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2" r:id="rId3"/>
  </p:sldMasterIdLst>
  <p:notesMasterIdLst>
    <p:notesMasterId r:id="rId5"/>
  </p:notesMasterIdLst>
  <p:sldIdLst>
    <p:sldId id="259" r:id="rId4"/>
    <p:sldId id="260" r:id="rId6"/>
    <p:sldId id="257" r:id="rId7"/>
    <p:sldId id="258" r:id="rId8"/>
    <p:sldId id="294" r:id="rId9"/>
    <p:sldId id="263" r:id="rId10"/>
    <p:sldId id="295" r:id="rId11"/>
    <p:sldId id="296" r:id="rId12"/>
    <p:sldId id="307" r:id="rId13"/>
    <p:sldId id="298" r:id="rId14"/>
    <p:sldId id="299" r:id="rId15"/>
    <p:sldId id="300" r:id="rId16"/>
    <p:sldId id="301" r:id="rId17"/>
    <p:sldId id="288" r:id="rId18"/>
    <p:sldId id="302" r:id="rId19"/>
    <p:sldId id="304" r:id="rId20"/>
    <p:sldId id="303" r:id="rId21"/>
    <p:sldId id="305" r:id="rId22"/>
    <p:sldId id="318" r:id="rId23"/>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94EA5"/>
    <a:srgbClr val="34C3FE"/>
    <a:srgbClr val="8496FB"/>
    <a:srgbClr val="B47DB7"/>
    <a:srgbClr val="A64DE9"/>
    <a:srgbClr val="B064B8"/>
    <a:srgbClr val="ECCDFF"/>
    <a:srgbClr val="DC88F6"/>
    <a:srgbClr val="D24DEC"/>
    <a:srgbClr val="765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35" autoAdjust="0"/>
    <p:restoredTop sz="94660"/>
  </p:normalViewPr>
  <p:slideViewPr>
    <p:cSldViewPr snapToGrid="0">
      <p:cViewPr varScale="1">
        <p:scale>
          <a:sx n="73" d="100"/>
          <a:sy n="73" d="100"/>
        </p:scale>
        <p:origin x="78" y="246"/>
      </p:cViewPr>
      <p:guideLst>
        <p:guide orient="horz" pos="4184"/>
        <p:guide pos="7446"/>
        <p:guide pos="3840"/>
        <p:guide pos="7174"/>
        <p:guide orient="horz" pos="754"/>
        <p:guide orient="horz" pos="2659"/>
      </p:guideLst>
    </p:cSldViewPr>
  </p:slideViewPr>
  <p:notesTextViewPr>
    <p:cViewPr>
      <p:scale>
        <a:sx n="1" d="1"/>
        <a:sy n="1" d="1"/>
      </p:scale>
      <p:origin x="0" y="0"/>
    </p:cViewPr>
  </p:notesTextViewPr>
  <p:sorterViewPr>
    <p:cViewPr>
      <p:scale>
        <a:sx n="200" d="100"/>
        <a:sy n="200" d="100"/>
      </p:scale>
      <p:origin x="0" y="-19744"/>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 Type="http://schemas.openxmlformats.org/officeDocument/2006/relationships/slideMaster" Target="slideMasters/slideMaster2.xml"/><Relationship Id="rId27" Type="http://schemas.openxmlformats.org/officeDocument/2006/relationships/tags" Target="tags/tag2.xml"/><Relationship Id="rId26" Type="http://schemas.openxmlformats.org/officeDocument/2006/relationships/tableStyles" Target="tableStyles.xml"/><Relationship Id="rId25" Type="http://schemas.openxmlformats.org/officeDocument/2006/relationships/viewProps" Target="viewProps.xml"/><Relationship Id="rId24" Type="http://schemas.openxmlformats.org/officeDocument/2006/relationships/presProps" Target="presProps.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EE0242-AF91-4EC1-8FE2-A8ACCEADDE76}"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AF71619-17AD-4A58-AB04-464BE9C43E9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AF71619-17AD-4A58-AB04-464BE9C43E94}"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AF71619-17AD-4A58-AB04-464BE9C43E94}"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AF71619-17AD-4A58-AB04-464BE9C43E94}"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AF71619-17AD-4A58-AB04-464BE9C43E94}"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AF71619-17AD-4A58-AB04-464BE9C43E94}"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AF71619-17AD-4A58-AB04-464BE9C43E94}"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AF71619-17AD-4A58-AB04-464BE9C43E94}"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AF71619-17AD-4A58-AB04-464BE9C43E94}"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AF71619-17AD-4A58-AB04-464BE9C43E94}"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AF71619-17AD-4A58-AB04-464BE9C43E94}"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AF71619-17AD-4A58-AB04-464BE9C43E94}"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AF71619-17AD-4A58-AB04-464BE9C43E94}"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AF71619-17AD-4A58-AB04-464BE9C43E94}"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AF71619-17AD-4A58-AB04-464BE9C43E94}"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AF71619-17AD-4A58-AB04-464BE9C43E94}"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AF71619-17AD-4A58-AB04-464BE9C43E94}"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AF71619-17AD-4A58-AB04-464BE9C43E94}"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AF71619-17AD-4A58-AB04-464BE9C43E94}"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CAF71619-17AD-4A58-AB04-464BE9C43E94}"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bg1"/>
        </a:solidFill>
        <a:effectLst/>
      </p:bgPr>
    </p:bg>
    <p:spTree>
      <p:nvGrpSpPr>
        <p:cNvPr id="1" name=""/>
        <p:cNvGrpSpPr/>
        <p:nvPr/>
      </p:nvGrpSpPr>
      <p:grpSpPr>
        <a:xfrm>
          <a:off x="0" y="0"/>
          <a:ext cx="0" cy="0"/>
          <a:chOff x="0" y="0"/>
          <a:chExt cx="0" cy="0"/>
        </a:xfrm>
      </p:grpSpPr>
      <p:pic>
        <p:nvPicPr>
          <p:cNvPr id="2" name="图片 1" descr="大气渐变618年中大促618促销海报"/>
          <p:cNvPicPr>
            <a:picLocks noChangeAspect="1"/>
          </p:cNvPicPr>
          <p:nvPr userDrawn="1"/>
        </p:nvPicPr>
        <p:blipFill>
          <a:blip r:embed="rId2"/>
          <a:srcRect l="24168"/>
          <a:stretch>
            <a:fillRect/>
          </a:stretch>
        </p:blipFill>
        <p:spPr>
          <a:xfrm rot="5400000">
            <a:off x="2633980" y="-2633980"/>
            <a:ext cx="6946265" cy="12214225"/>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标题幻灯片">
    <p:bg>
      <p:bgPr>
        <a:solidFill>
          <a:schemeClr val="bg1"/>
        </a:solidFill>
        <a:effectLst/>
      </p:bgPr>
    </p:bg>
    <p:spTree>
      <p:nvGrpSpPr>
        <p:cNvPr id="1" name=""/>
        <p:cNvGrpSpPr/>
        <p:nvPr/>
      </p:nvGrpSpPr>
      <p:grpSpPr>
        <a:xfrm>
          <a:off x="0" y="0"/>
          <a:ext cx="0" cy="0"/>
          <a:chOff x="0" y="0"/>
          <a:chExt cx="0" cy="0"/>
        </a:xfrm>
      </p:grpSpPr>
      <p:pic>
        <p:nvPicPr>
          <p:cNvPr id="2" name="图片 1" descr="大气渐变618年中大促618促销海报"/>
          <p:cNvPicPr>
            <a:picLocks noChangeAspect="1"/>
          </p:cNvPicPr>
          <p:nvPr userDrawn="1"/>
        </p:nvPicPr>
        <p:blipFill>
          <a:blip r:embed="rId2"/>
          <a:srcRect l="24168"/>
          <a:stretch>
            <a:fillRect/>
          </a:stretch>
        </p:blipFill>
        <p:spPr>
          <a:xfrm rot="5400000">
            <a:off x="2633980" y="-2633980"/>
            <a:ext cx="6946265" cy="12214225"/>
          </a:xfrm>
          <a:prstGeom prst="rect">
            <a:avLst/>
          </a:prstGeom>
        </p:spPr>
      </p:pic>
      <p:sp>
        <p:nvSpPr>
          <p:cNvPr id="32" name="矩形 31"/>
          <p:cNvSpPr/>
          <p:nvPr userDrawn="1"/>
        </p:nvSpPr>
        <p:spPr>
          <a:xfrm>
            <a:off x="288758" y="266854"/>
            <a:ext cx="11608067" cy="6330796"/>
          </a:xfrm>
          <a:prstGeom prst="rect">
            <a:avLst/>
          </a:prstGeom>
          <a:solidFill>
            <a:schemeClr val="bg1">
              <a:alpha val="96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userDrawn="1"/>
        </p:nvSpPr>
        <p:spPr>
          <a:xfrm>
            <a:off x="515487" y="266853"/>
            <a:ext cx="2184400" cy="3477641"/>
          </a:xfrm>
          <a:prstGeom prst="rect">
            <a:avLst/>
          </a:prstGeom>
          <a:solidFill>
            <a:schemeClr val="bg1">
              <a:alpha val="96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userDrawn="1"/>
        </p:nvSpPr>
        <p:spPr>
          <a:xfrm>
            <a:off x="288757" y="5711538"/>
            <a:ext cx="2184400" cy="879608"/>
          </a:xfrm>
          <a:prstGeom prst="rect">
            <a:avLst/>
          </a:prstGeom>
          <a:solidFill>
            <a:schemeClr val="bg1">
              <a:alpha val="96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userDrawn="1"/>
        </p:nvSpPr>
        <p:spPr>
          <a:xfrm>
            <a:off x="3215374" y="4852325"/>
            <a:ext cx="2184400" cy="859213"/>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userDrawn="1"/>
        </p:nvSpPr>
        <p:spPr>
          <a:xfrm>
            <a:off x="656657" y="3808463"/>
            <a:ext cx="2184400" cy="2033025"/>
          </a:xfrm>
          <a:prstGeom prst="rect">
            <a:avLst/>
          </a:prstGeom>
          <a:solidFill>
            <a:schemeClr val="bg1">
              <a:alpha val="96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p:cNvPicPr>
            <a:picLocks noChangeAspect="1"/>
          </p:cNvPicPr>
          <p:nvPr userDrawn="1"/>
        </p:nvPicPr>
        <p:blipFill rotWithShape="1">
          <a:blip r:embed="rId3" cstate="print">
            <a:extLst>
              <a:ext uri="{28A0092B-C50C-407E-A947-70E740481C1C}">
                <a14:useLocalDpi xmlns:a14="http://schemas.microsoft.com/office/drawing/2010/main" val="0"/>
              </a:ext>
            </a:extLst>
          </a:blip>
          <a:srcRect t="50669" r="49770"/>
          <a:stretch>
            <a:fillRect/>
          </a:stretch>
        </p:blipFill>
        <p:spPr>
          <a:xfrm>
            <a:off x="695325" y="494861"/>
            <a:ext cx="745258" cy="669322"/>
          </a:xfrm>
          <a:prstGeom prst="rect">
            <a:avLst/>
          </a:prstGeom>
        </p:spPr>
      </p:pic>
      <p:sp>
        <p:nvSpPr>
          <p:cNvPr id="13" name="标题 1"/>
          <p:cNvSpPr>
            <a:spLocks noGrp="1"/>
          </p:cNvSpPr>
          <p:nvPr>
            <p:ph type="title"/>
          </p:nvPr>
        </p:nvSpPr>
        <p:spPr>
          <a:xfrm>
            <a:off x="1440583" y="597204"/>
            <a:ext cx="10515600" cy="598964"/>
          </a:xfrm>
        </p:spPr>
        <p:txBody>
          <a:bodyPr>
            <a:noAutofit/>
          </a:bodyPr>
          <a:lstStyle>
            <a:lvl1pPr>
              <a:defRPr sz="4000" b="1">
                <a:latin typeface="Aa芒小果 (非商业使用)" panose="02010600010101010101" pitchFamily="2" charset="-122"/>
                <a:ea typeface="Aa芒小果 (非商业使用)" panose="02010600010101010101" pitchFamily="2" charset="-122"/>
              </a:defRPr>
            </a:lvl1pPr>
          </a:lstStyle>
          <a:p>
            <a:r>
              <a:rPr lang="zh-CN" altLang="en-US" dirty="0"/>
              <a:t>单击此处编辑母版标题样式</a:t>
            </a:r>
            <a:endParaRPr lang="zh-CN" alt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2" name="图片 1" descr="大气渐变618年中大促618促销海报"/>
          <p:cNvPicPr>
            <a:picLocks noChangeAspect="1"/>
          </p:cNvPicPr>
          <p:nvPr userDrawn="1"/>
        </p:nvPicPr>
        <p:blipFill>
          <a:blip r:embed="rId2"/>
          <a:srcRect l="24168"/>
          <a:stretch>
            <a:fillRect/>
          </a:stretch>
        </p:blipFill>
        <p:spPr>
          <a:xfrm rot="5400000">
            <a:off x="2633980" y="-2633980"/>
            <a:ext cx="6946265" cy="12214225"/>
          </a:xfrm>
          <a:prstGeom prst="rect">
            <a:avLst/>
          </a:prstGeom>
        </p:spPr>
      </p:pic>
      <p:sp>
        <p:nvSpPr>
          <p:cNvPr id="5" name="矩形 4"/>
          <p:cNvSpPr/>
          <p:nvPr userDrawn="1"/>
        </p:nvSpPr>
        <p:spPr>
          <a:xfrm>
            <a:off x="288758" y="266854"/>
            <a:ext cx="11608067" cy="6330796"/>
          </a:xfrm>
          <a:prstGeom prst="rect">
            <a:avLst/>
          </a:prstGeom>
          <a:solidFill>
            <a:schemeClr val="bg1">
              <a:alpha val="96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userDrawn="1"/>
        </p:nvSpPr>
        <p:spPr>
          <a:xfrm>
            <a:off x="515487" y="266853"/>
            <a:ext cx="2184400" cy="3477641"/>
          </a:xfrm>
          <a:prstGeom prst="rect">
            <a:avLst/>
          </a:prstGeom>
          <a:solidFill>
            <a:schemeClr val="bg1">
              <a:alpha val="96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userDrawn="1"/>
        </p:nvSpPr>
        <p:spPr>
          <a:xfrm>
            <a:off x="288757" y="5711538"/>
            <a:ext cx="2184400" cy="879608"/>
          </a:xfrm>
          <a:prstGeom prst="rect">
            <a:avLst/>
          </a:prstGeom>
          <a:solidFill>
            <a:schemeClr val="bg1">
              <a:alpha val="96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userDrawn="1"/>
        </p:nvSpPr>
        <p:spPr>
          <a:xfrm>
            <a:off x="3215374" y="4852325"/>
            <a:ext cx="2184400" cy="859213"/>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userDrawn="1"/>
        </p:nvSpPr>
        <p:spPr>
          <a:xfrm>
            <a:off x="656657" y="3808463"/>
            <a:ext cx="2184400" cy="2033025"/>
          </a:xfrm>
          <a:prstGeom prst="rect">
            <a:avLst/>
          </a:prstGeom>
          <a:solidFill>
            <a:schemeClr val="bg1">
              <a:alpha val="96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节标题">
    <p:spTree>
      <p:nvGrpSpPr>
        <p:cNvPr id="1" name=""/>
        <p:cNvGrpSpPr/>
        <p:nvPr/>
      </p:nvGrpSpPr>
      <p:grpSpPr>
        <a:xfrm>
          <a:off x="0" y="0"/>
          <a:ext cx="0" cy="0"/>
          <a:chOff x="0" y="0"/>
          <a:chExt cx="0" cy="0"/>
        </a:xfrm>
      </p:grpSpPr>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单击此处编辑母版标题样式</a:t>
            </a:r>
            <a:endParaRPr lang="zh-CN" altLang="en-US" dirty="0"/>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6B0085FD-9353-4447-AAD8-430C140DCD6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13FC908-8B1D-4711-8EB1-141F4F0378CF}"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6B0085FD-9353-4447-AAD8-430C140DCD6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13FC908-8B1D-4711-8EB1-141F4F0378CF}"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6B0085FD-9353-4447-AAD8-430C140DCD6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13FC908-8B1D-4711-8EB1-141F4F0378CF}"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B0085FD-9353-4447-AAD8-430C140DCD6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13FC908-8B1D-4711-8EB1-141F4F0378CF}"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6B0085FD-9353-4447-AAD8-430C140DCD6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13FC908-8B1D-4711-8EB1-141F4F0378CF}"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6B0085FD-9353-4447-AAD8-430C140DCD6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13FC908-8B1D-4711-8EB1-141F4F0378CF}"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6B0085FD-9353-4447-AAD8-430C140DCD6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13FC908-8B1D-4711-8EB1-141F4F0378CF}" type="slidenum">
              <a:rPr lang="zh-CN" altLang="en-US" smtClean="0"/>
            </a:fld>
            <a:endParaRPr lang="zh-CN" alt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6B0085FD-9353-4447-AAD8-430C140DCD6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13FC908-8B1D-4711-8EB1-141F4F0378CF}" type="slidenum">
              <a:rPr lang="zh-CN" altLang="en-US" smtClean="0"/>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标题幻灯片">
    <p:bg>
      <p:bgPr>
        <a:solidFill>
          <a:schemeClr val="bg1"/>
        </a:solidFill>
        <a:effectLst/>
      </p:bgPr>
    </p:bg>
    <p:spTree>
      <p:nvGrpSpPr>
        <p:cNvPr id="1" name=""/>
        <p:cNvGrpSpPr/>
        <p:nvPr/>
      </p:nvGrpSpPr>
      <p:grpSpPr>
        <a:xfrm>
          <a:off x="0" y="0"/>
          <a:ext cx="0" cy="0"/>
          <a:chOff x="0" y="0"/>
          <a:chExt cx="0" cy="0"/>
        </a:xfrm>
      </p:grpSpPr>
      <p:pic>
        <p:nvPicPr>
          <p:cNvPr id="2" name="图片 1" descr="大气渐变618年中大促618促销海报"/>
          <p:cNvPicPr>
            <a:picLocks noChangeAspect="1"/>
          </p:cNvPicPr>
          <p:nvPr userDrawn="1"/>
        </p:nvPicPr>
        <p:blipFill>
          <a:blip r:embed="rId2"/>
          <a:srcRect l="24168"/>
          <a:stretch>
            <a:fillRect/>
          </a:stretch>
        </p:blipFill>
        <p:spPr>
          <a:xfrm rot="5400000">
            <a:off x="2633980" y="-2633980"/>
            <a:ext cx="6946265" cy="12214225"/>
          </a:xfrm>
          <a:prstGeom prst="rect">
            <a:avLst/>
          </a:prstGeom>
        </p:spPr>
      </p:pic>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标题幻灯片">
    <p:bg>
      <p:bgPr>
        <a:solidFill>
          <a:schemeClr val="bg1"/>
        </a:solidFill>
        <a:effectLst/>
      </p:bgPr>
    </p:bg>
    <p:spTree>
      <p:nvGrpSpPr>
        <p:cNvPr id="1" name=""/>
        <p:cNvGrpSpPr/>
        <p:nvPr/>
      </p:nvGrpSpPr>
      <p:grpSpPr>
        <a:xfrm>
          <a:off x="0" y="0"/>
          <a:ext cx="0" cy="0"/>
          <a:chOff x="0" y="0"/>
          <a:chExt cx="0" cy="0"/>
        </a:xfrm>
      </p:grpSpPr>
      <p:pic>
        <p:nvPicPr>
          <p:cNvPr id="2" name="图片 1" descr="大气渐变618年中大促618促销海报"/>
          <p:cNvPicPr>
            <a:picLocks noChangeAspect="1"/>
          </p:cNvPicPr>
          <p:nvPr userDrawn="1"/>
        </p:nvPicPr>
        <p:blipFill>
          <a:blip r:embed="rId2"/>
          <a:srcRect l="24168"/>
          <a:stretch>
            <a:fillRect/>
          </a:stretch>
        </p:blipFill>
        <p:spPr>
          <a:xfrm rot="5400000">
            <a:off x="2633980" y="-2633980"/>
            <a:ext cx="6946265" cy="12214225"/>
          </a:xfrm>
          <a:prstGeom prst="rect">
            <a:avLst/>
          </a:prstGeom>
        </p:spPr>
      </p:pic>
      <p:sp>
        <p:nvSpPr>
          <p:cNvPr id="32" name="矩形 31"/>
          <p:cNvSpPr/>
          <p:nvPr userDrawn="1"/>
        </p:nvSpPr>
        <p:spPr>
          <a:xfrm>
            <a:off x="288758" y="266854"/>
            <a:ext cx="11608067" cy="6330796"/>
          </a:xfrm>
          <a:prstGeom prst="rect">
            <a:avLst/>
          </a:prstGeom>
          <a:solidFill>
            <a:schemeClr val="bg1">
              <a:alpha val="96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userDrawn="1"/>
        </p:nvSpPr>
        <p:spPr>
          <a:xfrm>
            <a:off x="515487" y="266853"/>
            <a:ext cx="2184400" cy="3477641"/>
          </a:xfrm>
          <a:prstGeom prst="rect">
            <a:avLst/>
          </a:prstGeom>
          <a:solidFill>
            <a:schemeClr val="bg1">
              <a:alpha val="96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userDrawn="1"/>
        </p:nvSpPr>
        <p:spPr>
          <a:xfrm>
            <a:off x="288757" y="5711538"/>
            <a:ext cx="2184400" cy="879608"/>
          </a:xfrm>
          <a:prstGeom prst="rect">
            <a:avLst/>
          </a:prstGeom>
          <a:solidFill>
            <a:schemeClr val="bg1">
              <a:alpha val="96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userDrawn="1"/>
        </p:nvSpPr>
        <p:spPr>
          <a:xfrm>
            <a:off x="3215374" y="4852325"/>
            <a:ext cx="2184400" cy="859213"/>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userDrawn="1"/>
        </p:nvSpPr>
        <p:spPr>
          <a:xfrm>
            <a:off x="656657" y="3808463"/>
            <a:ext cx="2184400" cy="2033025"/>
          </a:xfrm>
          <a:prstGeom prst="rect">
            <a:avLst/>
          </a:prstGeom>
          <a:solidFill>
            <a:schemeClr val="bg1">
              <a:alpha val="96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 name="图片 11"/>
          <p:cNvPicPr>
            <a:picLocks noChangeAspect="1"/>
          </p:cNvPicPr>
          <p:nvPr userDrawn="1"/>
        </p:nvPicPr>
        <p:blipFill rotWithShape="1">
          <a:blip r:embed="rId3" cstate="print">
            <a:extLst>
              <a:ext uri="{28A0092B-C50C-407E-A947-70E740481C1C}">
                <a14:useLocalDpi xmlns:a14="http://schemas.microsoft.com/office/drawing/2010/main" val="0"/>
              </a:ext>
            </a:extLst>
          </a:blip>
          <a:srcRect t="50669" r="49770"/>
          <a:stretch>
            <a:fillRect/>
          </a:stretch>
        </p:blipFill>
        <p:spPr>
          <a:xfrm>
            <a:off x="695325" y="494861"/>
            <a:ext cx="745258" cy="669322"/>
          </a:xfrm>
          <a:prstGeom prst="rect">
            <a:avLst/>
          </a:prstGeom>
        </p:spPr>
      </p:pic>
      <p:sp>
        <p:nvSpPr>
          <p:cNvPr id="13" name="标题 1"/>
          <p:cNvSpPr>
            <a:spLocks noGrp="1"/>
          </p:cNvSpPr>
          <p:nvPr>
            <p:ph type="title"/>
          </p:nvPr>
        </p:nvSpPr>
        <p:spPr>
          <a:xfrm>
            <a:off x="1440583" y="597204"/>
            <a:ext cx="10515600" cy="598964"/>
          </a:xfrm>
        </p:spPr>
        <p:txBody>
          <a:bodyPr>
            <a:noAutofit/>
          </a:bodyPr>
          <a:lstStyle>
            <a:lvl1pPr>
              <a:defRPr sz="4000" b="1">
                <a:latin typeface="Aa芒小果 (非商业使用)" panose="02010600010101010101" pitchFamily="2" charset="-122"/>
                <a:ea typeface="Aa芒小果 (非商业使用)" panose="02010600010101010101" pitchFamily="2" charset="-122"/>
              </a:defRPr>
            </a:lvl1pPr>
          </a:lstStyle>
          <a:p>
            <a:r>
              <a:rPr lang="zh-CN" altLang="en-US" dirty="0"/>
              <a:t>单击此处编辑母版标题样式</a:t>
            </a:r>
            <a:endParaRPr lang="zh-CN" alt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2" name="图片 1" descr="大气渐变618年中大促618促销海报"/>
          <p:cNvPicPr>
            <a:picLocks noChangeAspect="1"/>
          </p:cNvPicPr>
          <p:nvPr userDrawn="1"/>
        </p:nvPicPr>
        <p:blipFill>
          <a:blip r:embed="rId2"/>
          <a:srcRect l="24168"/>
          <a:stretch>
            <a:fillRect/>
          </a:stretch>
        </p:blipFill>
        <p:spPr>
          <a:xfrm rot="5400000">
            <a:off x="2633980" y="-2633980"/>
            <a:ext cx="6946265" cy="12214225"/>
          </a:xfrm>
          <a:prstGeom prst="rect">
            <a:avLst/>
          </a:prstGeom>
        </p:spPr>
      </p:pic>
      <p:sp>
        <p:nvSpPr>
          <p:cNvPr id="5" name="矩形 4"/>
          <p:cNvSpPr/>
          <p:nvPr userDrawn="1"/>
        </p:nvSpPr>
        <p:spPr>
          <a:xfrm>
            <a:off x="288758" y="266854"/>
            <a:ext cx="11608067" cy="6330796"/>
          </a:xfrm>
          <a:prstGeom prst="rect">
            <a:avLst/>
          </a:prstGeom>
          <a:solidFill>
            <a:schemeClr val="bg1">
              <a:alpha val="96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9"/>
          <p:cNvSpPr/>
          <p:nvPr userDrawn="1"/>
        </p:nvSpPr>
        <p:spPr>
          <a:xfrm>
            <a:off x="515487" y="266853"/>
            <a:ext cx="2184400" cy="3477641"/>
          </a:xfrm>
          <a:prstGeom prst="rect">
            <a:avLst/>
          </a:prstGeom>
          <a:solidFill>
            <a:schemeClr val="bg1">
              <a:alpha val="96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userDrawn="1"/>
        </p:nvSpPr>
        <p:spPr>
          <a:xfrm>
            <a:off x="288757" y="5711538"/>
            <a:ext cx="2184400" cy="879608"/>
          </a:xfrm>
          <a:prstGeom prst="rect">
            <a:avLst/>
          </a:prstGeom>
          <a:solidFill>
            <a:schemeClr val="bg1">
              <a:alpha val="96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userDrawn="1"/>
        </p:nvSpPr>
        <p:spPr>
          <a:xfrm>
            <a:off x="3215374" y="4852325"/>
            <a:ext cx="2184400" cy="859213"/>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userDrawn="1"/>
        </p:nvSpPr>
        <p:spPr>
          <a:xfrm>
            <a:off x="656657" y="3808463"/>
            <a:ext cx="2184400" cy="2033025"/>
          </a:xfrm>
          <a:prstGeom prst="rect">
            <a:avLst/>
          </a:prstGeom>
          <a:solidFill>
            <a:schemeClr val="bg1">
              <a:alpha val="96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节标题">
    <p:spTree>
      <p:nvGrpSpPr>
        <p:cNvPr id="1" name=""/>
        <p:cNvGrpSpPr/>
        <p:nvPr/>
      </p:nvGrpSpPr>
      <p:grpSpPr>
        <a:xfrm>
          <a:off x="0" y="0"/>
          <a:ext cx="0" cy="0"/>
          <a:chOff x="0" y="0"/>
          <a:chExt cx="0" cy="0"/>
        </a:xfrm>
      </p:grpSpPr>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单击此处编辑母版标题样式</a:t>
            </a:r>
            <a:endParaRPr lang="zh-CN" altLang="en-US" dirty="0"/>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6B0085FD-9353-4447-AAD8-430C140DCD6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13FC908-8B1D-4711-8EB1-141F4F0378CF}"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6B0085FD-9353-4447-AAD8-430C140DCD6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13FC908-8B1D-4711-8EB1-141F4F0378CF}" type="slidenum">
              <a:rPr lang="zh-CN" altLang="en-US" smtClean="0"/>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6B0085FD-9353-4447-AAD8-430C140DCD6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13FC908-8B1D-4711-8EB1-141F4F0378CF}" type="slidenum">
              <a:rPr lang="zh-CN" altLang="en-US" smtClean="0"/>
            </a:fld>
            <a:endParaRPr lang="zh-CN"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B0085FD-9353-4447-AAD8-430C140DCD6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13FC908-8B1D-4711-8EB1-141F4F0378CF}" type="slidenum">
              <a:rPr lang="zh-CN" altLang="en-US" smtClean="0"/>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6B0085FD-9353-4447-AAD8-430C140DCD6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13FC908-8B1D-4711-8EB1-141F4F0378CF}" type="slidenum">
              <a:rPr lang="zh-CN" altLang="en-US" smtClean="0"/>
            </a:fld>
            <a:endParaRPr lang="zh-CN"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6B0085FD-9353-4447-AAD8-430C140DCD6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13FC908-8B1D-4711-8EB1-141F4F0378CF}" type="slidenum">
              <a:rPr lang="zh-CN" altLang="en-US" smtClean="0"/>
            </a:fld>
            <a:endParaRPr lang="zh-CN" alt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6B0085FD-9353-4447-AAD8-430C140DCD6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13FC908-8B1D-4711-8EB1-141F4F0378CF}" type="slidenum">
              <a:rPr lang="zh-CN" altLang="en-US" smtClean="0"/>
            </a:fld>
            <a:endParaRPr lang="zh-CN" alt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6B0085FD-9353-4447-AAD8-430C140DCD6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13FC908-8B1D-4711-8EB1-141F4F0378CF}"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2.xml"/><Relationship Id="rId8" Type="http://schemas.openxmlformats.org/officeDocument/2006/relationships/slideLayout" Target="../slideLayouts/slideLayout21.xml"/><Relationship Id="rId7" Type="http://schemas.openxmlformats.org/officeDocument/2006/relationships/slideLayout" Target="../slideLayouts/slideLayout20.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3" Type="http://schemas.openxmlformats.org/officeDocument/2006/relationships/slideLayout" Target="../slideLayouts/slideLayout16.xml"/><Relationship Id="rId2" Type="http://schemas.openxmlformats.org/officeDocument/2006/relationships/slideLayout" Target="../slideLayouts/slideLayout15.xml"/><Relationship Id="rId14" Type="http://schemas.openxmlformats.org/officeDocument/2006/relationships/theme" Target="../theme/theme2.xml"/><Relationship Id="rId13" Type="http://schemas.openxmlformats.org/officeDocument/2006/relationships/slideLayout" Target="../slideLayouts/slideLayout26.xml"/><Relationship Id="rId12" Type="http://schemas.openxmlformats.org/officeDocument/2006/relationships/slideLayout" Target="../slideLayouts/slideLayout25.xml"/><Relationship Id="rId11" Type="http://schemas.openxmlformats.org/officeDocument/2006/relationships/slideLayout" Target="../slideLayouts/slideLayout24.xml"/><Relationship Id="rId10" Type="http://schemas.openxmlformats.org/officeDocument/2006/relationships/slideLayout" Target="../slideLayouts/slideLayout23.xml"/><Relationship Id="rId1"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DFDFD"/>
            </a:gs>
            <a:gs pos="100000">
              <a:schemeClr val="bg1">
                <a:lumMod val="95000"/>
              </a:schemeClr>
            </a:gs>
          </a:gsLst>
          <a:path path="circle">
            <a:fillToRect l="100000" t="100000"/>
          </a:path>
          <a:tileRect/>
        </a:gra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0085FD-9353-4447-AAD8-430C140DCD6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3FC908-8B1D-4711-8EB1-141F4F0378CF}"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FDFDFD"/>
            </a:gs>
            <a:gs pos="100000">
              <a:schemeClr val="bg1">
                <a:lumMod val="95000"/>
              </a:schemeClr>
            </a:gs>
          </a:gsLst>
          <a:path path="circle">
            <a:fillToRect l="100000" t="100000"/>
          </a:path>
          <a:tileRect/>
        </a:gra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0085FD-9353-4447-AAD8-430C140DCD6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3FC908-8B1D-4711-8EB1-141F4F0378CF}"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slideLayout" Target="../slideLayouts/slideLayout1.xml"/><Relationship Id="rId8" Type="http://schemas.openxmlformats.org/officeDocument/2006/relationships/image" Target="../media/image8.png"/><Relationship Id="rId7" Type="http://schemas.openxmlformats.org/officeDocument/2006/relationships/image" Target="../media/image7.png"/><Relationship Id="rId6" Type="http://schemas.openxmlformats.org/officeDocument/2006/relationships/image" Target="../media/image6.png"/><Relationship Id="rId5" Type="http://schemas.microsoft.com/office/2007/relationships/media" Target="../media/media1.mp3"/><Relationship Id="rId4" Type="http://schemas.openxmlformats.org/officeDocument/2006/relationships/audio" Target="../media/media1.mp3"/><Relationship Id="rId3" Type="http://schemas.openxmlformats.org/officeDocument/2006/relationships/image" Target="../media/image5.png"/><Relationship Id="rId2" Type="http://schemas.openxmlformats.org/officeDocument/2006/relationships/image" Target="../media/image4.png"/><Relationship Id="rId10" Type="http://schemas.openxmlformats.org/officeDocument/2006/relationships/notesSlide" Target="../notesSlides/notesSlide1.xml"/><Relationship Id="rId1" Type="http://schemas.openxmlformats.org/officeDocument/2006/relationships/image" Target="../media/image3.png"/></Relationships>
</file>

<file path=ppt/slides/_rels/slide2.xml.rels><?xml version="1.0" encoding="UTF-8" standalone="yes"?>
<Relationships xmlns="http://schemas.openxmlformats.org/package/2006/relationships"><Relationship Id="rId6" Type="http://schemas.openxmlformats.org/officeDocument/2006/relationships/notesSlide" Target="../notesSlides/notesSlide2.xml"/><Relationship Id="rId5" Type="http://schemas.openxmlformats.org/officeDocument/2006/relationships/slideLayout" Target="../slideLayouts/slideLayout1.xml"/><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notesSlide" Target="../notesSlides/notesSlide3.xml"/><Relationship Id="rId7"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14.png"/><Relationship Id="rId1"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image" Target="../media/image18.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image" Target="../media/image19.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xml"/></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9.xml"/><Relationship Id="rId7"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14.png"/><Relationship Id="rId1" Type="http://schemas.openxmlformats.org/officeDocument/2006/relationships/image" Target="../media/image13.png"/></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2.xml"/><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20.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image" Target="../media/image23.png"/></Relationships>
</file>

<file path=ppt/slides/_rels/slide14.xml.rels><?xml version="1.0" encoding="UTF-8" standalone="yes"?>
<Relationships xmlns="http://schemas.openxmlformats.org/package/2006/relationships"><Relationship Id="rId8" Type="http://schemas.openxmlformats.org/officeDocument/2006/relationships/notesSlide" Target="../notesSlides/notesSlide14.xml"/><Relationship Id="rId7"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2.png"/><Relationship Id="rId3" Type="http://schemas.openxmlformats.org/officeDocument/2006/relationships/image" Target="../media/image11.png"/><Relationship Id="rId2" Type="http://schemas.openxmlformats.org/officeDocument/2006/relationships/image" Target="../media/image14.png"/><Relationship Id="rId1" Type="http://schemas.openxmlformats.org/officeDocument/2006/relationships/image" Target="../media/image13.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image" Target="../media/image11.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9" Type="http://schemas.openxmlformats.org/officeDocument/2006/relationships/slideLayout" Target="../slideLayouts/slideLayout14.xml"/><Relationship Id="rId8" Type="http://schemas.openxmlformats.org/officeDocument/2006/relationships/image" Target="../media/image8.png"/><Relationship Id="rId7" Type="http://schemas.openxmlformats.org/officeDocument/2006/relationships/image" Target="../media/image7.png"/><Relationship Id="rId6" Type="http://schemas.openxmlformats.org/officeDocument/2006/relationships/image" Target="../media/image6.png"/><Relationship Id="rId5" Type="http://schemas.microsoft.com/office/2007/relationships/media" Target="../media/media1.mp3"/><Relationship Id="rId4" Type="http://schemas.openxmlformats.org/officeDocument/2006/relationships/audio" Target="../media/media1.mp3"/><Relationship Id="rId3" Type="http://schemas.openxmlformats.org/officeDocument/2006/relationships/image" Target="../media/image5.png"/><Relationship Id="rId2" Type="http://schemas.openxmlformats.org/officeDocument/2006/relationships/image" Target="../media/image4.png"/><Relationship Id="rId10" Type="http://schemas.openxmlformats.org/officeDocument/2006/relationships/notesSlide" Target="../notesSlides/notesSlide19.xml"/><Relationship Id="rId1"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 name="图片 68"/>
          <p:cNvPicPr>
            <a:picLocks noChangeAspect="1"/>
          </p:cNvPicPr>
          <p:nvPr/>
        </p:nvPicPr>
        <p:blipFill rotWithShape="1">
          <a:blip r:embed="rId1" cstate="print">
            <a:extLst>
              <a:ext uri="{28A0092B-C50C-407E-A947-70E740481C1C}">
                <a14:useLocalDpi xmlns:a14="http://schemas.microsoft.com/office/drawing/2010/main" val="0"/>
              </a:ext>
            </a:extLst>
          </a:blip>
          <a:srcRect l="57753" r="20686" b="46010"/>
          <a:stretch>
            <a:fillRect/>
          </a:stretch>
        </p:blipFill>
        <p:spPr>
          <a:xfrm>
            <a:off x="2074116" y="4481921"/>
            <a:ext cx="309531" cy="516741"/>
          </a:xfrm>
          <a:prstGeom prst="rect">
            <a:avLst/>
          </a:prstGeom>
        </p:spPr>
      </p:pic>
      <p:pic>
        <p:nvPicPr>
          <p:cNvPr id="71" name="图片 70"/>
          <p:cNvPicPr>
            <a:picLocks noChangeAspect="1"/>
          </p:cNvPicPr>
          <p:nvPr/>
        </p:nvPicPr>
        <p:blipFill rotWithShape="1">
          <a:blip r:embed="rId2" cstate="print">
            <a:duotone>
              <a:schemeClr val="accent5">
                <a:shade val="45000"/>
                <a:satMod val="135000"/>
              </a:schemeClr>
              <a:prstClr val="white"/>
            </a:duotone>
            <a:extLst>
              <a:ext uri="{28A0092B-C50C-407E-A947-70E740481C1C}">
                <a14:useLocalDpi xmlns:a14="http://schemas.microsoft.com/office/drawing/2010/main" val="0"/>
              </a:ext>
            </a:extLst>
          </a:blip>
          <a:srcRect l="35557" t="60096" r="42722" b="18262"/>
          <a:stretch>
            <a:fillRect/>
          </a:stretch>
        </p:blipFill>
        <p:spPr>
          <a:xfrm>
            <a:off x="1354443" y="2366879"/>
            <a:ext cx="615258" cy="408685"/>
          </a:xfrm>
          <a:prstGeom prst="rect">
            <a:avLst/>
          </a:prstGeom>
        </p:spPr>
      </p:pic>
      <p:pic>
        <p:nvPicPr>
          <p:cNvPr id="73" name="图片 7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81478" y="5291296"/>
            <a:ext cx="497920" cy="497920"/>
          </a:xfrm>
          <a:prstGeom prst="rect">
            <a:avLst/>
          </a:prstGeom>
        </p:spPr>
      </p:pic>
      <p:pic>
        <p:nvPicPr>
          <p:cNvPr id="6" name="The Italian Lands">
            <a:hlinkClick r:id="" action="ppaction://media"/>
          </p:cNvPr>
          <p:cNvPicPr>
            <a:picLocks noChangeAspect="1"/>
          </p:cNvPicPr>
          <p:nvPr>
            <a:audioFile r:link="rId4"/>
            <p:extLst>
              <p:ext uri="{DAA4B4D4-6D71-4841-9C94-3DE7FCFB9230}">
                <p14:media xmlns:p14="http://schemas.microsoft.com/office/powerpoint/2010/main" r:embed="rId5"/>
              </p:ext>
            </p:extLst>
          </p:nvPr>
        </p:nvPicPr>
        <p:blipFill>
          <a:blip r:embed="rId6"/>
          <a:stretch>
            <a:fillRect/>
          </a:stretch>
        </p:blipFill>
        <p:spPr>
          <a:xfrm>
            <a:off x="11185525" y="6235474"/>
            <a:ext cx="406400" cy="406400"/>
          </a:xfrm>
          <a:prstGeom prst="rect">
            <a:avLst/>
          </a:prstGeom>
        </p:spPr>
      </p:pic>
      <p:pic>
        <p:nvPicPr>
          <p:cNvPr id="4" name="图片 3" descr="未标题-1"/>
          <p:cNvPicPr>
            <a:picLocks noChangeAspect="1"/>
          </p:cNvPicPr>
          <p:nvPr/>
        </p:nvPicPr>
        <p:blipFill>
          <a:blip r:embed="rId7"/>
          <a:stretch>
            <a:fillRect/>
          </a:stretch>
        </p:blipFill>
        <p:spPr>
          <a:xfrm>
            <a:off x="1267460" y="-526415"/>
            <a:ext cx="10324465" cy="6882765"/>
          </a:xfrm>
          <a:prstGeom prst="rect">
            <a:avLst/>
          </a:prstGeom>
        </p:spPr>
      </p:pic>
      <p:sp>
        <p:nvSpPr>
          <p:cNvPr id="9" name="矩形 8"/>
          <p:cNvSpPr/>
          <p:nvPr/>
        </p:nvSpPr>
        <p:spPr>
          <a:xfrm>
            <a:off x="3359150" y="5699125"/>
            <a:ext cx="5937885" cy="589280"/>
          </a:xfrm>
          <a:prstGeom prst="rect">
            <a:avLst/>
          </a:prstGeom>
        </p:spPr>
        <p:txBody>
          <a:bodyPr wrap="square">
            <a:spAutoFit/>
          </a:bodyPr>
          <a:lstStyle/>
          <a:p>
            <a:pPr algn="ctr">
              <a:lnSpc>
                <a:spcPct val="127000"/>
              </a:lnSpc>
            </a:pPr>
            <a:r>
              <a:rPr lang="en-US" altLang="zh-CN" sz="850" dirty="0">
                <a:solidFill>
                  <a:schemeClr val="tx1">
                    <a:lumMod val="65000"/>
                    <a:lumOff val="35000"/>
                  </a:schemeClr>
                </a:solidFill>
                <a:latin typeface="Adobe Myungjo Std M" panose="02020600000000000000" pitchFamily="18" charset="-128"/>
                <a:ea typeface="Adobe Myungjo Std M" panose="02020600000000000000" pitchFamily="18" charset="-128"/>
                <a:cs typeface="Adobe Devanagari" panose="02040503050201020203" pitchFamily="18" charset="0"/>
              </a:rPr>
              <a:t>Your content to play here, or through your copy, paste in this </a:t>
            </a:r>
            <a:r>
              <a:rPr lang="en-US" altLang="zh-CN" sz="850" dirty="0" smtClean="0">
                <a:solidFill>
                  <a:schemeClr val="tx1">
                    <a:lumMod val="65000"/>
                    <a:lumOff val="35000"/>
                  </a:schemeClr>
                </a:solidFill>
                <a:latin typeface="Adobe Myungjo Std M" panose="02020600000000000000" pitchFamily="18" charset="-128"/>
                <a:ea typeface="Adobe Myungjo Std M" panose="02020600000000000000" pitchFamily="18" charset="-128"/>
                <a:cs typeface="Adobe Devanagari" panose="02040503050201020203" pitchFamily="18" charset="0"/>
              </a:rPr>
              <a:t>box</a:t>
            </a:r>
            <a:r>
              <a:rPr lang="en-US" altLang="zh-CN" sz="850" dirty="0">
                <a:solidFill>
                  <a:schemeClr val="tx1">
                    <a:lumMod val="65000"/>
                    <a:lumOff val="35000"/>
                  </a:schemeClr>
                </a:solidFill>
                <a:latin typeface="Adobe Myungjo Std M" panose="02020600000000000000" pitchFamily="18" charset="-128"/>
                <a:ea typeface="Adobe Myungjo Std M" panose="02020600000000000000" pitchFamily="18" charset="-128"/>
                <a:cs typeface="Adobe Devanagari" panose="02040503050201020203" pitchFamily="18" charset="0"/>
              </a:rPr>
              <a:t>, and </a:t>
            </a:r>
            <a:r>
              <a:rPr lang="en-US" altLang="zh-CN" sz="850" dirty="0" smtClean="0">
                <a:solidFill>
                  <a:schemeClr val="tx1">
                    <a:lumMod val="65000"/>
                    <a:lumOff val="35000"/>
                  </a:schemeClr>
                </a:solidFill>
                <a:latin typeface="Adobe Myungjo Std M" panose="02020600000000000000" pitchFamily="18" charset="-128"/>
                <a:ea typeface="Adobe Myungjo Std M" panose="02020600000000000000" pitchFamily="18" charset="-128"/>
                <a:cs typeface="Adobe Devanagari" panose="02040503050201020203" pitchFamily="18" charset="0"/>
              </a:rPr>
              <a:t>select </a:t>
            </a:r>
            <a:r>
              <a:rPr lang="en-US" altLang="zh-CN" sz="850" dirty="0">
                <a:solidFill>
                  <a:schemeClr val="tx1">
                    <a:lumMod val="65000"/>
                    <a:lumOff val="35000"/>
                  </a:schemeClr>
                </a:solidFill>
                <a:latin typeface="Adobe Myungjo Std M" panose="02020600000000000000" pitchFamily="18" charset="-128"/>
                <a:ea typeface="Adobe Myungjo Std M" panose="02020600000000000000" pitchFamily="18" charset="-128"/>
                <a:cs typeface="Adobe Devanagari" panose="02040503050201020203" pitchFamily="18" charset="0"/>
              </a:rPr>
              <a:t>only the </a:t>
            </a:r>
            <a:r>
              <a:rPr lang="en-US" altLang="zh-CN" sz="850" dirty="0" err="1" smtClean="0">
                <a:solidFill>
                  <a:schemeClr val="tx1">
                    <a:lumMod val="65000"/>
                    <a:lumOff val="35000"/>
                  </a:schemeClr>
                </a:solidFill>
                <a:latin typeface="Adobe Myungjo Std M" panose="02020600000000000000" pitchFamily="18" charset="-128"/>
                <a:ea typeface="Adobe Myungjo Std M" panose="02020600000000000000" pitchFamily="18" charset="-128"/>
                <a:cs typeface="Adobe Devanagari" panose="02040503050201020203" pitchFamily="18" charset="0"/>
              </a:rPr>
              <a:t>text.Your</a:t>
            </a:r>
            <a:r>
              <a:rPr lang="en-US" altLang="zh-CN" sz="850" dirty="0" smtClean="0">
                <a:solidFill>
                  <a:schemeClr val="tx1">
                    <a:lumMod val="65000"/>
                    <a:lumOff val="35000"/>
                  </a:schemeClr>
                </a:solidFill>
                <a:latin typeface="Adobe Myungjo Std M" panose="02020600000000000000" pitchFamily="18" charset="-128"/>
                <a:ea typeface="Adobe Myungjo Std M" panose="02020600000000000000" pitchFamily="18" charset="-128"/>
                <a:cs typeface="Adobe Devanagari" panose="02040503050201020203" pitchFamily="18" charset="0"/>
              </a:rPr>
              <a:t> content </a:t>
            </a:r>
            <a:endParaRPr lang="en-US" altLang="zh-CN" sz="850" dirty="0" smtClean="0">
              <a:solidFill>
                <a:schemeClr val="tx1">
                  <a:lumMod val="65000"/>
                  <a:lumOff val="35000"/>
                </a:schemeClr>
              </a:solidFill>
              <a:latin typeface="Adobe Myungjo Std M" panose="02020600000000000000" pitchFamily="18" charset="-128"/>
              <a:ea typeface="Adobe Myungjo Std M" panose="02020600000000000000" pitchFamily="18" charset="-128"/>
              <a:cs typeface="Adobe Devanagari" panose="02040503050201020203" pitchFamily="18" charset="0"/>
            </a:endParaRPr>
          </a:p>
          <a:p>
            <a:pPr algn="ctr">
              <a:lnSpc>
                <a:spcPct val="127000"/>
              </a:lnSpc>
            </a:pPr>
            <a:r>
              <a:rPr lang="en-US" altLang="zh-CN" sz="850" dirty="0" smtClean="0">
                <a:solidFill>
                  <a:schemeClr val="tx1">
                    <a:lumMod val="65000"/>
                    <a:lumOff val="35000"/>
                  </a:schemeClr>
                </a:solidFill>
                <a:latin typeface="Adobe Myungjo Std M" panose="02020600000000000000" pitchFamily="18" charset="-128"/>
                <a:ea typeface="Adobe Myungjo Std M" panose="02020600000000000000" pitchFamily="18" charset="-128"/>
                <a:cs typeface="Adobe Devanagari" panose="02040503050201020203" pitchFamily="18" charset="0"/>
              </a:rPr>
              <a:t>to play here, or through your copy, paste in this box, and select only the text</a:t>
            </a:r>
            <a:r>
              <a:rPr lang="en-US" altLang="zh-CN" sz="850" dirty="0">
                <a:solidFill>
                  <a:schemeClr val="tx1">
                    <a:lumMod val="65000"/>
                    <a:lumOff val="35000"/>
                  </a:schemeClr>
                </a:solidFill>
                <a:latin typeface="Adobe Myungjo Std M" panose="02020600000000000000" pitchFamily="18" charset="-128"/>
                <a:ea typeface="Adobe Myungjo Std M" panose="02020600000000000000" pitchFamily="18" charset="-128"/>
                <a:cs typeface="Adobe Devanagari" panose="02040503050201020203" pitchFamily="18" charset="0"/>
              </a:rPr>
              <a:t>. Your content to play here, or through your copy, paste in this box, and </a:t>
            </a:r>
            <a:r>
              <a:rPr lang="en-US" altLang="zh-CN" sz="850" dirty="0" smtClean="0">
                <a:solidFill>
                  <a:schemeClr val="tx1">
                    <a:lumMod val="65000"/>
                    <a:lumOff val="35000"/>
                  </a:schemeClr>
                </a:solidFill>
                <a:latin typeface="Adobe Myungjo Std M" panose="02020600000000000000" pitchFamily="18" charset="-128"/>
                <a:ea typeface="Adobe Myungjo Std M" panose="02020600000000000000" pitchFamily="18" charset="-128"/>
                <a:cs typeface="Adobe Devanagari" panose="02040503050201020203" pitchFamily="18" charset="0"/>
              </a:rPr>
              <a:t>select </a:t>
            </a:r>
            <a:r>
              <a:rPr lang="en-US" altLang="zh-CN" sz="850" dirty="0">
                <a:solidFill>
                  <a:schemeClr val="tx1">
                    <a:lumMod val="65000"/>
                    <a:lumOff val="35000"/>
                  </a:schemeClr>
                </a:solidFill>
                <a:latin typeface="Adobe Myungjo Std M" panose="02020600000000000000" pitchFamily="18" charset="-128"/>
                <a:ea typeface="Adobe Myungjo Std M" panose="02020600000000000000" pitchFamily="18" charset="-128"/>
                <a:cs typeface="Adobe Devanagari" panose="02040503050201020203" pitchFamily="18" charset="0"/>
              </a:rPr>
              <a:t>only the </a:t>
            </a:r>
            <a:r>
              <a:rPr lang="en-US" altLang="zh-CN" sz="850" dirty="0" smtClean="0">
                <a:solidFill>
                  <a:schemeClr val="tx1">
                    <a:lumMod val="65000"/>
                    <a:lumOff val="35000"/>
                  </a:schemeClr>
                </a:solidFill>
                <a:latin typeface="Adobe Myungjo Std M" panose="02020600000000000000" pitchFamily="18" charset="-128"/>
                <a:ea typeface="Adobe Myungjo Std M" panose="02020600000000000000" pitchFamily="18" charset="-128"/>
                <a:cs typeface="Adobe Devanagari" panose="02040503050201020203" pitchFamily="18" charset="0"/>
              </a:rPr>
              <a:t>text.</a:t>
            </a:r>
            <a:endParaRPr lang="en-US" altLang="zh-CN" sz="850" dirty="0" smtClean="0">
              <a:solidFill>
                <a:schemeClr val="tx1">
                  <a:lumMod val="65000"/>
                  <a:lumOff val="35000"/>
                </a:schemeClr>
              </a:solidFill>
              <a:latin typeface="Adobe Myungjo Std M" panose="02020600000000000000" pitchFamily="18" charset="-128"/>
              <a:ea typeface="Adobe Myungjo Std M" panose="02020600000000000000" pitchFamily="18" charset="-128"/>
              <a:cs typeface="Adobe Devanagari" panose="02040503050201020203" pitchFamily="18" charset="0"/>
            </a:endParaRPr>
          </a:p>
        </p:txBody>
      </p:sp>
      <p:sp>
        <p:nvSpPr>
          <p:cNvPr id="10" name="矩形 9"/>
          <p:cNvSpPr/>
          <p:nvPr/>
        </p:nvSpPr>
        <p:spPr>
          <a:xfrm>
            <a:off x="4048284" y="5177011"/>
            <a:ext cx="4762500" cy="521970"/>
          </a:xfrm>
          <a:prstGeom prst="rect">
            <a:avLst/>
          </a:prstGeom>
        </p:spPr>
        <p:txBody>
          <a:bodyPr wrap="none">
            <a:spAutoFit/>
          </a:bodyPr>
          <a:lstStyle/>
          <a:p>
            <a:r>
              <a:rPr lang="zh-CN" altLang="en-US" sz="2800" dirty="0">
                <a:latin typeface="Berlin Sans FB Demi" panose="020E0802020502020306" pitchFamily="34" charset="0"/>
              </a:rPr>
              <a:t>BUSINESS POWERPOINT</a:t>
            </a:r>
            <a:endParaRPr lang="zh-CN" altLang="en-US" sz="2800" dirty="0">
              <a:latin typeface="Berlin Sans FB Demi" panose="020E0802020502020306" pitchFamily="34" charset="0"/>
            </a:endParaRPr>
          </a:p>
        </p:txBody>
      </p:sp>
      <p:sp>
        <p:nvSpPr>
          <p:cNvPr id="14" name="任意多边形: 形状 56"/>
          <p:cNvSpPr/>
          <p:nvPr/>
        </p:nvSpPr>
        <p:spPr>
          <a:xfrm rot="5400000">
            <a:off x="-788670" y="788035"/>
            <a:ext cx="3154045" cy="1577340"/>
          </a:xfrm>
          <a:custGeom>
            <a:avLst/>
            <a:gdLst>
              <a:gd name="connsiteX0" fmla="*/ 4090989 w 8181978"/>
              <a:gd name="connsiteY0" fmla="*/ 1648566 h 4090990"/>
              <a:gd name="connsiteX1" fmla="*/ 6533412 w 8181978"/>
              <a:gd name="connsiteY1" fmla="*/ 4090989 h 4090990"/>
              <a:gd name="connsiteX2" fmla="*/ 6533412 w 8181978"/>
              <a:gd name="connsiteY2" fmla="*/ 4090990 h 4090990"/>
              <a:gd name="connsiteX3" fmla="*/ 6136483 w 8181978"/>
              <a:gd name="connsiteY3" fmla="*/ 4090990 h 4090990"/>
              <a:gd name="connsiteX4" fmla="*/ 4090988 w 8181978"/>
              <a:gd name="connsiteY4" fmla="*/ 2045495 h 4090990"/>
              <a:gd name="connsiteX5" fmla="*/ 2045494 w 8181978"/>
              <a:gd name="connsiteY5" fmla="*/ 4090990 h 4090990"/>
              <a:gd name="connsiteX6" fmla="*/ 1648566 w 8181978"/>
              <a:gd name="connsiteY6" fmla="*/ 4090990 h 4090990"/>
              <a:gd name="connsiteX7" fmla="*/ 1648566 w 8181978"/>
              <a:gd name="connsiteY7" fmla="*/ 4090989 h 4090990"/>
              <a:gd name="connsiteX8" fmla="*/ 4090989 w 8181978"/>
              <a:gd name="connsiteY8" fmla="*/ 1648566 h 4090990"/>
              <a:gd name="connsiteX9" fmla="*/ 4090989 w 8181978"/>
              <a:gd name="connsiteY9" fmla="*/ 0 h 4090990"/>
              <a:gd name="connsiteX10" fmla="*/ 8181978 w 8181978"/>
              <a:gd name="connsiteY10" fmla="*/ 4090990 h 4090990"/>
              <a:gd name="connsiteX11" fmla="*/ 6643689 w 8181978"/>
              <a:gd name="connsiteY11" fmla="*/ 4090990 h 4090990"/>
              <a:gd name="connsiteX12" fmla="*/ 6643689 w 8181978"/>
              <a:gd name="connsiteY12" fmla="*/ 4090989 h 4090990"/>
              <a:gd name="connsiteX13" fmla="*/ 4090989 w 8181978"/>
              <a:gd name="connsiteY13" fmla="*/ 1538289 h 4090990"/>
              <a:gd name="connsiteX14" fmla="*/ 1538289 w 8181978"/>
              <a:gd name="connsiteY14" fmla="*/ 4090989 h 4090990"/>
              <a:gd name="connsiteX15" fmla="*/ 1538289 w 8181978"/>
              <a:gd name="connsiteY15" fmla="*/ 4090990 h 4090990"/>
              <a:gd name="connsiteX16" fmla="*/ 0 w 8181978"/>
              <a:gd name="connsiteY16" fmla="*/ 4090990 h 4090990"/>
              <a:gd name="connsiteX17" fmla="*/ 4090989 w 8181978"/>
              <a:gd name="connsiteY17" fmla="*/ 0 h 4090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181978" h="4090990">
                <a:moveTo>
                  <a:pt x="4090989" y="1648566"/>
                </a:moveTo>
                <a:cubicBezTo>
                  <a:pt x="5439902" y="1648566"/>
                  <a:pt x="6533412" y="2742076"/>
                  <a:pt x="6533412" y="4090989"/>
                </a:cubicBezTo>
                <a:lnTo>
                  <a:pt x="6533412" y="4090990"/>
                </a:lnTo>
                <a:lnTo>
                  <a:pt x="6136483" y="4090990"/>
                </a:lnTo>
                <a:cubicBezTo>
                  <a:pt x="6136483" y="2961295"/>
                  <a:pt x="5220683" y="2045495"/>
                  <a:pt x="4090988" y="2045495"/>
                </a:cubicBezTo>
                <a:cubicBezTo>
                  <a:pt x="2961294" y="2045495"/>
                  <a:pt x="2045494" y="2961295"/>
                  <a:pt x="2045494" y="4090990"/>
                </a:cubicBezTo>
                <a:lnTo>
                  <a:pt x="1648566" y="4090990"/>
                </a:lnTo>
                <a:lnTo>
                  <a:pt x="1648566" y="4090989"/>
                </a:lnTo>
                <a:cubicBezTo>
                  <a:pt x="1648566" y="2742076"/>
                  <a:pt x="2742076" y="1648566"/>
                  <a:pt x="4090989" y="1648566"/>
                </a:cubicBezTo>
                <a:close/>
                <a:moveTo>
                  <a:pt x="4090989" y="0"/>
                </a:moveTo>
                <a:cubicBezTo>
                  <a:pt x="6350380" y="0"/>
                  <a:pt x="8181978" y="1831598"/>
                  <a:pt x="8181978" y="4090990"/>
                </a:cubicBezTo>
                <a:lnTo>
                  <a:pt x="6643689" y="4090990"/>
                </a:lnTo>
                <a:lnTo>
                  <a:pt x="6643689" y="4090989"/>
                </a:lnTo>
                <a:cubicBezTo>
                  <a:pt x="6643689" y="2681172"/>
                  <a:pt x="5500806" y="1538289"/>
                  <a:pt x="4090989" y="1538289"/>
                </a:cubicBezTo>
                <a:cubicBezTo>
                  <a:pt x="2681172" y="1538289"/>
                  <a:pt x="1538289" y="2681172"/>
                  <a:pt x="1538289" y="4090989"/>
                </a:cubicBezTo>
                <a:lnTo>
                  <a:pt x="1538289" y="4090990"/>
                </a:lnTo>
                <a:lnTo>
                  <a:pt x="0" y="4090990"/>
                </a:lnTo>
                <a:cubicBezTo>
                  <a:pt x="0" y="1831598"/>
                  <a:pt x="1831598" y="0"/>
                  <a:pt x="4090989" y="0"/>
                </a:cubicBezTo>
                <a:close/>
              </a:path>
            </a:pathLst>
          </a:custGeom>
          <a:blipFill dpi="0" rotWithShape="1">
            <a:blip r:embed="rId8"/>
            <a:srcRect/>
            <a:tile tx="0" ty="0" sx="100000" sy="100000" flip="none" algn="tl"/>
          </a:blipFill>
          <a:ln w="12700" cap="flat" cmpd="sng" algn="ctr">
            <a:no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black"/>
              </a:solidFill>
              <a:effectLst/>
              <a:uLnTx/>
              <a:uFillTx/>
              <a:latin typeface="Arial" panose="020B0604020202020204"/>
              <a:ea typeface="微软雅黑 Light" panose="020B0502040204020203"/>
              <a:cs typeface="+mn-cs"/>
            </a:endParaRPr>
          </a:p>
        </p:txBody>
      </p:sp>
      <p:sp>
        <p:nvSpPr>
          <p:cNvPr id="15" name="任意多边形: 形状 56"/>
          <p:cNvSpPr/>
          <p:nvPr/>
        </p:nvSpPr>
        <p:spPr>
          <a:xfrm rot="16200000">
            <a:off x="10325100" y="4117340"/>
            <a:ext cx="2488565" cy="1244600"/>
          </a:xfrm>
          <a:custGeom>
            <a:avLst/>
            <a:gdLst>
              <a:gd name="connsiteX0" fmla="*/ 4090989 w 8181978"/>
              <a:gd name="connsiteY0" fmla="*/ 1648566 h 4090990"/>
              <a:gd name="connsiteX1" fmla="*/ 6533412 w 8181978"/>
              <a:gd name="connsiteY1" fmla="*/ 4090989 h 4090990"/>
              <a:gd name="connsiteX2" fmla="*/ 6533412 w 8181978"/>
              <a:gd name="connsiteY2" fmla="*/ 4090990 h 4090990"/>
              <a:gd name="connsiteX3" fmla="*/ 6136483 w 8181978"/>
              <a:gd name="connsiteY3" fmla="*/ 4090990 h 4090990"/>
              <a:gd name="connsiteX4" fmla="*/ 4090988 w 8181978"/>
              <a:gd name="connsiteY4" fmla="*/ 2045495 h 4090990"/>
              <a:gd name="connsiteX5" fmla="*/ 2045494 w 8181978"/>
              <a:gd name="connsiteY5" fmla="*/ 4090990 h 4090990"/>
              <a:gd name="connsiteX6" fmla="*/ 1648566 w 8181978"/>
              <a:gd name="connsiteY6" fmla="*/ 4090990 h 4090990"/>
              <a:gd name="connsiteX7" fmla="*/ 1648566 w 8181978"/>
              <a:gd name="connsiteY7" fmla="*/ 4090989 h 4090990"/>
              <a:gd name="connsiteX8" fmla="*/ 4090989 w 8181978"/>
              <a:gd name="connsiteY8" fmla="*/ 1648566 h 4090990"/>
              <a:gd name="connsiteX9" fmla="*/ 4090989 w 8181978"/>
              <a:gd name="connsiteY9" fmla="*/ 0 h 4090990"/>
              <a:gd name="connsiteX10" fmla="*/ 8181978 w 8181978"/>
              <a:gd name="connsiteY10" fmla="*/ 4090990 h 4090990"/>
              <a:gd name="connsiteX11" fmla="*/ 6643689 w 8181978"/>
              <a:gd name="connsiteY11" fmla="*/ 4090990 h 4090990"/>
              <a:gd name="connsiteX12" fmla="*/ 6643689 w 8181978"/>
              <a:gd name="connsiteY12" fmla="*/ 4090989 h 4090990"/>
              <a:gd name="connsiteX13" fmla="*/ 4090989 w 8181978"/>
              <a:gd name="connsiteY13" fmla="*/ 1538289 h 4090990"/>
              <a:gd name="connsiteX14" fmla="*/ 1538289 w 8181978"/>
              <a:gd name="connsiteY14" fmla="*/ 4090989 h 4090990"/>
              <a:gd name="connsiteX15" fmla="*/ 1538289 w 8181978"/>
              <a:gd name="connsiteY15" fmla="*/ 4090990 h 4090990"/>
              <a:gd name="connsiteX16" fmla="*/ 0 w 8181978"/>
              <a:gd name="connsiteY16" fmla="*/ 4090990 h 4090990"/>
              <a:gd name="connsiteX17" fmla="*/ 4090989 w 8181978"/>
              <a:gd name="connsiteY17" fmla="*/ 0 h 4090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181978" h="4090990">
                <a:moveTo>
                  <a:pt x="4090989" y="1648566"/>
                </a:moveTo>
                <a:cubicBezTo>
                  <a:pt x="5439902" y="1648566"/>
                  <a:pt x="6533412" y="2742076"/>
                  <a:pt x="6533412" y="4090989"/>
                </a:cubicBezTo>
                <a:lnTo>
                  <a:pt x="6533412" y="4090990"/>
                </a:lnTo>
                <a:lnTo>
                  <a:pt x="6136483" y="4090990"/>
                </a:lnTo>
                <a:cubicBezTo>
                  <a:pt x="6136483" y="2961295"/>
                  <a:pt x="5220683" y="2045495"/>
                  <a:pt x="4090988" y="2045495"/>
                </a:cubicBezTo>
                <a:cubicBezTo>
                  <a:pt x="2961294" y="2045495"/>
                  <a:pt x="2045494" y="2961295"/>
                  <a:pt x="2045494" y="4090990"/>
                </a:cubicBezTo>
                <a:lnTo>
                  <a:pt x="1648566" y="4090990"/>
                </a:lnTo>
                <a:lnTo>
                  <a:pt x="1648566" y="4090989"/>
                </a:lnTo>
                <a:cubicBezTo>
                  <a:pt x="1648566" y="2742076"/>
                  <a:pt x="2742076" y="1648566"/>
                  <a:pt x="4090989" y="1648566"/>
                </a:cubicBezTo>
                <a:close/>
                <a:moveTo>
                  <a:pt x="4090989" y="0"/>
                </a:moveTo>
                <a:cubicBezTo>
                  <a:pt x="6350380" y="0"/>
                  <a:pt x="8181978" y="1831598"/>
                  <a:pt x="8181978" y="4090990"/>
                </a:cubicBezTo>
                <a:lnTo>
                  <a:pt x="6643689" y="4090990"/>
                </a:lnTo>
                <a:lnTo>
                  <a:pt x="6643689" y="4090989"/>
                </a:lnTo>
                <a:cubicBezTo>
                  <a:pt x="6643689" y="2681172"/>
                  <a:pt x="5500806" y="1538289"/>
                  <a:pt x="4090989" y="1538289"/>
                </a:cubicBezTo>
                <a:cubicBezTo>
                  <a:pt x="2681172" y="1538289"/>
                  <a:pt x="1538289" y="2681172"/>
                  <a:pt x="1538289" y="4090989"/>
                </a:cubicBezTo>
                <a:lnTo>
                  <a:pt x="1538289" y="4090990"/>
                </a:lnTo>
                <a:lnTo>
                  <a:pt x="0" y="4090990"/>
                </a:lnTo>
                <a:cubicBezTo>
                  <a:pt x="0" y="1831598"/>
                  <a:pt x="1831598" y="0"/>
                  <a:pt x="4090989" y="0"/>
                </a:cubicBezTo>
                <a:close/>
              </a:path>
            </a:pathLst>
          </a:custGeom>
          <a:blipFill dpi="0" rotWithShape="1">
            <a:blip r:embed="rId8"/>
            <a:srcRect/>
            <a:tile tx="0" ty="0" sx="100000" sy="100000" flip="none" algn="tl"/>
          </a:blipFill>
          <a:ln w="12700" cap="flat" cmpd="sng" algn="ctr">
            <a:no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black"/>
              </a:solidFill>
              <a:effectLst/>
              <a:uLnTx/>
              <a:uFillTx/>
              <a:latin typeface="Arial" panose="020B0604020202020204"/>
              <a:ea typeface="微软雅黑 Light" panose="020B0502040204020203"/>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3000">
        <p14:ripple/>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hold" display="0">
                  <p:stCondLst>
                    <p:cond delay="indefinite"/>
                  </p:stCondLst>
                  <p:endCondLst>
                    <p:cond evt="onStopAudio" delay="0">
                      <p:tgtEl>
                        <p:sldTgt/>
                      </p:tgtEl>
                    </p:cond>
                  </p:endCondLst>
                </p:cTn>
                <p:tgtEl>
                  <p:spTgt spid="6"/>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shadeToTitle="1">
        <a:gradFill flip="none" rotWithShape="1">
          <a:gsLst>
            <a:gs pos="0">
              <a:srgbClr val="FDFDFD"/>
            </a:gs>
            <a:gs pos="100000">
              <a:schemeClr val="bg1">
                <a:lumMod val="95000"/>
              </a:schemeClr>
            </a:gs>
          </a:gsLst>
          <a:path path="shape">
            <a:fillToRect l="50000" t="50000" r="50000" b="50000"/>
          </a:path>
          <a:tileRect/>
        </a:gradFill>
        <a:effectLst/>
      </p:bgPr>
    </p:bg>
    <p:spTree>
      <p:nvGrpSpPr>
        <p:cNvPr id="1" name=""/>
        <p:cNvGrpSpPr/>
        <p:nvPr/>
      </p:nvGrpSpPr>
      <p:grpSpPr>
        <a:xfrm>
          <a:off x="0" y="0"/>
          <a:ext cx="0" cy="0"/>
          <a:chOff x="0" y="0"/>
          <a:chExt cx="0" cy="0"/>
        </a:xfrm>
      </p:grpSpPr>
      <p:pic>
        <p:nvPicPr>
          <p:cNvPr id="24" name="图片 2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rot="511233">
            <a:off x="5016782" y="911653"/>
            <a:ext cx="5107113" cy="952911"/>
          </a:xfrm>
          <a:prstGeom prst="rect">
            <a:avLst/>
          </a:prstGeom>
        </p:spPr>
      </p:pic>
      <p:sp>
        <p:nvSpPr>
          <p:cNvPr id="32" name="文本框 31"/>
          <p:cNvSpPr txBox="1"/>
          <p:nvPr/>
        </p:nvSpPr>
        <p:spPr>
          <a:xfrm>
            <a:off x="5255766" y="3296988"/>
            <a:ext cx="460382" cy="646331"/>
          </a:xfrm>
          <a:prstGeom prst="rect">
            <a:avLst/>
          </a:prstGeom>
          <a:noFill/>
        </p:spPr>
        <p:txBody>
          <a:bodyPr wrap="none" rtlCol="0">
            <a:spAutoFit/>
          </a:bodyPr>
          <a:lstStyle/>
          <a:p>
            <a:r>
              <a:rPr lang="en-US" altLang="zh-CN" sz="3600" dirty="0">
                <a:solidFill>
                  <a:schemeClr val="bg1"/>
                </a:solidFill>
                <a:latin typeface="Aa粉嘟嘟 (非商业使用)" panose="02010600010101010101" pitchFamily="2" charset="-122"/>
                <a:ea typeface="Aa粉嘟嘟 (非商业使用)" panose="02010600010101010101" pitchFamily="2" charset="-122"/>
              </a:rPr>
              <a:t>2</a:t>
            </a:r>
            <a:endParaRPr lang="zh-CN" altLang="en-US" sz="3600" dirty="0">
              <a:solidFill>
                <a:schemeClr val="bg1"/>
              </a:solidFill>
              <a:latin typeface="Aa粉嘟嘟 (非商业使用)" panose="02010600010101010101" pitchFamily="2" charset="-122"/>
              <a:ea typeface="Aa粉嘟嘟 (非商业使用)" panose="02010600010101010101" pitchFamily="2" charset="-122"/>
            </a:endParaRPr>
          </a:p>
        </p:txBody>
      </p:sp>
      <p:sp>
        <p:nvSpPr>
          <p:cNvPr id="33" name="文本框 32"/>
          <p:cNvSpPr txBox="1"/>
          <p:nvPr/>
        </p:nvSpPr>
        <p:spPr>
          <a:xfrm>
            <a:off x="5255766" y="4351941"/>
            <a:ext cx="461986" cy="646331"/>
          </a:xfrm>
          <a:prstGeom prst="rect">
            <a:avLst/>
          </a:prstGeom>
          <a:noFill/>
        </p:spPr>
        <p:txBody>
          <a:bodyPr wrap="none" rtlCol="0">
            <a:spAutoFit/>
          </a:bodyPr>
          <a:lstStyle/>
          <a:p>
            <a:r>
              <a:rPr lang="en-US" altLang="zh-CN" sz="3600" dirty="0">
                <a:solidFill>
                  <a:schemeClr val="bg1"/>
                </a:solidFill>
                <a:latin typeface="Aa粉嘟嘟 (非商业使用)" panose="02010600010101010101" pitchFamily="2" charset="-122"/>
                <a:ea typeface="Aa粉嘟嘟 (非商业使用)" panose="02010600010101010101" pitchFamily="2" charset="-122"/>
              </a:rPr>
              <a:t>3</a:t>
            </a:r>
            <a:endParaRPr lang="zh-CN" altLang="en-US" sz="3600" dirty="0">
              <a:solidFill>
                <a:schemeClr val="bg1"/>
              </a:solidFill>
              <a:latin typeface="Aa粉嘟嘟 (非商业使用)" panose="02010600010101010101" pitchFamily="2" charset="-122"/>
              <a:ea typeface="Aa粉嘟嘟 (非商业使用)" panose="02010600010101010101" pitchFamily="2" charset="-122"/>
            </a:endParaRPr>
          </a:p>
        </p:txBody>
      </p:sp>
      <p:sp>
        <p:nvSpPr>
          <p:cNvPr id="35" name="文本框 34"/>
          <p:cNvSpPr txBox="1"/>
          <p:nvPr/>
        </p:nvSpPr>
        <p:spPr>
          <a:xfrm>
            <a:off x="6148772" y="2280435"/>
            <a:ext cx="2031325" cy="646331"/>
          </a:xfrm>
          <a:prstGeom prst="rect">
            <a:avLst/>
          </a:prstGeom>
          <a:noFill/>
        </p:spPr>
        <p:txBody>
          <a:bodyPr wrap="none" rtlCol="0">
            <a:spAutoFit/>
          </a:bodyPr>
          <a:lstStyle/>
          <a:p>
            <a:r>
              <a:rPr lang="zh-CN" altLang="en-US" sz="3600" b="1" dirty="0">
                <a:solidFill>
                  <a:schemeClr val="bg1"/>
                </a:solidFill>
                <a:latin typeface="Aa芒小果 (非商业使用)" panose="02010600010101010101" pitchFamily="2" charset="-122"/>
                <a:ea typeface="Aa芒小果 (非商业使用)" panose="02010600010101010101" pitchFamily="2" charset="-122"/>
              </a:rPr>
              <a:t>活动简介</a:t>
            </a:r>
            <a:endParaRPr lang="zh-CN" altLang="en-US" sz="3600" b="1" dirty="0">
              <a:solidFill>
                <a:schemeClr val="bg1"/>
              </a:solidFill>
              <a:latin typeface="Aa芒小果 (非商业使用)" panose="02010600010101010101" pitchFamily="2" charset="-122"/>
              <a:ea typeface="Aa芒小果 (非商业使用)" panose="02010600010101010101" pitchFamily="2" charset="-122"/>
            </a:endParaRPr>
          </a:p>
        </p:txBody>
      </p:sp>
      <p:sp>
        <p:nvSpPr>
          <p:cNvPr id="39" name="文本框 38"/>
          <p:cNvSpPr txBox="1"/>
          <p:nvPr/>
        </p:nvSpPr>
        <p:spPr>
          <a:xfrm>
            <a:off x="6105115" y="3334302"/>
            <a:ext cx="2031325" cy="646331"/>
          </a:xfrm>
          <a:prstGeom prst="rect">
            <a:avLst/>
          </a:prstGeom>
          <a:noFill/>
        </p:spPr>
        <p:txBody>
          <a:bodyPr wrap="none" rtlCol="0">
            <a:spAutoFit/>
          </a:bodyPr>
          <a:lstStyle>
            <a:defPPr>
              <a:defRPr lang="zh-CN"/>
            </a:defPPr>
            <a:lvl1pPr>
              <a:defRPr sz="2400">
                <a:solidFill>
                  <a:schemeClr val="bg1"/>
                </a:solidFill>
                <a:latin typeface="华文细黑" panose="02010600040101010101" pitchFamily="2" charset="-122"/>
                <a:ea typeface="华文细黑" panose="02010600040101010101" pitchFamily="2" charset="-122"/>
              </a:defRPr>
            </a:lvl1pPr>
          </a:lstStyle>
          <a:p>
            <a:r>
              <a:rPr lang="zh-CN" altLang="en-US" sz="3600" b="1" dirty="0">
                <a:latin typeface="Aa芒小果 (非商业使用)" panose="02010600010101010101" pitchFamily="2" charset="-122"/>
                <a:ea typeface="Aa芒小果 (非商业使用)" panose="02010600010101010101" pitchFamily="2" charset="-122"/>
              </a:rPr>
              <a:t>实施方案</a:t>
            </a:r>
            <a:endParaRPr lang="zh-CN" altLang="en-US" sz="3600" b="1" dirty="0">
              <a:latin typeface="Aa芒小果 (非商业使用)" panose="02010600010101010101" pitchFamily="2" charset="-122"/>
              <a:ea typeface="Aa芒小果 (非商业使用)" panose="02010600010101010101" pitchFamily="2" charset="-122"/>
            </a:endParaRPr>
          </a:p>
        </p:txBody>
      </p:sp>
      <p:sp>
        <p:nvSpPr>
          <p:cNvPr id="42" name="文本框 41"/>
          <p:cNvSpPr txBox="1"/>
          <p:nvPr/>
        </p:nvSpPr>
        <p:spPr>
          <a:xfrm>
            <a:off x="6125257" y="4333396"/>
            <a:ext cx="2090261" cy="715089"/>
          </a:xfrm>
          <a:prstGeom prst="roundRect">
            <a:avLst/>
          </a:prstGeom>
          <a:noFill/>
        </p:spPr>
        <p:txBody>
          <a:bodyPr wrap="none" rtlCol="0">
            <a:spAutoFit/>
          </a:bodyPr>
          <a:lstStyle>
            <a:defPPr>
              <a:defRPr lang="zh-CN"/>
            </a:defPPr>
            <a:lvl1pPr>
              <a:defRPr sz="2400">
                <a:solidFill>
                  <a:schemeClr val="bg1"/>
                </a:solidFill>
                <a:latin typeface="华文细黑" panose="02010600040101010101" pitchFamily="2" charset="-122"/>
                <a:ea typeface="华文细黑" panose="02010600040101010101" pitchFamily="2" charset="-122"/>
              </a:defRPr>
            </a:lvl1pPr>
          </a:lstStyle>
          <a:p>
            <a:r>
              <a:rPr lang="zh-CN" altLang="en-US" sz="3600" b="1" dirty="0">
                <a:latin typeface="Aa芒小果 (非商业使用)" panose="02010600010101010101" pitchFamily="2" charset="-122"/>
                <a:ea typeface="Aa芒小果 (非商业使用)" panose="02010600010101010101" pitchFamily="2" charset="-122"/>
              </a:rPr>
              <a:t>效果评价</a:t>
            </a:r>
            <a:endParaRPr lang="zh-CN" altLang="en-US" sz="3600" b="1" dirty="0">
              <a:latin typeface="Aa芒小果 (非商业使用)" panose="02010600010101010101" pitchFamily="2" charset="-122"/>
              <a:ea typeface="Aa芒小果 (非商业使用)" panose="02010600010101010101" pitchFamily="2" charset="-122"/>
            </a:endParaRPr>
          </a:p>
        </p:txBody>
      </p:sp>
      <p:sp>
        <p:nvSpPr>
          <p:cNvPr id="47" name="文本框 46"/>
          <p:cNvSpPr txBox="1"/>
          <p:nvPr/>
        </p:nvSpPr>
        <p:spPr>
          <a:xfrm rot="629415">
            <a:off x="5659665" y="648453"/>
            <a:ext cx="3486852" cy="1200329"/>
          </a:xfrm>
          <a:prstGeom prst="rect">
            <a:avLst/>
          </a:prstGeom>
          <a:noFill/>
        </p:spPr>
        <p:txBody>
          <a:bodyPr wrap="none" rtlCol="0">
            <a:spAutoFit/>
          </a:bodyPr>
          <a:lstStyle/>
          <a:p>
            <a:r>
              <a:rPr lang="en-US" altLang="zh-CN" sz="7200" dirty="0">
                <a:solidFill>
                  <a:schemeClr val="bg1"/>
                </a:solidFill>
                <a:latin typeface="Aa甜心爱人  (非商业使用)" panose="02010600010101010101" pitchFamily="2" charset="-122"/>
                <a:ea typeface="Aa甜心爱人  (非商业使用)" panose="02010600010101010101" pitchFamily="2" charset="-122"/>
              </a:rPr>
              <a:t>contents</a:t>
            </a:r>
            <a:endParaRPr lang="zh-CN" altLang="en-US" sz="7200" dirty="0">
              <a:solidFill>
                <a:schemeClr val="bg1"/>
              </a:solidFill>
              <a:latin typeface="Aa甜心爱人  (非商业使用)" panose="02010600010101010101" pitchFamily="2" charset="-122"/>
              <a:ea typeface="Aa甜心爱人  (非商业使用)" panose="02010600010101010101" pitchFamily="2" charset="-122"/>
            </a:endParaRPr>
          </a:p>
        </p:txBody>
      </p:sp>
      <p:sp>
        <p:nvSpPr>
          <p:cNvPr id="6" name="矩形 5"/>
          <p:cNvSpPr/>
          <p:nvPr/>
        </p:nvSpPr>
        <p:spPr>
          <a:xfrm>
            <a:off x="5275656" y="2233652"/>
            <a:ext cx="482824" cy="646331"/>
          </a:xfrm>
          <a:prstGeom prst="rect">
            <a:avLst/>
          </a:prstGeom>
        </p:spPr>
        <p:txBody>
          <a:bodyPr wrap="square">
            <a:spAutoFit/>
          </a:bodyPr>
          <a:lstStyle/>
          <a:p>
            <a:r>
              <a:rPr lang="en-US" altLang="zh-CN" sz="3600" dirty="0">
                <a:solidFill>
                  <a:schemeClr val="bg1"/>
                </a:solidFill>
                <a:latin typeface="Aa粉嘟嘟 (非商业使用)" panose="02010600010101010101" pitchFamily="2" charset="-122"/>
                <a:ea typeface="Aa粉嘟嘟 (非商业使用)" panose="02010600010101010101" pitchFamily="2" charset="-122"/>
              </a:rPr>
              <a:t>1</a:t>
            </a:r>
            <a:endParaRPr lang="zh-CN" altLang="en-US" sz="3600" dirty="0">
              <a:solidFill>
                <a:schemeClr val="bg1"/>
              </a:solidFill>
              <a:latin typeface="Aa粉嘟嘟 (非商业使用)" panose="02010600010101010101" pitchFamily="2" charset="-122"/>
              <a:ea typeface="Aa粉嘟嘟 (非商业使用)" panose="02010600010101010101" pitchFamily="2" charset="-122"/>
            </a:endParaRPr>
          </a:p>
        </p:txBody>
      </p:sp>
      <p:pic>
        <p:nvPicPr>
          <p:cNvPr id="30" name="图片 29"/>
          <p:cNvPicPr>
            <a:picLocks noChangeAspect="1"/>
          </p:cNvPicPr>
          <p:nvPr/>
        </p:nvPicPr>
        <p:blipFill rotWithShape="1">
          <a:blip r:embed="rId2" cstate="print">
            <a:extLst>
              <a:ext uri="{28A0092B-C50C-407E-A947-70E740481C1C}">
                <a14:useLocalDpi xmlns:a14="http://schemas.microsoft.com/office/drawing/2010/main" val="0"/>
              </a:ext>
            </a:extLst>
          </a:blip>
          <a:srcRect l="22265" t="18150" r="61930" b="50516"/>
          <a:stretch>
            <a:fillRect/>
          </a:stretch>
        </p:blipFill>
        <p:spPr>
          <a:xfrm>
            <a:off x="287006" y="1112586"/>
            <a:ext cx="2678345" cy="3185959"/>
          </a:xfrm>
          <a:prstGeom prst="rect">
            <a:avLst/>
          </a:prstGeom>
        </p:spPr>
      </p:pic>
      <p:grpSp>
        <p:nvGrpSpPr>
          <p:cNvPr id="34" name="组合 33"/>
          <p:cNvGrpSpPr/>
          <p:nvPr/>
        </p:nvGrpSpPr>
        <p:grpSpPr>
          <a:xfrm rot="20460318">
            <a:off x="867495" y="2588951"/>
            <a:ext cx="3277240" cy="3166654"/>
            <a:chOff x="8035942" y="-90345"/>
            <a:chExt cx="3277240" cy="3166654"/>
          </a:xfrm>
        </p:grpSpPr>
        <p:sp>
          <p:nvSpPr>
            <p:cNvPr id="43" name="矩形 42"/>
            <p:cNvSpPr/>
            <p:nvPr/>
          </p:nvSpPr>
          <p:spPr>
            <a:xfrm rot="312134">
              <a:off x="8035942" y="-90345"/>
              <a:ext cx="3211135" cy="3154710"/>
            </a:xfrm>
            <a:prstGeom prst="rect">
              <a:avLst/>
            </a:prstGeom>
            <a:noFill/>
            <a:effectLst>
              <a:glow rad="127000">
                <a:schemeClr val="accent1">
                  <a:alpha val="40000"/>
                </a:schemeClr>
              </a:glow>
            </a:effectLst>
          </p:spPr>
          <p:txBody>
            <a:bodyPr wrap="none" lIns="91440" tIns="45720" rIns="91440" bIns="45720">
              <a:spAutoFit/>
              <a:scene3d>
                <a:camera prst="orthographicFront">
                  <a:rot lat="0" lon="0" rev="0"/>
                </a:camera>
                <a:lightRig rig="threePt" dir="t"/>
              </a:scene3d>
              <a:sp3d extrusionH="95250" contourW="12700">
                <a:bevelT w="38100" h="38100"/>
                <a:bevelB w="38100" h="38100"/>
                <a:extrusionClr>
                  <a:schemeClr val="bg1">
                    <a:lumMod val="75000"/>
                  </a:schemeClr>
                </a:extrusionClr>
                <a:contourClr>
                  <a:schemeClr val="bg1">
                    <a:lumMod val="75000"/>
                  </a:schemeClr>
                </a:contourClr>
              </a:sp3d>
            </a:bodyPr>
            <a:lstStyle/>
            <a:p>
              <a:pPr algn="ctr"/>
              <a:r>
                <a:rPr lang="en-US" altLang="zh-CN" sz="19900" b="1" cap="none" spc="0" dirty="0">
                  <a:ln w="41275">
                    <a:solidFill>
                      <a:srgbClr val="CA56F7"/>
                    </a:solidFill>
                    <a:prstDash val="solid"/>
                  </a:ln>
                  <a:solidFill>
                    <a:srgbClr val="7652F2"/>
                  </a:solidFill>
                  <a:effectLst>
                    <a:outerShdw blurRad="50800" dist="76200" dir="10200000" algn="tl" rotWithShape="0">
                      <a:prstClr val="black">
                        <a:alpha val="40000"/>
                      </a:prstClr>
                    </a:outerShdw>
                  </a:effectLst>
                  <a:latin typeface="Aa来自星星的你 (非商业使用)" panose="02010600010101010101" pitchFamily="2" charset="-122"/>
                  <a:ea typeface="Aa来自星星的你 (非商业使用)" panose="02010600010101010101" pitchFamily="2" charset="-122"/>
                </a:rPr>
                <a:t>618</a:t>
              </a:r>
              <a:endParaRPr lang="zh-CN" altLang="en-US" sz="19900" b="1" cap="none" spc="0" dirty="0">
                <a:ln w="41275">
                  <a:solidFill>
                    <a:srgbClr val="CA56F7"/>
                  </a:solidFill>
                  <a:prstDash val="solid"/>
                </a:ln>
                <a:solidFill>
                  <a:srgbClr val="7652F2"/>
                </a:solidFill>
                <a:effectLst>
                  <a:outerShdw blurRad="50800" dist="76200" dir="10200000" algn="tl" rotWithShape="0">
                    <a:prstClr val="black">
                      <a:alpha val="40000"/>
                    </a:prstClr>
                  </a:outerShdw>
                </a:effectLst>
                <a:latin typeface="Aa来自星星的你 (非商业使用)" panose="02010600010101010101" pitchFamily="2" charset="-122"/>
                <a:ea typeface="Aa来自星星的你 (非商业使用)" panose="02010600010101010101" pitchFamily="2" charset="-122"/>
              </a:endParaRPr>
            </a:p>
          </p:txBody>
        </p:sp>
        <p:sp>
          <p:nvSpPr>
            <p:cNvPr id="44" name="矩形 43"/>
            <p:cNvSpPr/>
            <p:nvPr/>
          </p:nvSpPr>
          <p:spPr>
            <a:xfrm rot="312134">
              <a:off x="8102047" y="-78401"/>
              <a:ext cx="3211135" cy="3154710"/>
            </a:xfrm>
            <a:prstGeom prst="rect">
              <a:avLst/>
            </a:prstGeom>
            <a:noFill/>
            <a:effectLst>
              <a:glow rad="127000">
                <a:schemeClr val="accent1">
                  <a:alpha val="40000"/>
                </a:schemeClr>
              </a:glow>
            </a:effectLst>
          </p:spPr>
          <p:txBody>
            <a:bodyPr wrap="none" lIns="91440" tIns="45720" rIns="91440" bIns="45720">
              <a:spAutoFit/>
              <a:scene3d>
                <a:camera prst="orthographicFront">
                  <a:rot lat="0" lon="0" rev="0"/>
                </a:camera>
                <a:lightRig rig="threePt" dir="t"/>
              </a:scene3d>
              <a:sp3d extrusionH="95250" contourW="12700">
                <a:bevelT w="38100" h="38100"/>
                <a:bevelB w="38100" h="38100"/>
                <a:extrusionClr>
                  <a:schemeClr val="bg1">
                    <a:lumMod val="75000"/>
                  </a:schemeClr>
                </a:extrusionClr>
                <a:contourClr>
                  <a:schemeClr val="bg1">
                    <a:lumMod val="75000"/>
                  </a:schemeClr>
                </a:contourClr>
              </a:sp3d>
            </a:bodyPr>
            <a:lstStyle/>
            <a:p>
              <a:pPr algn="ctr"/>
              <a:r>
                <a:rPr lang="en-US" altLang="zh-CN" sz="19900" b="1" cap="none" spc="0" dirty="0">
                  <a:ln w="41275">
                    <a:solidFill>
                      <a:srgbClr val="D056FD"/>
                    </a:solidFill>
                    <a:prstDash val="solid"/>
                  </a:ln>
                  <a:solidFill>
                    <a:srgbClr val="CA56F7"/>
                  </a:solidFill>
                  <a:effectLst>
                    <a:outerShdw blurRad="50800" dist="76200" dir="10200000" algn="tl" rotWithShape="0">
                      <a:prstClr val="black">
                        <a:alpha val="40000"/>
                      </a:prstClr>
                    </a:outerShdw>
                  </a:effectLst>
                  <a:latin typeface="Aa来自星星的你 (非商业使用)" panose="02010600010101010101" pitchFamily="2" charset="-122"/>
                  <a:ea typeface="Aa来自星星的你 (非商业使用)" panose="02010600010101010101" pitchFamily="2" charset="-122"/>
                </a:rPr>
                <a:t>618</a:t>
              </a:r>
              <a:endParaRPr lang="zh-CN" altLang="en-US" sz="19900" b="1" cap="none" spc="0" dirty="0">
                <a:ln w="41275">
                  <a:solidFill>
                    <a:srgbClr val="D056FD"/>
                  </a:solidFill>
                  <a:prstDash val="solid"/>
                </a:ln>
                <a:solidFill>
                  <a:srgbClr val="CA56F7"/>
                </a:solidFill>
                <a:effectLst>
                  <a:outerShdw blurRad="50800" dist="76200" dir="10200000" algn="tl" rotWithShape="0">
                    <a:prstClr val="black">
                      <a:alpha val="40000"/>
                    </a:prstClr>
                  </a:outerShdw>
                </a:effectLst>
                <a:latin typeface="Aa来自星星的你 (非商业使用)" panose="02010600010101010101" pitchFamily="2" charset="-122"/>
                <a:ea typeface="Aa来自星星的你 (非商业使用)" panose="02010600010101010101" pitchFamily="2" charset="-122"/>
              </a:endParaRPr>
            </a:p>
          </p:txBody>
        </p:sp>
      </p:grpSp>
      <p:pic>
        <p:nvPicPr>
          <p:cNvPr id="48" name="图片 4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rot="20775197">
            <a:off x="656852" y="4124459"/>
            <a:ext cx="1474984" cy="622719"/>
          </a:xfrm>
          <a:prstGeom prst="rect">
            <a:avLst/>
          </a:prstGeom>
        </p:spPr>
      </p:pic>
      <p:pic>
        <p:nvPicPr>
          <p:cNvPr id="49" name="图片 4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20775197">
            <a:off x="2892981" y="4522953"/>
            <a:ext cx="1212605" cy="511946"/>
          </a:xfrm>
          <a:prstGeom prst="rect">
            <a:avLst/>
          </a:prstGeom>
        </p:spPr>
      </p:pic>
      <p:sp>
        <p:nvSpPr>
          <p:cNvPr id="8" name="矩形 7"/>
          <p:cNvSpPr/>
          <p:nvPr/>
        </p:nvSpPr>
        <p:spPr>
          <a:xfrm>
            <a:off x="6148772" y="2853980"/>
            <a:ext cx="2268570" cy="461665"/>
          </a:xfrm>
          <a:prstGeom prst="rect">
            <a:avLst/>
          </a:prstGeom>
        </p:spPr>
        <p:txBody>
          <a:bodyPr wrap="none">
            <a:spAutoFit/>
          </a:bodyPr>
          <a:lstStyle/>
          <a:p>
            <a:r>
              <a:rPr lang="en-US" altLang="zh-CN" sz="2400" b="1" dirty="0">
                <a:solidFill>
                  <a:schemeClr val="bg1">
                    <a:lumMod val="85000"/>
                  </a:schemeClr>
                </a:solidFill>
                <a:effectLst>
                  <a:outerShdw blurRad="38100" dist="38100" dir="2700000" algn="tl">
                    <a:srgbClr val="000000">
                      <a:alpha val="43137"/>
                    </a:srgbClr>
                  </a:outerShdw>
                </a:effectLst>
                <a:latin typeface="Aa芒小果 (非商业使用)" panose="02010600010101010101" pitchFamily="2" charset="-122"/>
                <a:ea typeface="Aa芒小果 (非商业使用)" panose="02010600010101010101" pitchFamily="2" charset="-122"/>
              </a:rPr>
              <a:t>Activity Brief </a:t>
            </a:r>
            <a:endParaRPr lang="zh-CN" altLang="en-US" sz="2400" b="1" dirty="0">
              <a:solidFill>
                <a:schemeClr val="bg1">
                  <a:lumMod val="85000"/>
                </a:schemeClr>
              </a:solidFill>
              <a:effectLst>
                <a:outerShdw blurRad="38100" dist="38100" dir="2700000" algn="tl">
                  <a:srgbClr val="000000">
                    <a:alpha val="43137"/>
                  </a:srgbClr>
                </a:outerShdw>
              </a:effectLst>
              <a:latin typeface="Aa芒小果 (非商业使用)" panose="02010600010101010101" pitchFamily="2" charset="-122"/>
              <a:ea typeface="Aa芒小果 (非商业使用)" panose="02010600010101010101" pitchFamily="2" charset="-122"/>
            </a:endParaRPr>
          </a:p>
        </p:txBody>
      </p:sp>
      <p:sp>
        <p:nvSpPr>
          <p:cNvPr id="9" name="矩形 8"/>
          <p:cNvSpPr/>
          <p:nvPr/>
        </p:nvSpPr>
        <p:spPr>
          <a:xfrm>
            <a:off x="6105115" y="3856836"/>
            <a:ext cx="3241593" cy="461665"/>
          </a:xfrm>
          <a:prstGeom prst="rect">
            <a:avLst/>
          </a:prstGeom>
        </p:spPr>
        <p:txBody>
          <a:bodyPr wrap="none">
            <a:spAutoFit/>
          </a:bodyPr>
          <a:lstStyle/>
          <a:p>
            <a:r>
              <a:rPr lang="zh-CN" altLang="en-US" sz="2400" b="1" dirty="0">
                <a:solidFill>
                  <a:schemeClr val="bg1">
                    <a:lumMod val="85000"/>
                  </a:schemeClr>
                </a:solidFill>
                <a:effectLst>
                  <a:outerShdw blurRad="38100" dist="38100" dir="2700000" algn="tl">
                    <a:srgbClr val="000000">
                      <a:alpha val="43137"/>
                    </a:srgbClr>
                  </a:outerShdw>
                </a:effectLst>
                <a:latin typeface="Aa芒小果 (非商业使用)" panose="02010600010101010101" pitchFamily="2" charset="-122"/>
                <a:ea typeface="Aa芒小果 (非商业使用)" panose="02010600010101010101" pitchFamily="2" charset="-122"/>
              </a:rPr>
              <a:t>Implementation plan </a:t>
            </a:r>
            <a:endParaRPr lang="zh-CN" altLang="en-US" sz="2400" b="1" dirty="0">
              <a:solidFill>
                <a:schemeClr val="bg1">
                  <a:lumMod val="85000"/>
                </a:schemeClr>
              </a:solidFill>
              <a:effectLst>
                <a:outerShdw blurRad="38100" dist="38100" dir="2700000" algn="tl">
                  <a:srgbClr val="000000">
                    <a:alpha val="43137"/>
                  </a:srgbClr>
                </a:outerShdw>
              </a:effectLst>
              <a:latin typeface="Aa芒小果 (非商业使用)" panose="02010600010101010101" pitchFamily="2" charset="-122"/>
              <a:ea typeface="Aa芒小果 (非商业使用)" panose="02010600010101010101" pitchFamily="2" charset="-122"/>
            </a:endParaRPr>
          </a:p>
        </p:txBody>
      </p:sp>
      <p:sp>
        <p:nvSpPr>
          <p:cNvPr id="10" name="矩形 9"/>
          <p:cNvSpPr/>
          <p:nvPr/>
        </p:nvSpPr>
        <p:spPr>
          <a:xfrm>
            <a:off x="6096000" y="4920790"/>
            <a:ext cx="4456669" cy="461665"/>
          </a:xfrm>
          <a:prstGeom prst="rect">
            <a:avLst/>
          </a:prstGeom>
        </p:spPr>
        <p:txBody>
          <a:bodyPr wrap="none">
            <a:spAutoFit/>
          </a:bodyPr>
          <a:lstStyle/>
          <a:p>
            <a:r>
              <a:rPr lang="en-US" altLang="zh-CN" sz="2400" b="1" dirty="0">
                <a:solidFill>
                  <a:schemeClr val="bg1">
                    <a:lumMod val="85000"/>
                  </a:schemeClr>
                </a:solidFill>
                <a:effectLst>
                  <a:outerShdw blurRad="38100" dist="38100" dir="2700000" algn="tl">
                    <a:srgbClr val="000000">
                      <a:alpha val="43137"/>
                    </a:srgbClr>
                  </a:outerShdw>
                </a:effectLst>
                <a:latin typeface="Aa芒小果 (非商业使用)" panose="02010600010101010101" pitchFamily="2" charset="-122"/>
                <a:ea typeface="Aa芒小果 (非商业使用)" panose="02010600010101010101" pitchFamily="2" charset="-122"/>
              </a:rPr>
              <a:t>Evaluation of effectiveness </a:t>
            </a:r>
            <a:endParaRPr lang="zh-CN" altLang="en-US" sz="2400" b="1" dirty="0">
              <a:solidFill>
                <a:schemeClr val="bg1">
                  <a:lumMod val="85000"/>
                </a:schemeClr>
              </a:solidFill>
              <a:effectLst>
                <a:outerShdw blurRad="38100" dist="38100" dir="2700000" algn="tl">
                  <a:srgbClr val="000000">
                    <a:alpha val="43137"/>
                  </a:srgbClr>
                </a:outerShdw>
              </a:effectLst>
              <a:latin typeface="Aa芒小果 (非商业使用)" panose="02010600010101010101" pitchFamily="2" charset="-122"/>
              <a:ea typeface="Aa芒小果 (非商业使用)" panose="02010600010101010101" pitchFamily="2" charset="-122"/>
            </a:endParaRPr>
          </a:p>
        </p:txBody>
      </p:sp>
      <p:cxnSp>
        <p:nvCxnSpPr>
          <p:cNvPr id="13" name="直接连接符 12"/>
          <p:cNvCxnSpPr/>
          <p:nvPr/>
        </p:nvCxnSpPr>
        <p:spPr>
          <a:xfrm>
            <a:off x="5355851" y="3296988"/>
            <a:ext cx="4486687" cy="0"/>
          </a:xfrm>
          <a:prstGeom prst="line">
            <a:avLst/>
          </a:prstGeom>
          <a:ln w="28575">
            <a:gradFill>
              <a:gsLst>
                <a:gs pos="0">
                  <a:schemeClr val="accent1">
                    <a:lumMod val="5000"/>
                    <a:lumOff val="95000"/>
                  </a:schemeClr>
                </a:gs>
                <a:gs pos="87233">
                  <a:srgbClr val="D24DEC"/>
                </a:gs>
                <a:gs pos="53000">
                  <a:srgbClr val="7652F2"/>
                </a:gs>
                <a:gs pos="100000">
                  <a:srgbClr val="C94EA5"/>
                </a:gs>
              </a:gsLst>
              <a:lin ang="5400000" scaled="1"/>
            </a:gradFill>
            <a:prstDash val="sysDash"/>
            <a:headEnd type="diamond" w="med" len="med"/>
            <a:tailEnd type="diamond" w="med" len="med"/>
          </a:ln>
        </p:spPr>
        <p:style>
          <a:lnRef idx="1">
            <a:schemeClr val="accent3"/>
          </a:lnRef>
          <a:fillRef idx="0">
            <a:schemeClr val="accent3"/>
          </a:fillRef>
          <a:effectRef idx="0">
            <a:schemeClr val="accent3"/>
          </a:effectRef>
          <a:fontRef idx="minor">
            <a:schemeClr val="tx1"/>
          </a:fontRef>
        </p:style>
      </p:cxnSp>
      <p:cxnSp>
        <p:nvCxnSpPr>
          <p:cNvPr id="50" name="直接连接符 49"/>
          <p:cNvCxnSpPr/>
          <p:nvPr/>
        </p:nvCxnSpPr>
        <p:spPr>
          <a:xfrm>
            <a:off x="5355851" y="4351941"/>
            <a:ext cx="4486687" cy="0"/>
          </a:xfrm>
          <a:prstGeom prst="line">
            <a:avLst/>
          </a:prstGeom>
          <a:ln w="28575">
            <a:gradFill>
              <a:gsLst>
                <a:gs pos="0">
                  <a:schemeClr val="accent1">
                    <a:lumMod val="5000"/>
                    <a:lumOff val="95000"/>
                  </a:schemeClr>
                </a:gs>
                <a:gs pos="87233">
                  <a:srgbClr val="D24DEC"/>
                </a:gs>
                <a:gs pos="53000">
                  <a:srgbClr val="7652F2"/>
                </a:gs>
                <a:gs pos="100000">
                  <a:srgbClr val="C94EA5"/>
                </a:gs>
              </a:gsLst>
              <a:lin ang="5400000" scaled="1"/>
            </a:gradFill>
            <a:prstDash val="sysDash"/>
            <a:headEnd type="diamond" w="med" len="med"/>
            <a:tailEnd type="diamond" w="med" len="med"/>
          </a:ln>
        </p:spPr>
        <p:style>
          <a:lnRef idx="1">
            <a:schemeClr val="accent3"/>
          </a:lnRef>
          <a:fillRef idx="0">
            <a:schemeClr val="accent3"/>
          </a:fillRef>
          <a:effectRef idx="0">
            <a:schemeClr val="accent3"/>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600" advClick="0" advTm="3000">
        <p:blinds dir="vert"/>
      </p:transition>
    </mc:Choice>
    <mc:Fallback>
      <p:transition spd="slow" advClick="0" advTm="3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ppt_x"/>
                                          </p:val>
                                        </p:tav>
                                        <p:tav tm="100000">
                                          <p:val>
                                            <p:strVal val="#ppt_x"/>
                                          </p:val>
                                        </p:tav>
                                      </p:tavLst>
                                    </p:anim>
                                    <p:anim calcmode="lin" valueType="num">
                                      <p:cBhvr additive="base">
                                        <p:cTn id="8" dur="500" fill="hold"/>
                                        <p:tgtEl>
                                          <p:spTgt spid="30"/>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500" fill="hold"/>
                                        <p:tgtEl>
                                          <p:spTgt spid="34"/>
                                        </p:tgtEl>
                                        <p:attrNameLst>
                                          <p:attrName>ppt_x</p:attrName>
                                        </p:attrNameLst>
                                      </p:cBhvr>
                                      <p:tavLst>
                                        <p:tav tm="0">
                                          <p:val>
                                            <p:strVal val="#ppt_x"/>
                                          </p:val>
                                        </p:tav>
                                        <p:tav tm="100000">
                                          <p:val>
                                            <p:strVal val="#ppt_x"/>
                                          </p:val>
                                        </p:tav>
                                      </p:tavLst>
                                    </p:anim>
                                    <p:anim calcmode="lin" valueType="num">
                                      <p:cBhvr additive="base">
                                        <p:cTn id="12" dur="500" fill="hold"/>
                                        <p:tgtEl>
                                          <p:spTgt spid="34"/>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14" presetClass="entr" presetSubtype="10" fill="hold" nodeType="afterEffect">
                                  <p:stCondLst>
                                    <p:cond delay="0"/>
                                  </p:stCondLst>
                                  <p:childTnLst>
                                    <p:set>
                                      <p:cBhvr>
                                        <p:cTn id="15" dur="1" fill="hold">
                                          <p:stCondLst>
                                            <p:cond delay="0"/>
                                          </p:stCondLst>
                                        </p:cTn>
                                        <p:tgtEl>
                                          <p:spTgt spid="24"/>
                                        </p:tgtEl>
                                        <p:attrNameLst>
                                          <p:attrName>style.visibility</p:attrName>
                                        </p:attrNameLst>
                                      </p:cBhvr>
                                      <p:to>
                                        <p:strVal val="visible"/>
                                      </p:to>
                                    </p:set>
                                    <p:animEffect transition="in" filter="randombar(horizontal)">
                                      <p:cBhvr>
                                        <p:cTn id="16" dur="500"/>
                                        <p:tgtEl>
                                          <p:spTgt spid="24"/>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47"/>
                                        </p:tgtEl>
                                        <p:attrNameLst>
                                          <p:attrName>style.visibility</p:attrName>
                                        </p:attrNameLst>
                                      </p:cBhvr>
                                      <p:to>
                                        <p:strVal val="visible"/>
                                      </p:to>
                                    </p:set>
                                    <p:animEffect transition="in" filter="randombar(horizontal)">
                                      <p:cBhvr>
                                        <p:cTn id="19" dur="500"/>
                                        <p:tgtEl>
                                          <p:spTgt spid="47"/>
                                        </p:tgtEl>
                                      </p:cBhvr>
                                    </p:animEffect>
                                  </p:childTnLst>
                                </p:cTn>
                              </p:par>
                            </p:childTnLst>
                          </p:cTn>
                        </p:par>
                        <p:par>
                          <p:cTn id="20" fill="hold">
                            <p:stCondLst>
                              <p:cond delay="1000"/>
                            </p:stCondLst>
                            <p:childTnLst>
                              <p:par>
                                <p:cTn id="21" presetID="42" presetClass="entr" presetSubtype="0"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anim calcmode="lin" valueType="num">
                                      <p:cBhvr>
                                        <p:cTn id="24" dur="1000" fill="hold"/>
                                        <p:tgtEl>
                                          <p:spTgt spid="8"/>
                                        </p:tgtEl>
                                        <p:attrNameLst>
                                          <p:attrName>ppt_x</p:attrName>
                                        </p:attrNameLst>
                                      </p:cBhvr>
                                      <p:tavLst>
                                        <p:tav tm="0">
                                          <p:val>
                                            <p:strVal val="#ppt_x"/>
                                          </p:val>
                                        </p:tav>
                                        <p:tav tm="100000">
                                          <p:val>
                                            <p:strVal val="#ppt_x"/>
                                          </p:val>
                                        </p:tav>
                                      </p:tavLst>
                                    </p:anim>
                                    <p:anim calcmode="lin" valueType="num">
                                      <p:cBhvr>
                                        <p:cTn id="25" dur="1000" fill="hold"/>
                                        <p:tgtEl>
                                          <p:spTgt spid="8"/>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fade">
                                      <p:cBhvr>
                                        <p:cTn id="28" dur="1000"/>
                                        <p:tgtEl>
                                          <p:spTgt spid="6"/>
                                        </p:tgtEl>
                                      </p:cBhvr>
                                    </p:animEffect>
                                    <p:anim calcmode="lin" valueType="num">
                                      <p:cBhvr>
                                        <p:cTn id="29" dur="1000" fill="hold"/>
                                        <p:tgtEl>
                                          <p:spTgt spid="6"/>
                                        </p:tgtEl>
                                        <p:attrNameLst>
                                          <p:attrName>ppt_x</p:attrName>
                                        </p:attrNameLst>
                                      </p:cBhvr>
                                      <p:tavLst>
                                        <p:tav tm="0">
                                          <p:val>
                                            <p:strVal val="#ppt_x"/>
                                          </p:val>
                                        </p:tav>
                                        <p:tav tm="100000">
                                          <p:val>
                                            <p:strVal val="#ppt_x"/>
                                          </p:val>
                                        </p:tav>
                                      </p:tavLst>
                                    </p:anim>
                                    <p:anim calcmode="lin" valueType="num">
                                      <p:cBhvr>
                                        <p:cTn id="30" dur="1000" fill="hold"/>
                                        <p:tgtEl>
                                          <p:spTgt spid="6"/>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35"/>
                                        </p:tgtEl>
                                        <p:attrNameLst>
                                          <p:attrName>style.visibility</p:attrName>
                                        </p:attrNameLst>
                                      </p:cBhvr>
                                      <p:to>
                                        <p:strVal val="visible"/>
                                      </p:to>
                                    </p:set>
                                    <p:animEffect transition="in" filter="fade">
                                      <p:cBhvr>
                                        <p:cTn id="33" dur="1000"/>
                                        <p:tgtEl>
                                          <p:spTgt spid="35"/>
                                        </p:tgtEl>
                                      </p:cBhvr>
                                    </p:animEffect>
                                    <p:anim calcmode="lin" valueType="num">
                                      <p:cBhvr>
                                        <p:cTn id="34" dur="1000" fill="hold"/>
                                        <p:tgtEl>
                                          <p:spTgt spid="35"/>
                                        </p:tgtEl>
                                        <p:attrNameLst>
                                          <p:attrName>ppt_x</p:attrName>
                                        </p:attrNameLst>
                                      </p:cBhvr>
                                      <p:tavLst>
                                        <p:tav tm="0">
                                          <p:val>
                                            <p:strVal val="#ppt_x"/>
                                          </p:val>
                                        </p:tav>
                                        <p:tav tm="100000">
                                          <p:val>
                                            <p:strVal val="#ppt_x"/>
                                          </p:val>
                                        </p:tav>
                                      </p:tavLst>
                                    </p:anim>
                                    <p:anim calcmode="lin" valueType="num">
                                      <p:cBhvr>
                                        <p:cTn id="35" dur="1000" fill="hold"/>
                                        <p:tgtEl>
                                          <p:spTgt spid="35"/>
                                        </p:tgtEl>
                                        <p:attrNameLst>
                                          <p:attrName>ppt_y</p:attrName>
                                        </p:attrNameLst>
                                      </p:cBhvr>
                                      <p:tavLst>
                                        <p:tav tm="0">
                                          <p:val>
                                            <p:strVal val="#ppt_y+.1"/>
                                          </p:val>
                                        </p:tav>
                                        <p:tav tm="100000">
                                          <p:val>
                                            <p:strVal val="#ppt_y"/>
                                          </p:val>
                                        </p:tav>
                                      </p:tavLst>
                                    </p:anim>
                                  </p:childTnLst>
                                </p:cTn>
                              </p:par>
                              <p:par>
                                <p:cTn id="36" presetID="42" presetClass="entr" presetSubtype="0" fill="hold" nodeType="with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1000"/>
                                        <p:tgtEl>
                                          <p:spTgt spid="13"/>
                                        </p:tgtEl>
                                      </p:cBhvr>
                                    </p:animEffect>
                                    <p:anim calcmode="lin" valueType="num">
                                      <p:cBhvr>
                                        <p:cTn id="39" dur="1000" fill="hold"/>
                                        <p:tgtEl>
                                          <p:spTgt spid="13"/>
                                        </p:tgtEl>
                                        <p:attrNameLst>
                                          <p:attrName>ppt_x</p:attrName>
                                        </p:attrNameLst>
                                      </p:cBhvr>
                                      <p:tavLst>
                                        <p:tav tm="0">
                                          <p:val>
                                            <p:strVal val="#ppt_x"/>
                                          </p:val>
                                        </p:tav>
                                        <p:tav tm="100000">
                                          <p:val>
                                            <p:strVal val="#ppt_x"/>
                                          </p:val>
                                        </p:tav>
                                      </p:tavLst>
                                    </p:anim>
                                    <p:anim calcmode="lin" valueType="num">
                                      <p:cBhvr>
                                        <p:cTn id="40" dur="1000" fill="hold"/>
                                        <p:tgtEl>
                                          <p:spTgt spid="13"/>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1000"/>
                                        <p:tgtEl>
                                          <p:spTgt spid="39"/>
                                        </p:tgtEl>
                                      </p:cBhvr>
                                    </p:animEffect>
                                    <p:anim calcmode="lin" valueType="num">
                                      <p:cBhvr>
                                        <p:cTn id="44" dur="1000" fill="hold"/>
                                        <p:tgtEl>
                                          <p:spTgt spid="39"/>
                                        </p:tgtEl>
                                        <p:attrNameLst>
                                          <p:attrName>ppt_x</p:attrName>
                                        </p:attrNameLst>
                                      </p:cBhvr>
                                      <p:tavLst>
                                        <p:tav tm="0">
                                          <p:val>
                                            <p:strVal val="#ppt_x"/>
                                          </p:val>
                                        </p:tav>
                                        <p:tav tm="100000">
                                          <p:val>
                                            <p:strVal val="#ppt_x"/>
                                          </p:val>
                                        </p:tav>
                                      </p:tavLst>
                                    </p:anim>
                                    <p:anim calcmode="lin" valueType="num">
                                      <p:cBhvr>
                                        <p:cTn id="45" dur="1000" fill="hold"/>
                                        <p:tgtEl>
                                          <p:spTgt spid="39"/>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9"/>
                                        </p:tgtEl>
                                        <p:attrNameLst>
                                          <p:attrName>style.visibility</p:attrName>
                                        </p:attrNameLst>
                                      </p:cBhvr>
                                      <p:to>
                                        <p:strVal val="visible"/>
                                      </p:to>
                                    </p:set>
                                    <p:animEffect transition="in" filter="fade">
                                      <p:cBhvr>
                                        <p:cTn id="48" dur="1000"/>
                                        <p:tgtEl>
                                          <p:spTgt spid="9"/>
                                        </p:tgtEl>
                                      </p:cBhvr>
                                    </p:animEffect>
                                    <p:anim calcmode="lin" valueType="num">
                                      <p:cBhvr>
                                        <p:cTn id="49" dur="1000" fill="hold"/>
                                        <p:tgtEl>
                                          <p:spTgt spid="9"/>
                                        </p:tgtEl>
                                        <p:attrNameLst>
                                          <p:attrName>ppt_x</p:attrName>
                                        </p:attrNameLst>
                                      </p:cBhvr>
                                      <p:tavLst>
                                        <p:tav tm="0">
                                          <p:val>
                                            <p:strVal val="#ppt_x"/>
                                          </p:val>
                                        </p:tav>
                                        <p:tav tm="100000">
                                          <p:val>
                                            <p:strVal val="#ppt_x"/>
                                          </p:val>
                                        </p:tav>
                                      </p:tavLst>
                                    </p:anim>
                                    <p:anim calcmode="lin" valueType="num">
                                      <p:cBhvr>
                                        <p:cTn id="50" dur="1000" fill="hold"/>
                                        <p:tgtEl>
                                          <p:spTgt spid="9"/>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42"/>
                                        </p:tgtEl>
                                        <p:attrNameLst>
                                          <p:attrName>style.visibility</p:attrName>
                                        </p:attrNameLst>
                                      </p:cBhvr>
                                      <p:to>
                                        <p:strVal val="visible"/>
                                      </p:to>
                                    </p:set>
                                    <p:animEffect transition="in" filter="fade">
                                      <p:cBhvr>
                                        <p:cTn id="53" dur="1000"/>
                                        <p:tgtEl>
                                          <p:spTgt spid="42"/>
                                        </p:tgtEl>
                                      </p:cBhvr>
                                    </p:animEffect>
                                    <p:anim calcmode="lin" valueType="num">
                                      <p:cBhvr>
                                        <p:cTn id="54" dur="1000" fill="hold"/>
                                        <p:tgtEl>
                                          <p:spTgt spid="42"/>
                                        </p:tgtEl>
                                        <p:attrNameLst>
                                          <p:attrName>ppt_x</p:attrName>
                                        </p:attrNameLst>
                                      </p:cBhvr>
                                      <p:tavLst>
                                        <p:tav tm="0">
                                          <p:val>
                                            <p:strVal val="#ppt_x"/>
                                          </p:val>
                                        </p:tav>
                                        <p:tav tm="100000">
                                          <p:val>
                                            <p:strVal val="#ppt_x"/>
                                          </p:val>
                                        </p:tav>
                                      </p:tavLst>
                                    </p:anim>
                                    <p:anim calcmode="lin" valueType="num">
                                      <p:cBhvr>
                                        <p:cTn id="55" dur="1000" fill="hold"/>
                                        <p:tgtEl>
                                          <p:spTgt spid="42"/>
                                        </p:tgtEl>
                                        <p:attrNameLst>
                                          <p:attrName>ppt_y</p:attrName>
                                        </p:attrNameLst>
                                      </p:cBhvr>
                                      <p:tavLst>
                                        <p:tav tm="0">
                                          <p:val>
                                            <p:strVal val="#ppt_y+.1"/>
                                          </p:val>
                                        </p:tav>
                                        <p:tav tm="100000">
                                          <p:val>
                                            <p:strVal val="#ppt_y"/>
                                          </p:val>
                                        </p:tav>
                                      </p:tavLst>
                                    </p:anim>
                                  </p:childTnLst>
                                </p:cTn>
                              </p:par>
                              <p:par>
                                <p:cTn id="56" presetID="42" presetClass="entr" presetSubtype="0" fill="hold" nodeType="withEffect">
                                  <p:stCondLst>
                                    <p:cond delay="0"/>
                                  </p:stCondLst>
                                  <p:childTnLst>
                                    <p:set>
                                      <p:cBhvr>
                                        <p:cTn id="57" dur="1" fill="hold">
                                          <p:stCondLst>
                                            <p:cond delay="0"/>
                                          </p:stCondLst>
                                        </p:cTn>
                                        <p:tgtEl>
                                          <p:spTgt spid="50"/>
                                        </p:tgtEl>
                                        <p:attrNameLst>
                                          <p:attrName>style.visibility</p:attrName>
                                        </p:attrNameLst>
                                      </p:cBhvr>
                                      <p:to>
                                        <p:strVal val="visible"/>
                                      </p:to>
                                    </p:set>
                                    <p:animEffect transition="in" filter="fade">
                                      <p:cBhvr>
                                        <p:cTn id="58" dur="1000"/>
                                        <p:tgtEl>
                                          <p:spTgt spid="50"/>
                                        </p:tgtEl>
                                      </p:cBhvr>
                                    </p:animEffect>
                                    <p:anim calcmode="lin" valueType="num">
                                      <p:cBhvr>
                                        <p:cTn id="59" dur="1000" fill="hold"/>
                                        <p:tgtEl>
                                          <p:spTgt spid="50"/>
                                        </p:tgtEl>
                                        <p:attrNameLst>
                                          <p:attrName>ppt_x</p:attrName>
                                        </p:attrNameLst>
                                      </p:cBhvr>
                                      <p:tavLst>
                                        <p:tav tm="0">
                                          <p:val>
                                            <p:strVal val="#ppt_x"/>
                                          </p:val>
                                        </p:tav>
                                        <p:tav tm="100000">
                                          <p:val>
                                            <p:strVal val="#ppt_x"/>
                                          </p:val>
                                        </p:tav>
                                      </p:tavLst>
                                    </p:anim>
                                    <p:anim calcmode="lin" valueType="num">
                                      <p:cBhvr>
                                        <p:cTn id="60" dur="1000" fill="hold"/>
                                        <p:tgtEl>
                                          <p:spTgt spid="50"/>
                                        </p:tgtEl>
                                        <p:attrNameLst>
                                          <p:attrName>ppt_y</p:attrName>
                                        </p:attrNameLst>
                                      </p:cBhvr>
                                      <p:tavLst>
                                        <p:tav tm="0">
                                          <p:val>
                                            <p:strVal val="#ppt_y+.1"/>
                                          </p:val>
                                        </p:tav>
                                        <p:tav tm="100000">
                                          <p:val>
                                            <p:strVal val="#ppt_y"/>
                                          </p:val>
                                        </p:tav>
                                      </p:tavLst>
                                    </p:anim>
                                  </p:childTnLst>
                                </p:cTn>
                              </p:par>
                              <p:par>
                                <p:cTn id="61" presetID="42" presetClass="entr" presetSubtype="0" fill="hold" grpId="0" nodeType="withEffect">
                                  <p:stCondLst>
                                    <p:cond delay="0"/>
                                  </p:stCondLst>
                                  <p:childTnLst>
                                    <p:set>
                                      <p:cBhvr>
                                        <p:cTn id="62" dur="1" fill="hold">
                                          <p:stCondLst>
                                            <p:cond delay="0"/>
                                          </p:stCondLst>
                                        </p:cTn>
                                        <p:tgtEl>
                                          <p:spTgt spid="10"/>
                                        </p:tgtEl>
                                        <p:attrNameLst>
                                          <p:attrName>style.visibility</p:attrName>
                                        </p:attrNameLst>
                                      </p:cBhvr>
                                      <p:to>
                                        <p:strVal val="visible"/>
                                      </p:to>
                                    </p:set>
                                    <p:animEffect transition="in" filter="fade">
                                      <p:cBhvr>
                                        <p:cTn id="63" dur="1000"/>
                                        <p:tgtEl>
                                          <p:spTgt spid="10"/>
                                        </p:tgtEl>
                                      </p:cBhvr>
                                    </p:animEffect>
                                    <p:anim calcmode="lin" valueType="num">
                                      <p:cBhvr>
                                        <p:cTn id="64" dur="1000" fill="hold"/>
                                        <p:tgtEl>
                                          <p:spTgt spid="10"/>
                                        </p:tgtEl>
                                        <p:attrNameLst>
                                          <p:attrName>ppt_x</p:attrName>
                                        </p:attrNameLst>
                                      </p:cBhvr>
                                      <p:tavLst>
                                        <p:tav tm="0">
                                          <p:val>
                                            <p:strVal val="#ppt_x"/>
                                          </p:val>
                                        </p:tav>
                                        <p:tav tm="100000">
                                          <p:val>
                                            <p:strVal val="#ppt_x"/>
                                          </p:val>
                                        </p:tav>
                                      </p:tavLst>
                                    </p:anim>
                                    <p:anim calcmode="lin" valueType="num">
                                      <p:cBhvr>
                                        <p:cTn id="65" dur="1000" fill="hold"/>
                                        <p:tgtEl>
                                          <p:spTgt spid="10"/>
                                        </p:tgtEl>
                                        <p:attrNameLst>
                                          <p:attrName>ppt_y</p:attrName>
                                        </p:attrNameLst>
                                      </p:cBhvr>
                                      <p:tavLst>
                                        <p:tav tm="0">
                                          <p:val>
                                            <p:strVal val="#ppt_y+.1"/>
                                          </p:val>
                                        </p:tav>
                                        <p:tav tm="100000">
                                          <p:val>
                                            <p:strVal val="#ppt_y"/>
                                          </p:val>
                                        </p:tav>
                                      </p:tavLst>
                                    </p:anim>
                                  </p:childTnLst>
                                </p:cTn>
                              </p:par>
                              <p:par>
                                <p:cTn id="66" presetID="42" presetClass="entr" presetSubtype="0" fill="hold" grpId="0" nodeType="withEffect">
                                  <p:stCondLst>
                                    <p:cond delay="0"/>
                                  </p:stCondLst>
                                  <p:childTnLst>
                                    <p:set>
                                      <p:cBhvr>
                                        <p:cTn id="67" dur="1" fill="hold">
                                          <p:stCondLst>
                                            <p:cond delay="0"/>
                                          </p:stCondLst>
                                        </p:cTn>
                                        <p:tgtEl>
                                          <p:spTgt spid="32"/>
                                        </p:tgtEl>
                                        <p:attrNameLst>
                                          <p:attrName>style.visibility</p:attrName>
                                        </p:attrNameLst>
                                      </p:cBhvr>
                                      <p:to>
                                        <p:strVal val="visible"/>
                                      </p:to>
                                    </p:set>
                                    <p:animEffect transition="in" filter="fade">
                                      <p:cBhvr>
                                        <p:cTn id="68" dur="1000"/>
                                        <p:tgtEl>
                                          <p:spTgt spid="32"/>
                                        </p:tgtEl>
                                      </p:cBhvr>
                                    </p:animEffect>
                                    <p:anim calcmode="lin" valueType="num">
                                      <p:cBhvr>
                                        <p:cTn id="69" dur="1000" fill="hold"/>
                                        <p:tgtEl>
                                          <p:spTgt spid="32"/>
                                        </p:tgtEl>
                                        <p:attrNameLst>
                                          <p:attrName>ppt_x</p:attrName>
                                        </p:attrNameLst>
                                      </p:cBhvr>
                                      <p:tavLst>
                                        <p:tav tm="0">
                                          <p:val>
                                            <p:strVal val="#ppt_x"/>
                                          </p:val>
                                        </p:tav>
                                        <p:tav tm="100000">
                                          <p:val>
                                            <p:strVal val="#ppt_x"/>
                                          </p:val>
                                        </p:tav>
                                      </p:tavLst>
                                    </p:anim>
                                    <p:anim calcmode="lin" valueType="num">
                                      <p:cBhvr>
                                        <p:cTn id="70" dur="1000" fill="hold"/>
                                        <p:tgtEl>
                                          <p:spTgt spid="32"/>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33"/>
                                        </p:tgtEl>
                                        <p:attrNameLst>
                                          <p:attrName>style.visibility</p:attrName>
                                        </p:attrNameLst>
                                      </p:cBhvr>
                                      <p:to>
                                        <p:strVal val="visible"/>
                                      </p:to>
                                    </p:set>
                                    <p:animEffect transition="in" filter="fade">
                                      <p:cBhvr>
                                        <p:cTn id="73" dur="1000"/>
                                        <p:tgtEl>
                                          <p:spTgt spid="33"/>
                                        </p:tgtEl>
                                      </p:cBhvr>
                                    </p:animEffect>
                                    <p:anim calcmode="lin" valueType="num">
                                      <p:cBhvr>
                                        <p:cTn id="74" dur="1000" fill="hold"/>
                                        <p:tgtEl>
                                          <p:spTgt spid="33"/>
                                        </p:tgtEl>
                                        <p:attrNameLst>
                                          <p:attrName>ppt_x</p:attrName>
                                        </p:attrNameLst>
                                      </p:cBhvr>
                                      <p:tavLst>
                                        <p:tav tm="0">
                                          <p:val>
                                            <p:strVal val="#ppt_x"/>
                                          </p:val>
                                        </p:tav>
                                        <p:tav tm="100000">
                                          <p:val>
                                            <p:strVal val="#ppt_x"/>
                                          </p:val>
                                        </p:tav>
                                      </p:tavLst>
                                    </p:anim>
                                    <p:anim calcmode="lin" valueType="num">
                                      <p:cBhvr>
                                        <p:cTn id="75"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5" grpId="0"/>
      <p:bldP spid="39" grpId="0"/>
      <p:bldP spid="42" grpId="0"/>
      <p:bldP spid="47" grpId="0"/>
      <p:bldP spid="6" grpId="0"/>
      <p:bldP spid="8" grpId="0"/>
      <p:bldP spid="9" grpId="0"/>
      <p:bldP spid="1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730032" y="865188"/>
            <a:ext cx="4731936" cy="4034778"/>
            <a:chOff x="3730032" y="865188"/>
            <a:chExt cx="4731936" cy="4034778"/>
          </a:xfrm>
        </p:grpSpPr>
        <p:pic>
          <p:nvPicPr>
            <p:cNvPr id="29" name="图片 2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892765" y="1233486"/>
              <a:ext cx="4406470" cy="3666480"/>
            </a:xfrm>
            <a:prstGeom prst="rect">
              <a:avLst/>
            </a:prstGeom>
            <a:scene3d>
              <a:camera prst="orthographicFront"/>
              <a:lightRig rig="threePt" dir="t"/>
            </a:scene3d>
            <a:sp3d>
              <a:bevelT prst="angle"/>
            </a:sp3d>
          </p:spPr>
        </p:pic>
        <p:grpSp>
          <p:nvGrpSpPr>
            <p:cNvPr id="30" name="组合 29"/>
            <p:cNvGrpSpPr/>
            <p:nvPr/>
          </p:nvGrpSpPr>
          <p:grpSpPr>
            <a:xfrm rot="587403">
              <a:off x="4930042" y="865188"/>
              <a:ext cx="2349101" cy="2227935"/>
              <a:chOff x="8500012" y="379014"/>
              <a:chExt cx="2349101" cy="2227935"/>
            </a:xfrm>
          </p:grpSpPr>
          <p:sp>
            <p:nvSpPr>
              <p:cNvPr id="31" name="矩形 30"/>
              <p:cNvSpPr/>
              <p:nvPr/>
            </p:nvSpPr>
            <p:spPr>
              <a:xfrm rot="312134">
                <a:off x="8500012" y="379014"/>
                <a:ext cx="2282996" cy="2215991"/>
              </a:xfrm>
              <a:prstGeom prst="rect">
                <a:avLst/>
              </a:prstGeom>
              <a:noFill/>
              <a:effectLst>
                <a:glow rad="127000">
                  <a:schemeClr val="accent1">
                    <a:alpha val="40000"/>
                  </a:schemeClr>
                </a:glow>
              </a:effectLst>
            </p:spPr>
            <p:txBody>
              <a:bodyPr wrap="none" lIns="91440" tIns="45720" rIns="91440" bIns="45720">
                <a:spAutoFit/>
                <a:scene3d>
                  <a:camera prst="orthographicFront">
                    <a:rot lat="0" lon="0" rev="0"/>
                  </a:camera>
                  <a:lightRig rig="threePt" dir="t"/>
                </a:scene3d>
                <a:sp3d extrusionH="95250" contourW="12700">
                  <a:bevelT w="38100" h="38100"/>
                  <a:bevelB w="38100" h="38100"/>
                  <a:extrusionClr>
                    <a:schemeClr val="bg1">
                      <a:lumMod val="75000"/>
                    </a:schemeClr>
                  </a:extrusionClr>
                  <a:contourClr>
                    <a:schemeClr val="bg1">
                      <a:lumMod val="75000"/>
                    </a:schemeClr>
                  </a:contourClr>
                </a:sp3d>
              </a:bodyPr>
              <a:lstStyle/>
              <a:p>
                <a:pPr algn="ctr"/>
                <a:r>
                  <a:rPr lang="en-US" altLang="zh-CN" sz="13800" b="1" cap="none" spc="0" dirty="0">
                    <a:ln w="41275">
                      <a:solidFill>
                        <a:srgbClr val="CA56F7"/>
                      </a:solidFill>
                      <a:prstDash val="solid"/>
                    </a:ln>
                    <a:solidFill>
                      <a:srgbClr val="7652F2"/>
                    </a:solidFill>
                    <a:effectLst>
                      <a:outerShdw blurRad="50800" dist="76200" dir="10200000" algn="tl" rotWithShape="0">
                        <a:prstClr val="black">
                          <a:alpha val="40000"/>
                        </a:prstClr>
                      </a:outerShdw>
                    </a:effectLst>
                    <a:latin typeface="Aa来自星星的你 (非商业使用)" panose="02010600010101010101" pitchFamily="2" charset="-122"/>
                    <a:ea typeface="Aa来自星星的你 (非商业使用)" panose="02010600010101010101" pitchFamily="2" charset="-122"/>
                  </a:rPr>
                  <a:t>618</a:t>
                </a:r>
                <a:endParaRPr lang="zh-CN" altLang="en-US" sz="13800" b="1" cap="none" spc="0" dirty="0">
                  <a:ln w="41275">
                    <a:solidFill>
                      <a:srgbClr val="CA56F7"/>
                    </a:solidFill>
                    <a:prstDash val="solid"/>
                  </a:ln>
                  <a:solidFill>
                    <a:srgbClr val="7652F2"/>
                  </a:solidFill>
                  <a:effectLst>
                    <a:outerShdw blurRad="50800" dist="76200" dir="10200000" algn="tl" rotWithShape="0">
                      <a:prstClr val="black">
                        <a:alpha val="40000"/>
                      </a:prstClr>
                    </a:outerShdw>
                  </a:effectLst>
                  <a:latin typeface="Aa来自星星的你 (非商业使用)" panose="02010600010101010101" pitchFamily="2" charset="-122"/>
                  <a:ea typeface="Aa来自星星的你 (非商业使用)" panose="02010600010101010101" pitchFamily="2" charset="-122"/>
                </a:endParaRPr>
              </a:p>
            </p:txBody>
          </p:sp>
          <p:sp>
            <p:nvSpPr>
              <p:cNvPr id="32" name="矩形 31"/>
              <p:cNvSpPr/>
              <p:nvPr/>
            </p:nvSpPr>
            <p:spPr>
              <a:xfrm rot="312134">
                <a:off x="8566117" y="390958"/>
                <a:ext cx="2282996" cy="2215991"/>
              </a:xfrm>
              <a:prstGeom prst="rect">
                <a:avLst/>
              </a:prstGeom>
              <a:noFill/>
              <a:effectLst>
                <a:glow rad="127000">
                  <a:schemeClr val="accent1">
                    <a:alpha val="40000"/>
                  </a:schemeClr>
                </a:glow>
              </a:effectLst>
            </p:spPr>
            <p:txBody>
              <a:bodyPr wrap="none" lIns="91440" tIns="45720" rIns="91440" bIns="45720">
                <a:spAutoFit/>
                <a:scene3d>
                  <a:camera prst="orthographicFront">
                    <a:rot lat="0" lon="0" rev="0"/>
                  </a:camera>
                  <a:lightRig rig="threePt" dir="t"/>
                </a:scene3d>
                <a:sp3d extrusionH="95250" contourW="12700">
                  <a:bevelT w="38100" h="38100"/>
                  <a:bevelB w="38100" h="38100"/>
                  <a:extrusionClr>
                    <a:schemeClr val="bg1">
                      <a:lumMod val="75000"/>
                    </a:schemeClr>
                  </a:extrusionClr>
                  <a:contourClr>
                    <a:schemeClr val="bg1">
                      <a:lumMod val="75000"/>
                    </a:schemeClr>
                  </a:contourClr>
                </a:sp3d>
              </a:bodyPr>
              <a:lstStyle/>
              <a:p>
                <a:pPr algn="ctr"/>
                <a:r>
                  <a:rPr lang="en-US" altLang="zh-CN" sz="13800" b="1" cap="none" spc="0" dirty="0">
                    <a:ln w="41275">
                      <a:solidFill>
                        <a:srgbClr val="D056FD"/>
                      </a:solidFill>
                      <a:prstDash val="solid"/>
                    </a:ln>
                    <a:solidFill>
                      <a:srgbClr val="CA56F7"/>
                    </a:solidFill>
                    <a:effectLst>
                      <a:outerShdw blurRad="50800" dist="76200" dir="10200000" algn="tl" rotWithShape="0">
                        <a:prstClr val="black">
                          <a:alpha val="40000"/>
                        </a:prstClr>
                      </a:outerShdw>
                    </a:effectLst>
                    <a:latin typeface="Aa来自星星的你 (非商业使用)" panose="02010600010101010101" pitchFamily="2" charset="-122"/>
                    <a:ea typeface="Aa来自星星的你 (非商业使用)" panose="02010600010101010101" pitchFamily="2" charset="-122"/>
                  </a:rPr>
                  <a:t>618</a:t>
                </a:r>
                <a:endParaRPr lang="zh-CN" altLang="en-US" sz="13800" b="1" cap="none" spc="0" dirty="0">
                  <a:ln w="41275">
                    <a:solidFill>
                      <a:srgbClr val="D056FD"/>
                    </a:solidFill>
                    <a:prstDash val="solid"/>
                  </a:ln>
                  <a:solidFill>
                    <a:srgbClr val="CA56F7"/>
                  </a:solidFill>
                  <a:effectLst>
                    <a:outerShdw blurRad="50800" dist="76200" dir="10200000" algn="tl" rotWithShape="0">
                      <a:prstClr val="black">
                        <a:alpha val="40000"/>
                      </a:prstClr>
                    </a:outerShdw>
                  </a:effectLst>
                  <a:latin typeface="Aa来自星星的你 (非商业使用)" panose="02010600010101010101" pitchFamily="2" charset="-122"/>
                  <a:ea typeface="Aa来自星星的你 (非商业使用)" panose="02010600010101010101" pitchFamily="2" charset="-122"/>
                </a:endParaRPr>
              </a:p>
            </p:txBody>
          </p:sp>
        </p:grpSp>
        <p:pic>
          <p:nvPicPr>
            <p:cNvPr id="33" name="图片 32"/>
            <p:cNvPicPr>
              <a:picLocks noChangeAspect="1"/>
            </p:cNvPicPr>
            <p:nvPr/>
          </p:nvPicPr>
          <p:blipFill rotWithShape="1">
            <a:blip r:embed="rId2" cstate="print">
              <a:extLst>
                <a:ext uri="{28A0092B-C50C-407E-A947-70E740481C1C}">
                  <a14:useLocalDpi xmlns:a14="http://schemas.microsoft.com/office/drawing/2010/main" val="0"/>
                </a:ext>
              </a:extLst>
            </a:blip>
            <a:srcRect l="59674" t="13827" r="18148" b="60730"/>
            <a:stretch>
              <a:fillRect/>
            </a:stretch>
          </p:blipFill>
          <p:spPr>
            <a:xfrm>
              <a:off x="7159373" y="1908187"/>
              <a:ext cx="1210704" cy="833368"/>
            </a:xfrm>
            <a:prstGeom prst="rect">
              <a:avLst/>
            </a:prstGeom>
          </p:spPr>
        </p:pic>
        <p:pic>
          <p:nvPicPr>
            <p:cNvPr id="37" name="图片 3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59337" y="1872720"/>
              <a:ext cx="1474984" cy="622719"/>
            </a:xfrm>
            <a:prstGeom prst="rect">
              <a:avLst/>
            </a:prstGeom>
          </p:spPr>
        </p:pic>
        <p:pic>
          <p:nvPicPr>
            <p:cNvPr id="38" name="图片 3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74864" y="1546542"/>
              <a:ext cx="1212605" cy="511946"/>
            </a:xfrm>
            <a:prstGeom prst="rect">
              <a:avLst/>
            </a:prstGeom>
          </p:spPr>
        </p:pic>
        <p:grpSp>
          <p:nvGrpSpPr>
            <p:cNvPr id="39" name="组合 38"/>
            <p:cNvGrpSpPr/>
            <p:nvPr/>
          </p:nvGrpSpPr>
          <p:grpSpPr>
            <a:xfrm rot="511233">
              <a:off x="3730032" y="2646819"/>
              <a:ext cx="4731936" cy="769441"/>
              <a:chOff x="3542443" y="5112245"/>
              <a:chExt cx="5107113" cy="871160"/>
            </a:xfrm>
          </p:grpSpPr>
          <p:pic>
            <p:nvPicPr>
              <p:cNvPr id="40" name="图片 3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42443" y="5115341"/>
                <a:ext cx="5107113" cy="805186"/>
              </a:xfrm>
              <a:prstGeom prst="rect">
                <a:avLst/>
              </a:prstGeom>
            </p:spPr>
          </p:pic>
          <p:sp>
            <p:nvSpPr>
              <p:cNvPr id="41" name="文本框 40"/>
              <p:cNvSpPr txBox="1"/>
              <p:nvPr/>
            </p:nvSpPr>
            <p:spPr>
              <a:xfrm rot="160403">
                <a:off x="4606643" y="5112245"/>
                <a:ext cx="3097223" cy="871160"/>
              </a:xfrm>
              <a:prstGeom prst="rect">
                <a:avLst/>
              </a:prstGeom>
              <a:noFill/>
              <a:effectLst>
                <a:outerShdw blurRad="63500" sx="102000" sy="102000" algn="ctr" rotWithShape="0">
                  <a:prstClr val="black">
                    <a:alpha val="40000"/>
                  </a:prstClr>
                </a:outerShdw>
              </a:effectLst>
              <a:scene3d>
                <a:camera prst="orthographicFront"/>
                <a:lightRig rig="threePt" dir="t"/>
              </a:scene3d>
              <a:sp3d>
                <a:bevelT/>
              </a:sp3d>
            </p:spPr>
            <p:txBody>
              <a:bodyPr wrap="none" rtlCol="0">
                <a:spAutoFit/>
              </a:bodyPr>
              <a:lstStyle/>
              <a:p>
                <a:r>
                  <a:rPr lang="zh-CN" altLang="en-US" sz="4400" b="1" dirty="0">
                    <a:solidFill>
                      <a:schemeClr val="bg1"/>
                    </a:solidFill>
                    <a:effectLst>
                      <a:outerShdw blurRad="38100" dist="101600" dir="2700000" algn="tl">
                        <a:schemeClr val="bg1">
                          <a:lumMod val="75000"/>
                          <a:alpha val="43000"/>
                        </a:schemeClr>
                      </a:outerShdw>
                    </a:effectLst>
                    <a:latin typeface="Aa粉嘟嘟 (非商业使用)" panose="02010600010101010101" pitchFamily="2" charset="-122"/>
                    <a:ea typeface="Aa粉嘟嘟 (非商业使用)" panose="02010600010101010101" pitchFamily="2" charset="-122"/>
                  </a:rPr>
                  <a:t>年中欢乐购</a:t>
                </a:r>
                <a:endParaRPr lang="zh-CN" altLang="en-US" sz="4400" b="1" dirty="0">
                  <a:solidFill>
                    <a:schemeClr val="bg1"/>
                  </a:solidFill>
                  <a:effectLst>
                    <a:outerShdw blurRad="38100" dist="101600" dir="2700000" algn="tl">
                      <a:schemeClr val="bg1">
                        <a:lumMod val="75000"/>
                        <a:alpha val="43000"/>
                      </a:schemeClr>
                    </a:outerShdw>
                  </a:effectLst>
                  <a:latin typeface="Aa粉嘟嘟 (非商业使用)" panose="02010600010101010101" pitchFamily="2" charset="-122"/>
                  <a:ea typeface="Aa粉嘟嘟 (非商业使用)" panose="02010600010101010101" pitchFamily="2" charset="-122"/>
                </a:endParaRPr>
              </a:p>
            </p:txBody>
          </p:sp>
        </p:grpSp>
      </p:grpSp>
      <p:grpSp>
        <p:nvGrpSpPr>
          <p:cNvPr id="34" name="组合 33"/>
          <p:cNvGrpSpPr/>
          <p:nvPr/>
        </p:nvGrpSpPr>
        <p:grpSpPr>
          <a:xfrm rot="21285560">
            <a:off x="1269776" y="2701550"/>
            <a:ext cx="9562666" cy="3172314"/>
            <a:chOff x="1654157" y="5855973"/>
            <a:chExt cx="8843011" cy="2001296"/>
          </a:xfrm>
        </p:grpSpPr>
        <p:pic>
          <p:nvPicPr>
            <p:cNvPr id="35" name="图片 34"/>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54157" y="5855973"/>
              <a:ext cx="8843011" cy="2001296"/>
            </a:xfrm>
            <a:prstGeom prst="rect">
              <a:avLst/>
            </a:prstGeom>
          </p:spPr>
        </p:pic>
        <p:sp>
          <p:nvSpPr>
            <p:cNvPr id="36" name="矩形 35"/>
            <p:cNvSpPr/>
            <p:nvPr/>
          </p:nvSpPr>
          <p:spPr>
            <a:xfrm>
              <a:off x="4003905" y="6400331"/>
              <a:ext cx="4143510" cy="912575"/>
            </a:xfrm>
            <a:prstGeom prst="rect">
              <a:avLst/>
            </a:prstGeom>
            <a:noFill/>
            <a:effectLst>
              <a:softEdge rad="12700"/>
            </a:effectLst>
            <a:scene3d>
              <a:camera prst="orthographicFront"/>
              <a:lightRig rig="threePt" dir="t"/>
            </a:scene3d>
            <a:sp3d>
              <a:bevelT/>
            </a:sp3d>
          </p:spPr>
          <p:txBody>
            <a:bodyPr wrap="none" lIns="91440" tIns="45720" rIns="91440" bIns="45720">
              <a:spAutoFit/>
            </a:bodyPr>
            <a:lstStyle/>
            <a:p>
              <a:pPr algn="ctr"/>
              <a:r>
                <a:rPr lang="zh-CN" altLang="en-US" sz="8800" b="1" dirty="0">
                  <a:ln w="22225">
                    <a:solidFill>
                      <a:schemeClr val="bg1">
                        <a:lumMod val="85000"/>
                      </a:schemeClr>
                    </a:solidFill>
                    <a:prstDash val="solid"/>
                  </a:ln>
                  <a:solidFill>
                    <a:schemeClr val="bg1"/>
                  </a:solidFill>
                  <a:effectLst>
                    <a:outerShdw dist="50800" dir="10800000" algn="tl" rotWithShape="0">
                      <a:schemeClr val="bg1">
                        <a:lumMod val="85000"/>
                      </a:schemeClr>
                    </a:outerShdw>
                  </a:effectLst>
                  <a:latin typeface="Aa粉嘟嘟 (非商业使用)" panose="02010600010101010101" pitchFamily="2" charset="-122"/>
                  <a:ea typeface="Aa粉嘟嘟 (非商业使用)" panose="02010600010101010101" pitchFamily="2" charset="-122"/>
                </a:rPr>
                <a:t>活动简介</a:t>
              </a:r>
              <a:endParaRPr lang="zh-CN" altLang="en-US" sz="8800" b="1" cap="none" spc="0" dirty="0">
                <a:ln w="22225">
                  <a:solidFill>
                    <a:schemeClr val="bg1">
                      <a:lumMod val="85000"/>
                    </a:schemeClr>
                  </a:solidFill>
                  <a:prstDash val="solid"/>
                </a:ln>
                <a:solidFill>
                  <a:schemeClr val="bg1"/>
                </a:solidFill>
                <a:effectLst>
                  <a:outerShdw dist="50800" dir="10800000" algn="tl" rotWithShape="0">
                    <a:schemeClr val="bg1">
                      <a:lumMod val="85000"/>
                    </a:schemeClr>
                  </a:outerShdw>
                </a:effectLst>
                <a:latin typeface="Aa粉嘟嘟 (非商业使用)" panose="02010600010101010101" pitchFamily="2" charset="-122"/>
                <a:ea typeface="Aa粉嘟嘟 (非商业使用)" panose="02010600010101010101" pitchFamily="2" charset="-122"/>
              </a:endParaRPr>
            </a:p>
          </p:txBody>
        </p:sp>
      </p:grpSp>
    </p:spTree>
  </p:cSld>
  <p:clrMapOvr>
    <a:masterClrMapping/>
  </p:clrMapOvr>
  <p:transition spd="slow" advClick="0" advTm="200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6" presetClass="entr" presetSubtype="21" fill="hold" nodeType="after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barn(inVertical)">
                                      <p:cBhvr>
                                        <p:cTn id="13"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1509988" y="476250"/>
            <a:ext cx="2441694" cy="769441"/>
          </a:xfrm>
          <a:prstGeom prst="rect">
            <a:avLst/>
          </a:prstGeom>
          <a:noFill/>
        </p:spPr>
        <p:txBody>
          <a:bodyPr wrap="none" rtlCol="0">
            <a:spAutoFit/>
          </a:bodyPr>
          <a:lstStyle/>
          <a:p>
            <a:r>
              <a:rPr lang="zh-CN" altLang="en-US" sz="4400" b="1" dirty="0">
                <a:effectLst>
                  <a:outerShdw blurRad="38100" dist="38100" dir="2700000" algn="tl">
                    <a:srgbClr val="000000">
                      <a:alpha val="43137"/>
                    </a:srgbClr>
                  </a:outerShdw>
                </a:effectLst>
                <a:latin typeface="Aa芒小果 (非商业使用)" panose="02010600010101010101" pitchFamily="2" charset="-122"/>
                <a:ea typeface="Aa芒小果 (非商业使用)" panose="02010600010101010101" pitchFamily="2" charset="-122"/>
              </a:rPr>
              <a:t>活动背景</a:t>
            </a:r>
            <a:endParaRPr lang="zh-CN" altLang="en-US" sz="4400" b="1" dirty="0">
              <a:effectLst>
                <a:outerShdw blurRad="38100" dist="38100" dir="2700000" algn="tl">
                  <a:srgbClr val="000000">
                    <a:alpha val="43137"/>
                  </a:srgbClr>
                </a:outerShdw>
              </a:effectLst>
              <a:latin typeface="Aa芒小果 (非商业使用)" panose="02010600010101010101" pitchFamily="2" charset="-122"/>
              <a:ea typeface="Aa芒小果 (非商业使用)" panose="02010600010101010101" pitchFamily="2" charset="-122"/>
            </a:endParaRPr>
          </a:p>
        </p:txBody>
      </p:sp>
      <p:sp>
        <p:nvSpPr>
          <p:cNvPr id="31" name="文本框 30"/>
          <p:cNvSpPr txBox="1"/>
          <p:nvPr/>
        </p:nvSpPr>
        <p:spPr>
          <a:xfrm>
            <a:off x="743228" y="1986263"/>
            <a:ext cx="5608493" cy="3046988"/>
          </a:xfrm>
          <a:prstGeom prst="rect">
            <a:avLst/>
          </a:prstGeom>
          <a:noFill/>
        </p:spPr>
        <p:txBody>
          <a:bodyPr wrap="square" rtlCol="0">
            <a:spAutoFit/>
          </a:bodyPr>
          <a:lstStyle/>
          <a:p>
            <a:pPr algn="just"/>
            <a:r>
              <a:rPr lang="zh-CN" altLang="en-US" sz="2400" dirty="0">
                <a:latin typeface="Aa粉嘟嘟 (非商业使用)" panose="02010600010101010101" pitchFamily="2" charset="-122"/>
                <a:ea typeface="Aa粉嘟嘟 (非商业使用)" panose="02010600010101010101" pitchFamily="2" charset="-122"/>
              </a:rPr>
              <a:t>       “</a:t>
            </a:r>
            <a:r>
              <a:rPr lang="en-US" altLang="zh-CN" sz="2400" dirty="0">
                <a:latin typeface="Aa粉嘟嘟 (非商业使用)" panose="02010600010101010101" pitchFamily="2" charset="-122"/>
                <a:ea typeface="Aa粉嘟嘟 (非商业使用)" panose="02010600010101010101" pitchFamily="2" charset="-122"/>
              </a:rPr>
              <a:t>618”</a:t>
            </a:r>
            <a:r>
              <a:rPr lang="zh-CN" altLang="en-US" sz="2400" dirty="0">
                <a:latin typeface="Aa粉嘟嘟 (非商业使用)" panose="02010600010101010101" pitchFamily="2" charset="-122"/>
                <a:ea typeface="Aa粉嘟嘟 (非商业使用)" panose="02010600010101010101" pitchFamily="2" charset="-122"/>
              </a:rPr>
              <a:t>即指每年的</a:t>
            </a:r>
            <a:r>
              <a:rPr lang="en-US" altLang="zh-CN" sz="2400" dirty="0">
                <a:latin typeface="Aa粉嘟嘟 (非商业使用)" panose="02010600010101010101" pitchFamily="2" charset="-122"/>
                <a:ea typeface="Aa粉嘟嘟 (非商业使用)" panose="02010600010101010101" pitchFamily="2" charset="-122"/>
              </a:rPr>
              <a:t>06</a:t>
            </a:r>
            <a:r>
              <a:rPr lang="zh-CN" altLang="en-US" sz="2400" dirty="0">
                <a:latin typeface="Aa粉嘟嘟 (非商业使用)" panose="02010600010101010101" pitchFamily="2" charset="-122"/>
                <a:ea typeface="Aa粉嘟嘟 (非商业使用)" panose="02010600010101010101" pitchFamily="2" charset="-122"/>
              </a:rPr>
              <a:t>月</a:t>
            </a:r>
            <a:r>
              <a:rPr lang="en-US" altLang="zh-CN" sz="2400" dirty="0">
                <a:latin typeface="Aa粉嘟嘟 (非商业使用)" panose="02010600010101010101" pitchFamily="2" charset="-122"/>
                <a:ea typeface="Aa粉嘟嘟 (非商业使用)" panose="02010600010101010101" pitchFamily="2" charset="-122"/>
              </a:rPr>
              <a:t>18</a:t>
            </a:r>
            <a:r>
              <a:rPr lang="zh-CN" altLang="en-US" sz="2400" dirty="0">
                <a:latin typeface="Aa粉嘟嘟 (非商业使用)" panose="02010600010101010101" pitchFamily="2" charset="-122"/>
                <a:ea typeface="Aa粉嘟嘟 (非商业使用)" panose="02010600010101010101" pitchFamily="2" charset="-122"/>
              </a:rPr>
              <a:t>日，这一天比较特殊，是电商年中大促的日子，被人们称之为“粉丝狂欢节”，而大型的电子商务网站一般会利用这一天来进行一些大规模的打折促销活动，以提高销售额度。这时淘宝官方对全站引流有很多活动，流量暴涨，而且消费者也已形成在线上有重大促销活动时进淘宝逛逛的潜意识习惯。</a:t>
            </a:r>
            <a:endParaRPr lang="zh-CN" altLang="en-US" sz="2400" dirty="0">
              <a:latin typeface="Aa粉嘟嘟 (非商业使用)" panose="02010600010101010101" pitchFamily="2" charset="-122"/>
              <a:ea typeface="Aa粉嘟嘟 (非商业使用)" panose="02010600010101010101" pitchFamily="2" charset="-122"/>
            </a:endParaRPr>
          </a:p>
        </p:txBody>
      </p:sp>
      <p:pic>
        <p:nvPicPr>
          <p:cNvPr id="7" name="图片 6"/>
          <p:cNvPicPr>
            <a:picLocks noChangeAspect="1"/>
          </p:cNvPicPr>
          <p:nvPr/>
        </p:nvPicPr>
        <p:blipFill rotWithShape="1">
          <a:blip r:embed="rId1">
            <a:extLst>
              <a:ext uri="{28A0092B-C50C-407E-A947-70E740481C1C}">
                <a14:useLocalDpi xmlns:a14="http://schemas.microsoft.com/office/drawing/2010/main" val="0"/>
              </a:ext>
            </a:extLst>
          </a:blip>
          <a:srcRect l="12481" t="10686" r="9828" b="9282"/>
          <a:stretch>
            <a:fillRect/>
          </a:stretch>
        </p:blipFill>
        <p:spPr>
          <a:xfrm flipH="1">
            <a:off x="6816436" y="1020297"/>
            <a:ext cx="4347142" cy="4474884"/>
          </a:xfrm>
          <a:prstGeom prst="rect">
            <a:avLst/>
          </a:prstGeom>
        </p:spPr>
      </p:pic>
      <p:sp>
        <p:nvSpPr>
          <p:cNvPr id="14" name="矩形 13"/>
          <p:cNvSpPr/>
          <p:nvPr/>
        </p:nvSpPr>
        <p:spPr>
          <a:xfrm>
            <a:off x="886691" y="5165226"/>
            <a:ext cx="5209309" cy="86004"/>
          </a:xfrm>
          <a:prstGeom prst="rect">
            <a:avLst/>
          </a:prstGeom>
          <a:gradFill flip="none" rotWithShape="1">
            <a:gsLst>
              <a:gs pos="0">
                <a:srgbClr val="D24DEC"/>
              </a:gs>
              <a:gs pos="100000">
                <a:srgbClr val="34C3FE"/>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p14:dur="100" advClick="0" advTm="3000">
        <p:cut/>
      </p:transition>
    </mc:Choice>
    <mc:Fallback>
      <p:transition advClick="0" advTm="3000">
        <p:cu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500"/>
                                        <p:tgtEl>
                                          <p:spTgt spid="31"/>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fade">
                                      <p:cBhvr>
                                        <p:cTn id="14" dur="500"/>
                                        <p:tgtEl>
                                          <p:spTgt spid="14"/>
                                        </p:tgtEl>
                                      </p:cBhvr>
                                    </p:animEffect>
                                  </p:childTnLst>
                                </p:cTn>
                              </p:par>
                            </p:childTnLst>
                          </p:cTn>
                        </p:par>
                        <p:par>
                          <p:cTn id="15" fill="hold">
                            <p:stCondLst>
                              <p:cond delay="1000"/>
                            </p:stCondLst>
                            <p:childTnLst>
                              <p:par>
                                <p:cTn id="16" presetID="2" presetClass="entr" presetSubtype="4"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additive="base">
                                        <p:cTn id="18" dur="500" fill="hold"/>
                                        <p:tgtEl>
                                          <p:spTgt spid="7"/>
                                        </p:tgtEl>
                                        <p:attrNameLst>
                                          <p:attrName>ppt_x</p:attrName>
                                        </p:attrNameLst>
                                      </p:cBhvr>
                                      <p:tavLst>
                                        <p:tav tm="0">
                                          <p:val>
                                            <p:strVal val="#ppt_x"/>
                                          </p:val>
                                        </p:tav>
                                        <p:tav tm="100000">
                                          <p:val>
                                            <p:strVal val="#ppt_x"/>
                                          </p:val>
                                        </p:tav>
                                      </p:tavLst>
                                    </p:anim>
                                    <p:anim calcmode="lin" valueType="num">
                                      <p:cBhvr additive="base">
                                        <p:cTn id="19"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1" grpId="0"/>
      <p:bldP spid="1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菱形 6"/>
          <p:cNvSpPr/>
          <p:nvPr/>
        </p:nvSpPr>
        <p:spPr>
          <a:xfrm>
            <a:off x="4622648" y="1948820"/>
            <a:ext cx="2952859" cy="2952859"/>
          </a:xfrm>
          <a:prstGeom prst="diamond">
            <a:avLst/>
          </a:prstGeom>
          <a:noFill/>
          <a:ln w="76200">
            <a:solidFill>
              <a:srgbClr val="7652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2424561" y="2464140"/>
            <a:ext cx="2418864" cy="646331"/>
          </a:xfrm>
          <a:prstGeom prst="rect">
            <a:avLst/>
          </a:prstGeom>
        </p:spPr>
        <p:txBody>
          <a:bodyPr wrap="square">
            <a:spAutoFit/>
          </a:bodyPr>
          <a:lstStyle/>
          <a:p>
            <a:pPr marL="285750" indent="-285750">
              <a:buFont typeface="Wingdings" panose="05000000000000000000" pitchFamily="2" charset="2"/>
              <a:buChar char="l"/>
            </a:pPr>
            <a:r>
              <a:rPr lang="zh-CN" altLang="en-US" dirty="0">
                <a:latin typeface="Aa粉嘟嘟 (非商业使用)" panose="02010600010101010101" pitchFamily="2" charset="-122"/>
                <a:ea typeface="Aa粉嘟嘟 (非商业使用)" panose="02010600010101010101" pitchFamily="2" charset="-122"/>
              </a:rPr>
              <a:t>不压货，品牌年轻即有新鲜感</a:t>
            </a:r>
            <a:endParaRPr lang="zh-CN" altLang="en-US" dirty="0">
              <a:latin typeface="Aa粉嘟嘟 (非商业使用)" panose="02010600010101010101" pitchFamily="2" charset="-122"/>
              <a:ea typeface="Aa粉嘟嘟 (非商业使用)" panose="02010600010101010101" pitchFamily="2" charset="-122"/>
            </a:endParaRPr>
          </a:p>
        </p:txBody>
      </p:sp>
      <p:sp>
        <p:nvSpPr>
          <p:cNvPr id="9" name="矩形 8"/>
          <p:cNvSpPr/>
          <p:nvPr/>
        </p:nvSpPr>
        <p:spPr>
          <a:xfrm>
            <a:off x="3923013" y="1952078"/>
            <a:ext cx="771365" cy="461665"/>
          </a:xfrm>
          <a:prstGeom prst="rect">
            <a:avLst/>
          </a:prstGeom>
        </p:spPr>
        <p:txBody>
          <a:bodyPr wrap="none">
            <a:spAutoFit/>
          </a:bodyPr>
          <a:lstStyle/>
          <a:p>
            <a:r>
              <a:rPr lang="zh-CN" altLang="en-US" sz="2400" b="1" dirty="0">
                <a:solidFill>
                  <a:srgbClr val="7652F2"/>
                </a:solidFill>
                <a:latin typeface="Aa粉嘟嘟 (非商业使用)" panose="02010600010101010101" pitchFamily="2" charset="-122"/>
                <a:ea typeface="Aa粉嘟嘟 (非商业使用)" panose="02010600010101010101" pitchFamily="2" charset="-122"/>
              </a:rPr>
              <a:t>优势</a:t>
            </a:r>
            <a:endParaRPr lang="zh-CN" altLang="en-US" sz="2400" b="1" dirty="0">
              <a:solidFill>
                <a:srgbClr val="7652F2"/>
              </a:solidFill>
              <a:latin typeface="Aa粉嘟嘟 (非商业使用)" panose="02010600010101010101" pitchFamily="2" charset="-122"/>
              <a:ea typeface="Aa粉嘟嘟 (非商业使用)" panose="02010600010101010101" pitchFamily="2" charset="-122"/>
            </a:endParaRPr>
          </a:p>
        </p:txBody>
      </p:sp>
      <p:sp>
        <p:nvSpPr>
          <p:cNvPr id="13" name="矩形 12"/>
          <p:cNvSpPr/>
          <p:nvPr/>
        </p:nvSpPr>
        <p:spPr>
          <a:xfrm>
            <a:off x="7637069" y="2312947"/>
            <a:ext cx="2318624" cy="1200329"/>
          </a:xfrm>
          <a:prstGeom prst="rect">
            <a:avLst/>
          </a:prstGeom>
        </p:spPr>
        <p:txBody>
          <a:bodyPr wrap="square">
            <a:spAutoFit/>
          </a:bodyPr>
          <a:lstStyle/>
          <a:p>
            <a:pPr marL="285750" indent="-285750">
              <a:buFont typeface="Wingdings" panose="05000000000000000000" pitchFamily="2" charset="2"/>
              <a:buChar char="l"/>
            </a:pPr>
            <a:r>
              <a:rPr lang="zh-CN" altLang="en-US" dirty="0">
                <a:latin typeface="Aa粉嘟嘟 (非商业使用)" panose="02010600010101010101" pitchFamily="2" charset="-122"/>
                <a:ea typeface="Aa粉嘟嘟 (非商业使用)" panose="02010600010101010101" pitchFamily="2" charset="-122"/>
              </a:rPr>
              <a:t>没有库存，实施产品包装有难度</a:t>
            </a:r>
            <a:endParaRPr lang="en-US" altLang="zh-CN" dirty="0">
              <a:latin typeface="Aa粉嘟嘟 (非商业使用)" panose="02010600010101010101" pitchFamily="2" charset="-122"/>
              <a:ea typeface="Aa粉嘟嘟 (非商业使用)" panose="02010600010101010101" pitchFamily="2" charset="-122"/>
            </a:endParaRPr>
          </a:p>
          <a:p>
            <a:pPr marL="285750" indent="-285750">
              <a:buFont typeface="Wingdings" panose="05000000000000000000" pitchFamily="2" charset="2"/>
              <a:buChar char="l"/>
            </a:pPr>
            <a:r>
              <a:rPr lang="zh-CN" altLang="en-US" dirty="0">
                <a:latin typeface="Aa粉嘟嘟 (非商业使用)" panose="02010600010101010101" pitchFamily="2" charset="-122"/>
                <a:ea typeface="Aa粉嘟嘟 (非商业使用)" panose="02010600010101010101" pitchFamily="2" charset="-122"/>
              </a:rPr>
              <a:t>店铺资质无法报名淘宝会场活动</a:t>
            </a:r>
            <a:endParaRPr lang="en-US" altLang="zh-CN" dirty="0">
              <a:latin typeface="Aa粉嘟嘟 (非商业使用)" panose="02010600010101010101" pitchFamily="2" charset="-122"/>
              <a:ea typeface="Aa粉嘟嘟 (非商业使用)" panose="02010600010101010101" pitchFamily="2" charset="-122"/>
            </a:endParaRPr>
          </a:p>
        </p:txBody>
      </p:sp>
      <p:sp>
        <p:nvSpPr>
          <p:cNvPr id="14" name="矩形 13"/>
          <p:cNvSpPr/>
          <p:nvPr/>
        </p:nvSpPr>
        <p:spPr>
          <a:xfrm>
            <a:off x="7637069" y="1945112"/>
            <a:ext cx="771365" cy="461665"/>
          </a:xfrm>
          <a:prstGeom prst="rect">
            <a:avLst/>
          </a:prstGeom>
        </p:spPr>
        <p:txBody>
          <a:bodyPr wrap="none">
            <a:spAutoFit/>
          </a:bodyPr>
          <a:lstStyle/>
          <a:p>
            <a:r>
              <a:rPr lang="zh-CN" altLang="en-US" sz="2400" b="1" dirty="0">
                <a:solidFill>
                  <a:srgbClr val="7652F2"/>
                </a:solidFill>
                <a:latin typeface="Aa粉嘟嘟 (非商业使用)" panose="02010600010101010101" pitchFamily="2" charset="-122"/>
                <a:ea typeface="Aa粉嘟嘟 (非商业使用)" panose="02010600010101010101" pitchFamily="2" charset="-122"/>
              </a:rPr>
              <a:t>劣势</a:t>
            </a:r>
            <a:endParaRPr lang="zh-CN" altLang="en-US" sz="2000" b="1" dirty="0">
              <a:solidFill>
                <a:srgbClr val="7652F2"/>
              </a:solidFill>
              <a:latin typeface="Aa粉嘟嘟 (非商业使用)" panose="02010600010101010101" pitchFamily="2" charset="-122"/>
              <a:ea typeface="Aa粉嘟嘟 (非商业使用)" panose="02010600010101010101" pitchFamily="2" charset="-122"/>
            </a:endParaRPr>
          </a:p>
        </p:txBody>
      </p:sp>
      <p:sp>
        <p:nvSpPr>
          <p:cNvPr id="19" name="矩形 18"/>
          <p:cNvSpPr/>
          <p:nvPr/>
        </p:nvSpPr>
        <p:spPr>
          <a:xfrm>
            <a:off x="2416389" y="4515950"/>
            <a:ext cx="2277795" cy="646331"/>
          </a:xfrm>
          <a:prstGeom prst="rect">
            <a:avLst/>
          </a:prstGeom>
        </p:spPr>
        <p:txBody>
          <a:bodyPr wrap="square">
            <a:spAutoFit/>
          </a:bodyPr>
          <a:lstStyle/>
          <a:p>
            <a:pPr marL="285750" indent="-285750">
              <a:buFont typeface="Wingdings" panose="05000000000000000000" pitchFamily="2" charset="2"/>
              <a:buChar char="l"/>
            </a:pPr>
            <a:r>
              <a:rPr lang="en-US" altLang="zh-CN" dirty="0">
                <a:latin typeface="Aa粉嘟嘟 (非商业使用)" panose="02010600010101010101" pitchFamily="2" charset="-122"/>
                <a:ea typeface="Aa粉嘟嘟 (非商业使用)" panose="02010600010101010101" pitchFamily="2" charset="-122"/>
              </a:rPr>
              <a:t>618</a:t>
            </a:r>
            <a:r>
              <a:rPr lang="zh-CN" altLang="en-US" dirty="0">
                <a:latin typeface="Aa粉嘟嘟 (非商业使用)" panose="02010600010101010101" pitchFamily="2" charset="-122"/>
                <a:ea typeface="Aa粉嘟嘟 (非商业使用)" panose="02010600010101010101" pitchFamily="2" charset="-122"/>
              </a:rPr>
              <a:t>淘宝官方引流活动较多</a:t>
            </a:r>
            <a:endParaRPr lang="en-US" altLang="zh-CN" dirty="0">
              <a:latin typeface="Aa粉嘟嘟 (非商业使用)" panose="02010600010101010101" pitchFamily="2" charset="-122"/>
              <a:ea typeface="Aa粉嘟嘟 (非商业使用)" panose="02010600010101010101" pitchFamily="2" charset="-122"/>
            </a:endParaRPr>
          </a:p>
        </p:txBody>
      </p:sp>
      <p:sp>
        <p:nvSpPr>
          <p:cNvPr id="20" name="矩形 19"/>
          <p:cNvSpPr/>
          <p:nvPr/>
        </p:nvSpPr>
        <p:spPr>
          <a:xfrm>
            <a:off x="3854630" y="4054285"/>
            <a:ext cx="771365" cy="461665"/>
          </a:xfrm>
          <a:prstGeom prst="rect">
            <a:avLst/>
          </a:prstGeom>
        </p:spPr>
        <p:txBody>
          <a:bodyPr wrap="none">
            <a:spAutoFit/>
          </a:bodyPr>
          <a:lstStyle/>
          <a:p>
            <a:r>
              <a:rPr lang="zh-CN" altLang="en-US" sz="2400" b="1" dirty="0">
                <a:solidFill>
                  <a:srgbClr val="7652F2"/>
                </a:solidFill>
                <a:latin typeface="Aa粉嘟嘟 (非商业使用)" panose="02010600010101010101" pitchFamily="2" charset="-122"/>
                <a:ea typeface="Aa粉嘟嘟 (非商业使用)" panose="02010600010101010101" pitchFamily="2" charset="-122"/>
              </a:rPr>
              <a:t>机会</a:t>
            </a:r>
            <a:endParaRPr lang="zh-CN" altLang="en-US" sz="2400" b="1" dirty="0">
              <a:solidFill>
                <a:srgbClr val="7652F2"/>
              </a:solidFill>
              <a:latin typeface="Aa粉嘟嘟 (非商业使用)" panose="02010600010101010101" pitchFamily="2" charset="-122"/>
              <a:ea typeface="Aa粉嘟嘟 (非商业使用)" panose="02010600010101010101" pitchFamily="2" charset="-122"/>
            </a:endParaRPr>
          </a:p>
        </p:txBody>
      </p:sp>
      <p:sp>
        <p:nvSpPr>
          <p:cNvPr id="25" name="矩形 24"/>
          <p:cNvSpPr/>
          <p:nvPr/>
        </p:nvSpPr>
        <p:spPr>
          <a:xfrm>
            <a:off x="7727124" y="4515950"/>
            <a:ext cx="2444884" cy="1200329"/>
          </a:xfrm>
          <a:prstGeom prst="rect">
            <a:avLst/>
          </a:prstGeom>
        </p:spPr>
        <p:txBody>
          <a:bodyPr wrap="square">
            <a:spAutoFit/>
          </a:bodyPr>
          <a:lstStyle/>
          <a:p>
            <a:pPr marL="285750" indent="-285750">
              <a:buFont typeface="Wingdings" panose="05000000000000000000" pitchFamily="2" charset="2"/>
              <a:buChar char="l"/>
            </a:pPr>
            <a:r>
              <a:rPr lang="zh-CN" altLang="en-US" dirty="0">
                <a:latin typeface="Aa粉嘟嘟 (非商业使用)" panose="02010600010101010101" pitchFamily="2" charset="-122"/>
                <a:ea typeface="Aa粉嘟嘟 (非商业使用)" panose="02010600010101010101" pitchFamily="2" charset="-122"/>
              </a:rPr>
              <a:t>同行卖家数量多</a:t>
            </a:r>
            <a:endParaRPr lang="en-US" altLang="zh-CN" dirty="0">
              <a:latin typeface="Aa粉嘟嘟 (非商业使用)" panose="02010600010101010101" pitchFamily="2" charset="-122"/>
              <a:ea typeface="Aa粉嘟嘟 (非商业使用)" panose="02010600010101010101" pitchFamily="2" charset="-122"/>
            </a:endParaRPr>
          </a:p>
          <a:p>
            <a:pPr marL="285750" indent="-285750">
              <a:buFont typeface="Wingdings" panose="05000000000000000000" pitchFamily="2" charset="2"/>
              <a:buChar char="l"/>
            </a:pPr>
            <a:r>
              <a:rPr lang="zh-CN" altLang="en-US" dirty="0">
                <a:latin typeface="Aa粉嘟嘟 (非商业使用)" panose="02010600010101010101" pitchFamily="2" charset="-122"/>
                <a:ea typeface="Aa粉嘟嘟 (非商业使用)" panose="02010600010101010101" pitchFamily="2" charset="-122"/>
              </a:rPr>
              <a:t>京东周年庆会场分流</a:t>
            </a:r>
            <a:endParaRPr lang="en-US" altLang="zh-CN" dirty="0">
              <a:latin typeface="Aa粉嘟嘟 (非商业使用)" panose="02010600010101010101" pitchFamily="2" charset="-122"/>
              <a:ea typeface="Aa粉嘟嘟 (非商业使用)" panose="02010600010101010101" pitchFamily="2" charset="-122"/>
            </a:endParaRPr>
          </a:p>
          <a:p>
            <a:pPr marL="285750" indent="-285750">
              <a:buFont typeface="Wingdings" panose="05000000000000000000" pitchFamily="2" charset="2"/>
              <a:buChar char="l"/>
            </a:pPr>
            <a:r>
              <a:rPr lang="zh-CN" altLang="en-US" dirty="0">
                <a:latin typeface="Aa粉嘟嘟 (非商业使用)" panose="02010600010101010101" pitchFamily="2" charset="-122"/>
                <a:ea typeface="Aa粉嘟嘟 (非商业使用)" panose="02010600010101010101" pitchFamily="2" charset="-122"/>
              </a:rPr>
              <a:t>物流配送可能存在不及时</a:t>
            </a:r>
            <a:endParaRPr lang="en-US" altLang="zh-CN" dirty="0">
              <a:latin typeface="Aa粉嘟嘟 (非商业使用)" panose="02010600010101010101" pitchFamily="2" charset="-122"/>
              <a:ea typeface="Aa粉嘟嘟 (非商业使用)" panose="02010600010101010101" pitchFamily="2" charset="-122"/>
            </a:endParaRPr>
          </a:p>
        </p:txBody>
      </p:sp>
      <p:sp>
        <p:nvSpPr>
          <p:cNvPr id="26" name="矩形 25"/>
          <p:cNvSpPr/>
          <p:nvPr/>
        </p:nvSpPr>
        <p:spPr>
          <a:xfrm>
            <a:off x="7727124" y="4054285"/>
            <a:ext cx="771365" cy="461665"/>
          </a:xfrm>
          <a:prstGeom prst="rect">
            <a:avLst/>
          </a:prstGeom>
        </p:spPr>
        <p:txBody>
          <a:bodyPr wrap="none">
            <a:spAutoFit/>
          </a:bodyPr>
          <a:lstStyle/>
          <a:p>
            <a:r>
              <a:rPr lang="zh-CN" altLang="en-US" sz="2400" b="1" dirty="0">
                <a:solidFill>
                  <a:srgbClr val="7652F2"/>
                </a:solidFill>
                <a:latin typeface="Aa粉嘟嘟 (非商业使用)" panose="02010600010101010101" pitchFamily="2" charset="-122"/>
                <a:ea typeface="Aa粉嘟嘟 (非商业使用)" panose="02010600010101010101" pitchFamily="2" charset="-122"/>
              </a:rPr>
              <a:t>威胁</a:t>
            </a:r>
            <a:endParaRPr lang="zh-CN" altLang="en-US" sz="2000" b="1" dirty="0">
              <a:solidFill>
                <a:srgbClr val="7652F2"/>
              </a:solidFill>
              <a:latin typeface="Aa粉嘟嘟 (非商业使用)" panose="02010600010101010101" pitchFamily="2" charset="-122"/>
              <a:ea typeface="Aa粉嘟嘟 (非商业使用)" panose="02010600010101010101" pitchFamily="2" charset="-122"/>
            </a:endParaRPr>
          </a:p>
        </p:txBody>
      </p:sp>
      <p:sp>
        <p:nvSpPr>
          <p:cNvPr id="2" name="文本占位符 1"/>
          <p:cNvSpPr>
            <a:spLocks noGrp="1"/>
          </p:cNvSpPr>
          <p:nvPr>
            <p:ph type="body" sz="quarter" idx="4294967295"/>
          </p:nvPr>
        </p:nvSpPr>
        <p:spPr>
          <a:xfrm>
            <a:off x="1440583" y="673698"/>
            <a:ext cx="2482430" cy="566689"/>
          </a:xfrm>
        </p:spPr>
        <p:txBody>
          <a:bodyPr>
            <a:normAutofit lnSpcReduction="10000"/>
          </a:bodyPr>
          <a:lstStyle/>
          <a:p>
            <a:pPr marL="0" indent="0">
              <a:buNone/>
            </a:pPr>
            <a:r>
              <a:rPr lang="zh-CN" altLang="en-US" sz="3600" b="1" dirty="0">
                <a:latin typeface="Aa芒小果 (非商业使用)" panose="02010600010101010101" pitchFamily="2" charset="-122"/>
                <a:ea typeface="Aa芒小果 (非商业使用)" panose="02010600010101010101" pitchFamily="2" charset="-122"/>
              </a:rPr>
              <a:t>市场分析</a:t>
            </a:r>
            <a:endParaRPr lang="zh-CN" altLang="en-US" sz="3600" b="1" dirty="0">
              <a:latin typeface="Aa芒小果 (非商业使用)" panose="02010600010101010101" pitchFamily="2" charset="-122"/>
              <a:ea typeface="Aa芒小果 (非商业使用)" panose="02010600010101010101" pitchFamily="2" charset="-122"/>
            </a:endParaRPr>
          </a:p>
          <a:p>
            <a:endParaRPr lang="zh-CN" altLang="en-US" sz="2400" dirty="0"/>
          </a:p>
        </p:txBody>
      </p:sp>
      <p:grpSp>
        <p:nvGrpSpPr>
          <p:cNvPr id="3" name="组合 2"/>
          <p:cNvGrpSpPr/>
          <p:nvPr/>
        </p:nvGrpSpPr>
        <p:grpSpPr>
          <a:xfrm>
            <a:off x="4617014" y="2065355"/>
            <a:ext cx="2915719" cy="2895841"/>
            <a:chOff x="4637478" y="1943127"/>
            <a:chExt cx="2915719" cy="2895841"/>
          </a:xfrm>
        </p:grpSpPr>
        <p:grpSp>
          <p:nvGrpSpPr>
            <p:cNvPr id="6" name="组合 5"/>
            <p:cNvGrpSpPr/>
            <p:nvPr/>
          </p:nvGrpSpPr>
          <p:grpSpPr>
            <a:xfrm>
              <a:off x="4637478" y="1943127"/>
              <a:ext cx="1440000" cy="1440000"/>
              <a:chOff x="3845559" y="1023010"/>
              <a:chExt cx="1262019" cy="1289368"/>
            </a:xfrm>
            <a:gradFill flip="none" rotWithShape="1">
              <a:gsLst>
                <a:gs pos="0">
                  <a:schemeClr val="accent1">
                    <a:lumMod val="5000"/>
                    <a:lumOff val="95000"/>
                  </a:schemeClr>
                </a:gs>
                <a:gs pos="32000">
                  <a:srgbClr val="C94EA5"/>
                </a:gs>
                <a:gs pos="62000">
                  <a:srgbClr val="55B3FD"/>
                </a:gs>
                <a:gs pos="100000">
                  <a:schemeClr val="bg1">
                    <a:lumMod val="95000"/>
                  </a:schemeClr>
                </a:gs>
              </a:gsLst>
              <a:lin ang="2700000" scaled="1"/>
              <a:tileRect/>
            </a:gradFill>
          </p:grpSpPr>
          <p:sp>
            <p:nvSpPr>
              <p:cNvPr id="4" name="椭圆 3"/>
              <p:cNvSpPr/>
              <p:nvPr/>
            </p:nvSpPr>
            <p:spPr>
              <a:xfrm>
                <a:off x="3845559" y="1023010"/>
                <a:ext cx="1262019" cy="1289368"/>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5" name="文本框 4"/>
              <p:cNvSpPr txBox="1"/>
              <p:nvPr/>
            </p:nvSpPr>
            <p:spPr>
              <a:xfrm>
                <a:off x="4247685" y="1355497"/>
                <a:ext cx="481222" cy="646330"/>
              </a:xfrm>
              <a:prstGeom prst="rect">
                <a:avLst/>
              </a:prstGeom>
              <a:grpFill/>
            </p:spPr>
            <p:txBody>
              <a:bodyPr wrap="none" rtlCol="0">
                <a:spAutoFit/>
              </a:bodyPr>
              <a:lstStyle/>
              <a:p>
                <a:r>
                  <a:rPr lang="en-US" altLang="zh-CN" sz="3600" dirty="0">
                    <a:solidFill>
                      <a:schemeClr val="bg1"/>
                    </a:solidFill>
                    <a:latin typeface="Aa粉嘟嘟 (非商业使用)" panose="02010600010101010101" pitchFamily="2" charset="-122"/>
                    <a:ea typeface="Aa粉嘟嘟 (非商业使用)" panose="02010600010101010101" pitchFamily="2" charset="-122"/>
                  </a:rPr>
                  <a:t>S</a:t>
                </a:r>
                <a:endParaRPr lang="zh-CN" altLang="en-US" sz="3600" dirty="0">
                  <a:solidFill>
                    <a:schemeClr val="bg1"/>
                  </a:solidFill>
                  <a:latin typeface="Aa粉嘟嘟 (非商业使用)" panose="02010600010101010101" pitchFamily="2" charset="-122"/>
                  <a:ea typeface="Aa粉嘟嘟 (非商业使用)" panose="02010600010101010101" pitchFamily="2" charset="-122"/>
                </a:endParaRPr>
              </a:p>
            </p:txBody>
          </p:sp>
        </p:grpSp>
        <p:grpSp>
          <p:nvGrpSpPr>
            <p:cNvPr id="12" name="组合 11"/>
            <p:cNvGrpSpPr/>
            <p:nvPr/>
          </p:nvGrpSpPr>
          <p:grpSpPr>
            <a:xfrm>
              <a:off x="6113197" y="1943127"/>
              <a:ext cx="1440000" cy="1440000"/>
              <a:chOff x="766762" y="906582"/>
              <a:chExt cx="1243217" cy="1265030"/>
            </a:xfrm>
            <a:gradFill>
              <a:gsLst>
                <a:gs pos="0">
                  <a:schemeClr val="accent1">
                    <a:lumMod val="5000"/>
                    <a:lumOff val="95000"/>
                  </a:schemeClr>
                </a:gs>
                <a:gs pos="32000">
                  <a:srgbClr val="C94EA5"/>
                </a:gs>
                <a:gs pos="62000">
                  <a:srgbClr val="55B3FD"/>
                </a:gs>
                <a:gs pos="100000">
                  <a:schemeClr val="bg1">
                    <a:lumMod val="95000"/>
                  </a:schemeClr>
                </a:gs>
              </a:gsLst>
              <a:lin ang="8100000" scaled="0"/>
            </a:gradFill>
          </p:grpSpPr>
          <p:sp>
            <p:nvSpPr>
              <p:cNvPr id="15" name="椭圆 14"/>
              <p:cNvSpPr/>
              <p:nvPr/>
            </p:nvSpPr>
            <p:spPr>
              <a:xfrm>
                <a:off x="766762" y="906582"/>
                <a:ext cx="1243217" cy="1265030"/>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6" name="文本框 15"/>
              <p:cNvSpPr txBox="1"/>
              <p:nvPr/>
            </p:nvSpPr>
            <p:spPr>
              <a:xfrm>
                <a:off x="1100609" y="1180138"/>
                <a:ext cx="647934" cy="646330"/>
              </a:xfrm>
              <a:prstGeom prst="rect">
                <a:avLst/>
              </a:prstGeom>
              <a:grpFill/>
            </p:spPr>
            <p:txBody>
              <a:bodyPr wrap="none" rtlCol="0">
                <a:spAutoFit/>
              </a:bodyPr>
              <a:lstStyle>
                <a:defPPr>
                  <a:defRPr lang="zh-CN"/>
                </a:defPPr>
                <a:lvl1pPr>
                  <a:defRPr sz="4800">
                    <a:solidFill>
                      <a:schemeClr val="bg1"/>
                    </a:solidFill>
                    <a:latin typeface="Broadway" panose="04040905080B02020502" pitchFamily="82" charset="0"/>
                  </a:defRPr>
                </a:lvl1pPr>
              </a:lstStyle>
              <a:p>
                <a:r>
                  <a:rPr lang="en-US" altLang="zh-CN" sz="3600" dirty="0">
                    <a:latin typeface="Aa粉嘟嘟 (非商业使用)" panose="02010600010101010101" pitchFamily="2" charset="-122"/>
                    <a:ea typeface="Aa粉嘟嘟 (非商业使用)" panose="02010600010101010101" pitchFamily="2" charset="-122"/>
                  </a:rPr>
                  <a:t>W</a:t>
                </a:r>
                <a:endParaRPr lang="zh-CN" altLang="en-US" sz="3600" dirty="0">
                  <a:latin typeface="Aa粉嘟嘟 (非商业使用)" panose="02010600010101010101" pitchFamily="2" charset="-122"/>
                  <a:ea typeface="Aa粉嘟嘟 (非商业使用)" panose="02010600010101010101" pitchFamily="2" charset="-122"/>
                </a:endParaRPr>
              </a:p>
            </p:txBody>
          </p:sp>
        </p:grpSp>
        <p:grpSp>
          <p:nvGrpSpPr>
            <p:cNvPr id="24" name="组合 23"/>
            <p:cNvGrpSpPr/>
            <p:nvPr/>
          </p:nvGrpSpPr>
          <p:grpSpPr>
            <a:xfrm>
              <a:off x="6113197" y="3398968"/>
              <a:ext cx="1440000" cy="1440000"/>
              <a:chOff x="693752" y="803693"/>
              <a:chExt cx="1156187" cy="1156187"/>
            </a:xfrm>
            <a:gradFill>
              <a:gsLst>
                <a:gs pos="0">
                  <a:schemeClr val="accent1">
                    <a:lumMod val="5000"/>
                    <a:lumOff val="95000"/>
                  </a:schemeClr>
                </a:gs>
                <a:gs pos="32000">
                  <a:srgbClr val="C94EA5"/>
                </a:gs>
                <a:gs pos="62000">
                  <a:srgbClr val="55B3FD"/>
                </a:gs>
                <a:gs pos="100000">
                  <a:schemeClr val="bg1">
                    <a:lumMod val="95000"/>
                  </a:schemeClr>
                </a:gs>
              </a:gsLst>
              <a:lin ang="13500000" scaled="0"/>
            </a:gradFill>
          </p:grpSpPr>
          <p:sp>
            <p:nvSpPr>
              <p:cNvPr id="27" name="椭圆 26"/>
              <p:cNvSpPr/>
              <p:nvPr/>
            </p:nvSpPr>
            <p:spPr>
              <a:xfrm>
                <a:off x="693752" y="803693"/>
                <a:ext cx="1156187" cy="1156187"/>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8" name="文本框 27"/>
              <p:cNvSpPr txBox="1"/>
              <p:nvPr/>
            </p:nvSpPr>
            <p:spPr>
              <a:xfrm>
                <a:off x="1098963" y="1125176"/>
                <a:ext cx="465192" cy="584775"/>
              </a:xfrm>
              <a:prstGeom prst="rect">
                <a:avLst/>
              </a:prstGeom>
              <a:grpFill/>
            </p:spPr>
            <p:txBody>
              <a:bodyPr wrap="square" rtlCol="0">
                <a:spAutoFit/>
              </a:bodyPr>
              <a:lstStyle>
                <a:defPPr>
                  <a:defRPr lang="zh-CN"/>
                </a:defPPr>
                <a:lvl1pPr>
                  <a:defRPr sz="4800">
                    <a:solidFill>
                      <a:schemeClr val="bg1"/>
                    </a:solidFill>
                    <a:latin typeface="Broadway" panose="04040905080B02020502" pitchFamily="82" charset="0"/>
                  </a:defRPr>
                </a:lvl1pPr>
              </a:lstStyle>
              <a:p>
                <a:r>
                  <a:rPr lang="en-US" altLang="zh-CN" sz="3200" dirty="0">
                    <a:latin typeface="Aa粉嘟嘟 (非商业使用)" panose="02010600010101010101" pitchFamily="2" charset="-122"/>
                    <a:ea typeface="Aa粉嘟嘟 (非商业使用)" panose="02010600010101010101" pitchFamily="2" charset="-122"/>
                  </a:rPr>
                  <a:t>T</a:t>
                </a:r>
                <a:endParaRPr lang="zh-CN" altLang="en-US" sz="3200" dirty="0">
                  <a:latin typeface="Aa粉嘟嘟 (非商业使用)" panose="02010600010101010101" pitchFamily="2" charset="-122"/>
                  <a:ea typeface="Aa粉嘟嘟 (非商业使用)" panose="02010600010101010101" pitchFamily="2" charset="-122"/>
                </a:endParaRPr>
              </a:p>
            </p:txBody>
          </p:sp>
        </p:grpSp>
        <p:grpSp>
          <p:nvGrpSpPr>
            <p:cNvPr id="18" name="组合 17"/>
            <p:cNvGrpSpPr/>
            <p:nvPr/>
          </p:nvGrpSpPr>
          <p:grpSpPr>
            <a:xfrm rot="10800000">
              <a:off x="4637479" y="3398968"/>
              <a:ext cx="1440000" cy="1440000"/>
              <a:chOff x="766763" y="906582"/>
              <a:chExt cx="1156187" cy="1156187"/>
            </a:xfrm>
            <a:gradFill>
              <a:gsLst>
                <a:gs pos="0">
                  <a:schemeClr val="accent1">
                    <a:lumMod val="5000"/>
                    <a:lumOff val="95000"/>
                  </a:schemeClr>
                </a:gs>
                <a:gs pos="32000">
                  <a:srgbClr val="C94EA5"/>
                </a:gs>
                <a:gs pos="62000">
                  <a:srgbClr val="55B3FD"/>
                </a:gs>
                <a:gs pos="100000">
                  <a:schemeClr val="bg1">
                    <a:lumMod val="95000"/>
                  </a:schemeClr>
                </a:gs>
              </a:gsLst>
              <a:lin ang="8100000" scaled="0"/>
            </a:gradFill>
          </p:grpSpPr>
          <p:sp>
            <p:nvSpPr>
              <p:cNvPr id="21" name="椭圆 20"/>
              <p:cNvSpPr/>
              <p:nvPr/>
            </p:nvSpPr>
            <p:spPr>
              <a:xfrm>
                <a:off x="766763" y="906582"/>
                <a:ext cx="1156187" cy="1156187"/>
              </a:xfrm>
              <a:prstGeom prst="ellipse">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文本框 21"/>
              <p:cNvSpPr txBox="1"/>
              <p:nvPr/>
            </p:nvSpPr>
            <p:spPr>
              <a:xfrm>
                <a:off x="1159221" y="1321737"/>
                <a:ext cx="498855" cy="584775"/>
              </a:xfrm>
              <a:prstGeom prst="rect">
                <a:avLst/>
              </a:prstGeom>
              <a:grpFill/>
            </p:spPr>
            <p:txBody>
              <a:bodyPr wrap="none" rtlCol="0">
                <a:spAutoFit/>
              </a:bodyPr>
              <a:lstStyle>
                <a:defPPr>
                  <a:defRPr lang="zh-CN"/>
                </a:defPPr>
                <a:lvl1pPr>
                  <a:defRPr sz="4800">
                    <a:solidFill>
                      <a:schemeClr val="bg1"/>
                    </a:solidFill>
                    <a:latin typeface="Broadway" panose="04040905080B02020502" pitchFamily="82" charset="0"/>
                  </a:defRPr>
                </a:lvl1pPr>
              </a:lstStyle>
              <a:p>
                <a:r>
                  <a:rPr lang="en-US" altLang="zh-CN" sz="3200" dirty="0">
                    <a:latin typeface="Aa粉嘟嘟 (非商业使用)" panose="02010600010101010101" pitchFamily="2" charset="-122"/>
                    <a:ea typeface="Aa粉嘟嘟 (非商业使用)" panose="02010600010101010101" pitchFamily="2" charset="-122"/>
                  </a:rPr>
                  <a:t>O</a:t>
                </a:r>
                <a:endParaRPr lang="zh-CN" altLang="en-US" sz="3200" dirty="0">
                  <a:latin typeface="Aa粉嘟嘟 (非商业使用)" panose="02010600010101010101" pitchFamily="2" charset="-122"/>
                  <a:ea typeface="Aa粉嘟嘟 (非商业使用)" panose="02010600010101010101" pitchFamily="2" charset="-122"/>
                </a:endParaRPr>
              </a:p>
            </p:txBody>
          </p:sp>
        </p:grpSp>
      </p:grpSp>
      <p:pic>
        <p:nvPicPr>
          <p:cNvPr id="11" name="图片 10"/>
          <p:cNvPicPr>
            <a:picLocks noChangeAspect="1"/>
          </p:cNvPicPr>
          <p:nvPr/>
        </p:nvPicPr>
        <p:blipFill rotWithShape="1">
          <a:blip r:embed="rId1" cstate="print">
            <a:extLst>
              <a:ext uri="{28A0092B-C50C-407E-A947-70E740481C1C}">
                <a14:useLocalDpi xmlns:a14="http://schemas.microsoft.com/office/drawing/2010/main" val="0"/>
              </a:ext>
            </a:extLst>
          </a:blip>
          <a:srcRect t="50669" r="49770"/>
          <a:stretch>
            <a:fillRect/>
          </a:stretch>
        </p:blipFill>
        <p:spPr>
          <a:xfrm>
            <a:off x="695325" y="494861"/>
            <a:ext cx="745258" cy="669322"/>
          </a:xfrm>
          <a:prstGeom prst="rect">
            <a:avLst/>
          </a:prstGeom>
        </p:spPr>
      </p:pic>
    </p:spTree>
  </p:cSld>
  <p:clrMapOvr>
    <a:masterClrMapping/>
  </p:clrMapOvr>
  <p:transition spd="med" advClick="0" advTm="600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wipe(down)">
                                      <p:cBhvr>
                                        <p:cTn id="7" dur="500"/>
                                        <p:tgtEl>
                                          <p:spTgt spid="2">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randombar(horizontal)">
                                      <p:cBhvr>
                                        <p:cTn id="15" dur="500"/>
                                        <p:tgtEl>
                                          <p:spTgt spid="3"/>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down)">
                                      <p:cBhvr>
                                        <p:cTn id="19" dur="500"/>
                                        <p:tgtEl>
                                          <p:spTgt spid="9"/>
                                        </p:tgtEl>
                                      </p:cBhvr>
                                    </p:animEffect>
                                  </p:childTnLst>
                                </p:cTn>
                              </p:par>
                              <p:par>
                                <p:cTn id="20" presetID="22" presetClass="entr" presetSubtype="4" fill="hold" grpId="0" nodeType="with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down)">
                                      <p:cBhvr>
                                        <p:cTn id="22" dur="500"/>
                                        <p:tgtEl>
                                          <p:spTgt spid="8"/>
                                        </p:tgtEl>
                                      </p:cBhvr>
                                    </p:animEffect>
                                  </p:childTnLst>
                                </p:cTn>
                              </p:par>
                            </p:childTnLst>
                          </p:cTn>
                        </p:par>
                        <p:par>
                          <p:cTn id="23" fill="hold">
                            <p:stCondLst>
                              <p:cond delay="2000"/>
                            </p:stCondLst>
                            <p:childTnLst>
                              <p:par>
                                <p:cTn id="24" presetID="22" presetClass="entr" presetSubtype="4" fill="hold" grpId="0" nodeType="after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wipe(down)">
                                      <p:cBhvr>
                                        <p:cTn id="26" dur="500"/>
                                        <p:tgtEl>
                                          <p:spTgt spid="14"/>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wipe(down)">
                                      <p:cBhvr>
                                        <p:cTn id="29" dur="500"/>
                                        <p:tgtEl>
                                          <p:spTgt spid="13"/>
                                        </p:tgtEl>
                                      </p:cBhvr>
                                    </p:animEffect>
                                  </p:childTnLst>
                                </p:cTn>
                              </p:par>
                            </p:childTnLst>
                          </p:cTn>
                        </p:par>
                        <p:par>
                          <p:cTn id="30" fill="hold">
                            <p:stCondLst>
                              <p:cond delay="2500"/>
                            </p:stCondLst>
                            <p:childTnLst>
                              <p:par>
                                <p:cTn id="31" presetID="22" presetClass="entr" presetSubtype="4" fill="hold" grpId="0" nodeType="after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down)">
                                      <p:cBhvr>
                                        <p:cTn id="33" dur="500"/>
                                        <p:tgtEl>
                                          <p:spTgt spid="20"/>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wipe(down)">
                                      <p:cBhvr>
                                        <p:cTn id="36" dur="500"/>
                                        <p:tgtEl>
                                          <p:spTgt spid="19"/>
                                        </p:tgtEl>
                                      </p:cBhvr>
                                    </p:animEffect>
                                  </p:childTnLst>
                                </p:cTn>
                              </p:par>
                            </p:childTnLst>
                          </p:cTn>
                        </p:par>
                        <p:par>
                          <p:cTn id="37" fill="hold">
                            <p:stCondLst>
                              <p:cond delay="3000"/>
                            </p:stCondLst>
                            <p:childTnLst>
                              <p:par>
                                <p:cTn id="38" presetID="22" presetClass="entr" presetSubtype="4" fill="hold" grpId="0" nodeType="afterEffect">
                                  <p:stCondLst>
                                    <p:cond delay="0"/>
                                  </p:stCondLst>
                                  <p:childTnLst>
                                    <p:set>
                                      <p:cBhvr>
                                        <p:cTn id="39" dur="1" fill="hold">
                                          <p:stCondLst>
                                            <p:cond delay="0"/>
                                          </p:stCondLst>
                                        </p:cTn>
                                        <p:tgtEl>
                                          <p:spTgt spid="26"/>
                                        </p:tgtEl>
                                        <p:attrNameLst>
                                          <p:attrName>style.visibility</p:attrName>
                                        </p:attrNameLst>
                                      </p:cBhvr>
                                      <p:to>
                                        <p:strVal val="visible"/>
                                      </p:to>
                                    </p:set>
                                    <p:animEffect transition="in" filter="wipe(down)">
                                      <p:cBhvr>
                                        <p:cTn id="40" dur="500"/>
                                        <p:tgtEl>
                                          <p:spTgt spid="26"/>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wipe(down)">
                                      <p:cBhvr>
                                        <p:cTn id="43"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p:bldP spid="13" grpId="0"/>
      <p:bldP spid="14" grpId="0"/>
      <p:bldP spid="19" grpId="0"/>
      <p:bldP spid="20" grpId="0"/>
      <p:bldP spid="25" grpId="0"/>
      <p:bldP spid="26" grpId="0"/>
      <p:bldP spid="2"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4683224" y="2073935"/>
            <a:ext cx="2893728" cy="2894802"/>
            <a:chOff x="4649136" y="1574487"/>
            <a:chExt cx="2893728" cy="2894802"/>
          </a:xfrm>
        </p:grpSpPr>
        <p:sp>
          <p:nvSpPr>
            <p:cNvPr id="26" name="椭圆 25"/>
            <p:cNvSpPr/>
            <p:nvPr/>
          </p:nvSpPr>
          <p:spPr>
            <a:xfrm>
              <a:off x="4649136" y="1574487"/>
              <a:ext cx="2893728" cy="2894802"/>
            </a:xfrm>
            <a:prstGeom prst="ellipse">
              <a:avLst/>
            </a:prstGeom>
            <a:noFill/>
            <a:ln w="85725">
              <a:gradFill>
                <a:gsLst>
                  <a:gs pos="0">
                    <a:schemeClr val="accent1">
                      <a:lumMod val="5000"/>
                      <a:lumOff val="95000"/>
                    </a:schemeClr>
                  </a:gs>
                  <a:gs pos="29000">
                    <a:srgbClr val="7652F2"/>
                  </a:gs>
                  <a:gs pos="73000">
                    <a:srgbClr val="55B3FD"/>
                  </a:gs>
                  <a:gs pos="100000">
                    <a:srgbClr val="F2E1FF"/>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p:cNvPicPr>
              <a:picLocks noChangeAspect="1"/>
            </p:cNvPicPr>
            <p:nvPr/>
          </p:nvPicPr>
          <p:blipFill rotWithShape="1">
            <a:blip r:embed="rId1" cstate="print">
              <a:extLst>
                <a:ext uri="{28A0092B-C50C-407E-A947-70E740481C1C}">
                  <a14:useLocalDpi xmlns:a14="http://schemas.microsoft.com/office/drawing/2010/main" val="0"/>
                </a:ext>
              </a:extLst>
            </a:blip>
            <a:srcRect l="16559" t="16066" r="16280" b="12493"/>
            <a:stretch>
              <a:fillRect/>
            </a:stretch>
          </p:blipFill>
          <p:spPr>
            <a:xfrm>
              <a:off x="4981800" y="1762002"/>
              <a:ext cx="2201354" cy="2341676"/>
            </a:xfrm>
            <a:prstGeom prst="rect">
              <a:avLst/>
            </a:prstGeom>
          </p:spPr>
        </p:pic>
      </p:grpSp>
      <p:sp>
        <p:nvSpPr>
          <p:cNvPr id="5" name="文本框 4"/>
          <p:cNvSpPr txBox="1"/>
          <p:nvPr/>
        </p:nvSpPr>
        <p:spPr>
          <a:xfrm>
            <a:off x="2588815" y="2573927"/>
            <a:ext cx="2295276" cy="1015663"/>
          </a:xfrm>
          <a:prstGeom prst="rect">
            <a:avLst/>
          </a:prstGeom>
          <a:noFill/>
        </p:spPr>
        <p:txBody>
          <a:bodyPr wrap="square" rtlCol="0">
            <a:spAutoFit/>
          </a:bodyPr>
          <a:lstStyle/>
          <a:p>
            <a:r>
              <a:rPr lang="zh-CN" altLang="en-US" sz="2000" dirty="0">
                <a:latin typeface="Aa粉嘟嘟 (非商业使用)" panose="02010600010101010101" pitchFamily="2" charset="-122"/>
                <a:ea typeface="Aa粉嘟嘟 (非商业使用)" panose="02010600010101010101" pitchFamily="2" charset="-122"/>
              </a:rPr>
              <a:t>店铺的优惠力度及优质服务对用户形成吸引力。</a:t>
            </a:r>
            <a:endParaRPr lang="zh-CN" altLang="en-US" sz="2000" dirty="0">
              <a:latin typeface="Aa粉嘟嘟 (非商业使用)" panose="02010600010101010101" pitchFamily="2" charset="-122"/>
              <a:ea typeface="Aa粉嘟嘟 (非商业使用)" panose="02010600010101010101" pitchFamily="2" charset="-122"/>
            </a:endParaRPr>
          </a:p>
        </p:txBody>
      </p:sp>
      <p:sp>
        <p:nvSpPr>
          <p:cNvPr id="62" name="文本框 61"/>
          <p:cNvSpPr txBox="1"/>
          <p:nvPr/>
        </p:nvSpPr>
        <p:spPr>
          <a:xfrm>
            <a:off x="3821290" y="5215863"/>
            <a:ext cx="2295275" cy="1015663"/>
          </a:xfrm>
          <a:prstGeom prst="rect">
            <a:avLst/>
          </a:prstGeom>
          <a:noFill/>
        </p:spPr>
        <p:txBody>
          <a:bodyPr wrap="square" rtlCol="0">
            <a:spAutoFit/>
          </a:bodyPr>
          <a:lstStyle/>
          <a:p>
            <a:r>
              <a:rPr lang="zh-CN" altLang="en-US" sz="2000" dirty="0">
                <a:latin typeface="Aa粉嘟嘟 (非商业使用)" panose="02010600010101010101" pitchFamily="2" charset="-122"/>
                <a:ea typeface="Aa粉嘟嘟 (非商业使用)" panose="02010600010101010101" pitchFamily="2" charset="-122"/>
              </a:rPr>
              <a:t>用户的多次浏览以及传播提高店铺的曝光度和流量。</a:t>
            </a:r>
            <a:endParaRPr lang="zh-CN" altLang="en-US" sz="2000" dirty="0">
              <a:latin typeface="Aa粉嘟嘟 (非商业使用)" panose="02010600010101010101" pitchFamily="2" charset="-122"/>
              <a:ea typeface="Aa粉嘟嘟 (非商业使用)" panose="02010600010101010101" pitchFamily="2" charset="-122"/>
            </a:endParaRPr>
          </a:p>
        </p:txBody>
      </p:sp>
      <p:sp>
        <p:nvSpPr>
          <p:cNvPr id="63" name="文本框 62"/>
          <p:cNvSpPr txBox="1"/>
          <p:nvPr/>
        </p:nvSpPr>
        <p:spPr>
          <a:xfrm>
            <a:off x="7909025" y="3862939"/>
            <a:ext cx="2295275" cy="1015663"/>
          </a:xfrm>
          <a:prstGeom prst="rect">
            <a:avLst/>
          </a:prstGeom>
          <a:noFill/>
        </p:spPr>
        <p:txBody>
          <a:bodyPr wrap="square" rtlCol="0">
            <a:spAutoFit/>
          </a:bodyPr>
          <a:lstStyle/>
          <a:p>
            <a:r>
              <a:rPr lang="zh-CN" altLang="en-US" sz="2000" dirty="0">
                <a:latin typeface="Aa粉嘟嘟 (非商业使用)" panose="02010600010101010101" pitchFamily="2" charset="-122"/>
                <a:ea typeface="Aa粉嘟嘟 (非商业使用)" panose="02010600010101010101" pitchFamily="2" charset="-122"/>
              </a:rPr>
              <a:t>客观上流量的增加使得店铺的转化率提高，销售增加。</a:t>
            </a:r>
            <a:endParaRPr lang="zh-CN" altLang="en-US" sz="2000" dirty="0">
              <a:latin typeface="Aa粉嘟嘟 (非商业使用)" panose="02010600010101010101" pitchFamily="2" charset="-122"/>
              <a:ea typeface="Aa粉嘟嘟 (非商业使用)" panose="02010600010101010101" pitchFamily="2" charset="-122"/>
            </a:endParaRPr>
          </a:p>
        </p:txBody>
      </p:sp>
      <p:sp>
        <p:nvSpPr>
          <p:cNvPr id="3" name="标题 2"/>
          <p:cNvSpPr>
            <a:spLocks noGrp="1"/>
          </p:cNvSpPr>
          <p:nvPr>
            <p:ph type="title"/>
          </p:nvPr>
        </p:nvSpPr>
        <p:spPr>
          <a:xfrm>
            <a:off x="1440583" y="597204"/>
            <a:ext cx="10515600" cy="598964"/>
          </a:xfrm>
        </p:spPr>
        <p:txBody>
          <a:bodyPr/>
          <a:lstStyle/>
          <a:p>
            <a:r>
              <a:rPr lang="zh-CN" altLang="en-US" dirty="0"/>
              <a:t>活动目的</a:t>
            </a:r>
            <a:endParaRPr lang="zh-CN" altLang="en-US" dirty="0"/>
          </a:p>
        </p:txBody>
      </p:sp>
      <p:sp>
        <p:nvSpPr>
          <p:cNvPr id="57" name="文本框 56"/>
          <p:cNvSpPr txBox="1"/>
          <p:nvPr/>
        </p:nvSpPr>
        <p:spPr>
          <a:xfrm>
            <a:off x="3814350" y="4647770"/>
            <a:ext cx="1358064" cy="461665"/>
          </a:xfrm>
          <a:prstGeom prst="rect">
            <a:avLst/>
          </a:prstGeom>
          <a:noFill/>
        </p:spPr>
        <p:txBody>
          <a:bodyPr wrap="none" rtlCol="0">
            <a:spAutoFit/>
          </a:bodyPr>
          <a:lstStyle/>
          <a:p>
            <a:r>
              <a:rPr lang="zh-CN" altLang="en-US" sz="2400" b="1" dirty="0">
                <a:solidFill>
                  <a:srgbClr val="7652F2"/>
                </a:solidFill>
                <a:latin typeface="Aa粉嘟嘟 (非商业使用)" panose="02010600010101010101" pitchFamily="2" charset="-122"/>
                <a:ea typeface="Aa粉嘟嘟 (非商业使用)" panose="02010600010101010101" pitchFamily="2" charset="-122"/>
              </a:rPr>
              <a:t>提高流量</a:t>
            </a:r>
            <a:endParaRPr lang="zh-CN" altLang="en-US" sz="2400" b="1" dirty="0">
              <a:solidFill>
                <a:srgbClr val="7652F2"/>
              </a:solidFill>
              <a:latin typeface="Aa粉嘟嘟 (非商业使用)" panose="02010600010101010101" pitchFamily="2" charset="-122"/>
              <a:ea typeface="Aa粉嘟嘟 (非商业使用)" panose="02010600010101010101" pitchFamily="2" charset="-122"/>
            </a:endParaRPr>
          </a:p>
        </p:txBody>
      </p:sp>
      <p:sp>
        <p:nvSpPr>
          <p:cNvPr id="60" name="文本框 59"/>
          <p:cNvSpPr txBox="1"/>
          <p:nvPr/>
        </p:nvSpPr>
        <p:spPr>
          <a:xfrm>
            <a:off x="7909615" y="3290503"/>
            <a:ext cx="1358064" cy="461665"/>
          </a:xfrm>
          <a:prstGeom prst="rect">
            <a:avLst/>
          </a:prstGeom>
          <a:noFill/>
        </p:spPr>
        <p:txBody>
          <a:bodyPr wrap="none" rtlCol="0">
            <a:spAutoFit/>
          </a:bodyPr>
          <a:lstStyle/>
          <a:p>
            <a:r>
              <a:rPr lang="zh-CN" altLang="en-US" sz="2400" b="1" dirty="0">
                <a:solidFill>
                  <a:srgbClr val="7652F2"/>
                </a:solidFill>
                <a:latin typeface="Aa粉嘟嘟 (非商业使用)" panose="02010600010101010101" pitchFamily="2" charset="-122"/>
                <a:ea typeface="Aa粉嘟嘟 (非商业使用)" panose="02010600010101010101" pitchFamily="2" charset="-122"/>
              </a:rPr>
              <a:t>增加销售</a:t>
            </a:r>
            <a:endParaRPr lang="zh-CN" altLang="en-US" sz="2400" b="1" dirty="0">
              <a:solidFill>
                <a:srgbClr val="7652F2"/>
              </a:solidFill>
              <a:latin typeface="Aa粉嘟嘟 (非商业使用)" panose="02010600010101010101" pitchFamily="2" charset="-122"/>
              <a:ea typeface="Aa粉嘟嘟 (非商业使用)" panose="02010600010101010101" pitchFamily="2" charset="-122"/>
            </a:endParaRPr>
          </a:p>
        </p:txBody>
      </p:sp>
      <p:sp>
        <p:nvSpPr>
          <p:cNvPr id="129" name="文本框 128"/>
          <p:cNvSpPr txBox="1"/>
          <p:nvPr/>
        </p:nvSpPr>
        <p:spPr>
          <a:xfrm>
            <a:off x="3360028" y="2070324"/>
            <a:ext cx="1358064" cy="461665"/>
          </a:xfrm>
          <a:prstGeom prst="rect">
            <a:avLst/>
          </a:prstGeom>
          <a:noFill/>
        </p:spPr>
        <p:txBody>
          <a:bodyPr wrap="none" rtlCol="0">
            <a:spAutoFit/>
          </a:bodyPr>
          <a:lstStyle/>
          <a:p>
            <a:r>
              <a:rPr lang="zh-CN" altLang="en-US" sz="2400" b="1" dirty="0">
                <a:solidFill>
                  <a:srgbClr val="7652F2"/>
                </a:solidFill>
                <a:latin typeface="Aa粉嘟嘟 (非商业使用)" panose="02010600010101010101" pitchFamily="2" charset="-122"/>
                <a:ea typeface="Aa粉嘟嘟 (非商业使用)" panose="02010600010101010101" pitchFamily="2" charset="-122"/>
              </a:rPr>
              <a:t>吸引粉丝</a:t>
            </a:r>
            <a:endParaRPr lang="zh-CN" altLang="en-US" sz="2400" b="1" dirty="0">
              <a:solidFill>
                <a:srgbClr val="7652F2"/>
              </a:solidFill>
              <a:latin typeface="Aa粉嘟嘟 (非商业使用)" panose="02010600010101010101" pitchFamily="2" charset="-122"/>
              <a:ea typeface="Aa粉嘟嘟 (非商业使用)" panose="02010600010101010101" pitchFamily="2" charset="-122"/>
            </a:endParaRPr>
          </a:p>
        </p:txBody>
      </p:sp>
      <p:sp>
        <p:nvSpPr>
          <p:cNvPr id="12" name="椭圆 11"/>
          <p:cNvSpPr/>
          <p:nvPr/>
        </p:nvSpPr>
        <p:spPr>
          <a:xfrm>
            <a:off x="4981800" y="2018752"/>
            <a:ext cx="616527" cy="616527"/>
          </a:xfrm>
          <a:prstGeom prst="ellipse">
            <a:avLst/>
          </a:prstGeom>
          <a:solidFill>
            <a:schemeClr val="bg1"/>
          </a:solidFill>
          <a:ln>
            <a:solidFill>
              <a:srgbClr val="7652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staff-symbol_36184"/>
          <p:cNvSpPr>
            <a:spLocks noChangeAspect="1"/>
          </p:cNvSpPr>
          <p:nvPr/>
        </p:nvSpPr>
        <p:spPr bwMode="auto">
          <a:xfrm>
            <a:off x="5079606" y="2131640"/>
            <a:ext cx="456508" cy="339035"/>
          </a:xfrm>
          <a:custGeom>
            <a:avLst/>
            <a:gdLst>
              <a:gd name="connsiteX0" fmla="*/ 87166 w 569431"/>
              <a:gd name="connsiteY0" fmla="*/ 225085 h 422900"/>
              <a:gd name="connsiteX1" fmla="*/ 94699 w 569431"/>
              <a:gd name="connsiteY1" fmla="*/ 226160 h 422900"/>
              <a:gd name="connsiteX2" fmla="*/ 138820 w 569431"/>
              <a:gd name="connsiteY2" fmla="*/ 285290 h 422900"/>
              <a:gd name="connsiteX3" fmla="*/ 171103 w 569431"/>
              <a:gd name="connsiteY3" fmla="*/ 258413 h 422900"/>
              <a:gd name="connsiteX4" fmla="*/ 172179 w 569431"/>
              <a:gd name="connsiteY4" fmla="*/ 258413 h 422900"/>
              <a:gd name="connsiteX5" fmla="*/ 204463 w 569431"/>
              <a:gd name="connsiteY5" fmla="*/ 285290 h 422900"/>
              <a:gd name="connsiteX6" fmla="*/ 248584 w 569431"/>
              <a:gd name="connsiteY6" fmla="*/ 226160 h 422900"/>
              <a:gd name="connsiteX7" fmla="*/ 256117 w 569431"/>
              <a:gd name="connsiteY7" fmla="*/ 225085 h 422900"/>
              <a:gd name="connsiteX8" fmla="*/ 343283 w 569431"/>
              <a:gd name="connsiteY8" fmla="*/ 422900 h 422900"/>
              <a:gd name="connsiteX9" fmla="*/ 172179 w 569431"/>
              <a:gd name="connsiteY9" fmla="*/ 422900 h 422900"/>
              <a:gd name="connsiteX10" fmla="*/ 0 w 569431"/>
              <a:gd name="connsiteY10" fmla="*/ 422900 h 422900"/>
              <a:gd name="connsiteX11" fmla="*/ 87166 w 569431"/>
              <a:gd name="connsiteY11" fmla="*/ 225085 h 422900"/>
              <a:gd name="connsiteX12" fmla="*/ 498370 w 569431"/>
              <a:gd name="connsiteY12" fmla="*/ 207981 h 422900"/>
              <a:gd name="connsiteX13" fmla="*/ 569431 w 569431"/>
              <a:gd name="connsiteY13" fmla="*/ 368095 h 422900"/>
              <a:gd name="connsiteX14" fmla="*/ 429463 w 569431"/>
              <a:gd name="connsiteY14" fmla="*/ 369170 h 422900"/>
              <a:gd name="connsiteX15" fmla="*/ 351942 w 569431"/>
              <a:gd name="connsiteY15" fmla="*/ 369170 h 422900"/>
              <a:gd name="connsiteX16" fmla="*/ 336868 w 569431"/>
              <a:gd name="connsiteY16" fmla="*/ 298247 h 422900"/>
              <a:gd name="connsiteX17" fmla="*/ 314258 w 569431"/>
              <a:gd name="connsiteY17" fmla="*/ 253114 h 422900"/>
              <a:gd name="connsiteX18" fmla="*/ 361632 w 569431"/>
              <a:gd name="connsiteY18" fmla="*/ 209056 h 422900"/>
              <a:gd name="connsiteX19" fmla="*/ 367015 w 569431"/>
              <a:gd name="connsiteY19" fmla="*/ 209056 h 422900"/>
              <a:gd name="connsiteX20" fmla="*/ 402546 w 569431"/>
              <a:gd name="connsiteY20" fmla="*/ 257412 h 422900"/>
              <a:gd name="connsiteX21" fmla="*/ 429463 w 569431"/>
              <a:gd name="connsiteY21" fmla="*/ 235920 h 422900"/>
              <a:gd name="connsiteX22" fmla="*/ 456380 w 569431"/>
              <a:gd name="connsiteY22" fmla="*/ 256338 h 422900"/>
              <a:gd name="connsiteX23" fmla="*/ 491910 w 569431"/>
              <a:gd name="connsiteY23" fmla="*/ 209056 h 422900"/>
              <a:gd name="connsiteX24" fmla="*/ 498370 w 569431"/>
              <a:gd name="connsiteY24" fmla="*/ 207981 h 422900"/>
              <a:gd name="connsiteX25" fmla="*/ 411120 w 569431"/>
              <a:gd name="connsiteY25" fmla="*/ 87617 h 422900"/>
              <a:gd name="connsiteX26" fmla="*/ 352955 w 569431"/>
              <a:gd name="connsiteY26" fmla="*/ 115563 h 422900"/>
              <a:gd name="connsiteX27" fmla="*/ 352955 w 569431"/>
              <a:gd name="connsiteY27" fmla="*/ 122013 h 422900"/>
              <a:gd name="connsiteX28" fmla="*/ 430508 w 569431"/>
              <a:gd name="connsiteY28" fmla="*/ 210152 h 422900"/>
              <a:gd name="connsiteX29" fmla="*/ 509138 w 569431"/>
              <a:gd name="connsiteY29" fmla="*/ 122013 h 422900"/>
              <a:gd name="connsiteX30" fmla="*/ 509138 w 569431"/>
              <a:gd name="connsiteY30" fmla="*/ 116638 h 422900"/>
              <a:gd name="connsiteX31" fmla="*/ 411120 w 569431"/>
              <a:gd name="connsiteY31" fmla="*/ 87617 h 422900"/>
              <a:gd name="connsiteX32" fmla="*/ 148561 w 569431"/>
              <a:gd name="connsiteY32" fmla="*/ 76776 h 422900"/>
              <a:gd name="connsiteX33" fmla="*/ 77567 w 569431"/>
              <a:gd name="connsiteY33" fmla="*/ 111183 h 422900"/>
              <a:gd name="connsiteX34" fmla="*/ 77567 w 569431"/>
              <a:gd name="connsiteY34" fmla="*/ 118710 h 422900"/>
              <a:gd name="connsiteX35" fmla="*/ 172226 w 569431"/>
              <a:gd name="connsiteY35" fmla="*/ 227308 h 422900"/>
              <a:gd name="connsiteX36" fmla="*/ 269037 w 569431"/>
              <a:gd name="connsiteY36" fmla="*/ 118710 h 422900"/>
              <a:gd name="connsiteX37" fmla="*/ 269037 w 569431"/>
              <a:gd name="connsiteY37" fmla="*/ 112258 h 422900"/>
              <a:gd name="connsiteX38" fmla="*/ 148561 w 569431"/>
              <a:gd name="connsiteY38" fmla="*/ 76776 h 422900"/>
              <a:gd name="connsiteX39" fmla="*/ 444241 w 569431"/>
              <a:gd name="connsiteY39" fmla="*/ 25677 h 422900"/>
              <a:gd name="connsiteX40" fmla="*/ 485441 w 569431"/>
              <a:gd name="connsiteY40" fmla="*/ 36023 h 422900"/>
              <a:gd name="connsiteX41" fmla="*/ 520986 w 569431"/>
              <a:gd name="connsiteY41" fmla="*/ 112339 h 422900"/>
              <a:gd name="connsiteX42" fmla="*/ 520986 w 569431"/>
              <a:gd name="connsiteY42" fmla="*/ 114488 h 422900"/>
              <a:gd name="connsiteX43" fmla="*/ 526372 w 569431"/>
              <a:gd name="connsiteY43" fmla="*/ 124162 h 422900"/>
              <a:gd name="connsiteX44" fmla="*/ 525295 w 569431"/>
              <a:gd name="connsiteY44" fmla="*/ 139211 h 422900"/>
              <a:gd name="connsiteX45" fmla="*/ 517755 w 569431"/>
              <a:gd name="connsiteY45" fmla="*/ 146735 h 422900"/>
              <a:gd name="connsiteX46" fmla="*/ 430508 w 569431"/>
              <a:gd name="connsiteY46" fmla="*/ 221976 h 422900"/>
              <a:gd name="connsiteX47" fmla="*/ 344338 w 569431"/>
              <a:gd name="connsiteY47" fmla="*/ 146735 h 422900"/>
              <a:gd name="connsiteX48" fmla="*/ 335721 w 569431"/>
              <a:gd name="connsiteY48" fmla="*/ 139211 h 422900"/>
              <a:gd name="connsiteX49" fmla="*/ 334644 w 569431"/>
              <a:gd name="connsiteY49" fmla="*/ 123087 h 422900"/>
              <a:gd name="connsiteX50" fmla="*/ 341107 w 569431"/>
              <a:gd name="connsiteY50" fmla="*/ 114488 h 422900"/>
              <a:gd name="connsiteX51" fmla="*/ 341107 w 569431"/>
              <a:gd name="connsiteY51" fmla="*/ 112339 h 422900"/>
              <a:gd name="connsiteX52" fmla="*/ 393886 w 569431"/>
              <a:gd name="connsiteY52" fmla="*/ 36023 h 422900"/>
              <a:gd name="connsiteX53" fmla="*/ 404657 w 569431"/>
              <a:gd name="connsiteY53" fmla="*/ 36023 h 422900"/>
              <a:gd name="connsiteX54" fmla="*/ 411120 w 569431"/>
              <a:gd name="connsiteY54" fmla="*/ 30648 h 422900"/>
              <a:gd name="connsiteX55" fmla="*/ 444241 w 569431"/>
              <a:gd name="connsiteY55" fmla="*/ 25677 h 422900"/>
              <a:gd name="connsiteX56" fmla="*/ 189437 w 569431"/>
              <a:gd name="connsiteY56" fmla="*/ 166 h 422900"/>
              <a:gd name="connsiteX57" fmla="*/ 239994 w 569431"/>
              <a:gd name="connsiteY57" fmla="*/ 12262 h 422900"/>
              <a:gd name="connsiteX58" fmla="*/ 283020 w 569431"/>
              <a:gd name="connsiteY58" fmla="*/ 106882 h 422900"/>
              <a:gd name="connsiteX59" fmla="*/ 284096 w 569431"/>
              <a:gd name="connsiteY59" fmla="*/ 110108 h 422900"/>
              <a:gd name="connsiteX60" fmla="*/ 290550 w 569431"/>
              <a:gd name="connsiteY60" fmla="*/ 120860 h 422900"/>
              <a:gd name="connsiteX61" fmla="*/ 289475 w 569431"/>
              <a:gd name="connsiteY61" fmla="*/ 140214 h 422900"/>
              <a:gd name="connsiteX62" fmla="*/ 279793 w 569431"/>
              <a:gd name="connsiteY62" fmla="*/ 149891 h 422900"/>
              <a:gd name="connsiteX63" fmla="*/ 172226 w 569431"/>
              <a:gd name="connsiteY63" fmla="*/ 242361 h 422900"/>
              <a:gd name="connsiteX64" fmla="*/ 66810 w 569431"/>
              <a:gd name="connsiteY64" fmla="*/ 148816 h 422900"/>
              <a:gd name="connsiteX65" fmla="*/ 56053 w 569431"/>
              <a:gd name="connsiteY65" fmla="*/ 139139 h 422900"/>
              <a:gd name="connsiteX66" fmla="*/ 54978 w 569431"/>
              <a:gd name="connsiteY66" fmla="*/ 120860 h 422900"/>
              <a:gd name="connsiteX67" fmla="*/ 62507 w 569431"/>
              <a:gd name="connsiteY67" fmla="*/ 109033 h 422900"/>
              <a:gd name="connsiteX68" fmla="*/ 62507 w 569431"/>
              <a:gd name="connsiteY68" fmla="*/ 105807 h 422900"/>
              <a:gd name="connsiteX69" fmla="*/ 128123 w 569431"/>
              <a:gd name="connsiteY69" fmla="*/ 12262 h 422900"/>
              <a:gd name="connsiteX70" fmla="*/ 141031 w 569431"/>
              <a:gd name="connsiteY70" fmla="*/ 13337 h 422900"/>
              <a:gd name="connsiteX71" fmla="*/ 148561 w 569431"/>
              <a:gd name="connsiteY71" fmla="*/ 5811 h 422900"/>
              <a:gd name="connsiteX72" fmla="*/ 189437 w 569431"/>
              <a:gd name="connsiteY72" fmla="*/ 166 h 42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569431" h="422900">
                <a:moveTo>
                  <a:pt x="87166" y="225085"/>
                </a:moveTo>
                <a:cubicBezTo>
                  <a:pt x="90394" y="225085"/>
                  <a:pt x="92546" y="225085"/>
                  <a:pt x="94699" y="226160"/>
                </a:cubicBezTo>
                <a:lnTo>
                  <a:pt x="138820" y="285290"/>
                </a:lnTo>
                <a:lnTo>
                  <a:pt x="171103" y="258413"/>
                </a:lnTo>
                <a:lnTo>
                  <a:pt x="172179" y="258413"/>
                </a:lnTo>
                <a:lnTo>
                  <a:pt x="204463" y="285290"/>
                </a:lnTo>
                <a:lnTo>
                  <a:pt x="248584" y="226160"/>
                </a:lnTo>
                <a:cubicBezTo>
                  <a:pt x="250736" y="225085"/>
                  <a:pt x="252889" y="225085"/>
                  <a:pt x="256117" y="225085"/>
                </a:cubicBezTo>
                <a:cubicBezTo>
                  <a:pt x="337903" y="236911"/>
                  <a:pt x="343283" y="422900"/>
                  <a:pt x="343283" y="422900"/>
                </a:cubicBezTo>
                <a:lnTo>
                  <a:pt x="172179" y="422900"/>
                </a:lnTo>
                <a:lnTo>
                  <a:pt x="0" y="422900"/>
                </a:lnTo>
                <a:cubicBezTo>
                  <a:pt x="0" y="422900"/>
                  <a:pt x="5380" y="236911"/>
                  <a:pt x="87166" y="225085"/>
                </a:cubicBezTo>
                <a:close/>
                <a:moveTo>
                  <a:pt x="498370" y="207981"/>
                </a:moveTo>
                <a:cubicBezTo>
                  <a:pt x="565124" y="217652"/>
                  <a:pt x="569431" y="368095"/>
                  <a:pt x="569431" y="368095"/>
                </a:cubicBezTo>
                <a:lnTo>
                  <a:pt x="429463" y="369170"/>
                </a:lnTo>
                <a:lnTo>
                  <a:pt x="351942" y="369170"/>
                </a:lnTo>
                <a:cubicBezTo>
                  <a:pt x="348712" y="345529"/>
                  <a:pt x="344405" y="317590"/>
                  <a:pt x="336868" y="298247"/>
                </a:cubicBezTo>
                <a:cubicBezTo>
                  <a:pt x="329332" y="277830"/>
                  <a:pt x="320718" y="262785"/>
                  <a:pt x="314258" y="253114"/>
                </a:cubicBezTo>
                <a:cubicBezTo>
                  <a:pt x="325025" y="229473"/>
                  <a:pt x="340098" y="211205"/>
                  <a:pt x="361632" y="209056"/>
                </a:cubicBezTo>
                <a:cubicBezTo>
                  <a:pt x="363785" y="207981"/>
                  <a:pt x="365939" y="209056"/>
                  <a:pt x="367015" y="209056"/>
                </a:cubicBezTo>
                <a:lnTo>
                  <a:pt x="402546" y="257412"/>
                </a:lnTo>
                <a:lnTo>
                  <a:pt x="429463" y="235920"/>
                </a:lnTo>
                <a:lnTo>
                  <a:pt x="456380" y="256338"/>
                </a:lnTo>
                <a:lnTo>
                  <a:pt x="491910" y="209056"/>
                </a:lnTo>
                <a:cubicBezTo>
                  <a:pt x="494064" y="207981"/>
                  <a:pt x="496217" y="207981"/>
                  <a:pt x="498370" y="207981"/>
                </a:cubicBezTo>
                <a:close/>
                <a:moveTo>
                  <a:pt x="411120" y="87617"/>
                </a:moveTo>
                <a:cubicBezTo>
                  <a:pt x="406811" y="95141"/>
                  <a:pt x="371266" y="109114"/>
                  <a:pt x="352955" y="115563"/>
                </a:cubicBezTo>
                <a:cubicBezTo>
                  <a:pt x="352955" y="117713"/>
                  <a:pt x="352955" y="119863"/>
                  <a:pt x="352955" y="122013"/>
                </a:cubicBezTo>
                <a:cubicBezTo>
                  <a:pt x="352955" y="163933"/>
                  <a:pt x="386346" y="210152"/>
                  <a:pt x="430508" y="210152"/>
                </a:cubicBezTo>
                <a:cubicBezTo>
                  <a:pt x="474670" y="210152"/>
                  <a:pt x="509138" y="162858"/>
                  <a:pt x="509138" y="122013"/>
                </a:cubicBezTo>
                <a:cubicBezTo>
                  <a:pt x="509138" y="119863"/>
                  <a:pt x="509138" y="118788"/>
                  <a:pt x="509138" y="116638"/>
                </a:cubicBezTo>
                <a:cubicBezTo>
                  <a:pt x="484364" y="113414"/>
                  <a:pt x="427277" y="104815"/>
                  <a:pt x="411120" y="87617"/>
                </a:cubicBezTo>
                <a:close/>
                <a:moveTo>
                  <a:pt x="148561" y="76776"/>
                </a:moveTo>
                <a:cubicBezTo>
                  <a:pt x="143183" y="85378"/>
                  <a:pt x="100156" y="102581"/>
                  <a:pt x="77567" y="111183"/>
                </a:cubicBezTo>
                <a:cubicBezTo>
                  <a:pt x="77567" y="113334"/>
                  <a:pt x="76491" y="116559"/>
                  <a:pt x="77567" y="118710"/>
                </a:cubicBezTo>
                <a:cubicBezTo>
                  <a:pt x="77567" y="170321"/>
                  <a:pt x="117367" y="227308"/>
                  <a:pt x="172226" y="227308"/>
                </a:cubicBezTo>
                <a:cubicBezTo>
                  <a:pt x="227085" y="227308"/>
                  <a:pt x="269037" y="169245"/>
                  <a:pt x="269037" y="118710"/>
                </a:cubicBezTo>
                <a:cubicBezTo>
                  <a:pt x="269037" y="116559"/>
                  <a:pt x="269037" y="114409"/>
                  <a:pt x="269037" y="112258"/>
                </a:cubicBezTo>
                <a:cubicBezTo>
                  <a:pt x="237842" y="109033"/>
                  <a:pt x="167923" y="97205"/>
                  <a:pt x="148561" y="76776"/>
                </a:cubicBezTo>
                <a:close/>
                <a:moveTo>
                  <a:pt x="444241" y="25677"/>
                </a:moveTo>
                <a:cubicBezTo>
                  <a:pt x="456898" y="26349"/>
                  <a:pt x="470900" y="29574"/>
                  <a:pt x="485441" y="36023"/>
                </a:cubicBezTo>
                <a:cubicBezTo>
                  <a:pt x="513447" y="47846"/>
                  <a:pt x="519909" y="76868"/>
                  <a:pt x="520986" y="112339"/>
                </a:cubicBezTo>
                <a:cubicBezTo>
                  <a:pt x="520986" y="113414"/>
                  <a:pt x="520986" y="114488"/>
                  <a:pt x="520986" y="114488"/>
                </a:cubicBezTo>
                <a:cubicBezTo>
                  <a:pt x="524218" y="116638"/>
                  <a:pt x="527449" y="119863"/>
                  <a:pt x="526372" y="124162"/>
                </a:cubicBezTo>
                <a:lnTo>
                  <a:pt x="525295" y="139211"/>
                </a:lnTo>
                <a:cubicBezTo>
                  <a:pt x="525295" y="143510"/>
                  <a:pt x="522064" y="146735"/>
                  <a:pt x="517755" y="146735"/>
                </a:cubicBezTo>
                <a:cubicBezTo>
                  <a:pt x="506984" y="186505"/>
                  <a:pt x="473593" y="221976"/>
                  <a:pt x="430508" y="221976"/>
                </a:cubicBezTo>
                <a:cubicBezTo>
                  <a:pt x="388500" y="221976"/>
                  <a:pt x="355109" y="186505"/>
                  <a:pt x="344338" y="146735"/>
                </a:cubicBezTo>
                <a:cubicBezTo>
                  <a:pt x="340030" y="146735"/>
                  <a:pt x="336798" y="143510"/>
                  <a:pt x="335721" y="139211"/>
                </a:cubicBezTo>
                <a:lnTo>
                  <a:pt x="334644" y="123087"/>
                </a:lnTo>
                <a:cubicBezTo>
                  <a:pt x="334644" y="118788"/>
                  <a:pt x="336798" y="115563"/>
                  <a:pt x="341107" y="114488"/>
                </a:cubicBezTo>
                <a:cubicBezTo>
                  <a:pt x="341107" y="113414"/>
                  <a:pt x="341107" y="112339"/>
                  <a:pt x="341107" y="112339"/>
                </a:cubicBezTo>
                <a:cubicBezTo>
                  <a:pt x="338953" y="81167"/>
                  <a:pt x="351878" y="41397"/>
                  <a:pt x="393886" y="36023"/>
                </a:cubicBezTo>
                <a:cubicBezTo>
                  <a:pt x="397117" y="34948"/>
                  <a:pt x="403580" y="37097"/>
                  <a:pt x="404657" y="36023"/>
                </a:cubicBezTo>
                <a:cubicBezTo>
                  <a:pt x="405734" y="36023"/>
                  <a:pt x="408966" y="31723"/>
                  <a:pt x="411120" y="30648"/>
                </a:cubicBezTo>
                <a:cubicBezTo>
                  <a:pt x="420275" y="26886"/>
                  <a:pt x="431585" y="25005"/>
                  <a:pt x="444241" y="25677"/>
                </a:cubicBezTo>
                <a:close/>
                <a:moveTo>
                  <a:pt x="189437" y="166"/>
                </a:moveTo>
                <a:cubicBezTo>
                  <a:pt x="204765" y="972"/>
                  <a:pt x="221707" y="4736"/>
                  <a:pt x="239994" y="12262"/>
                </a:cubicBezTo>
                <a:cubicBezTo>
                  <a:pt x="274415" y="27315"/>
                  <a:pt x="283020" y="62798"/>
                  <a:pt x="283020" y="106882"/>
                </a:cubicBezTo>
                <a:cubicBezTo>
                  <a:pt x="284096" y="107957"/>
                  <a:pt x="284096" y="109033"/>
                  <a:pt x="284096" y="110108"/>
                </a:cubicBezTo>
                <a:cubicBezTo>
                  <a:pt x="288399" y="111183"/>
                  <a:pt x="291626" y="115484"/>
                  <a:pt x="290550" y="120860"/>
                </a:cubicBezTo>
                <a:lnTo>
                  <a:pt x="289475" y="140214"/>
                </a:lnTo>
                <a:cubicBezTo>
                  <a:pt x="288399" y="145590"/>
                  <a:pt x="285172" y="148816"/>
                  <a:pt x="279793" y="149891"/>
                </a:cubicBezTo>
                <a:cubicBezTo>
                  <a:pt x="266885" y="198277"/>
                  <a:pt x="224934" y="242361"/>
                  <a:pt x="172226" y="242361"/>
                </a:cubicBezTo>
                <a:cubicBezTo>
                  <a:pt x="120594" y="242361"/>
                  <a:pt x="78642" y="198277"/>
                  <a:pt x="66810" y="148816"/>
                </a:cubicBezTo>
                <a:cubicBezTo>
                  <a:pt x="61432" y="148816"/>
                  <a:pt x="57129" y="145590"/>
                  <a:pt x="56053" y="139139"/>
                </a:cubicBezTo>
                <a:lnTo>
                  <a:pt x="54978" y="120860"/>
                </a:lnTo>
                <a:cubicBezTo>
                  <a:pt x="53902" y="115484"/>
                  <a:pt x="57129" y="110108"/>
                  <a:pt x="62507" y="109033"/>
                </a:cubicBezTo>
                <a:cubicBezTo>
                  <a:pt x="62507" y="107957"/>
                  <a:pt x="62507" y="106882"/>
                  <a:pt x="62507" y="105807"/>
                </a:cubicBezTo>
                <a:cubicBezTo>
                  <a:pt x="59280" y="68174"/>
                  <a:pt x="76491" y="19789"/>
                  <a:pt x="128123" y="12262"/>
                </a:cubicBezTo>
                <a:cubicBezTo>
                  <a:pt x="131350" y="11187"/>
                  <a:pt x="139956" y="14413"/>
                  <a:pt x="141031" y="13337"/>
                </a:cubicBezTo>
                <a:cubicBezTo>
                  <a:pt x="142107" y="12262"/>
                  <a:pt x="146410" y="6886"/>
                  <a:pt x="148561" y="5811"/>
                </a:cubicBezTo>
                <a:cubicBezTo>
                  <a:pt x="160394" y="1510"/>
                  <a:pt x="174109" y="-640"/>
                  <a:pt x="189437" y="166"/>
                </a:cubicBezTo>
                <a:close/>
              </a:path>
            </a:pathLst>
          </a:custGeom>
          <a:solidFill>
            <a:srgbClr val="7652F2"/>
          </a:solidFill>
          <a:ln>
            <a:noFill/>
          </a:ln>
        </p:spPr>
      </p:sp>
      <p:sp>
        <p:nvSpPr>
          <p:cNvPr id="32" name="椭圆 31"/>
          <p:cNvSpPr/>
          <p:nvPr/>
        </p:nvSpPr>
        <p:spPr>
          <a:xfrm>
            <a:off x="7293089" y="3281326"/>
            <a:ext cx="616527" cy="616527"/>
          </a:xfrm>
          <a:prstGeom prst="ellipse">
            <a:avLst/>
          </a:prstGeom>
          <a:solidFill>
            <a:schemeClr val="bg1"/>
          </a:solidFill>
          <a:ln>
            <a:solidFill>
              <a:srgbClr val="7652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japanese-yen-placeholder_21216"/>
          <p:cNvSpPr>
            <a:spLocks noChangeAspect="1"/>
          </p:cNvSpPr>
          <p:nvPr/>
        </p:nvSpPr>
        <p:spPr bwMode="auto">
          <a:xfrm>
            <a:off x="7419896" y="3358115"/>
            <a:ext cx="362912" cy="462947"/>
          </a:xfrm>
          <a:custGeom>
            <a:avLst/>
            <a:gdLst>
              <a:gd name="connsiteX0" fmla="*/ 141382 w 471931"/>
              <a:gd name="connsiteY0" fmla="*/ 110908 h 602015"/>
              <a:gd name="connsiteX1" fmla="*/ 176895 w 471931"/>
              <a:gd name="connsiteY1" fmla="*/ 110908 h 602015"/>
              <a:gd name="connsiteX2" fmla="*/ 235654 w 471931"/>
              <a:gd name="connsiteY2" fmla="*/ 218548 h 602015"/>
              <a:gd name="connsiteX3" fmla="*/ 294413 w 471931"/>
              <a:gd name="connsiteY3" fmla="*/ 110908 h 602015"/>
              <a:gd name="connsiteX4" fmla="*/ 329926 w 471931"/>
              <a:gd name="connsiteY4" fmla="*/ 110908 h 602015"/>
              <a:gd name="connsiteX5" fmla="*/ 287956 w 471931"/>
              <a:gd name="connsiteY5" fmla="*/ 181809 h 602015"/>
              <a:gd name="connsiteX6" fmla="*/ 315721 w 471931"/>
              <a:gd name="connsiteY6" fmla="*/ 181809 h 602015"/>
              <a:gd name="connsiteX7" fmla="*/ 315721 w 471931"/>
              <a:gd name="connsiteY7" fmla="*/ 203724 h 602015"/>
              <a:gd name="connsiteX8" fmla="*/ 275042 w 471931"/>
              <a:gd name="connsiteY8" fmla="*/ 203724 h 602015"/>
              <a:gd name="connsiteX9" fmla="*/ 254379 w 471931"/>
              <a:gd name="connsiteY9" fmla="*/ 238529 h 602015"/>
              <a:gd name="connsiteX10" fmla="*/ 310555 w 471931"/>
              <a:gd name="connsiteY10" fmla="*/ 238529 h 602015"/>
              <a:gd name="connsiteX11" fmla="*/ 310555 w 471931"/>
              <a:gd name="connsiteY11" fmla="*/ 259800 h 602015"/>
              <a:gd name="connsiteX12" fmla="*/ 250505 w 471931"/>
              <a:gd name="connsiteY12" fmla="*/ 259800 h 602015"/>
              <a:gd name="connsiteX13" fmla="*/ 250505 w 471931"/>
              <a:gd name="connsiteY13" fmla="*/ 335212 h 602015"/>
              <a:gd name="connsiteX14" fmla="*/ 220157 w 471931"/>
              <a:gd name="connsiteY14" fmla="*/ 335212 h 602015"/>
              <a:gd name="connsiteX15" fmla="*/ 220157 w 471931"/>
              <a:gd name="connsiteY15" fmla="*/ 259800 h 602015"/>
              <a:gd name="connsiteX16" fmla="*/ 162690 w 471931"/>
              <a:gd name="connsiteY16" fmla="*/ 259800 h 602015"/>
              <a:gd name="connsiteX17" fmla="*/ 162690 w 471931"/>
              <a:gd name="connsiteY17" fmla="*/ 238529 h 602015"/>
              <a:gd name="connsiteX18" fmla="*/ 216929 w 471931"/>
              <a:gd name="connsiteY18" fmla="*/ 238529 h 602015"/>
              <a:gd name="connsiteX19" fmla="*/ 196266 w 471931"/>
              <a:gd name="connsiteY19" fmla="*/ 203724 h 602015"/>
              <a:gd name="connsiteX20" fmla="*/ 154942 w 471931"/>
              <a:gd name="connsiteY20" fmla="*/ 203724 h 602015"/>
              <a:gd name="connsiteX21" fmla="*/ 154942 w 471931"/>
              <a:gd name="connsiteY21" fmla="*/ 181809 h 602015"/>
              <a:gd name="connsiteX22" fmla="*/ 183352 w 471931"/>
              <a:gd name="connsiteY22" fmla="*/ 181809 h 602015"/>
              <a:gd name="connsiteX23" fmla="*/ 235643 w 471931"/>
              <a:gd name="connsiteY23" fmla="*/ 58655 h 602015"/>
              <a:gd name="connsiteX24" fmla="*/ 71661 w 471931"/>
              <a:gd name="connsiteY24" fmla="*/ 223016 h 602015"/>
              <a:gd name="connsiteX25" fmla="*/ 235643 w 471931"/>
              <a:gd name="connsiteY25" fmla="*/ 386733 h 602015"/>
              <a:gd name="connsiteX26" fmla="*/ 400270 w 471931"/>
              <a:gd name="connsiteY26" fmla="*/ 223016 h 602015"/>
              <a:gd name="connsiteX27" fmla="*/ 235643 w 471931"/>
              <a:gd name="connsiteY27" fmla="*/ 58655 h 602015"/>
              <a:gd name="connsiteX28" fmla="*/ 235643 w 471931"/>
              <a:gd name="connsiteY28" fmla="*/ 0 h 602015"/>
              <a:gd name="connsiteX29" fmla="*/ 471931 w 471931"/>
              <a:gd name="connsiteY29" fmla="*/ 235907 h 602015"/>
              <a:gd name="connsiteX30" fmla="*/ 235643 w 471931"/>
              <a:gd name="connsiteY30" fmla="*/ 602015 h 602015"/>
              <a:gd name="connsiteX31" fmla="*/ 0 w 471931"/>
              <a:gd name="connsiteY31" fmla="*/ 235907 h 602015"/>
              <a:gd name="connsiteX32" fmla="*/ 235643 w 471931"/>
              <a:gd name="connsiteY32" fmla="*/ 0 h 602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471931" h="602015">
                <a:moveTo>
                  <a:pt x="141382" y="110908"/>
                </a:moveTo>
                <a:lnTo>
                  <a:pt x="176895" y="110908"/>
                </a:lnTo>
                <a:lnTo>
                  <a:pt x="235654" y="218548"/>
                </a:lnTo>
                <a:lnTo>
                  <a:pt x="294413" y="110908"/>
                </a:lnTo>
                <a:lnTo>
                  <a:pt x="329926" y="110908"/>
                </a:lnTo>
                <a:lnTo>
                  <a:pt x="287956" y="181809"/>
                </a:lnTo>
                <a:lnTo>
                  <a:pt x="315721" y="181809"/>
                </a:lnTo>
                <a:lnTo>
                  <a:pt x="315721" y="203724"/>
                </a:lnTo>
                <a:lnTo>
                  <a:pt x="275042" y="203724"/>
                </a:lnTo>
                <a:lnTo>
                  <a:pt x="254379" y="238529"/>
                </a:lnTo>
                <a:lnTo>
                  <a:pt x="310555" y="238529"/>
                </a:lnTo>
                <a:lnTo>
                  <a:pt x="310555" y="259800"/>
                </a:lnTo>
                <a:lnTo>
                  <a:pt x="250505" y="259800"/>
                </a:lnTo>
                <a:lnTo>
                  <a:pt x="250505" y="335212"/>
                </a:lnTo>
                <a:lnTo>
                  <a:pt x="220157" y="335212"/>
                </a:lnTo>
                <a:lnTo>
                  <a:pt x="220157" y="259800"/>
                </a:lnTo>
                <a:lnTo>
                  <a:pt x="162690" y="259800"/>
                </a:lnTo>
                <a:lnTo>
                  <a:pt x="162690" y="238529"/>
                </a:lnTo>
                <a:lnTo>
                  <a:pt x="216929" y="238529"/>
                </a:lnTo>
                <a:lnTo>
                  <a:pt x="196266" y="203724"/>
                </a:lnTo>
                <a:lnTo>
                  <a:pt x="154942" y="203724"/>
                </a:lnTo>
                <a:lnTo>
                  <a:pt x="154942" y="181809"/>
                </a:lnTo>
                <a:lnTo>
                  <a:pt x="183352" y="181809"/>
                </a:lnTo>
                <a:close/>
                <a:moveTo>
                  <a:pt x="235643" y="58655"/>
                </a:moveTo>
                <a:cubicBezTo>
                  <a:pt x="145259" y="58655"/>
                  <a:pt x="71661" y="132134"/>
                  <a:pt x="71661" y="223016"/>
                </a:cubicBezTo>
                <a:cubicBezTo>
                  <a:pt x="71661" y="313254"/>
                  <a:pt x="145259" y="386733"/>
                  <a:pt x="235643" y="386733"/>
                </a:cubicBezTo>
                <a:cubicBezTo>
                  <a:pt x="326672" y="386733"/>
                  <a:pt x="400270" y="313254"/>
                  <a:pt x="400270" y="223016"/>
                </a:cubicBezTo>
                <a:cubicBezTo>
                  <a:pt x="400270" y="132134"/>
                  <a:pt x="326672" y="58655"/>
                  <a:pt x="235643" y="58655"/>
                </a:cubicBezTo>
                <a:close/>
                <a:moveTo>
                  <a:pt x="235643" y="0"/>
                </a:moveTo>
                <a:cubicBezTo>
                  <a:pt x="366053" y="0"/>
                  <a:pt x="471931" y="105707"/>
                  <a:pt x="471931" y="235907"/>
                </a:cubicBezTo>
                <a:cubicBezTo>
                  <a:pt x="471931" y="366108"/>
                  <a:pt x="235643" y="602015"/>
                  <a:pt x="235643" y="602015"/>
                </a:cubicBezTo>
                <a:cubicBezTo>
                  <a:pt x="235643" y="602015"/>
                  <a:pt x="0" y="366108"/>
                  <a:pt x="0" y="235907"/>
                </a:cubicBezTo>
                <a:cubicBezTo>
                  <a:pt x="0" y="105707"/>
                  <a:pt x="105232" y="0"/>
                  <a:pt x="235643" y="0"/>
                </a:cubicBezTo>
                <a:close/>
              </a:path>
            </a:pathLst>
          </a:custGeom>
          <a:solidFill>
            <a:srgbClr val="7652F2"/>
          </a:solidFill>
          <a:ln>
            <a:solidFill>
              <a:srgbClr val="7652F2"/>
            </a:solidFill>
          </a:ln>
        </p:spPr>
      </p:sp>
      <p:sp>
        <p:nvSpPr>
          <p:cNvPr id="810" name="椭圆 809"/>
          <p:cNvSpPr/>
          <p:nvPr/>
        </p:nvSpPr>
        <p:spPr>
          <a:xfrm>
            <a:off x="5273536" y="4482020"/>
            <a:ext cx="616527" cy="616527"/>
          </a:xfrm>
          <a:prstGeom prst="ellipse">
            <a:avLst/>
          </a:prstGeom>
          <a:solidFill>
            <a:schemeClr val="bg1"/>
          </a:solidFill>
          <a:ln>
            <a:solidFill>
              <a:srgbClr val="7652F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2" name="staff-symbol_36184"/>
          <p:cNvSpPr>
            <a:spLocks noChangeAspect="1"/>
          </p:cNvSpPr>
          <p:nvPr/>
        </p:nvSpPr>
        <p:spPr bwMode="auto">
          <a:xfrm>
            <a:off x="5371342" y="4589828"/>
            <a:ext cx="456508" cy="349195"/>
          </a:xfrm>
          <a:custGeom>
            <a:avLst/>
            <a:gdLst>
              <a:gd name="connsiteX0" fmla="*/ 361794 w 551492"/>
              <a:gd name="connsiteY0" fmla="*/ 308363 h 421851"/>
              <a:gd name="connsiteX1" fmla="*/ 530845 w 551492"/>
              <a:gd name="connsiteY1" fmla="*/ 308363 h 421851"/>
              <a:gd name="connsiteX2" fmla="*/ 551492 w 551492"/>
              <a:gd name="connsiteY2" fmla="*/ 329044 h 421851"/>
              <a:gd name="connsiteX3" fmla="*/ 551492 w 551492"/>
              <a:gd name="connsiteY3" fmla="*/ 362650 h 421851"/>
              <a:gd name="connsiteX4" fmla="*/ 530845 w 551492"/>
              <a:gd name="connsiteY4" fmla="*/ 383331 h 421851"/>
              <a:gd name="connsiteX5" fmla="*/ 378570 w 551492"/>
              <a:gd name="connsiteY5" fmla="*/ 383331 h 421851"/>
              <a:gd name="connsiteX6" fmla="*/ 378570 w 551492"/>
              <a:gd name="connsiteY6" fmla="*/ 369113 h 421851"/>
              <a:gd name="connsiteX7" fmla="*/ 361794 w 551492"/>
              <a:gd name="connsiteY7" fmla="*/ 308363 h 421851"/>
              <a:gd name="connsiteX8" fmla="*/ 313904 w 551492"/>
              <a:gd name="connsiteY8" fmla="*/ 172924 h 421851"/>
              <a:gd name="connsiteX9" fmla="*/ 530832 w 551492"/>
              <a:gd name="connsiteY9" fmla="*/ 172924 h 421851"/>
              <a:gd name="connsiteX10" fmla="*/ 551492 w 551492"/>
              <a:gd name="connsiteY10" fmla="*/ 193548 h 421851"/>
              <a:gd name="connsiteX11" fmla="*/ 551492 w 551492"/>
              <a:gd name="connsiteY11" fmla="*/ 225772 h 421851"/>
              <a:gd name="connsiteX12" fmla="*/ 530832 w 551492"/>
              <a:gd name="connsiteY12" fmla="*/ 247685 h 421851"/>
              <a:gd name="connsiteX13" fmla="*/ 271293 w 551492"/>
              <a:gd name="connsiteY13" fmla="*/ 247685 h 421851"/>
              <a:gd name="connsiteX14" fmla="*/ 271293 w 551492"/>
              <a:gd name="connsiteY14" fmla="*/ 227061 h 421851"/>
              <a:gd name="connsiteX15" fmla="*/ 272584 w 551492"/>
              <a:gd name="connsiteY15" fmla="*/ 224483 h 421851"/>
              <a:gd name="connsiteX16" fmla="*/ 313904 w 551492"/>
              <a:gd name="connsiteY16" fmla="*/ 172924 h 421851"/>
              <a:gd name="connsiteX17" fmla="*/ 281648 w 551492"/>
              <a:gd name="connsiteY17" fmla="*/ 36241 h 421851"/>
              <a:gd name="connsiteX18" fmla="*/ 530834 w 551492"/>
              <a:gd name="connsiteY18" fmla="*/ 36241 h 421851"/>
              <a:gd name="connsiteX19" fmla="*/ 551492 w 551492"/>
              <a:gd name="connsiteY19" fmla="*/ 58154 h 421851"/>
              <a:gd name="connsiteX20" fmla="*/ 551492 w 551492"/>
              <a:gd name="connsiteY20" fmla="*/ 90378 h 421851"/>
              <a:gd name="connsiteX21" fmla="*/ 530834 w 551492"/>
              <a:gd name="connsiteY21" fmla="*/ 111002 h 421851"/>
              <a:gd name="connsiteX22" fmla="*/ 308761 w 551492"/>
              <a:gd name="connsiteY22" fmla="*/ 111002 h 421851"/>
              <a:gd name="connsiteX23" fmla="*/ 295850 w 551492"/>
              <a:gd name="connsiteY23" fmla="*/ 96823 h 421851"/>
              <a:gd name="connsiteX24" fmla="*/ 281648 w 551492"/>
              <a:gd name="connsiteY24" fmla="*/ 36241 h 421851"/>
              <a:gd name="connsiteX25" fmla="*/ 176987 w 551492"/>
              <a:gd name="connsiteY25" fmla="*/ 0 h 421851"/>
              <a:gd name="connsiteX26" fmla="*/ 271294 w 551492"/>
              <a:gd name="connsiteY26" fmla="*/ 117396 h 421851"/>
              <a:gd name="connsiteX27" fmla="*/ 276461 w 551492"/>
              <a:gd name="connsiteY27" fmla="*/ 117396 h 421851"/>
              <a:gd name="connsiteX28" fmla="*/ 290672 w 551492"/>
              <a:gd name="connsiteY28" fmla="*/ 152228 h 421851"/>
              <a:gd name="connsiteX29" fmla="*/ 262251 w 551492"/>
              <a:gd name="connsiteY29" fmla="*/ 199960 h 421851"/>
              <a:gd name="connsiteX30" fmla="*/ 257083 w 551492"/>
              <a:gd name="connsiteY30" fmla="*/ 197380 h 421851"/>
              <a:gd name="connsiteX31" fmla="*/ 224786 w 551492"/>
              <a:gd name="connsiteY31" fmla="*/ 247692 h 421851"/>
              <a:gd name="connsiteX32" fmla="*/ 219619 w 551492"/>
              <a:gd name="connsiteY32" fmla="*/ 259303 h 421851"/>
              <a:gd name="connsiteX33" fmla="*/ 241581 w 551492"/>
              <a:gd name="connsiteY33" fmla="*/ 279944 h 421851"/>
              <a:gd name="connsiteX34" fmla="*/ 263543 w 551492"/>
              <a:gd name="connsiteY34" fmla="*/ 279944 h 421851"/>
              <a:gd name="connsiteX35" fmla="*/ 352682 w 551492"/>
              <a:gd name="connsiteY35" fmla="*/ 368958 h 421851"/>
              <a:gd name="connsiteX36" fmla="*/ 352682 w 551492"/>
              <a:gd name="connsiteY36" fmla="*/ 393470 h 421851"/>
              <a:gd name="connsiteX37" fmla="*/ 325553 w 551492"/>
              <a:gd name="connsiteY37" fmla="*/ 421851 h 421851"/>
              <a:gd name="connsiteX38" fmla="*/ 28421 w 551492"/>
              <a:gd name="connsiteY38" fmla="*/ 421851 h 421851"/>
              <a:gd name="connsiteX39" fmla="*/ 0 w 551492"/>
              <a:gd name="connsiteY39" fmla="*/ 393470 h 421851"/>
              <a:gd name="connsiteX40" fmla="*/ 0 w 551492"/>
              <a:gd name="connsiteY40" fmla="*/ 368958 h 421851"/>
              <a:gd name="connsiteX41" fmla="*/ 89139 w 551492"/>
              <a:gd name="connsiteY41" fmla="*/ 279944 h 421851"/>
              <a:gd name="connsiteX42" fmla="*/ 112393 w 551492"/>
              <a:gd name="connsiteY42" fmla="*/ 279944 h 421851"/>
              <a:gd name="connsiteX43" fmla="*/ 133063 w 551492"/>
              <a:gd name="connsiteY43" fmla="*/ 259303 h 421851"/>
              <a:gd name="connsiteX44" fmla="*/ 127896 w 551492"/>
              <a:gd name="connsiteY44" fmla="*/ 247692 h 421851"/>
              <a:gd name="connsiteX45" fmla="*/ 95599 w 551492"/>
              <a:gd name="connsiteY45" fmla="*/ 198670 h 421851"/>
              <a:gd name="connsiteX46" fmla="*/ 91723 w 551492"/>
              <a:gd name="connsiteY46" fmla="*/ 199960 h 421851"/>
              <a:gd name="connsiteX47" fmla="*/ 63302 w 551492"/>
              <a:gd name="connsiteY47" fmla="*/ 152228 h 421851"/>
              <a:gd name="connsiteX48" fmla="*/ 78804 w 551492"/>
              <a:gd name="connsiteY48" fmla="*/ 117396 h 421851"/>
              <a:gd name="connsiteX49" fmla="*/ 81388 w 551492"/>
              <a:gd name="connsiteY49" fmla="*/ 117396 h 421851"/>
              <a:gd name="connsiteX50" fmla="*/ 176987 w 551492"/>
              <a:gd name="connsiteY50" fmla="*/ 0 h 421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51492" h="421851">
                <a:moveTo>
                  <a:pt x="361794" y="308363"/>
                </a:moveTo>
                <a:lnTo>
                  <a:pt x="530845" y="308363"/>
                </a:lnTo>
                <a:cubicBezTo>
                  <a:pt x="541168" y="308363"/>
                  <a:pt x="551492" y="317411"/>
                  <a:pt x="551492" y="329044"/>
                </a:cubicBezTo>
                <a:lnTo>
                  <a:pt x="551492" y="362650"/>
                </a:lnTo>
                <a:cubicBezTo>
                  <a:pt x="551492" y="374283"/>
                  <a:pt x="541168" y="383331"/>
                  <a:pt x="530845" y="383331"/>
                </a:cubicBezTo>
                <a:lnTo>
                  <a:pt x="378570" y="383331"/>
                </a:lnTo>
                <a:lnTo>
                  <a:pt x="378570" y="369113"/>
                </a:lnTo>
                <a:cubicBezTo>
                  <a:pt x="378570" y="347140"/>
                  <a:pt x="372118" y="326459"/>
                  <a:pt x="361794" y="308363"/>
                </a:cubicBezTo>
                <a:close/>
                <a:moveTo>
                  <a:pt x="313904" y="172924"/>
                </a:moveTo>
                <a:lnTo>
                  <a:pt x="530832" y="172924"/>
                </a:lnTo>
                <a:cubicBezTo>
                  <a:pt x="541162" y="172924"/>
                  <a:pt x="551492" y="181947"/>
                  <a:pt x="551492" y="193548"/>
                </a:cubicBezTo>
                <a:lnTo>
                  <a:pt x="551492" y="225772"/>
                </a:lnTo>
                <a:cubicBezTo>
                  <a:pt x="551492" y="237373"/>
                  <a:pt x="541162" y="247685"/>
                  <a:pt x="530832" y="247685"/>
                </a:cubicBezTo>
                <a:lnTo>
                  <a:pt x="271293" y="247685"/>
                </a:lnTo>
                <a:lnTo>
                  <a:pt x="271293" y="227061"/>
                </a:lnTo>
                <a:cubicBezTo>
                  <a:pt x="271293" y="225772"/>
                  <a:pt x="272584" y="225772"/>
                  <a:pt x="272584" y="224483"/>
                </a:cubicBezTo>
                <a:cubicBezTo>
                  <a:pt x="293244" y="218038"/>
                  <a:pt x="307448" y="194837"/>
                  <a:pt x="313904" y="172924"/>
                </a:cubicBezTo>
                <a:close/>
                <a:moveTo>
                  <a:pt x="281648" y="36241"/>
                </a:moveTo>
                <a:lnTo>
                  <a:pt x="530834" y="36241"/>
                </a:lnTo>
                <a:cubicBezTo>
                  <a:pt x="541163" y="36241"/>
                  <a:pt x="551492" y="46553"/>
                  <a:pt x="551492" y="58154"/>
                </a:cubicBezTo>
                <a:lnTo>
                  <a:pt x="551492" y="90378"/>
                </a:lnTo>
                <a:cubicBezTo>
                  <a:pt x="551492" y="101979"/>
                  <a:pt x="541163" y="111002"/>
                  <a:pt x="530834" y="111002"/>
                </a:cubicBezTo>
                <a:lnTo>
                  <a:pt x="308761" y="111002"/>
                </a:lnTo>
                <a:cubicBezTo>
                  <a:pt x="304888" y="104557"/>
                  <a:pt x="301015" y="99401"/>
                  <a:pt x="295850" y="96823"/>
                </a:cubicBezTo>
                <a:cubicBezTo>
                  <a:pt x="293268" y="72333"/>
                  <a:pt x="288104" y="52998"/>
                  <a:pt x="281648" y="36241"/>
                </a:cubicBezTo>
                <a:close/>
                <a:moveTo>
                  <a:pt x="176987" y="0"/>
                </a:moveTo>
                <a:cubicBezTo>
                  <a:pt x="257083" y="0"/>
                  <a:pt x="270002" y="64503"/>
                  <a:pt x="271294" y="117396"/>
                </a:cubicBezTo>
                <a:cubicBezTo>
                  <a:pt x="272586" y="117396"/>
                  <a:pt x="273878" y="117396"/>
                  <a:pt x="276461" y="117396"/>
                </a:cubicBezTo>
                <a:cubicBezTo>
                  <a:pt x="289380" y="117396"/>
                  <a:pt x="290672" y="132877"/>
                  <a:pt x="290672" y="152228"/>
                </a:cubicBezTo>
                <a:cubicBezTo>
                  <a:pt x="290672" y="171579"/>
                  <a:pt x="275169" y="199960"/>
                  <a:pt x="262251" y="199960"/>
                </a:cubicBezTo>
                <a:cubicBezTo>
                  <a:pt x="260959" y="199960"/>
                  <a:pt x="258375" y="198670"/>
                  <a:pt x="257083" y="197380"/>
                </a:cubicBezTo>
                <a:cubicBezTo>
                  <a:pt x="249332" y="216731"/>
                  <a:pt x="237705" y="233502"/>
                  <a:pt x="224786" y="247692"/>
                </a:cubicBezTo>
                <a:cubicBezTo>
                  <a:pt x="220911" y="250272"/>
                  <a:pt x="219619" y="254143"/>
                  <a:pt x="219619" y="259303"/>
                </a:cubicBezTo>
                <a:cubicBezTo>
                  <a:pt x="219619" y="270913"/>
                  <a:pt x="228662" y="279944"/>
                  <a:pt x="241581" y="279944"/>
                </a:cubicBezTo>
                <a:lnTo>
                  <a:pt x="263543" y="279944"/>
                </a:lnTo>
                <a:cubicBezTo>
                  <a:pt x="312634" y="279944"/>
                  <a:pt x="352682" y="319936"/>
                  <a:pt x="352682" y="368958"/>
                </a:cubicBezTo>
                <a:lnTo>
                  <a:pt x="352682" y="393470"/>
                </a:lnTo>
                <a:cubicBezTo>
                  <a:pt x="352682" y="408950"/>
                  <a:pt x="341055" y="421851"/>
                  <a:pt x="325553" y="421851"/>
                </a:cubicBezTo>
                <a:lnTo>
                  <a:pt x="28421" y="421851"/>
                </a:lnTo>
                <a:cubicBezTo>
                  <a:pt x="12919" y="421851"/>
                  <a:pt x="0" y="408950"/>
                  <a:pt x="0" y="393470"/>
                </a:cubicBezTo>
                <a:lnTo>
                  <a:pt x="0" y="368958"/>
                </a:lnTo>
                <a:cubicBezTo>
                  <a:pt x="0" y="319936"/>
                  <a:pt x="40048" y="279944"/>
                  <a:pt x="89139" y="279944"/>
                </a:cubicBezTo>
                <a:lnTo>
                  <a:pt x="112393" y="279944"/>
                </a:lnTo>
                <a:cubicBezTo>
                  <a:pt x="124020" y="279944"/>
                  <a:pt x="133063" y="270913"/>
                  <a:pt x="133063" y="259303"/>
                </a:cubicBezTo>
                <a:cubicBezTo>
                  <a:pt x="133063" y="254143"/>
                  <a:pt x="131771" y="250272"/>
                  <a:pt x="127896" y="247692"/>
                </a:cubicBezTo>
                <a:cubicBezTo>
                  <a:pt x="114977" y="234792"/>
                  <a:pt x="104642" y="216731"/>
                  <a:pt x="95599" y="198670"/>
                </a:cubicBezTo>
                <a:cubicBezTo>
                  <a:pt x="94307" y="199960"/>
                  <a:pt x="93015" y="199960"/>
                  <a:pt x="91723" y="199960"/>
                </a:cubicBezTo>
                <a:cubicBezTo>
                  <a:pt x="78804" y="199960"/>
                  <a:pt x="63302" y="171579"/>
                  <a:pt x="63302" y="152228"/>
                </a:cubicBezTo>
                <a:cubicBezTo>
                  <a:pt x="63302" y="132877"/>
                  <a:pt x="65886" y="117396"/>
                  <a:pt x="78804" y="117396"/>
                </a:cubicBezTo>
                <a:cubicBezTo>
                  <a:pt x="80096" y="117396"/>
                  <a:pt x="80096" y="117396"/>
                  <a:pt x="81388" y="117396"/>
                </a:cubicBezTo>
                <a:cubicBezTo>
                  <a:pt x="82680" y="64503"/>
                  <a:pt x="93015" y="0"/>
                  <a:pt x="176987" y="0"/>
                </a:cubicBezTo>
                <a:close/>
              </a:path>
            </a:pathLst>
          </a:custGeom>
          <a:solidFill>
            <a:srgbClr val="7652F2"/>
          </a:solidFill>
          <a:ln>
            <a:noFill/>
          </a:ln>
        </p:spPr>
        <p:txBody>
          <a:bodyPr/>
          <a:lstStyle/>
          <a:p>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800" advClick="0" advTm="6000">
        <p:circle/>
      </p:transition>
    </mc:Choice>
    <mc:Fallback>
      <p:transition spd="slow" advClick="0" advTm="6000">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fade">
                                      <p:cBhvr>
                                        <p:cTn id="12" dur="1000"/>
                                        <p:tgtEl>
                                          <p:spTgt spid="14"/>
                                        </p:tgtEl>
                                      </p:cBhvr>
                                    </p:animEffect>
                                    <p:anim calcmode="lin" valueType="num">
                                      <p:cBhvr>
                                        <p:cTn id="13" dur="1000" fill="hold"/>
                                        <p:tgtEl>
                                          <p:spTgt spid="14"/>
                                        </p:tgtEl>
                                        <p:attrNameLst>
                                          <p:attrName>ppt_x</p:attrName>
                                        </p:attrNameLst>
                                      </p:cBhvr>
                                      <p:tavLst>
                                        <p:tav tm="0">
                                          <p:val>
                                            <p:strVal val="#ppt_x"/>
                                          </p:val>
                                        </p:tav>
                                        <p:tav tm="100000">
                                          <p:val>
                                            <p:strVal val="#ppt_x"/>
                                          </p:val>
                                        </p:tav>
                                      </p:tavLst>
                                    </p:anim>
                                    <p:anim calcmode="lin" valueType="num">
                                      <p:cBhvr>
                                        <p:cTn id="14" dur="1000" fill="hold"/>
                                        <p:tgtEl>
                                          <p:spTgt spid="14"/>
                                        </p:tgtEl>
                                        <p:attrNameLst>
                                          <p:attrName>ppt_y</p:attrName>
                                        </p:attrNameLst>
                                      </p:cBhvr>
                                      <p:tavLst>
                                        <p:tav tm="0">
                                          <p:val>
                                            <p:strVal val="#ppt_y+.1"/>
                                          </p:val>
                                        </p:tav>
                                        <p:tav tm="100000">
                                          <p:val>
                                            <p:strVal val="#ppt_y"/>
                                          </p:val>
                                        </p:tav>
                                      </p:tavLst>
                                    </p:anim>
                                  </p:childTnLst>
                                </p:cTn>
                              </p:par>
                            </p:childTnLst>
                          </p:cTn>
                        </p:par>
                        <p:par>
                          <p:cTn id="15" fill="hold">
                            <p:stCondLst>
                              <p:cond delay="1500"/>
                            </p:stCondLst>
                            <p:childTnLst>
                              <p:par>
                                <p:cTn id="16" presetID="22" presetClass="entr" presetSubtype="4"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ipe(down)">
                                      <p:cBhvr>
                                        <p:cTn id="18" dur="500"/>
                                        <p:tgtEl>
                                          <p:spTgt spid="12"/>
                                        </p:tgtEl>
                                      </p:cBhvr>
                                    </p:animEffect>
                                  </p:childTnLst>
                                </p:cTn>
                              </p:par>
                              <p:par>
                                <p:cTn id="19" presetID="22" presetClass="entr" presetSubtype="4" fill="hold"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wipe(down)">
                                      <p:cBhvr>
                                        <p:cTn id="21" dur="500"/>
                                        <p:tgtEl>
                                          <p:spTgt spid="20"/>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129"/>
                                        </p:tgtEl>
                                        <p:attrNameLst>
                                          <p:attrName>style.visibility</p:attrName>
                                        </p:attrNameLst>
                                      </p:cBhvr>
                                      <p:to>
                                        <p:strVal val="visible"/>
                                      </p:to>
                                    </p:set>
                                    <p:animEffect transition="in" filter="wipe(down)">
                                      <p:cBhvr>
                                        <p:cTn id="24" dur="500"/>
                                        <p:tgtEl>
                                          <p:spTgt spid="129"/>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down)">
                                      <p:cBhvr>
                                        <p:cTn id="27" dur="500"/>
                                        <p:tgtEl>
                                          <p:spTgt spid="5"/>
                                        </p:tgtEl>
                                      </p:cBhvr>
                                    </p:animEffect>
                                  </p:childTnLst>
                                </p:cTn>
                              </p:par>
                            </p:childTnLst>
                          </p:cTn>
                        </p:par>
                        <p:par>
                          <p:cTn id="28" fill="hold">
                            <p:stCondLst>
                              <p:cond delay="2000"/>
                            </p:stCondLst>
                            <p:childTnLst>
                              <p:par>
                                <p:cTn id="29" presetID="22" presetClass="entr" presetSubtype="4" fill="hold" grpId="0" nodeType="afterEffect">
                                  <p:stCondLst>
                                    <p:cond delay="0"/>
                                  </p:stCondLst>
                                  <p:childTnLst>
                                    <p:set>
                                      <p:cBhvr>
                                        <p:cTn id="30" dur="1" fill="hold">
                                          <p:stCondLst>
                                            <p:cond delay="0"/>
                                          </p:stCondLst>
                                        </p:cTn>
                                        <p:tgtEl>
                                          <p:spTgt spid="63"/>
                                        </p:tgtEl>
                                        <p:attrNameLst>
                                          <p:attrName>style.visibility</p:attrName>
                                        </p:attrNameLst>
                                      </p:cBhvr>
                                      <p:to>
                                        <p:strVal val="visible"/>
                                      </p:to>
                                    </p:set>
                                    <p:animEffect transition="in" filter="wipe(down)">
                                      <p:cBhvr>
                                        <p:cTn id="31" dur="500"/>
                                        <p:tgtEl>
                                          <p:spTgt spid="63"/>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60"/>
                                        </p:tgtEl>
                                        <p:attrNameLst>
                                          <p:attrName>style.visibility</p:attrName>
                                        </p:attrNameLst>
                                      </p:cBhvr>
                                      <p:to>
                                        <p:strVal val="visible"/>
                                      </p:to>
                                    </p:set>
                                    <p:animEffect transition="in" filter="wipe(down)">
                                      <p:cBhvr>
                                        <p:cTn id="34" dur="500"/>
                                        <p:tgtEl>
                                          <p:spTgt spid="60"/>
                                        </p:tgtEl>
                                      </p:cBhvr>
                                    </p:animEffect>
                                  </p:childTnLst>
                                </p:cTn>
                              </p:par>
                              <p:par>
                                <p:cTn id="35" presetID="22" presetClass="entr" presetSubtype="4" fill="hold" grpId="0" nodeType="with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wipe(down)">
                                      <p:cBhvr>
                                        <p:cTn id="37" dur="500"/>
                                        <p:tgtEl>
                                          <p:spTgt spid="32"/>
                                        </p:tgtEl>
                                      </p:cBhvr>
                                    </p:animEffect>
                                  </p:childTnLst>
                                </p:cTn>
                              </p:par>
                              <p:par>
                                <p:cTn id="38" presetID="22" presetClass="entr" presetSubtype="4" fill="hold" nodeType="withEffect">
                                  <p:stCondLst>
                                    <p:cond delay="0"/>
                                  </p:stCondLst>
                                  <p:childTnLst>
                                    <p:set>
                                      <p:cBhvr>
                                        <p:cTn id="39" dur="1" fill="hold">
                                          <p:stCondLst>
                                            <p:cond delay="0"/>
                                          </p:stCondLst>
                                        </p:cTn>
                                        <p:tgtEl>
                                          <p:spTgt spid="22"/>
                                        </p:tgtEl>
                                        <p:attrNameLst>
                                          <p:attrName>style.visibility</p:attrName>
                                        </p:attrNameLst>
                                      </p:cBhvr>
                                      <p:to>
                                        <p:strVal val="visible"/>
                                      </p:to>
                                    </p:set>
                                    <p:animEffect transition="in" filter="wipe(down)">
                                      <p:cBhvr>
                                        <p:cTn id="40" dur="500"/>
                                        <p:tgtEl>
                                          <p:spTgt spid="22"/>
                                        </p:tgtEl>
                                      </p:cBhvr>
                                    </p:animEffect>
                                  </p:childTnLst>
                                </p:cTn>
                              </p:par>
                            </p:childTnLst>
                          </p:cTn>
                        </p:par>
                        <p:par>
                          <p:cTn id="41" fill="hold">
                            <p:stCondLst>
                              <p:cond delay="2500"/>
                            </p:stCondLst>
                            <p:childTnLst>
                              <p:par>
                                <p:cTn id="42" presetID="22" presetClass="entr" presetSubtype="4" fill="hold" grpId="0" nodeType="afterEffect">
                                  <p:stCondLst>
                                    <p:cond delay="0"/>
                                  </p:stCondLst>
                                  <p:childTnLst>
                                    <p:set>
                                      <p:cBhvr>
                                        <p:cTn id="43" dur="1" fill="hold">
                                          <p:stCondLst>
                                            <p:cond delay="0"/>
                                          </p:stCondLst>
                                        </p:cTn>
                                        <p:tgtEl>
                                          <p:spTgt spid="62"/>
                                        </p:tgtEl>
                                        <p:attrNameLst>
                                          <p:attrName>style.visibility</p:attrName>
                                        </p:attrNameLst>
                                      </p:cBhvr>
                                      <p:to>
                                        <p:strVal val="visible"/>
                                      </p:to>
                                    </p:set>
                                    <p:animEffect transition="in" filter="wipe(down)">
                                      <p:cBhvr>
                                        <p:cTn id="44" dur="500"/>
                                        <p:tgtEl>
                                          <p:spTgt spid="62"/>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57"/>
                                        </p:tgtEl>
                                        <p:attrNameLst>
                                          <p:attrName>style.visibility</p:attrName>
                                        </p:attrNameLst>
                                      </p:cBhvr>
                                      <p:to>
                                        <p:strVal val="visible"/>
                                      </p:to>
                                    </p:set>
                                    <p:animEffect transition="in" filter="wipe(down)">
                                      <p:cBhvr>
                                        <p:cTn id="47" dur="500"/>
                                        <p:tgtEl>
                                          <p:spTgt spid="57"/>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810"/>
                                        </p:tgtEl>
                                        <p:attrNameLst>
                                          <p:attrName>style.visibility</p:attrName>
                                        </p:attrNameLst>
                                      </p:cBhvr>
                                      <p:to>
                                        <p:strVal val="visible"/>
                                      </p:to>
                                    </p:set>
                                    <p:animEffect transition="in" filter="wipe(down)">
                                      <p:cBhvr>
                                        <p:cTn id="50" dur="500"/>
                                        <p:tgtEl>
                                          <p:spTgt spid="810"/>
                                        </p:tgtEl>
                                      </p:cBhvr>
                                    </p:animEffect>
                                  </p:childTnLst>
                                </p:cTn>
                              </p:par>
                              <p:par>
                                <p:cTn id="51" presetID="22" presetClass="entr" presetSubtype="4" fill="hold" grpId="0" nodeType="withEffect">
                                  <p:stCondLst>
                                    <p:cond delay="0"/>
                                  </p:stCondLst>
                                  <p:childTnLst>
                                    <p:set>
                                      <p:cBhvr>
                                        <p:cTn id="52" dur="1" fill="hold">
                                          <p:stCondLst>
                                            <p:cond delay="0"/>
                                          </p:stCondLst>
                                        </p:cTn>
                                        <p:tgtEl>
                                          <p:spTgt spid="812"/>
                                        </p:tgtEl>
                                        <p:attrNameLst>
                                          <p:attrName>style.visibility</p:attrName>
                                        </p:attrNameLst>
                                      </p:cBhvr>
                                      <p:to>
                                        <p:strVal val="visible"/>
                                      </p:to>
                                    </p:set>
                                    <p:animEffect transition="in" filter="wipe(down)">
                                      <p:cBhvr>
                                        <p:cTn id="53" dur="500"/>
                                        <p:tgtEl>
                                          <p:spTgt spid="8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2" grpId="0"/>
      <p:bldP spid="63" grpId="0"/>
      <p:bldP spid="3" grpId="0"/>
      <p:bldP spid="57" grpId="0"/>
      <p:bldP spid="60" grpId="0"/>
      <p:bldP spid="129" grpId="0"/>
      <p:bldP spid="12" grpId="0" animBg="1"/>
      <p:bldP spid="32" grpId="0" animBg="1"/>
      <p:bldP spid="810" grpId="0" animBg="1"/>
      <p:bldP spid="812"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r>
              <a:rPr lang="zh-CN" altLang="en-US" dirty="0"/>
              <a:t>活动目标</a:t>
            </a:r>
            <a:endParaRPr lang="zh-CN" altLang="en-US" dirty="0"/>
          </a:p>
        </p:txBody>
      </p:sp>
      <p:grpSp>
        <p:nvGrpSpPr>
          <p:cNvPr id="415" name="组合 414"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p:nvPr/>
        </p:nvGrpSpPr>
        <p:grpSpPr>
          <a:xfrm>
            <a:off x="657470" y="1994254"/>
            <a:ext cx="4808222" cy="3321386"/>
            <a:chOff x="2836072" y="1316277"/>
            <a:chExt cx="6519859" cy="4503738"/>
          </a:xfrm>
        </p:grpSpPr>
        <p:grpSp>
          <p:nvGrpSpPr>
            <p:cNvPr id="416" name="ïsḷiḓè"/>
            <p:cNvGrpSpPr/>
            <p:nvPr/>
          </p:nvGrpSpPr>
          <p:grpSpPr bwMode="auto">
            <a:xfrm>
              <a:off x="2836072" y="2833927"/>
              <a:ext cx="5984881" cy="2986088"/>
              <a:chOff x="1704" y="1907"/>
              <a:chExt cx="3770" cy="1881"/>
            </a:xfrm>
          </p:grpSpPr>
          <p:sp>
            <p:nvSpPr>
              <p:cNvPr id="512" name="iSlîḋê"/>
              <p:cNvSpPr/>
              <p:nvPr/>
            </p:nvSpPr>
            <p:spPr bwMode="auto">
              <a:xfrm>
                <a:off x="2014" y="1950"/>
                <a:ext cx="323" cy="188"/>
              </a:xfrm>
              <a:custGeom>
                <a:avLst/>
                <a:gdLst>
                  <a:gd name="T0" fmla="*/ 0 w 245"/>
                  <a:gd name="T1" fmla="*/ 53 h 142"/>
                  <a:gd name="T2" fmla="*/ 83 w 245"/>
                  <a:gd name="T3" fmla="*/ 31 h 142"/>
                  <a:gd name="T4" fmla="*/ 192 w 245"/>
                  <a:gd name="T5" fmla="*/ 45 h 142"/>
                  <a:gd name="T6" fmla="*/ 192 w 245"/>
                  <a:gd name="T7" fmla="*/ 49 h 142"/>
                  <a:gd name="T8" fmla="*/ 214 w 245"/>
                  <a:gd name="T9" fmla="*/ 92 h 142"/>
                  <a:gd name="T10" fmla="*/ 90 w 245"/>
                  <a:gd name="T11" fmla="*/ 120 h 142"/>
                  <a:gd name="T12" fmla="*/ 0 w 245"/>
                  <a:gd name="T13" fmla="*/ 53 h 142"/>
                </a:gdLst>
                <a:ahLst/>
                <a:cxnLst>
                  <a:cxn ang="0">
                    <a:pos x="T0" y="T1"/>
                  </a:cxn>
                  <a:cxn ang="0">
                    <a:pos x="T2" y="T3"/>
                  </a:cxn>
                  <a:cxn ang="0">
                    <a:pos x="T4" y="T5"/>
                  </a:cxn>
                  <a:cxn ang="0">
                    <a:pos x="T6" y="T7"/>
                  </a:cxn>
                  <a:cxn ang="0">
                    <a:pos x="T8" y="T9"/>
                  </a:cxn>
                  <a:cxn ang="0">
                    <a:pos x="T10" y="T11"/>
                  </a:cxn>
                  <a:cxn ang="0">
                    <a:pos x="T12" y="T13"/>
                  </a:cxn>
                </a:cxnLst>
                <a:rect l="0" t="0" r="r" b="b"/>
                <a:pathLst>
                  <a:path w="245" h="142">
                    <a:moveTo>
                      <a:pt x="0" y="53"/>
                    </a:moveTo>
                    <a:cubicBezTo>
                      <a:pt x="24" y="59"/>
                      <a:pt x="47" y="58"/>
                      <a:pt x="83" y="31"/>
                    </a:cubicBezTo>
                    <a:cubicBezTo>
                      <a:pt x="120" y="4"/>
                      <a:pt x="161" y="0"/>
                      <a:pt x="192" y="45"/>
                    </a:cubicBezTo>
                    <a:cubicBezTo>
                      <a:pt x="192" y="49"/>
                      <a:pt x="192" y="49"/>
                      <a:pt x="192" y="49"/>
                    </a:cubicBezTo>
                    <a:cubicBezTo>
                      <a:pt x="192" y="49"/>
                      <a:pt x="245" y="120"/>
                      <a:pt x="214" y="92"/>
                    </a:cubicBezTo>
                    <a:cubicBezTo>
                      <a:pt x="173" y="55"/>
                      <a:pt x="139" y="107"/>
                      <a:pt x="90" y="120"/>
                    </a:cubicBezTo>
                    <a:cubicBezTo>
                      <a:pt x="1" y="142"/>
                      <a:pt x="0" y="53"/>
                      <a:pt x="0" y="53"/>
                    </a:cubicBezTo>
                    <a:close/>
                  </a:path>
                </a:pathLst>
              </a:custGeom>
              <a:solidFill>
                <a:srgbClr val="B9524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13" name="íṡľïḍé"/>
              <p:cNvSpPr/>
              <p:nvPr/>
            </p:nvSpPr>
            <p:spPr bwMode="auto">
              <a:xfrm>
                <a:off x="1704" y="3665"/>
                <a:ext cx="3770" cy="123"/>
              </a:xfrm>
              <a:custGeom>
                <a:avLst/>
                <a:gdLst>
                  <a:gd name="T0" fmla="*/ 2806 w 2853"/>
                  <a:gd name="T1" fmla="*/ 0 h 93"/>
                  <a:gd name="T2" fmla="*/ 46 w 2853"/>
                  <a:gd name="T3" fmla="*/ 0 h 93"/>
                  <a:gd name="T4" fmla="*/ 0 w 2853"/>
                  <a:gd name="T5" fmla="*/ 47 h 93"/>
                  <a:gd name="T6" fmla="*/ 46 w 2853"/>
                  <a:gd name="T7" fmla="*/ 93 h 93"/>
                  <a:gd name="T8" fmla="*/ 2806 w 2853"/>
                  <a:gd name="T9" fmla="*/ 93 h 93"/>
                  <a:gd name="T10" fmla="*/ 2853 w 2853"/>
                  <a:gd name="T11" fmla="*/ 47 h 93"/>
                  <a:gd name="T12" fmla="*/ 2806 w 2853"/>
                  <a:gd name="T13" fmla="*/ 0 h 93"/>
                </a:gdLst>
                <a:ahLst/>
                <a:cxnLst>
                  <a:cxn ang="0">
                    <a:pos x="T0" y="T1"/>
                  </a:cxn>
                  <a:cxn ang="0">
                    <a:pos x="T2" y="T3"/>
                  </a:cxn>
                  <a:cxn ang="0">
                    <a:pos x="T4" y="T5"/>
                  </a:cxn>
                  <a:cxn ang="0">
                    <a:pos x="T6" y="T7"/>
                  </a:cxn>
                  <a:cxn ang="0">
                    <a:pos x="T8" y="T9"/>
                  </a:cxn>
                  <a:cxn ang="0">
                    <a:pos x="T10" y="T11"/>
                  </a:cxn>
                  <a:cxn ang="0">
                    <a:pos x="T12" y="T13"/>
                  </a:cxn>
                </a:cxnLst>
                <a:rect l="0" t="0" r="r" b="b"/>
                <a:pathLst>
                  <a:path w="2853" h="93">
                    <a:moveTo>
                      <a:pt x="2806" y="0"/>
                    </a:moveTo>
                    <a:cubicBezTo>
                      <a:pt x="46" y="0"/>
                      <a:pt x="46" y="0"/>
                      <a:pt x="46" y="0"/>
                    </a:cubicBezTo>
                    <a:cubicBezTo>
                      <a:pt x="20" y="0"/>
                      <a:pt x="0" y="21"/>
                      <a:pt x="0" y="47"/>
                    </a:cubicBezTo>
                    <a:cubicBezTo>
                      <a:pt x="0" y="72"/>
                      <a:pt x="20" y="93"/>
                      <a:pt x="46" y="93"/>
                    </a:cubicBezTo>
                    <a:cubicBezTo>
                      <a:pt x="2806" y="93"/>
                      <a:pt x="2806" y="93"/>
                      <a:pt x="2806" y="93"/>
                    </a:cubicBezTo>
                    <a:cubicBezTo>
                      <a:pt x="2832" y="93"/>
                      <a:pt x="2853" y="72"/>
                      <a:pt x="2853" y="47"/>
                    </a:cubicBezTo>
                    <a:cubicBezTo>
                      <a:pt x="2853" y="21"/>
                      <a:pt x="2832" y="0"/>
                      <a:pt x="2806" y="0"/>
                    </a:cubicBezTo>
                  </a:path>
                </a:pathLst>
              </a:custGeom>
              <a:solidFill>
                <a:srgbClr val="D7D9E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14" name="ïŝḻîḑé"/>
              <p:cNvSpPr/>
              <p:nvPr/>
            </p:nvSpPr>
            <p:spPr bwMode="auto">
              <a:xfrm>
                <a:off x="3816" y="2129"/>
                <a:ext cx="129" cy="128"/>
              </a:xfrm>
              <a:custGeom>
                <a:avLst/>
                <a:gdLst>
                  <a:gd name="T0" fmla="*/ 57 w 98"/>
                  <a:gd name="T1" fmla="*/ 95 h 97"/>
                  <a:gd name="T2" fmla="*/ 53 w 98"/>
                  <a:gd name="T3" fmla="*/ 96 h 97"/>
                  <a:gd name="T4" fmla="*/ 52 w 98"/>
                  <a:gd name="T5" fmla="*/ 96 h 97"/>
                  <a:gd name="T6" fmla="*/ 2 w 98"/>
                  <a:gd name="T7" fmla="*/ 52 h 97"/>
                  <a:gd name="T8" fmla="*/ 46 w 98"/>
                  <a:gd name="T9" fmla="*/ 1 h 97"/>
                  <a:gd name="T10" fmla="*/ 80 w 98"/>
                  <a:gd name="T11" fmla="*/ 12 h 97"/>
                  <a:gd name="T12" fmla="*/ 81 w 98"/>
                  <a:gd name="T13" fmla="*/ 13 h 97"/>
                  <a:gd name="T14" fmla="*/ 92 w 98"/>
                  <a:gd name="T15" fmla="*/ 29 h 97"/>
                  <a:gd name="T16" fmla="*/ 96 w 98"/>
                  <a:gd name="T17" fmla="*/ 39 h 97"/>
                  <a:gd name="T18" fmla="*/ 97 w 98"/>
                  <a:gd name="T19" fmla="*/ 45 h 97"/>
                  <a:gd name="T20" fmla="*/ 57 w 98"/>
                  <a:gd name="T21" fmla="*/ 95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8" h="97">
                    <a:moveTo>
                      <a:pt x="57" y="95"/>
                    </a:moveTo>
                    <a:cubicBezTo>
                      <a:pt x="56" y="96"/>
                      <a:pt x="54" y="96"/>
                      <a:pt x="53" y="96"/>
                    </a:cubicBezTo>
                    <a:cubicBezTo>
                      <a:pt x="52" y="96"/>
                      <a:pt x="52" y="96"/>
                      <a:pt x="52" y="96"/>
                    </a:cubicBezTo>
                    <a:cubicBezTo>
                      <a:pt x="26" y="97"/>
                      <a:pt x="4" y="78"/>
                      <a:pt x="2" y="52"/>
                    </a:cubicBezTo>
                    <a:cubicBezTo>
                      <a:pt x="0" y="26"/>
                      <a:pt x="20" y="3"/>
                      <a:pt x="46" y="1"/>
                    </a:cubicBezTo>
                    <a:cubicBezTo>
                      <a:pt x="59" y="0"/>
                      <a:pt x="71" y="5"/>
                      <a:pt x="80" y="12"/>
                    </a:cubicBezTo>
                    <a:cubicBezTo>
                      <a:pt x="80" y="12"/>
                      <a:pt x="81" y="13"/>
                      <a:pt x="81" y="13"/>
                    </a:cubicBezTo>
                    <a:cubicBezTo>
                      <a:pt x="86" y="17"/>
                      <a:pt x="90" y="23"/>
                      <a:pt x="92" y="29"/>
                    </a:cubicBezTo>
                    <a:cubicBezTo>
                      <a:pt x="94" y="32"/>
                      <a:pt x="95" y="36"/>
                      <a:pt x="96" y="39"/>
                    </a:cubicBezTo>
                    <a:cubicBezTo>
                      <a:pt x="96" y="41"/>
                      <a:pt x="97" y="43"/>
                      <a:pt x="97" y="45"/>
                    </a:cubicBezTo>
                    <a:cubicBezTo>
                      <a:pt x="98" y="70"/>
                      <a:pt x="81" y="91"/>
                      <a:pt x="57" y="95"/>
                    </a:cubicBezTo>
                    <a:close/>
                  </a:path>
                </a:pathLst>
              </a:custGeom>
              <a:solidFill>
                <a:srgbClr val="59123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15" name="îṩḷïďê"/>
              <p:cNvSpPr/>
              <p:nvPr/>
            </p:nvSpPr>
            <p:spPr bwMode="auto">
              <a:xfrm>
                <a:off x="3883" y="2163"/>
                <a:ext cx="130" cy="130"/>
              </a:xfrm>
              <a:custGeom>
                <a:avLst/>
                <a:gdLst>
                  <a:gd name="T0" fmla="*/ 84 w 98"/>
                  <a:gd name="T1" fmla="*/ 82 h 98"/>
                  <a:gd name="T2" fmla="*/ 53 w 98"/>
                  <a:gd name="T3" fmla="*/ 97 h 98"/>
                  <a:gd name="T4" fmla="*/ 6 w 98"/>
                  <a:gd name="T5" fmla="*/ 69 h 98"/>
                  <a:gd name="T6" fmla="*/ 2 w 98"/>
                  <a:gd name="T7" fmla="*/ 53 h 98"/>
                  <a:gd name="T8" fmla="*/ 39 w 98"/>
                  <a:gd name="T9" fmla="*/ 3 h 98"/>
                  <a:gd name="T10" fmla="*/ 41 w 98"/>
                  <a:gd name="T11" fmla="*/ 3 h 98"/>
                  <a:gd name="T12" fmla="*/ 46 w 98"/>
                  <a:gd name="T13" fmla="*/ 2 h 98"/>
                  <a:gd name="T14" fmla="*/ 97 w 98"/>
                  <a:gd name="T15" fmla="*/ 46 h 98"/>
                  <a:gd name="T16" fmla="*/ 84 w 98"/>
                  <a:gd name="T17" fmla="*/ 82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8" h="98">
                    <a:moveTo>
                      <a:pt x="84" y="82"/>
                    </a:moveTo>
                    <a:cubicBezTo>
                      <a:pt x="76" y="90"/>
                      <a:pt x="65" y="96"/>
                      <a:pt x="53" y="97"/>
                    </a:cubicBezTo>
                    <a:cubicBezTo>
                      <a:pt x="32" y="98"/>
                      <a:pt x="14" y="87"/>
                      <a:pt x="6" y="69"/>
                    </a:cubicBezTo>
                    <a:cubicBezTo>
                      <a:pt x="4" y="64"/>
                      <a:pt x="2" y="59"/>
                      <a:pt x="2" y="53"/>
                    </a:cubicBezTo>
                    <a:cubicBezTo>
                      <a:pt x="0" y="29"/>
                      <a:pt x="17" y="8"/>
                      <a:pt x="39" y="3"/>
                    </a:cubicBezTo>
                    <a:cubicBezTo>
                      <a:pt x="40" y="3"/>
                      <a:pt x="41" y="3"/>
                      <a:pt x="41" y="3"/>
                    </a:cubicBezTo>
                    <a:cubicBezTo>
                      <a:pt x="43" y="2"/>
                      <a:pt x="45" y="2"/>
                      <a:pt x="46" y="2"/>
                    </a:cubicBezTo>
                    <a:cubicBezTo>
                      <a:pt x="72" y="0"/>
                      <a:pt x="95" y="20"/>
                      <a:pt x="97" y="46"/>
                    </a:cubicBezTo>
                    <a:cubicBezTo>
                      <a:pt x="98" y="60"/>
                      <a:pt x="93" y="73"/>
                      <a:pt x="84" y="82"/>
                    </a:cubicBezTo>
                    <a:close/>
                  </a:path>
                </a:pathLst>
              </a:custGeom>
              <a:solidFill>
                <a:srgbClr val="59123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16" name="iṣľîḓé"/>
              <p:cNvSpPr/>
              <p:nvPr/>
            </p:nvSpPr>
            <p:spPr bwMode="auto">
              <a:xfrm>
                <a:off x="4351" y="2740"/>
                <a:ext cx="79" cy="33"/>
              </a:xfrm>
              <a:custGeom>
                <a:avLst/>
                <a:gdLst>
                  <a:gd name="T0" fmla="*/ 49 w 60"/>
                  <a:gd name="T1" fmla="*/ 1 h 25"/>
                  <a:gd name="T2" fmla="*/ 8 w 60"/>
                  <a:gd name="T3" fmla="*/ 8 h 25"/>
                  <a:gd name="T4" fmla="*/ 0 w 60"/>
                  <a:gd name="T5" fmla="*/ 17 h 25"/>
                  <a:gd name="T6" fmla="*/ 0 w 60"/>
                  <a:gd name="T7" fmla="*/ 18 h 25"/>
                  <a:gd name="T8" fmla="*/ 10 w 60"/>
                  <a:gd name="T9" fmla="*/ 24 h 25"/>
                  <a:gd name="T10" fmla="*/ 52 w 60"/>
                  <a:gd name="T11" fmla="*/ 18 h 25"/>
                  <a:gd name="T12" fmla="*/ 59 w 60"/>
                  <a:gd name="T13" fmla="*/ 9 h 25"/>
                  <a:gd name="T14" fmla="*/ 59 w 60"/>
                  <a:gd name="T15" fmla="*/ 8 h 25"/>
                  <a:gd name="T16" fmla="*/ 49 w 60"/>
                  <a:gd name="T17"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 h="25">
                    <a:moveTo>
                      <a:pt x="49" y="1"/>
                    </a:moveTo>
                    <a:cubicBezTo>
                      <a:pt x="8" y="8"/>
                      <a:pt x="8" y="8"/>
                      <a:pt x="8" y="8"/>
                    </a:cubicBezTo>
                    <a:cubicBezTo>
                      <a:pt x="3" y="8"/>
                      <a:pt x="0" y="13"/>
                      <a:pt x="0" y="17"/>
                    </a:cubicBezTo>
                    <a:cubicBezTo>
                      <a:pt x="0" y="18"/>
                      <a:pt x="0" y="18"/>
                      <a:pt x="0" y="18"/>
                    </a:cubicBezTo>
                    <a:cubicBezTo>
                      <a:pt x="1" y="22"/>
                      <a:pt x="6" y="25"/>
                      <a:pt x="10" y="24"/>
                    </a:cubicBezTo>
                    <a:cubicBezTo>
                      <a:pt x="52" y="18"/>
                      <a:pt x="52" y="18"/>
                      <a:pt x="52" y="18"/>
                    </a:cubicBezTo>
                    <a:cubicBezTo>
                      <a:pt x="56" y="17"/>
                      <a:pt x="60" y="13"/>
                      <a:pt x="59" y="9"/>
                    </a:cubicBezTo>
                    <a:cubicBezTo>
                      <a:pt x="59" y="8"/>
                      <a:pt x="59" y="8"/>
                      <a:pt x="59" y="8"/>
                    </a:cubicBezTo>
                    <a:cubicBezTo>
                      <a:pt x="58" y="3"/>
                      <a:pt x="54" y="0"/>
                      <a:pt x="49" y="1"/>
                    </a:cubicBezTo>
                    <a:close/>
                  </a:path>
                </a:pathLst>
              </a:custGeom>
              <a:solidFill>
                <a:srgbClr val="F4A8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17" name="îṩľïḑe"/>
              <p:cNvSpPr/>
              <p:nvPr/>
            </p:nvSpPr>
            <p:spPr bwMode="auto">
              <a:xfrm>
                <a:off x="4331" y="2746"/>
                <a:ext cx="99" cy="87"/>
              </a:xfrm>
              <a:custGeom>
                <a:avLst/>
                <a:gdLst>
                  <a:gd name="T0" fmla="*/ 10 w 75"/>
                  <a:gd name="T1" fmla="*/ 54 h 66"/>
                  <a:gd name="T2" fmla="*/ 45 w 75"/>
                  <a:gd name="T3" fmla="*/ 62 h 66"/>
                  <a:gd name="T4" fmla="*/ 72 w 75"/>
                  <a:gd name="T5" fmla="*/ 56 h 66"/>
                  <a:gd name="T6" fmla="*/ 75 w 75"/>
                  <a:gd name="T7" fmla="*/ 36 h 66"/>
                  <a:gd name="T8" fmla="*/ 65 w 75"/>
                  <a:gd name="T9" fmla="*/ 16 h 66"/>
                  <a:gd name="T10" fmla="*/ 35 w 75"/>
                  <a:gd name="T11" fmla="*/ 3 h 66"/>
                  <a:gd name="T12" fmla="*/ 12 w 75"/>
                  <a:gd name="T13" fmla="*/ 13 h 66"/>
                  <a:gd name="T14" fmla="*/ 4 w 75"/>
                  <a:gd name="T15" fmla="*/ 31 h 66"/>
                  <a:gd name="T16" fmla="*/ 10 w 75"/>
                  <a:gd name="T17" fmla="*/ 5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66">
                    <a:moveTo>
                      <a:pt x="10" y="54"/>
                    </a:moveTo>
                    <a:cubicBezTo>
                      <a:pt x="10" y="54"/>
                      <a:pt x="37" y="60"/>
                      <a:pt x="45" y="62"/>
                    </a:cubicBezTo>
                    <a:cubicBezTo>
                      <a:pt x="60" y="66"/>
                      <a:pt x="68" y="65"/>
                      <a:pt x="72" y="56"/>
                    </a:cubicBezTo>
                    <a:cubicBezTo>
                      <a:pt x="75" y="36"/>
                      <a:pt x="75" y="36"/>
                      <a:pt x="75" y="36"/>
                    </a:cubicBezTo>
                    <a:cubicBezTo>
                      <a:pt x="74" y="25"/>
                      <a:pt x="74" y="19"/>
                      <a:pt x="65" y="16"/>
                    </a:cubicBezTo>
                    <a:cubicBezTo>
                      <a:pt x="35" y="3"/>
                      <a:pt x="35" y="3"/>
                      <a:pt x="35" y="3"/>
                    </a:cubicBezTo>
                    <a:cubicBezTo>
                      <a:pt x="26" y="0"/>
                      <a:pt x="15" y="4"/>
                      <a:pt x="12" y="13"/>
                    </a:cubicBezTo>
                    <a:cubicBezTo>
                      <a:pt x="4" y="31"/>
                      <a:pt x="4" y="31"/>
                      <a:pt x="4" y="31"/>
                    </a:cubicBezTo>
                    <a:cubicBezTo>
                      <a:pt x="0" y="40"/>
                      <a:pt x="1" y="50"/>
                      <a:pt x="10" y="54"/>
                    </a:cubicBezTo>
                    <a:close/>
                  </a:path>
                </a:pathLst>
              </a:custGeom>
              <a:solidFill>
                <a:srgbClr val="F4A8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18" name="ïṣļíďè"/>
              <p:cNvSpPr/>
              <p:nvPr/>
            </p:nvSpPr>
            <p:spPr bwMode="auto">
              <a:xfrm>
                <a:off x="4407" y="2769"/>
                <a:ext cx="76" cy="30"/>
              </a:xfrm>
              <a:custGeom>
                <a:avLst/>
                <a:gdLst>
                  <a:gd name="T0" fmla="*/ 9 w 58"/>
                  <a:gd name="T1" fmla="*/ 15 h 23"/>
                  <a:gd name="T2" fmla="*/ 45 w 58"/>
                  <a:gd name="T3" fmla="*/ 22 h 23"/>
                  <a:gd name="T4" fmla="*/ 57 w 58"/>
                  <a:gd name="T5" fmla="*/ 17 h 23"/>
                  <a:gd name="T6" fmla="*/ 49 w 58"/>
                  <a:gd name="T7" fmla="*/ 8 h 23"/>
                  <a:gd name="T8" fmla="*/ 13 w 58"/>
                  <a:gd name="T9" fmla="*/ 1 h 23"/>
                  <a:gd name="T10" fmla="*/ 1 w 58"/>
                  <a:gd name="T11" fmla="*/ 6 h 23"/>
                  <a:gd name="T12" fmla="*/ 9 w 58"/>
                  <a:gd name="T13" fmla="*/ 15 h 23"/>
                </a:gdLst>
                <a:ahLst/>
                <a:cxnLst>
                  <a:cxn ang="0">
                    <a:pos x="T0" y="T1"/>
                  </a:cxn>
                  <a:cxn ang="0">
                    <a:pos x="T2" y="T3"/>
                  </a:cxn>
                  <a:cxn ang="0">
                    <a:pos x="T4" y="T5"/>
                  </a:cxn>
                  <a:cxn ang="0">
                    <a:pos x="T6" y="T7"/>
                  </a:cxn>
                  <a:cxn ang="0">
                    <a:pos x="T8" y="T9"/>
                  </a:cxn>
                  <a:cxn ang="0">
                    <a:pos x="T10" y="T11"/>
                  </a:cxn>
                  <a:cxn ang="0">
                    <a:pos x="T12" y="T13"/>
                  </a:cxn>
                </a:cxnLst>
                <a:rect l="0" t="0" r="r" b="b"/>
                <a:pathLst>
                  <a:path w="58" h="23">
                    <a:moveTo>
                      <a:pt x="9" y="15"/>
                    </a:moveTo>
                    <a:cubicBezTo>
                      <a:pt x="45" y="22"/>
                      <a:pt x="45" y="22"/>
                      <a:pt x="45" y="22"/>
                    </a:cubicBezTo>
                    <a:cubicBezTo>
                      <a:pt x="51" y="23"/>
                      <a:pt x="57" y="21"/>
                      <a:pt x="57" y="17"/>
                    </a:cubicBezTo>
                    <a:cubicBezTo>
                      <a:pt x="58" y="13"/>
                      <a:pt x="54" y="9"/>
                      <a:pt x="49" y="8"/>
                    </a:cubicBezTo>
                    <a:cubicBezTo>
                      <a:pt x="13" y="1"/>
                      <a:pt x="13" y="1"/>
                      <a:pt x="13" y="1"/>
                    </a:cubicBezTo>
                    <a:cubicBezTo>
                      <a:pt x="7" y="0"/>
                      <a:pt x="1" y="2"/>
                      <a:pt x="1" y="6"/>
                    </a:cubicBezTo>
                    <a:cubicBezTo>
                      <a:pt x="0" y="9"/>
                      <a:pt x="4" y="13"/>
                      <a:pt x="9" y="15"/>
                    </a:cubicBezTo>
                    <a:close/>
                  </a:path>
                </a:pathLst>
              </a:custGeom>
              <a:solidFill>
                <a:srgbClr val="F4A8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19" name="îSḷíďé"/>
              <p:cNvSpPr/>
              <p:nvPr/>
            </p:nvSpPr>
            <p:spPr bwMode="auto">
              <a:xfrm>
                <a:off x="4412" y="2792"/>
                <a:ext cx="78" cy="31"/>
              </a:xfrm>
              <a:custGeom>
                <a:avLst/>
                <a:gdLst>
                  <a:gd name="T0" fmla="*/ 10 w 59"/>
                  <a:gd name="T1" fmla="*/ 15 h 23"/>
                  <a:gd name="T2" fmla="*/ 46 w 59"/>
                  <a:gd name="T3" fmla="*/ 21 h 23"/>
                  <a:gd name="T4" fmla="*/ 58 w 59"/>
                  <a:gd name="T5" fmla="*/ 17 h 23"/>
                  <a:gd name="T6" fmla="*/ 49 w 59"/>
                  <a:gd name="T7" fmla="*/ 8 h 23"/>
                  <a:gd name="T8" fmla="*/ 13 w 59"/>
                  <a:gd name="T9" fmla="*/ 1 h 23"/>
                  <a:gd name="T10" fmla="*/ 1 w 59"/>
                  <a:gd name="T11" fmla="*/ 5 h 23"/>
                  <a:gd name="T12" fmla="*/ 10 w 59"/>
                  <a:gd name="T13" fmla="*/ 15 h 23"/>
                </a:gdLst>
                <a:ahLst/>
                <a:cxnLst>
                  <a:cxn ang="0">
                    <a:pos x="T0" y="T1"/>
                  </a:cxn>
                  <a:cxn ang="0">
                    <a:pos x="T2" y="T3"/>
                  </a:cxn>
                  <a:cxn ang="0">
                    <a:pos x="T4" y="T5"/>
                  </a:cxn>
                  <a:cxn ang="0">
                    <a:pos x="T6" y="T7"/>
                  </a:cxn>
                  <a:cxn ang="0">
                    <a:pos x="T8" y="T9"/>
                  </a:cxn>
                  <a:cxn ang="0">
                    <a:pos x="T10" y="T11"/>
                  </a:cxn>
                  <a:cxn ang="0">
                    <a:pos x="T12" y="T13"/>
                  </a:cxn>
                </a:cxnLst>
                <a:rect l="0" t="0" r="r" b="b"/>
                <a:pathLst>
                  <a:path w="59" h="23">
                    <a:moveTo>
                      <a:pt x="10" y="15"/>
                    </a:moveTo>
                    <a:cubicBezTo>
                      <a:pt x="46" y="21"/>
                      <a:pt x="46" y="21"/>
                      <a:pt x="46" y="21"/>
                    </a:cubicBezTo>
                    <a:cubicBezTo>
                      <a:pt x="51" y="23"/>
                      <a:pt x="57" y="21"/>
                      <a:pt x="58" y="17"/>
                    </a:cubicBezTo>
                    <a:cubicBezTo>
                      <a:pt x="59" y="13"/>
                      <a:pt x="55" y="9"/>
                      <a:pt x="49" y="8"/>
                    </a:cubicBezTo>
                    <a:cubicBezTo>
                      <a:pt x="13" y="1"/>
                      <a:pt x="13" y="1"/>
                      <a:pt x="13" y="1"/>
                    </a:cubicBezTo>
                    <a:cubicBezTo>
                      <a:pt x="7" y="0"/>
                      <a:pt x="2" y="2"/>
                      <a:pt x="1" y="5"/>
                    </a:cubicBezTo>
                    <a:cubicBezTo>
                      <a:pt x="0" y="9"/>
                      <a:pt x="4" y="13"/>
                      <a:pt x="10" y="15"/>
                    </a:cubicBezTo>
                    <a:close/>
                  </a:path>
                </a:pathLst>
              </a:custGeom>
              <a:solidFill>
                <a:srgbClr val="F4A8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20" name="iSļîḋê"/>
              <p:cNvSpPr/>
              <p:nvPr/>
            </p:nvSpPr>
            <p:spPr bwMode="auto">
              <a:xfrm>
                <a:off x="4395" y="2811"/>
                <a:ext cx="76" cy="30"/>
              </a:xfrm>
              <a:custGeom>
                <a:avLst/>
                <a:gdLst>
                  <a:gd name="T0" fmla="*/ 9 w 58"/>
                  <a:gd name="T1" fmla="*/ 15 h 23"/>
                  <a:gd name="T2" fmla="*/ 45 w 58"/>
                  <a:gd name="T3" fmla="*/ 22 h 23"/>
                  <a:gd name="T4" fmla="*/ 57 w 58"/>
                  <a:gd name="T5" fmla="*/ 17 h 23"/>
                  <a:gd name="T6" fmla="*/ 49 w 58"/>
                  <a:gd name="T7" fmla="*/ 8 h 23"/>
                  <a:gd name="T8" fmla="*/ 13 w 58"/>
                  <a:gd name="T9" fmla="*/ 1 h 23"/>
                  <a:gd name="T10" fmla="*/ 0 w 58"/>
                  <a:gd name="T11" fmla="*/ 6 h 23"/>
                  <a:gd name="T12" fmla="*/ 0 w 58"/>
                  <a:gd name="T13" fmla="*/ 6 h 23"/>
                  <a:gd name="T14" fmla="*/ 9 w 58"/>
                  <a:gd name="T15" fmla="*/ 15 h 2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23">
                    <a:moveTo>
                      <a:pt x="9" y="15"/>
                    </a:moveTo>
                    <a:cubicBezTo>
                      <a:pt x="45" y="22"/>
                      <a:pt x="45" y="22"/>
                      <a:pt x="45" y="22"/>
                    </a:cubicBezTo>
                    <a:cubicBezTo>
                      <a:pt x="51" y="23"/>
                      <a:pt x="57" y="21"/>
                      <a:pt x="57" y="17"/>
                    </a:cubicBezTo>
                    <a:cubicBezTo>
                      <a:pt x="58" y="14"/>
                      <a:pt x="54" y="10"/>
                      <a:pt x="49" y="8"/>
                    </a:cubicBezTo>
                    <a:cubicBezTo>
                      <a:pt x="13" y="1"/>
                      <a:pt x="13" y="1"/>
                      <a:pt x="13" y="1"/>
                    </a:cubicBezTo>
                    <a:cubicBezTo>
                      <a:pt x="7" y="0"/>
                      <a:pt x="1" y="2"/>
                      <a:pt x="0" y="6"/>
                    </a:cubicBezTo>
                    <a:cubicBezTo>
                      <a:pt x="0" y="6"/>
                      <a:pt x="0" y="6"/>
                      <a:pt x="0" y="6"/>
                    </a:cubicBezTo>
                    <a:cubicBezTo>
                      <a:pt x="0" y="10"/>
                      <a:pt x="4" y="14"/>
                      <a:pt x="9" y="15"/>
                    </a:cubicBezTo>
                    <a:close/>
                  </a:path>
                </a:pathLst>
              </a:custGeom>
              <a:solidFill>
                <a:srgbClr val="F4A8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21" name="ïś1iḑé"/>
              <p:cNvSpPr/>
              <p:nvPr/>
            </p:nvSpPr>
            <p:spPr bwMode="auto">
              <a:xfrm>
                <a:off x="4025" y="2446"/>
                <a:ext cx="374" cy="377"/>
              </a:xfrm>
              <a:custGeom>
                <a:avLst/>
                <a:gdLst>
                  <a:gd name="T0" fmla="*/ 111 w 283"/>
                  <a:gd name="T1" fmla="*/ 230 h 285"/>
                  <a:gd name="T2" fmla="*/ 149 w 283"/>
                  <a:gd name="T3" fmla="*/ 252 h 285"/>
                  <a:gd name="T4" fmla="*/ 171 w 283"/>
                  <a:gd name="T5" fmla="*/ 260 h 285"/>
                  <a:gd name="T6" fmla="*/ 252 w 283"/>
                  <a:gd name="T7" fmla="*/ 284 h 285"/>
                  <a:gd name="T8" fmla="*/ 265 w 283"/>
                  <a:gd name="T9" fmla="*/ 283 h 285"/>
                  <a:gd name="T10" fmla="*/ 281 w 283"/>
                  <a:gd name="T11" fmla="*/ 263 h 285"/>
                  <a:gd name="T12" fmla="*/ 257 w 283"/>
                  <a:gd name="T13" fmla="*/ 239 h 285"/>
                  <a:gd name="T14" fmla="*/ 182 w 283"/>
                  <a:gd name="T15" fmla="*/ 212 h 285"/>
                  <a:gd name="T16" fmla="*/ 158 w 283"/>
                  <a:gd name="T17" fmla="*/ 201 h 285"/>
                  <a:gd name="T18" fmla="*/ 139 w 283"/>
                  <a:gd name="T19" fmla="*/ 189 h 285"/>
                  <a:gd name="T20" fmla="*/ 71 w 283"/>
                  <a:gd name="T21" fmla="*/ 90 h 285"/>
                  <a:gd name="T22" fmla="*/ 52 w 283"/>
                  <a:gd name="T23" fmla="*/ 25 h 285"/>
                  <a:gd name="T24" fmla="*/ 20 w 283"/>
                  <a:gd name="T25" fmla="*/ 3 h 285"/>
                  <a:gd name="T26" fmla="*/ 4 w 283"/>
                  <a:gd name="T27" fmla="*/ 38 h 285"/>
                  <a:gd name="T28" fmla="*/ 24 w 283"/>
                  <a:gd name="T29" fmla="*/ 103 h 285"/>
                  <a:gd name="T30" fmla="*/ 111 w 283"/>
                  <a:gd name="T31" fmla="*/ 230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3" h="285">
                    <a:moveTo>
                      <a:pt x="111" y="230"/>
                    </a:moveTo>
                    <a:cubicBezTo>
                      <a:pt x="123" y="239"/>
                      <a:pt x="136" y="246"/>
                      <a:pt x="149" y="252"/>
                    </a:cubicBezTo>
                    <a:cubicBezTo>
                      <a:pt x="156" y="255"/>
                      <a:pt x="163" y="257"/>
                      <a:pt x="171" y="260"/>
                    </a:cubicBezTo>
                    <a:cubicBezTo>
                      <a:pt x="252" y="284"/>
                      <a:pt x="252" y="284"/>
                      <a:pt x="252" y="284"/>
                    </a:cubicBezTo>
                    <a:cubicBezTo>
                      <a:pt x="257" y="285"/>
                      <a:pt x="261" y="285"/>
                      <a:pt x="265" y="283"/>
                    </a:cubicBezTo>
                    <a:cubicBezTo>
                      <a:pt x="273" y="280"/>
                      <a:pt x="279" y="273"/>
                      <a:pt x="281" y="263"/>
                    </a:cubicBezTo>
                    <a:cubicBezTo>
                      <a:pt x="283" y="247"/>
                      <a:pt x="271" y="243"/>
                      <a:pt x="257" y="239"/>
                    </a:cubicBezTo>
                    <a:cubicBezTo>
                      <a:pt x="182" y="212"/>
                      <a:pt x="182" y="212"/>
                      <a:pt x="182" y="212"/>
                    </a:cubicBezTo>
                    <a:cubicBezTo>
                      <a:pt x="173" y="209"/>
                      <a:pt x="166" y="205"/>
                      <a:pt x="158" y="201"/>
                    </a:cubicBezTo>
                    <a:cubicBezTo>
                      <a:pt x="151" y="198"/>
                      <a:pt x="145" y="193"/>
                      <a:pt x="139" y="189"/>
                    </a:cubicBezTo>
                    <a:cubicBezTo>
                      <a:pt x="106" y="165"/>
                      <a:pt x="83" y="130"/>
                      <a:pt x="71" y="90"/>
                    </a:cubicBezTo>
                    <a:cubicBezTo>
                      <a:pt x="52" y="25"/>
                      <a:pt x="52" y="25"/>
                      <a:pt x="52" y="25"/>
                    </a:cubicBezTo>
                    <a:cubicBezTo>
                      <a:pt x="48" y="9"/>
                      <a:pt x="33" y="0"/>
                      <a:pt x="20" y="3"/>
                    </a:cubicBezTo>
                    <a:cubicBezTo>
                      <a:pt x="7" y="7"/>
                      <a:pt x="0" y="22"/>
                      <a:pt x="4" y="38"/>
                    </a:cubicBezTo>
                    <a:cubicBezTo>
                      <a:pt x="24" y="103"/>
                      <a:pt x="24" y="103"/>
                      <a:pt x="24" y="103"/>
                    </a:cubicBezTo>
                    <a:cubicBezTo>
                      <a:pt x="39" y="156"/>
                      <a:pt x="71" y="201"/>
                      <a:pt x="111" y="230"/>
                    </a:cubicBezTo>
                    <a:close/>
                  </a:path>
                </a:pathLst>
              </a:custGeom>
              <a:solidFill>
                <a:srgbClr val="F4A8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22" name="íšļîdê"/>
              <p:cNvSpPr/>
              <p:nvPr/>
            </p:nvSpPr>
            <p:spPr bwMode="auto">
              <a:xfrm>
                <a:off x="4161" y="2688"/>
                <a:ext cx="67" cy="85"/>
              </a:xfrm>
              <a:custGeom>
                <a:avLst/>
                <a:gdLst>
                  <a:gd name="T0" fmla="*/ 28 w 51"/>
                  <a:gd name="T1" fmla="*/ 0 h 64"/>
                  <a:gd name="T2" fmla="*/ 0 w 51"/>
                  <a:gd name="T3" fmla="*/ 41 h 64"/>
                  <a:gd name="T4" fmla="*/ 36 w 51"/>
                  <a:gd name="T5" fmla="*/ 64 h 64"/>
                  <a:gd name="T6" fmla="*/ 51 w 51"/>
                  <a:gd name="T7" fmla="*/ 16 h 64"/>
                  <a:gd name="T8" fmla="*/ 28 w 51"/>
                  <a:gd name="T9" fmla="*/ 0 h 64"/>
                </a:gdLst>
                <a:ahLst/>
                <a:cxnLst>
                  <a:cxn ang="0">
                    <a:pos x="T0" y="T1"/>
                  </a:cxn>
                  <a:cxn ang="0">
                    <a:pos x="T2" y="T3"/>
                  </a:cxn>
                  <a:cxn ang="0">
                    <a:pos x="T4" y="T5"/>
                  </a:cxn>
                  <a:cxn ang="0">
                    <a:pos x="T6" y="T7"/>
                  </a:cxn>
                  <a:cxn ang="0">
                    <a:pos x="T8" y="T9"/>
                  </a:cxn>
                </a:cxnLst>
                <a:rect l="0" t="0" r="r" b="b"/>
                <a:pathLst>
                  <a:path w="51" h="64">
                    <a:moveTo>
                      <a:pt x="28" y="0"/>
                    </a:moveTo>
                    <a:cubicBezTo>
                      <a:pt x="0" y="41"/>
                      <a:pt x="0" y="41"/>
                      <a:pt x="0" y="41"/>
                    </a:cubicBezTo>
                    <a:cubicBezTo>
                      <a:pt x="12" y="50"/>
                      <a:pt x="23" y="58"/>
                      <a:pt x="36" y="64"/>
                    </a:cubicBezTo>
                    <a:cubicBezTo>
                      <a:pt x="51" y="16"/>
                      <a:pt x="51" y="16"/>
                      <a:pt x="51" y="16"/>
                    </a:cubicBezTo>
                    <a:lnTo>
                      <a:pt x="28" y="0"/>
                    </a:lnTo>
                    <a:close/>
                  </a:path>
                </a:pathLst>
              </a:custGeom>
              <a:solidFill>
                <a:srgbClr val="D7948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23" name="islïďê"/>
              <p:cNvSpPr/>
              <p:nvPr/>
            </p:nvSpPr>
            <p:spPr bwMode="auto">
              <a:xfrm>
                <a:off x="4019" y="2385"/>
                <a:ext cx="196" cy="376"/>
              </a:xfrm>
              <a:custGeom>
                <a:avLst/>
                <a:gdLst>
                  <a:gd name="T0" fmla="*/ 111 w 148"/>
                  <a:gd name="T1" fmla="*/ 197 h 284"/>
                  <a:gd name="T2" fmla="*/ 86 w 148"/>
                  <a:gd name="T3" fmla="*/ 148 h 284"/>
                  <a:gd name="T4" fmla="*/ 57 w 148"/>
                  <a:gd name="T5" fmla="*/ 37 h 284"/>
                  <a:gd name="T6" fmla="*/ 1 w 148"/>
                  <a:gd name="T7" fmla="*/ 69 h 284"/>
                  <a:gd name="T8" fmla="*/ 55 w 148"/>
                  <a:gd name="T9" fmla="*/ 222 h 284"/>
                  <a:gd name="T10" fmla="*/ 117 w 148"/>
                  <a:gd name="T11" fmla="*/ 284 h 284"/>
                  <a:gd name="T12" fmla="*/ 148 w 148"/>
                  <a:gd name="T13" fmla="*/ 229 h 284"/>
                  <a:gd name="T14" fmla="*/ 111 w 148"/>
                  <a:gd name="T15" fmla="*/ 197 h 28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8" h="284">
                    <a:moveTo>
                      <a:pt x="111" y="197"/>
                    </a:moveTo>
                    <a:cubicBezTo>
                      <a:pt x="110" y="196"/>
                      <a:pt x="101" y="189"/>
                      <a:pt x="86" y="148"/>
                    </a:cubicBezTo>
                    <a:cubicBezTo>
                      <a:pt x="69" y="99"/>
                      <a:pt x="60" y="59"/>
                      <a:pt x="57" y="37"/>
                    </a:cubicBezTo>
                    <a:cubicBezTo>
                      <a:pt x="50" y="0"/>
                      <a:pt x="2" y="37"/>
                      <a:pt x="1" y="69"/>
                    </a:cubicBezTo>
                    <a:cubicBezTo>
                      <a:pt x="0" y="101"/>
                      <a:pt x="37" y="194"/>
                      <a:pt x="55" y="222"/>
                    </a:cubicBezTo>
                    <a:cubicBezTo>
                      <a:pt x="73" y="251"/>
                      <a:pt x="117" y="284"/>
                      <a:pt x="117" y="284"/>
                    </a:cubicBezTo>
                    <a:cubicBezTo>
                      <a:pt x="148" y="229"/>
                      <a:pt x="148" y="229"/>
                      <a:pt x="148" y="229"/>
                    </a:cubicBezTo>
                    <a:cubicBezTo>
                      <a:pt x="148" y="229"/>
                      <a:pt x="125" y="216"/>
                      <a:pt x="111" y="197"/>
                    </a:cubicBezTo>
                    <a:close/>
                  </a:path>
                </a:pathLst>
              </a:custGeom>
              <a:solidFill>
                <a:srgbClr val="C22D3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24" name="iśļiḋê"/>
              <p:cNvSpPr/>
              <p:nvPr/>
            </p:nvSpPr>
            <p:spPr bwMode="auto">
              <a:xfrm>
                <a:off x="4152" y="2673"/>
                <a:ext cx="74" cy="96"/>
              </a:xfrm>
              <a:custGeom>
                <a:avLst/>
                <a:gdLst>
                  <a:gd name="T0" fmla="*/ 43 w 74"/>
                  <a:gd name="T1" fmla="*/ 0 h 96"/>
                  <a:gd name="T2" fmla="*/ 25 w 74"/>
                  <a:gd name="T3" fmla="*/ 35 h 96"/>
                  <a:gd name="T4" fmla="*/ 39 w 74"/>
                  <a:gd name="T5" fmla="*/ 59 h 96"/>
                  <a:gd name="T6" fmla="*/ 11 w 74"/>
                  <a:gd name="T7" fmla="*/ 55 h 96"/>
                  <a:gd name="T8" fmla="*/ 0 w 74"/>
                  <a:gd name="T9" fmla="*/ 74 h 96"/>
                  <a:gd name="T10" fmla="*/ 33 w 74"/>
                  <a:gd name="T11" fmla="*/ 96 h 96"/>
                  <a:gd name="T12" fmla="*/ 74 w 74"/>
                  <a:gd name="T13" fmla="*/ 20 h 96"/>
                  <a:gd name="T14" fmla="*/ 43 w 74"/>
                  <a:gd name="T15" fmla="*/ 0 h 9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4" h="96">
                    <a:moveTo>
                      <a:pt x="43" y="0"/>
                    </a:moveTo>
                    <a:lnTo>
                      <a:pt x="25" y="35"/>
                    </a:lnTo>
                    <a:lnTo>
                      <a:pt x="39" y="59"/>
                    </a:lnTo>
                    <a:lnTo>
                      <a:pt x="11" y="55"/>
                    </a:lnTo>
                    <a:lnTo>
                      <a:pt x="0" y="74"/>
                    </a:lnTo>
                    <a:lnTo>
                      <a:pt x="33" y="96"/>
                    </a:lnTo>
                    <a:lnTo>
                      <a:pt x="74" y="20"/>
                    </a:lnTo>
                    <a:lnTo>
                      <a:pt x="43"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25" name="iŝḷïḍê"/>
              <p:cNvSpPr/>
              <p:nvPr/>
            </p:nvSpPr>
            <p:spPr bwMode="auto">
              <a:xfrm>
                <a:off x="3783" y="2049"/>
                <a:ext cx="131" cy="130"/>
              </a:xfrm>
              <a:custGeom>
                <a:avLst/>
                <a:gdLst>
                  <a:gd name="T0" fmla="*/ 2 w 99"/>
                  <a:gd name="T1" fmla="*/ 53 h 98"/>
                  <a:gd name="T2" fmla="*/ 53 w 99"/>
                  <a:gd name="T3" fmla="*/ 97 h 98"/>
                  <a:gd name="T4" fmla="*/ 97 w 99"/>
                  <a:gd name="T5" fmla="*/ 46 h 98"/>
                  <a:gd name="T6" fmla="*/ 46 w 99"/>
                  <a:gd name="T7" fmla="*/ 2 h 98"/>
                  <a:gd name="T8" fmla="*/ 2 w 99"/>
                  <a:gd name="T9" fmla="*/ 53 h 98"/>
                </a:gdLst>
                <a:ahLst/>
                <a:cxnLst>
                  <a:cxn ang="0">
                    <a:pos x="T0" y="T1"/>
                  </a:cxn>
                  <a:cxn ang="0">
                    <a:pos x="T2" y="T3"/>
                  </a:cxn>
                  <a:cxn ang="0">
                    <a:pos x="T4" y="T5"/>
                  </a:cxn>
                  <a:cxn ang="0">
                    <a:pos x="T6" y="T7"/>
                  </a:cxn>
                  <a:cxn ang="0">
                    <a:pos x="T8" y="T9"/>
                  </a:cxn>
                </a:cxnLst>
                <a:rect l="0" t="0" r="r" b="b"/>
                <a:pathLst>
                  <a:path w="99" h="98">
                    <a:moveTo>
                      <a:pt x="2" y="53"/>
                    </a:moveTo>
                    <a:cubicBezTo>
                      <a:pt x="4" y="79"/>
                      <a:pt x="27" y="98"/>
                      <a:pt x="53" y="97"/>
                    </a:cubicBezTo>
                    <a:cubicBezTo>
                      <a:pt x="79" y="95"/>
                      <a:pt x="99" y="72"/>
                      <a:pt x="97" y="46"/>
                    </a:cubicBezTo>
                    <a:cubicBezTo>
                      <a:pt x="95" y="20"/>
                      <a:pt x="72" y="0"/>
                      <a:pt x="46" y="2"/>
                    </a:cubicBezTo>
                    <a:cubicBezTo>
                      <a:pt x="20" y="4"/>
                      <a:pt x="0" y="26"/>
                      <a:pt x="2" y="53"/>
                    </a:cubicBezTo>
                    <a:close/>
                  </a:path>
                </a:pathLst>
              </a:custGeom>
              <a:solidFill>
                <a:srgbClr val="59123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26" name="iSlîďe"/>
              <p:cNvSpPr/>
              <p:nvPr/>
            </p:nvSpPr>
            <p:spPr bwMode="auto">
              <a:xfrm>
                <a:off x="4018" y="2044"/>
                <a:ext cx="61" cy="61"/>
              </a:xfrm>
              <a:custGeom>
                <a:avLst/>
                <a:gdLst>
                  <a:gd name="T0" fmla="*/ 1 w 46"/>
                  <a:gd name="T1" fmla="*/ 25 h 46"/>
                  <a:gd name="T2" fmla="*/ 25 w 46"/>
                  <a:gd name="T3" fmla="*/ 45 h 46"/>
                  <a:gd name="T4" fmla="*/ 45 w 46"/>
                  <a:gd name="T5" fmla="*/ 22 h 46"/>
                  <a:gd name="T6" fmla="*/ 22 w 46"/>
                  <a:gd name="T7" fmla="*/ 1 h 46"/>
                  <a:gd name="T8" fmla="*/ 1 w 46"/>
                  <a:gd name="T9" fmla="*/ 25 h 46"/>
                </a:gdLst>
                <a:ahLst/>
                <a:cxnLst>
                  <a:cxn ang="0">
                    <a:pos x="T0" y="T1"/>
                  </a:cxn>
                  <a:cxn ang="0">
                    <a:pos x="T2" y="T3"/>
                  </a:cxn>
                  <a:cxn ang="0">
                    <a:pos x="T4" y="T5"/>
                  </a:cxn>
                  <a:cxn ang="0">
                    <a:pos x="T6" y="T7"/>
                  </a:cxn>
                  <a:cxn ang="0">
                    <a:pos x="T8" y="T9"/>
                  </a:cxn>
                </a:cxnLst>
                <a:rect l="0" t="0" r="r" b="b"/>
                <a:pathLst>
                  <a:path w="46" h="46">
                    <a:moveTo>
                      <a:pt x="1" y="25"/>
                    </a:moveTo>
                    <a:cubicBezTo>
                      <a:pt x="2" y="37"/>
                      <a:pt x="12" y="46"/>
                      <a:pt x="25" y="45"/>
                    </a:cubicBezTo>
                    <a:cubicBezTo>
                      <a:pt x="37" y="45"/>
                      <a:pt x="46" y="34"/>
                      <a:pt x="45" y="22"/>
                    </a:cubicBezTo>
                    <a:cubicBezTo>
                      <a:pt x="44" y="10"/>
                      <a:pt x="34" y="0"/>
                      <a:pt x="22" y="1"/>
                    </a:cubicBezTo>
                    <a:cubicBezTo>
                      <a:pt x="9" y="2"/>
                      <a:pt x="0" y="13"/>
                      <a:pt x="1" y="25"/>
                    </a:cubicBezTo>
                    <a:close/>
                  </a:path>
                </a:pathLst>
              </a:custGeom>
              <a:solidFill>
                <a:srgbClr val="F4B84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27" name="iṥ1ïďe"/>
              <p:cNvSpPr/>
              <p:nvPr/>
            </p:nvSpPr>
            <p:spPr bwMode="auto">
              <a:xfrm>
                <a:off x="3960" y="2053"/>
                <a:ext cx="61" cy="61"/>
              </a:xfrm>
              <a:custGeom>
                <a:avLst/>
                <a:gdLst>
                  <a:gd name="T0" fmla="*/ 1 w 46"/>
                  <a:gd name="T1" fmla="*/ 25 h 46"/>
                  <a:gd name="T2" fmla="*/ 25 w 46"/>
                  <a:gd name="T3" fmla="*/ 45 h 46"/>
                  <a:gd name="T4" fmla="*/ 45 w 46"/>
                  <a:gd name="T5" fmla="*/ 22 h 46"/>
                  <a:gd name="T6" fmla="*/ 22 w 46"/>
                  <a:gd name="T7" fmla="*/ 1 h 46"/>
                  <a:gd name="T8" fmla="*/ 1 w 46"/>
                  <a:gd name="T9" fmla="*/ 25 h 46"/>
                </a:gdLst>
                <a:ahLst/>
                <a:cxnLst>
                  <a:cxn ang="0">
                    <a:pos x="T0" y="T1"/>
                  </a:cxn>
                  <a:cxn ang="0">
                    <a:pos x="T2" y="T3"/>
                  </a:cxn>
                  <a:cxn ang="0">
                    <a:pos x="T4" y="T5"/>
                  </a:cxn>
                  <a:cxn ang="0">
                    <a:pos x="T6" y="T7"/>
                  </a:cxn>
                  <a:cxn ang="0">
                    <a:pos x="T8" y="T9"/>
                  </a:cxn>
                </a:cxnLst>
                <a:rect l="0" t="0" r="r" b="b"/>
                <a:pathLst>
                  <a:path w="46" h="46">
                    <a:moveTo>
                      <a:pt x="1" y="25"/>
                    </a:moveTo>
                    <a:cubicBezTo>
                      <a:pt x="2" y="37"/>
                      <a:pt x="13" y="46"/>
                      <a:pt x="25" y="45"/>
                    </a:cubicBezTo>
                    <a:cubicBezTo>
                      <a:pt x="37" y="44"/>
                      <a:pt x="46" y="34"/>
                      <a:pt x="45" y="22"/>
                    </a:cubicBezTo>
                    <a:cubicBezTo>
                      <a:pt x="44" y="9"/>
                      <a:pt x="34" y="0"/>
                      <a:pt x="22" y="1"/>
                    </a:cubicBezTo>
                    <a:cubicBezTo>
                      <a:pt x="10" y="2"/>
                      <a:pt x="0" y="13"/>
                      <a:pt x="1" y="25"/>
                    </a:cubicBezTo>
                    <a:close/>
                  </a:path>
                </a:pathLst>
              </a:custGeom>
              <a:solidFill>
                <a:srgbClr val="F4B84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28" name="ïṧḻïḍê"/>
              <p:cNvSpPr/>
              <p:nvPr/>
            </p:nvSpPr>
            <p:spPr bwMode="auto">
              <a:xfrm>
                <a:off x="3849" y="1957"/>
                <a:ext cx="313" cy="315"/>
              </a:xfrm>
              <a:custGeom>
                <a:avLst/>
                <a:gdLst>
                  <a:gd name="T0" fmla="*/ 64 w 237"/>
                  <a:gd name="T1" fmla="*/ 237 h 238"/>
                  <a:gd name="T2" fmla="*/ 65 w 237"/>
                  <a:gd name="T3" fmla="*/ 216 h 238"/>
                  <a:gd name="T4" fmla="*/ 80 w 237"/>
                  <a:gd name="T5" fmla="*/ 100 h 238"/>
                  <a:gd name="T6" fmla="*/ 233 w 237"/>
                  <a:gd name="T7" fmla="*/ 141 h 238"/>
                  <a:gd name="T8" fmla="*/ 237 w 237"/>
                  <a:gd name="T9" fmla="*/ 118 h 238"/>
                  <a:gd name="T10" fmla="*/ 237 w 237"/>
                  <a:gd name="T11" fmla="*/ 113 h 238"/>
                  <a:gd name="T12" fmla="*/ 231 w 237"/>
                  <a:gd name="T13" fmla="*/ 75 h 238"/>
                  <a:gd name="T14" fmla="*/ 216 w 237"/>
                  <a:gd name="T15" fmla="*/ 47 h 238"/>
                  <a:gd name="T16" fmla="*/ 216 w 237"/>
                  <a:gd name="T17" fmla="*/ 47 h 238"/>
                  <a:gd name="T18" fmla="*/ 124 w 237"/>
                  <a:gd name="T19" fmla="*/ 0 h 238"/>
                  <a:gd name="T20" fmla="*/ 119 w 237"/>
                  <a:gd name="T21" fmla="*/ 0 h 238"/>
                  <a:gd name="T22" fmla="*/ 16 w 237"/>
                  <a:gd name="T23" fmla="*/ 69 h 238"/>
                  <a:gd name="T24" fmla="*/ 6 w 237"/>
                  <a:gd name="T25" fmla="*/ 112 h 238"/>
                  <a:gd name="T26" fmla="*/ 64 w 237"/>
                  <a:gd name="T27" fmla="*/ 237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7" h="238">
                    <a:moveTo>
                      <a:pt x="64" y="237"/>
                    </a:moveTo>
                    <a:cubicBezTo>
                      <a:pt x="65" y="238"/>
                      <a:pt x="65" y="229"/>
                      <a:pt x="65" y="216"/>
                    </a:cubicBezTo>
                    <a:cubicBezTo>
                      <a:pt x="67" y="178"/>
                      <a:pt x="69" y="105"/>
                      <a:pt x="80" y="100"/>
                    </a:cubicBezTo>
                    <a:cubicBezTo>
                      <a:pt x="110" y="86"/>
                      <a:pt x="225" y="174"/>
                      <a:pt x="233" y="141"/>
                    </a:cubicBezTo>
                    <a:cubicBezTo>
                      <a:pt x="235" y="134"/>
                      <a:pt x="237" y="126"/>
                      <a:pt x="237" y="118"/>
                    </a:cubicBezTo>
                    <a:cubicBezTo>
                      <a:pt x="237" y="116"/>
                      <a:pt x="237" y="114"/>
                      <a:pt x="237" y="113"/>
                    </a:cubicBezTo>
                    <a:cubicBezTo>
                      <a:pt x="237" y="100"/>
                      <a:pt x="235" y="87"/>
                      <a:pt x="231" y="75"/>
                    </a:cubicBezTo>
                    <a:cubicBezTo>
                      <a:pt x="227" y="65"/>
                      <a:pt x="222" y="56"/>
                      <a:pt x="216" y="47"/>
                    </a:cubicBezTo>
                    <a:cubicBezTo>
                      <a:pt x="216" y="47"/>
                      <a:pt x="216" y="47"/>
                      <a:pt x="216" y="47"/>
                    </a:cubicBezTo>
                    <a:cubicBezTo>
                      <a:pt x="196" y="18"/>
                      <a:pt x="162" y="0"/>
                      <a:pt x="124" y="0"/>
                    </a:cubicBezTo>
                    <a:cubicBezTo>
                      <a:pt x="123" y="0"/>
                      <a:pt x="121" y="0"/>
                      <a:pt x="119" y="0"/>
                    </a:cubicBezTo>
                    <a:cubicBezTo>
                      <a:pt x="73" y="2"/>
                      <a:pt x="34" y="28"/>
                      <a:pt x="16" y="69"/>
                    </a:cubicBezTo>
                    <a:cubicBezTo>
                      <a:pt x="10" y="82"/>
                      <a:pt x="7" y="96"/>
                      <a:pt x="6" y="112"/>
                    </a:cubicBezTo>
                    <a:cubicBezTo>
                      <a:pt x="0" y="205"/>
                      <a:pt x="54" y="220"/>
                      <a:pt x="64" y="237"/>
                    </a:cubicBezTo>
                    <a:close/>
                  </a:path>
                </a:pathLst>
              </a:custGeom>
              <a:solidFill>
                <a:srgbClr val="59123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29" name="íṩlîḑê"/>
              <p:cNvSpPr/>
              <p:nvPr/>
            </p:nvSpPr>
            <p:spPr bwMode="auto">
              <a:xfrm>
                <a:off x="3935" y="2209"/>
                <a:ext cx="95" cy="257"/>
              </a:xfrm>
              <a:custGeom>
                <a:avLst/>
                <a:gdLst>
                  <a:gd name="T0" fmla="*/ 43 w 72"/>
                  <a:gd name="T1" fmla="*/ 193 h 194"/>
                  <a:gd name="T2" fmla="*/ 43 w 72"/>
                  <a:gd name="T3" fmla="*/ 193 h 194"/>
                  <a:gd name="T4" fmla="*/ 10 w 72"/>
                  <a:gd name="T5" fmla="*/ 165 h 194"/>
                  <a:gd name="T6" fmla="*/ 1 w 72"/>
                  <a:gd name="T7" fmla="*/ 33 h 194"/>
                  <a:gd name="T8" fmla="*/ 29 w 72"/>
                  <a:gd name="T9" fmla="*/ 1 h 194"/>
                  <a:gd name="T10" fmla="*/ 62 w 72"/>
                  <a:gd name="T11" fmla="*/ 29 h 194"/>
                  <a:gd name="T12" fmla="*/ 71 w 72"/>
                  <a:gd name="T13" fmla="*/ 161 h 194"/>
                  <a:gd name="T14" fmla="*/ 43 w 72"/>
                  <a:gd name="T15" fmla="*/ 193 h 19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2" h="194">
                    <a:moveTo>
                      <a:pt x="43" y="193"/>
                    </a:moveTo>
                    <a:cubicBezTo>
                      <a:pt x="43" y="193"/>
                      <a:pt x="43" y="193"/>
                      <a:pt x="43" y="193"/>
                    </a:cubicBezTo>
                    <a:cubicBezTo>
                      <a:pt x="26" y="194"/>
                      <a:pt x="12" y="181"/>
                      <a:pt x="10" y="165"/>
                    </a:cubicBezTo>
                    <a:cubicBezTo>
                      <a:pt x="1" y="33"/>
                      <a:pt x="1" y="33"/>
                      <a:pt x="1" y="33"/>
                    </a:cubicBezTo>
                    <a:cubicBezTo>
                      <a:pt x="0" y="16"/>
                      <a:pt x="13" y="2"/>
                      <a:pt x="29" y="1"/>
                    </a:cubicBezTo>
                    <a:cubicBezTo>
                      <a:pt x="46" y="0"/>
                      <a:pt x="60" y="12"/>
                      <a:pt x="62" y="29"/>
                    </a:cubicBezTo>
                    <a:cubicBezTo>
                      <a:pt x="71" y="161"/>
                      <a:pt x="71" y="161"/>
                      <a:pt x="71" y="161"/>
                    </a:cubicBezTo>
                    <a:cubicBezTo>
                      <a:pt x="72" y="177"/>
                      <a:pt x="59" y="192"/>
                      <a:pt x="43" y="193"/>
                    </a:cubicBezTo>
                    <a:close/>
                  </a:path>
                </a:pathLst>
              </a:custGeom>
              <a:solidFill>
                <a:srgbClr val="F4A8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30" name="íṣ1idê"/>
              <p:cNvSpPr/>
              <p:nvPr/>
            </p:nvSpPr>
            <p:spPr bwMode="auto">
              <a:xfrm>
                <a:off x="3926" y="2004"/>
                <a:ext cx="228" cy="302"/>
              </a:xfrm>
              <a:custGeom>
                <a:avLst/>
                <a:gdLst>
                  <a:gd name="T0" fmla="*/ 1 w 173"/>
                  <a:gd name="T1" fmla="*/ 144 h 228"/>
                  <a:gd name="T2" fmla="*/ 1 w 173"/>
                  <a:gd name="T3" fmla="*/ 147 h 228"/>
                  <a:gd name="T4" fmla="*/ 1 w 173"/>
                  <a:gd name="T5" fmla="*/ 148 h 228"/>
                  <a:gd name="T6" fmla="*/ 13 w 173"/>
                  <a:gd name="T7" fmla="*/ 183 h 228"/>
                  <a:gd name="T8" fmla="*/ 14 w 173"/>
                  <a:gd name="T9" fmla="*/ 185 h 228"/>
                  <a:gd name="T10" fmla="*/ 55 w 173"/>
                  <a:gd name="T11" fmla="*/ 222 h 228"/>
                  <a:gd name="T12" fmla="*/ 55 w 173"/>
                  <a:gd name="T13" fmla="*/ 222 h 228"/>
                  <a:gd name="T14" fmla="*/ 77 w 173"/>
                  <a:gd name="T15" fmla="*/ 227 h 228"/>
                  <a:gd name="T16" fmla="*/ 85 w 173"/>
                  <a:gd name="T17" fmla="*/ 228 h 228"/>
                  <a:gd name="T18" fmla="*/ 88 w 173"/>
                  <a:gd name="T19" fmla="*/ 228 h 228"/>
                  <a:gd name="T20" fmla="*/ 88 w 173"/>
                  <a:gd name="T21" fmla="*/ 228 h 228"/>
                  <a:gd name="T22" fmla="*/ 100 w 173"/>
                  <a:gd name="T23" fmla="*/ 227 h 228"/>
                  <a:gd name="T24" fmla="*/ 104 w 173"/>
                  <a:gd name="T25" fmla="*/ 226 h 228"/>
                  <a:gd name="T26" fmla="*/ 172 w 173"/>
                  <a:gd name="T27" fmla="*/ 150 h 228"/>
                  <a:gd name="T28" fmla="*/ 173 w 173"/>
                  <a:gd name="T29" fmla="*/ 137 h 228"/>
                  <a:gd name="T30" fmla="*/ 172 w 173"/>
                  <a:gd name="T31" fmla="*/ 131 h 228"/>
                  <a:gd name="T32" fmla="*/ 172 w 173"/>
                  <a:gd name="T33" fmla="*/ 88 h 228"/>
                  <a:gd name="T34" fmla="*/ 170 w 173"/>
                  <a:gd name="T35" fmla="*/ 70 h 228"/>
                  <a:gd name="T36" fmla="*/ 166 w 173"/>
                  <a:gd name="T37" fmla="*/ 56 h 228"/>
                  <a:gd name="T38" fmla="*/ 147 w 173"/>
                  <a:gd name="T39" fmla="*/ 26 h 228"/>
                  <a:gd name="T40" fmla="*/ 85 w 173"/>
                  <a:gd name="T41" fmla="*/ 0 h 228"/>
                  <a:gd name="T42" fmla="*/ 37 w 173"/>
                  <a:gd name="T43" fmla="*/ 16 h 228"/>
                  <a:gd name="T44" fmla="*/ 32 w 173"/>
                  <a:gd name="T45" fmla="*/ 21 h 228"/>
                  <a:gd name="T46" fmla="*/ 9 w 173"/>
                  <a:gd name="T47" fmla="*/ 50 h 228"/>
                  <a:gd name="T48" fmla="*/ 9 w 173"/>
                  <a:gd name="T49" fmla="*/ 50 h 228"/>
                  <a:gd name="T50" fmla="*/ 5 w 173"/>
                  <a:gd name="T51" fmla="*/ 59 h 228"/>
                  <a:gd name="T52" fmla="*/ 5 w 173"/>
                  <a:gd name="T53" fmla="*/ 61 h 228"/>
                  <a:gd name="T54" fmla="*/ 2 w 173"/>
                  <a:gd name="T55" fmla="*/ 72 h 228"/>
                  <a:gd name="T56" fmla="*/ 1 w 173"/>
                  <a:gd name="T57" fmla="*/ 75 h 228"/>
                  <a:gd name="T58" fmla="*/ 0 w 173"/>
                  <a:gd name="T59" fmla="*/ 90 h 228"/>
                  <a:gd name="T60" fmla="*/ 0 w 173"/>
                  <a:gd name="T61" fmla="*/ 91 h 228"/>
                  <a:gd name="T62" fmla="*/ 0 w 173"/>
                  <a:gd name="T63" fmla="*/ 94 h 228"/>
                  <a:gd name="T64" fmla="*/ 0 w 173"/>
                  <a:gd name="T65" fmla="*/ 98 h 228"/>
                  <a:gd name="T66" fmla="*/ 0 w 173"/>
                  <a:gd name="T67" fmla="*/ 103 h 228"/>
                  <a:gd name="T68" fmla="*/ 0 w 173"/>
                  <a:gd name="T69" fmla="*/ 103 h 228"/>
                  <a:gd name="T70" fmla="*/ 0 w 173"/>
                  <a:gd name="T71" fmla="*/ 103 h 228"/>
                  <a:gd name="T72" fmla="*/ 0 w 173"/>
                  <a:gd name="T73" fmla="*/ 104 h 228"/>
                  <a:gd name="T74" fmla="*/ 0 w 173"/>
                  <a:gd name="T75" fmla="*/ 106 h 228"/>
                  <a:gd name="T76" fmla="*/ 0 w 173"/>
                  <a:gd name="T77" fmla="*/ 106 h 228"/>
                  <a:gd name="T78" fmla="*/ 0 w 173"/>
                  <a:gd name="T79" fmla="*/ 129 h 228"/>
                  <a:gd name="T80" fmla="*/ 1 w 173"/>
                  <a:gd name="T81" fmla="*/ 137 h 228"/>
                  <a:gd name="T82" fmla="*/ 1 w 173"/>
                  <a:gd name="T83" fmla="*/ 140 h 228"/>
                  <a:gd name="T84" fmla="*/ 1 w 173"/>
                  <a:gd name="T85" fmla="*/ 141 h 228"/>
                  <a:gd name="T86" fmla="*/ 1 w 173"/>
                  <a:gd name="T87" fmla="*/ 141 h 228"/>
                  <a:gd name="T88" fmla="*/ 1 w 173"/>
                  <a:gd name="T89" fmla="*/ 144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3" h="228">
                    <a:moveTo>
                      <a:pt x="1" y="144"/>
                    </a:moveTo>
                    <a:cubicBezTo>
                      <a:pt x="1" y="145"/>
                      <a:pt x="1" y="146"/>
                      <a:pt x="1" y="147"/>
                    </a:cubicBezTo>
                    <a:cubicBezTo>
                      <a:pt x="1" y="148"/>
                      <a:pt x="1" y="148"/>
                      <a:pt x="1" y="148"/>
                    </a:cubicBezTo>
                    <a:cubicBezTo>
                      <a:pt x="3" y="161"/>
                      <a:pt x="7" y="173"/>
                      <a:pt x="13" y="183"/>
                    </a:cubicBezTo>
                    <a:cubicBezTo>
                      <a:pt x="13" y="184"/>
                      <a:pt x="13" y="184"/>
                      <a:pt x="14" y="185"/>
                    </a:cubicBezTo>
                    <a:cubicBezTo>
                      <a:pt x="23" y="201"/>
                      <a:pt x="38" y="214"/>
                      <a:pt x="55" y="222"/>
                    </a:cubicBezTo>
                    <a:cubicBezTo>
                      <a:pt x="55" y="222"/>
                      <a:pt x="55" y="222"/>
                      <a:pt x="55" y="222"/>
                    </a:cubicBezTo>
                    <a:cubicBezTo>
                      <a:pt x="62" y="224"/>
                      <a:pt x="69" y="226"/>
                      <a:pt x="77" y="227"/>
                    </a:cubicBezTo>
                    <a:cubicBezTo>
                      <a:pt x="80" y="227"/>
                      <a:pt x="82" y="228"/>
                      <a:pt x="85" y="228"/>
                    </a:cubicBezTo>
                    <a:cubicBezTo>
                      <a:pt x="86" y="228"/>
                      <a:pt x="87" y="228"/>
                      <a:pt x="88" y="228"/>
                    </a:cubicBezTo>
                    <a:cubicBezTo>
                      <a:pt x="88" y="228"/>
                      <a:pt x="88" y="228"/>
                      <a:pt x="88" y="228"/>
                    </a:cubicBezTo>
                    <a:cubicBezTo>
                      <a:pt x="92" y="228"/>
                      <a:pt x="96" y="227"/>
                      <a:pt x="100" y="227"/>
                    </a:cubicBezTo>
                    <a:cubicBezTo>
                      <a:pt x="101" y="227"/>
                      <a:pt x="102" y="226"/>
                      <a:pt x="104" y="226"/>
                    </a:cubicBezTo>
                    <a:cubicBezTo>
                      <a:pt x="140" y="219"/>
                      <a:pt x="168" y="188"/>
                      <a:pt x="172" y="150"/>
                    </a:cubicBezTo>
                    <a:cubicBezTo>
                      <a:pt x="172" y="146"/>
                      <a:pt x="173" y="142"/>
                      <a:pt x="173" y="137"/>
                    </a:cubicBezTo>
                    <a:cubicBezTo>
                      <a:pt x="172" y="131"/>
                      <a:pt x="172" y="131"/>
                      <a:pt x="172" y="131"/>
                    </a:cubicBezTo>
                    <a:cubicBezTo>
                      <a:pt x="172" y="88"/>
                      <a:pt x="172" y="88"/>
                      <a:pt x="172" y="88"/>
                    </a:cubicBezTo>
                    <a:cubicBezTo>
                      <a:pt x="171" y="82"/>
                      <a:pt x="171" y="76"/>
                      <a:pt x="170" y="70"/>
                    </a:cubicBezTo>
                    <a:cubicBezTo>
                      <a:pt x="169" y="65"/>
                      <a:pt x="168" y="60"/>
                      <a:pt x="166" y="56"/>
                    </a:cubicBezTo>
                    <a:cubicBezTo>
                      <a:pt x="161" y="44"/>
                      <a:pt x="155" y="34"/>
                      <a:pt x="147" y="26"/>
                    </a:cubicBezTo>
                    <a:cubicBezTo>
                      <a:pt x="131" y="10"/>
                      <a:pt x="109" y="0"/>
                      <a:pt x="85" y="0"/>
                    </a:cubicBezTo>
                    <a:cubicBezTo>
                      <a:pt x="67" y="1"/>
                      <a:pt x="51" y="6"/>
                      <a:pt x="37" y="16"/>
                    </a:cubicBezTo>
                    <a:cubicBezTo>
                      <a:pt x="35" y="18"/>
                      <a:pt x="33" y="19"/>
                      <a:pt x="32" y="21"/>
                    </a:cubicBezTo>
                    <a:cubicBezTo>
                      <a:pt x="22" y="29"/>
                      <a:pt x="15" y="39"/>
                      <a:pt x="9" y="50"/>
                    </a:cubicBezTo>
                    <a:cubicBezTo>
                      <a:pt x="9" y="50"/>
                      <a:pt x="9" y="50"/>
                      <a:pt x="9" y="50"/>
                    </a:cubicBezTo>
                    <a:cubicBezTo>
                      <a:pt x="8" y="53"/>
                      <a:pt x="7" y="56"/>
                      <a:pt x="5" y="59"/>
                    </a:cubicBezTo>
                    <a:cubicBezTo>
                      <a:pt x="5" y="59"/>
                      <a:pt x="5" y="60"/>
                      <a:pt x="5" y="61"/>
                    </a:cubicBezTo>
                    <a:cubicBezTo>
                      <a:pt x="4" y="64"/>
                      <a:pt x="2" y="68"/>
                      <a:pt x="2" y="72"/>
                    </a:cubicBezTo>
                    <a:cubicBezTo>
                      <a:pt x="1" y="73"/>
                      <a:pt x="1" y="74"/>
                      <a:pt x="1" y="75"/>
                    </a:cubicBezTo>
                    <a:cubicBezTo>
                      <a:pt x="0" y="80"/>
                      <a:pt x="0" y="85"/>
                      <a:pt x="0" y="90"/>
                    </a:cubicBezTo>
                    <a:cubicBezTo>
                      <a:pt x="0" y="91"/>
                      <a:pt x="0" y="91"/>
                      <a:pt x="0" y="91"/>
                    </a:cubicBezTo>
                    <a:cubicBezTo>
                      <a:pt x="0" y="94"/>
                      <a:pt x="0" y="94"/>
                      <a:pt x="0" y="94"/>
                    </a:cubicBezTo>
                    <a:cubicBezTo>
                      <a:pt x="0" y="98"/>
                      <a:pt x="0" y="98"/>
                      <a:pt x="0" y="98"/>
                    </a:cubicBezTo>
                    <a:cubicBezTo>
                      <a:pt x="0" y="103"/>
                      <a:pt x="0" y="103"/>
                      <a:pt x="0" y="103"/>
                    </a:cubicBezTo>
                    <a:cubicBezTo>
                      <a:pt x="0" y="103"/>
                      <a:pt x="0" y="103"/>
                      <a:pt x="0" y="103"/>
                    </a:cubicBezTo>
                    <a:cubicBezTo>
                      <a:pt x="0" y="103"/>
                      <a:pt x="0" y="103"/>
                      <a:pt x="0" y="103"/>
                    </a:cubicBezTo>
                    <a:cubicBezTo>
                      <a:pt x="0" y="104"/>
                      <a:pt x="0" y="104"/>
                      <a:pt x="0" y="104"/>
                    </a:cubicBezTo>
                    <a:cubicBezTo>
                      <a:pt x="0" y="106"/>
                      <a:pt x="0" y="106"/>
                      <a:pt x="0" y="106"/>
                    </a:cubicBezTo>
                    <a:cubicBezTo>
                      <a:pt x="0" y="106"/>
                      <a:pt x="0" y="106"/>
                      <a:pt x="0" y="106"/>
                    </a:cubicBezTo>
                    <a:cubicBezTo>
                      <a:pt x="0" y="129"/>
                      <a:pt x="0" y="129"/>
                      <a:pt x="0" y="129"/>
                    </a:cubicBezTo>
                    <a:cubicBezTo>
                      <a:pt x="1" y="137"/>
                      <a:pt x="1" y="137"/>
                      <a:pt x="1" y="137"/>
                    </a:cubicBezTo>
                    <a:cubicBezTo>
                      <a:pt x="1" y="140"/>
                      <a:pt x="1" y="140"/>
                      <a:pt x="1" y="140"/>
                    </a:cubicBezTo>
                    <a:cubicBezTo>
                      <a:pt x="1" y="141"/>
                      <a:pt x="1" y="141"/>
                      <a:pt x="1" y="141"/>
                    </a:cubicBezTo>
                    <a:cubicBezTo>
                      <a:pt x="1" y="141"/>
                      <a:pt x="1" y="141"/>
                      <a:pt x="1" y="141"/>
                    </a:cubicBezTo>
                    <a:cubicBezTo>
                      <a:pt x="1" y="142"/>
                      <a:pt x="1" y="143"/>
                      <a:pt x="1" y="144"/>
                    </a:cubicBezTo>
                  </a:path>
                </a:pathLst>
              </a:custGeom>
              <a:solidFill>
                <a:srgbClr val="FFC7B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31" name="ïṡľïḑe"/>
              <p:cNvSpPr/>
              <p:nvPr/>
            </p:nvSpPr>
            <p:spPr bwMode="auto">
              <a:xfrm>
                <a:off x="3899" y="2145"/>
                <a:ext cx="32" cy="46"/>
              </a:xfrm>
              <a:custGeom>
                <a:avLst/>
                <a:gdLst>
                  <a:gd name="T0" fmla="*/ 15 w 24"/>
                  <a:gd name="T1" fmla="*/ 35 h 35"/>
                  <a:gd name="T2" fmla="*/ 17 w 24"/>
                  <a:gd name="T3" fmla="*/ 35 h 35"/>
                  <a:gd name="T4" fmla="*/ 18 w 24"/>
                  <a:gd name="T5" fmla="*/ 35 h 35"/>
                  <a:gd name="T6" fmla="*/ 21 w 24"/>
                  <a:gd name="T7" fmla="*/ 35 h 35"/>
                  <a:gd name="T8" fmla="*/ 24 w 24"/>
                  <a:gd name="T9" fmla="*/ 35 h 35"/>
                  <a:gd name="T10" fmla="*/ 23 w 24"/>
                  <a:gd name="T11" fmla="*/ 24 h 35"/>
                  <a:gd name="T12" fmla="*/ 23 w 24"/>
                  <a:gd name="T13" fmla="*/ 21 h 35"/>
                  <a:gd name="T14" fmla="*/ 23 w 24"/>
                  <a:gd name="T15" fmla="*/ 0 h 35"/>
                  <a:gd name="T16" fmla="*/ 20 w 24"/>
                  <a:gd name="T17" fmla="*/ 0 h 35"/>
                  <a:gd name="T18" fmla="*/ 18 w 24"/>
                  <a:gd name="T19" fmla="*/ 0 h 35"/>
                  <a:gd name="T20" fmla="*/ 16 w 24"/>
                  <a:gd name="T21" fmla="*/ 0 h 35"/>
                  <a:gd name="T22" fmla="*/ 16 w 24"/>
                  <a:gd name="T23" fmla="*/ 0 h 35"/>
                  <a:gd name="T24" fmla="*/ 14 w 24"/>
                  <a:gd name="T25" fmla="*/ 1 h 35"/>
                  <a:gd name="T26" fmla="*/ 14 w 24"/>
                  <a:gd name="T27" fmla="*/ 1 h 35"/>
                  <a:gd name="T28" fmla="*/ 5 w 24"/>
                  <a:gd name="T29" fmla="*/ 5 h 35"/>
                  <a:gd name="T30" fmla="*/ 0 w 24"/>
                  <a:gd name="T31" fmla="*/ 18 h 35"/>
                  <a:gd name="T32" fmla="*/ 15 w 24"/>
                  <a:gd name="T33" fmla="*/ 35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 h="35">
                    <a:moveTo>
                      <a:pt x="15" y="35"/>
                    </a:moveTo>
                    <a:cubicBezTo>
                      <a:pt x="16" y="35"/>
                      <a:pt x="16" y="35"/>
                      <a:pt x="17" y="35"/>
                    </a:cubicBezTo>
                    <a:cubicBezTo>
                      <a:pt x="17" y="35"/>
                      <a:pt x="18" y="35"/>
                      <a:pt x="18" y="35"/>
                    </a:cubicBezTo>
                    <a:cubicBezTo>
                      <a:pt x="21" y="35"/>
                      <a:pt x="21" y="35"/>
                      <a:pt x="21" y="35"/>
                    </a:cubicBezTo>
                    <a:cubicBezTo>
                      <a:pt x="24" y="35"/>
                      <a:pt x="24" y="35"/>
                      <a:pt x="24" y="35"/>
                    </a:cubicBezTo>
                    <a:cubicBezTo>
                      <a:pt x="23" y="24"/>
                      <a:pt x="23" y="24"/>
                      <a:pt x="23" y="24"/>
                    </a:cubicBezTo>
                    <a:cubicBezTo>
                      <a:pt x="23" y="21"/>
                      <a:pt x="23" y="21"/>
                      <a:pt x="23" y="21"/>
                    </a:cubicBezTo>
                    <a:cubicBezTo>
                      <a:pt x="23" y="0"/>
                      <a:pt x="23" y="0"/>
                      <a:pt x="23" y="0"/>
                    </a:cubicBezTo>
                    <a:cubicBezTo>
                      <a:pt x="20" y="0"/>
                      <a:pt x="20" y="0"/>
                      <a:pt x="20" y="0"/>
                    </a:cubicBezTo>
                    <a:cubicBezTo>
                      <a:pt x="18" y="0"/>
                      <a:pt x="18" y="0"/>
                      <a:pt x="18" y="0"/>
                    </a:cubicBezTo>
                    <a:cubicBezTo>
                      <a:pt x="17" y="0"/>
                      <a:pt x="17" y="0"/>
                      <a:pt x="16" y="0"/>
                    </a:cubicBezTo>
                    <a:cubicBezTo>
                      <a:pt x="16" y="0"/>
                      <a:pt x="16" y="0"/>
                      <a:pt x="16" y="0"/>
                    </a:cubicBezTo>
                    <a:cubicBezTo>
                      <a:pt x="15" y="1"/>
                      <a:pt x="15" y="1"/>
                      <a:pt x="14" y="1"/>
                    </a:cubicBezTo>
                    <a:cubicBezTo>
                      <a:pt x="14" y="1"/>
                      <a:pt x="14" y="1"/>
                      <a:pt x="14" y="1"/>
                    </a:cubicBezTo>
                    <a:cubicBezTo>
                      <a:pt x="11" y="1"/>
                      <a:pt x="8" y="3"/>
                      <a:pt x="5" y="5"/>
                    </a:cubicBezTo>
                    <a:cubicBezTo>
                      <a:pt x="2" y="9"/>
                      <a:pt x="0" y="13"/>
                      <a:pt x="0" y="18"/>
                    </a:cubicBezTo>
                    <a:cubicBezTo>
                      <a:pt x="0" y="26"/>
                      <a:pt x="7" y="33"/>
                      <a:pt x="15" y="35"/>
                    </a:cubicBezTo>
                    <a:close/>
                  </a:path>
                </a:pathLst>
              </a:custGeom>
              <a:solidFill>
                <a:srgbClr val="FFC4B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32" name="ïṥlïḓè"/>
              <p:cNvSpPr/>
              <p:nvPr/>
            </p:nvSpPr>
            <p:spPr bwMode="auto">
              <a:xfrm>
                <a:off x="4068" y="2190"/>
                <a:ext cx="25" cy="9"/>
              </a:xfrm>
              <a:custGeom>
                <a:avLst/>
                <a:gdLst>
                  <a:gd name="T0" fmla="*/ 19 w 19"/>
                  <a:gd name="T1" fmla="*/ 0 h 7"/>
                  <a:gd name="T2" fmla="*/ 10 w 19"/>
                  <a:gd name="T3" fmla="*/ 7 h 7"/>
                  <a:gd name="T4" fmla="*/ 0 w 19"/>
                  <a:gd name="T5" fmla="*/ 1 h 7"/>
                  <a:gd name="T6" fmla="*/ 19 w 19"/>
                  <a:gd name="T7" fmla="*/ 0 h 7"/>
                </a:gdLst>
                <a:ahLst/>
                <a:cxnLst>
                  <a:cxn ang="0">
                    <a:pos x="T0" y="T1"/>
                  </a:cxn>
                  <a:cxn ang="0">
                    <a:pos x="T2" y="T3"/>
                  </a:cxn>
                  <a:cxn ang="0">
                    <a:pos x="T4" y="T5"/>
                  </a:cxn>
                  <a:cxn ang="0">
                    <a:pos x="T6" y="T7"/>
                  </a:cxn>
                </a:cxnLst>
                <a:rect l="0" t="0" r="r" b="b"/>
                <a:pathLst>
                  <a:path w="19" h="7">
                    <a:moveTo>
                      <a:pt x="19" y="0"/>
                    </a:moveTo>
                    <a:cubicBezTo>
                      <a:pt x="19" y="0"/>
                      <a:pt x="19" y="6"/>
                      <a:pt x="10" y="7"/>
                    </a:cubicBezTo>
                    <a:cubicBezTo>
                      <a:pt x="2" y="7"/>
                      <a:pt x="0" y="1"/>
                      <a:pt x="0" y="1"/>
                    </a:cubicBezTo>
                    <a:lnTo>
                      <a:pt x="19" y="0"/>
                    </a:lnTo>
                    <a:close/>
                  </a:path>
                </a:pathLst>
              </a:custGeom>
              <a:solidFill>
                <a:srgbClr val="F4A8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33" name="ï$ľîḍè"/>
              <p:cNvSpPr/>
              <p:nvPr/>
            </p:nvSpPr>
            <p:spPr bwMode="auto">
              <a:xfrm>
                <a:off x="3918" y="1969"/>
                <a:ext cx="242" cy="125"/>
              </a:xfrm>
              <a:custGeom>
                <a:avLst/>
                <a:gdLst>
                  <a:gd name="T0" fmla="*/ 12 w 183"/>
                  <a:gd name="T1" fmla="*/ 95 h 95"/>
                  <a:gd name="T2" fmla="*/ 179 w 183"/>
                  <a:gd name="T3" fmla="*/ 95 h 95"/>
                  <a:gd name="T4" fmla="*/ 136 w 183"/>
                  <a:gd name="T5" fmla="*/ 31 h 95"/>
                  <a:gd name="T6" fmla="*/ 6 w 183"/>
                  <a:gd name="T7" fmla="*/ 49 h 95"/>
                  <a:gd name="T8" fmla="*/ 2 w 183"/>
                  <a:gd name="T9" fmla="*/ 75 h 95"/>
                  <a:gd name="T10" fmla="*/ 12 w 183"/>
                  <a:gd name="T11" fmla="*/ 95 h 95"/>
                </a:gdLst>
                <a:ahLst/>
                <a:cxnLst>
                  <a:cxn ang="0">
                    <a:pos x="T0" y="T1"/>
                  </a:cxn>
                  <a:cxn ang="0">
                    <a:pos x="T2" y="T3"/>
                  </a:cxn>
                  <a:cxn ang="0">
                    <a:pos x="T4" y="T5"/>
                  </a:cxn>
                  <a:cxn ang="0">
                    <a:pos x="T6" y="T7"/>
                  </a:cxn>
                  <a:cxn ang="0">
                    <a:pos x="T8" y="T9"/>
                  </a:cxn>
                  <a:cxn ang="0">
                    <a:pos x="T10" y="T11"/>
                  </a:cxn>
                </a:cxnLst>
                <a:rect l="0" t="0" r="r" b="b"/>
                <a:pathLst>
                  <a:path w="183" h="95">
                    <a:moveTo>
                      <a:pt x="12" y="95"/>
                    </a:moveTo>
                    <a:cubicBezTo>
                      <a:pt x="12" y="95"/>
                      <a:pt x="166" y="63"/>
                      <a:pt x="179" y="95"/>
                    </a:cubicBezTo>
                    <a:cubicBezTo>
                      <a:pt x="179" y="95"/>
                      <a:pt x="183" y="62"/>
                      <a:pt x="136" y="31"/>
                    </a:cubicBezTo>
                    <a:cubicBezTo>
                      <a:pt x="88" y="0"/>
                      <a:pt x="11" y="34"/>
                      <a:pt x="6" y="49"/>
                    </a:cubicBezTo>
                    <a:cubicBezTo>
                      <a:pt x="0" y="64"/>
                      <a:pt x="2" y="75"/>
                      <a:pt x="2" y="75"/>
                    </a:cubicBezTo>
                    <a:lnTo>
                      <a:pt x="12" y="95"/>
                    </a:lnTo>
                    <a:close/>
                  </a:path>
                </a:pathLst>
              </a:custGeom>
              <a:solidFill>
                <a:srgbClr val="59123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34" name="iṡľïḑê"/>
              <p:cNvSpPr/>
              <p:nvPr/>
            </p:nvSpPr>
            <p:spPr bwMode="auto">
              <a:xfrm>
                <a:off x="4005" y="2125"/>
                <a:ext cx="47" cy="17"/>
              </a:xfrm>
              <a:custGeom>
                <a:avLst/>
                <a:gdLst>
                  <a:gd name="T0" fmla="*/ 36 w 36"/>
                  <a:gd name="T1" fmla="*/ 8 h 13"/>
                  <a:gd name="T2" fmla="*/ 0 w 36"/>
                  <a:gd name="T3" fmla="*/ 13 h 13"/>
                  <a:gd name="T4" fmla="*/ 36 w 36"/>
                  <a:gd name="T5" fmla="*/ 8 h 13"/>
                </a:gdLst>
                <a:ahLst/>
                <a:cxnLst>
                  <a:cxn ang="0">
                    <a:pos x="T0" y="T1"/>
                  </a:cxn>
                  <a:cxn ang="0">
                    <a:pos x="T2" y="T3"/>
                  </a:cxn>
                  <a:cxn ang="0">
                    <a:pos x="T4" y="T5"/>
                  </a:cxn>
                </a:cxnLst>
                <a:rect l="0" t="0" r="r" b="b"/>
                <a:pathLst>
                  <a:path w="36" h="13">
                    <a:moveTo>
                      <a:pt x="36" y="8"/>
                    </a:moveTo>
                    <a:cubicBezTo>
                      <a:pt x="36" y="8"/>
                      <a:pt x="16" y="0"/>
                      <a:pt x="0" y="13"/>
                    </a:cubicBezTo>
                    <a:lnTo>
                      <a:pt x="36" y="8"/>
                    </a:lnTo>
                    <a:close/>
                  </a:path>
                </a:pathLst>
              </a:custGeom>
              <a:solidFill>
                <a:srgbClr val="65324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35" name="îṥľiḋè"/>
              <p:cNvSpPr/>
              <p:nvPr/>
            </p:nvSpPr>
            <p:spPr bwMode="auto">
              <a:xfrm>
                <a:off x="4095" y="2117"/>
                <a:ext cx="47" cy="16"/>
              </a:xfrm>
              <a:custGeom>
                <a:avLst/>
                <a:gdLst>
                  <a:gd name="T0" fmla="*/ 36 w 36"/>
                  <a:gd name="T1" fmla="*/ 8 h 12"/>
                  <a:gd name="T2" fmla="*/ 0 w 36"/>
                  <a:gd name="T3" fmla="*/ 12 h 12"/>
                  <a:gd name="T4" fmla="*/ 36 w 36"/>
                  <a:gd name="T5" fmla="*/ 8 h 12"/>
                </a:gdLst>
                <a:ahLst/>
                <a:cxnLst>
                  <a:cxn ang="0">
                    <a:pos x="T0" y="T1"/>
                  </a:cxn>
                  <a:cxn ang="0">
                    <a:pos x="T2" y="T3"/>
                  </a:cxn>
                  <a:cxn ang="0">
                    <a:pos x="T4" y="T5"/>
                  </a:cxn>
                </a:cxnLst>
                <a:rect l="0" t="0" r="r" b="b"/>
                <a:pathLst>
                  <a:path w="36" h="12">
                    <a:moveTo>
                      <a:pt x="36" y="8"/>
                    </a:moveTo>
                    <a:cubicBezTo>
                      <a:pt x="36" y="8"/>
                      <a:pt x="17" y="0"/>
                      <a:pt x="0" y="12"/>
                    </a:cubicBezTo>
                    <a:lnTo>
                      <a:pt x="36" y="8"/>
                    </a:lnTo>
                    <a:close/>
                  </a:path>
                </a:pathLst>
              </a:custGeom>
              <a:solidFill>
                <a:srgbClr val="65324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36" name="išļidé"/>
              <p:cNvSpPr/>
              <p:nvPr/>
            </p:nvSpPr>
            <p:spPr bwMode="auto">
              <a:xfrm>
                <a:off x="3836" y="2343"/>
                <a:ext cx="277" cy="574"/>
              </a:xfrm>
              <a:custGeom>
                <a:avLst/>
                <a:gdLst>
                  <a:gd name="T0" fmla="*/ 201 w 210"/>
                  <a:gd name="T1" fmla="*/ 416 h 434"/>
                  <a:gd name="T2" fmla="*/ 13 w 210"/>
                  <a:gd name="T3" fmla="*/ 434 h 434"/>
                  <a:gd name="T4" fmla="*/ 11 w 210"/>
                  <a:gd name="T5" fmla="*/ 417 h 434"/>
                  <a:gd name="T6" fmla="*/ 11 w 210"/>
                  <a:gd name="T7" fmla="*/ 408 h 434"/>
                  <a:gd name="T8" fmla="*/ 12 w 210"/>
                  <a:gd name="T9" fmla="*/ 401 h 434"/>
                  <a:gd name="T10" fmla="*/ 19 w 210"/>
                  <a:gd name="T11" fmla="*/ 176 h 434"/>
                  <a:gd name="T12" fmla="*/ 7 w 210"/>
                  <a:gd name="T13" fmla="*/ 97 h 434"/>
                  <a:gd name="T14" fmla="*/ 57 w 210"/>
                  <a:gd name="T15" fmla="*/ 9 h 434"/>
                  <a:gd name="T16" fmla="*/ 83 w 210"/>
                  <a:gd name="T17" fmla="*/ 0 h 434"/>
                  <a:gd name="T18" fmla="*/ 136 w 210"/>
                  <a:gd name="T19" fmla="*/ 89 h 434"/>
                  <a:gd name="T20" fmla="*/ 135 w 210"/>
                  <a:gd name="T21" fmla="*/ 1 h 434"/>
                  <a:gd name="T22" fmla="*/ 210 w 210"/>
                  <a:gd name="T23" fmla="*/ 142 h 434"/>
                  <a:gd name="T24" fmla="*/ 210 w 210"/>
                  <a:gd name="T25" fmla="*/ 148 h 434"/>
                  <a:gd name="T26" fmla="*/ 194 w 210"/>
                  <a:gd name="T27" fmla="*/ 276 h 434"/>
                  <a:gd name="T28" fmla="*/ 201 w 210"/>
                  <a:gd name="T29" fmla="*/ 416 h 4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10" h="434">
                    <a:moveTo>
                      <a:pt x="201" y="416"/>
                    </a:moveTo>
                    <a:cubicBezTo>
                      <a:pt x="13" y="434"/>
                      <a:pt x="13" y="434"/>
                      <a:pt x="13" y="434"/>
                    </a:cubicBezTo>
                    <a:cubicBezTo>
                      <a:pt x="11" y="417"/>
                      <a:pt x="11" y="417"/>
                      <a:pt x="11" y="417"/>
                    </a:cubicBezTo>
                    <a:cubicBezTo>
                      <a:pt x="11" y="408"/>
                      <a:pt x="11" y="408"/>
                      <a:pt x="11" y="408"/>
                    </a:cubicBezTo>
                    <a:cubicBezTo>
                      <a:pt x="11" y="408"/>
                      <a:pt x="11" y="406"/>
                      <a:pt x="12" y="401"/>
                    </a:cubicBezTo>
                    <a:cubicBezTo>
                      <a:pt x="15" y="371"/>
                      <a:pt x="27" y="248"/>
                      <a:pt x="19" y="176"/>
                    </a:cubicBezTo>
                    <a:cubicBezTo>
                      <a:pt x="18" y="160"/>
                      <a:pt x="12" y="127"/>
                      <a:pt x="7" y="97"/>
                    </a:cubicBezTo>
                    <a:cubicBezTo>
                      <a:pt x="0" y="59"/>
                      <a:pt x="21" y="22"/>
                      <a:pt x="57" y="9"/>
                    </a:cubicBezTo>
                    <a:cubicBezTo>
                      <a:pt x="70" y="5"/>
                      <a:pt x="80" y="1"/>
                      <a:pt x="83" y="0"/>
                    </a:cubicBezTo>
                    <a:cubicBezTo>
                      <a:pt x="89" y="0"/>
                      <a:pt x="130" y="89"/>
                      <a:pt x="136" y="89"/>
                    </a:cubicBezTo>
                    <a:cubicBezTo>
                      <a:pt x="135" y="1"/>
                      <a:pt x="135" y="1"/>
                      <a:pt x="135" y="1"/>
                    </a:cubicBezTo>
                    <a:cubicBezTo>
                      <a:pt x="184" y="18"/>
                      <a:pt x="208" y="72"/>
                      <a:pt x="210" y="142"/>
                    </a:cubicBezTo>
                    <a:cubicBezTo>
                      <a:pt x="210" y="144"/>
                      <a:pt x="210" y="146"/>
                      <a:pt x="210" y="148"/>
                    </a:cubicBezTo>
                    <a:cubicBezTo>
                      <a:pt x="194" y="276"/>
                      <a:pt x="194" y="276"/>
                      <a:pt x="194" y="276"/>
                    </a:cubicBezTo>
                    <a:cubicBezTo>
                      <a:pt x="201" y="416"/>
                      <a:pt x="201" y="416"/>
                      <a:pt x="201" y="416"/>
                    </a:cubicBezTo>
                  </a:path>
                </a:pathLst>
              </a:custGeom>
              <a:solidFill>
                <a:srgbClr val="D938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37" name="îslîdê"/>
              <p:cNvSpPr/>
              <p:nvPr/>
            </p:nvSpPr>
            <p:spPr bwMode="auto">
              <a:xfrm>
                <a:off x="4058" y="2212"/>
                <a:ext cx="46" cy="21"/>
              </a:xfrm>
              <a:custGeom>
                <a:avLst/>
                <a:gdLst>
                  <a:gd name="T0" fmla="*/ 35 w 35"/>
                  <a:gd name="T1" fmla="*/ 0 h 16"/>
                  <a:gd name="T2" fmla="*/ 0 w 35"/>
                  <a:gd name="T3" fmla="*/ 4 h 16"/>
                  <a:gd name="T4" fmla="*/ 20 w 35"/>
                  <a:gd name="T5" fmla="*/ 14 h 16"/>
                  <a:gd name="T6" fmla="*/ 35 w 35"/>
                  <a:gd name="T7" fmla="*/ 0 h 16"/>
                </a:gdLst>
                <a:ahLst/>
                <a:cxnLst>
                  <a:cxn ang="0">
                    <a:pos x="T0" y="T1"/>
                  </a:cxn>
                  <a:cxn ang="0">
                    <a:pos x="T2" y="T3"/>
                  </a:cxn>
                  <a:cxn ang="0">
                    <a:pos x="T4" y="T5"/>
                  </a:cxn>
                  <a:cxn ang="0">
                    <a:pos x="T6" y="T7"/>
                  </a:cxn>
                </a:cxnLst>
                <a:rect l="0" t="0" r="r" b="b"/>
                <a:pathLst>
                  <a:path w="35" h="16">
                    <a:moveTo>
                      <a:pt x="35" y="0"/>
                    </a:moveTo>
                    <a:cubicBezTo>
                      <a:pt x="0" y="4"/>
                      <a:pt x="0" y="4"/>
                      <a:pt x="0" y="4"/>
                    </a:cubicBezTo>
                    <a:cubicBezTo>
                      <a:pt x="0" y="4"/>
                      <a:pt x="6" y="16"/>
                      <a:pt x="20" y="14"/>
                    </a:cubicBezTo>
                    <a:cubicBezTo>
                      <a:pt x="33" y="13"/>
                      <a:pt x="35" y="0"/>
                      <a:pt x="35" y="0"/>
                    </a:cubicBezTo>
                    <a:close/>
                  </a:path>
                </a:pathLst>
              </a:custGeom>
              <a:solidFill>
                <a:srgbClr val="D938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38" name="îṡļïḓè"/>
              <p:cNvSpPr/>
              <p:nvPr/>
            </p:nvSpPr>
            <p:spPr bwMode="auto">
              <a:xfrm>
                <a:off x="3899" y="2100"/>
                <a:ext cx="143" cy="206"/>
              </a:xfrm>
              <a:custGeom>
                <a:avLst/>
                <a:gdLst>
                  <a:gd name="T0" fmla="*/ 15 w 108"/>
                  <a:gd name="T1" fmla="*/ 69 h 156"/>
                  <a:gd name="T2" fmla="*/ 17 w 108"/>
                  <a:gd name="T3" fmla="*/ 69 h 156"/>
                  <a:gd name="T4" fmla="*/ 18 w 108"/>
                  <a:gd name="T5" fmla="*/ 69 h 156"/>
                  <a:gd name="T6" fmla="*/ 21 w 108"/>
                  <a:gd name="T7" fmla="*/ 69 h 156"/>
                  <a:gd name="T8" fmla="*/ 21 w 108"/>
                  <a:gd name="T9" fmla="*/ 72 h 156"/>
                  <a:gd name="T10" fmla="*/ 21 w 108"/>
                  <a:gd name="T11" fmla="*/ 75 h 156"/>
                  <a:gd name="T12" fmla="*/ 21 w 108"/>
                  <a:gd name="T13" fmla="*/ 76 h 156"/>
                  <a:gd name="T14" fmla="*/ 33 w 108"/>
                  <a:gd name="T15" fmla="*/ 111 h 156"/>
                  <a:gd name="T16" fmla="*/ 34 w 108"/>
                  <a:gd name="T17" fmla="*/ 113 h 156"/>
                  <a:gd name="T18" fmla="*/ 75 w 108"/>
                  <a:gd name="T19" fmla="*/ 150 h 156"/>
                  <a:gd name="T20" fmla="*/ 75 w 108"/>
                  <a:gd name="T21" fmla="*/ 150 h 156"/>
                  <a:gd name="T22" fmla="*/ 97 w 108"/>
                  <a:gd name="T23" fmla="*/ 155 h 156"/>
                  <a:gd name="T24" fmla="*/ 105 w 108"/>
                  <a:gd name="T25" fmla="*/ 156 h 156"/>
                  <a:gd name="T26" fmla="*/ 108 w 108"/>
                  <a:gd name="T27" fmla="*/ 156 h 156"/>
                  <a:gd name="T28" fmla="*/ 59 w 108"/>
                  <a:gd name="T29" fmla="*/ 122 h 156"/>
                  <a:gd name="T30" fmla="*/ 32 w 108"/>
                  <a:gd name="T31" fmla="*/ 27 h 156"/>
                  <a:gd name="T32" fmla="*/ 32 w 108"/>
                  <a:gd name="T33" fmla="*/ 0 h 156"/>
                  <a:gd name="T34" fmla="*/ 21 w 108"/>
                  <a:gd name="T35" fmla="*/ 3 h 156"/>
                  <a:gd name="T36" fmla="*/ 20 w 108"/>
                  <a:gd name="T37" fmla="*/ 18 h 156"/>
                  <a:gd name="T38" fmla="*/ 20 w 108"/>
                  <a:gd name="T39" fmla="*/ 19 h 156"/>
                  <a:gd name="T40" fmla="*/ 20 w 108"/>
                  <a:gd name="T41" fmla="*/ 22 h 156"/>
                  <a:gd name="T42" fmla="*/ 20 w 108"/>
                  <a:gd name="T43" fmla="*/ 26 h 156"/>
                  <a:gd name="T44" fmla="*/ 20 w 108"/>
                  <a:gd name="T45" fmla="*/ 31 h 156"/>
                  <a:gd name="T46" fmla="*/ 20 w 108"/>
                  <a:gd name="T47" fmla="*/ 31 h 156"/>
                  <a:gd name="T48" fmla="*/ 20 w 108"/>
                  <a:gd name="T49" fmla="*/ 31 h 156"/>
                  <a:gd name="T50" fmla="*/ 20 w 108"/>
                  <a:gd name="T51" fmla="*/ 32 h 156"/>
                  <a:gd name="T52" fmla="*/ 20 w 108"/>
                  <a:gd name="T53" fmla="*/ 34 h 156"/>
                  <a:gd name="T54" fmla="*/ 18 w 108"/>
                  <a:gd name="T55" fmla="*/ 34 h 156"/>
                  <a:gd name="T56" fmla="*/ 16 w 108"/>
                  <a:gd name="T57" fmla="*/ 34 h 156"/>
                  <a:gd name="T58" fmla="*/ 16 w 108"/>
                  <a:gd name="T59" fmla="*/ 34 h 156"/>
                  <a:gd name="T60" fmla="*/ 14 w 108"/>
                  <a:gd name="T61" fmla="*/ 35 h 156"/>
                  <a:gd name="T62" fmla="*/ 14 w 108"/>
                  <a:gd name="T63" fmla="*/ 35 h 156"/>
                  <a:gd name="T64" fmla="*/ 5 w 108"/>
                  <a:gd name="T65" fmla="*/ 39 h 156"/>
                  <a:gd name="T66" fmla="*/ 0 w 108"/>
                  <a:gd name="T67" fmla="*/ 52 h 156"/>
                  <a:gd name="T68" fmla="*/ 15 w 108"/>
                  <a:gd name="T69" fmla="*/ 69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08" h="156">
                    <a:moveTo>
                      <a:pt x="15" y="69"/>
                    </a:moveTo>
                    <a:cubicBezTo>
                      <a:pt x="16" y="69"/>
                      <a:pt x="16" y="69"/>
                      <a:pt x="17" y="69"/>
                    </a:cubicBezTo>
                    <a:cubicBezTo>
                      <a:pt x="17" y="69"/>
                      <a:pt x="18" y="69"/>
                      <a:pt x="18" y="69"/>
                    </a:cubicBezTo>
                    <a:cubicBezTo>
                      <a:pt x="21" y="69"/>
                      <a:pt x="21" y="69"/>
                      <a:pt x="21" y="69"/>
                    </a:cubicBezTo>
                    <a:cubicBezTo>
                      <a:pt x="21" y="70"/>
                      <a:pt x="21" y="71"/>
                      <a:pt x="21" y="72"/>
                    </a:cubicBezTo>
                    <a:cubicBezTo>
                      <a:pt x="21" y="73"/>
                      <a:pt x="21" y="74"/>
                      <a:pt x="21" y="75"/>
                    </a:cubicBezTo>
                    <a:cubicBezTo>
                      <a:pt x="21" y="76"/>
                      <a:pt x="21" y="76"/>
                      <a:pt x="21" y="76"/>
                    </a:cubicBezTo>
                    <a:cubicBezTo>
                      <a:pt x="23" y="89"/>
                      <a:pt x="27" y="101"/>
                      <a:pt x="33" y="111"/>
                    </a:cubicBezTo>
                    <a:cubicBezTo>
                      <a:pt x="33" y="112"/>
                      <a:pt x="33" y="112"/>
                      <a:pt x="34" y="113"/>
                    </a:cubicBezTo>
                    <a:cubicBezTo>
                      <a:pt x="43" y="129"/>
                      <a:pt x="58" y="142"/>
                      <a:pt x="75" y="150"/>
                    </a:cubicBezTo>
                    <a:cubicBezTo>
                      <a:pt x="75" y="150"/>
                      <a:pt x="75" y="150"/>
                      <a:pt x="75" y="150"/>
                    </a:cubicBezTo>
                    <a:cubicBezTo>
                      <a:pt x="82" y="152"/>
                      <a:pt x="89" y="154"/>
                      <a:pt x="97" y="155"/>
                    </a:cubicBezTo>
                    <a:cubicBezTo>
                      <a:pt x="100" y="155"/>
                      <a:pt x="102" y="156"/>
                      <a:pt x="105" y="156"/>
                    </a:cubicBezTo>
                    <a:cubicBezTo>
                      <a:pt x="106" y="156"/>
                      <a:pt x="107" y="156"/>
                      <a:pt x="108" y="156"/>
                    </a:cubicBezTo>
                    <a:cubicBezTo>
                      <a:pt x="103" y="156"/>
                      <a:pt x="78" y="152"/>
                      <a:pt x="59" y="122"/>
                    </a:cubicBezTo>
                    <a:cubicBezTo>
                      <a:pt x="38" y="89"/>
                      <a:pt x="32" y="27"/>
                      <a:pt x="32" y="27"/>
                    </a:cubicBezTo>
                    <a:cubicBezTo>
                      <a:pt x="32" y="27"/>
                      <a:pt x="34" y="0"/>
                      <a:pt x="32" y="0"/>
                    </a:cubicBezTo>
                    <a:cubicBezTo>
                      <a:pt x="32" y="0"/>
                      <a:pt x="27" y="1"/>
                      <a:pt x="21" y="3"/>
                    </a:cubicBezTo>
                    <a:cubicBezTo>
                      <a:pt x="20" y="8"/>
                      <a:pt x="20" y="13"/>
                      <a:pt x="20" y="18"/>
                    </a:cubicBezTo>
                    <a:cubicBezTo>
                      <a:pt x="20" y="19"/>
                      <a:pt x="20" y="19"/>
                      <a:pt x="20" y="19"/>
                    </a:cubicBezTo>
                    <a:cubicBezTo>
                      <a:pt x="20" y="22"/>
                      <a:pt x="20" y="22"/>
                      <a:pt x="20" y="22"/>
                    </a:cubicBezTo>
                    <a:cubicBezTo>
                      <a:pt x="20" y="26"/>
                      <a:pt x="20" y="26"/>
                      <a:pt x="20" y="26"/>
                    </a:cubicBezTo>
                    <a:cubicBezTo>
                      <a:pt x="20" y="31"/>
                      <a:pt x="20" y="31"/>
                      <a:pt x="20" y="31"/>
                    </a:cubicBezTo>
                    <a:cubicBezTo>
                      <a:pt x="20" y="31"/>
                      <a:pt x="20" y="31"/>
                      <a:pt x="20" y="31"/>
                    </a:cubicBezTo>
                    <a:cubicBezTo>
                      <a:pt x="20" y="31"/>
                      <a:pt x="20" y="31"/>
                      <a:pt x="20" y="31"/>
                    </a:cubicBezTo>
                    <a:cubicBezTo>
                      <a:pt x="20" y="32"/>
                      <a:pt x="20" y="32"/>
                      <a:pt x="20" y="32"/>
                    </a:cubicBezTo>
                    <a:cubicBezTo>
                      <a:pt x="20" y="34"/>
                      <a:pt x="20" y="34"/>
                      <a:pt x="20" y="34"/>
                    </a:cubicBezTo>
                    <a:cubicBezTo>
                      <a:pt x="18" y="34"/>
                      <a:pt x="18" y="34"/>
                      <a:pt x="18" y="34"/>
                    </a:cubicBezTo>
                    <a:cubicBezTo>
                      <a:pt x="17" y="34"/>
                      <a:pt x="17" y="34"/>
                      <a:pt x="16" y="34"/>
                    </a:cubicBezTo>
                    <a:cubicBezTo>
                      <a:pt x="16" y="34"/>
                      <a:pt x="16" y="34"/>
                      <a:pt x="16" y="34"/>
                    </a:cubicBezTo>
                    <a:cubicBezTo>
                      <a:pt x="15" y="35"/>
                      <a:pt x="15" y="35"/>
                      <a:pt x="14" y="35"/>
                    </a:cubicBezTo>
                    <a:cubicBezTo>
                      <a:pt x="14" y="35"/>
                      <a:pt x="14" y="35"/>
                      <a:pt x="14" y="35"/>
                    </a:cubicBezTo>
                    <a:cubicBezTo>
                      <a:pt x="11" y="35"/>
                      <a:pt x="8" y="37"/>
                      <a:pt x="5" y="39"/>
                    </a:cubicBezTo>
                    <a:cubicBezTo>
                      <a:pt x="2" y="43"/>
                      <a:pt x="0" y="47"/>
                      <a:pt x="0" y="52"/>
                    </a:cubicBezTo>
                    <a:cubicBezTo>
                      <a:pt x="0" y="60"/>
                      <a:pt x="7" y="67"/>
                      <a:pt x="15" y="69"/>
                    </a:cubicBezTo>
                    <a:close/>
                  </a:path>
                </a:pathLst>
              </a:custGeom>
              <a:solidFill>
                <a:srgbClr val="F4A8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39" name="îṣlîdé"/>
              <p:cNvSpPr/>
              <p:nvPr/>
            </p:nvSpPr>
            <p:spPr bwMode="auto">
              <a:xfrm>
                <a:off x="4125" y="2047"/>
                <a:ext cx="61" cy="61"/>
              </a:xfrm>
              <a:custGeom>
                <a:avLst/>
                <a:gdLst>
                  <a:gd name="T0" fmla="*/ 1 w 46"/>
                  <a:gd name="T1" fmla="*/ 25 h 46"/>
                  <a:gd name="T2" fmla="*/ 25 w 46"/>
                  <a:gd name="T3" fmla="*/ 45 h 46"/>
                  <a:gd name="T4" fmla="*/ 45 w 46"/>
                  <a:gd name="T5" fmla="*/ 22 h 46"/>
                  <a:gd name="T6" fmla="*/ 22 w 46"/>
                  <a:gd name="T7" fmla="*/ 1 h 46"/>
                  <a:gd name="T8" fmla="*/ 1 w 46"/>
                  <a:gd name="T9" fmla="*/ 25 h 46"/>
                </a:gdLst>
                <a:ahLst/>
                <a:cxnLst>
                  <a:cxn ang="0">
                    <a:pos x="T0" y="T1"/>
                  </a:cxn>
                  <a:cxn ang="0">
                    <a:pos x="T2" y="T3"/>
                  </a:cxn>
                  <a:cxn ang="0">
                    <a:pos x="T4" y="T5"/>
                  </a:cxn>
                  <a:cxn ang="0">
                    <a:pos x="T6" y="T7"/>
                  </a:cxn>
                  <a:cxn ang="0">
                    <a:pos x="T8" y="T9"/>
                  </a:cxn>
                </a:cxnLst>
                <a:rect l="0" t="0" r="r" b="b"/>
                <a:pathLst>
                  <a:path w="46" h="46">
                    <a:moveTo>
                      <a:pt x="1" y="25"/>
                    </a:moveTo>
                    <a:cubicBezTo>
                      <a:pt x="2" y="37"/>
                      <a:pt x="12" y="46"/>
                      <a:pt x="25" y="45"/>
                    </a:cubicBezTo>
                    <a:cubicBezTo>
                      <a:pt x="37" y="45"/>
                      <a:pt x="46" y="34"/>
                      <a:pt x="45" y="22"/>
                    </a:cubicBezTo>
                    <a:cubicBezTo>
                      <a:pt x="44" y="10"/>
                      <a:pt x="34" y="0"/>
                      <a:pt x="22" y="1"/>
                    </a:cubicBezTo>
                    <a:cubicBezTo>
                      <a:pt x="9" y="2"/>
                      <a:pt x="0" y="13"/>
                      <a:pt x="1" y="25"/>
                    </a:cubicBezTo>
                    <a:close/>
                  </a:path>
                </a:pathLst>
              </a:custGeom>
              <a:solidFill>
                <a:srgbClr val="59123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40" name="îSḻîḋe"/>
              <p:cNvSpPr/>
              <p:nvPr/>
            </p:nvSpPr>
            <p:spPr bwMode="auto">
              <a:xfrm>
                <a:off x="4074" y="2043"/>
                <a:ext cx="60" cy="61"/>
              </a:xfrm>
              <a:custGeom>
                <a:avLst/>
                <a:gdLst>
                  <a:gd name="T0" fmla="*/ 1 w 46"/>
                  <a:gd name="T1" fmla="*/ 25 h 46"/>
                  <a:gd name="T2" fmla="*/ 25 w 46"/>
                  <a:gd name="T3" fmla="*/ 45 h 46"/>
                  <a:gd name="T4" fmla="*/ 45 w 46"/>
                  <a:gd name="T5" fmla="*/ 22 h 46"/>
                  <a:gd name="T6" fmla="*/ 22 w 46"/>
                  <a:gd name="T7" fmla="*/ 1 h 46"/>
                  <a:gd name="T8" fmla="*/ 1 w 46"/>
                  <a:gd name="T9" fmla="*/ 25 h 46"/>
                </a:gdLst>
                <a:ahLst/>
                <a:cxnLst>
                  <a:cxn ang="0">
                    <a:pos x="T0" y="T1"/>
                  </a:cxn>
                  <a:cxn ang="0">
                    <a:pos x="T2" y="T3"/>
                  </a:cxn>
                  <a:cxn ang="0">
                    <a:pos x="T4" y="T5"/>
                  </a:cxn>
                  <a:cxn ang="0">
                    <a:pos x="T6" y="T7"/>
                  </a:cxn>
                  <a:cxn ang="0">
                    <a:pos x="T8" y="T9"/>
                  </a:cxn>
                </a:cxnLst>
                <a:rect l="0" t="0" r="r" b="b"/>
                <a:pathLst>
                  <a:path w="46" h="46">
                    <a:moveTo>
                      <a:pt x="1" y="25"/>
                    </a:moveTo>
                    <a:cubicBezTo>
                      <a:pt x="2" y="37"/>
                      <a:pt x="13" y="46"/>
                      <a:pt x="25" y="45"/>
                    </a:cubicBezTo>
                    <a:cubicBezTo>
                      <a:pt x="37" y="45"/>
                      <a:pt x="46" y="34"/>
                      <a:pt x="45" y="22"/>
                    </a:cubicBezTo>
                    <a:cubicBezTo>
                      <a:pt x="45" y="10"/>
                      <a:pt x="34" y="0"/>
                      <a:pt x="22" y="1"/>
                    </a:cubicBezTo>
                    <a:cubicBezTo>
                      <a:pt x="10" y="2"/>
                      <a:pt x="0" y="13"/>
                      <a:pt x="1" y="25"/>
                    </a:cubicBezTo>
                    <a:close/>
                  </a:path>
                </a:pathLst>
              </a:custGeom>
              <a:solidFill>
                <a:srgbClr val="59123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41" name="îṥlïḓê"/>
              <p:cNvSpPr/>
              <p:nvPr/>
            </p:nvSpPr>
            <p:spPr bwMode="auto">
              <a:xfrm>
                <a:off x="4023" y="2048"/>
                <a:ext cx="61" cy="61"/>
              </a:xfrm>
              <a:custGeom>
                <a:avLst/>
                <a:gdLst>
                  <a:gd name="T0" fmla="*/ 1 w 46"/>
                  <a:gd name="T1" fmla="*/ 25 h 46"/>
                  <a:gd name="T2" fmla="*/ 24 w 46"/>
                  <a:gd name="T3" fmla="*/ 45 h 46"/>
                  <a:gd name="T4" fmla="*/ 45 w 46"/>
                  <a:gd name="T5" fmla="*/ 22 h 46"/>
                  <a:gd name="T6" fmla="*/ 21 w 46"/>
                  <a:gd name="T7" fmla="*/ 1 h 46"/>
                  <a:gd name="T8" fmla="*/ 1 w 46"/>
                  <a:gd name="T9" fmla="*/ 25 h 46"/>
                </a:gdLst>
                <a:ahLst/>
                <a:cxnLst>
                  <a:cxn ang="0">
                    <a:pos x="T0" y="T1"/>
                  </a:cxn>
                  <a:cxn ang="0">
                    <a:pos x="T2" y="T3"/>
                  </a:cxn>
                  <a:cxn ang="0">
                    <a:pos x="T4" y="T5"/>
                  </a:cxn>
                  <a:cxn ang="0">
                    <a:pos x="T6" y="T7"/>
                  </a:cxn>
                  <a:cxn ang="0">
                    <a:pos x="T8" y="T9"/>
                  </a:cxn>
                </a:cxnLst>
                <a:rect l="0" t="0" r="r" b="b"/>
                <a:pathLst>
                  <a:path w="46" h="46">
                    <a:moveTo>
                      <a:pt x="1" y="25"/>
                    </a:moveTo>
                    <a:cubicBezTo>
                      <a:pt x="2" y="37"/>
                      <a:pt x="12" y="46"/>
                      <a:pt x="24" y="45"/>
                    </a:cubicBezTo>
                    <a:cubicBezTo>
                      <a:pt x="37" y="45"/>
                      <a:pt x="46" y="34"/>
                      <a:pt x="45" y="22"/>
                    </a:cubicBezTo>
                    <a:cubicBezTo>
                      <a:pt x="44" y="10"/>
                      <a:pt x="34" y="0"/>
                      <a:pt x="21" y="1"/>
                    </a:cubicBezTo>
                    <a:cubicBezTo>
                      <a:pt x="9" y="2"/>
                      <a:pt x="0" y="13"/>
                      <a:pt x="1" y="25"/>
                    </a:cubicBezTo>
                    <a:close/>
                  </a:path>
                </a:pathLst>
              </a:custGeom>
              <a:solidFill>
                <a:srgbClr val="59123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42" name="îŝlïde"/>
              <p:cNvSpPr/>
              <p:nvPr/>
            </p:nvSpPr>
            <p:spPr bwMode="auto">
              <a:xfrm>
                <a:off x="3977" y="2057"/>
                <a:ext cx="61" cy="61"/>
              </a:xfrm>
              <a:custGeom>
                <a:avLst/>
                <a:gdLst>
                  <a:gd name="T0" fmla="*/ 1 w 46"/>
                  <a:gd name="T1" fmla="*/ 24 h 46"/>
                  <a:gd name="T2" fmla="*/ 25 w 46"/>
                  <a:gd name="T3" fmla="*/ 45 h 46"/>
                  <a:gd name="T4" fmla="*/ 45 w 46"/>
                  <a:gd name="T5" fmla="*/ 21 h 46"/>
                  <a:gd name="T6" fmla="*/ 22 w 46"/>
                  <a:gd name="T7" fmla="*/ 1 h 46"/>
                  <a:gd name="T8" fmla="*/ 1 w 46"/>
                  <a:gd name="T9" fmla="*/ 24 h 46"/>
                </a:gdLst>
                <a:ahLst/>
                <a:cxnLst>
                  <a:cxn ang="0">
                    <a:pos x="T0" y="T1"/>
                  </a:cxn>
                  <a:cxn ang="0">
                    <a:pos x="T2" y="T3"/>
                  </a:cxn>
                  <a:cxn ang="0">
                    <a:pos x="T4" y="T5"/>
                  </a:cxn>
                  <a:cxn ang="0">
                    <a:pos x="T6" y="T7"/>
                  </a:cxn>
                  <a:cxn ang="0">
                    <a:pos x="T8" y="T9"/>
                  </a:cxn>
                </a:cxnLst>
                <a:rect l="0" t="0" r="r" b="b"/>
                <a:pathLst>
                  <a:path w="46" h="46">
                    <a:moveTo>
                      <a:pt x="1" y="24"/>
                    </a:moveTo>
                    <a:cubicBezTo>
                      <a:pt x="2" y="37"/>
                      <a:pt x="13" y="46"/>
                      <a:pt x="25" y="45"/>
                    </a:cubicBezTo>
                    <a:cubicBezTo>
                      <a:pt x="37" y="44"/>
                      <a:pt x="46" y="34"/>
                      <a:pt x="45" y="21"/>
                    </a:cubicBezTo>
                    <a:cubicBezTo>
                      <a:pt x="45" y="9"/>
                      <a:pt x="34" y="0"/>
                      <a:pt x="22" y="1"/>
                    </a:cubicBezTo>
                    <a:cubicBezTo>
                      <a:pt x="10" y="2"/>
                      <a:pt x="0" y="12"/>
                      <a:pt x="1" y="24"/>
                    </a:cubicBezTo>
                    <a:close/>
                  </a:path>
                </a:pathLst>
              </a:custGeom>
              <a:solidFill>
                <a:srgbClr val="59123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43" name="íṡlîḋe"/>
              <p:cNvSpPr/>
              <p:nvPr/>
            </p:nvSpPr>
            <p:spPr bwMode="auto">
              <a:xfrm>
                <a:off x="3931" y="2065"/>
                <a:ext cx="61" cy="61"/>
              </a:xfrm>
              <a:custGeom>
                <a:avLst/>
                <a:gdLst>
                  <a:gd name="T0" fmla="*/ 1 w 46"/>
                  <a:gd name="T1" fmla="*/ 25 h 46"/>
                  <a:gd name="T2" fmla="*/ 25 w 46"/>
                  <a:gd name="T3" fmla="*/ 45 h 46"/>
                  <a:gd name="T4" fmla="*/ 45 w 46"/>
                  <a:gd name="T5" fmla="*/ 22 h 46"/>
                  <a:gd name="T6" fmla="*/ 22 w 46"/>
                  <a:gd name="T7" fmla="*/ 1 h 46"/>
                  <a:gd name="T8" fmla="*/ 1 w 46"/>
                  <a:gd name="T9" fmla="*/ 25 h 46"/>
                </a:gdLst>
                <a:ahLst/>
                <a:cxnLst>
                  <a:cxn ang="0">
                    <a:pos x="T0" y="T1"/>
                  </a:cxn>
                  <a:cxn ang="0">
                    <a:pos x="T2" y="T3"/>
                  </a:cxn>
                  <a:cxn ang="0">
                    <a:pos x="T4" y="T5"/>
                  </a:cxn>
                  <a:cxn ang="0">
                    <a:pos x="T6" y="T7"/>
                  </a:cxn>
                  <a:cxn ang="0">
                    <a:pos x="T8" y="T9"/>
                  </a:cxn>
                </a:cxnLst>
                <a:rect l="0" t="0" r="r" b="b"/>
                <a:pathLst>
                  <a:path w="46" h="46">
                    <a:moveTo>
                      <a:pt x="1" y="25"/>
                    </a:moveTo>
                    <a:cubicBezTo>
                      <a:pt x="2" y="37"/>
                      <a:pt x="12" y="46"/>
                      <a:pt x="25" y="45"/>
                    </a:cubicBezTo>
                    <a:cubicBezTo>
                      <a:pt x="37" y="45"/>
                      <a:pt x="46" y="34"/>
                      <a:pt x="45" y="22"/>
                    </a:cubicBezTo>
                    <a:cubicBezTo>
                      <a:pt x="44" y="10"/>
                      <a:pt x="34" y="0"/>
                      <a:pt x="22" y="1"/>
                    </a:cubicBezTo>
                    <a:cubicBezTo>
                      <a:pt x="9" y="2"/>
                      <a:pt x="0" y="13"/>
                      <a:pt x="1" y="25"/>
                    </a:cubicBezTo>
                    <a:close/>
                  </a:path>
                </a:pathLst>
              </a:custGeom>
              <a:solidFill>
                <a:srgbClr val="59123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44" name="íṣḷiḓé"/>
              <p:cNvSpPr/>
              <p:nvPr/>
            </p:nvSpPr>
            <p:spPr bwMode="auto">
              <a:xfrm>
                <a:off x="3898" y="2010"/>
                <a:ext cx="69" cy="164"/>
              </a:xfrm>
              <a:custGeom>
                <a:avLst/>
                <a:gdLst>
                  <a:gd name="T0" fmla="*/ 52 w 52"/>
                  <a:gd name="T1" fmla="*/ 42 h 124"/>
                  <a:gd name="T2" fmla="*/ 32 w 52"/>
                  <a:gd name="T3" fmla="*/ 119 h 124"/>
                  <a:gd name="T4" fmla="*/ 22 w 52"/>
                  <a:gd name="T5" fmla="*/ 120 h 124"/>
                  <a:gd name="T6" fmla="*/ 0 w 52"/>
                  <a:gd name="T7" fmla="*/ 60 h 124"/>
                  <a:gd name="T8" fmla="*/ 52 w 52"/>
                  <a:gd name="T9" fmla="*/ 42 h 124"/>
                </a:gdLst>
                <a:ahLst/>
                <a:cxnLst>
                  <a:cxn ang="0">
                    <a:pos x="T0" y="T1"/>
                  </a:cxn>
                  <a:cxn ang="0">
                    <a:pos x="T2" y="T3"/>
                  </a:cxn>
                  <a:cxn ang="0">
                    <a:pos x="T4" y="T5"/>
                  </a:cxn>
                  <a:cxn ang="0">
                    <a:pos x="T6" y="T7"/>
                  </a:cxn>
                  <a:cxn ang="0">
                    <a:pos x="T8" y="T9"/>
                  </a:cxn>
                </a:cxnLst>
                <a:rect l="0" t="0" r="r" b="b"/>
                <a:pathLst>
                  <a:path w="52" h="124">
                    <a:moveTo>
                      <a:pt x="52" y="42"/>
                    </a:moveTo>
                    <a:cubicBezTo>
                      <a:pt x="32" y="119"/>
                      <a:pt x="32" y="119"/>
                      <a:pt x="32" y="119"/>
                    </a:cubicBezTo>
                    <a:cubicBezTo>
                      <a:pt x="31" y="124"/>
                      <a:pt x="24" y="124"/>
                      <a:pt x="22" y="120"/>
                    </a:cubicBezTo>
                    <a:cubicBezTo>
                      <a:pt x="0" y="60"/>
                      <a:pt x="0" y="60"/>
                      <a:pt x="0" y="60"/>
                    </a:cubicBezTo>
                    <a:cubicBezTo>
                      <a:pt x="0" y="60"/>
                      <a:pt x="21" y="0"/>
                      <a:pt x="52" y="42"/>
                    </a:cubicBezTo>
                    <a:close/>
                  </a:path>
                </a:pathLst>
              </a:custGeom>
              <a:solidFill>
                <a:srgbClr val="59123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45" name="iṣḷïḓê"/>
              <p:cNvSpPr/>
              <p:nvPr/>
            </p:nvSpPr>
            <p:spPr bwMode="auto">
              <a:xfrm>
                <a:off x="3936" y="2313"/>
                <a:ext cx="98" cy="212"/>
              </a:xfrm>
              <a:custGeom>
                <a:avLst/>
                <a:gdLst>
                  <a:gd name="T0" fmla="*/ 0 w 98"/>
                  <a:gd name="T1" fmla="*/ 30 h 212"/>
                  <a:gd name="T2" fmla="*/ 0 w 98"/>
                  <a:gd name="T3" fmla="*/ 0 h 212"/>
                  <a:gd name="T4" fmla="*/ 49 w 98"/>
                  <a:gd name="T5" fmla="*/ 2 h 212"/>
                  <a:gd name="T6" fmla="*/ 70 w 98"/>
                  <a:gd name="T7" fmla="*/ 80 h 212"/>
                  <a:gd name="T8" fmla="*/ 78 w 98"/>
                  <a:gd name="T9" fmla="*/ 3 h 212"/>
                  <a:gd name="T10" fmla="*/ 98 w 98"/>
                  <a:gd name="T11" fmla="*/ 3 h 212"/>
                  <a:gd name="T12" fmla="*/ 95 w 98"/>
                  <a:gd name="T13" fmla="*/ 212 h 212"/>
                  <a:gd name="T14" fmla="*/ 0 w 98"/>
                  <a:gd name="T15" fmla="*/ 30 h 2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8" h="212">
                    <a:moveTo>
                      <a:pt x="0" y="30"/>
                    </a:moveTo>
                    <a:lnTo>
                      <a:pt x="0" y="0"/>
                    </a:lnTo>
                    <a:lnTo>
                      <a:pt x="49" y="2"/>
                    </a:lnTo>
                    <a:lnTo>
                      <a:pt x="70" y="80"/>
                    </a:lnTo>
                    <a:lnTo>
                      <a:pt x="78" y="3"/>
                    </a:lnTo>
                    <a:lnTo>
                      <a:pt x="98" y="3"/>
                    </a:lnTo>
                    <a:lnTo>
                      <a:pt x="95" y="212"/>
                    </a:lnTo>
                    <a:lnTo>
                      <a:pt x="0" y="3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46" name="îşḻidé"/>
              <p:cNvSpPr/>
              <p:nvPr/>
            </p:nvSpPr>
            <p:spPr bwMode="auto">
              <a:xfrm>
                <a:off x="3838" y="2433"/>
                <a:ext cx="61" cy="488"/>
              </a:xfrm>
              <a:custGeom>
                <a:avLst/>
                <a:gdLst>
                  <a:gd name="T0" fmla="*/ 9 w 46"/>
                  <a:gd name="T1" fmla="*/ 342 h 369"/>
                  <a:gd name="T2" fmla="*/ 9 w 46"/>
                  <a:gd name="T3" fmla="*/ 369 h 369"/>
                  <a:gd name="T4" fmla="*/ 45 w 46"/>
                  <a:gd name="T5" fmla="*/ 366 h 369"/>
                  <a:gd name="T6" fmla="*/ 46 w 46"/>
                  <a:gd name="T7" fmla="*/ 363 h 369"/>
                  <a:gd name="T8" fmla="*/ 11 w 46"/>
                  <a:gd name="T9" fmla="*/ 366 h 369"/>
                  <a:gd name="T10" fmla="*/ 9 w 46"/>
                  <a:gd name="T11" fmla="*/ 349 h 369"/>
                  <a:gd name="T12" fmla="*/ 9 w 46"/>
                  <a:gd name="T13" fmla="*/ 342 h 369"/>
                  <a:gd name="T14" fmla="*/ 17 w 46"/>
                  <a:gd name="T15" fmla="*/ 108 h 369"/>
                  <a:gd name="T16" fmla="*/ 9 w 46"/>
                  <a:gd name="T17" fmla="*/ 339 h 369"/>
                  <a:gd name="T18" fmla="*/ 10 w 46"/>
                  <a:gd name="T19" fmla="*/ 333 h 369"/>
                  <a:gd name="T20" fmla="*/ 17 w 46"/>
                  <a:gd name="T21" fmla="*/ 108 h 369"/>
                  <a:gd name="T22" fmla="*/ 0 w 46"/>
                  <a:gd name="T23" fmla="*/ 0 h 369"/>
                  <a:gd name="T24" fmla="*/ 0 w 46"/>
                  <a:gd name="T25" fmla="*/ 0 h 369"/>
                  <a:gd name="T26" fmla="*/ 4 w 46"/>
                  <a:gd name="T27" fmla="*/ 18 h 369"/>
                  <a:gd name="T28" fmla="*/ 5 w 46"/>
                  <a:gd name="T29" fmla="*/ 0 h 369"/>
                  <a:gd name="T30" fmla="*/ 0 w 46"/>
                  <a:gd name="T31" fmla="*/ 0 h 3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6" h="369">
                    <a:moveTo>
                      <a:pt x="9" y="342"/>
                    </a:moveTo>
                    <a:cubicBezTo>
                      <a:pt x="8" y="354"/>
                      <a:pt x="9" y="364"/>
                      <a:pt x="9" y="369"/>
                    </a:cubicBezTo>
                    <a:cubicBezTo>
                      <a:pt x="45" y="366"/>
                      <a:pt x="45" y="366"/>
                      <a:pt x="45" y="366"/>
                    </a:cubicBezTo>
                    <a:cubicBezTo>
                      <a:pt x="45" y="366"/>
                      <a:pt x="45" y="365"/>
                      <a:pt x="46" y="363"/>
                    </a:cubicBezTo>
                    <a:cubicBezTo>
                      <a:pt x="11" y="366"/>
                      <a:pt x="11" y="366"/>
                      <a:pt x="11" y="366"/>
                    </a:cubicBezTo>
                    <a:cubicBezTo>
                      <a:pt x="9" y="349"/>
                      <a:pt x="9" y="349"/>
                      <a:pt x="9" y="349"/>
                    </a:cubicBezTo>
                    <a:cubicBezTo>
                      <a:pt x="9" y="342"/>
                      <a:pt x="9" y="342"/>
                      <a:pt x="9" y="342"/>
                    </a:cubicBezTo>
                    <a:moveTo>
                      <a:pt x="17" y="108"/>
                    </a:moveTo>
                    <a:cubicBezTo>
                      <a:pt x="23" y="166"/>
                      <a:pt x="12" y="280"/>
                      <a:pt x="9" y="339"/>
                    </a:cubicBezTo>
                    <a:cubicBezTo>
                      <a:pt x="9" y="338"/>
                      <a:pt x="9" y="336"/>
                      <a:pt x="10" y="333"/>
                    </a:cubicBezTo>
                    <a:cubicBezTo>
                      <a:pt x="13" y="303"/>
                      <a:pt x="25" y="180"/>
                      <a:pt x="17" y="108"/>
                    </a:cubicBezTo>
                    <a:moveTo>
                      <a:pt x="0" y="0"/>
                    </a:moveTo>
                    <a:cubicBezTo>
                      <a:pt x="0" y="0"/>
                      <a:pt x="0" y="0"/>
                      <a:pt x="0" y="0"/>
                    </a:cubicBezTo>
                    <a:cubicBezTo>
                      <a:pt x="1" y="6"/>
                      <a:pt x="3" y="12"/>
                      <a:pt x="4" y="18"/>
                    </a:cubicBezTo>
                    <a:cubicBezTo>
                      <a:pt x="4" y="12"/>
                      <a:pt x="4" y="6"/>
                      <a:pt x="5" y="0"/>
                    </a:cubicBezTo>
                    <a:cubicBezTo>
                      <a:pt x="3" y="0"/>
                      <a:pt x="1" y="0"/>
                      <a:pt x="0" y="0"/>
                    </a:cubicBezTo>
                  </a:path>
                </a:pathLst>
              </a:custGeom>
              <a:solidFill>
                <a:srgbClr val="C2A8B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47" name="îṧļîḋê"/>
              <p:cNvSpPr/>
              <p:nvPr/>
            </p:nvSpPr>
            <p:spPr bwMode="auto">
              <a:xfrm>
                <a:off x="3844" y="2433"/>
                <a:ext cx="70" cy="484"/>
              </a:xfrm>
              <a:custGeom>
                <a:avLst/>
                <a:gdLst>
                  <a:gd name="T0" fmla="*/ 1 w 53"/>
                  <a:gd name="T1" fmla="*/ 0 h 366"/>
                  <a:gd name="T2" fmla="*/ 0 w 53"/>
                  <a:gd name="T3" fmla="*/ 18 h 366"/>
                  <a:gd name="T4" fmla="*/ 13 w 53"/>
                  <a:gd name="T5" fmla="*/ 108 h 366"/>
                  <a:gd name="T6" fmla="*/ 13 w 53"/>
                  <a:gd name="T7" fmla="*/ 108 h 366"/>
                  <a:gd name="T8" fmla="*/ 6 w 53"/>
                  <a:gd name="T9" fmla="*/ 333 h 366"/>
                  <a:gd name="T10" fmla="*/ 5 w 53"/>
                  <a:gd name="T11" fmla="*/ 339 h 366"/>
                  <a:gd name="T12" fmla="*/ 5 w 53"/>
                  <a:gd name="T13" fmla="*/ 342 h 366"/>
                  <a:gd name="T14" fmla="*/ 5 w 53"/>
                  <a:gd name="T15" fmla="*/ 349 h 366"/>
                  <a:gd name="T16" fmla="*/ 7 w 53"/>
                  <a:gd name="T17" fmla="*/ 366 h 366"/>
                  <a:gd name="T18" fmla="*/ 42 w 53"/>
                  <a:gd name="T19" fmla="*/ 363 h 366"/>
                  <a:gd name="T20" fmla="*/ 51 w 53"/>
                  <a:gd name="T21" fmla="*/ 179 h 366"/>
                  <a:gd name="T22" fmla="*/ 24 w 53"/>
                  <a:gd name="T23" fmla="*/ 21 h 366"/>
                  <a:gd name="T24" fmla="*/ 22 w 53"/>
                  <a:gd name="T25" fmla="*/ 8 h 366"/>
                  <a:gd name="T26" fmla="*/ 20 w 53"/>
                  <a:gd name="T27" fmla="*/ 4 h 366"/>
                  <a:gd name="T28" fmla="*/ 1 w 53"/>
                  <a:gd name="T29" fmla="*/ 0 h 3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3" h="366">
                    <a:moveTo>
                      <a:pt x="1" y="0"/>
                    </a:moveTo>
                    <a:cubicBezTo>
                      <a:pt x="0" y="6"/>
                      <a:pt x="0" y="12"/>
                      <a:pt x="0" y="18"/>
                    </a:cubicBezTo>
                    <a:cubicBezTo>
                      <a:pt x="5" y="46"/>
                      <a:pt x="11" y="80"/>
                      <a:pt x="13" y="108"/>
                    </a:cubicBezTo>
                    <a:cubicBezTo>
                      <a:pt x="13" y="108"/>
                      <a:pt x="13" y="108"/>
                      <a:pt x="13" y="108"/>
                    </a:cubicBezTo>
                    <a:cubicBezTo>
                      <a:pt x="21" y="180"/>
                      <a:pt x="9" y="303"/>
                      <a:pt x="6" y="333"/>
                    </a:cubicBezTo>
                    <a:cubicBezTo>
                      <a:pt x="5" y="336"/>
                      <a:pt x="5" y="338"/>
                      <a:pt x="5" y="339"/>
                    </a:cubicBezTo>
                    <a:cubicBezTo>
                      <a:pt x="5" y="340"/>
                      <a:pt x="5" y="341"/>
                      <a:pt x="5" y="342"/>
                    </a:cubicBezTo>
                    <a:cubicBezTo>
                      <a:pt x="5" y="349"/>
                      <a:pt x="5" y="349"/>
                      <a:pt x="5" y="349"/>
                    </a:cubicBezTo>
                    <a:cubicBezTo>
                      <a:pt x="7" y="366"/>
                      <a:pt x="7" y="366"/>
                      <a:pt x="7" y="366"/>
                    </a:cubicBezTo>
                    <a:cubicBezTo>
                      <a:pt x="42" y="363"/>
                      <a:pt x="42" y="363"/>
                      <a:pt x="42" y="363"/>
                    </a:cubicBezTo>
                    <a:cubicBezTo>
                      <a:pt x="43" y="342"/>
                      <a:pt x="49" y="212"/>
                      <a:pt x="51" y="179"/>
                    </a:cubicBezTo>
                    <a:cubicBezTo>
                      <a:pt x="53" y="150"/>
                      <a:pt x="33" y="59"/>
                      <a:pt x="24" y="21"/>
                    </a:cubicBezTo>
                    <a:cubicBezTo>
                      <a:pt x="23" y="16"/>
                      <a:pt x="22" y="11"/>
                      <a:pt x="22" y="8"/>
                    </a:cubicBezTo>
                    <a:cubicBezTo>
                      <a:pt x="21" y="5"/>
                      <a:pt x="20" y="4"/>
                      <a:pt x="20" y="4"/>
                    </a:cubicBezTo>
                    <a:cubicBezTo>
                      <a:pt x="20" y="4"/>
                      <a:pt x="8" y="1"/>
                      <a:pt x="1" y="0"/>
                    </a:cubicBezTo>
                  </a:path>
                </a:pathLst>
              </a:custGeom>
              <a:solidFill>
                <a:srgbClr val="AA2A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48" name="iṧļiḋé"/>
              <p:cNvSpPr/>
              <p:nvPr/>
            </p:nvSpPr>
            <p:spPr bwMode="auto">
              <a:xfrm>
                <a:off x="3466" y="3155"/>
                <a:ext cx="104" cy="37"/>
              </a:xfrm>
              <a:custGeom>
                <a:avLst/>
                <a:gdLst>
                  <a:gd name="T0" fmla="*/ 1 w 79"/>
                  <a:gd name="T1" fmla="*/ 5 h 28"/>
                  <a:gd name="T2" fmla="*/ 0 w 79"/>
                  <a:gd name="T3" fmla="*/ 10 h 28"/>
                  <a:gd name="T4" fmla="*/ 5 w 79"/>
                  <a:gd name="T5" fmla="*/ 16 h 28"/>
                  <a:gd name="T6" fmla="*/ 79 w 79"/>
                  <a:gd name="T7" fmla="*/ 28 h 28"/>
                  <a:gd name="T8" fmla="*/ 78 w 79"/>
                  <a:gd name="T9" fmla="*/ 5 h 28"/>
                  <a:gd name="T10" fmla="*/ 7 w 79"/>
                  <a:gd name="T11" fmla="*/ 0 h 28"/>
                  <a:gd name="T12" fmla="*/ 1 w 79"/>
                  <a:gd name="T13" fmla="*/ 5 h 28"/>
                </a:gdLst>
                <a:ahLst/>
                <a:cxnLst>
                  <a:cxn ang="0">
                    <a:pos x="T0" y="T1"/>
                  </a:cxn>
                  <a:cxn ang="0">
                    <a:pos x="T2" y="T3"/>
                  </a:cxn>
                  <a:cxn ang="0">
                    <a:pos x="T4" y="T5"/>
                  </a:cxn>
                  <a:cxn ang="0">
                    <a:pos x="T6" y="T7"/>
                  </a:cxn>
                  <a:cxn ang="0">
                    <a:pos x="T8" y="T9"/>
                  </a:cxn>
                  <a:cxn ang="0">
                    <a:pos x="T10" y="T11"/>
                  </a:cxn>
                  <a:cxn ang="0">
                    <a:pos x="T12" y="T13"/>
                  </a:cxn>
                </a:cxnLst>
                <a:rect l="0" t="0" r="r" b="b"/>
                <a:pathLst>
                  <a:path w="79" h="28">
                    <a:moveTo>
                      <a:pt x="1" y="5"/>
                    </a:moveTo>
                    <a:cubicBezTo>
                      <a:pt x="0" y="10"/>
                      <a:pt x="0" y="10"/>
                      <a:pt x="0" y="10"/>
                    </a:cubicBezTo>
                    <a:cubicBezTo>
                      <a:pt x="0" y="13"/>
                      <a:pt x="2" y="16"/>
                      <a:pt x="5" y="16"/>
                    </a:cubicBezTo>
                    <a:cubicBezTo>
                      <a:pt x="79" y="28"/>
                      <a:pt x="79" y="28"/>
                      <a:pt x="79" y="28"/>
                    </a:cubicBezTo>
                    <a:cubicBezTo>
                      <a:pt x="78" y="5"/>
                      <a:pt x="78" y="5"/>
                      <a:pt x="78" y="5"/>
                    </a:cubicBezTo>
                    <a:cubicBezTo>
                      <a:pt x="7" y="0"/>
                      <a:pt x="7" y="0"/>
                      <a:pt x="7" y="0"/>
                    </a:cubicBezTo>
                    <a:cubicBezTo>
                      <a:pt x="4" y="0"/>
                      <a:pt x="1" y="2"/>
                      <a:pt x="1" y="5"/>
                    </a:cubicBezTo>
                    <a:close/>
                  </a:path>
                </a:pathLst>
              </a:custGeom>
              <a:solidFill>
                <a:srgbClr val="0711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49" name="íşḷîḋé"/>
              <p:cNvSpPr/>
              <p:nvPr/>
            </p:nvSpPr>
            <p:spPr bwMode="auto">
              <a:xfrm>
                <a:off x="3441" y="3160"/>
                <a:ext cx="153" cy="157"/>
              </a:xfrm>
              <a:custGeom>
                <a:avLst/>
                <a:gdLst>
                  <a:gd name="T0" fmla="*/ 96 w 116"/>
                  <a:gd name="T1" fmla="*/ 69 h 119"/>
                  <a:gd name="T2" fmla="*/ 44 w 116"/>
                  <a:gd name="T3" fmla="*/ 88 h 119"/>
                  <a:gd name="T4" fmla="*/ 28 w 116"/>
                  <a:gd name="T5" fmla="*/ 107 h 119"/>
                  <a:gd name="T6" fmla="*/ 13 w 116"/>
                  <a:gd name="T7" fmla="*/ 118 h 119"/>
                  <a:gd name="T8" fmla="*/ 13 w 116"/>
                  <a:gd name="T9" fmla="*/ 118 h 119"/>
                  <a:gd name="T10" fmla="*/ 1 w 116"/>
                  <a:gd name="T11" fmla="*/ 102 h 119"/>
                  <a:gd name="T12" fmla="*/ 5 w 116"/>
                  <a:gd name="T13" fmla="*/ 81 h 119"/>
                  <a:gd name="T14" fmla="*/ 22 w 116"/>
                  <a:gd name="T15" fmla="*/ 52 h 119"/>
                  <a:gd name="T16" fmla="*/ 86 w 116"/>
                  <a:gd name="T17" fmla="*/ 3 h 119"/>
                  <a:gd name="T18" fmla="*/ 99 w 116"/>
                  <a:gd name="T19" fmla="*/ 1 h 119"/>
                  <a:gd name="T20" fmla="*/ 112 w 116"/>
                  <a:gd name="T21" fmla="*/ 25 h 119"/>
                  <a:gd name="T22" fmla="*/ 96 w 116"/>
                  <a:gd name="T23" fmla="*/ 6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6" h="119">
                    <a:moveTo>
                      <a:pt x="96" y="69"/>
                    </a:moveTo>
                    <a:cubicBezTo>
                      <a:pt x="44" y="88"/>
                      <a:pt x="44" y="88"/>
                      <a:pt x="44" y="88"/>
                    </a:cubicBezTo>
                    <a:cubicBezTo>
                      <a:pt x="36" y="92"/>
                      <a:pt x="30" y="99"/>
                      <a:pt x="28" y="107"/>
                    </a:cubicBezTo>
                    <a:cubicBezTo>
                      <a:pt x="27" y="114"/>
                      <a:pt x="20" y="119"/>
                      <a:pt x="13" y="118"/>
                    </a:cubicBezTo>
                    <a:cubicBezTo>
                      <a:pt x="13" y="118"/>
                      <a:pt x="13" y="118"/>
                      <a:pt x="13" y="118"/>
                    </a:cubicBezTo>
                    <a:cubicBezTo>
                      <a:pt x="5" y="117"/>
                      <a:pt x="0" y="110"/>
                      <a:pt x="1" y="102"/>
                    </a:cubicBezTo>
                    <a:cubicBezTo>
                      <a:pt x="5" y="81"/>
                      <a:pt x="5" y="81"/>
                      <a:pt x="5" y="81"/>
                    </a:cubicBezTo>
                    <a:cubicBezTo>
                      <a:pt x="6" y="69"/>
                      <a:pt x="13" y="59"/>
                      <a:pt x="22" y="52"/>
                    </a:cubicBezTo>
                    <a:cubicBezTo>
                      <a:pt x="86" y="3"/>
                      <a:pt x="86" y="3"/>
                      <a:pt x="86" y="3"/>
                    </a:cubicBezTo>
                    <a:cubicBezTo>
                      <a:pt x="90" y="0"/>
                      <a:pt x="95" y="0"/>
                      <a:pt x="99" y="1"/>
                    </a:cubicBezTo>
                    <a:cubicBezTo>
                      <a:pt x="110" y="4"/>
                      <a:pt x="116" y="14"/>
                      <a:pt x="112" y="25"/>
                    </a:cubicBezTo>
                    <a:lnTo>
                      <a:pt x="96" y="69"/>
                    </a:lnTo>
                    <a:close/>
                  </a:path>
                </a:pathLst>
              </a:custGeom>
              <a:solidFill>
                <a:srgbClr val="0711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50" name="íṥḻîḓe"/>
              <p:cNvSpPr/>
              <p:nvPr/>
            </p:nvSpPr>
            <p:spPr bwMode="auto">
              <a:xfrm>
                <a:off x="3447" y="3163"/>
                <a:ext cx="154" cy="157"/>
              </a:xfrm>
              <a:custGeom>
                <a:avLst/>
                <a:gdLst>
                  <a:gd name="T0" fmla="*/ 97 w 116"/>
                  <a:gd name="T1" fmla="*/ 69 h 119"/>
                  <a:gd name="T2" fmla="*/ 45 w 116"/>
                  <a:gd name="T3" fmla="*/ 89 h 119"/>
                  <a:gd name="T4" fmla="*/ 29 w 116"/>
                  <a:gd name="T5" fmla="*/ 108 h 119"/>
                  <a:gd name="T6" fmla="*/ 14 w 116"/>
                  <a:gd name="T7" fmla="*/ 118 h 119"/>
                  <a:gd name="T8" fmla="*/ 14 w 116"/>
                  <a:gd name="T9" fmla="*/ 118 h 119"/>
                  <a:gd name="T10" fmla="*/ 2 w 116"/>
                  <a:gd name="T11" fmla="*/ 103 h 119"/>
                  <a:gd name="T12" fmla="*/ 4 w 116"/>
                  <a:gd name="T13" fmla="*/ 87 h 119"/>
                  <a:gd name="T14" fmla="*/ 27 w 116"/>
                  <a:gd name="T15" fmla="*/ 49 h 119"/>
                  <a:gd name="T16" fmla="*/ 87 w 116"/>
                  <a:gd name="T17" fmla="*/ 3 h 119"/>
                  <a:gd name="T18" fmla="*/ 100 w 116"/>
                  <a:gd name="T19" fmla="*/ 1 h 119"/>
                  <a:gd name="T20" fmla="*/ 113 w 116"/>
                  <a:gd name="T21" fmla="*/ 25 h 119"/>
                  <a:gd name="T22" fmla="*/ 97 w 116"/>
                  <a:gd name="T23" fmla="*/ 69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6" h="119">
                    <a:moveTo>
                      <a:pt x="97" y="69"/>
                    </a:moveTo>
                    <a:cubicBezTo>
                      <a:pt x="45" y="89"/>
                      <a:pt x="45" y="89"/>
                      <a:pt x="45" y="89"/>
                    </a:cubicBezTo>
                    <a:cubicBezTo>
                      <a:pt x="37" y="92"/>
                      <a:pt x="31" y="99"/>
                      <a:pt x="29" y="108"/>
                    </a:cubicBezTo>
                    <a:cubicBezTo>
                      <a:pt x="27" y="114"/>
                      <a:pt x="21" y="119"/>
                      <a:pt x="14" y="118"/>
                    </a:cubicBezTo>
                    <a:cubicBezTo>
                      <a:pt x="14" y="118"/>
                      <a:pt x="14" y="118"/>
                      <a:pt x="14" y="118"/>
                    </a:cubicBezTo>
                    <a:cubicBezTo>
                      <a:pt x="6" y="118"/>
                      <a:pt x="0" y="110"/>
                      <a:pt x="2" y="103"/>
                    </a:cubicBezTo>
                    <a:cubicBezTo>
                      <a:pt x="4" y="87"/>
                      <a:pt x="4" y="87"/>
                      <a:pt x="4" y="87"/>
                    </a:cubicBezTo>
                    <a:cubicBezTo>
                      <a:pt x="7" y="72"/>
                      <a:pt x="15" y="58"/>
                      <a:pt x="27" y="49"/>
                    </a:cubicBezTo>
                    <a:cubicBezTo>
                      <a:pt x="87" y="3"/>
                      <a:pt x="87" y="3"/>
                      <a:pt x="87" y="3"/>
                    </a:cubicBezTo>
                    <a:cubicBezTo>
                      <a:pt x="91" y="1"/>
                      <a:pt x="96" y="0"/>
                      <a:pt x="100" y="1"/>
                    </a:cubicBezTo>
                    <a:cubicBezTo>
                      <a:pt x="111" y="4"/>
                      <a:pt x="116" y="15"/>
                      <a:pt x="113" y="25"/>
                    </a:cubicBezTo>
                    <a:lnTo>
                      <a:pt x="97" y="69"/>
                    </a:lnTo>
                    <a:close/>
                  </a:path>
                </a:pathLst>
              </a:custGeom>
              <a:solidFill>
                <a:srgbClr val="B9524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51" name="iş1íde"/>
              <p:cNvSpPr/>
              <p:nvPr/>
            </p:nvSpPr>
            <p:spPr bwMode="auto">
              <a:xfrm>
                <a:off x="3515" y="3254"/>
                <a:ext cx="12" cy="22"/>
              </a:xfrm>
              <a:custGeom>
                <a:avLst/>
                <a:gdLst>
                  <a:gd name="T0" fmla="*/ 8 w 9"/>
                  <a:gd name="T1" fmla="*/ 15 h 17"/>
                  <a:gd name="T2" fmla="*/ 3 w 9"/>
                  <a:gd name="T3" fmla="*/ 1 h 17"/>
                  <a:gd name="T4" fmla="*/ 1 w 9"/>
                  <a:gd name="T5" fmla="*/ 1 h 17"/>
                  <a:gd name="T6" fmla="*/ 0 w 9"/>
                  <a:gd name="T7" fmla="*/ 3 h 17"/>
                  <a:gd name="T8" fmla="*/ 5 w 9"/>
                  <a:gd name="T9" fmla="*/ 16 h 17"/>
                  <a:gd name="T10" fmla="*/ 8 w 9"/>
                  <a:gd name="T11" fmla="*/ 17 h 17"/>
                  <a:gd name="T12" fmla="*/ 8 w 9"/>
                  <a:gd name="T13" fmla="*/ 15 h 17"/>
                </a:gdLst>
                <a:ahLst/>
                <a:cxnLst>
                  <a:cxn ang="0">
                    <a:pos x="T0" y="T1"/>
                  </a:cxn>
                  <a:cxn ang="0">
                    <a:pos x="T2" y="T3"/>
                  </a:cxn>
                  <a:cxn ang="0">
                    <a:pos x="T4" y="T5"/>
                  </a:cxn>
                  <a:cxn ang="0">
                    <a:pos x="T6" y="T7"/>
                  </a:cxn>
                  <a:cxn ang="0">
                    <a:pos x="T8" y="T9"/>
                  </a:cxn>
                  <a:cxn ang="0">
                    <a:pos x="T10" y="T11"/>
                  </a:cxn>
                  <a:cxn ang="0">
                    <a:pos x="T12" y="T13"/>
                  </a:cxn>
                </a:cxnLst>
                <a:rect l="0" t="0" r="r" b="b"/>
                <a:pathLst>
                  <a:path w="9" h="17">
                    <a:moveTo>
                      <a:pt x="8" y="15"/>
                    </a:moveTo>
                    <a:cubicBezTo>
                      <a:pt x="3" y="1"/>
                      <a:pt x="3" y="1"/>
                      <a:pt x="3" y="1"/>
                    </a:cubicBezTo>
                    <a:cubicBezTo>
                      <a:pt x="3" y="1"/>
                      <a:pt x="2" y="0"/>
                      <a:pt x="1" y="1"/>
                    </a:cubicBezTo>
                    <a:cubicBezTo>
                      <a:pt x="0" y="1"/>
                      <a:pt x="0" y="2"/>
                      <a:pt x="0" y="3"/>
                    </a:cubicBezTo>
                    <a:cubicBezTo>
                      <a:pt x="5" y="16"/>
                      <a:pt x="5" y="16"/>
                      <a:pt x="5" y="16"/>
                    </a:cubicBezTo>
                    <a:cubicBezTo>
                      <a:pt x="6" y="17"/>
                      <a:pt x="7" y="17"/>
                      <a:pt x="8" y="17"/>
                    </a:cubicBezTo>
                    <a:cubicBezTo>
                      <a:pt x="8" y="17"/>
                      <a:pt x="9" y="16"/>
                      <a:pt x="8" y="15"/>
                    </a:cubicBezTo>
                  </a:path>
                </a:pathLst>
              </a:custGeom>
              <a:solidFill>
                <a:srgbClr val="0711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52" name="í$lîďé"/>
              <p:cNvSpPr/>
              <p:nvPr/>
            </p:nvSpPr>
            <p:spPr bwMode="auto">
              <a:xfrm>
                <a:off x="3528" y="3250"/>
                <a:ext cx="12" cy="22"/>
              </a:xfrm>
              <a:custGeom>
                <a:avLst/>
                <a:gdLst>
                  <a:gd name="T0" fmla="*/ 9 w 9"/>
                  <a:gd name="T1" fmla="*/ 14 h 17"/>
                  <a:gd name="T2" fmla="*/ 3 w 9"/>
                  <a:gd name="T3" fmla="*/ 1 h 17"/>
                  <a:gd name="T4" fmla="*/ 1 w 9"/>
                  <a:gd name="T5" fmla="*/ 0 h 17"/>
                  <a:gd name="T6" fmla="*/ 0 w 9"/>
                  <a:gd name="T7" fmla="*/ 2 h 17"/>
                  <a:gd name="T8" fmla="*/ 6 w 9"/>
                  <a:gd name="T9" fmla="*/ 16 h 17"/>
                  <a:gd name="T10" fmla="*/ 8 w 9"/>
                  <a:gd name="T11" fmla="*/ 17 h 17"/>
                  <a:gd name="T12" fmla="*/ 9 w 9"/>
                  <a:gd name="T13" fmla="*/ 14 h 17"/>
                </a:gdLst>
                <a:ahLst/>
                <a:cxnLst>
                  <a:cxn ang="0">
                    <a:pos x="T0" y="T1"/>
                  </a:cxn>
                  <a:cxn ang="0">
                    <a:pos x="T2" y="T3"/>
                  </a:cxn>
                  <a:cxn ang="0">
                    <a:pos x="T4" y="T5"/>
                  </a:cxn>
                  <a:cxn ang="0">
                    <a:pos x="T6" y="T7"/>
                  </a:cxn>
                  <a:cxn ang="0">
                    <a:pos x="T8" y="T9"/>
                  </a:cxn>
                  <a:cxn ang="0">
                    <a:pos x="T10" y="T11"/>
                  </a:cxn>
                  <a:cxn ang="0">
                    <a:pos x="T12" y="T13"/>
                  </a:cxn>
                </a:cxnLst>
                <a:rect l="0" t="0" r="r" b="b"/>
                <a:pathLst>
                  <a:path w="9" h="17">
                    <a:moveTo>
                      <a:pt x="9" y="14"/>
                    </a:moveTo>
                    <a:cubicBezTo>
                      <a:pt x="3" y="1"/>
                      <a:pt x="3" y="1"/>
                      <a:pt x="3" y="1"/>
                    </a:cubicBezTo>
                    <a:cubicBezTo>
                      <a:pt x="3" y="0"/>
                      <a:pt x="2" y="0"/>
                      <a:pt x="1" y="0"/>
                    </a:cubicBezTo>
                    <a:cubicBezTo>
                      <a:pt x="0" y="0"/>
                      <a:pt x="0" y="1"/>
                      <a:pt x="0" y="2"/>
                    </a:cubicBezTo>
                    <a:cubicBezTo>
                      <a:pt x="6" y="16"/>
                      <a:pt x="6" y="16"/>
                      <a:pt x="6" y="16"/>
                    </a:cubicBezTo>
                    <a:cubicBezTo>
                      <a:pt x="6" y="16"/>
                      <a:pt x="7" y="17"/>
                      <a:pt x="8" y="17"/>
                    </a:cubicBezTo>
                    <a:cubicBezTo>
                      <a:pt x="9" y="16"/>
                      <a:pt x="9" y="15"/>
                      <a:pt x="9" y="14"/>
                    </a:cubicBezTo>
                  </a:path>
                </a:pathLst>
              </a:custGeom>
              <a:solidFill>
                <a:srgbClr val="0711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53" name="îṥľïdê"/>
              <p:cNvSpPr/>
              <p:nvPr/>
            </p:nvSpPr>
            <p:spPr bwMode="auto">
              <a:xfrm>
                <a:off x="3541" y="3245"/>
                <a:ext cx="12" cy="22"/>
              </a:xfrm>
              <a:custGeom>
                <a:avLst/>
                <a:gdLst>
                  <a:gd name="T0" fmla="*/ 9 w 9"/>
                  <a:gd name="T1" fmla="*/ 15 h 17"/>
                  <a:gd name="T2" fmla="*/ 3 w 9"/>
                  <a:gd name="T3" fmla="*/ 2 h 17"/>
                  <a:gd name="T4" fmla="*/ 1 w 9"/>
                  <a:gd name="T5" fmla="*/ 1 h 17"/>
                  <a:gd name="T6" fmla="*/ 0 w 9"/>
                  <a:gd name="T7" fmla="*/ 3 h 17"/>
                  <a:gd name="T8" fmla="*/ 6 w 9"/>
                  <a:gd name="T9" fmla="*/ 16 h 17"/>
                  <a:gd name="T10" fmla="*/ 8 w 9"/>
                  <a:gd name="T11" fmla="*/ 17 h 17"/>
                  <a:gd name="T12" fmla="*/ 9 w 9"/>
                  <a:gd name="T13" fmla="*/ 15 h 17"/>
                </a:gdLst>
                <a:ahLst/>
                <a:cxnLst>
                  <a:cxn ang="0">
                    <a:pos x="T0" y="T1"/>
                  </a:cxn>
                  <a:cxn ang="0">
                    <a:pos x="T2" y="T3"/>
                  </a:cxn>
                  <a:cxn ang="0">
                    <a:pos x="T4" y="T5"/>
                  </a:cxn>
                  <a:cxn ang="0">
                    <a:pos x="T6" y="T7"/>
                  </a:cxn>
                  <a:cxn ang="0">
                    <a:pos x="T8" y="T9"/>
                  </a:cxn>
                  <a:cxn ang="0">
                    <a:pos x="T10" y="T11"/>
                  </a:cxn>
                  <a:cxn ang="0">
                    <a:pos x="T12" y="T13"/>
                  </a:cxn>
                </a:cxnLst>
                <a:rect l="0" t="0" r="r" b="b"/>
                <a:pathLst>
                  <a:path w="9" h="17">
                    <a:moveTo>
                      <a:pt x="9" y="15"/>
                    </a:moveTo>
                    <a:cubicBezTo>
                      <a:pt x="3" y="2"/>
                      <a:pt x="3" y="2"/>
                      <a:pt x="3" y="2"/>
                    </a:cubicBezTo>
                    <a:cubicBezTo>
                      <a:pt x="3" y="1"/>
                      <a:pt x="2" y="0"/>
                      <a:pt x="1" y="1"/>
                    </a:cubicBezTo>
                    <a:cubicBezTo>
                      <a:pt x="0" y="1"/>
                      <a:pt x="0" y="2"/>
                      <a:pt x="0" y="3"/>
                    </a:cubicBezTo>
                    <a:cubicBezTo>
                      <a:pt x="6" y="16"/>
                      <a:pt x="6" y="16"/>
                      <a:pt x="6" y="16"/>
                    </a:cubicBezTo>
                    <a:cubicBezTo>
                      <a:pt x="6" y="17"/>
                      <a:pt x="7" y="17"/>
                      <a:pt x="8" y="17"/>
                    </a:cubicBezTo>
                    <a:cubicBezTo>
                      <a:pt x="9" y="17"/>
                      <a:pt x="9" y="16"/>
                      <a:pt x="9" y="15"/>
                    </a:cubicBezTo>
                  </a:path>
                </a:pathLst>
              </a:custGeom>
              <a:solidFill>
                <a:srgbClr val="0711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54" name="isľiḍé"/>
              <p:cNvSpPr/>
              <p:nvPr/>
            </p:nvSpPr>
            <p:spPr bwMode="auto">
              <a:xfrm>
                <a:off x="3568" y="2955"/>
                <a:ext cx="426" cy="387"/>
              </a:xfrm>
              <a:custGeom>
                <a:avLst/>
                <a:gdLst>
                  <a:gd name="T0" fmla="*/ 134 w 323"/>
                  <a:gd name="T1" fmla="*/ 273 h 293"/>
                  <a:gd name="T2" fmla="*/ 0 w 323"/>
                  <a:gd name="T3" fmla="*/ 232 h 293"/>
                  <a:gd name="T4" fmla="*/ 20 w 323"/>
                  <a:gd name="T5" fmla="*/ 166 h 293"/>
                  <a:gd name="T6" fmla="*/ 124 w 323"/>
                  <a:gd name="T7" fmla="*/ 197 h 293"/>
                  <a:gd name="T8" fmla="*/ 232 w 323"/>
                  <a:gd name="T9" fmla="*/ 202 h 293"/>
                  <a:gd name="T10" fmla="*/ 215 w 323"/>
                  <a:gd name="T11" fmla="*/ 24 h 293"/>
                  <a:gd name="T12" fmla="*/ 316 w 323"/>
                  <a:gd name="T13" fmla="*/ 0 h 293"/>
                  <a:gd name="T14" fmla="*/ 304 w 323"/>
                  <a:gd name="T15" fmla="*/ 259 h 293"/>
                  <a:gd name="T16" fmla="*/ 276 w 323"/>
                  <a:gd name="T17" fmla="*/ 281 h 293"/>
                  <a:gd name="T18" fmla="*/ 134 w 323"/>
                  <a:gd name="T19" fmla="*/ 273 h 293"/>
                  <a:gd name="T20" fmla="*/ 228 w 323"/>
                  <a:gd name="T21" fmla="*/ 226 h 293"/>
                  <a:gd name="T22" fmla="*/ 228 w 323"/>
                  <a:gd name="T23" fmla="*/ 226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23" h="293">
                    <a:moveTo>
                      <a:pt x="134" y="273"/>
                    </a:moveTo>
                    <a:cubicBezTo>
                      <a:pt x="77" y="258"/>
                      <a:pt x="21" y="241"/>
                      <a:pt x="0" y="232"/>
                    </a:cubicBezTo>
                    <a:cubicBezTo>
                      <a:pt x="20" y="166"/>
                      <a:pt x="20" y="166"/>
                      <a:pt x="20" y="166"/>
                    </a:cubicBezTo>
                    <a:cubicBezTo>
                      <a:pt x="28" y="169"/>
                      <a:pt x="69" y="184"/>
                      <a:pt x="124" y="197"/>
                    </a:cubicBezTo>
                    <a:cubicBezTo>
                      <a:pt x="175" y="209"/>
                      <a:pt x="220" y="212"/>
                      <a:pt x="232" y="202"/>
                    </a:cubicBezTo>
                    <a:cubicBezTo>
                      <a:pt x="233" y="171"/>
                      <a:pt x="214" y="34"/>
                      <a:pt x="215" y="24"/>
                    </a:cubicBezTo>
                    <a:cubicBezTo>
                      <a:pt x="218" y="3"/>
                      <a:pt x="316" y="0"/>
                      <a:pt x="316" y="0"/>
                    </a:cubicBezTo>
                    <a:cubicBezTo>
                      <a:pt x="317" y="2"/>
                      <a:pt x="323" y="232"/>
                      <a:pt x="304" y="259"/>
                    </a:cubicBezTo>
                    <a:cubicBezTo>
                      <a:pt x="297" y="269"/>
                      <a:pt x="288" y="276"/>
                      <a:pt x="276" y="281"/>
                    </a:cubicBezTo>
                    <a:cubicBezTo>
                      <a:pt x="247" y="293"/>
                      <a:pt x="207" y="291"/>
                      <a:pt x="134" y="273"/>
                    </a:cubicBezTo>
                    <a:close/>
                    <a:moveTo>
                      <a:pt x="228" y="226"/>
                    </a:moveTo>
                    <a:cubicBezTo>
                      <a:pt x="228" y="226"/>
                      <a:pt x="228" y="226"/>
                      <a:pt x="228" y="226"/>
                    </a:cubicBezTo>
                  </a:path>
                </a:pathLst>
              </a:custGeom>
              <a:solidFill>
                <a:srgbClr val="111D4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55" name="iSḷíḓé"/>
              <p:cNvSpPr/>
              <p:nvPr/>
            </p:nvSpPr>
            <p:spPr bwMode="auto">
              <a:xfrm>
                <a:off x="3561" y="3171"/>
                <a:ext cx="57" cy="101"/>
              </a:xfrm>
              <a:custGeom>
                <a:avLst/>
                <a:gdLst>
                  <a:gd name="T0" fmla="*/ 57 w 57"/>
                  <a:gd name="T1" fmla="*/ 9 h 101"/>
                  <a:gd name="T2" fmla="*/ 24 w 57"/>
                  <a:gd name="T3" fmla="*/ 101 h 101"/>
                  <a:gd name="T4" fmla="*/ 0 w 57"/>
                  <a:gd name="T5" fmla="*/ 92 h 101"/>
                  <a:gd name="T6" fmla="*/ 33 w 57"/>
                  <a:gd name="T7" fmla="*/ 0 h 101"/>
                  <a:gd name="T8" fmla="*/ 57 w 57"/>
                  <a:gd name="T9" fmla="*/ 9 h 101"/>
                </a:gdLst>
                <a:ahLst/>
                <a:cxnLst>
                  <a:cxn ang="0">
                    <a:pos x="T0" y="T1"/>
                  </a:cxn>
                  <a:cxn ang="0">
                    <a:pos x="T2" y="T3"/>
                  </a:cxn>
                  <a:cxn ang="0">
                    <a:pos x="T4" y="T5"/>
                  </a:cxn>
                  <a:cxn ang="0">
                    <a:pos x="T6" y="T7"/>
                  </a:cxn>
                  <a:cxn ang="0">
                    <a:pos x="T8" y="T9"/>
                  </a:cxn>
                </a:cxnLst>
                <a:rect l="0" t="0" r="r" b="b"/>
                <a:pathLst>
                  <a:path w="57" h="101">
                    <a:moveTo>
                      <a:pt x="57" y="9"/>
                    </a:moveTo>
                    <a:lnTo>
                      <a:pt x="24" y="101"/>
                    </a:lnTo>
                    <a:lnTo>
                      <a:pt x="0" y="92"/>
                    </a:lnTo>
                    <a:lnTo>
                      <a:pt x="33" y="0"/>
                    </a:lnTo>
                    <a:lnTo>
                      <a:pt x="57" y="9"/>
                    </a:lnTo>
                    <a:close/>
                  </a:path>
                </a:pathLst>
              </a:custGeom>
              <a:solidFill>
                <a:srgbClr val="9995A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56" name="îs1íḑè"/>
              <p:cNvSpPr/>
              <p:nvPr/>
            </p:nvSpPr>
            <p:spPr bwMode="auto">
              <a:xfrm>
                <a:off x="4130" y="3602"/>
                <a:ext cx="31" cy="108"/>
              </a:xfrm>
              <a:custGeom>
                <a:avLst/>
                <a:gdLst>
                  <a:gd name="T0" fmla="*/ 10 w 23"/>
                  <a:gd name="T1" fmla="*/ 82 h 82"/>
                  <a:gd name="T2" fmla="*/ 15 w 23"/>
                  <a:gd name="T3" fmla="*/ 82 h 82"/>
                  <a:gd name="T4" fmla="*/ 21 w 23"/>
                  <a:gd name="T5" fmla="*/ 77 h 82"/>
                  <a:gd name="T6" fmla="*/ 23 w 23"/>
                  <a:gd name="T7" fmla="*/ 0 h 82"/>
                  <a:gd name="T8" fmla="*/ 0 w 23"/>
                  <a:gd name="T9" fmla="*/ 4 h 82"/>
                  <a:gd name="T10" fmla="*/ 5 w 23"/>
                  <a:gd name="T11" fmla="*/ 77 h 82"/>
                  <a:gd name="T12" fmla="*/ 10 w 23"/>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23" h="82">
                    <a:moveTo>
                      <a:pt x="10" y="82"/>
                    </a:moveTo>
                    <a:cubicBezTo>
                      <a:pt x="15" y="82"/>
                      <a:pt x="15" y="82"/>
                      <a:pt x="15" y="82"/>
                    </a:cubicBezTo>
                    <a:cubicBezTo>
                      <a:pt x="18" y="82"/>
                      <a:pt x="21" y="80"/>
                      <a:pt x="21" y="77"/>
                    </a:cubicBezTo>
                    <a:cubicBezTo>
                      <a:pt x="23" y="0"/>
                      <a:pt x="23" y="0"/>
                      <a:pt x="23" y="0"/>
                    </a:cubicBezTo>
                    <a:cubicBezTo>
                      <a:pt x="0" y="4"/>
                      <a:pt x="0" y="4"/>
                      <a:pt x="0" y="4"/>
                    </a:cubicBezTo>
                    <a:cubicBezTo>
                      <a:pt x="5" y="77"/>
                      <a:pt x="5" y="77"/>
                      <a:pt x="5" y="77"/>
                    </a:cubicBezTo>
                    <a:cubicBezTo>
                      <a:pt x="5" y="80"/>
                      <a:pt x="7" y="82"/>
                      <a:pt x="10" y="82"/>
                    </a:cubicBezTo>
                    <a:close/>
                  </a:path>
                </a:pathLst>
              </a:custGeom>
              <a:solidFill>
                <a:srgbClr val="0711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57" name="ïṧḷíḓe"/>
              <p:cNvSpPr/>
              <p:nvPr/>
            </p:nvSpPr>
            <p:spPr bwMode="auto">
              <a:xfrm>
                <a:off x="4129" y="3580"/>
                <a:ext cx="172" cy="138"/>
              </a:xfrm>
              <a:custGeom>
                <a:avLst/>
                <a:gdLst>
                  <a:gd name="T0" fmla="*/ 70 w 130"/>
                  <a:gd name="T1" fmla="*/ 12 h 104"/>
                  <a:gd name="T2" fmla="*/ 96 w 130"/>
                  <a:gd name="T3" fmla="*/ 62 h 104"/>
                  <a:gd name="T4" fmla="*/ 117 w 130"/>
                  <a:gd name="T5" fmla="*/ 76 h 104"/>
                  <a:gd name="T6" fmla="*/ 130 w 130"/>
                  <a:gd name="T7" fmla="*/ 89 h 104"/>
                  <a:gd name="T8" fmla="*/ 130 w 130"/>
                  <a:gd name="T9" fmla="*/ 89 h 104"/>
                  <a:gd name="T10" fmla="*/ 116 w 130"/>
                  <a:gd name="T11" fmla="*/ 104 h 104"/>
                  <a:gd name="T12" fmla="*/ 94 w 130"/>
                  <a:gd name="T13" fmla="*/ 103 h 104"/>
                  <a:gd name="T14" fmla="*/ 63 w 130"/>
                  <a:gd name="T15" fmla="*/ 90 h 104"/>
                  <a:gd name="T16" fmla="*/ 4 w 130"/>
                  <a:gd name="T17" fmla="*/ 31 h 104"/>
                  <a:gd name="T18" fmla="*/ 1 w 130"/>
                  <a:gd name="T19" fmla="*/ 18 h 104"/>
                  <a:gd name="T20" fmla="*/ 23 w 130"/>
                  <a:gd name="T21" fmla="*/ 2 h 104"/>
                  <a:gd name="T22" fmla="*/ 70 w 130"/>
                  <a:gd name="T23" fmla="*/ 1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0" h="104">
                    <a:moveTo>
                      <a:pt x="70" y="12"/>
                    </a:moveTo>
                    <a:cubicBezTo>
                      <a:pt x="96" y="62"/>
                      <a:pt x="96" y="62"/>
                      <a:pt x="96" y="62"/>
                    </a:cubicBezTo>
                    <a:cubicBezTo>
                      <a:pt x="100" y="70"/>
                      <a:pt x="108" y="75"/>
                      <a:pt x="117" y="76"/>
                    </a:cubicBezTo>
                    <a:cubicBezTo>
                      <a:pt x="124" y="76"/>
                      <a:pt x="130" y="82"/>
                      <a:pt x="130" y="89"/>
                    </a:cubicBezTo>
                    <a:cubicBezTo>
                      <a:pt x="130" y="89"/>
                      <a:pt x="130" y="89"/>
                      <a:pt x="130" y="89"/>
                    </a:cubicBezTo>
                    <a:cubicBezTo>
                      <a:pt x="130" y="97"/>
                      <a:pt x="124" y="104"/>
                      <a:pt x="116" y="104"/>
                    </a:cubicBezTo>
                    <a:cubicBezTo>
                      <a:pt x="94" y="103"/>
                      <a:pt x="94" y="103"/>
                      <a:pt x="94" y="103"/>
                    </a:cubicBezTo>
                    <a:cubicBezTo>
                      <a:pt x="82" y="102"/>
                      <a:pt x="71" y="98"/>
                      <a:pt x="63" y="90"/>
                    </a:cubicBezTo>
                    <a:cubicBezTo>
                      <a:pt x="4" y="31"/>
                      <a:pt x="4" y="31"/>
                      <a:pt x="4" y="31"/>
                    </a:cubicBezTo>
                    <a:cubicBezTo>
                      <a:pt x="1" y="27"/>
                      <a:pt x="0" y="23"/>
                      <a:pt x="1" y="18"/>
                    </a:cubicBezTo>
                    <a:cubicBezTo>
                      <a:pt x="2" y="7"/>
                      <a:pt x="12" y="0"/>
                      <a:pt x="23" y="2"/>
                    </a:cubicBezTo>
                    <a:lnTo>
                      <a:pt x="70" y="12"/>
                    </a:lnTo>
                    <a:close/>
                  </a:path>
                </a:pathLst>
              </a:custGeom>
              <a:solidFill>
                <a:srgbClr val="0711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58" name="íŝ1idé"/>
              <p:cNvSpPr/>
              <p:nvPr/>
            </p:nvSpPr>
            <p:spPr bwMode="auto">
              <a:xfrm>
                <a:off x="4132" y="3572"/>
                <a:ext cx="172" cy="138"/>
              </a:xfrm>
              <a:custGeom>
                <a:avLst/>
                <a:gdLst>
                  <a:gd name="T0" fmla="*/ 70 w 130"/>
                  <a:gd name="T1" fmla="*/ 12 h 104"/>
                  <a:gd name="T2" fmla="*/ 96 w 130"/>
                  <a:gd name="T3" fmla="*/ 62 h 104"/>
                  <a:gd name="T4" fmla="*/ 117 w 130"/>
                  <a:gd name="T5" fmla="*/ 76 h 104"/>
                  <a:gd name="T6" fmla="*/ 130 w 130"/>
                  <a:gd name="T7" fmla="*/ 89 h 104"/>
                  <a:gd name="T8" fmla="*/ 130 w 130"/>
                  <a:gd name="T9" fmla="*/ 89 h 104"/>
                  <a:gd name="T10" fmla="*/ 115 w 130"/>
                  <a:gd name="T11" fmla="*/ 103 h 104"/>
                  <a:gd name="T12" fmla="*/ 99 w 130"/>
                  <a:gd name="T13" fmla="*/ 103 h 104"/>
                  <a:gd name="T14" fmla="*/ 58 w 130"/>
                  <a:gd name="T15" fmla="*/ 85 h 104"/>
                  <a:gd name="T16" fmla="*/ 4 w 130"/>
                  <a:gd name="T17" fmla="*/ 31 h 104"/>
                  <a:gd name="T18" fmla="*/ 0 w 130"/>
                  <a:gd name="T19" fmla="*/ 18 h 104"/>
                  <a:gd name="T20" fmla="*/ 22 w 130"/>
                  <a:gd name="T21" fmla="*/ 2 h 104"/>
                  <a:gd name="T22" fmla="*/ 70 w 130"/>
                  <a:gd name="T23" fmla="*/ 1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30" h="104">
                    <a:moveTo>
                      <a:pt x="70" y="12"/>
                    </a:moveTo>
                    <a:cubicBezTo>
                      <a:pt x="96" y="62"/>
                      <a:pt x="96" y="62"/>
                      <a:pt x="96" y="62"/>
                    </a:cubicBezTo>
                    <a:cubicBezTo>
                      <a:pt x="100" y="70"/>
                      <a:pt x="108" y="75"/>
                      <a:pt x="117" y="76"/>
                    </a:cubicBezTo>
                    <a:cubicBezTo>
                      <a:pt x="124" y="76"/>
                      <a:pt x="130" y="82"/>
                      <a:pt x="130" y="89"/>
                    </a:cubicBezTo>
                    <a:cubicBezTo>
                      <a:pt x="130" y="89"/>
                      <a:pt x="130" y="89"/>
                      <a:pt x="130" y="89"/>
                    </a:cubicBezTo>
                    <a:cubicBezTo>
                      <a:pt x="130" y="97"/>
                      <a:pt x="123" y="104"/>
                      <a:pt x="115" y="103"/>
                    </a:cubicBezTo>
                    <a:cubicBezTo>
                      <a:pt x="99" y="103"/>
                      <a:pt x="99" y="103"/>
                      <a:pt x="99" y="103"/>
                    </a:cubicBezTo>
                    <a:cubicBezTo>
                      <a:pt x="84" y="102"/>
                      <a:pt x="69" y="96"/>
                      <a:pt x="58" y="85"/>
                    </a:cubicBezTo>
                    <a:cubicBezTo>
                      <a:pt x="4" y="31"/>
                      <a:pt x="4" y="31"/>
                      <a:pt x="4" y="31"/>
                    </a:cubicBezTo>
                    <a:cubicBezTo>
                      <a:pt x="1" y="27"/>
                      <a:pt x="0" y="22"/>
                      <a:pt x="0" y="18"/>
                    </a:cubicBezTo>
                    <a:cubicBezTo>
                      <a:pt x="2" y="7"/>
                      <a:pt x="12" y="0"/>
                      <a:pt x="22" y="2"/>
                    </a:cubicBezTo>
                    <a:lnTo>
                      <a:pt x="70" y="12"/>
                    </a:lnTo>
                    <a:close/>
                  </a:path>
                </a:pathLst>
              </a:custGeom>
              <a:solidFill>
                <a:srgbClr val="B9524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59" name="iṩľïḍé"/>
              <p:cNvSpPr/>
              <p:nvPr/>
            </p:nvSpPr>
            <p:spPr bwMode="auto">
              <a:xfrm>
                <a:off x="4231" y="3635"/>
                <a:ext cx="22" cy="16"/>
              </a:xfrm>
              <a:custGeom>
                <a:avLst/>
                <a:gdLst>
                  <a:gd name="T0" fmla="*/ 14 w 17"/>
                  <a:gd name="T1" fmla="*/ 1 h 12"/>
                  <a:gd name="T2" fmla="*/ 1 w 17"/>
                  <a:gd name="T3" fmla="*/ 8 h 12"/>
                  <a:gd name="T4" fmla="*/ 1 w 17"/>
                  <a:gd name="T5" fmla="*/ 10 h 12"/>
                  <a:gd name="T6" fmla="*/ 3 w 17"/>
                  <a:gd name="T7" fmla="*/ 11 h 12"/>
                  <a:gd name="T8" fmla="*/ 16 w 17"/>
                  <a:gd name="T9" fmla="*/ 4 h 12"/>
                  <a:gd name="T10" fmla="*/ 16 w 17"/>
                  <a:gd name="T11" fmla="*/ 2 h 12"/>
                  <a:gd name="T12" fmla="*/ 14 w 17"/>
                  <a:gd name="T13" fmla="*/ 1 h 12"/>
                </a:gdLst>
                <a:ahLst/>
                <a:cxnLst>
                  <a:cxn ang="0">
                    <a:pos x="T0" y="T1"/>
                  </a:cxn>
                  <a:cxn ang="0">
                    <a:pos x="T2" y="T3"/>
                  </a:cxn>
                  <a:cxn ang="0">
                    <a:pos x="T4" y="T5"/>
                  </a:cxn>
                  <a:cxn ang="0">
                    <a:pos x="T6" y="T7"/>
                  </a:cxn>
                  <a:cxn ang="0">
                    <a:pos x="T8" y="T9"/>
                  </a:cxn>
                  <a:cxn ang="0">
                    <a:pos x="T10" y="T11"/>
                  </a:cxn>
                  <a:cxn ang="0">
                    <a:pos x="T12" y="T13"/>
                  </a:cxn>
                </a:cxnLst>
                <a:rect l="0" t="0" r="r" b="b"/>
                <a:pathLst>
                  <a:path w="17" h="12">
                    <a:moveTo>
                      <a:pt x="14" y="1"/>
                    </a:moveTo>
                    <a:cubicBezTo>
                      <a:pt x="1" y="8"/>
                      <a:pt x="1" y="8"/>
                      <a:pt x="1" y="8"/>
                    </a:cubicBezTo>
                    <a:cubicBezTo>
                      <a:pt x="0" y="9"/>
                      <a:pt x="0" y="10"/>
                      <a:pt x="1" y="10"/>
                    </a:cubicBezTo>
                    <a:cubicBezTo>
                      <a:pt x="1" y="11"/>
                      <a:pt x="2" y="12"/>
                      <a:pt x="3" y="11"/>
                    </a:cubicBezTo>
                    <a:cubicBezTo>
                      <a:pt x="16" y="4"/>
                      <a:pt x="16" y="4"/>
                      <a:pt x="16" y="4"/>
                    </a:cubicBezTo>
                    <a:cubicBezTo>
                      <a:pt x="16" y="3"/>
                      <a:pt x="17" y="2"/>
                      <a:pt x="16" y="2"/>
                    </a:cubicBezTo>
                    <a:cubicBezTo>
                      <a:pt x="16" y="1"/>
                      <a:pt x="15" y="0"/>
                      <a:pt x="14" y="1"/>
                    </a:cubicBezTo>
                  </a:path>
                </a:pathLst>
              </a:custGeom>
              <a:solidFill>
                <a:srgbClr val="0711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60" name="ïsļíde"/>
              <p:cNvSpPr/>
              <p:nvPr/>
            </p:nvSpPr>
            <p:spPr bwMode="auto">
              <a:xfrm>
                <a:off x="4224" y="3621"/>
                <a:ext cx="23" cy="16"/>
              </a:xfrm>
              <a:custGeom>
                <a:avLst/>
                <a:gdLst>
                  <a:gd name="T0" fmla="*/ 14 w 17"/>
                  <a:gd name="T1" fmla="*/ 1 h 12"/>
                  <a:gd name="T2" fmla="*/ 1 w 17"/>
                  <a:gd name="T3" fmla="*/ 8 h 12"/>
                  <a:gd name="T4" fmla="*/ 1 w 17"/>
                  <a:gd name="T5" fmla="*/ 10 h 12"/>
                  <a:gd name="T6" fmla="*/ 3 w 17"/>
                  <a:gd name="T7" fmla="*/ 11 h 12"/>
                  <a:gd name="T8" fmla="*/ 16 w 17"/>
                  <a:gd name="T9" fmla="*/ 4 h 12"/>
                  <a:gd name="T10" fmla="*/ 16 w 17"/>
                  <a:gd name="T11" fmla="*/ 2 h 12"/>
                  <a:gd name="T12" fmla="*/ 14 w 17"/>
                  <a:gd name="T13" fmla="*/ 1 h 12"/>
                </a:gdLst>
                <a:ahLst/>
                <a:cxnLst>
                  <a:cxn ang="0">
                    <a:pos x="T0" y="T1"/>
                  </a:cxn>
                  <a:cxn ang="0">
                    <a:pos x="T2" y="T3"/>
                  </a:cxn>
                  <a:cxn ang="0">
                    <a:pos x="T4" y="T5"/>
                  </a:cxn>
                  <a:cxn ang="0">
                    <a:pos x="T6" y="T7"/>
                  </a:cxn>
                  <a:cxn ang="0">
                    <a:pos x="T8" y="T9"/>
                  </a:cxn>
                  <a:cxn ang="0">
                    <a:pos x="T10" y="T11"/>
                  </a:cxn>
                  <a:cxn ang="0">
                    <a:pos x="T12" y="T13"/>
                  </a:cxn>
                </a:cxnLst>
                <a:rect l="0" t="0" r="r" b="b"/>
                <a:pathLst>
                  <a:path w="17" h="12">
                    <a:moveTo>
                      <a:pt x="14" y="1"/>
                    </a:moveTo>
                    <a:cubicBezTo>
                      <a:pt x="1" y="8"/>
                      <a:pt x="1" y="8"/>
                      <a:pt x="1" y="8"/>
                    </a:cubicBezTo>
                    <a:cubicBezTo>
                      <a:pt x="1" y="9"/>
                      <a:pt x="0" y="10"/>
                      <a:pt x="1" y="10"/>
                    </a:cubicBezTo>
                    <a:cubicBezTo>
                      <a:pt x="1" y="11"/>
                      <a:pt x="2" y="12"/>
                      <a:pt x="3" y="11"/>
                    </a:cubicBezTo>
                    <a:cubicBezTo>
                      <a:pt x="16" y="4"/>
                      <a:pt x="16" y="4"/>
                      <a:pt x="16" y="4"/>
                    </a:cubicBezTo>
                    <a:cubicBezTo>
                      <a:pt x="17" y="3"/>
                      <a:pt x="17" y="2"/>
                      <a:pt x="16" y="2"/>
                    </a:cubicBezTo>
                    <a:cubicBezTo>
                      <a:pt x="16" y="1"/>
                      <a:pt x="15" y="0"/>
                      <a:pt x="14" y="1"/>
                    </a:cubicBezTo>
                  </a:path>
                </a:pathLst>
              </a:custGeom>
              <a:solidFill>
                <a:srgbClr val="0711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61" name="íSľïdê"/>
              <p:cNvSpPr/>
              <p:nvPr/>
            </p:nvSpPr>
            <p:spPr bwMode="auto">
              <a:xfrm>
                <a:off x="4219" y="3610"/>
                <a:ext cx="21" cy="14"/>
              </a:xfrm>
              <a:custGeom>
                <a:avLst/>
                <a:gdLst>
                  <a:gd name="T0" fmla="*/ 13 w 16"/>
                  <a:gd name="T1" fmla="*/ 0 h 11"/>
                  <a:gd name="T2" fmla="*/ 1 w 16"/>
                  <a:gd name="T3" fmla="*/ 8 h 11"/>
                  <a:gd name="T4" fmla="*/ 0 w 16"/>
                  <a:gd name="T5" fmla="*/ 10 h 11"/>
                  <a:gd name="T6" fmla="*/ 2 w 16"/>
                  <a:gd name="T7" fmla="*/ 11 h 11"/>
                  <a:gd name="T8" fmla="*/ 15 w 16"/>
                  <a:gd name="T9" fmla="*/ 3 h 11"/>
                  <a:gd name="T10" fmla="*/ 16 w 16"/>
                  <a:gd name="T11" fmla="*/ 1 h 11"/>
                  <a:gd name="T12" fmla="*/ 13 w 16"/>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16" h="11">
                    <a:moveTo>
                      <a:pt x="13" y="0"/>
                    </a:moveTo>
                    <a:cubicBezTo>
                      <a:pt x="1" y="8"/>
                      <a:pt x="1" y="8"/>
                      <a:pt x="1" y="8"/>
                    </a:cubicBezTo>
                    <a:cubicBezTo>
                      <a:pt x="0" y="8"/>
                      <a:pt x="0" y="9"/>
                      <a:pt x="0" y="10"/>
                    </a:cubicBezTo>
                    <a:cubicBezTo>
                      <a:pt x="0" y="11"/>
                      <a:pt x="2" y="11"/>
                      <a:pt x="2" y="11"/>
                    </a:cubicBezTo>
                    <a:cubicBezTo>
                      <a:pt x="15" y="3"/>
                      <a:pt x="15" y="3"/>
                      <a:pt x="15" y="3"/>
                    </a:cubicBezTo>
                    <a:cubicBezTo>
                      <a:pt x="16" y="3"/>
                      <a:pt x="16" y="2"/>
                      <a:pt x="16" y="1"/>
                    </a:cubicBezTo>
                    <a:cubicBezTo>
                      <a:pt x="15" y="0"/>
                      <a:pt x="14" y="0"/>
                      <a:pt x="13" y="0"/>
                    </a:cubicBezTo>
                  </a:path>
                </a:pathLst>
              </a:custGeom>
              <a:solidFill>
                <a:srgbClr val="0711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62" name="íSḻiďè"/>
              <p:cNvSpPr/>
              <p:nvPr/>
            </p:nvSpPr>
            <p:spPr bwMode="auto">
              <a:xfrm>
                <a:off x="3997" y="2905"/>
                <a:ext cx="239" cy="694"/>
              </a:xfrm>
              <a:custGeom>
                <a:avLst/>
                <a:gdLst>
                  <a:gd name="T0" fmla="*/ 102 w 181"/>
                  <a:gd name="T1" fmla="*/ 522 h 525"/>
                  <a:gd name="T2" fmla="*/ 93 w 181"/>
                  <a:gd name="T3" fmla="*/ 250 h 525"/>
                  <a:gd name="T4" fmla="*/ 0 w 181"/>
                  <a:gd name="T5" fmla="*/ 74 h 525"/>
                  <a:gd name="T6" fmla="*/ 74 w 181"/>
                  <a:gd name="T7" fmla="*/ 0 h 525"/>
                  <a:gd name="T8" fmla="*/ 158 w 181"/>
                  <a:gd name="T9" fmla="*/ 210 h 525"/>
                  <a:gd name="T10" fmla="*/ 179 w 181"/>
                  <a:gd name="T11" fmla="*/ 393 h 525"/>
                  <a:gd name="T12" fmla="*/ 175 w 181"/>
                  <a:gd name="T13" fmla="*/ 525 h 525"/>
                  <a:gd name="T14" fmla="*/ 102 w 181"/>
                  <a:gd name="T15" fmla="*/ 522 h 5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1" h="525">
                    <a:moveTo>
                      <a:pt x="102" y="522"/>
                    </a:moveTo>
                    <a:cubicBezTo>
                      <a:pt x="106" y="395"/>
                      <a:pt x="104" y="273"/>
                      <a:pt x="93" y="250"/>
                    </a:cubicBezTo>
                    <a:cubicBezTo>
                      <a:pt x="83" y="212"/>
                      <a:pt x="23" y="116"/>
                      <a:pt x="0" y="74"/>
                    </a:cubicBezTo>
                    <a:cubicBezTo>
                      <a:pt x="74" y="0"/>
                      <a:pt x="74" y="0"/>
                      <a:pt x="74" y="0"/>
                    </a:cubicBezTo>
                    <a:cubicBezTo>
                      <a:pt x="99" y="60"/>
                      <a:pt x="138" y="138"/>
                      <a:pt x="158" y="210"/>
                    </a:cubicBezTo>
                    <a:cubicBezTo>
                      <a:pt x="164" y="230"/>
                      <a:pt x="181" y="264"/>
                      <a:pt x="179" y="393"/>
                    </a:cubicBezTo>
                    <a:cubicBezTo>
                      <a:pt x="178" y="461"/>
                      <a:pt x="175" y="525"/>
                      <a:pt x="175" y="525"/>
                    </a:cubicBezTo>
                    <a:lnTo>
                      <a:pt x="102" y="522"/>
                    </a:lnTo>
                    <a:close/>
                  </a:path>
                </a:pathLst>
              </a:custGeom>
              <a:solidFill>
                <a:srgbClr val="111D4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63" name="iŝľíḑé"/>
              <p:cNvSpPr/>
              <p:nvPr/>
            </p:nvSpPr>
            <p:spPr bwMode="auto">
              <a:xfrm>
                <a:off x="4125" y="3569"/>
                <a:ext cx="109" cy="34"/>
              </a:xfrm>
              <a:custGeom>
                <a:avLst/>
                <a:gdLst>
                  <a:gd name="T0" fmla="*/ 109 w 109"/>
                  <a:gd name="T1" fmla="*/ 6 h 34"/>
                  <a:gd name="T2" fmla="*/ 0 w 109"/>
                  <a:gd name="T3" fmla="*/ 0 h 34"/>
                  <a:gd name="T4" fmla="*/ 0 w 109"/>
                  <a:gd name="T5" fmla="*/ 30 h 34"/>
                  <a:gd name="T6" fmla="*/ 109 w 109"/>
                  <a:gd name="T7" fmla="*/ 34 h 34"/>
                  <a:gd name="T8" fmla="*/ 109 w 109"/>
                  <a:gd name="T9" fmla="*/ 6 h 34"/>
                </a:gdLst>
                <a:ahLst/>
                <a:cxnLst>
                  <a:cxn ang="0">
                    <a:pos x="T0" y="T1"/>
                  </a:cxn>
                  <a:cxn ang="0">
                    <a:pos x="T2" y="T3"/>
                  </a:cxn>
                  <a:cxn ang="0">
                    <a:pos x="T4" y="T5"/>
                  </a:cxn>
                  <a:cxn ang="0">
                    <a:pos x="T6" y="T7"/>
                  </a:cxn>
                  <a:cxn ang="0">
                    <a:pos x="T8" y="T9"/>
                  </a:cxn>
                </a:cxnLst>
                <a:rect l="0" t="0" r="r" b="b"/>
                <a:pathLst>
                  <a:path w="109" h="34">
                    <a:moveTo>
                      <a:pt x="109" y="6"/>
                    </a:moveTo>
                    <a:lnTo>
                      <a:pt x="0" y="0"/>
                    </a:lnTo>
                    <a:lnTo>
                      <a:pt x="0" y="30"/>
                    </a:lnTo>
                    <a:lnTo>
                      <a:pt x="109" y="34"/>
                    </a:lnTo>
                    <a:lnTo>
                      <a:pt x="109" y="6"/>
                    </a:lnTo>
                    <a:close/>
                  </a:path>
                </a:pathLst>
              </a:custGeom>
              <a:solidFill>
                <a:srgbClr val="9995A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64" name="îşḻïdè"/>
              <p:cNvSpPr/>
              <p:nvPr/>
            </p:nvSpPr>
            <p:spPr bwMode="auto">
              <a:xfrm>
                <a:off x="3838" y="2901"/>
                <a:ext cx="275" cy="162"/>
              </a:xfrm>
              <a:custGeom>
                <a:avLst/>
                <a:gdLst>
                  <a:gd name="T0" fmla="*/ 13 w 208"/>
                  <a:gd name="T1" fmla="*/ 16 h 123"/>
                  <a:gd name="T2" fmla="*/ 18 w 208"/>
                  <a:gd name="T3" fmla="*/ 88 h 123"/>
                  <a:gd name="T4" fmla="*/ 187 w 208"/>
                  <a:gd name="T5" fmla="*/ 77 h 123"/>
                  <a:gd name="T6" fmla="*/ 199 w 208"/>
                  <a:gd name="T7" fmla="*/ 0 h 123"/>
                  <a:gd name="T8" fmla="*/ 13 w 208"/>
                  <a:gd name="T9" fmla="*/ 16 h 123"/>
                </a:gdLst>
                <a:ahLst/>
                <a:cxnLst>
                  <a:cxn ang="0">
                    <a:pos x="T0" y="T1"/>
                  </a:cxn>
                  <a:cxn ang="0">
                    <a:pos x="T2" y="T3"/>
                  </a:cxn>
                  <a:cxn ang="0">
                    <a:pos x="T4" y="T5"/>
                  </a:cxn>
                  <a:cxn ang="0">
                    <a:pos x="T6" y="T7"/>
                  </a:cxn>
                  <a:cxn ang="0">
                    <a:pos x="T8" y="T9"/>
                  </a:cxn>
                </a:cxnLst>
                <a:rect l="0" t="0" r="r" b="b"/>
                <a:pathLst>
                  <a:path w="208" h="123">
                    <a:moveTo>
                      <a:pt x="13" y="16"/>
                    </a:moveTo>
                    <a:cubicBezTo>
                      <a:pt x="13" y="16"/>
                      <a:pt x="0" y="67"/>
                      <a:pt x="18" y="88"/>
                    </a:cubicBezTo>
                    <a:cubicBezTo>
                      <a:pt x="50" y="123"/>
                      <a:pt x="170" y="91"/>
                      <a:pt x="187" y="77"/>
                    </a:cubicBezTo>
                    <a:cubicBezTo>
                      <a:pt x="208" y="58"/>
                      <a:pt x="199" y="0"/>
                      <a:pt x="199" y="0"/>
                    </a:cubicBezTo>
                    <a:lnTo>
                      <a:pt x="13" y="16"/>
                    </a:lnTo>
                    <a:close/>
                  </a:path>
                </a:pathLst>
              </a:custGeom>
              <a:solidFill>
                <a:srgbClr val="111D4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65" name="iŝḷíḓè"/>
              <p:cNvSpPr/>
              <p:nvPr/>
            </p:nvSpPr>
            <p:spPr bwMode="auto">
              <a:xfrm>
                <a:off x="3852" y="2877"/>
                <a:ext cx="252" cy="56"/>
              </a:xfrm>
              <a:custGeom>
                <a:avLst/>
                <a:gdLst>
                  <a:gd name="T0" fmla="*/ 1 w 252"/>
                  <a:gd name="T1" fmla="*/ 56 h 56"/>
                  <a:gd name="T2" fmla="*/ 252 w 252"/>
                  <a:gd name="T3" fmla="*/ 26 h 56"/>
                  <a:gd name="T4" fmla="*/ 248 w 252"/>
                  <a:gd name="T5" fmla="*/ 0 h 56"/>
                  <a:gd name="T6" fmla="*/ 0 w 252"/>
                  <a:gd name="T7" fmla="*/ 29 h 56"/>
                  <a:gd name="T8" fmla="*/ 1 w 252"/>
                  <a:gd name="T9" fmla="*/ 56 h 56"/>
                </a:gdLst>
                <a:ahLst/>
                <a:cxnLst>
                  <a:cxn ang="0">
                    <a:pos x="T0" y="T1"/>
                  </a:cxn>
                  <a:cxn ang="0">
                    <a:pos x="T2" y="T3"/>
                  </a:cxn>
                  <a:cxn ang="0">
                    <a:pos x="T4" y="T5"/>
                  </a:cxn>
                  <a:cxn ang="0">
                    <a:pos x="T6" y="T7"/>
                  </a:cxn>
                  <a:cxn ang="0">
                    <a:pos x="T8" y="T9"/>
                  </a:cxn>
                </a:cxnLst>
                <a:rect l="0" t="0" r="r" b="b"/>
                <a:pathLst>
                  <a:path w="252" h="56">
                    <a:moveTo>
                      <a:pt x="1" y="56"/>
                    </a:moveTo>
                    <a:lnTo>
                      <a:pt x="252" y="26"/>
                    </a:lnTo>
                    <a:lnTo>
                      <a:pt x="248" y="0"/>
                    </a:lnTo>
                    <a:lnTo>
                      <a:pt x="0" y="29"/>
                    </a:lnTo>
                    <a:lnTo>
                      <a:pt x="1" y="56"/>
                    </a:lnTo>
                    <a:close/>
                  </a:path>
                </a:pathLst>
              </a:custGeom>
              <a:solidFill>
                <a:srgbClr val="9995A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66" name="ïṣḷîdé"/>
              <p:cNvSpPr/>
              <p:nvPr/>
            </p:nvSpPr>
            <p:spPr bwMode="auto">
              <a:xfrm>
                <a:off x="4009" y="2183"/>
                <a:ext cx="49" cy="16"/>
              </a:xfrm>
              <a:custGeom>
                <a:avLst/>
                <a:gdLst>
                  <a:gd name="T0" fmla="*/ 23 w 37"/>
                  <a:gd name="T1" fmla="*/ 0 h 12"/>
                  <a:gd name="T2" fmla="*/ 18 w 37"/>
                  <a:gd name="T3" fmla="*/ 0 h 12"/>
                  <a:gd name="T4" fmla="*/ 1 w 37"/>
                  <a:gd name="T5" fmla="*/ 8 h 12"/>
                  <a:gd name="T6" fmla="*/ 15 w 37"/>
                  <a:gd name="T7" fmla="*/ 12 h 12"/>
                  <a:gd name="T8" fmla="*/ 19 w 37"/>
                  <a:gd name="T9" fmla="*/ 12 h 12"/>
                  <a:gd name="T10" fmla="*/ 37 w 37"/>
                  <a:gd name="T11" fmla="*/ 5 h 12"/>
                  <a:gd name="T12" fmla="*/ 23 w 37"/>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37" h="12">
                    <a:moveTo>
                      <a:pt x="23" y="0"/>
                    </a:moveTo>
                    <a:cubicBezTo>
                      <a:pt x="21" y="0"/>
                      <a:pt x="20" y="0"/>
                      <a:pt x="18" y="0"/>
                    </a:cubicBezTo>
                    <a:cubicBezTo>
                      <a:pt x="8" y="1"/>
                      <a:pt x="0" y="4"/>
                      <a:pt x="1" y="8"/>
                    </a:cubicBezTo>
                    <a:cubicBezTo>
                      <a:pt x="1" y="10"/>
                      <a:pt x="7" y="12"/>
                      <a:pt x="15" y="12"/>
                    </a:cubicBezTo>
                    <a:cubicBezTo>
                      <a:pt x="16" y="12"/>
                      <a:pt x="18" y="12"/>
                      <a:pt x="19" y="12"/>
                    </a:cubicBezTo>
                    <a:cubicBezTo>
                      <a:pt x="29" y="11"/>
                      <a:pt x="37" y="8"/>
                      <a:pt x="37" y="5"/>
                    </a:cubicBezTo>
                    <a:cubicBezTo>
                      <a:pt x="37" y="2"/>
                      <a:pt x="31" y="0"/>
                      <a:pt x="23" y="0"/>
                    </a:cubicBezTo>
                  </a:path>
                </a:pathLst>
              </a:custGeom>
              <a:solidFill>
                <a:srgbClr val="F9B29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67" name="îṣļíḓe"/>
              <p:cNvSpPr/>
              <p:nvPr/>
            </p:nvSpPr>
            <p:spPr bwMode="auto">
              <a:xfrm>
                <a:off x="4105" y="2175"/>
                <a:ext cx="44" cy="15"/>
              </a:xfrm>
              <a:custGeom>
                <a:avLst/>
                <a:gdLst>
                  <a:gd name="T0" fmla="*/ 20 w 33"/>
                  <a:gd name="T1" fmla="*/ 0 h 11"/>
                  <a:gd name="T2" fmla="*/ 16 w 33"/>
                  <a:gd name="T3" fmla="*/ 0 h 11"/>
                  <a:gd name="T4" fmla="*/ 0 w 33"/>
                  <a:gd name="T5" fmla="*/ 7 h 11"/>
                  <a:gd name="T6" fmla="*/ 13 w 33"/>
                  <a:gd name="T7" fmla="*/ 11 h 11"/>
                  <a:gd name="T8" fmla="*/ 17 w 33"/>
                  <a:gd name="T9" fmla="*/ 11 h 11"/>
                  <a:gd name="T10" fmla="*/ 33 w 33"/>
                  <a:gd name="T11" fmla="*/ 4 h 11"/>
                  <a:gd name="T12" fmla="*/ 20 w 33"/>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33" h="11">
                    <a:moveTo>
                      <a:pt x="20" y="0"/>
                    </a:moveTo>
                    <a:cubicBezTo>
                      <a:pt x="19" y="0"/>
                      <a:pt x="18" y="0"/>
                      <a:pt x="16" y="0"/>
                    </a:cubicBezTo>
                    <a:cubicBezTo>
                      <a:pt x="6" y="1"/>
                      <a:pt x="0" y="3"/>
                      <a:pt x="0" y="7"/>
                    </a:cubicBezTo>
                    <a:cubicBezTo>
                      <a:pt x="0" y="9"/>
                      <a:pt x="5" y="11"/>
                      <a:pt x="13" y="11"/>
                    </a:cubicBezTo>
                    <a:cubicBezTo>
                      <a:pt x="14" y="11"/>
                      <a:pt x="16" y="11"/>
                      <a:pt x="17" y="11"/>
                    </a:cubicBezTo>
                    <a:cubicBezTo>
                      <a:pt x="27" y="10"/>
                      <a:pt x="33" y="7"/>
                      <a:pt x="33" y="4"/>
                    </a:cubicBezTo>
                    <a:cubicBezTo>
                      <a:pt x="33" y="2"/>
                      <a:pt x="28" y="0"/>
                      <a:pt x="20" y="0"/>
                    </a:cubicBezTo>
                  </a:path>
                </a:pathLst>
              </a:custGeom>
              <a:solidFill>
                <a:srgbClr val="F9B29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68" name="ïSļiḓé"/>
              <p:cNvSpPr/>
              <p:nvPr/>
            </p:nvSpPr>
            <p:spPr bwMode="auto">
              <a:xfrm>
                <a:off x="4015" y="2154"/>
                <a:ext cx="37" cy="13"/>
              </a:xfrm>
              <a:custGeom>
                <a:avLst/>
                <a:gdLst>
                  <a:gd name="T0" fmla="*/ 4 w 28"/>
                  <a:gd name="T1" fmla="*/ 9 h 10"/>
                  <a:gd name="T2" fmla="*/ 4 w 28"/>
                  <a:gd name="T3" fmla="*/ 8 h 10"/>
                  <a:gd name="T4" fmla="*/ 4 w 28"/>
                  <a:gd name="T5" fmla="*/ 9 h 10"/>
                  <a:gd name="T6" fmla="*/ 4 w 28"/>
                  <a:gd name="T7" fmla="*/ 9 h 10"/>
                  <a:gd name="T8" fmla="*/ 4 w 28"/>
                  <a:gd name="T9" fmla="*/ 8 h 10"/>
                  <a:gd name="T10" fmla="*/ 4 w 28"/>
                  <a:gd name="T11" fmla="*/ 9 h 10"/>
                  <a:gd name="T12" fmla="*/ 16 w 28"/>
                  <a:gd name="T13" fmla="*/ 5 h 10"/>
                  <a:gd name="T14" fmla="*/ 25 w 28"/>
                  <a:gd name="T15" fmla="*/ 7 h 10"/>
                  <a:gd name="T16" fmla="*/ 28 w 28"/>
                  <a:gd name="T17" fmla="*/ 6 h 10"/>
                  <a:gd name="T18" fmla="*/ 27 w 28"/>
                  <a:gd name="T19" fmla="*/ 3 h 10"/>
                  <a:gd name="T20" fmla="*/ 16 w 28"/>
                  <a:gd name="T21" fmla="*/ 0 h 10"/>
                  <a:gd name="T22" fmla="*/ 1 w 28"/>
                  <a:gd name="T23" fmla="*/ 5 h 10"/>
                  <a:gd name="T24" fmla="*/ 1 w 28"/>
                  <a:gd name="T25" fmla="*/ 9 h 10"/>
                  <a:gd name="T26" fmla="*/ 4 w 28"/>
                  <a:gd name="T27"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 h="10">
                    <a:moveTo>
                      <a:pt x="4" y="9"/>
                    </a:moveTo>
                    <a:cubicBezTo>
                      <a:pt x="4" y="8"/>
                      <a:pt x="4" y="8"/>
                      <a:pt x="4" y="8"/>
                    </a:cubicBezTo>
                    <a:cubicBezTo>
                      <a:pt x="4" y="9"/>
                      <a:pt x="4" y="9"/>
                      <a:pt x="4" y="9"/>
                    </a:cubicBezTo>
                    <a:cubicBezTo>
                      <a:pt x="4" y="9"/>
                      <a:pt x="4" y="9"/>
                      <a:pt x="4" y="9"/>
                    </a:cubicBezTo>
                    <a:cubicBezTo>
                      <a:pt x="4" y="8"/>
                      <a:pt x="4" y="8"/>
                      <a:pt x="4" y="8"/>
                    </a:cubicBezTo>
                    <a:cubicBezTo>
                      <a:pt x="4" y="9"/>
                      <a:pt x="4" y="9"/>
                      <a:pt x="4" y="9"/>
                    </a:cubicBezTo>
                    <a:cubicBezTo>
                      <a:pt x="5" y="9"/>
                      <a:pt x="9" y="5"/>
                      <a:pt x="16" y="5"/>
                    </a:cubicBezTo>
                    <a:cubicBezTo>
                      <a:pt x="18" y="5"/>
                      <a:pt x="21" y="6"/>
                      <a:pt x="25" y="7"/>
                    </a:cubicBezTo>
                    <a:cubicBezTo>
                      <a:pt x="26" y="8"/>
                      <a:pt x="27" y="7"/>
                      <a:pt x="28" y="6"/>
                    </a:cubicBezTo>
                    <a:cubicBezTo>
                      <a:pt x="28" y="5"/>
                      <a:pt x="28" y="3"/>
                      <a:pt x="27" y="3"/>
                    </a:cubicBezTo>
                    <a:cubicBezTo>
                      <a:pt x="23" y="1"/>
                      <a:pt x="19" y="0"/>
                      <a:pt x="16" y="0"/>
                    </a:cubicBezTo>
                    <a:cubicBezTo>
                      <a:pt x="7" y="0"/>
                      <a:pt x="2" y="5"/>
                      <a:pt x="1" y="5"/>
                    </a:cubicBezTo>
                    <a:cubicBezTo>
                      <a:pt x="0" y="6"/>
                      <a:pt x="0" y="8"/>
                      <a:pt x="1" y="9"/>
                    </a:cubicBezTo>
                    <a:cubicBezTo>
                      <a:pt x="2" y="10"/>
                      <a:pt x="4" y="10"/>
                      <a:pt x="4" y="9"/>
                    </a:cubicBezTo>
                    <a:close/>
                  </a:path>
                </a:pathLst>
              </a:custGeom>
              <a:solidFill>
                <a:srgbClr val="0711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69" name="iṩļïḓe"/>
              <p:cNvSpPr/>
              <p:nvPr/>
            </p:nvSpPr>
            <p:spPr bwMode="auto">
              <a:xfrm>
                <a:off x="4101" y="2147"/>
                <a:ext cx="37" cy="13"/>
              </a:xfrm>
              <a:custGeom>
                <a:avLst/>
                <a:gdLst>
                  <a:gd name="T0" fmla="*/ 4 w 28"/>
                  <a:gd name="T1" fmla="*/ 9 h 10"/>
                  <a:gd name="T2" fmla="*/ 4 w 28"/>
                  <a:gd name="T3" fmla="*/ 8 h 10"/>
                  <a:gd name="T4" fmla="*/ 4 w 28"/>
                  <a:gd name="T5" fmla="*/ 9 h 10"/>
                  <a:gd name="T6" fmla="*/ 4 w 28"/>
                  <a:gd name="T7" fmla="*/ 9 h 10"/>
                  <a:gd name="T8" fmla="*/ 4 w 28"/>
                  <a:gd name="T9" fmla="*/ 8 h 10"/>
                  <a:gd name="T10" fmla="*/ 4 w 28"/>
                  <a:gd name="T11" fmla="*/ 9 h 10"/>
                  <a:gd name="T12" fmla="*/ 15 w 28"/>
                  <a:gd name="T13" fmla="*/ 5 h 10"/>
                  <a:gd name="T14" fmla="*/ 25 w 28"/>
                  <a:gd name="T15" fmla="*/ 7 h 10"/>
                  <a:gd name="T16" fmla="*/ 28 w 28"/>
                  <a:gd name="T17" fmla="*/ 6 h 10"/>
                  <a:gd name="T18" fmla="*/ 27 w 28"/>
                  <a:gd name="T19" fmla="*/ 3 h 10"/>
                  <a:gd name="T20" fmla="*/ 15 w 28"/>
                  <a:gd name="T21" fmla="*/ 0 h 10"/>
                  <a:gd name="T22" fmla="*/ 1 w 28"/>
                  <a:gd name="T23" fmla="*/ 5 h 10"/>
                  <a:gd name="T24" fmla="*/ 1 w 28"/>
                  <a:gd name="T25" fmla="*/ 9 h 10"/>
                  <a:gd name="T26" fmla="*/ 4 w 28"/>
                  <a:gd name="T27" fmla="*/ 9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 h="10">
                    <a:moveTo>
                      <a:pt x="4" y="9"/>
                    </a:moveTo>
                    <a:cubicBezTo>
                      <a:pt x="4" y="8"/>
                      <a:pt x="4" y="8"/>
                      <a:pt x="4" y="8"/>
                    </a:cubicBezTo>
                    <a:cubicBezTo>
                      <a:pt x="4" y="9"/>
                      <a:pt x="4" y="9"/>
                      <a:pt x="4" y="9"/>
                    </a:cubicBezTo>
                    <a:cubicBezTo>
                      <a:pt x="4" y="9"/>
                      <a:pt x="4" y="9"/>
                      <a:pt x="4" y="9"/>
                    </a:cubicBezTo>
                    <a:cubicBezTo>
                      <a:pt x="4" y="8"/>
                      <a:pt x="4" y="8"/>
                      <a:pt x="4" y="8"/>
                    </a:cubicBezTo>
                    <a:cubicBezTo>
                      <a:pt x="4" y="9"/>
                      <a:pt x="4" y="9"/>
                      <a:pt x="4" y="9"/>
                    </a:cubicBezTo>
                    <a:cubicBezTo>
                      <a:pt x="4" y="9"/>
                      <a:pt x="9" y="5"/>
                      <a:pt x="15" y="5"/>
                    </a:cubicBezTo>
                    <a:cubicBezTo>
                      <a:pt x="18" y="5"/>
                      <a:pt x="21" y="6"/>
                      <a:pt x="25" y="7"/>
                    </a:cubicBezTo>
                    <a:cubicBezTo>
                      <a:pt x="26" y="8"/>
                      <a:pt x="27" y="7"/>
                      <a:pt x="28" y="6"/>
                    </a:cubicBezTo>
                    <a:cubicBezTo>
                      <a:pt x="28" y="5"/>
                      <a:pt x="28" y="3"/>
                      <a:pt x="27" y="3"/>
                    </a:cubicBezTo>
                    <a:cubicBezTo>
                      <a:pt x="22" y="1"/>
                      <a:pt x="19" y="0"/>
                      <a:pt x="15" y="0"/>
                    </a:cubicBezTo>
                    <a:cubicBezTo>
                      <a:pt x="7" y="0"/>
                      <a:pt x="1" y="5"/>
                      <a:pt x="1" y="5"/>
                    </a:cubicBezTo>
                    <a:cubicBezTo>
                      <a:pt x="0" y="6"/>
                      <a:pt x="0" y="8"/>
                      <a:pt x="1" y="9"/>
                    </a:cubicBezTo>
                    <a:cubicBezTo>
                      <a:pt x="2" y="10"/>
                      <a:pt x="3" y="10"/>
                      <a:pt x="4" y="9"/>
                    </a:cubicBezTo>
                    <a:close/>
                  </a:path>
                </a:pathLst>
              </a:custGeom>
              <a:solidFill>
                <a:srgbClr val="0711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70" name="iṡḻiḓè"/>
              <p:cNvSpPr/>
              <p:nvPr/>
            </p:nvSpPr>
            <p:spPr bwMode="auto">
              <a:xfrm>
                <a:off x="3796" y="2815"/>
                <a:ext cx="61" cy="69"/>
              </a:xfrm>
              <a:custGeom>
                <a:avLst/>
                <a:gdLst>
                  <a:gd name="T0" fmla="*/ 42 w 46"/>
                  <a:gd name="T1" fmla="*/ 36 h 52"/>
                  <a:gd name="T2" fmla="*/ 15 w 46"/>
                  <a:gd name="T3" fmla="*/ 5 h 52"/>
                  <a:gd name="T4" fmla="*/ 4 w 46"/>
                  <a:gd name="T5" fmla="*/ 3 h 52"/>
                  <a:gd name="T6" fmla="*/ 3 w 46"/>
                  <a:gd name="T7" fmla="*/ 4 h 52"/>
                  <a:gd name="T8" fmla="*/ 3 w 46"/>
                  <a:gd name="T9" fmla="*/ 16 h 52"/>
                  <a:gd name="T10" fmla="*/ 30 w 46"/>
                  <a:gd name="T11" fmla="*/ 47 h 52"/>
                  <a:gd name="T12" fmla="*/ 41 w 46"/>
                  <a:gd name="T13" fmla="*/ 49 h 52"/>
                  <a:gd name="T14" fmla="*/ 42 w 46"/>
                  <a:gd name="T15" fmla="*/ 48 h 52"/>
                  <a:gd name="T16" fmla="*/ 42 w 46"/>
                  <a:gd name="T17" fmla="*/ 3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6" h="52">
                    <a:moveTo>
                      <a:pt x="42" y="36"/>
                    </a:moveTo>
                    <a:cubicBezTo>
                      <a:pt x="15" y="5"/>
                      <a:pt x="15" y="5"/>
                      <a:pt x="15" y="5"/>
                    </a:cubicBezTo>
                    <a:cubicBezTo>
                      <a:pt x="12" y="1"/>
                      <a:pt x="7" y="0"/>
                      <a:pt x="4" y="3"/>
                    </a:cubicBezTo>
                    <a:cubicBezTo>
                      <a:pt x="3" y="4"/>
                      <a:pt x="3" y="4"/>
                      <a:pt x="3" y="4"/>
                    </a:cubicBezTo>
                    <a:cubicBezTo>
                      <a:pt x="0" y="6"/>
                      <a:pt x="0" y="12"/>
                      <a:pt x="3" y="16"/>
                    </a:cubicBezTo>
                    <a:cubicBezTo>
                      <a:pt x="30" y="47"/>
                      <a:pt x="30" y="47"/>
                      <a:pt x="30" y="47"/>
                    </a:cubicBezTo>
                    <a:cubicBezTo>
                      <a:pt x="33" y="51"/>
                      <a:pt x="38" y="52"/>
                      <a:pt x="41" y="49"/>
                    </a:cubicBezTo>
                    <a:cubicBezTo>
                      <a:pt x="42" y="48"/>
                      <a:pt x="42" y="48"/>
                      <a:pt x="42" y="48"/>
                    </a:cubicBezTo>
                    <a:cubicBezTo>
                      <a:pt x="45" y="46"/>
                      <a:pt x="46" y="40"/>
                      <a:pt x="42" y="36"/>
                    </a:cubicBezTo>
                    <a:close/>
                  </a:path>
                </a:pathLst>
              </a:custGeom>
              <a:solidFill>
                <a:srgbClr val="F4A8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71" name="işľîḍè"/>
              <p:cNvSpPr/>
              <p:nvPr/>
            </p:nvSpPr>
            <p:spPr bwMode="auto">
              <a:xfrm>
                <a:off x="3749" y="2814"/>
                <a:ext cx="84" cy="101"/>
              </a:xfrm>
              <a:custGeom>
                <a:avLst/>
                <a:gdLst>
                  <a:gd name="T0" fmla="*/ 1 w 64"/>
                  <a:gd name="T1" fmla="*/ 21 h 77"/>
                  <a:gd name="T2" fmla="*/ 12 w 64"/>
                  <a:gd name="T3" fmla="*/ 55 h 77"/>
                  <a:gd name="T4" fmla="*/ 32 w 64"/>
                  <a:gd name="T5" fmla="*/ 75 h 77"/>
                  <a:gd name="T6" fmla="*/ 50 w 64"/>
                  <a:gd name="T7" fmla="*/ 67 h 77"/>
                  <a:gd name="T8" fmla="*/ 62 w 64"/>
                  <a:gd name="T9" fmla="*/ 48 h 77"/>
                  <a:gd name="T10" fmla="*/ 57 w 64"/>
                  <a:gd name="T11" fmla="*/ 16 h 77"/>
                  <a:gd name="T12" fmla="*/ 37 w 64"/>
                  <a:gd name="T13" fmla="*/ 1 h 77"/>
                  <a:gd name="T14" fmla="*/ 18 w 64"/>
                  <a:gd name="T15" fmla="*/ 4 h 77"/>
                  <a:gd name="T16" fmla="*/ 1 w 64"/>
                  <a:gd name="T17" fmla="*/ 21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4" h="77">
                    <a:moveTo>
                      <a:pt x="1" y="21"/>
                    </a:moveTo>
                    <a:cubicBezTo>
                      <a:pt x="1" y="21"/>
                      <a:pt x="10" y="48"/>
                      <a:pt x="12" y="55"/>
                    </a:cubicBezTo>
                    <a:cubicBezTo>
                      <a:pt x="17" y="70"/>
                      <a:pt x="22" y="77"/>
                      <a:pt x="32" y="75"/>
                    </a:cubicBezTo>
                    <a:cubicBezTo>
                      <a:pt x="50" y="67"/>
                      <a:pt x="50" y="67"/>
                      <a:pt x="50" y="67"/>
                    </a:cubicBezTo>
                    <a:cubicBezTo>
                      <a:pt x="60" y="61"/>
                      <a:pt x="64" y="58"/>
                      <a:pt x="62" y="48"/>
                    </a:cubicBezTo>
                    <a:cubicBezTo>
                      <a:pt x="57" y="16"/>
                      <a:pt x="57" y="16"/>
                      <a:pt x="57" y="16"/>
                    </a:cubicBezTo>
                    <a:cubicBezTo>
                      <a:pt x="56" y="7"/>
                      <a:pt x="47" y="0"/>
                      <a:pt x="37" y="1"/>
                    </a:cubicBezTo>
                    <a:cubicBezTo>
                      <a:pt x="18" y="4"/>
                      <a:pt x="18" y="4"/>
                      <a:pt x="18" y="4"/>
                    </a:cubicBezTo>
                    <a:cubicBezTo>
                      <a:pt x="8" y="5"/>
                      <a:pt x="0" y="12"/>
                      <a:pt x="1" y="21"/>
                    </a:cubicBezTo>
                    <a:close/>
                  </a:path>
                </a:pathLst>
              </a:custGeom>
              <a:solidFill>
                <a:srgbClr val="F4A8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72" name="îṩļïḓe"/>
              <p:cNvSpPr/>
              <p:nvPr/>
            </p:nvSpPr>
            <p:spPr bwMode="auto">
              <a:xfrm>
                <a:off x="3811" y="2873"/>
                <a:ext cx="39" cy="75"/>
              </a:xfrm>
              <a:custGeom>
                <a:avLst/>
                <a:gdLst>
                  <a:gd name="T0" fmla="*/ 2 w 30"/>
                  <a:gd name="T1" fmla="*/ 13 h 57"/>
                  <a:gd name="T2" fmla="*/ 15 w 30"/>
                  <a:gd name="T3" fmla="*/ 47 h 57"/>
                  <a:gd name="T4" fmla="*/ 25 w 30"/>
                  <a:gd name="T5" fmla="*/ 55 h 57"/>
                  <a:gd name="T6" fmla="*/ 28 w 30"/>
                  <a:gd name="T7" fmla="*/ 43 h 57"/>
                  <a:gd name="T8" fmla="*/ 16 w 30"/>
                  <a:gd name="T9" fmla="*/ 9 h 57"/>
                  <a:gd name="T10" fmla="*/ 6 w 30"/>
                  <a:gd name="T11" fmla="*/ 1 h 57"/>
                  <a:gd name="T12" fmla="*/ 2 w 30"/>
                  <a:gd name="T13" fmla="*/ 13 h 57"/>
                </a:gdLst>
                <a:ahLst/>
                <a:cxnLst>
                  <a:cxn ang="0">
                    <a:pos x="T0" y="T1"/>
                  </a:cxn>
                  <a:cxn ang="0">
                    <a:pos x="T2" y="T3"/>
                  </a:cxn>
                  <a:cxn ang="0">
                    <a:pos x="T4" y="T5"/>
                  </a:cxn>
                  <a:cxn ang="0">
                    <a:pos x="T6" y="T7"/>
                  </a:cxn>
                  <a:cxn ang="0">
                    <a:pos x="T8" y="T9"/>
                  </a:cxn>
                  <a:cxn ang="0">
                    <a:pos x="T10" y="T11"/>
                  </a:cxn>
                  <a:cxn ang="0">
                    <a:pos x="T12" y="T13"/>
                  </a:cxn>
                </a:cxnLst>
                <a:rect l="0" t="0" r="r" b="b"/>
                <a:pathLst>
                  <a:path w="30" h="57">
                    <a:moveTo>
                      <a:pt x="2" y="13"/>
                    </a:moveTo>
                    <a:cubicBezTo>
                      <a:pt x="15" y="47"/>
                      <a:pt x="15" y="47"/>
                      <a:pt x="15" y="47"/>
                    </a:cubicBezTo>
                    <a:cubicBezTo>
                      <a:pt x="17" y="53"/>
                      <a:pt x="22" y="57"/>
                      <a:pt x="25" y="55"/>
                    </a:cubicBezTo>
                    <a:cubicBezTo>
                      <a:pt x="29" y="54"/>
                      <a:pt x="30" y="49"/>
                      <a:pt x="28" y="43"/>
                    </a:cubicBezTo>
                    <a:cubicBezTo>
                      <a:pt x="16" y="9"/>
                      <a:pt x="16" y="9"/>
                      <a:pt x="16" y="9"/>
                    </a:cubicBezTo>
                    <a:cubicBezTo>
                      <a:pt x="14" y="3"/>
                      <a:pt x="9" y="0"/>
                      <a:pt x="6" y="1"/>
                    </a:cubicBezTo>
                    <a:cubicBezTo>
                      <a:pt x="2" y="2"/>
                      <a:pt x="0" y="7"/>
                      <a:pt x="2" y="13"/>
                    </a:cubicBezTo>
                    <a:close/>
                  </a:path>
                </a:pathLst>
              </a:custGeom>
              <a:solidFill>
                <a:srgbClr val="F4A8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73" name="iṡlïḋe"/>
              <p:cNvSpPr/>
              <p:nvPr/>
            </p:nvSpPr>
            <p:spPr bwMode="auto">
              <a:xfrm>
                <a:off x="3793" y="2889"/>
                <a:ext cx="40" cy="75"/>
              </a:xfrm>
              <a:custGeom>
                <a:avLst/>
                <a:gdLst>
                  <a:gd name="T0" fmla="*/ 2 w 30"/>
                  <a:gd name="T1" fmla="*/ 14 h 57"/>
                  <a:gd name="T2" fmla="*/ 15 w 30"/>
                  <a:gd name="T3" fmla="*/ 48 h 57"/>
                  <a:gd name="T4" fmla="*/ 25 w 30"/>
                  <a:gd name="T5" fmla="*/ 56 h 57"/>
                  <a:gd name="T6" fmla="*/ 28 w 30"/>
                  <a:gd name="T7" fmla="*/ 44 h 57"/>
                  <a:gd name="T8" fmla="*/ 16 w 30"/>
                  <a:gd name="T9" fmla="*/ 10 h 57"/>
                  <a:gd name="T10" fmla="*/ 5 w 30"/>
                  <a:gd name="T11" fmla="*/ 2 h 57"/>
                  <a:gd name="T12" fmla="*/ 2 w 30"/>
                  <a:gd name="T13" fmla="*/ 14 h 57"/>
                </a:gdLst>
                <a:ahLst/>
                <a:cxnLst>
                  <a:cxn ang="0">
                    <a:pos x="T0" y="T1"/>
                  </a:cxn>
                  <a:cxn ang="0">
                    <a:pos x="T2" y="T3"/>
                  </a:cxn>
                  <a:cxn ang="0">
                    <a:pos x="T4" y="T5"/>
                  </a:cxn>
                  <a:cxn ang="0">
                    <a:pos x="T6" y="T7"/>
                  </a:cxn>
                  <a:cxn ang="0">
                    <a:pos x="T8" y="T9"/>
                  </a:cxn>
                  <a:cxn ang="0">
                    <a:pos x="T10" y="T11"/>
                  </a:cxn>
                  <a:cxn ang="0">
                    <a:pos x="T12" y="T13"/>
                  </a:cxn>
                </a:cxnLst>
                <a:rect l="0" t="0" r="r" b="b"/>
                <a:pathLst>
                  <a:path w="30" h="57">
                    <a:moveTo>
                      <a:pt x="2" y="14"/>
                    </a:moveTo>
                    <a:cubicBezTo>
                      <a:pt x="15" y="48"/>
                      <a:pt x="15" y="48"/>
                      <a:pt x="15" y="48"/>
                    </a:cubicBezTo>
                    <a:cubicBezTo>
                      <a:pt x="17" y="54"/>
                      <a:pt x="22" y="57"/>
                      <a:pt x="25" y="56"/>
                    </a:cubicBezTo>
                    <a:cubicBezTo>
                      <a:pt x="29" y="55"/>
                      <a:pt x="30" y="50"/>
                      <a:pt x="28" y="44"/>
                    </a:cubicBezTo>
                    <a:cubicBezTo>
                      <a:pt x="16" y="10"/>
                      <a:pt x="16" y="10"/>
                      <a:pt x="16" y="10"/>
                    </a:cubicBezTo>
                    <a:cubicBezTo>
                      <a:pt x="14" y="4"/>
                      <a:pt x="9" y="0"/>
                      <a:pt x="5" y="2"/>
                    </a:cubicBezTo>
                    <a:cubicBezTo>
                      <a:pt x="2" y="3"/>
                      <a:pt x="0" y="8"/>
                      <a:pt x="2" y="14"/>
                    </a:cubicBezTo>
                    <a:close/>
                  </a:path>
                </a:pathLst>
              </a:custGeom>
              <a:solidFill>
                <a:srgbClr val="F4A8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74" name="ïSḻiḋè"/>
              <p:cNvSpPr/>
              <p:nvPr/>
            </p:nvSpPr>
            <p:spPr bwMode="auto">
              <a:xfrm>
                <a:off x="3768" y="2885"/>
                <a:ext cx="40" cy="75"/>
              </a:xfrm>
              <a:custGeom>
                <a:avLst/>
                <a:gdLst>
                  <a:gd name="T0" fmla="*/ 2 w 30"/>
                  <a:gd name="T1" fmla="*/ 13 h 57"/>
                  <a:gd name="T2" fmla="*/ 15 w 30"/>
                  <a:gd name="T3" fmla="*/ 47 h 57"/>
                  <a:gd name="T4" fmla="*/ 25 w 30"/>
                  <a:gd name="T5" fmla="*/ 55 h 57"/>
                  <a:gd name="T6" fmla="*/ 28 w 30"/>
                  <a:gd name="T7" fmla="*/ 43 h 57"/>
                  <a:gd name="T8" fmla="*/ 15 w 30"/>
                  <a:gd name="T9" fmla="*/ 9 h 57"/>
                  <a:gd name="T10" fmla="*/ 5 w 30"/>
                  <a:gd name="T11" fmla="*/ 1 h 57"/>
                  <a:gd name="T12" fmla="*/ 2 w 30"/>
                  <a:gd name="T13" fmla="*/ 13 h 57"/>
                </a:gdLst>
                <a:ahLst/>
                <a:cxnLst>
                  <a:cxn ang="0">
                    <a:pos x="T0" y="T1"/>
                  </a:cxn>
                  <a:cxn ang="0">
                    <a:pos x="T2" y="T3"/>
                  </a:cxn>
                  <a:cxn ang="0">
                    <a:pos x="T4" y="T5"/>
                  </a:cxn>
                  <a:cxn ang="0">
                    <a:pos x="T6" y="T7"/>
                  </a:cxn>
                  <a:cxn ang="0">
                    <a:pos x="T8" y="T9"/>
                  </a:cxn>
                  <a:cxn ang="0">
                    <a:pos x="T10" y="T11"/>
                  </a:cxn>
                  <a:cxn ang="0">
                    <a:pos x="T12" y="T13"/>
                  </a:cxn>
                </a:cxnLst>
                <a:rect l="0" t="0" r="r" b="b"/>
                <a:pathLst>
                  <a:path w="30" h="57">
                    <a:moveTo>
                      <a:pt x="2" y="13"/>
                    </a:moveTo>
                    <a:cubicBezTo>
                      <a:pt x="15" y="47"/>
                      <a:pt x="15" y="47"/>
                      <a:pt x="15" y="47"/>
                    </a:cubicBezTo>
                    <a:cubicBezTo>
                      <a:pt x="17" y="53"/>
                      <a:pt x="21" y="57"/>
                      <a:pt x="25" y="55"/>
                    </a:cubicBezTo>
                    <a:cubicBezTo>
                      <a:pt x="29" y="54"/>
                      <a:pt x="30" y="49"/>
                      <a:pt x="28" y="43"/>
                    </a:cubicBezTo>
                    <a:cubicBezTo>
                      <a:pt x="15" y="9"/>
                      <a:pt x="15" y="9"/>
                      <a:pt x="15" y="9"/>
                    </a:cubicBezTo>
                    <a:cubicBezTo>
                      <a:pt x="13" y="3"/>
                      <a:pt x="9" y="0"/>
                      <a:pt x="5" y="1"/>
                    </a:cubicBezTo>
                    <a:cubicBezTo>
                      <a:pt x="2" y="2"/>
                      <a:pt x="0" y="7"/>
                      <a:pt x="2" y="13"/>
                    </a:cubicBezTo>
                    <a:close/>
                  </a:path>
                </a:pathLst>
              </a:custGeom>
              <a:solidFill>
                <a:srgbClr val="F4A8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75" name="ïšḻîḑé"/>
              <p:cNvSpPr/>
              <p:nvPr/>
            </p:nvSpPr>
            <p:spPr bwMode="auto">
              <a:xfrm>
                <a:off x="3716" y="2388"/>
                <a:ext cx="208" cy="490"/>
              </a:xfrm>
              <a:custGeom>
                <a:avLst/>
                <a:gdLst>
                  <a:gd name="T0" fmla="*/ 2 w 158"/>
                  <a:gd name="T1" fmla="*/ 205 h 371"/>
                  <a:gd name="T2" fmla="*/ 3 w 158"/>
                  <a:gd name="T3" fmla="*/ 249 h 371"/>
                  <a:gd name="T4" fmla="*/ 7 w 158"/>
                  <a:gd name="T5" fmla="*/ 271 h 371"/>
                  <a:gd name="T6" fmla="*/ 29 w 158"/>
                  <a:gd name="T7" fmla="*/ 353 h 371"/>
                  <a:gd name="T8" fmla="*/ 36 w 158"/>
                  <a:gd name="T9" fmla="*/ 365 h 371"/>
                  <a:gd name="T10" fmla="*/ 61 w 158"/>
                  <a:gd name="T11" fmla="*/ 367 h 371"/>
                  <a:gd name="T12" fmla="*/ 70 w 158"/>
                  <a:gd name="T13" fmla="*/ 334 h 371"/>
                  <a:gd name="T14" fmla="*/ 54 w 158"/>
                  <a:gd name="T15" fmla="*/ 256 h 371"/>
                  <a:gd name="T16" fmla="*/ 51 w 158"/>
                  <a:gd name="T17" fmla="*/ 230 h 371"/>
                  <a:gd name="T18" fmla="*/ 51 w 158"/>
                  <a:gd name="T19" fmla="*/ 207 h 371"/>
                  <a:gd name="T20" fmla="*/ 101 w 158"/>
                  <a:gd name="T21" fmla="*/ 99 h 371"/>
                  <a:gd name="T22" fmla="*/ 146 w 158"/>
                  <a:gd name="T23" fmla="*/ 48 h 371"/>
                  <a:gd name="T24" fmla="*/ 148 w 158"/>
                  <a:gd name="T25" fmla="*/ 9 h 371"/>
                  <a:gd name="T26" fmla="*/ 110 w 158"/>
                  <a:gd name="T27" fmla="*/ 14 h 371"/>
                  <a:gd name="T28" fmla="*/ 65 w 158"/>
                  <a:gd name="T29" fmla="*/ 64 h 371"/>
                  <a:gd name="T30" fmla="*/ 2 w 158"/>
                  <a:gd name="T31" fmla="*/ 205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8" h="371">
                    <a:moveTo>
                      <a:pt x="2" y="205"/>
                    </a:moveTo>
                    <a:cubicBezTo>
                      <a:pt x="0" y="220"/>
                      <a:pt x="1" y="234"/>
                      <a:pt x="3" y="249"/>
                    </a:cubicBezTo>
                    <a:cubicBezTo>
                      <a:pt x="4" y="256"/>
                      <a:pt x="5" y="264"/>
                      <a:pt x="7" y="271"/>
                    </a:cubicBezTo>
                    <a:cubicBezTo>
                      <a:pt x="29" y="353"/>
                      <a:pt x="29" y="353"/>
                      <a:pt x="29" y="353"/>
                    </a:cubicBezTo>
                    <a:cubicBezTo>
                      <a:pt x="30" y="358"/>
                      <a:pt x="33" y="362"/>
                      <a:pt x="36" y="365"/>
                    </a:cubicBezTo>
                    <a:cubicBezTo>
                      <a:pt x="43" y="370"/>
                      <a:pt x="52" y="371"/>
                      <a:pt x="61" y="367"/>
                    </a:cubicBezTo>
                    <a:cubicBezTo>
                      <a:pt x="76" y="361"/>
                      <a:pt x="73" y="348"/>
                      <a:pt x="70" y="334"/>
                    </a:cubicBezTo>
                    <a:cubicBezTo>
                      <a:pt x="54" y="256"/>
                      <a:pt x="54" y="256"/>
                      <a:pt x="54" y="256"/>
                    </a:cubicBezTo>
                    <a:cubicBezTo>
                      <a:pt x="52" y="247"/>
                      <a:pt x="51" y="239"/>
                      <a:pt x="51" y="230"/>
                    </a:cubicBezTo>
                    <a:cubicBezTo>
                      <a:pt x="50" y="223"/>
                      <a:pt x="51" y="215"/>
                      <a:pt x="51" y="207"/>
                    </a:cubicBezTo>
                    <a:cubicBezTo>
                      <a:pt x="55" y="167"/>
                      <a:pt x="73" y="129"/>
                      <a:pt x="101" y="99"/>
                    </a:cubicBezTo>
                    <a:cubicBezTo>
                      <a:pt x="146" y="48"/>
                      <a:pt x="146" y="48"/>
                      <a:pt x="146" y="48"/>
                    </a:cubicBezTo>
                    <a:cubicBezTo>
                      <a:pt x="157" y="36"/>
                      <a:pt x="158" y="19"/>
                      <a:pt x="148" y="9"/>
                    </a:cubicBezTo>
                    <a:cubicBezTo>
                      <a:pt x="138" y="0"/>
                      <a:pt x="121" y="2"/>
                      <a:pt x="110" y="14"/>
                    </a:cubicBezTo>
                    <a:cubicBezTo>
                      <a:pt x="65" y="64"/>
                      <a:pt x="65" y="64"/>
                      <a:pt x="65" y="64"/>
                    </a:cubicBezTo>
                    <a:cubicBezTo>
                      <a:pt x="28" y="105"/>
                      <a:pt x="6" y="155"/>
                      <a:pt x="2" y="205"/>
                    </a:cubicBezTo>
                    <a:close/>
                  </a:path>
                </a:pathLst>
              </a:custGeom>
              <a:solidFill>
                <a:srgbClr val="F4A8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76" name="ïṩḻíḋê"/>
              <p:cNvSpPr/>
              <p:nvPr/>
            </p:nvSpPr>
            <p:spPr bwMode="auto">
              <a:xfrm>
                <a:off x="3716" y="2646"/>
                <a:ext cx="68" cy="57"/>
              </a:xfrm>
              <a:custGeom>
                <a:avLst/>
                <a:gdLst>
                  <a:gd name="T0" fmla="*/ 52 w 52"/>
                  <a:gd name="T1" fmla="*/ 2 h 43"/>
                  <a:gd name="T2" fmla="*/ 2 w 52"/>
                  <a:gd name="T3" fmla="*/ 0 h 43"/>
                  <a:gd name="T4" fmla="*/ 2 w 52"/>
                  <a:gd name="T5" fmla="*/ 43 h 43"/>
                  <a:gd name="T6" fmla="*/ 51 w 52"/>
                  <a:gd name="T7" fmla="*/ 31 h 43"/>
                  <a:gd name="T8" fmla="*/ 52 w 52"/>
                  <a:gd name="T9" fmla="*/ 2 h 43"/>
                </a:gdLst>
                <a:ahLst/>
                <a:cxnLst>
                  <a:cxn ang="0">
                    <a:pos x="T0" y="T1"/>
                  </a:cxn>
                  <a:cxn ang="0">
                    <a:pos x="T2" y="T3"/>
                  </a:cxn>
                  <a:cxn ang="0">
                    <a:pos x="T4" y="T5"/>
                  </a:cxn>
                  <a:cxn ang="0">
                    <a:pos x="T6" y="T7"/>
                  </a:cxn>
                  <a:cxn ang="0">
                    <a:pos x="T8" y="T9"/>
                  </a:cxn>
                </a:cxnLst>
                <a:rect l="0" t="0" r="r" b="b"/>
                <a:pathLst>
                  <a:path w="52" h="43">
                    <a:moveTo>
                      <a:pt x="52" y="2"/>
                    </a:moveTo>
                    <a:cubicBezTo>
                      <a:pt x="2" y="0"/>
                      <a:pt x="2" y="0"/>
                      <a:pt x="2" y="0"/>
                    </a:cubicBezTo>
                    <a:cubicBezTo>
                      <a:pt x="1" y="15"/>
                      <a:pt x="0" y="29"/>
                      <a:pt x="2" y="43"/>
                    </a:cubicBezTo>
                    <a:cubicBezTo>
                      <a:pt x="51" y="31"/>
                      <a:pt x="51" y="31"/>
                      <a:pt x="51" y="31"/>
                    </a:cubicBezTo>
                    <a:lnTo>
                      <a:pt x="52" y="2"/>
                    </a:lnTo>
                    <a:close/>
                  </a:path>
                </a:pathLst>
              </a:custGeom>
              <a:solidFill>
                <a:srgbClr val="F4A8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77" name="î$ļiḍè"/>
              <p:cNvSpPr/>
              <p:nvPr/>
            </p:nvSpPr>
            <p:spPr bwMode="auto">
              <a:xfrm>
                <a:off x="3710" y="2364"/>
                <a:ext cx="224" cy="303"/>
              </a:xfrm>
              <a:custGeom>
                <a:avLst/>
                <a:gdLst>
                  <a:gd name="T0" fmla="*/ 126 w 169"/>
                  <a:gd name="T1" fmla="*/ 16 h 229"/>
                  <a:gd name="T2" fmla="*/ 113 w 169"/>
                  <a:gd name="T3" fmla="*/ 26 h 229"/>
                  <a:gd name="T4" fmla="*/ 113 w 169"/>
                  <a:gd name="T5" fmla="*/ 26 h 229"/>
                  <a:gd name="T6" fmla="*/ 94 w 169"/>
                  <a:gd name="T7" fmla="*/ 44 h 229"/>
                  <a:gd name="T8" fmla="*/ 88 w 169"/>
                  <a:gd name="T9" fmla="*/ 51 h 229"/>
                  <a:gd name="T10" fmla="*/ 20 w 169"/>
                  <a:gd name="T11" fmla="*/ 144 h 229"/>
                  <a:gd name="T12" fmla="*/ 2 w 169"/>
                  <a:gd name="T13" fmla="*/ 209 h 229"/>
                  <a:gd name="T14" fmla="*/ 0 w 169"/>
                  <a:gd name="T15" fmla="*/ 229 h 229"/>
                  <a:gd name="T16" fmla="*/ 6 w 169"/>
                  <a:gd name="T17" fmla="*/ 228 h 229"/>
                  <a:gd name="T18" fmla="*/ 63 w 169"/>
                  <a:gd name="T19" fmla="*/ 227 h 229"/>
                  <a:gd name="T20" fmla="*/ 71 w 169"/>
                  <a:gd name="T21" fmla="*/ 179 h 229"/>
                  <a:gd name="T22" fmla="*/ 100 w 169"/>
                  <a:gd name="T23" fmla="*/ 132 h 229"/>
                  <a:gd name="T24" fmla="*/ 132 w 169"/>
                  <a:gd name="T25" fmla="*/ 98 h 229"/>
                  <a:gd name="T26" fmla="*/ 150 w 169"/>
                  <a:gd name="T27" fmla="*/ 76 h 229"/>
                  <a:gd name="T28" fmla="*/ 166 w 169"/>
                  <a:gd name="T29" fmla="*/ 45 h 229"/>
                  <a:gd name="T30" fmla="*/ 126 w 169"/>
                  <a:gd name="T31" fmla="*/ 16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9" h="229">
                    <a:moveTo>
                      <a:pt x="126" y="16"/>
                    </a:moveTo>
                    <a:cubicBezTo>
                      <a:pt x="123" y="18"/>
                      <a:pt x="118" y="21"/>
                      <a:pt x="113" y="26"/>
                    </a:cubicBezTo>
                    <a:cubicBezTo>
                      <a:pt x="113" y="26"/>
                      <a:pt x="113" y="26"/>
                      <a:pt x="113" y="26"/>
                    </a:cubicBezTo>
                    <a:cubicBezTo>
                      <a:pt x="107" y="31"/>
                      <a:pt x="101" y="38"/>
                      <a:pt x="94" y="44"/>
                    </a:cubicBezTo>
                    <a:cubicBezTo>
                      <a:pt x="92" y="47"/>
                      <a:pt x="90" y="49"/>
                      <a:pt x="88" y="51"/>
                    </a:cubicBezTo>
                    <a:cubicBezTo>
                      <a:pt x="60" y="82"/>
                      <a:pt x="30" y="124"/>
                      <a:pt x="20" y="144"/>
                    </a:cubicBezTo>
                    <a:cubicBezTo>
                      <a:pt x="11" y="162"/>
                      <a:pt x="5" y="190"/>
                      <a:pt x="2" y="209"/>
                    </a:cubicBezTo>
                    <a:cubicBezTo>
                      <a:pt x="0" y="221"/>
                      <a:pt x="0" y="229"/>
                      <a:pt x="0" y="229"/>
                    </a:cubicBezTo>
                    <a:cubicBezTo>
                      <a:pt x="6" y="228"/>
                      <a:pt x="6" y="228"/>
                      <a:pt x="6" y="228"/>
                    </a:cubicBezTo>
                    <a:cubicBezTo>
                      <a:pt x="63" y="227"/>
                      <a:pt x="63" y="227"/>
                      <a:pt x="63" y="227"/>
                    </a:cubicBezTo>
                    <a:cubicBezTo>
                      <a:pt x="63" y="227"/>
                      <a:pt x="62" y="200"/>
                      <a:pt x="71" y="179"/>
                    </a:cubicBezTo>
                    <a:cubicBezTo>
                      <a:pt x="72" y="177"/>
                      <a:pt x="71" y="164"/>
                      <a:pt x="100" y="132"/>
                    </a:cubicBezTo>
                    <a:cubicBezTo>
                      <a:pt x="111" y="120"/>
                      <a:pt x="122" y="109"/>
                      <a:pt x="132" y="98"/>
                    </a:cubicBezTo>
                    <a:cubicBezTo>
                      <a:pt x="138" y="90"/>
                      <a:pt x="145" y="83"/>
                      <a:pt x="150" y="76"/>
                    </a:cubicBezTo>
                    <a:cubicBezTo>
                      <a:pt x="158" y="64"/>
                      <a:pt x="164" y="54"/>
                      <a:pt x="166" y="45"/>
                    </a:cubicBezTo>
                    <a:cubicBezTo>
                      <a:pt x="169" y="23"/>
                      <a:pt x="154" y="0"/>
                      <a:pt x="126" y="16"/>
                    </a:cubicBezTo>
                    <a:close/>
                  </a:path>
                </a:pathLst>
              </a:custGeom>
              <a:solidFill>
                <a:srgbClr val="D938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78" name="iṡḷíḓè"/>
              <p:cNvSpPr/>
              <p:nvPr/>
            </p:nvSpPr>
            <p:spPr bwMode="auto">
              <a:xfrm>
                <a:off x="3709" y="2640"/>
                <a:ext cx="86" cy="40"/>
              </a:xfrm>
              <a:custGeom>
                <a:avLst/>
                <a:gdLst>
                  <a:gd name="T0" fmla="*/ 86 w 86"/>
                  <a:gd name="T1" fmla="*/ 0 h 40"/>
                  <a:gd name="T2" fmla="*/ 47 w 86"/>
                  <a:gd name="T3" fmla="*/ 2 h 40"/>
                  <a:gd name="T4" fmla="*/ 34 w 86"/>
                  <a:gd name="T5" fmla="*/ 26 h 40"/>
                  <a:gd name="T6" fmla="*/ 24 w 86"/>
                  <a:gd name="T7" fmla="*/ 0 h 40"/>
                  <a:gd name="T8" fmla="*/ 1 w 86"/>
                  <a:gd name="T9" fmla="*/ 0 h 40"/>
                  <a:gd name="T10" fmla="*/ 0 w 86"/>
                  <a:gd name="T11" fmla="*/ 40 h 40"/>
                  <a:gd name="T12" fmla="*/ 86 w 86"/>
                  <a:gd name="T13" fmla="*/ 36 h 40"/>
                  <a:gd name="T14" fmla="*/ 86 w 86"/>
                  <a:gd name="T15" fmla="*/ 0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6" h="40">
                    <a:moveTo>
                      <a:pt x="86" y="0"/>
                    </a:moveTo>
                    <a:lnTo>
                      <a:pt x="47" y="2"/>
                    </a:lnTo>
                    <a:lnTo>
                      <a:pt x="34" y="26"/>
                    </a:lnTo>
                    <a:lnTo>
                      <a:pt x="24" y="0"/>
                    </a:lnTo>
                    <a:lnTo>
                      <a:pt x="1" y="0"/>
                    </a:lnTo>
                    <a:lnTo>
                      <a:pt x="0" y="40"/>
                    </a:lnTo>
                    <a:lnTo>
                      <a:pt x="86" y="36"/>
                    </a:lnTo>
                    <a:lnTo>
                      <a:pt x="86"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79" name="ï$lîḍé"/>
              <p:cNvSpPr/>
              <p:nvPr/>
            </p:nvSpPr>
            <p:spPr bwMode="auto">
              <a:xfrm>
                <a:off x="3414" y="3557"/>
                <a:ext cx="82" cy="113"/>
              </a:xfrm>
              <a:custGeom>
                <a:avLst/>
                <a:gdLst>
                  <a:gd name="T0" fmla="*/ 0 w 62"/>
                  <a:gd name="T1" fmla="*/ 24 h 86"/>
                  <a:gd name="T2" fmla="*/ 3 w 62"/>
                  <a:gd name="T3" fmla="*/ 83 h 86"/>
                  <a:gd name="T4" fmla="*/ 62 w 62"/>
                  <a:gd name="T5" fmla="*/ 86 h 86"/>
                  <a:gd name="T6" fmla="*/ 42 w 62"/>
                  <a:gd name="T7" fmla="*/ 0 h 86"/>
                  <a:gd name="T8" fmla="*/ 0 w 62"/>
                  <a:gd name="T9" fmla="*/ 24 h 86"/>
                </a:gdLst>
                <a:ahLst/>
                <a:cxnLst>
                  <a:cxn ang="0">
                    <a:pos x="T0" y="T1"/>
                  </a:cxn>
                  <a:cxn ang="0">
                    <a:pos x="T2" y="T3"/>
                  </a:cxn>
                  <a:cxn ang="0">
                    <a:pos x="T4" y="T5"/>
                  </a:cxn>
                  <a:cxn ang="0">
                    <a:pos x="T6" y="T7"/>
                  </a:cxn>
                  <a:cxn ang="0">
                    <a:pos x="T8" y="T9"/>
                  </a:cxn>
                </a:cxnLst>
                <a:rect l="0" t="0" r="r" b="b"/>
                <a:pathLst>
                  <a:path w="62" h="86">
                    <a:moveTo>
                      <a:pt x="0" y="24"/>
                    </a:moveTo>
                    <a:cubicBezTo>
                      <a:pt x="1" y="28"/>
                      <a:pt x="3" y="83"/>
                      <a:pt x="3" y="83"/>
                    </a:cubicBezTo>
                    <a:cubicBezTo>
                      <a:pt x="62" y="86"/>
                      <a:pt x="62" y="86"/>
                      <a:pt x="62" y="86"/>
                    </a:cubicBezTo>
                    <a:cubicBezTo>
                      <a:pt x="42" y="0"/>
                      <a:pt x="42" y="0"/>
                      <a:pt x="42" y="0"/>
                    </a:cubicBezTo>
                    <a:lnTo>
                      <a:pt x="0" y="24"/>
                    </a:lnTo>
                    <a:close/>
                  </a:path>
                </a:pathLst>
              </a:custGeom>
              <a:solidFill>
                <a:srgbClr val="6572B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80" name="íSļiḓè"/>
              <p:cNvSpPr/>
              <p:nvPr/>
            </p:nvSpPr>
            <p:spPr bwMode="auto">
              <a:xfrm>
                <a:off x="3408" y="3636"/>
                <a:ext cx="199" cy="75"/>
              </a:xfrm>
              <a:custGeom>
                <a:avLst/>
                <a:gdLst>
                  <a:gd name="T0" fmla="*/ 5 w 151"/>
                  <a:gd name="T1" fmla="*/ 57 h 57"/>
                  <a:gd name="T2" fmla="*/ 137 w 151"/>
                  <a:gd name="T3" fmla="*/ 46 h 57"/>
                  <a:gd name="T4" fmla="*/ 150 w 151"/>
                  <a:gd name="T5" fmla="*/ 30 h 57"/>
                  <a:gd name="T6" fmla="*/ 139 w 151"/>
                  <a:gd name="T7" fmla="*/ 17 h 57"/>
                  <a:gd name="T8" fmla="*/ 72 w 151"/>
                  <a:gd name="T9" fmla="*/ 0 h 57"/>
                  <a:gd name="T10" fmla="*/ 0 w 151"/>
                  <a:gd name="T11" fmla="*/ 8 h 57"/>
                  <a:gd name="T12" fmla="*/ 5 w 151"/>
                  <a:gd name="T13" fmla="*/ 57 h 57"/>
                </a:gdLst>
                <a:ahLst/>
                <a:cxnLst>
                  <a:cxn ang="0">
                    <a:pos x="T0" y="T1"/>
                  </a:cxn>
                  <a:cxn ang="0">
                    <a:pos x="T2" y="T3"/>
                  </a:cxn>
                  <a:cxn ang="0">
                    <a:pos x="T4" y="T5"/>
                  </a:cxn>
                  <a:cxn ang="0">
                    <a:pos x="T6" y="T7"/>
                  </a:cxn>
                  <a:cxn ang="0">
                    <a:pos x="T8" y="T9"/>
                  </a:cxn>
                  <a:cxn ang="0">
                    <a:pos x="T10" y="T11"/>
                  </a:cxn>
                  <a:cxn ang="0">
                    <a:pos x="T12" y="T13"/>
                  </a:cxn>
                </a:cxnLst>
                <a:rect l="0" t="0" r="r" b="b"/>
                <a:pathLst>
                  <a:path w="151" h="57">
                    <a:moveTo>
                      <a:pt x="5" y="57"/>
                    </a:moveTo>
                    <a:cubicBezTo>
                      <a:pt x="137" y="46"/>
                      <a:pt x="137" y="46"/>
                      <a:pt x="137" y="46"/>
                    </a:cubicBezTo>
                    <a:cubicBezTo>
                      <a:pt x="145" y="45"/>
                      <a:pt x="151" y="38"/>
                      <a:pt x="150" y="30"/>
                    </a:cubicBezTo>
                    <a:cubicBezTo>
                      <a:pt x="149" y="24"/>
                      <a:pt x="145" y="19"/>
                      <a:pt x="139" y="17"/>
                    </a:cubicBezTo>
                    <a:cubicBezTo>
                      <a:pt x="72" y="0"/>
                      <a:pt x="72" y="0"/>
                      <a:pt x="72" y="0"/>
                    </a:cubicBezTo>
                    <a:cubicBezTo>
                      <a:pt x="0" y="8"/>
                      <a:pt x="0" y="8"/>
                      <a:pt x="0" y="8"/>
                    </a:cubicBezTo>
                    <a:lnTo>
                      <a:pt x="5" y="57"/>
                    </a:lnTo>
                    <a:close/>
                  </a:path>
                </a:pathLst>
              </a:custGeom>
              <a:solidFill>
                <a:srgbClr val="75718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81" name="íSḷïďè"/>
              <p:cNvSpPr/>
              <p:nvPr/>
            </p:nvSpPr>
            <p:spPr bwMode="auto">
              <a:xfrm>
                <a:off x="3414" y="3688"/>
                <a:ext cx="191" cy="30"/>
              </a:xfrm>
              <a:custGeom>
                <a:avLst/>
                <a:gdLst>
                  <a:gd name="T0" fmla="*/ 135 w 144"/>
                  <a:gd name="T1" fmla="*/ 10 h 23"/>
                  <a:gd name="T2" fmla="*/ 1 w 144"/>
                  <a:gd name="T3" fmla="*/ 23 h 23"/>
                  <a:gd name="T4" fmla="*/ 0 w 144"/>
                  <a:gd name="T5" fmla="*/ 13 h 23"/>
                  <a:gd name="T6" fmla="*/ 144 w 144"/>
                  <a:gd name="T7" fmla="*/ 0 h 23"/>
                  <a:gd name="T8" fmla="*/ 135 w 144"/>
                  <a:gd name="T9" fmla="*/ 10 h 23"/>
                </a:gdLst>
                <a:ahLst/>
                <a:cxnLst>
                  <a:cxn ang="0">
                    <a:pos x="T0" y="T1"/>
                  </a:cxn>
                  <a:cxn ang="0">
                    <a:pos x="T2" y="T3"/>
                  </a:cxn>
                  <a:cxn ang="0">
                    <a:pos x="T4" y="T5"/>
                  </a:cxn>
                  <a:cxn ang="0">
                    <a:pos x="T6" y="T7"/>
                  </a:cxn>
                  <a:cxn ang="0">
                    <a:pos x="T8" y="T9"/>
                  </a:cxn>
                </a:cxnLst>
                <a:rect l="0" t="0" r="r" b="b"/>
                <a:pathLst>
                  <a:path w="144" h="23">
                    <a:moveTo>
                      <a:pt x="135" y="10"/>
                    </a:moveTo>
                    <a:cubicBezTo>
                      <a:pt x="1" y="23"/>
                      <a:pt x="1" y="23"/>
                      <a:pt x="1" y="23"/>
                    </a:cubicBezTo>
                    <a:cubicBezTo>
                      <a:pt x="0" y="13"/>
                      <a:pt x="0" y="13"/>
                      <a:pt x="0" y="13"/>
                    </a:cubicBezTo>
                    <a:cubicBezTo>
                      <a:pt x="144" y="0"/>
                      <a:pt x="144" y="0"/>
                      <a:pt x="144" y="0"/>
                    </a:cubicBezTo>
                    <a:cubicBezTo>
                      <a:pt x="144" y="5"/>
                      <a:pt x="140" y="10"/>
                      <a:pt x="135" y="10"/>
                    </a:cubicBezTo>
                    <a:close/>
                  </a:path>
                </a:pathLst>
              </a:custGeom>
              <a:solidFill>
                <a:srgbClr val="0711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82" name="iṣ1íde"/>
              <p:cNvSpPr/>
              <p:nvPr/>
            </p:nvSpPr>
            <p:spPr bwMode="auto">
              <a:xfrm>
                <a:off x="3500" y="3636"/>
                <a:ext cx="24" cy="29"/>
              </a:xfrm>
              <a:custGeom>
                <a:avLst/>
                <a:gdLst>
                  <a:gd name="T0" fmla="*/ 3 w 18"/>
                  <a:gd name="T1" fmla="*/ 21 h 22"/>
                  <a:gd name="T2" fmla="*/ 17 w 18"/>
                  <a:gd name="T3" fmla="*/ 3 h 22"/>
                  <a:gd name="T4" fmla="*/ 17 w 18"/>
                  <a:gd name="T5" fmla="*/ 0 h 22"/>
                  <a:gd name="T6" fmla="*/ 15 w 18"/>
                  <a:gd name="T7" fmla="*/ 1 h 22"/>
                  <a:gd name="T8" fmla="*/ 1 w 18"/>
                  <a:gd name="T9" fmla="*/ 19 h 22"/>
                  <a:gd name="T10" fmla="*/ 1 w 18"/>
                  <a:gd name="T11" fmla="*/ 21 h 22"/>
                  <a:gd name="T12" fmla="*/ 3 w 18"/>
                  <a:gd name="T13" fmla="*/ 21 h 22"/>
                </a:gdLst>
                <a:ahLst/>
                <a:cxnLst>
                  <a:cxn ang="0">
                    <a:pos x="T0" y="T1"/>
                  </a:cxn>
                  <a:cxn ang="0">
                    <a:pos x="T2" y="T3"/>
                  </a:cxn>
                  <a:cxn ang="0">
                    <a:pos x="T4" y="T5"/>
                  </a:cxn>
                  <a:cxn ang="0">
                    <a:pos x="T6" y="T7"/>
                  </a:cxn>
                  <a:cxn ang="0">
                    <a:pos x="T8" y="T9"/>
                  </a:cxn>
                  <a:cxn ang="0">
                    <a:pos x="T10" y="T11"/>
                  </a:cxn>
                  <a:cxn ang="0">
                    <a:pos x="T12" y="T13"/>
                  </a:cxn>
                </a:cxnLst>
                <a:rect l="0" t="0" r="r" b="b"/>
                <a:pathLst>
                  <a:path w="18" h="22">
                    <a:moveTo>
                      <a:pt x="3" y="21"/>
                    </a:moveTo>
                    <a:cubicBezTo>
                      <a:pt x="17" y="3"/>
                      <a:pt x="17" y="3"/>
                      <a:pt x="17" y="3"/>
                    </a:cubicBezTo>
                    <a:cubicBezTo>
                      <a:pt x="18" y="2"/>
                      <a:pt x="18" y="1"/>
                      <a:pt x="17" y="0"/>
                    </a:cubicBezTo>
                    <a:cubicBezTo>
                      <a:pt x="16" y="0"/>
                      <a:pt x="15" y="0"/>
                      <a:pt x="15" y="1"/>
                    </a:cubicBezTo>
                    <a:cubicBezTo>
                      <a:pt x="1" y="19"/>
                      <a:pt x="1" y="19"/>
                      <a:pt x="1" y="19"/>
                    </a:cubicBezTo>
                    <a:cubicBezTo>
                      <a:pt x="0" y="19"/>
                      <a:pt x="0" y="20"/>
                      <a:pt x="1" y="21"/>
                    </a:cubicBezTo>
                    <a:cubicBezTo>
                      <a:pt x="2" y="22"/>
                      <a:pt x="3" y="21"/>
                      <a:pt x="3" y="21"/>
                    </a:cubicBezTo>
                  </a:path>
                </a:pathLst>
              </a:custGeom>
              <a:solidFill>
                <a:srgbClr val="0711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83" name="íṣļîdê"/>
              <p:cNvSpPr/>
              <p:nvPr/>
            </p:nvSpPr>
            <p:spPr bwMode="auto">
              <a:xfrm>
                <a:off x="3516" y="3641"/>
                <a:ext cx="24" cy="28"/>
              </a:xfrm>
              <a:custGeom>
                <a:avLst/>
                <a:gdLst>
                  <a:gd name="T0" fmla="*/ 3 w 18"/>
                  <a:gd name="T1" fmla="*/ 20 h 21"/>
                  <a:gd name="T2" fmla="*/ 17 w 18"/>
                  <a:gd name="T3" fmla="*/ 2 h 21"/>
                  <a:gd name="T4" fmla="*/ 17 w 18"/>
                  <a:gd name="T5" fmla="*/ 0 h 21"/>
                  <a:gd name="T6" fmla="*/ 15 w 18"/>
                  <a:gd name="T7" fmla="*/ 0 h 21"/>
                  <a:gd name="T8" fmla="*/ 1 w 18"/>
                  <a:gd name="T9" fmla="*/ 18 h 21"/>
                  <a:gd name="T10" fmla="*/ 1 w 18"/>
                  <a:gd name="T11" fmla="*/ 21 h 21"/>
                  <a:gd name="T12" fmla="*/ 3 w 18"/>
                  <a:gd name="T13" fmla="*/ 20 h 21"/>
                </a:gdLst>
                <a:ahLst/>
                <a:cxnLst>
                  <a:cxn ang="0">
                    <a:pos x="T0" y="T1"/>
                  </a:cxn>
                  <a:cxn ang="0">
                    <a:pos x="T2" y="T3"/>
                  </a:cxn>
                  <a:cxn ang="0">
                    <a:pos x="T4" y="T5"/>
                  </a:cxn>
                  <a:cxn ang="0">
                    <a:pos x="T6" y="T7"/>
                  </a:cxn>
                  <a:cxn ang="0">
                    <a:pos x="T8" y="T9"/>
                  </a:cxn>
                  <a:cxn ang="0">
                    <a:pos x="T10" y="T11"/>
                  </a:cxn>
                  <a:cxn ang="0">
                    <a:pos x="T12" y="T13"/>
                  </a:cxn>
                </a:cxnLst>
                <a:rect l="0" t="0" r="r" b="b"/>
                <a:pathLst>
                  <a:path w="18" h="21">
                    <a:moveTo>
                      <a:pt x="3" y="20"/>
                    </a:moveTo>
                    <a:cubicBezTo>
                      <a:pt x="17" y="2"/>
                      <a:pt x="17" y="2"/>
                      <a:pt x="17" y="2"/>
                    </a:cubicBezTo>
                    <a:cubicBezTo>
                      <a:pt x="18" y="2"/>
                      <a:pt x="17" y="1"/>
                      <a:pt x="17" y="0"/>
                    </a:cubicBezTo>
                    <a:cubicBezTo>
                      <a:pt x="16" y="0"/>
                      <a:pt x="15" y="0"/>
                      <a:pt x="15" y="0"/>
                    </a:cubicBezTo>
                    <a:cubicBezTo>
                      <a:pt x="1" y="18"/>
                      <a:pt x="1" y="18"/>
                      <a:pt x="1" y="18"/>
                    </a:cubicBezTo>
                    <a:cubicBezTo>
                      <a:pt x="0" y="19"/>
                      <a:pt x="0" y="20"/>
                      <a:pt x="1" y="21"/>
                    </a:cubicBezTo>
                    <a:cubicBezTo>
                      <a:pt x="2" y="21"/>
                      <a:pt x="3" y="21"/>
                      <a:pt x="3" y="20"/>
                    </a:cubicBezTo>
                  </a:path>
                </a:pathLst>
              </a:custGeom>
              <a:solidFill>
                <a:srgbClr val="0711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84" name="îṡ1íḑè"/>
              <p:cNvSpPr/>
              <p:nvPr/>
            </p:nvSpPr>
            <p:spPr bwMode="auto">
              <a:xfrm>
                <a:off x="3531" y="3645"/>
                <a:ext cx="26" cy="32"/>
              </a:xfrm>
              <a:custGeom>
                <a:avLst/>
                <a:gdLst>
                  <a:gd name="T0" fmla="*/ 4 w 20"/>
                  <a:gd name="T1" fmla="*/ 23 h 24"/>
                  <a:gd name="T2" fmla="*/ 19 w 20"/>
                  <a:gd name="T3" fmla="*/ 2 h 24"/>
                  <a:gd name="T4" fmla="*/ 19 w 20"/>
                  <a:gd name="T5" fmla="*/ 0 h 24"/>
                  <a:gd name="T6" fmla="*/ 17 w 20"/>
                  <a:gd name="T7" fmla="*/ 0 h 24"/>
                  <a:gd name="T8" fmla="*/ 1 w 20"/>
                  <a:gd name="T9" fmla="*/ 21 h 24"/>
                  <a:gd name="T10" fmla="*/ 1 w 20"/>
                  <a:gd name="T11" fmla="*/ 23 h 24"/>
                  <a:gd name="T12" fmla="*/ 4 w 20"/>
                  <a:gd name="T13" fmla="*/ 23 h 24"/>
                </a:gdLst>
                <a:ahLst/>
                <a:cxnLst>
                  <a:cxn ang="0">
                    <a:pos x="T0" y="T1"/>
                  </a:cxn>
                  <a:cxn ang="0">
                    <a:pos x="T2" y="T3"/>
                  </a:cxn>
                  <a:cxn ang="0">
                    <a:pos x="T4" y="T5"/>
                  </a:cxn>
                  <a:cxn ang="0">
                    <a:pos x="T6" y="T7"/>
                  </a:cxn>
                  <a:cxn ang="0">
                    <a:pos x="T8" y="T9"/>
                  </a:cxn>
                  <a:cxn ang="0">
                    <a:pos x="T10" y="T11"/>
                  </a:cxn>
                  <a:cxn ang="0">
                    <a:pos x="T12" y="T13"/>
                  </a:cxn>
                </a:cxnLst>
                <a:rect l="0" t="0" r="r" b="b"/>
                <a:pathLst>
                  <a:path w="20" h="24">
                    <a:moveTo>
                      <a:pt x="4" y="23"/>
                    </a:moveTo>
                    <a:cubicBezTo>
                      <a:pt x="19" y="2"/>
                      <a:pt x="19" y="2"/>
                      <a:pt x="19" y="2"/>
                    </a:cubicBezTo>
                    <a:cubicBezTo>
                      <a:pt x="20" y="2"/>
                      <a:pt x="20" y="1"/>
                      <a:pt x="19" y="0"/>
                    </a:cubicBezTo>
                    <a:cubicBezTo>
                      <a:pt x="18" y="0"/>
                      <a:pt x="17" y="0"/>
                      <a:pt x="17" y="0"/>
                    </a:cubicBezTo>
                    <a:cubicBezTo>
                      <a:pt x="1" y="21"/>
                      <a:pt x="1" y="21"/>
                      <a:pt x="1" y="21"/>
                    </a:cubicBezTo>
                    <a:cubicBezTo>
                      <a:pt x="0" y="22"/>
                      <a:pt x="1" y="23"/>
                      <a:pt x="1" y="23"/>
                    </a:cubicBezTo>
                    <a:cubicBezTo>
                      <a:pt x="2" y="24"/>
                      <a:pt x="3" y="24"/>
                      <a:pt x="4" y="23"/>
                    </a:cubicBezTo>
                  </a:path>
                </a:pathLst>
              </a:custGeom>
              <a:solidFill>
                <a:srgbClr val="0711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85" name="íS1íďe"/>
              <p:cNvSpPr/>
              <p:nvPr/>
            </p:nvSpPr>
            <p:spPr bwMode="auto">
              <a:xfrm>
                <a:off x="3176" y="2886"/>
                <a:ext cx="341" cy="738"/>
              </a:xfrm>
              <a:custGeom>
                <a:avLst/>
                <a:gdLst>
                  <a:gd name="T0" fmla="*/ 0 w 258"/>
                  <a:gd name="T1" fmla="*/ 24 h 558"/>
                  <a:gd name="T2" fmla="*/ 124 w 258"/>
                  <a:gd name="T3" fmla="*/ 249 h 558"/>
                  <a:gd name="T4" fmla="*/ 172 w 258"/>
                  <a:gd name="T5" fmla="*/ 558 h 558"/>
                  <a:gd name="T6" fmla="*/ 258 w 258"/>
                  <a:gd name="T7" fmla="*/ 558 h 558"/>
                  <a:gd name="T8" fmla="*/ 228 w 258"/>
                  <a:gd name="T9" fmla="*/ 269 h 558"/>
                  <a:gd name="T10" fmla="*/ 114 w 258"/>
                  <a:gd name="T11" fmla="*/ 8 h 558"/>
                  <a:gd name="T12" fmla="*/ 0 w 258"/>
                  <a:gd name="T13" fmla="*/ 24 h 558"/>
                </a:gdLst>
                <a:ahLst/>
                <a:cxnLst>
                  <a:cxn ang="0">
                    <a:pos x="T0" y="T1"/>
                  </a:cxn>
                  <a:cxn ang="0">
                    <a:pos x="T2" y="T3"/>
                  </a:cxn>
                  <a:cxn ang="0">
                    <a:pos x="T4" y="T5"/>
                  </a:cxn>
                  <a:cxn ang="0">
                    <a:pos x="T6" y="T7"/>
                  </a:cxn>
                  <a:cxn ang="0">
                    <a:pos x="T8" y="T9"/>
                  </a:cxn>
                  <a:cxn ang="0">
                    <a:pos x="T10" y="T11"/>
                  </a:cxn>
                  <a:cxn ang="0">
                    <a:pos x="T12" y="T13"/>
                  </a:cxn>
                </a:cxnLst>
                <a:rect l="0" t="0" r="r" b="b"/>
                <a:pathLst>
                  <a:path w="258" h="558">
                    <a:moveTo>
                      <a:pt x="0" y="24"/>
                    </a:moveTo>
                    <a:cubicBezTo>
                      <a:pt x="2" y="30"/>
                      <a:pt x="93" y="170"/>
                      <a:pt x="124" y="249"/>
                    </a:cubicBezTo>
                    <a:cubicBezTo>
                      <a:pt x="155" y="328"/>
                      <a:pt x="172" y="558"/>
                      <a:pt x="172" y="558"/>
                    </a:cubicBezTo>
                    <a:cubicBezTo>
                      <a:pt x="258" y="558"/>
                      <a:pt x="258" y="558"/>
                      <a:pt x="258" y="558"/>
                    </a:cubicBezTo>
                    <a:cubicBezTo>
                      <a:pt x="258" y="558"/>
                      <a:pt x="249" y="339"/>
                      <a:pt x="228" y="269"/>
                    </a:cubicBezTo>
                    <a:cubicBezTo>
                      <a:pt x="207" y="200"/>
                      <a:pt x="114" y="8"/>
                      <a:pt x="114" y="8"/>
                    </a:cubicBezTo>
                    <a:cubicBezTo>
                      <a:pt x="110" y="0"/>
                      <a:pt x="0" y="24"/>
                      <a:pt x="0" y="24"/>
                    </a:cubicBezTo>
                    <a:close/>
                  </a:path>
                </a:pathLst>
              </a:custGeom>
              <a:solidFill>
                <a:srgbClr val="0711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86" name="iṣļiḓè"/>
              <p:cNvSpPr/>
              <p:nvPr/>
            </p:nvSpPr>
            <p:spPr bwMode="auto">
              <a:xfrm>
                <a:off x="2721" y="3356"/>
                <a:ext cx="134" cy="108"/>
              </a:xfrm>
              <a:custGeom>
                <a:avLst/>
                <a:gdLst>
                  <a:gd name="T0" fmla="*/ 66 w 102"/>
                  <a:gd name="T1" fmla="*/ 0 h 82"/>
                  <a:gd name="T2" fmla="*/ 0 w 102"/>
                  <a:gd name="T3" fmla="*/ 36 h 82"/>
                  <a:gd name="T4" fmla="*/ 26 w 102"/>
                  <a:gd name="T5" fmla="*/ 82 h 82"/>
                  <a:gd name="T6" fmla="*/ 102 w 102"/>
                  <a:gd name="T7" fmla="*/ 35 h 82"/>
                  <a:gd name="T8" fmla="*/ 66 w 102"/>
                  <a:gd name="T9" fmla="*/ 0 h 82"/>
                </a:gdLst>
                <a:ahLst/>
                <a:cxnLst>
                  <a:cxn ang="0">
                    <a:pos x="T0" y="T1"/>
                  </a:cxn>
                  <a:cxn ang="0">
                    <a:pos x="T2" y="T3"/>
                  </a:cxn>
                  <a:cxn ang="0">
                    <a:pos x="T4" y="T5"/>
                  </a:cxn>
                  <a:cxn ang="0">
                    <a:pos x="T6" y="T7"/>
                  </a:cxn>
                  <a:cxn ang="0">
                    <a:pos x="T8" y="T9"/>
                  </a:cxn>
                </a:cxnLst>
                <a:rect l="0" t="0" r="r" b="b"/>
                <a:pathLst>
                  <a:path w="102" h="82">
                    <a:moveTo>
                      <a:pt x="66" y="0"/>
                    </a:moveTo>
                    <a:cubicBezTo>
                      <a:pt x="62" y="2"/>
                      <a:pt x="0" y="36"/>
                      <a:pt x="0" y="36"/>
                    </a:cubicBezTo>
                    <a:cubicBezTo>
                      <a:pt x="26" y="82"/>
                      <a:pt x="26" y="82"/>
                      <a:pt x="26" y="82"/>
                    </a:cubicBezTo>
                    <a:cubicBezTo>
                      <a:pt x="102" y="35"/>
                      <a:pt x="102" y="35"/>
                      <a:pt x="102" y="35"/>
                    </a:cubicBezTo>
                    <a:lnTo>
                      <a:pt x="66" y="0"/>
                    </a:lnTo>
                    <a:close/>
                  </a:path>
                </a:pathLst>
              </a:custGeom>
              <a:solidFill>
                <a:srgbClr val="6572B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87" name="îSľíḍe"/>
              <p:cNvSpPr/>
              <p:nvPr/>
            </p:nvSpPr>
            <p:spPr bwMode="auto">
              <a:xfrm>
                <a:off x="2670" y="3387"/>
                <a:ext cx="107" cy="209"/>
              </a:xfrm>
              <a:custGeom>
                <a:avLst/>
                <a:gdLst>
                  <a:gd name="T0" fmla="*/ 0 w 81"/>
                  <a:gd name="T1" fmla="*/ 19 h 158"/>
                  <a:gd name="T2" fmla="*/ 52 w 81"/>
                  <a:gd name="T3" fmla="*/ 147 h 158"/>
                  <a:gd name="T4" fmla="*/ 71 w 81"/>
                  <a:gd name="T5" fmla="*/ 155 h 158"/>
                  <a:gd name="T6" fmla="*/ 81 w 81"/>
                  <a:gd name="T7" fmla="*/ 141 h 158"/>
                  <a:gd name="T8" fmla="*/ 77 w 81"/>
                  <a:gd name="T9" fmla="*/ 68 h 158"/>
                  <a:gd name="T10" fmla="*/ 47 w 81"/>
                  <a:gd name="T11" fmla="*/ 0 h 158"/>
                  <a:gd name="T12" fmla="*/ 0 w 81"/>
                  <a:gd name="T13" fmla="*/ 19 h 158"/>
                </a:gdLst>
                <a:ahLst/>
                <a:cxnLst>
                  <a:cxn ang="0">
                    <a:pos x="T0" y="T1"/>
                  </a:cxn>
                  <a:cxn ang="0">
                    <a:pos x="T2" y="T3"/>
                  </a:cxn>
                  <a:cxn ang="0">
                    <a:pos x="T4" y="T5"/>
                  </a:cxn>
                  <a:cxn ang="0">
                    <a:pos x="T6" y="T7"/>
                  </a:cxn>
                  <a:cxn ang="0">
                    <a:pos x="T8" y="T9"/>
                  </a:cxn>
                  <a:cxn ang="0">
                    <a:pos x="T10" y="T11"/>
                  </a:cxn>
                  <a:cxn ang="0">
                    <a:pos x="T12" y="T13"/>
                  </a:cxn>
                </a:cxnLst>
                <a:rect l="0" t="0" r="r" b="b"/>
                <a:pathLst>
                  <a:path w="81" h="158">
                    <a:moveTo>
                      <a:pt x="0" y="19"/>
                    </a:moveTo>
                    <a:cubicBezTo>
                      <a:pt x="52" y="147"/>
                      <a:pt x="52" y="147"/>
                      <a:pt x="52" y="147"/>
                    </a:cubicBezTo>
                    <a:cubicBezTo>
                      <a:pt x="55" y="155"/>
                      <a:pt x="64" y="158"/>
                      <a:pt x="71" y="155"/>
                    </a:cubicBezTo>
                    <a:cubicBezTo>
                      <a:pt x="77" y="153"/>
                      <a:pt x="81" y="147"/>
                      <a:pt x="81" y="141"/>
                    </a:cubicBezTo>
                    <a:cubicBezTo>
                      <a:pt x="77" y="68"/>
                      <a:pt x="77" y="68"/>
                      <a:pt x="77" y="68"/>
                    </a:cubicBezTo>
                    <a:cubicBezTo>
                      <a:pt x="47" y="0"/>
                      <a:pt x="47" y="0"/>
                      <a:pt x="47" y="0"/>
                    </a:cubicBezTo>
                    <a:lnTo>
                      <a:pt x="0" y="19"/>
                    </a:lnTo>
                    <a:close/>
                  </a:path>
                </a:pathLst>
              </a:custGeom>
              <a:solidFill>
                <a:srgbClr val="75718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88" name="iṥ1iḋé"/>
              <p:cNvSpPr/>
              <p:nvPr/>
            </p:nvSpPr>
            <p:spPr bwMode="auto">
              <a:xfrm>
                <a:off x="2665" y="3411"/>
                <a:ext cx="89" cy="187"/>
              </a:xfrm>
              <a:custGeom>
                <a:avLst/>
                <a:gdLst>
                  <a:gd name="T0" fmla="*/ 54 w 67"/>
                  <a:gd name="T1" fmla="*/ 133 h 141"/>
                  <a:gd name="T2" fmla="*/ 0 w 67"/>
                  <a:gd name="T3" fmla="*/ 4 h 141"/>
                  <a:gd name="T4" fmla="*/ 9 w 67"/>
                  <a:gd name="T5" fmla="*/ 0 h 141"/>
                  <a:gd name="T6" fmla="*/ 67 w 67"/>
                  <a:gd name="T7" fmla="*/ 139 h 141"/>
                  <a:gd name="T8" fmla="*/ 54 w 67"/>
                  <a:gd name="T9" fmla="*/ 133 h 141"/>
                </a:gdLst>
                <a:ahLst/>
                <a:cxnLst>
                  <a:cxn ang="0">
                    <a:pos x="T0" y="T1"/>
                  </a:cxn>
                  <a:cxn ang="0">
                    <a:pos x="T2" y="T3"/>
                  </a:cxn>
                  <a:cxn ang="0">
                    <a:pos x="T4" y="T5"/>
                  </a:cxn>
                  <a:cxn ang="0">
                    <a:pos x="T6" y="T7"/>
                  </a:cxn>
                  <a:cxn ang="0">
                    <a:pos x="T8" y="T9"/>
                  </a:cxn>
                </a:cxnLst>
                <a:rect l="0" t="0" r="r" b="b"/>
                <a:pathLst>
                  <a:path w="67" h="141">
                    <a:moveTo>
                      <a:pt x="54" y="133"/>
                    </a:moveTo>
                    <a:cubicBezTo>
                      <a:pt x="0" y="4"/>
                      <a:pt x="0" y="4"/>
                      <a:pt x="0" y="4"/>
                    </a:cubicBezTo>
                    <a:cubicBezTo>
                      <a:pt x="9" y="0"/>
                      <a:pt x="9" y="0"/>
                      <a:pt x="9" y="0"/>
                    </a:cubicBezTo>
                    <a:cubicBezTo>
                      <a:pt x="67" y="139"/>
                      <a:pt x="67" y="139"/>
                      <a:pt x="67" y="139"/>
                    </a:cubicBezTo>
                    <a:cubicBezTo>
                      <a:pt x="62" y="141"/>
                      <a:pt x="56" y="138"/>
                      <a:pt x="54" y="133"/>
                    </a:cubicBezTo>
                    <a:close/>
                  </a:path>
                </a:pathLst>
              </a:custGeom>
              <a:solidFill>
                <a:srgbClr val="0711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89" name="išḻîḑè"/>
              <p:cNvSpPr/>
              <p:nvPr/>
            </p:nvSpPr>
            <p:spPr bwMode="auto">
              <a:xfrm>
                <a:off x="2744" y="3484"/>
                <a:ext cx="35" cy="16"/>
              </a:xfrm>
              <a:custGeom>
                <a:avLst/>
                <a:gdLst>
                  <a:gd name="T0" fmla="*/ 1 w 26"/>
                  <a:gd name="T1" fmla="*/ 3 h 12"/>
                  <a:gd name="T2" fmla="*/ 24 w 26"/>
                  <a:gd name="T3" fmla="*/ 12 h 12"/>
                  <a:gd name="T4" fmla="*/ 26 w 26"/>
                  <a:gd name="T5" fmla="*/ 11 h 12"/>
                  <a:gd name="T6" fmla="*/ 25 w 26"/>
                  <a:gd name="T7" fmla="*/ 8 h 12"/>
                  <a:gd name="T8" fmla="*/ 2 w 26"/>
                  <a:gd name="T9" fmla="*/ 0 h 12"/>
                  <a:gd name="T10" fmla="*/ 0 w 26"/>
                  <a:gd name="T11" fmla="*/ 1 h 12"/>
                  <a:gd name="T12" fmla="*/ 1 w 26"/>
                  <a:gd name="T13" fmla="*/ 3 h 12"/>
                </a:gdLst>
                <a:ahLst/>
                <a:cxnLst>
                  <a:cxn ang="0">
                    <a:pos x="T0" y="T1"/>
                  </a:cxn>
                  <a:cxn ang="0">
                    <a:pos x="T2" y="T3"/>
                  </a:cxn>
                  <a:cxn ang="0">
                    <a:pos x="T4" y="T5"/>
                  </a:cxn>
                  <a:cxn ang="0">
                    <a:pos x="T6" y="T7"/>
                  </a:cxn>
                  <a:cxn ang="0">
                    <a:pos x="T8" y="T9"/>
                  </a:cxn>
                  <a:cxn ang="0">
                    <a:pos x="T10" y="T11"/>
                  </a:cxn>
                  <a:cxn ang="0">
                    <a:pos x="T12" y="T13"/>
                  </a:cxn>
                </a:cxnLst>
                <a:rect l="0" t="0" r="r" b="b"/>
                <a:pathLst>
                  <a:path w="26" h="12">
                    <a:moveTo>
                      <a:pt x="1" y="3"/>
                    </a:moveTo>
                    <a:cubicBezTo>
                      <a:pt x="24" y="12"/>
                      <a:pt x="24" y="12"/>
                      <a:pt x="24" y="12"/>
                    </a:cubicBezTo>
                    <a:cubicBezTo>
                      <a:pt x="24" y="12"/>
                      <a:pt x="25" y="11"/>
                      <a:pt x="26" y="11"/>
                    </a:cubicBezTo>
                    <a:cubicBezTo>
                      <a:pt x="26" y="10"/>
                      <a:pt x="26" y="9"/>
                      <a:pt x="25" y="8"/>
                    </a:cubicBezTo>
                    <a:cubicBezTo>
                      <a:pt x="2" y="0"/>
                      <a:pt x="2" y="0"/>
                      <a:pt x="2" y="0"/>
                    </a:cubicBezTo>
                    <a:cubicBezTo>
                      <a:pt x="2" y="0"/>
                      <a:pt x="1" y="0"/>
                      <a:pt x="0" y="1"/>
                    </a:cubicBezTo>
                    <a:cubicBezTo>
                      <a:pt x="0" y="2"/>
                      <a:pt x="0" y="3"/>
                      <a:pt x="1" y="3"/>
                    </a:cubicBezTo>
                  </a:path>
                </a:pathLst>
              </a:custGeom>
              <a:solidFill>
                <a:srgbClr val="0711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90" name="íşľíḍê"/>
              <p:cNvSpPr/>
              <p:nvPr/>
            </p:nvSpPr>
            <p:spPr bwMode="auto">
              <a:xfrm>
                <a:off x="2744" y="3501"/>
                <a:ext cx="35" cy="16"/>
              </a:xfrm>
              <a:custGeom>
                <a:avLst/>
                <a:gdLst>
                  <a:gd name="T0" fmla="*/ 1 w 26"/>
                  <a:gd name="T1" fmla="*/ 3 h 12"/>
                  <a:gd name="T2" fmla="*/ 23 w 26"/>
                  <a:gd name="T3" fmla="*/ 11 h 12"/>
                  <a:gd name="T4" fmla="*/ 26 w 26"/>
                  <a:gd name="T5" fmla="*/ 10 h 12"/>
                  <a:gd name="T6" fmla="*/ 25 w 26"/>
                  <a:gd name="T7" fmla="*/ 8 h 12"/>
                  <a:gd name="T8" fmla="*/ 2 w 26"/>
                  <a:gd name="T9" fmla="*/ 0 h 12"/>
                  <a:gd name="T10" fmla="*/ 0 w 26"/>
                  <a:gd name="T11" fmla="*/ 1 h 12"/>
                  <a:gd name="T12" fmla="*/ 1 w 26"/>
                  <a:gd name="T13" fmla="*/ 3 h 12"/>
                </a:gdLst>
                <a:ahLst/>
                <a:cxnLst>
                  <a:cxn ang="0">
                    <a:pos x="T0" y="T1"/>
                  </a:cxn>
                  <a:cxn ang="0">
                    <a:pos x="T2" y="T3"/>
                  </a:cxn>
                  <a:cxn ang="0">
                    <a:pos x="T4" y="T5"/>
                  </a:cxn>
                  <a:cxn ang="0">
                    <a:pos x="T6" y="T7"/>
                  </a:cxn>
                  <a:cxn ang="0">
                    <a:pos x="T8" y="T9"/>
                  </a:cxn>
                  <a:cxn ang="0">
                    <a:pos x="T10" y="T11"/>
                  </a:cxn>
                  <a:cxn ang="0">
                    <a:pos x="T12" y="T13"/>
                  </a:cxn>
                </a:cxnLst>
                <a:rect l="0" t="0" r="r" b="b"/>
                <a:pathLst>
                  <a:path w="26" h="12">
                    <a:moveTo>
                      <a:pt x="1" y="3"/>
                    </a:moveTo>
                    <a:cubicBezTo>
                      <a:pt x="23" y="11"/>
                      <a:pt x="23" y="11"/>
                      <a:pt x="23" y="11"/>
                    </a:cubicBezTo>
                    <a:cubicBezTo>
                      <a:pt x="24" y="12"/>
                      <a:pt x="25" y="11"/>
                      <a:pt x="26" y="10"/>
                    </a:cubicBezTo>
                    <a:cubicBezTo>
                      <a:pt x="26" y="10"/>
                      <a:pt x="25" y="9"/>
                      <a:pt x="25" y="8"/>
                    </a:cubicBezTo>
                    <a:cubicBezTo>
                      <a:pt x="2" y="0"/>
                      <a:pt x="2" y="0"/>
                      <a:pt x="2" y="0"/>
                    </a:cubicBezTo>
                    <a:cubicBezTo>
                      <a:pt x="2" y="0"/>
                      <a:pt x="1" y="0"/>
                      <a:pt x="0" y="1"/>
                    </a:cubicBezTo>
                    <a:cubicBezTo>
                      <a:pt x="0" y="2"/>
                      <a:pt x="0" y="3"/>
                      <a:pt x="1" y="3"/>
                    </a:cubicBezTo>
                  </a:path>
                </a:pathLst>
              </a:custGeom>
              <a:solidFill>
                <a:srgbClr val="0711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91" name="išḷïḋè"/>
              <p:cNvSpPr/>
              <p:nvPr/>
            </p:nvSpPr>
            <p:spPr bwMode="auto">
              <a:xfrm>
                <a:off x="2742" y="3518"/>
                <a:ext cx="38" cy="17"/>
              </a:xfrm>
              <a:custGeom>
                <a:avLst/>
                <a:gdLst>
                  <a:gd name="T0" fmla="*/ 1 w 29"/>
                  <a:gd name="T1" fmla="*/ 3 h 13"/>
                  <a:gd name="T2" fmla="*/ 27 w 29"/>
                  <a:gd name="T3" fmla="*/ 13 h 13"/>
                  <a:gd name="T4" fmla="*/ 29 w 29"/>
                  <a:gd name="T5" fmla="*/ 12 h 13"/>
                  <a:gd name="T6" fmla="*/ 28 w 29"/>
                  <a:gd name="T7" fmla="*/ 9 h 13"/>
                  <a:gd name="T8" fmla="*/ 3 w 29"/>
                  <a:gd name="T9" fmla="*/ 0 h 13"/>
                  <a:gd name="T10" fmla="*/ 0 w 29"/>
                  <a:gd name="T11" fmla="*/ 1 h 13"/>
                  <a:gd name="T12" fmla="*/ 1 w 29"/>
                  <a:gd name="T13" fmla="*/ 3 h 13"/>
                </a:gdLst>
                <a:ahLst/>
                <a:cxnLst>
                  <a:cxn ang="0">
                    <a:pos x="T0" y="T1"/>
                  </a:cxn>
                  <a:cxn ang="0">
                    <a:pos x="T2" y="T3"/>
                  </a:cxn>
                  <a:cxn ang="0">
                    <a:pos x="T4" y="T5"/>
                  </a:cxn>
                  <a:cxn ang="0">
                    <a:pos x="T6" y="T7"/>
                  </a:cxn>
                  <a:cxn ang="0">
                    <a:pos x="T8" y="T9"/>
                  </a:cxn>
                  <a:cxn ang="0">
                    <a:pos x="T10" y="T11"/>
                  </a:cxn>
                  <a:cxn ang="0">
                    <a:pos x="T12" y="T13"/>
                  </a:cxn>
                </a:cxnLst>
                <a:rect l="0" t="0" r="r" b="b"/>
                <a:pathLst>
                  <a:path w="29" h="13">
                    <a:moveTo>
                      <a:pt x="1" y="3"/>
                    </a:moveTo>
                    <a:cubicBezTo>
                      <a:pt x="27" y="13"/>
                      <a:pt x="27" y="13"/>
                      <a:pt x="27" y="13"/>
                    </a:cubicBezTo>
                    <a:cubicBezTo>
                      <a:pt x="27" y="13"/>
                      <a:pt x="28" y="12"/>
                      <a:pt x="29" y="12"/>
                    </a:cubicBezTo>
                    <a:cubicBezTo>
                      <a:pt x="29" y="11"/>
                      <a:pt x="29" y="10"/>
                      <a:pt x="28" y="9"/>
                    </a:cubicBezTo>
                    <a:cubicBezTo>
                      <a:pt x="3" y="0"/>
                      <a:pt x="3" y="0"/>
                      <a:pt x="3" y="0"/>
                    </a:cubicBezTo>
                    <a:cubicBezTo>
                      <a:pt x="2" y="0"/>
                      <a:pt x="1" y="0"/>
                      <a:pt x="0" y="1"/>
                    </a:cubicBezTo>
                    <a:cubicBezTo>
                      <a:pt x="0" y="2"/>
                      <a:pt x="1" y="3"/>
                      <a:pt x="1" y="3"/>
                    </a:cubicBezTo>
                  </a:path>
                </a:pathLst>
              </a:custGeom>
              <a:solidFill>
                <a:srgbClr val="0711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92" name="îśḻiďe"/>
              <p:cNvSpPr/>
              <p:nvPr/>
            </p:nvSpPr>
            <p:spPr bwMode="auto">
              <a:xfrm>
                <a:off x="2732" y="2944"/>
                <a:ext cx="467" cy="523"/>
              </a:xfrm>
              <a:custGeom>
                <a:avLst/>
                <a:gdLst>
                  <a:gd name="T0" fmla="*/ 0 w 353"/>
                  <a:gd name="T1" fmla="*/ 317 h 395"/>
                  <a:gd name="T2" fmla="*/ 250 w 353"/>
                  <a:gd name="T3" fmla="*/ 171 h 395"/>
                  <a:gd name="T4" fmla="*/ 252 w 353"/>
                  <a:gd name="T5" fmla="*/ 9 h 395"/>
                  <a:gd name="T6" fmla="*/ 340 w 353"/>
                  <a:gd name="T7" fmla="*/ 0 h 395"/>
                  <a:gd name="T8" fmla="*/ 326 w 353"/>
                  <a:gd name="T9" fmla="*/ 215 h 395"/>
                  <a:gd name="T10" fmla="*/ 164 w 353"/>
                  <a:gd name="T11" fmla="*/ 328 h 395"/>
                  <a:gd name="T12" fmla="*/ 39 w 353"/>
                  <a:gd name="T13" fmla="*/ 395 h 395"/>
                  <a:gd name="T14" fmla="*/ 0 w 353"/>
                  <a:gd name="T15" fmla="*/ 317 h 39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3" h="395">
                    <a:moveTo>
                      <a:pt x="0" y="317"/>
                    </a:moveTo>
                    <a:cubicBezTo>
                      <a:pt x="121" y="257"/>
                      <a:pt x="233" y="193"/>
                      <a:pt x="250" y="171"/>
                    </a:cubicBezTo>
                    <a:cubicBezTo>
                      <a:pt x="258" y="154"/>
                      <a:pt x="259" y="78"/>
                      <a:pt x="252" y="9"/>
                    </a:cubicBezTo>
                    <a:cubicBezTo>
                      <a:pt x="340" y="0"/>
                      <a:pt x="340" y="0"/>
                      <a:pt x="340" y="0"/>
                    </a:cubicBezTo>
                    <a:cubicBezTo>
                      <a:pt x="344" y="49"/>
                      <a:pt x="353" y="167"/>
                      <a:pt x="326" y="215"/>
                    </a:cubicBezTo>
                    <a:cubicBezTo>
                      <a:pt x="314" y="235"/>
                      <a:pt x="286" y="264"/>
                      <a:pt x="164" y="328"/>
                    </a:cubicBezTo>
                    <a:cubicBezTo>
                      <a:pt x="101" y="361"/>
                      <a:pt x="39" y="395"/>
                      <a:pt x="39" y="395"/>
                    </a:cubicBezTo>
                    <a:lnTo>
                      <a:pt x="0" y="317"/>
                    </a:lnTo>
                    <a:close/>
                  </a:path>
                </a:pathLst>
              </a:custGeom>
              <a:solidFill>
                <a:srgbClr val="0711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93" name="î$1ïḋe"/>
              <p:cNvSpPr/>
              <p:nvPr/>
            </p:nvSpPr>
            <p:spPr bwMode="auto">
              <a:xfrm>
                <a:off x="3031" y="2857"/>
                <a:ext cx="305" cy="151"/>
              </a:xfrm>
              <a:custGeom>
                <a:avLst/>
                <a:gdLst>
                  <a:gd name="T0" fmla="*/ 230 w 231"/>
                  <a:gd name="T1" fmla="*/ 35 h 114"/>
                  <a:gd name="T2" fmla="*/ 219 w 231"/>
                  <a:gd name="T3" fmla="*/ 76 h 114"/>
                  <a:gd name="T4" fmla="*/ 174 w 231"/>
                  <a:gd name="T5" fmla="*/ 103 h 114"/>
                  <a:gd name="T6" fmla="*/ 69 w 231"/>
                  <a:gd name="T7" fmla="*/ 114 h 114"/>
                  <a:gd name="T8" fmla="*/ 60 w 231"/>
                  <a:gd name="T9" fmla="*/ 114 h 114"/>
                  <a:gd name="T10" fmla="*/ 38 w 231"/>
                  <a:gd name="T11" fmla="*/ 108 h 114"/>
                  <a:gd name="T12" fmla="*/ 35 w 231"/>
                  <a:gd name="T13" fmla="*/ 107 h 114"/>
                  <a:gd name="T14" fmla="*/ 1 w 231"/>
                  <a:gd name="T15" fmla="*/ 57 h 114"/>
                  <a:gd name="T16" fmla="*/ 0 w 231"/>
                  <a:gd name="T17" fmla="*/ 24 h 114"/>
                  <a:gd name="T18" fmla="*/ 225 w 231"/>
                  <a:gd name="T19" fmla="*/ 0 h 114"/>
                  <a:gd name="T20" fmla="*/ 230 w 231"/>
                  <a:gd name="T21" fmla="*/ 35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31" h="114">
                    <a:moveTo>
                      <a:pt x="230" y="35"/>
                    </a:moveTo>
                    <a:cubicBezTo>
                      <a:pt x="231" y="50"/>
                      <a:pt x="227" y="65"/>
                      <a:pt x="219" y="76"/>
                    </a:cubicBezTo>
                    <a:cubicBezTo>
                      <a:pt x="209" y="91"/>
                      <a:pt x="193" y="102"/>
                      <a:pt x="174" y="103"/>
                    </a:cubicBezTo>
                    <a:cubicBezTo>
                      <a:pt x="69" y="114"/>
                      <a:pt x="69" y="114"/>
                      <a:pt x="69" y="114"/>
                    </a:cubicBezTo>
                    <a:cubicBezTo>
                      <a:pt x="66" y="114"/>
                      <a:pt x="63" y="114"/>
                      <a:pt x="60" y="114"/>
                    </a:cubicBezTo>
                    <a:cubicBezTo>
                      <a:pt x="52" y="113"/>
                      <a:pt x="45" y="112"/>
                      <a:pt x="38" y="108"/>
                    </a:cubicBezTo>
                    <a:cubicBezTo>
                      <a:pt x="37" y="108"/>
                      <a:pt x="36" y="107"/>
                      <a:pt x="35" y="107"/>
                    </a:cubicBezTo>
                    <a:cubicBezTo>
                      <a:pt x="16" y="97"/>
                      <a:pt x="3" y="79"/>
                      <a:pt x="1" y="57"/>
                    </a:cubicBezTo>
                    <a:cubicBezTo>
                      <a:pt x="0" y="24"/>
                      <a:pt x="0" y="24"/>
                      <a:pt x="0" y="24"/>
                    </a:cubicBezTo>
                    <a:cubicBezTo>
                      <a:pt x="225" y="0"/>
                      <a:pt x="225" y="0"/>
                      <a:pt x="225" y="0"/>
                    </a:cubicBezTo>
                    <a:lnTo>
                      <a:pt x="230" y="35"/>
                    </a:lnTo>
                    <a:close/>
                  </a:path>
                </a:pathLst>
              </a:custGeom>
              <a:solidFill>
                <a:srgbClr val="0711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94" name="íṡḷíḋe"/>
              <p:cNvSpPr/>
              <p:nvPr/>
            </p:nvSpPr>
            <p:spPr bwMode="auto">
              <a:xfrm>
                <a:off x="3593" y="2680"/>
                <a:ext cx="100" cy="83"/>
              </a:xfrm>
              <a:custGeom>
                <a:avLst/>
                <a:gdLst>
                  <a:gd name="T0" fmla="*/ 70 w 76"/>
                  <a:gd name="T1" fmla="*/ 42 h 63"/>
                  <a:gd name="T2" fmla="*/ 63 w 76"/>
                  <a:gd name="T3" fmla="*/ 2 h 63"/>
                  <a:gd name="T4" fmla="*/ 25 w 76"/>
                  <a:gd name="T5" fmla="*/ 1 h 63"/>
                  <a:gd name="T6" fmla="*/ 0 w 76"/>
                  <a:gd name="T7" fmla="*/ 4 h 63"/>
                  <a:gd name="T8" fmla="*/ 2 w 76"/>
                  <a:gd name="T9" fmla="*/ 39 h 63"/>
                  <a:gd name="T10" fmla="*/ 49 w 76"/>
                  <a:gd name="T11" fmla="*/ 52 h 63"/>
                  <a:gd name="T12" fmla="*/ 70 w 76"/>
                  <a:gd name="T13" fmla="*/ 42 h 63"/>
                </a:gdLst>
                <a:ahLst/>
                <a:cxnLst>
                  <a:cxn ang="0">
                    <a:pos x="T0" y="T1"/>
                  </a:cxn>
                  <a:cxn ang="0">
                    <a:pos x="T2" y="T3"/>
                  </a:cxn>
                  <a:cxn ang="0">
                    <a:pos x="T4" y="T5"/>
                  </a:cxn>
                  <a:cxn ang="0">
                    <a:pos x="T6" y="T7"/>
                  </a:cxn>
                  <a:cxn ang="0">
                    <a:pos x="T8" y="T9"/>
                  </a:cxn>
                  <a:cxn ang="0">
                    <a:pos x="T10" y="T11"/>
                  </a:cxn>
                  <a:cxn ang="0">
                    <a:pos x="T12" y="T13"/>
                  </a:cxn>
                </a:cxnLst>
                <a:rect l="0" t="0" r="r" b="b"/>
                <a:pathLst>
                  <a:path w="76" h="63">
                    <a:moveTo>
                      <a:pt x="70" y="42"/>
                    </a:moveTo>
                    <a:cubicBezTo>
                      <a:pt x="70" y="41"/>
                      <a:pt x="70" y="3"/>
                      <a:pt x="63" y="2"/>
                    </a:cubicBezTo>
                    <a:cubicBezTo>
                      <a:pt x="51" y="0"/>
                      <a:pt x="37" y="0"/>
                      <a:pt x="25" y="1"/>
                    </a:cubicBezTo>
                    <a:cubicBezTo>
                      <a:pt x="0" y="4"/>
                      <a:pt x="0" y="4"/>
                      <a:pt x="0" y="4"/>
                    </a:cubicBezTo>
                    <a:cubicBezTo>
                      <a:pt x="0" y="4"/>
                      <a:pt x="2" y="37"/>
                      <a:pt x="2" y="39"/>
                    </a:cubicBezTo>
                    <a:cubicBezTo>
                      <a:pt x="2" y="63"/>
                      <a:pt x="49" y="52"/>
                      <a:pt x="49" y="52"/>
                    </a:cubicBezTo>
                    <a:cubicBezTo>
                      <a:pt x="49" y="52"/>
                      <a:pt x="76" y="54"/>
                      <a:pt x="70" y="42"/>
                    </a:cubicBezTo>
                    <a:close/>
                  </a:path>
                </a:pathLst>
              </a:custGeom>
              <a:solidFill>
                <a:srgbClr val="FFC7B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95" name="iṡ1iḓê"/>
              <p:cNvSpPr/>
              <p:nvPr/>
            </p:nvSpPr>
            <p:spPr bwMode="auto">
              <a:xfrm>
                <a:off x="3644" y="2677"/>
                <a:ext cx="94" cy="28"/>
              </a:xfrm>
              <a:custGeom>
                <a:avLst/>
                <a:gdLst>
                  <a:gd name="T0" fmla="*/ 8 w 71"/>
                  <a:gd name="T1" fmla="*/ 20 h 21"/>
                  <a:gd name="T2" fmla="*/ 64 w 71"/>
                  <a:gd name="T3" fmla="*/ 16 h 21"/>
                  <a:gd name="T4" fmla="*/ 71 w 71"/>
                  <a:gd name="T5" fmla="*/ 8 h 21"/>
                  <a:gd name="T6" fmla="*/ 63 w 71"/>
                  <a:gd name="T7" fmla="*/ 1 h 21"/>
                  <a:gd name="T8" fmla="*/ 7 w 71"/>
                  <a:gd name="T9" fmla="*/ 6 h 21"/>
                  <a:gd name="T10" fmla="*/ 0 w 71"/>
                  <a:gd name="T11" fmla="*/ 14 h 21"/>
                  <a:gd name="T12" fmla="*/ 8 w 71"/>
                  <a:gd name="T13" fmla="*/ 20 h 21"/>
                </a:gdLst>
                <a:ahLst/>
                <a:cxnLst>
                  <a:cxn ang="0">
                    <a:pos x="T0" y="T1"/>
                  </a:cxn>
                  <a:cxn ang="0">
                    <a:pos x="T2" y="T3"/>
                  </a:cxn>
                  <a:cxn ang="0">
                    <a:pos x="T4" y="T5"/>
                  </a:cxn>
                  <a:cxn ang="0">
                    <a:pos x="T6" y="T7"/>
                  </a:cxn>
                  <a:cxn ang="0">
                    <a:pos x="T8" y="T9"/>
                  </a:cxn>
                  <a:cxn ang="0">
                    <a:pos x="T10" y="T11"/>
                  </a:cxn>
                  <a:cxn ang="0">
                    <a:pos x="T12" y="T13"/>
                  </a:cxn>
                </a:cxnLst>
                <a:rect l="0" t="0" r="r" b="b"/>
                <a:pathLst>
                  <a:path w="71" h="21">
                    <a:moveTo>
                      <a:pt x="8" y="20"/>
                    </a:moveTo>
                    <a:cubicBezTo>
                      <a:pt x="64" y="16"/>
                      <a:pt x="64" y="16"/>
                      <a:pt x="64" y="16"/>
                    </a:cubicBezTo>
                    <a:cubicBezTo>
                      <a:pt x="68" y="15"/>
                      <a:pt x="71" y="12"/>
                      <a:pt x="71" y="8"/>
                    </a:cubicBezTo>
                    <a:cubicBezTo>
                      <a:pt x="71" y="3"/>
                      <a:pt x="67" y="0"/>
                      <a:pt x="63" y="1"/>
                    </a:cubicBezTo>
                    <a:cubicBezTo>
                      <a:pt x="7" y="6"/>
                      <a:pt x="7" y="6"/>
                      <a:pt x="7" y="6"/>
                    </a:cubicBezTo>
                    <a:cubicBezTo>
                      <a:pt x="3" y="6"/>
                      <a:pt x="0" y="10"/>
                      <a:pt x="0" y="14"/>
                    </a:cubicBezTo>
                    <a:cubicBezTo>
                      <a:pt x="1" y="18"/>
                      <a:pt x="4" y="21"/>
                      <a:pt x="8" y="20"/>
                    </a:cubicBezTo>
                    <a:close/>
                  </a:path>
                </a:pathLst>
              </a:custGeom>
              <a:solidFill>
                <a:srgbClr val="FFC7B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96" name="i$ļídè"/>
              <p:cNvSpPr/>
              <p:nvPr/>
            </p:nvSpPr>
            <p:spPr bwMode="auto">
              <a:xfrm>
                <a:off x="3661" y="2701"/>
                <a:ext cx="81" cy="25"/>
              </a:xfrm>
              <a:custGeom>
                <a:avLst/>
                <a:gdLst>
                  <a:gd name="T0" fmla="*/ 9 w 61"/>
                  <a:gd name="T1" fmla="*/ 19 h 19"/>
                  <a:gd name="T2" fmla="*/ 54 w 61"/>
                  <a:gd name="T3" fmla="*/ 15 h 19"/>
                  <a:gd name="T4" fmla="*/ 60 w 61"/>
                  <a:gd name="T5" fmla="*/ 7 h 19"/>
                  <a:gd name="T6" fmla="*/ 52 w 61"/>
                  <a:gd name="T7" fmla="*/ 0 h 19"/>
                  <a:gd name="T8" fmla="*/ 8 w 61"/>
                  <a:gd name="T9" fmla="*/ 4 h 19"/>
                  <a:gd name="T10" fmla="*/ 1 w 61"/>
                  <a:gd name="T11" fmla="*/ 12 h 19"/>
                  <a:gd name="T12" fmla="*/ 9 w 61"/>
                  <a:gd name="T13" fmla="*/ 19 h 19"/>
                </a:gdLst>
                <a:ahLst/>
                <a:cxnLst>
                  <a:cxn ang="0">
                    <a:pos x="T0" y="T1"/>
                  </a:cxn>
                  <a:cxn ang="0">
                    <a:pos x="T2" y="T3"/>
                  </a:cxn>
                  <a:cxn ang="0">
                    <a:pos x="T4" y="T5"/>
                  </a:cxn>
                  <a:cxn ang="0">
                    <a:pos x="T6" y="T7"/>
                  </a:cxn>
                  <a:cxn ang="0">
                    <a:pos x="T8" y="T9"/>
                  </a:cxn>
                  <a:cxn ang="0">
                    <a:pos x="T10" y="T11"/>
                  </a:cxn>
                  <a:cxn ang="0">
                    <a:pos x="T12" y="T13"/>
                  </a:cxn>
                </a:cxnLst>
                <a:rect l="0" t="0" r="r" b="b"/>
                <a:pathLst>
                  <a:path w="61" h="19">
                    <a:moveTo>
                      <a:pt x="9" y="19"/>
                    </a:moveTo>
                    <a:cubicBezTo>
                      <a:pt x="54" y="15"/>
                      <a:pt x="54" y="15"/>
                      <a:pt x="54" y="15"/>
                    </a:cubicBezTo>
                    <a:cubicBezTo>
                      <a:pt x="58" y="15"/>
                      <a:pt x="61" y="11"/>
                      <a:pt x="60" y="7"/>
                    </a:cubicBezTo>
                    <a:cubicBezTo>
                      <a:pt x="60" y="3"/>
                      <a:pt x="56" y="0"/>
                      <a:pt x="52" y="0"/>
                    </a:cubicBezTo>
                    <a:cubicBezTo>
                      <a:pt x="8" y="4"/>
                      <a:pt x="8" y="4"/>
                      <a:pt x="8" y="4"/>
                    </a:cubicBezTo>
                    <a:cubicBezTo>
                      <a:pt x="4" y="4"/>
                      <a:pt x="0" y="8"/>
                      <a:pt x="1" y="12"/>
                    </a:cubicBezTo>
                    <a:cubicBezTo>
                      <a:pt x="1" y="16"/>
                      <a:pt x="5" y="19"/>
                      <a:pt x="9" y="19"/>
                    </a:cubicBezTo>
                    <a:close/>
                  </a:path>
                </a:pathLst>
              </a:custGeom>
              <a:solidFill>
                <a:srgbClr val="FFC7B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97" name="íślîḑê"/>
              <p:cNvSpPr/>
              <p:nvPr/>
            </p:nvSpPr>
            <p:spPr bwMode="auto">
              <a:xfrm>
                <a:off x="3635" y="2725"/>
                <a:ext cx="91" cy="26"/>
              </a:xfrm>
              <a:custGeom>
                <a:avLst/>
                <a:gdLst>
                  <a:gd name="T0" fmla="*/ 9 w 69"/>
                  <a:gd name="T1" fmla="*/ 20 h 20"/>
                  <a:gd name="T2" fmla="*/ 62 w 69"/>
                  <a:gd name="T3" fmla="*/ 16 h 20"/>
                  <a:gd name="T4" fmla="*/ 68 w 69"/>
                  <a:gd name="T5" fmla="*/ 7 h 20"/>
                  <a:gd name="T6" fmla="*/ 60 w 69"/>
                  <a:gd name="T7" fmla="*/ 1 h 20"/>
                  <a:gd name="T8" fmla="*/ 8 w 69"/>
                  <a:gd name="T9" fmla="*/ 5 h 20"/>
                  <a:gd name="T10" fmla="*/ 1 w 69"/>
                  <a:gd name="T11" fmla="*/ 13 h 20"/>
                  <a:gd name="T12" fmla="*/ 9 w 69"/>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9" h="20">
                    <a:moveTo>
                      <a:pt x="9" y="20"/>
                    </a:moveTo>
                    <a:cubicBezTo>
                      <a:pt x="62" y="16"/>
                      <a:pt x="62" y="16"/>
                      <a:pt x="62" y="16"/>
                    </a:cubicBezTo>
                    <a:cubicBezTo>
                      <a:pt x="66" y="15"/>
                      <a:pt x="69" y="12"/>
                      <a:pt x="68" y="7"/>
                    </a:cubicBezTo>
                    <a:cubicBezTo>
                      <a:pt x="68" y="3"/>
                      <a:pt x="65" y="0"/>
                      <a:pt x="60" y="1"/>
                    </a:cubicBezTo>
                    <a:cubicBezTo>
                      <a:pt x="8" y="5"/>
                      <a:pt x="8" y="5"/>
                      <a:pt x="8" y="5"/>
                    </a:cubicBezTo>
                    <a:cubicBezTo>
                      <a:pt x="4" y="6"/>
                      <a:pt x="0" y="9"/>
                      <a:pt x="1" y="13"/>
                    </a:cubicBezTo>
                    <a:cubicBezTo>
                      <a:pt x="1" y="17"/>
                      <a:pt x="5" y="20"/>
                      <a:pt x="9" y="20"/>
                    </a:cubicBezTo>
                    <a:close/>
                  </a:path>
                </a:pathLst>
              </a:custGeom>
              <a:solidFill>
                <a:srgbClr val="FFC7B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98" name="ïşḻïdè"/>
              <p:cNvSpPr/>
              <p:nvPr/>
            </p:nvSpPr>
            <p:spPr bwMode="auto">
              <a:xfrm>
                <a:off x="3593" y="2652"/>
                <a:ext cx="90" cy="53"/>
              </a:xfrm>
              <a:custGeom>
                <a:avLst/>
                <a:gdLst>
                  <a:gd name="T0" fmla="*/ 12 w 68"/>
                  <a:gd name="T1" fmla="*/ 38 h 40"/>
                  <a:gd name="T2" fmla="*/ 63 w 68"/>
                  <a:gd name="T3" fmla="*/ 16 h 40"/>
                  <a:gd name="T4" fmla="*/ 67 w 68"/>
                  <a:gd name="T5" fmla="*/ 6 h 40"/>
                  <a:gd name="T6" fmla="*/ 57 w 68"/>
                  <a:gd name="T7" fmla="*/ 2 h 40"/>
                  <a:gd name="T8" fmla="*/ 6 w 68"/>
                  <a:gd name="T9" fmla="*/ 25 h 40"/>
                  <a:gd name="T10" fmla="*/ 2 w 68"/>
                  <a:gd name="T11" fmla="*/ 34 h 40"/>
                  <a:gd name="T12" fmla="*/ 12 w 68"/>
                  <a:gd name="T13" fmla="*/ 38 h 40"/>
                </a:gdLst>
                <a:ahLst/>
                <a:cxnLst>
                  <a:cxn ang="0">
                    <a:pos x="T0" y="T1"/>
                  </a:cxn>
                  <a:cxn ang="0">
                    <a:pos x="T2" y="T3"/>
                  </a:cxn>
                  <a:cxn ang="0">
                    <a:pos x="T4" y="T5"/>
                  </a:cxn>
                  <a:cxn ang="0">
                    <a:pos x="T6" y="T7"/>
                  </a:cxn>
                  <a:cxn ang="0">
                    <a:pos x="T8" y="T9"/>
                  </a:cxn>
                  <a:cxn ang="0">
                    <a:pos x="T10" y="T11"/>
                  </a:cxn>
                  <a:cxn ang="0">
                    <a:pos x="T12" y="T13"/>
                  </a:cxn>
                </a:cxnLst>
                <a:rect l="0" t="0" r="r" b="b"/>
                <a:pathLst>
                  <a:path w="68" h="40">
                    <a:moveTo>
                      <a:pt x="12" y="38"/>
                    </a:moveTo>
                    <a:cubicBezTo>
                      <a:pt x="63" y="16"/>
                      <a:pt x="63" y="16"/>
                      <a:pt x="63" y="16"/>
                    </a:cubicBezTo>
                    <a:cubicBezTo>
                      <a:pt x="67" y="14"/>
                      <a:pt x="68" y="10"/>
                      <a:pt x="67" y="6"/>
                    </a:cubicBezTo>
                    <a:cubicBezTo>
                      <a:pt x="65" y="2"/>
                      <a:pt x="61" y="0"/>
                      <a:pt x="57" y="2"/>
                    </a:cubicBezTo>
                    <a:cubicBezTo>
                      <a:pt x="6" y="25"/>
                      <a:pt x="6" y="25"/>
                      <a:pt x="6" y="25"/>
                    </a:cubicBezTo>
                    <a:cubicBezTo>
                      <a:pt x="2" y="26"/>
                      <a:pt x="0" y="31"/>
                      <a:pt x="2" y="34"/>
                    </a:cubicBezTo>
                    <a:cubicBezTo>
                      <a:pt x="4" y="38"/>
                      <a:pt x="8" y="40"/>
                      <a:pt x="12" y="38"/>
                    </a:cubicBezTo>
                    <a:close/>
                  </a:path>
                </a:pathLst>
              </a:custGeom>
              <a:solidFill>
                <a:srgbClr val="FFC7B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99" name="iṡḷíďe"/>
              <p:cNvSpPr/>
              <p:nvPr/>
            </p:nvSpPr>
            <p:spPr bwMode="auto">
              <a:xfrm>
                <a:off x="3575" y="2672"/>
                <a:ext cx="37" cy="85"/>
              </a:xfrm>
              <a:custGeom>
                <a:avLst/>
                <a:gdLst>
                  <a:gd name="T0" fmla="*/ 7 w 37"/>
                  <a:gd name="T1" fmla="*/ 85 h 85"/>
                  <a:gd name="T2" fmla="*/ 6 w 37"/>
                  <a:gd name="T3" fmla="*/ 68 h 85"/>
                  <a:gd name="T4" fmla="*/ 0 w 37"/>
                  <a:gd name="T5" fmla="*/ 3 h 85"/>
                  <a:gd name="T6" fmla="*/ 18 w 37"/>
                  <a:gd name="T7" fmla="*/ 1 h 85"/>
                  <a:gd name="T8" fmla="*/ 31 w 37"/>
                  <a:gd name="T9" fmla="*/ 0 h 85"/>
                  <a:gd name="T10" fmla="*/ 31 w 37"/>
                  <a:gd name="T11" fmla="*/ 11 h 85"/>
                  <a:gd name="T12" fmla="*/ 31 w 37"/>
                  <a:gd name="T13" fmla="*/ 12 h 85"/>
                  <a:gd name="T14" fmla="*/ 34 w 37"/>
                  <a:gd name="T15" fmla="*/ 31 h 85"/>
                  <a:gd name="T16" fmla="*/ 37 w 37"/>
                  <a:gd name="T17" fmla="*/ 78 h 85"/>
                  <a:gd name="T18" fmla="*/ 37 w 37"/>
                  <a:gd name="T19" fmla="*/ 82 h 85"/>
                  <a:gd name="T20" fmla="*/ 26 w 37"/>
                  <a:gd name="T21" fmla="*/ 83 h 85"/>
                  <a:gd name="T22" fmla="*/ 14 w 37"/>
                  <a:gd name="T23" fmla="*/ 85 h 85"/>
                  <a:gd name="T24" fmla="*/ 7 w 37"/>
                  <a:gd name="T25"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7" h="85">
                    <a:moveTo>
                      <a:pt x="7" y="85"/>
                    </a:moveTo>
                    <a:lnTo>
                      <a:pt x="6" y="68"/>
                    </a:lnTo>
                    <a:lnTo>
                      <a:pt x="0" y="3"/>
                    </a:lnTo>
                    <a:lnTo>
                      <a:pt x="18" y="1"/>
                    </a:lnTo>
                    <a:lnTo>
                      <a:pt x="31" y="0"/>
                    </a:lnTo>
                    <a:lnTo>
                      <a:pt x="31" y="11"/>
                    </a:lnTo>
                    <a:lnTo>
                      <a:pt x="31" y="12"/>
                    </a:lnTo>
                    <a:lnTo>
                      <a:pt x="34" y="31"/>
                    </a:lnTo>
                    <a:lnTo>
                      <a:pt x="37" y="78"/>
                    </a:lnTo>
                    <a:lnTo>
                      <a:pt x="37" y="82"/>
                    </a:lnTo>
                    <a:lnTo>
                      <a:pt x="26" y="83"/>
                    </a:lnTo>
                    <a:lnTo>
                      <a:pt x="14" y="85"/>
                    </a:lnTo>
                    <a:lnTo>
                      <a:pt x="7" y="85"/>
                    </a:lnTo>
                    <a:close/>
                  </a:path>
                </a:pathLst>
              </a:custGeom>
              <a:solidFill>
                <a:srgbClr val="EAECE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00" name="išḷîḓê"/>
              <p:cNvSpPr/>
              <p:nvPr/>
            </p:nvSpPr>
            <p:spPr bwMode="auto">
              <a:xfrm>
                <a:off x="3213" y="2385"/>
                <a:ext cx="381" cy="378"/>
              </a:xfrm>
              <a:custGeom>
                <a:avLst/>
                <a:gdLst>
                  <a:gd name="T0" fmla="*/ 284 w 288"/>
                  <a:gd name="T1" fmla="*/ 286 h 286"/>
                  <a:gd name="T2" fmla="*/ 82 w 288"/>
                  <a:gd name="T3" fmla="*/ 207 h 286"/>
                  <a:gd name="T4" fmla="*/ 9 w 288"/>
                  <a:gd name="T5" fmla="*/ 52 h 286"/>
                  <a:gd name="T6" fmla="*/ 5 w 288"/>
                  <a:gd name="T7" fmla="*/ 36 h 286"/>
                  <a:gd name="T8" fmla="*/ 0 w 288"/>
                  <a:gd name="T9" fmla="*/ 13 h 286"/>
                  <a:gd name="T10" fmla="*/ 37 w 288"/>
                  <a:gd name="T11" fmla="*/ 7 h 286"/>
                  <a:gd name="T12" fmla="*/ 73 w 288"/>
                  <a:gd name="T13" fmla="*/ 0 h 286"/>
                  <a:gd name="T14" fmla="*/ 73 w 288"/>
                  <a:gd name="T15" fmla="*/ 0 h 286"/>
                  <a:gd name="T16" fmla="*/ 75 w 288"/>
                  <a:gd name="T17" fmla="*/ 6 h 286"/>
                  <a:gd name="T18" fmla="*/ 137 w 288"/>
                  <a:gd name="T19" fmla="*/ 157 h 286"/>
                  <a:gd name="T20" fmla="*/ 288 w 288"/>
                  <a:gd name="T21" fmla="*/ 212 h 286"/>
                  <a:gd name="T22" fmla="*/ 287 w 288"/>
                  <a:gd name="T23" fmla="*/ 218 h 286"/>
                  <a:gd name="T24" fmla="*/ 285 w 288"/>
                  <a:gd name="T25" fmla="*/ 269 h 286"/>
                  <a:gd name="T26" fmla="*/ 284 w 288"/>
                  <a:gd name="T27" fmla="*/ 281 h 286"/>
                  <a:gd name="T28" fmla="*/ 284 w 288"/>
                  <a:gd name="T29" fmla="*/ 286 h 2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88" h="286">
                    <a:moveTo>
                      <a:pt x="284" y="286"/>
                    </a:moveTo>
                    <a:cubicBezTo>
                      <a:pt x="278" y="286"/>
                      <a:pt x="149" y="279"/>
                      <a:pt x="82" y="207"/>
                    </a:cubicBezTo>
                    <a:cubicBezTo>
                      <a:pt x="44" y="166"/>
                      <a:pt x="21" y="96"/>
                      <a:pt x="9" y="52"/>
                    </a:cubicBezTo>
                    <a:cubicBezTo>
                      <a:pt x="8" y="46"/>
                      <a:pt x="6" y="41"/>
                      <a:pt x="5" y="36"/>
                    </a:cubicBezTo>
                    <a:cubicBezTo>
                      <a:pt x="2" y="25"/>
                      <a:pt x="1" y="16"/>
                      <a:pt x="0" y="13"/>
                    </a:cubicBezTo>
                    <a:cubicBezTo>
                      <a:pt x="37" y="7"/>
                      <a:pt x="37" y="7"/>
                      <a:pt x="37" y="7"/>
                    </a:cubicBezTo>
                    <a:cubicBezTo>
                      <a:pt x="73" y="0"/>
                      <a:pt x="73" y="0"/>
                      <a:pt x="73" y="0"/>
                    </a:cubicBezTo>
                    <a:cubicBezTo>
                      <a:pt x="73" y="0"/>
                      <a:pt x="73" y="0"/>
                      <a:pt x="73" y="0"/>
                    </a:cubicBezTo>
                    <a:cubicBezTo>
                      <a:pt x="74" y="1"/>
                      <a:pt x="74" y="4"/>
                      <a:pt x="75" y="6"/>
                    </a:cubicBezTo>
                    <a:cubicBezTo>
                      <a:pt x="82" y="41"/>
                      <a:pt x="104" y="121"/>
                      <a:pt x="137" y="157"/>
                    </a:cubicBezTo>
                    <a:cubicBezTo>
                      <a:pt x="175" y="198"/>
                      <a:pt x="259" y="210"/>
                      <a:pt x="288" y="212"/>
                    </a:cubicBezTo>
                    <a:cubicBezTo>
                      <a:pt x="287" y="218"/>
                      <a:pt x="287" y="218"/>
                      <a:pt x="287" y="218"/>
                    </a:cubicBezTo>
                    <a:cubicBezTo>
                      <a:pt x="285" y="269"/>
                      <a:pt x="285" y="269"/>
                      <a:pt x="285" y="269"/>
                    </a:cubicBezTo>
                    <a:cubicBezTo>
                      <a:pt x="284" y="281"/>
                      <a:pt x="284" y="281"/>
                      <a:pt x="284" y="281"/>
                    </a:cubicBezTo>
                    <a:lnTo>
                      <a:pt x="284" y="286"/>
                    </a:lnTo>
                    <a:close/>
                  </a:path>
                </a:pathLst>
              </a:custGeom>
              <a:solidFill>
                <a:srgbClr val="061F4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01" name="íśľidé"/>
              <p:cNvSpPr/>
              <p:nvPr/>
            </p:nvSpPr>
            <p:spPr bwMode="auto">
              <a:xfrm>
                <a:off x="2779" y="2338"/>
                <a:ext cx="315" cy="532"/>
              </a:xfrm>
              <a:custGeom>
                <a:avLst/>
                <a:gdLst>
                  <a:gd name="T0" fmla="*/ 239 w 239"/>
                  <a:gd name="T1" fmla="*/ 66 h 403"/>
                  <a:gd name="T2" fmla="*/ 204 w 239"/>
                  <a:gd name="T3" fmla="*/ 5 h 403"/>
                  <a:gd name="T4" fmla="*/ 201 w 239"/>
                  <a:gd name="T5" fmla="*/ 0 h 403"/>
                  <a:gd name="T6" fmla="*/ 174 w 239"/>
                  <a:gd name="T7" fmla="*/ 17 h 403"/>
                  <a:gd name="T8" fmla="*/ 127 w 239"/>
                  <a:gd name="T9" fmla="*/ 53 h 403"/>
                  <a:gd name="T10" fmla="*/ 27 w 239"/>
                  <a:gd name="T11" fmla="*/ 188 h 403"/>
                  <a:gd name="T12" fmla="*/ 37 w 239"/>
                  <a:gd name="T13" fmla="*/ 403 h 403"/>
                  <a:gd name="T14" fmla="*/ 42 w 239"/>
                  <a:gd name="T15" fmla="*/ 401 h 403"/>
                  <a:gd name="T16" fmla="*/ 52 w 239"/>
                  <a:gd name="T17" fmla="*/ 399 h 403"/>
                  <a:gd name="T18" fmla="*/ 90 w 239"/>
                  <a:gd name="T19" fmla="*/ 387 h 403"/>
                  <a:gd name="T20" fmla="*/ 96 w 239"/>
                  <a:gd name="T21" fmla="*/ 385 h 403"/>
                  <a:gd name="T22" fmla="*/ 104 w 239"/>
                  <a:gd name="T23" fmla="*/ 382 h 403"/>
                  <a:gd name="T24" fmla="*/ 110 w 239"/>
                  <a:gd name="T25" fmla="*/ 381 h 403"/>
                  <a:gd name="T26" fmla="*/ 100 w 239"/>
                  <a:gd name="T27" fmla="*/ 209 h 403"/>
                  <a:gd name="T28" fmla="*/ 225 w 239"/>
                  <a:gd name="T29" fmla="*/ 75 h 403"/>
                  <a:gd name="T30" fmla="*/ 239 w 239"/>
                  <a:gd name="T31" fmla="*/ 66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9" h="403">
                    <a:moveTo>
                      <a:pt x="239" y="66"/>
                    </a:moveTo>
                    <a:cubicBezTo>
                      <a:pt x="204" y="5"/>
                      <a:pt x="204" y="5"/>
                      <a:pt x="204" y="5"/>
                    </a:cubicBezTo>
                    <a:cubicBezTo>
                      <a:pt x="201" y="0"/>
                      <a:pt x="201" y="0"/>
                      <a:pt x="201" y="0"/>
                    </a:cubicBezTo>
                    <a:cubicBezTo>
                      <a:pt x="200" y="0"/>
                      <a:pt x="189" y="6"/>
                      <a:pt x="174" y="17"/>
                    </a:cubicBezTo>
                    <a:cubicBezTo>
                      <a:pt x="161" y="26"/>
                      <a:pt x="144" y="38"/>
                      <a:pt x="127" y="53"/>
                    </a:cubicBezTo>
                    <a:cubicBezTo>
                      <a:pt x="73" y="98"/>
                      <a:pt x="39" y="144"/>
                      <a:pt x="27" y="188"/>
                    </a:cubicBezTo>
                    <a:cubicBezTo>
                      <a:pt x="0" y="281"/>
                      <a:pt x="36" y="398"/>
                      <a:pt x="37" y="403"/>
                    </a:cubicBezTo>
                    <a:cubicBezTo>
                      <a:pt x="42" y="401"/>
                      <a:pt x="42" y="401"/>
                      <a:pt x="42" y="401"/>
                    </a:cubicBezTo>
                    <a:cubicBezTo>
                      <a:pt x="52" y="399"/>
                      <a:pt x="52" y="399"/>
                      <a:pt x="52" y="399"/>
                    </a:cubicBezTo>
                    <a:cubicBezTo>
                      <a:pt x="90" y="387"/>
                      <a:pt x="90" y="387"/>
                      <a:pt x="90" y="387"/>
                    </a:cubicBezTo>
                    <a:cubicBezTo>
                      <a:pt x="96" y="385"/>
                      <a:pt x="96" y="385"/>
                      <a:pt x="96" y="385"/>
                    </a:cubicBezTo>
                    <a:cubicBezTo>
                      <a:pt x="104" y="382"/>
                      <a:pt x="104" y="382"/>
                      <a:pt x="104" y="382"/>
                    </a:cubicBezTo>
                    <a:cubicBezTo>
                      <a:pt x="110" y="381"/>
                      <a:pt x="110" y="381"/>
                      <a:pt x="110" y="381"/>
                    </a:cubicBezTo>
                    <a:cubicBezTo>
                      <a:pt x="110" y="380"/>
                      <a:pt x="80" y="280"/>
                      <a:pt x="100" y="209"/>
                    </a:cubicBezTo>
                    <a:cubicBezTo>
                      <a:pt x="116" y="156"/>
                      <a:pt x="185" y="101"/>
                      <a:pt x="225" y="75"/>
                    </a:cubicBezTo>
                    <a:cubicBezTo>
                      <a:pt x="230" y="71"/>
                      <a:pt x="235" y="68"/>
                      <a:pt x="239" y="66"/>
                    </a:cubicBezTo>
                    <a:close/>
                  </a:path>
                </a:pathLst>
              </a:custGeom>
              <a:solidFill>
                <a:srgbClr val="061F4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02" name="íS1îḍê"/>
              <p:cNvSpPr/>
              <p:nvPr/>
            </p:nvSpPr>
            <p:spPr bwMode="auto">
              <a:xfrm>
                <a:off x="3121" y="2166"/>
                <a:ext cx="111" cy="181"/>
              </a:xfrm>
              <a:custGeom>
                <a:avLst/>
                <a:gdLst>
                  <a:gd name="T0" fmla="*/ 58 w 84"/>
                  <a:gd name="T1" fmla="*/ 133 h 137"/>
                  <a:gd name="T2" fmla="*/ 42 w 84"/>
                  <a:gd name="T3" fmla="*/ 135 h 137"/>
                  <a:gd name="T4" fmla="*/ 11 w 84"/>
                  <a:gd name="T5" fmla="*/ 111 h 137"/>
                  <a:gd name="T6" fmla="*/ 2 w 84"/>
                  <a:gd name="T7" fmla="*/ 34 h 137"/>
                  <a:gd name="T8" fmla="*/ 26 w 84"/>
                  <a:gd name="T9" fmla="*/ 4 h 137"/>
                  <a:gd name="T10" fmla="*/ 42 w 84"/>
                  <a:gd name="T11" fmla="*/ 2 h 137"/>
                  <a:gd name="T12" fmla="*/ 73 w 84"/>
                  <a:gd name="T13" fmla="*/ 26 h 137"/>
                  <a:gd name="T14" fmla="*/ 82 w 84"/>
                  <a:gd name="T15" fmla="*/ 103 h 137"/>
                  <a:gd name="T16" fmla="*/ 58 w 84"/>
                  <a:gd name="T17" fmla="*/ 133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4" h="137">
                    <a:moveTo>
                      <a:pt x="58" y="133"/>
                    </a:moveTo>
                    <a:cubicBezTo>
                      <a:pt x="42" y="135"/>
                      <a:pt x="42" y="135"/>
                      <a:pt x="42" y="135"/>
                    </a:cubicBezTo>
                    <a:cubicBezTo>
                      <a:pt x="27" y="137"/>
                      <a:pt x="13" y="126"/>
                      <a:pt x="11" y="111"/>
                    </a:cubicBezTo>
                    <a:cubicBezTo>
                      <a:pt x="2" y="34"/>
                      <a:pt x="2" y="34"/>
                      <a:pt x="2" y="34"/>
                    </a:cubicBezTo>
                    <a:cubicBezTo>
                      <a:pt x="0" y="19"/>
                      <a:pt x="11" y="5"/>
                      <a:pt x="26" y="4"/>
                    </a:cubicBezTo>
                    <a:cubicBezTo>
                      <a:pt x="42" y="2"/>
                      <a:pt x="42" y="2"/>
                      <a:pt x="42" y="2"/>
                    </a:cubicBezTo>
                    <a:cubicBezTo>
                      <a:pt x="57" y="0"/>
                      <a:pt x="71" y="10"/>
                      <a:pt x="73" y="26"/>
                    </a:cubicBezTo>
                    <a:cubicBezTo>
                      <a:pt x="82" y="103"/>
                      <a:pt x="82" y="103"/>
                      <a:pt x="82" y="103"/>
                    </a:cubicBezTo>
                    <a:cubicBezTo>
                      <a:pt x="84" y="118"/>
                      <a:pt x="73" y="131"/>
                      <a:pt x="58" y="133"/>
                    </a:cubicBezTo>
                  </a:path>
                </a:pathLst>
              </a:custGeom>
              <a:solidFill>
                <a:srgbClr val="F4A8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03" name="ïṧḷïḍè"/>
              <p:cNvSpPr/>
              <p:nvPr/>
            </p:nvSpPr>
            <p:spPr bwMode="auto">
              <a:xfrm>
                <a:off x="3036" y="1907"/>
                <a:ext cx="312" cy="330"/>
              </a:xfrm>
              <a:custGeom>
                <a:avLst/>
                <a:gdLst>
                  <a:gd name="T0" fmla="*/ 236 w 236"/>
                  <a:gd name="T1" fmla="*/ 112 h 250"/>
                  <a:gd name="T2" fmla="*/ 236 w 236"/>
                  <a:gd name="T3" fmla="*/ 117 h 250"/>
                  <a:gd name="T4" fmla="*/ 233 w 236"/>
                  <a:gd name="T5" fmla="*/ 142 h 250"/>
                  <a:gd name="T6" fmla="*/ 175 w 236"/>
                  <a:gd name="T7" fmla="*/ 221 h 250"/>
                  <a:gd name="T8" fmla="*/ 125 w 236"/>
                  <a:gd name="T9" fmla="*/ 234 h 250"/>
                  <a:gd name="T10" fmla="*/ 51 w 236"/>
                  <a:gd name="T11" fmla="*/ 234 h 250"/>
                  <a:gd name="T12" fmla="*/ 33 w 236"/>
                  <a:gd name="T13" fmla="*/ 216 h 250"/>
                  <a:gd name="T14" fmla="*/ 27 w 236"/>
                  <a:gd name="T15" fmla="*/ 207 h 250"/>
                  <a:gd name="T16" fmla="*/ 3 w 236"/>
                  <a:gd name="T17" fmla="*/ 124 h 250"/>
                  <a:gd name="T18" fmla="*/ 108 w 236"/>
                  <a:gd name="T19" fmla="*/ 2 h 250"/>
                  <a:gd name="T20" fmla="*/ 113 w 236"/>
                  <a:gd name="T21" fmla="*/ 2 h 250"/>
                  <a:gd name="T22" fmla="*/ 211 w 236"/>
                  <a:gd name="T23" fmla="*/ 46 h 250"/>
                  <a:gd name="T24" fmla="*/ 211 w 236"/>
                  <a:gd name="T25" fmla="*/ 46 h 250"/>
                  <a:gd name="T26" fmla="*/ 227 w 236"/>
                  <a:gd name="T27" fmla="*/ 74 h 250"/>
                  <a:gd name="T28" fmla="*/ 236 w 236"/>
                  <a:gd name="T29" fmla="*/ 112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6" h="250">
                    <a:moveTo>
                      <a:pt x="236" y="112"/>
                    </a:moveTo>
                    <a:cubicBezTo>
                      <a:pt x="236" y="114"/>
                      <a:pt x="236" y="116"/>
                      <a:pt x="236" y="117"/>
                    </a:cubicBezTo>
                    <a:cubicBezTo>
                      <a:pt x="236" y="126"/>
                      <a:pt x="235" y="134"/>
                      <a:pt x="233" y="142"/>
                    </a:cubicBezTo>
                    <a:cubicBezTo>
                      <a:pt x="226" y="176"/>
                      <a:pt x="205" y="204"/>
                      <a:pt x="175" y="221"/>
                    </a:cubicBezTo>
                    <a:cubicBezTo>
                      <a:pt x="160" y="229"/>
                      <a:pt x="143" y="234"/>
                      <a:pt x="125" y="234"/>
                    </a:cubicBezTo>
                    <a:cubicBezTo>
                      <a:pt x="96" y="236"/>
                      <a:pt x="73" y="250"/>
                      <a:pt x="51" y="234"/>
                    </a:cubicBezTo>
                    <a:cubicBezTo>
                      <a:pt x="44" y="228"/>
                      <a:pt x="38" y="222"/>
                      <a:pt x="33" y="216"/>
                    </a:cubicBezTo>
                    <a:cubicBezTo>
                      <a:pt x="31" y="213"/>
                      <a:pt x="28" y="210"/>
                      <a:pt x="27" y="207"/>
                    </a:cubicBezTo>
                    <a:cubicBezTo>
                      <a:pt x="15" y="190"/>
                      <a:pt x="4" y="146"/>
                      <a:pt x="3" y="124"/>
                    </a:cubicBezTo>
                    <a:cubicBezTo>
                      <a:pt x="0" y="62"/>
                      <a:pt x="46" y="8"/>
                      <a:pt x="108" y="2"/>
                    </a:cubicBezTo>
                    <a:cubicBezTo>
                      <a:pt x="110" y="2"/>
                      <a:pt x="112" y="2"/>
                      <a:pt x="113" y="2"/>
                    </a:cubicBezTo>
                    <a:cubicBezTo>
                      <a:pt x="152" y="0"/>
                      <a:pt x="188" y="17"/>
                      <a:pt x="211" y="46"/>
                    </a:cubicBezTo>
                    <a:cubicBezTo>
                      <a:pt x="211" y="46"/>
                      <a:pt x="211" y="46"/>
                      <a:pt x="211" y="46"/>
                    </a:cubicBezTo>
                    <a:cubicBezTo>
                      <a:pt x="217" y="54"/>
                      <a:pt x="223" y="64"/>
                      <a:pt x="227" y="74"/>
                    </a:cubicBezTo>
                    <a:cubicBezTo>
                      <a:pt x="232" y="86"/>
                      <a:pt x="235" y="99"/>
                      <a:pt x="236" y="112"/>
                    </a:cubicBezTo>
                    <a:close/>
                  </a:path>
                </a:pathLst>
              </a:custGeom>
              <a:solidFill>
                <a:srgbClr val="B9524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04" name="i$lïďè"/>
              <p:cNvSpPr/>
              <p:nvPr/>
            </p:nvSpPr>
            <p:spPr bwMode="auto">
              <a:xfrm>
                <a:off x="3093" y="2085"/>
                <a:ext cx="57" cy="56"/>
              </a:xfrm>
              <a:custGeom>
                <a:avLst/>
                <a:gdLst>
                  <a:gd name="T0" fmla="*/ 43 w 43"/>
                  <a:gd name="T1" fmla="*/ 19 h 42"/>
                  <a:gd name="T2" fmla="*/ 42 w 43"/>
                  <a:gd name="T3" fmla="*/ 26 h 42"/>
                  <a:gd name="T4" fmla="*/ 38 w 43"/>
                  <a:gd name="T5" fmla="*/ 33 h 42"/>
                  <a:gd name="T6" fmla="*/ 24 w 43"/>
                  <a:gd name="T7" fmla="*/ 41 h 42"/>
                  <a:gd name="T8" fmla="*/ 12 w 43"/>
                  <a:gd name="T9" fmla="*/ 42 h 42"/>
                  <a:gd name="T10" fmla="*/ 3 w 43"/>
                  <a:gd name="T11" fmla="*/ 42 h 42"/>
                  <a:gd name="T12" fmla="*/ 1 w 43"/>
                  <a:gd name="T13" fmla="*/ 15 h 42"/>
                  <a:gd name="T14" fmla="*/ 1 w 43"/>
                  <a:gd name="T15" fmla="*/ 15 h 42"/>
                  <a:gd name="T16" fmla="*/ 0 w 43"/>
                  <a:gd name="T17" fmla="*/ 10 h 42"/>
                  <a:gd name="T18" fmla="*/ 0 w 43"/>
                  <a:gd name="T19" fmla="*/ 6 h 42"/>
                  <a:gd name="T20" fmla="*/ 0 w 43"/>
                  <a:gd name="T21" fmla="*/ 2 h 42"/>
                  <a:gd name="T22" fmla="*/ 0 w 43"/>
                  <a:gd name="T23" fmla="*/ 2 h 42"/>
                  <a:gd name="T24" fmla="*/ 0 w 43"/>
                  <a:gd name="T25" fmla="*/ 2 h 42"/>
                  <a:gd name="T26" fmla="*/ 21 w 43"/>
                  <a:gd name="T27" fmla="*/ 0 h 42"/>
                  <a:gd name="T28" fmla="*/ 35 w 43"/>
                  <a:gd name="T29" fmla="*/ 5 h 42"/>
                  <a:gd name="T30" fmla="*/ 41 w 43"/>
                  <a:gd name="T31" fmla="*/ 12 h 42"/>
                  <a:gd name="T32" fmla="*/ 43 w 43"/>
                  <a:gd name="T33" fmla="*/ 19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 h="42">
                    <a:moveTo>
                      <a:pt x="43" y="19"/>
                    </a:moveTo>
                    <a:cubicBezTo>
                      <a:pt x="43" y="21"/>
                      <a:pt x="42" y="23"/>
                      <a:pt x="42" y="26"/>
                    </a:cubicBezTo>
                    <a:cubicBezTo>
                      <a:pt x="41" y="28"/>
                      <a:pt x="40" y="31"/>
                      <a:pt x="38" y="33"/>
                    </a:cubicBezTo>
                    <a:cubicBezTo>
                      <a:pt x="34" y="37"/>
                      <a:pt x="29" y="40"/>
                      <a:pt x="24" y="41"/>
                    </a:cubicBezTo>
                    <a:cubicBezTo>
                      <a:pt x="12" y="42"/>
                      <a:pt x="12" y="42"/>
                      <a:pt x="12" y="42"/>
                    </a:cubicBezTo>
                    <a:cubicBezTo>
                      <a:pt x="3" y="42"/>
                      <a:pt x="3" y="42"/>
                      <a:pt x="3" y="42"/>
                    </a:cubicBezTo>
                    <a:cubicBezTo>
                      <a:pt x="1" y="15"/>
                      <a:pt x="1" y="15"/>
                      <a:pt x="1" y="15"/>
                    </a:cubicBezTo>
                    <a:cubicBezTo>
                      <a:pt x="1" y="15"/>
                      <a:pt x="1" y="15"/>
                      <a:pt x="1" y="15"/>
                    </a:cubicBezTo>
                    <a:cubicBezTo>
                      <a:pt x="0" y="10"/>
                      <a:pt x="0" y="10"/>
                      <a:pt x="0" y="10"/>
                    </a:cubicBezTo>
                    <a:cubicBezTo>
                      <a:pt x="0" y="6"/>
                      <a:pt x="0" y="6"/>
                      <a:pt x="0" y="6"/>
                    </a:cubicBezTo>
                    <a:cubicBezTo>
                      <a:pt x="0" y="2"/>
                      <a:pt x="0" y="2"/>
                      <a:pt x="0" y="2"/>
                    </a:cubicBezTo>
                    <a:cubicBezTo>
                      <a:pt x="0" y="2"/>
                      <a:pt x="0" y="2"/>
                      <a:pt x="0" y="2"/>
                    </a:cubicBezTo>
                    <a:cubicBezTo>
                      <a:pt x="0" y="2"/>
                      <a:pt x="0" y="2"/>
                      <a:pt x="0" y="2"/>
                    </a:cubicBezTo>
                    <a:cubicBezTo>
                      <a:pt x="21" y="0"/>
                      <a:pt x="21" y="0"/>
                      <a:pt x="21" y="0"/>
                    </a:cubicBezTo>
                    <a:cubicBezTo>
                      <a:pt x="26" y="0"/>
                      <a:pt x="31" y="1"/>
                      <a:pt x="35" y="5"/>
                    </a:cubicBezTo>
                    <a:cubicBezTo>
                      <a:pt x="38" y="6"/>
                      <a:pt x="39" y="9"/>
                      <a:pt x="41" y="12"/>
                    </a:cubicBezTo>
                    <a:cubicBezTo>
                      <a:pt x="42" y="14"/>
                      <a:pt x="42" y="16"/>
                      <a:pt x="43" y="19"/>
                    </a:cubicBezTo>
                    <a:close/>
                  </a:path>
                </a:pathLst>
              </a:custGeom>
              <a:solidFill>
                <a:srgbClr val="FFC4B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05" name="iŝlíḍe"/>
              <p:cNvSpPr/>
              <p:nvPr/>
            </p:nvSpPr>
            <p:spPr bwMode="auto">
              <a:xfrm>
                <a:off x="3092" y="1956"/>
                <a:ext cx="252" cy="313"/>
              </a:xfrm>
              <a:custGeom>
                <a:avLst/>
                <a:gdLst>
                  <a:gd name="T0" fmla="*/ 187 w 191"/>
                  <a:gd name="T1" fmla="*/ 87 h 237"/>
                  <a:gd name="T2" fmla="*/ 190 w 191"/>
                  <a:gd name="T3" fmla="*/ 131 h 237"/>
                  <a:gd name="T4" fmla="*/ 190 w 191"/>
                  <a:gd name="T5" fmla="*/ 138 h 237"/>
                  <a:gd name="T6" fmla="*/ 190 w 191"/>
                  <a:gd name="T7" fmla="*/ 151 h 237"/>
                  <a:gd name="T8" fmla="*/ 120 w 191"/>
                  <a:gd name="T9" fmla="*/ 234 h 237"/>
                  <a:gd name="T10" fmla="*/ 117 w 191"/>
                  <a:gd name="T11" fmla="*/ 235 h 237"/>
                  <a:gd name="T12" fmla="*/ 104 w 191"/>
                  <a:gd name="T13" fmla="*/ 236 h 237"/>
                  <a:gd name="T14" fmla="*/ 91 w 191"/>
                  <a:gd name="T15" fmla="*/ 236 h 237"/>
                  <a:gd name="T16" fmla="*/ 68 w 191"/>
                  <a:gd name="T17" fmla="*/ 232 h 237"/>
                  <a:gd name="T18" fmla="*/ 68 w 191"/>
                  <a:gd name="T19" fmla="*/ 232 h 237"/>
                  <a:gd name="T20" fmla="*/ 5 w 191"/>
                  <a:gd name="T21" fmla="*/ 159 h 237"/>
                  <a:gd name="T22" fmla="*/ 5 w 191"/>
                  <a:gd name="T23" fmla="*/ 156 h 237"/>
                  <a:gd name="T24" fmla="*/ 5 w 191"/>
                  <a:gd name="T25" fmla="*/ 152 h 237"/>
                  <a:gd name="T26" fmla="*/ 5 w 191"/>
                  <a:gd name="T27" fmla="*/ 151 h 237"/>
                  <a:gd name="T28" fmla="*/ 4 w 191"/>
                  <a:gd name="T29" fmla="*/ 148 h 237"/>
                  <a:gd name="T30" fmla="*/ 4 w 191"/>
                  <a:gd name="T31" fmla="*/ 140 h 237"/>
                  <a:gd name="T32" fmla="*/ 2 w 191"/>
                  <a:gd name="T33" fmla="*/ 113 h 237"/>
                  <a:gd name="T34" fmla="*/ 2 w 191"/>
                  <a:gd name="T35" fmla="*/ 113 h 237"/>
                  <a:gd name="T36" fmla="*/ 2 w 191"/>
                  <a:gd name="T37" fmla="*/ 113 h 237"/>
                  <a:gd name="T38" fmla="*/ 1 w 191"/>
                  <a:gd name="T39" fmla="*/ 108 h 237"/>
                  <a:gd name="T40" fmla="*/ 1 w 191"/>
                  <a:gd name="T41" fmla="*/ 104 h 237"/>
                  <a:gd name="T42" fmla="*/ 1 w 191"/>
                  <a:gd name="T43" fmla="*/ 100 h 237"/>
                  <a:gd name="T44" fmla="*/ 1 w 191"/>
                  <a:gd name="T45" fmla="*/ 100 h 237"/>
                  <a:gd name="T46" fmla="*/ 2 w 191"/>
                  <a:gd name="T47" fmla="*/ 81 h 237"/>
                  <a:gd name="T48" fmla="*/ 5 w 191"/>
                  <a:gd name="T49" fmla="*/ 69 h 237"/>
                  <a:gd name="T50" fmla="*/ 6 w 191"/>
                  <a:gd name="T51" fmla="*/ 67 h 237"/>
                  <a:gd name="T52" fmla="*/ 9 w 191"/>
                  <a:gd name="T53" fmla="*/ 58 h 237"/>
                  <a:gd name="T54" fmla="*/ 9 w 191"/>
                  <a:gd name="T55" fmla="*/ 57 h 237"/>
                  <a:gd name="T56" fmla="*/ 32 w 191"/>
                  <a:gd name="T57" fmla="*/ 26 h 237"/>
                  <a:gd name="T58" fmla="*/ 38 w 191"/>
                  <a:gd name="T59" fmla="*/ 21 h 237"/>
                  <a:gd name="T60" fmla="*/ 89 w 191"/>
                  <a:gd name="T61" fmla="*/ 2 h 237"/>
                  <a:gd name="T62" fmla="*/ 157 w 191"/>
                  <a:gd name="T63" fmla="*/ 24 h 237"/>
                  <a:gd name="T64" fmla="*/ 179 w 191"/>
                  <a:gd name="T65" fmla="*/ 54 h 237"/>
                  <a:gd name="T66" fmla="*/ 184 w 191"/>
                  <a:gd name="T67" fmla="*/ 68 h 237"/>
                  <a:gd name="T68" fmla="*/ 187 w 191"/>
                  <a:gd name="T69" fmla="*/ 87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1" h="237">
                    <a:moveTo>
                      <a:pt x="187" y="87"/>
                    </a:moveTo>
                    <a:cubicBezTo>
                      <a:pt x="190" y="131"/>
                      <a:pt x="190" y="131"/>
                      <a:pt x="190" y="131"/>
                    </a:cubicBezTo>
                    <a:cubicBezTo>
                      <a:pt x="190" y="138"/>
                      <a:pt x="190" y="138"/>
                      <a:pt x="190" y="138"/>
                    </a:cubicBezTo>
                    <a:cubicBezTo>
                      <a:pt x="191" y="142"/>
                      <a:pt x="191" y="147"/>
                      <a:pt x="190" y="151"/>
                    </a:cubicBezTo>
                    <a:cubicBezTo>
                      <a:pt x="187" y="191"/>
                      <a:pt x="159" y="224"/>
                      <a:pt x="120" y="234"/>
                    </a:cubicBezTo>
                    <a:cubicBezTo>
                      <a:pt x="119" y="234"/>
                      <a:pt x="118" y="234"/>
                      <a:pt x="117" y="235"/>
                    </a:cubicBezTo>
                    <a:cubicBezTo>
                      <a:pt x="112" y="236"/>
                      <a:pt x="108" y="236"/>
                      <a:pt x="104" y="236"/>
                    </a:cubicBezTo>
                    <a:cubicBezTo>
                      <a:pt x="100" y="237"/>
                      <a:pt x="95" y="237"/>
                      <a:pt x="91" y="236"/>
                    </a:cubicBezTo>
                    <a:cubicBezTo>
                      <a:pt x="83" y="236"/>
                      <a:pt x="75" y="234"/>
                      <a:pt x="68" y="232"/>
                    </a:cubicBezTo>
                    <a:cubicBezTo>
                      <a:pt x="68" y="232"/>
                      <a:pt x="68" y="232"/>
                      <a:pt x="68" y="232"/>
                    </a:cubicBezTo>
                    <a:cubicBezTo>
                      <a:pt x="36" y="221"/>
                      <a:pt x="11" y="193"/>
                      <a:pt x="5" y="159"/>
                    </a:cubicBezTo>
                    <a:cubicBezTo>
                      <a:pt x="5" y="158"/>
                      <a:pt x="5" y="157"/>
                      <a:pt x="5" y="156"/>
                    </a:cubicBezTo>
                    <a:cubicBezTo>
                      <a:pt x="5" y="154"/>
                      <a:pt x="5" y="153"/>
                      <a:pt x="5" y="152"/>
                    </a:cubicBezTo>
                    <a:cubicBezTo>
                      <a:pt x="5" y="151"/>
                      <a:pt x="5" y="151"/>
                      <a:pt x="5" y="151"/>
                    </a:cubicBezTo>
                    <a:cubicBezTo>
                      <a:pt x="4" y="148"/>
                      <a:pt x="4" y="148"/>
                      <a:pt x="4" y="148"/>
                    </a:cubicBezTo>
                    <a:cubicBezTo>
                      <a:pt x="4" y="140"/>
                      <a:pt x="4" y="140"/>
                      <a:pt x="4" y="140"/>
                    </a:cubicBezTo>
                    <a:cubicBezTo>
                      <a:pt x="2" y="113"/>
                      <a:pt x="2" y="113"/>
                      <a:pt x="2" y="113"/>
                    </a:cubicBezTo>
                    <a:cubicBezTo>
                      <a:pt x="2" y="113"/>
                      <a:pt x="2" y="113"/>
                      <a:pt x="2" y="113"/>
                    </a:cubicBezTo>
                    <a:cubicBezTo>
                      <a:pt x="2" y="113"/>
                      <a:pt x="2" y="113"/>
                      <a:pt x="2" y="113"/>
                    </a:cubicBezTo>
                    <a:cubicBezTo>
                      <a:pt x="1" y="108"/>
                      <a:pt x="1" y="108"/>
                      <a:pt x="1" y="108"/>
                    </a:cubicBezTo>
                    <a:cubicBezTo>
                      <a:pt x="1" y="104"/>
                      <a:pt x="1" y="104"/>
                      <a:pt x="1" y="104"/>
                    </a:cubicBezTo>
                    <a:cubicBezTo>
                      <a:pt x="1" y="100"/>
                      <a:pt x="1" y="100"/>
                      <a:pt x="1" y="100"/>
                    </a:cubicBezTo>
                    <a:cubicBezTo>
                      <a:pt x="1" y="100"/>
                      <a:pt x="1" y="100"/>
                      <a:pt x="1" y="100"/>
                    </a:cubicBezTo>
                    <a:cubicBezTo>
                      <a:pt x="0" y="93"/>
                      <a:pt x="1" y="87"/>
                      <a:pt x="2" y="81"/>
                    </a:cubicBezTo>
                    <a:cubicBezTo>
                      <a:pt x="3" y="77"/>
                      <a:pt x="4" y="73"/>
                      <a:pt x="5" y="69"/>
                    </a:cubicBezTo>
                    <a:cubicBezTo>
                      <a:pt x="5" y="68"/>
                      <a:pt x="5" y="68"/>
                      <a:pt x="6" y="67"/>
                    </a:cubicBezTo>
                    <a:cubicBezTo>
                      <a:pt x="7" y="64"/>
                      <a:pt x="8" y="61"/>
                      <a:pt x="9" y="58"/>
                    </a:cubicBezTo>
                    <a:cubicBezTo>
                      <a:pt x="9" y="57"/>
                      <a:pt x="9" y="57"/>
                      <a:pt x="9" y="57"/>
                    </a:cubicBezTo>
                    <a:cubicBezTo>
                      <a:pt x="15" y="46"/>
                      <a:pt x="22" y="35"/>
                      <a:pt x="32" y="26"/>
                    </a:cubicBezTo>
                    <a:cubicBezTo>
                      <a:pt x="34" y="24"/>
                      <a:pt x="36" y="23"/>
                      <a:pt x="38" y="21"/>
                    </a:cubicBezTo>
                    <a:cubicBezTo>
                      <a:pt x="52" y="10"/>
                      <a:pt x="70" y="3"/>
                      <a:pt x="89" y="2"/>
                    </a:cubicBezTo>
                    <a:cubicBezTo>
                      <a:pt x="114" y="0"/>
                      <a:pt x="139" y="9"/>
                      <a:pt x="157" y="24"/>
                    </a:cubicBezTo>
                    <a:cubicBezTo>
                      <a:pt x="166" y="33"/>
                      <a:pt x="173" y="43"/>
                      <a:pt x="179" y="54"/>
                    </a:cubicBezTo>
                    <a:cubicBezTo>
                      <a:pt x="181" y="59"/>
                      <a:pt x="183" y="63"/>
                      <a:pt x="184" y="68"/>
                    </a:cubicBezTo>
                    <a:cubicBezTo>
                      <a:pt x="185" y="74"/>
                      <a:pt x="186" y="81"/>
                      <a:pt x="187" y="87"/>
                    </a:cubicBezTo>
                    <a:close/>
                  </a:path>
                </a:pathLst>
              </a:custGeom>
              <a:solidFill>
                <a:srgbClr val="FFC7B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06" name="ïşľíḋè"/>
              <p:cNvSpPr/>
              <p:nvPr/>
            </p:nvSpPr>
            <p:spPr bwMode="auto">
              <a:xfrm>
                <a:off x="3067" y="2104"/>
                <a:ext cx="43" cy="62"/>
              </a:xfrm>
              <a:custGeom>
                <a:avLst/>
                <a:gdLst>
                  <a:gd name="T0" fmla="*/ 30 w 33"/>
                  <a:gd name="T1" fmla="*/ 0 h 47"/>
                  <a:gd name="T2" fmla="*/ 32 w 33"/>
                  <a:gd name="T3" fmla="*/ 28 h 47"/>
                  <a:gd name="T4" fmla="*/ 33 w 33"/>
                  <a:gd name="T5" fmla="*/ 46 h 47"/>
                  <a:gd name="T6" fmla="*/ 26 w 33"/>
                  <a:gd name="T7" fmla="*/ 47 h 47"/>
                  <a:gd name="T8" fmla="*/ 24 w 33"/>
                  <a:gd name="T9" fmla="*/ 47 h 47"/>
                  <a:gd name="T10" fmla="*/ 1 w 33"/>
                  <a:gd name="T11" fmla="*/ 25 h 47"/>
                  <a:gd name="T12" fmla="*/ 7 w 33"/>
                  <a:gd name="T13" fmla="*/ 8 h 47"/>
                  <a:gd name="T14" fmla="*/ 21 w 33"/>
                  <a:gd name="T15" fmla="*/ 1 h 47"/>
                  <a:gd name="T16" fmla="*/ 21 w 33"/>
                  <a:gd name="T17" fmla="*/ 1 h 47"/>
                  <a:gd name="T18" fmla="*/ 23 w 33"/>
                  <a:gd name="T19" fmla="*/ 1 h 47"/>
                  <a:gd name="T20" fmla="*/ 30 w 33"/>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47">
                    <a:moveTo>
                      <a:pt x="30" y="0"/>
                    </a:moveTo>
                    <a:cubicBezTo>
                      <a:pt x="32" y="28"/>
                      <a:pt x="32" y="28"/>
                      <a:pt x="32" y="28"/>
                    </a:cubicBezTo>
                    <a:cubicBezTo>
                      <a:pt x="33" y="46"/>
                      <a:pt x="33" y="46"/>
                      <a:pt x="33" y="46"/>
                    </a:cubicBezTo>
                    <a:cubicBezTo>
                      <a:pt x="26" y="47"/>
                      <a:pt x="26" y="47"/>
                      <a:pt x="26" y="47"/>
                    </a:cubicBezTo>
                    <a:cubicBezTo>
                      <a:pt x="25" y="47"/>
                      <a:pt x="25" y="47"/>
                      <a:pt x="24" y="47"/>
                    </a:cubicBezTo>
                    <a:cubicBezTo>
                      <a:pt x="12" y="47"/>
                      <a:pt x="2" y="37"/>
                      <a:pt x="1" y="25"/>
                    </a:cubicBezTo>
                    <a:cubicBezTo>
                      <a:pt x="0" y="18"/>
                      <a:pt x="3" y="13"/>
                      <a:pt x="7" y="8"/>
                    </a:cubicBezTo>
                    <a:cubicBezTo>
                      <a:pt x="10" y="4"/>
                      <a:pt x="15" y="2"/>
                      <a:pt x="21" y="1"/>
                    </a:cubicBezTo>
                    <a:cubicBezTo>
                      <a:pt x="21" y="1"/>
                      <a:pt x="21" y="1"/>
                      <a:pt x="21" y="1"/>
                    </a:cubicBezTo>
                    <a:cubicBezTo>
                      <a:pt x="21" y="1"/>
                      <a:pt x="22" y="1"/>
                      <a:pt x="23" y="1"/>
                    </a:cubicBezTo>
                    <a:lnTo>
                      <a:pt x="30" y="0"/>
                    </a:lnTo>
                    <a:close/>
                  </a:path>
                </a:pathLst>
              </a:custGeom>
              <a:solidFill>
                <a:srgbClr val="FFC4B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07" name="íṧḻiḍe"/>
              <p:cNvSpPr/>
              <p:nvPr/>
            </p:nvSpPr>
            <p:spPr bwMode="auto">
              <a:xfrm>
                <a:off x="3204" y="2113"/>
                <a:ext cx="33" cy="14"/>
              </a:xfrm>
              <a:custGeom>
                <a:avLst/>
                <a:gdLst>
                  <a:gd name="T0" fmla="*/ 1 w 25"/>
                  <a:gd name="T1" fmla="*/ 7 h 11"/>
                  <a:gd name="T2" fmla="*/ 1 w 25"/>
                  <a:gd name="T3" fmla="*/ 7 h 11"/>
                  <a:gd name="T4" fmla="*/ 4 w 25"/>
                  <a:gd name="T5" fmla="*/ 2 h 11"/>
                  <a:gd name="T6" fmla="*/ 20 w 25"/>
                  <a:gd name="T7" fmla="*/ 0 h 11"/>
                  <a:gd name="T8" fmla="*/ 25 w 25"/>
                  <a:gd name="T9" fmla="*/ 4 h 11"/>
                  <a:gd name="T10" fmla="*/ 21 w 25"/>
                  <a:gd name="T11" fmla="*/ 9 h 11"/>
                  <a:gd name="T12" fmla="*/ 5 w 25"/>
                  <a:gd name="T13" fmla="*/ 11 h 11"/>
                  <a:gd name="T14" fmla="*/ 1 w 25"/>
                  <a:gd name="T15" fmla="*/ 7 h 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11">
                    <a:moveTo>
                      <a:pt x="1" y="7"/>
                    </a:moveTo>
                    <a:cubicBezTo>
                      <a:pt x="1" y="7"/>
                      <a:pt x="1" y="7"/>
                      <a:pt x="1" y="7"/>
                    </a:cubicBezTo>
                    <a:cubicBezTo>
                      <a:pt x="0" y="5"/>
                      <a:pt x="2" y="3"/>
                      <a:pt x="4" y="2"/>
                    </a:cubicBezTo>
                    <a:cubicBezTo>
                      <a:pt x="20" y="0"/>
                      <a:pt x="20" y="0"/>
                      <a:pt x="20" y="0"/>
                    </a:cubicBezTo>
                    <a:cubicBezTo>
                      <a:pt x="22" y="0"/>
                      <a:pt x="25" y="2"/>
                      <a:pt x="25" y="4"/>
                    </a:cubicBezTo>
                    <a:cubicBezTo>
                      <a:pt x="25" y="6"/>
                      <a:pt x="23" y="8"/>
                      <a:pt x="21" y="9"/>
                    </a:cubicBezTo>
                    <a:cubicBezTo>
                      <a:pt x="5" y="11"/>
                      <a:pt x="5" y="11"/>
                      <a:pt x="5" y="11"/>
                    </a:cubicBezTo>
                    <a:cubicBezTo>
                      <a:pt x="3" y="11"/>
                      <a:pt x="1" y="9"/>
                      <a:pt x="1" y="7"/>
                    </a:cubicBezTo>
                    <a:close/>
                  </a:path>
                </a:pathLst>
              </a:custGeom>
              <a:solidFill>
                <a:srgbClr val="0711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08" name="iŝḻîḑe"/>
              <p:cNvSpPr/>
              <p:nvPr/>
            </p:nvSpPr>
            <p:spPr bwMode="auto">
              <a:xfrm>
                <a:off x="3294" y="2102"/>
                <a:ext cx="33" cy="14"/>
              </a:xfrm>
              <a:custGeom>
                <a:avLst/>
                <a:gdLst>
                  <a:gd name="T0" fmla="*/ 0 w 25"/>
                  <a:gd name="T1" fmla="*/ 6 h 10"/>
                  <a:gd name="T2" fmla="*/ 0 w 25"/>
                  <a:gd name="T3" fmla="*/ 6 h 10"/>
                  <a:gd name="T4" fmla="*/ 4 w 25"/>
                  <a:gd name="T5" fmla="*/ 2 h 10"/>
                  <a:gd name="T6" fmla="*/ 20 w 25"/>
                  <a:gd name="T7" fmla="*/ 0 h 10"/>
                  <a:gd name="T8" fmla="*/ 25 w 25"/>
                  <a:gd name="T9" fmla="*/ 4 h 10"/>
                  <a:gd name="T10" fmla="*/ 21 w 25"/>
                  <a:gd name="T11" fmla="*/ 9 h 10"/>
                  <a:gd name="T12" fmla="*/ 5 w 25"/>
                  <a:gd name="T13" fmla="*/ 10 h 10"/>
                  <a:gd name="T14" fmla="*/ 0 w 25"/>
                  <a:gd name="T15" fmla="*/ 6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10">
                    <a:moveTo>
                      <a:pt x="0" y="6"/>
                    </a:moveTo>
                    <a:cubicBezTo>
                      <a:pt x="0" y="6"/>
                      <a:pt x="0" y="6"/>
                      <a:pt x="0" y="6"/>
                    </a:cubicBezTo>
                    <a:cubicBezTo>
                      <a:pt x="0" y="4"/>
                      <a:pt x="2" y="2"/>
                      <a:pt x="4" y="2"/>
                    </a:cubicBezTo>
                    <a:cubicBezTo>
                      <a:pt x="20" y="0"/>
                      <a:pt x="20" y="0"/>
                      <a:pt x="20" y="0"/>
                    </a:cubicBezTo>
                    <a:cubicBezTo>
                      <a:pt x="23" y="0"/>
                      <a:pt x="25" y="2"/>
                      <a:pt x="25" y="4"/>
                    </a:cubicBezTo>
                    <a:cubicBezTo>
                      <a:pt x="25" y="6"/>
                      <a:pt x="23" y="8"/>
                      <a:pt x="21" y="9"/>
                    </a:cubicBezTo>
                    <a:cubicBezTo>
                      <a:pt x="5" y="10"/>
                      <a:pt x="5" y="10"/>
                      <a:pt x="5" y="10"/>
                    </a:cubicBezTo>
                    <a:cubicBezTo>
                      <a:pt x="3" y="10"/>
                      <a:pt x="1" y="8"/>
                      <a:pt x="0" y="6"/>
                    </a:cubicBezTo>
                    <a:close/>
                  </a:path>
                </a:pathLst>
              </a:custGeom>
              <a:solidFill>
                <a:srgbClr val="0711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09" name="í$ľíḋé"/>
              <p:cNvSpPr/>
              <p:nvPr/>
            </p:nvSpPr>
            <p:spPr bwMode="auto">
              <a:xfrm>
                <a:off x="3067" y="2048"/>
                <a:ext cx="158" cy="225"/>
              </a:xfrm>
              <a:custGeom>
                <a:avLst/>
                <a:gdLst>
                  <a:gd name="T0" fmla="*/ 120 w 120"/>
                  <a:gd name="T1" fmla="*/ 166 h 170"/>
                  <a:gd name="T2" fmla="*/ 87 w 120"/>
                  <a:gd name="T3" fmla="*/ 162 h 170"/>
                  <a:gd name="T4" fmla="*/ 87 w 120"/>
                  <a:gd name="T5" fmla="*/ 162 h 170"/>
                  <a:gd name="T6" fmla="*/ 24 w 120"/>
                  <a:gd name="T7" fmla="*/ 89 h 170"/>
                  <a:gd name="T8" fmla="*/ 1 w 120"/>
                  <a:gd name="T9" fmla="*/ 67 h 170"/>
                  <a:gd name="T10" fmla="*/ 7 w 120"/>
                  <a:gd name="T11" fmla="*/ 50 h 170"/>
                  <a:gd name="T12" fmla="*/ 21 w 120"/>
                  <a:gd name="T13" fmla="*/ 43 h 170"/>
                  <a:gd name="T14" fmla="*/ 21 w 120"/>
                  <a:gd name="T15" fmla="*/ 43 h 170"/>
                  <a:gd name="T16" fmla="*/ 20 w 120"/>
                  <a:gd name="T17" fmla="*/ 38 h 170"/>
                  <a:gd name="T18" fmla="*/ 20 w 120"/>
                  <a:gd name="T19" fmla="*/ 34 h 170"/>
                  <a:gd name="T20" fmla="*/ 20 w 120"/>
                  <a:gd name="T21" fmla="*/ 30 h 170"/>
                  <a:gd name="T22" fmla="*/ 20 w 120"/>
                  <a:gd name="T23" fmla="*/ 30 h 170"/>
                  <a:gd name="T24" fmla="*/ 20 w 120"/>
                  <a:gd name="T25" fmla="*/ 30 h 170"/>
                  <a:gd name="T26" fmla="*/ 21 w 120"/>
                  <a:gd name="T27" fmla="*/ 11 h 170"/>
                  <a:gd name="T28" fmla="*/ 54 w 120"/>
                  <a:gd name="T29" fmla="*/ 15 h 170"/>
                  <a:gd name="T30" fmla="*/ 55 w 120"/>
                  <a:gd name="T31" fmla="*/ 33 h 170"/>
                  <a:gd name="T32" fmla="*/ 58 w 120"/>
                  <a:gd name="T33" fmla="*/ 61 h 170"/>
                  <a:gd name="T34" fmla="*/ 72 w 120"/>
                  <a:gd name="T35" fmla="*/ 122 h 170"/>
                  <a:gd name="T36" fmla="*/ 120 w 120"/>
                  <a:gd name="T37" fmla="*/ 166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0" h="170">
                    <a:moveTo>
                      <a:pt x="120" y="166"/>
                    </a:moveTo>
                    <a:cubicBezTo>
                      <a:pt x="120" y="166"/>
                      <a:pt x="104" y="170"/>
                      <a:pt x="87" y="162"/>
                    </a:cubicBezTo>
                    <a:cubicBezTo>
                      <a:pt x="87" y="162"/>
                      <a:pt x="87" y="162"/>
                      <a:pt x="87" y="162"/>
                    </a:cubicBezTo>
                    <a:cubicBezTo>
                      <a:pt x="55" y="151"/>
                      <a:pt x="30" y="123"/>
                      <a:pt x="24" y="89"/>
                    </a:cubicBezTo>
                    <a:cubicBezTo>
                      <a:pt x="12" y="89"/>
                      <a:pt x="2" y="79"/>
                      <a:pt x="1" y="67"/>
                    </a:cubicBezTo>
                    <a:cubicBezTo>
                      <a:pt x="0" y="60"/>
                      <a:pt x="3" y="55"/>
                      <a:pt x="7" y="50"/>
                    </a:cubicBezTo>
                    <a:cubicBezTo>
                      <a:pt x="10" y="46"/>
                      <a:pt x="15" y="44"/>
                      <a:pt x="21" y="43"/>
                    </a:cubicBezTo>
                    <a:cubicBezTo>
                      <a:pt x="21" y="43"/>
                      <a:pt x="21" y="43"/>
                      <a:pt x="21" y="43"/>
                    </a:cubicBezTo>
                    <a:cubicBezTo>
                      <a:pt x="20" y="38"/>
                      <a:pt x="20" y="38"/>
                      <a:pt x="20" y="38"/>
                    </a:cubicBezTo>
                    <a:cubicBezTo>
                      <a:pt x="20" y="34"/>
                      <a:pt x="20" y="34"/>
                      <a:pt x="20" y="34"/>
                    </a:cubicBezTo>
                    <a:cubicBezTo>
                      <a:pt x="20" y="30"/>
                      <a:pt x="20" y="30"/>
                      <a:pt x="20" y="30"/>
                    </a:cubicBezTo>
                    <a:cubicBezTo>
                      <a:pt x="20" y="30"/>
                      <a:pt x="20" y="30"/>
                      <a:pt x="20" y="30"/>
                    </a:cubicBezTo>
                    <a:cubicBezTo>
                      <a:pt x="20" y="30"/>
                      <a:pt x="20" y="30"/>
                      <a:pt x="20" y="30"/>
                    </a:cubicBezTo>
                    <a:cubicBezTo>
                      <a:pt x="19" y="23"/>
                      <a:pt x="20" y="17"/>
                      <a:pt x="21" y="11"/>
                    </a:cubicBezTo>
                    <a:cubicBezTo>
                      <a:pt x="33" y="3"/>
                      <a:pt x="45" y="0"/>
                      <a:pt x="54" y="15"/>
                    </a:cubicBezTo>
                    <a:cubicBezTo>
                      <a:pt x="54" y="15"/>
                      <a:pt x="55" y="22"/>
                      <a:pt x="55" y="33"/>
                    </a:cubicBezTo>
                    <a:cubicBezTo>
                      <a:pt x="56" y="41"/>
                      <a:pt x="56" y="51"/>
                      <a:pt x="58" y="61"/>
                    </a:cubicBezTo>
                    <a:cubicBezTo>
                      <a:pt x="60" y="84"/>
                      <a:pt x="65" y="108"/>
                      <a:pt x="72" y="122"/>
                    </a:cubicBezTo>
                    <a:cubicBezTo>
                      <a:pt x="88" y="153"/>
                      <a:pt x="120" y="166"/>
                      <a:pt x="120" y="166"/>
                    </a:cubicBezTo>
                    <a:close/>
                  </a:path>
                </a:pathLst>
              </a:custGeom>
              <a:solidFill>
                <a:srgbClr val="F4A8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10" name="îṥlidè"/>
              <p:cNvSpPr/>
              <p:nvPr/>
            </p:nvSpPr>
            <p:spPr bwMode="auto">
              <a:xfrm>
                <a:off x="3109" y="1938"/>
                <a:ext cx="246" cy="74"/>
              </a:xfrm>
              <a:custGeom>
                <a:avLst/>
                <a:gdLst>
                  <a:gd name="T0" fmla="*/ 169 w 186"/>
                  <a:gd name="T1" fmla="*/ 36 h 56"/>
                  <a:gd name="T2" fmla="*/ 21 w 186"/>
                  <a:gd name="T3" fmla="*/ 55 h 56"/>
                  <a:gd name="T4" fmla="*/ 1 w 186"/>
                  <a:gd name="T5" fmla="*/ 39 h 56"/>
                  <a:gd name="T6" fmla="*/ 17 w 186"/>
                  <a:gd name="T7" fmla="*/ 19 h 56"/>
                  <a:gd name="T8" fmla="*/ 165 w 186"/>
                  <a:gd name="T9" fmla="*/ 1 h 56"/>
                  <a:gd name="T10" fmla="*/ 185 w 186"/>
                  <a:gd name="T11" fmla="*/ 17 h 56"/>
                  <a:gd name="T12" fmla="*/ 169 w 186"/>
                  <a:gd name="T13" fmla="*/ 36 h 56"/>
                </a:gdLst>
                <a:ahLst/>
                <a:cxnLst>
                  <a:cxn ang="0">
                    <a:pos x="T0" y="T1"/>
                  </a:cxn>
                  <a:cxn ang="0">
                    <a:pos x="T2" y="T3"/>
                  </a:cxn>
                  <a:cxn ang="0">
                    <a:pos x="T4" y="T5"/>
                  </a:cxn>
                  <a:cxn ang="0">
                    <a:pos x="T6" y="T7"/>
                  </a:cxn>
                  <a:cxn ang="0">
                    <a:pos x="T8" y="T9"/>
                  </a:cxn>
                  <a:cxn ang="0">
                    <a:pos x="T10" y="T11"/>
                  </a:cxn>
                  <a:cxn ang="0">
                    <a:pos x="T12" y="T13"/>
                  </a:cxn>
                </a:cxnLst>
                <a:rect l="0" t="0" r="r" b="b"/>
                <a:pathLst>
                  <a:path w="186" h="56">
                    <a:moveTo>
                      <a:pt x="169" y="36"/>
                    </a:moveTo>
                    <a:cubicBezTo>
                      <a:pt x="21" y="55"/>
                      <a:pt x="21" y="55"/>
                      <a:pt x="21" y="55"/>
                    </a:cubicBezTo>
                    <a:cubicBezTo>
                      <a:pt x="11" y="56"/>
                      <a:pt x="2" y="49"/>
                      <a:pt x="1" y="39"/>
                    </a:cubicBezTo>
                    <a:cubicBezTo>
                      <a:pt x="0" y="29"/>
                      <a:pt x="7" y="20"/>
                      <a:pt x="17" y="19"/>
                    </a:cubicBezTo>
                    <a:cubicBezTo>
                      <a:pt x="165" y="1"/>
                      <a:pt x="165" y="1"/>
                      <a:pt x="165" y="1"/>
                    </a:cubicBezTo>
                    <a:cubicBezTo>
                      <a:pt x="175" y="0"/>
                      <a:pt x="184" y="7"/>
                      <a:pt x="185" y="17"/>
                    </a:cubicBezTo>
                    <a:cubicBezTo>
                      <a:pt x="186" y="26"/>
                      <a:pt x="179" y="35"/>
                      <a:pt x="169" y="36"/>
                    </a:cubicBezTo>
                    <a:close/>
                  </a:path>
                </a:pathLst>
              </a:custGeom>
              <a:solidFill>
                <a:srgbClr val="B9524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11" name="ísḷïḓé"/>
              <p:cNvSpPr/>
              <p:nvPr/>
            </p:nvSpPr>
            <p:spPr bwMode="auto">
              <a:xfrm>
                <a:off x="3077" y="1977"/>
                <a:ext cx="304" cy="187"/>
              </a:xfrm>
              <a:custGeom>
                <a:avLst/>
                <a:gdLst>
                  <a:gd name="T0" fmla="*/ 228 w 230"/>
                  <a:gd name="T1" fmla="*/ 18 h 142"/>
                  <a:gd name="T2" fmla="*/ 224 w 230"/>
                  <a:gd name="T3" fmla="*/ 39 h 142"/>
                  <a:gd name="T4" fmla="*/ 208 w 230"/>
                  <a:gd name="T5" fmla="*/ 48 h 142"/>
                  <a:gd name="T6" fmla="*/ 73 w 230"/>
                  <a:gd name="T7" fmla="*/ 65 h 142"/>
                  <a:gd name="T8" fmla="*/ 42 w 230"/>
                  <a:gd name="T9" fmla="*/ 104 h 142"/>
                  <a:gd name="T10" fmla="*/ 44 w 230"/>
                  <a:gd name="T11" fmla="*/ 126 h 142"/>
                  <a:gd name="T12" fmla="*/ 33 w 230"/>
                  <a:gd name="T13" fmla="*/ 141 h 142"/>
                  <a:gd name="T14" fmla="*/ 30 w 230"/>
                  <a:gd name="T15" fmla="*/ 141 h 142"/>
                  <a:gd name="T16" fmla="*/ 15 w 230"/>
                  <a:gd name="T17" fmla="*/ 130 h 142"/>
                  <a:gd name="T18" fmla="*/ 7 w 230"/>
                  <a:gd name="T19" fmla="*/ 64 h 142"/>
                  <a:gd name="T20" fmla="*/ 7 w 230"/>
                  <a:gd name="T21" fmla="*/ 62 h 142"/>
                  <a:gd name="T22" fmla="*/ 1 w 230"/>
                  <a:gd name="T23" fmla="*/ 50 h 142"/>
                  <a:gd name="T24" fmla="*/ 6 w 230"/>
                  <a:gd name="T25" fmla="*/ 33 h 142"/>
                  <a:gd name="T26" fmla="*/ 22 w 230"/>
                  <a:gd name="T27" fmla="*/ 24 h 142"/>
                  <a:gd name="T28" fmla="*/ 201 w 230"/>
                  <a:gd name="T29" fmla="*/ 2 h 142"/>
                  <a:gd name="T30" fmla="*/ 228 w 230"/>
                  <a:gd name="T31" fmla="*/ 1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0" h="142">
                    <a:moveTo>
                      <a:pt x="228" y="18"/>
                    </a:moveTo>
                    <a:cubicBezTo>
                      <a:pt x="230" y="26"/>
                      <a:pt x="228" y="34"/>
                      <a:pt x="224" y="39"/>
                    </a:cubicBezTo>
                    <a:cubicBezTo>
                      <a:pt x="220" y="44"/>
                      <a:pt x="214" y="47"/>
                      <a:pt x="208" y="48"/>
                    </a:cubicBezTo>
                    <a:cubicBezTo>
                      <a:pt x="73" y="65"/>
                      <a:pt x="73" y="65"/>
                      <a:pt x="73" y="65"/>
                    </a:cubicBezTo>
                    <a:cubicBezTo>
                      <a:pt x="53" y="67"/>
                      <a:pt x="39" y="85"/>
                      <a:pt x="42" y="104"/>
                    </a:cubicBezTo>
                    <a:cubicBezTo>
                      <a:pt x="44" y="126"/>
                      <a:pt x="44" y="126"/>
                      <a:pt x="44" y="126"/>
                    </a:cubicBezTo>
                    <a:cubicBezTo>
                      <a:pt x="45" y="133"/>
                      <a:pt x="40" y="140"/>
                      <a:pt x="33" y="141"/>
                    </a:cubicBezTo>
                    <a:cubicBezTo>
                      <a:pt x="30" y="141"/>
                      <a:pt x="30" y="141"/>
                      <a:pt x="30" y="141"/>
                    </a:cubicBezTo>
                    <a:cubicBezTo>
                      <a:pt x="22" y="142"/>
                      <a:pt x="16" y="137"/>
                      <a:pt x="15" y="130"/>
                    </a:cubicBezTo>
                    <a:cubicBezTo>
                      <a:pt x="7" y="64"/>
                      <a:pt x="7" y="64"/>
                      <a:pt x="7" y="64"/>
                    </a:cubicBezTo>
                    <a:cubicBezTo>
                      <a:pt x="7" y="63"/>
                      <a:pt x="7" y="63"/>
                      <a:pt x="7" y="62"/>
                    </a:cubicBezTo>
                    <a:cubicBezTo>
                      <a:pt x="4" y="59"/>
                      <a:pt x="2" y="55"/>
                      <a:pt x="1" y="50"/>
                    </a:cubicBezTo>
                    <a:cubicBezTo>
                      <a:pt x="0" y="43"/>
                      <a:pt x="2" y="37"/>
                      <a:pt x="6" y="33"/>
                    </a:cubicBezTo>
                    <a:cubicBezTo>
                      <a:pt x="10" y="28"/>
                      <a:pt x="15" y="24"/>
                      <a:pt x="22" y="24"/>
                    </a:cubicBezTo>
                    <a:cubicBezTo>
                      <a:pt x="201" y="2"/>
                      <a:pt x="201" y="2"/>
                      <a:pt x="201" y="2"/>
                    </a:cubicBezTo>
                    <a:cubicBezTo>
                      <a:pt x="213" y="0"/>
                      <a:pt x="224" y="7"/>
                      <a:pt x="228" y="18"/>
                    </a:cubicBezTo>
                    <a:close/>
                  </a:path>
                </a:pathLst>
              </a:custGeom>
              <a:solidFill>
                <a:srgbClr val="B9524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12" name="îṡļíḍé"/>
              <p:cNvSpPr/>
              <p:nvPr/>
            </p:nvSpPr>
            <p:spPr bwMode="auto">
              <a:xfrm>
                <a:off x="3279" y="2063"/>
                <a:ext cx="53" cy="19"/>
              </a:xfrm>
              <a:custGeom>
                <a:avLst/>
                <a:gdLst>
                  <a:gd name="T0" fmla="*/ 35 w 40"/>
                  <a:gd name="T1" fmla="*/ 11 h 15"/>
                  <a:gd name="T2" fmla="*/ 6 w 40"/>
                  <a:gd name="T3" fmla="*/ 14 h 15"/>
                  <a:gd name="T4" fmla="*/ 0 w 40"/>
                  <a:gd name="T5" fmla="*/ 10 h 15"/>
                  <a:gd name="T6" fmla="*/ 5 w 40"/>
                  <a:gd name="T7" fmla="*/ 4 h 15"/>
                  <a:gd name="T8" fmla="*/ 34 w 40"/>
                  <a:gd name="T9" fmla="*/ 0 h 15"/>
                  <a:gd name="T10" fmla="*/ 40 w 40"/>
                  <a:gd name="T11" fmla="*/ 5 h 15"/>
                  <a:gd name="T12" fmla="*/ 35 w 40"/>
                  <a:gd name="T13" fmla="*/ 11 h 15"/>
                </a:gdLst>
                <a:ahLst/>
                <a:cxnLst>
                  <a:cxn ang="0">
                    <a:pos x="T0" y="T1"/>
                  </a:cxn>
                  <a:cxn ang="0">
                    <a:pos x="T2" y="T3"/>
                  </a:cxn>
                  <a:cxn ang="0">
                    <a:pos x="T4" y="T5"/>
                  </a:cxn>
                  <a:cxn ang="0">
                    <a:pos x="T6" y="T7"/>
                  </a:cxn>
                  <a:cxn ang="0">
                    <a:pos x="T8" y="T9"/>
                  </a:cxn>
                  <a:cxn ang="0">
                    <a:pos x="T10" y="T11"/>
                  </a:cxn>
                  <a:cxn ang="0">
                    <a:pos x="T12" y="T13"/>
                  </a:cxn>
                </a:cxnLst>
                <a:rect l="0" t="0" r="r" b="b"/>
                <a:pathLst>
                  <a:path w="40" h="15">
                    <a:moveTo>
                      <a:pt x="35" y="11"/>
                    </a:moveTo>
                    <a:cubicBezTo>
                      <a:pt x="6" y="14"/>
                      <a:pt x="6" y="14"/>
                      <a:pt x="6" y="14"/>
                    </a:cubicBezTo>
                    <a:cubicBezTo>
                      <a:pt x="3" y="15"/>
                      <a:pt x="0" y="13"/>
                      <a:pt x="0" y="10"/>
                    </a:cubicBezTo>
                    <a:cubicBezTo>
                      <a:pt x="0" y="7"/>
                      <a:pt x="2" y="4"/>
                      <a:pt x="5" y="4"/>
                    </a:cubicBezTo>
                    <a:cubicBezTo>
                      <a:pt x="34" y="0"/>
                      <a:pt x="34" y="0"/>
                      <a:pt x="34" y="0"/>
                    </a:cubicBezTo>
                    <a:cubicBezTo>
                      <a:pt x="37" y="0"/>
                      <a:pt x="39" y="2"/>
                      <a:pt x="40" y="5"/>
                    </a:cubicBezTo>
                    <a:cubicBezTo>
                      <a:pt x="40" y="8"/>
                      <a:pt x="38" y="10"/>
                      <a:pt x="35" y="11"/>
                    </a:cubicBezTo>
                    <a:close/>
                  </a:path>
                </a:pathLst>
              </a:custGeom>
              <a:solidFill>
                <a:srgbClr val="B9524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13" name="íSḷiḑè"/>
              <p:cNvSpPr/>
              <p:nvPr/>
            </p:nvSpPr>
            <p:spPr bwMode="auto">
              <a:xfrm>
                <a:off x="3186" y="2075"/>
                <a:ext cx="53" cy="18"/>
              </a:xfrm>
              <a:custGeom>
                <a:avLst/>
                <a:gdLst>
                  <a:gd name="T0" fmla="*/ 35 w 40"/>
                  <a:gd name="T1" fmla="*/ 10 h 14"/>
                  <a:gd name="T2" fmla="*/ 6 w 40"/>
                  <a:gd name="T3" fmla="*/ 14 h 14"/>
                  <a:gd name="T4" fmla="*/ 0 w 40"/>
                  <a:gd name="T5" fmla="*/ 9 h 14"/>
                  <a:gd name="T6" fmla="*/ 5 w 40"/>
                  <a:gd name="T7" fmla="*/ 4 h 14"/>
                  <a:gd name="T8" fmla="*/ 34 w 40"/>
                  <a:gd name="T9" fmla="*/ 0 h 14"/>
                  <a:gd name="T10" fmla="*/ 40 w 40"/>
                  <a:gd name="T11" fmla="*/ 5 h 14"/>
                  <a:gd name="T12" fmla="*/ 35 w 40"/>
                  <a:gd name="T13" fmla="*/ 10 h 14"/>
                </a:gdLst>
                <a:ahLst/>
                <a:cxnLst>
                  <a:cxn ang="0">
                    <a:pos x="T0" y="T1"/>
                  </a:cxn>
                  <a:cxn ang="0">
                    <a:pos x="T2" y="T3"/>
                  </a:cxn>
                  <a:cxn ang="0">
                    <a:pos x="T4" y="T5"/>
                  </a:cxn>
                  <a:cxn ang="0">
                    <a:pos x="T6" y="T7"/>
                  </a:cxn>
                  <a:cxn ang="0">
                    <a:pos x="T8" y="T9"/>
                  </a:cxn>
                  <a:cxn ang="0">
                    <a:pos x="T10" y="T11"/>
                  </a:cxn>
                  <a:cxn ang="0">
                    <a:pos x="T12" y="T13"/>
                  </a:cxn>
                </a:cxnLst>
                <a:rect l="0" t="0" r="r" b="b"/>
                <a:pathLst>
                  <a:path w="40" h="14">
                    <a:moveTo>
                      <a:pt x="35" y="10"/>
                    </a:moveTo>
                    <a:cubicBezTo>
                      <a:pt x="6" y="14"/>
                      <a:pt x="6" y="14"/>
                      <a:pt x="6" y="14"/>
                    </a:cubicBezTo>
                    <a:cubicBezTo>
                      <a:pt x="3" y="14"/>
                      <a:pt x="1" y="12"/>
                      <a:pt x="0" y="9"/>
                    </a:cubicBezTo>
                    <a:cubicBezTo>
                      <a:pt x="0" y="7"/>
                      <a:pt x="2" y="4"/>
                      <a:pt x="5" y="4"/>
                    </a:cubicBezTo>
                    <a:cubicBezTo>
                      <a:pt x="34" y="0"/>
                      <a:pt x="34" y="0"/>
                      <a:pt x="34" y="0"/>
                    </a:cubicBezTo>
                    <a:cubicBezTo>
                      <a:pt x="37" y="0"/>
                      <a:pt x="39" y="2"/>
                      <a:pt x="40" y="5"/>
                    </a:cubicBezTo>
                    <a:cubicBezTo>
                      <a:pt x="40" y="7"/>
                      <a:pt x="38" y="10"/>
                      <a:pt x="35" y="10"/>
                    </a:cubicBezTo>
                    <a:close/>
                  </a:path>
                </a:pathLst>
              </a:custGeom>
              <a:solidFill>
                <a:srgbClr val="B9524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14" name="íśliďe"/>
              <p:cNvSpPr/>
              <p:nvPr/>
            </p:nvSpPr>
            <p:spPr bwMode="auto">
              <a:xfrm>
                <a:off x="3249" y="2179"/>
                <a:ext cx="52" cy="17"/>
              </a:xfrm>
              <a:custGeom>
                <a:avLst/>
                <a:gdLst>
                  <a:gd name="T0" fmla="*/ 0 w 39"/>
                  <a:gd name="T1" fmla="*/ 5 h 13"/>
                  <a:gd name="T2" fmla="*/ 19 w 39"/>
                  <a:gd name="T3" fmla="*/ 13 h 13"/>
                  <a:gd name="T4" fmla="*/ 39 w 39"/>
                  <a:gd name="T5" fmla="*/ 0 h 13"/>
                  <a:gd name="T6" fmla="*/ 0 w 39"/>
                  <a:gd name="T7" fmla="*/ 5 h 13"/>
                </a:gdLst>
                <a:ahLst/>
                <a:cxnLst>
                  <a:cxn ang="0">
                    <a:pos x="T0" y="T1"/>
                  </a:cxn>
                  <a:cxn ang="0">
                    <a:pos x="T2" y="T3"/>
                  </a:cxn>
                  <a:cxn ang="0">
                    <a:pos x="T4" y="T5"/>
                  </a:cxn>
                  <a:cxn ang="0">
                    <a:pos x="T6" y="T7"/>
                  </a:cxn>
                </a:cxnLst>
                <a:rect l="0" t="0" r="r" b="b"/>
                <a:pathLst>
                  <a:path w="39" h="13">
                    <a:moveTo>
                      <a:pt x="0" y="5"/>
                    </a:moveTo>
                    <a:cubicBezTo>
                      <a:pt x="6" y="11"/>
                      <a:pt x="12" y="13"/>
                      <a:pt x="19" y="13"/>
                    </a:cubicBezTo>
                    <a:cubicBezTo>
                      <a:pt x="28" y="12"/>
                      <a:pt x="37" y="7"/>
                      <a:pt x="39" y="0"/>
                    </a:cubicBezTo>
                    <a:lnTo>
                      <a:pt x="0"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15" name="ïṡļïďé"/>
              <p:cNvSpPr/>
              <p:nvPr/>
            </p:nvSpPr>
            <p:spPr bwMode="auto">
              <a:xfrm>
                <a:off x="3264" y="2114"/>
                <a:ext cx="25" cy="48"/>
              </a:xfrm>
              <a:custGeom>
                <a:avLst/>
                <a:gdLst>
                  <a:gd name="T0" fmla="*/ 19 w 19"/>
                  <a:gd name="T1" fmla="*/ 26 h 36"/>
                  <a:gd name="T2" fmla="*/ 18 w 19"/>
                  <a:gd name="T3" fmla="*/ 26 h 36"/>
                  <a:gd name="T4" fmla="*/ 5 w 19"/>
                  <a:gd name="T5" fmla="*/ 36 h 36"/>
                  <a:gd name="T6" fmla="*/ 0 w 19"/>
                  <a:gd name="T7" fmla="*/ 0 h 36"/>
                  <a:gd name="T8" fmla="*/ 19 w 19"/>
                  <a:gd name="T9" fmla="*/ 26 h 36"/>
                </a:gdLst>
                <a:ahLst/>
                <a:cxnLst>
                  <a:cxn ang="0">
                    <a:pos x="T0" y="T1"/>
                  </a:cxn>
                  <a:cxn ang="0">
                    <a:pos x="T2" y="T3"/>
                  </a:cxn>
                  <a:cxn ang="0">
                    <a:pos x="T4" y="T5"/>
                  </a:cxn>
                  <a:cxn ang="0">
                    <a:pos x="T6" y="T7"/>
                  </a:cxn>
                  <a:cxn ang="0">
                    <a:pos x="T8" y="T9"/>
                  </a:cxn>
                </a:cxnLst>
                <a:rect l="0" t="0" r="r" b="b"/>
                <a:pathLst>
                  <a:path w="19" h="36">
                    <a:moveTo>
                      <a:pt x="19" y="26"/>
                    </a:moveTo>
                    <a:cubicBezTo>
                      <a:pt x="18" y="26"/>
                      <a:pt x="18" y="26"/>
                      <a:pt x="18" y="26"/>
                    </a:cubicBezTo>
                    <a:cubicBezTo>
                      <a:pt x="19" y="31"/>
                      <a:pt x="15" y="35"/>
                      <a:pt x="5" y="36"/>
                    </a:cubicBezTo>
                    <a:cubicBezTo>
                      <a:pt x="0" y="0"/>
                      <a:pt x="0" y="0"/>
                      <a:pt x="0" y="0"/>
                    </a:cubicBezTo>
                    <a:cubicBezTo>
                      <a:pt x="12" y="12"/>
                      <a:pt x="17" y="19"/>
                      <a:pt x="19" y="26"/>
                    </a:cubicBezTo>
                    <a:close/>
                  </a:path>
                </a:pathLst>
              </a:custGeom>
              <a:solidFill>
                <a:srgbClr val="F4A8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16" name="iṩḷîḓè"/>
              <p:cNvSpPr/>
              <p:nvPr/>
            </p:nvSpPr>
            <p:spPr bwMode="auto">
              <a:xfrm>
                <a:off x="3020" y="2847"/>
                <a:ext cx="314" cy="121"/>
              </a:xfrm>
              <a:custGeom>
                <a:avLst/>
                <a:gdLst>
                  <a:gd name="T0" fmla="*/ 14 w 237"/>
                  <a:gd name="T1" fmla="*/ 92 h 92"/>
                  <a:gd name="T2" fmla="*/ 104 w 237"/>
                  <a:gd name="T3" fmla="*/ 79 h 92"/>
                  <a:gd name="T4" fmla="*/ 103 w 237"/>
                  <a:gd name="T5" fmla="*/ 36 h 92"/>
                  <a:gd name="T6" fmla="*/ 176 w 237"/>
                  <a:gd name="T7" fmla="*/ 29 h 92"/>
                  <a:gd name="T8" fmla="*/ 183 w 237"/>
                  <a:gd name="T9" fmla="*/ 67 h 92"/>
                  <a:gd name="T10" fmla="*/ 237 w 237"/>
                  <a:gd name="T11" fmla="*/ 58 h 92"/>
                  <a:gd name="T12" fmla="*/ 236 w 237"/>
                  <a:gd name="T13" fmla="*/ 0 h 92"/>
                  <a:gd name="T14" fmla="*/ 0 w 237"/>
                  <a:gd name="T15" fmla="*/ 24 h 92"/>
                  <a:gd name="T16" fmla="*/ 14 w 237"/>
                  <a:gd name="T17" fmla="*/ 92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7" h="92">
                    <a:moveTo>
                      <a:pt x="14" y="92"/>
                    </a:moveTo>
                    <a:cubicBezTo>
                      <a:pt x="14" y="92"/>
                      <a:pt x="106" y="82"/>
                      <a:pt x="104" y="79"/>
                    </a:cubicBezTo>
                    <a:cubicBezTo>
                      <a:pt x="103" y="75"/>
                      <a:pt x="103" y="36"/>
                      <a:pt x="103" y="36"/>
                    </a:cubicBezTo>
                    <a:cubicBezTo>
                      <a:pt x="103" y="36"/>
                      <a:pt x="176" y="24"/>
                      <a:pt x="176" y="29"/>
                    </a:cubicBezTo>
                    <a:cubicBezTo>
                      <a:pt x="176" y="33"/>
                      <a:pt x="183" y="67"/>
                      <a:pt x="183" y="67"/>
                    </a:cubicBezTo>
                    <a:cubicBezTo>
                      <a:pt x="237" y="58"/>
                      <a:pt x="237" y="58"/>
                      <a:pt x="237" y="58"/>
                    </a:cubicBezTo>
                    <a:cubicBezTo>
                      <a:pt x="236" y="0"/>
                      <a:pt x="236" y="0"/>
                      <a:pt x="236" y="0"/>
                    </a:cubicBezTo>
                    <a:cubicBezTo>
                      <a:pt x="0" y="24"/>
                      <a:pt x="0" y="24"/>
                      <a:pt x="0" y="24"/>
                    </a:cubicBezTo>
                    <a:lnTo>
                      <a:pt x="14" y="92"/>
                    </a:lnTo>
                    <a:close/>
                  </a:path>
                </a:pathLst>
              </a:custGeom>
              <a:solidFill>
                <a:srgbClr val="080B2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17" name="íśḻíḋe"/>
              <p:cNvSpPr/>
              <p:nvPr/>
            </p:nvSpPr>
            <p:spPr bwMode="auto">
              <a:xfrm>
                <a:off x="3114" y="2286"/>
                <a:ext cx="148" cy="570"/>
              </a:xfrm>
              <a:custGeom>
                <a:avLst/>
                <a:gdLst>
                  <a:gd name="T0" fmla="*/ 148 w 148"/>
                  <a:gd name="T1" fmla="*/ 565 h 570"/>
                  <a:gd name="T2" fmla="*/ 19 w 148"/>
                  <a:gd name="T3" fmla="*/ 570 h 570"/>
                  <a:gd name="T4" fmla="*/ 0 w 148"/>
                  <a:gd name="T5" fmla="*/ 4 h 570"/>
                  <a:gd name="T6" fmla="*/ 128 w 148"/>
                  <a:gd name="T7" fmla="*/ 0 h 570"/>
                  <a:gd name="T8" fmla="*/ 148 w 148"/>
                  <a:gd name="T9" fmla="*/ 565 h 570"/>
                </a:gdLst>
                <a:ahLst/>
                <a:cxnLst>
                  <a:cxn ang="0">
                    <a:pos x="T0" y="T1"/>
                  </a:cxn>
                  <a:cxn ang="0">
                    <a:pos x="T2" y="T3"/>
                  </a:cxn>
                  <a:cxn ang="0">
                    <a:pos x="T4" y="T5"/>
                  </a:cxn>
                  <a:cxn ang="0">
                    <a:pos x="T6" y="T7"/>
                  </a:cxn>
                  <a:cxn ang="0">
                    <a:pos x="T8" y="T9"/>
                  </a:cxn>
                </a:cxnLst>
                <a:rect l="0" t="0" r="r" b="b"/>
                <a:pathLst>
                  <a:path w="148" h="570">
                    <a:moveTo>
                      <a:pt x="148" y="565"/>
                    </a:moveTo>
                    <a:lnTo>
                      <a:pt x="19" y="570"/>
                    </a:lnTo>
                    <a:lnTo>
                      <a:pt x="0" y="4"/>
                    </a:lnTo>
                    <a:lnTo>
                      <a:pt x="128" y="0"/>
                    </a:lnTo>
                    <a:lnTo>
                      <a:pt x="148" y="56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18" name="îsḷîďe"/>
              <p:cNvSpPr/>
              <p:nvPr/>
            </p:nvSpPr>
            <p:spPr bwMode="auto">
              <a:xfrm>
                <a:off x="3114" y="2286"/>
                <a:ext cx="148" cy="570"/>
              </a:xfrm>
              <a:custGeom>
                <a:avLst/>
                <a:gdLst>
                  <a:gd name="T0" fmla="*/ 148 w 148"/>
                  <a:gd name="T1" fmla="*/ 565 h 570"/>
                  <a:gd name="T2" fmla="*/ 19 w 148"/>
                  <a:gd name="T3" fmla="*/ 570 h 570"/>
                  <a:gd name="T4" fmla="*/ 0 w 148"/>
                  <a:gd name="T5" fmla="*/ 4 h 570"/>
                  <a:gd name="T6" fmla="*/ 128 w 148"/>
                  <a:gd name="T7" fmla="*/ 0 h 570"/>
                  <a:gd name="T8" fmla="*/ 148 w 148"/>
                  <a:gd name="T9" fmla="*/ 565 h 570"/>
                </a:gdLst>
                <a:ahLst/>
                <a:cxnLst>
                  <a:cxn ang="0">
                    <a:pos x="T0" y="T1"/>
                  </a:cxn>
                  <a:cxn ang="0">
                    <a:pos x="T2" y="T3"/>
                  </a:cxn>
                  <a:cxn ang="0">
                    <a:pos x="T4" y="T5"/>
                  </a:cxn>
                  <a:cxn ang="0">
                    <a:pos x="T6" y="T7"/>
                  </a:cxn>
                  <a:cxn ang="0">
                    <a:pos x="T8" y="T9"/>
                  </a:cxn>
                </a:cxnLst>
                <a:rect l="0" t="0" r="r" b="b"/>
                <a:pathLst>
                  <a:path w="148" h="570">
                    <a:moveTo>
                      <a:pt x="148" y="565"/>
                    </a:moveTo>
                    <a:lnTo>
                      <a:pt x="19" y="570"/>
                    </a:lnTo>
                    <a:lnTo>
                      <a:pt x="0" y="4"/>
                    </a:lnTo>
                    <a:lnTo>
                      <a:pt x="128" y="0"/>
                    </a:lnTo>
                    <a:lnTo>
                      <a:pt x="148" y="56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19" name="ïṩḻïḑê"/>
              <p:cNvSpPr/>
              <p:nvPr/>
            </p:nvSpPr>
            <p:spPr bwMode="auto">
              <a:xfrm>
                <a:off x="3153" y="2283"/>
                <a:ext cx="64" cy="64"/>
              </a:xfrm>
              <a:custGeom>
                <a:avLst/>
                <a:gdLst>
                  <a:gd name="T0" fmla="*/ 33 w 64"/>
                  <a:gd name="T1" fmla="*/ 64 h 64"/>
                  <a:gd name="T2" fmla="*/ 0 w 64"/>
                  <a:gd name="T3" fmla="*/ 19 h 64"/>
                  <a:gd name="T4" fmla="*/ 29 w 64"/>
                  <a:gd name="T5" fmla="*/ 0 h 64"/>
                  <a:gd name="T6" fmla="*/ 64 w 64"/>
                  <a:gd name="T7" fmla="*/ 16 h 64"/>
                  <a:gd name="T8" fmla="*/ 33 w 64"/>
                  <a:gd name="T9" fmla="*/ 64 h 64"/>
                </a:gdLst>
                <a:ahLst/>
                <a:cxnLst>
                  <a:cxn ang="0">
                    <a:pos x="T0" y="T1"/>
                  </a:cxn>
                  <a:cxn ang="0">
                    <a:pos x="T2" y="T3"/>
                  </a:cxn>
                  <a:cxn ang="0">
                    <a:pos x="T4" y="T5"/>
                  </a:cxn>
                  <a:cxn ang="0">
                    <a:pos x="T6" y="T7"/>
                  </a:cxn>
                  <a:cxn ang="0">
                    <a:pos x="T8" y="T9"/>
                  </a:cxn>
                </a:cxnLst>
                <a:rect l="0" t="0" r="r" b="b"/>
                <a:pathLst>
                  <a:path w="64" h="64">
                    <a:moveTo>
                      <a:pt x="33" y="64"/>
                    </a:moveTo>
                    <a:lnTo>
                      <a:pt x="0" y="19"/>
                    </a:lnTo>
                    <a:lnTo>
                      <a:pt x="29" y="0"/>
                    </a:lnTo>
                    <a:lnTo>
                      <a:pt x="64" y="16"/>
                    </a:lnTo>
                    <a:lnTo>
                      <a:pt x="33" y="64"/>
                    </a:lnTo>
                    <a:close/>
                  </a:path>
                </a:pathLst>
              </a:custGeom>
              <a:solidFill>
                <a:srgbClr val="D938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20" name="iṩ1ídè"/>
              <p:cNvSpPr/>
              <p:nvPr/>
            </p:nvSpPr>
            <p:spPr bwMode="auto">
              <a:xfrm>
                <a:off x="3153" y="2283"/>
                <a:ext cx="64" cy="64"/>
              </a:xfrm>
              <a:custGeom>
                <a:avLst/>
                <a:gdLst>
                  <a:gd name="T0" fmla="*/ 33 w 64"/>
                  <a:gd name="T1" fmla="*/ 64 h 64"/>
                  <a:gd name="T2" fmla="*/ 0 w 64"/>
                  <a:gd name="T3" fmla="*/ 19 h 64"/>
                  <a:gd name="T4" fmla="*/ 29 w 64"/>
                  <a:gd name="T5" fmla="*/ 0 h 64"/>
                  <a:gd name="T6" fmla="*/ 64 w 64"/>
                  <a:gd name="T7" fmla="*/ 16 h 64"/>
                  <a:gd name="T8" fmla="*/ 33 w 64"/>
                  <a:gd name="T9" fmla="*/ 64 h 64"/>
                </a:gdLst>
                <a:ahLst/>
                <a:cxnLst>
                  <a:cxn ang="0">
                    <a:pos x="T0" y="T1"/>
                  </a:cxn>
                  <a:cxn ang="0">
                    <a:pos x="T2" y="T3"/>
                  </a:cxn>
                  <a:cxn ang="0">
                    <a:pos x="T4" y="T5"/>
                  </a:cxn>
                  <a:cxn ang="0">
                    <a:pos x="T6" y="T7"/>
                  </a:cxn>
                  <a:cxn ang="0">
                    <a:pos x="T8" y="T9"/>
                  </a:cxn>
                </a:cxnLst>
                <a:rect l="0" t="0" r="r" b="b"/>
                <a:pathLst>
                  <a:path w="64" h="64">
                    <a:moveTo>
                      <a:pt x="33" y="64"/>
                    </a:moveTo>
                    <a:lnTo>
                      <a:pt x="0" y="19"/>
                    </a:lnTo>
                    <a:lnTo>
                      <a:pt x="29" y="0"/>
                    </a:lnTo>
                    <a:lnTo>
                      <a:pt x="64" y="16"/>
                    </a:lnTo>
                    <a:lnTo>
                      <a:pt x="33" y="64"/>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21" name="ïŝļïḋê"/>
              <p:cNvSpPr/>
              <p:nvPr/>
            </p:nvSpPr>
            <p:spPr bwMode="auto">
              <a:xfrm>
                <a:off x="3113" y="2277"/>
                <a:ext cx="129" cy="46"/>
              </a:xfrm>
              <a:custGeom>
                <a:avLst/>
                <a:gdLst>
                  <a:gd name="T0" fmla="*/ 129 w 129"/>
                  <a:gd name="T1" fmla="*/ 39 h 46"/>
                  <a:gd name="T2" fmla="*/ 71 w 129"/>
                  <a:gd name="T3" fmla="*/ 8 h 46"/>
                  <a:gd name="T4" fmla="*/ 1 w 129"/>
                  <a:gd name="T5" fmla="*/ 46 h 46"/>
                  <a:gd name="T6" fmla="*/ 0 w 129"/>
                  <a:gd name="T7" fmla="*/ 2 h 46"/>
                  <a:gd name="T8" fmla="*/ 128 w 129"/>
                  <a:gd name="T9" fmla="*/ 0 h 46"/>
                  <a:gd name="T10" fmla="*/ 129 w 129"/>
                  <a:gd name="T11" fmla="*/ 39 h 46"/>
                </a:gdLst>
                <a:ahLst/>
                <a:cxnLst>
                  <a:cxn ang="0">
                    <a:pos x="T0" y="T1"/>
                  </a:cxn>
                  <a:cxn ang="0">
                    <a:pos x="T2" y="T3"/>
                  </a:cxn>
                  <a:cxn ang="0">
                    <a:pos x="T4" y="T5"/>
                  </a:cxn>
                  <a:cxn ang="0">
                    <a:pos x="T6" y="T7"/>
                  </a:cxn>
                  <a:cxn ang="0">
                    <a:pos x="T8" y="T9"/>
                  </a:cxn>
                  <a:cxn ang="0">
                    <a:pos x="T10" y="T11"/>
                  </a:cxn>
                </a:cxnLst>
                <a:rect l="0" t="0" r="r" b="b"/>
                <a:pathLst>
                  <a:path w="129" h="46">
                    <a:moveTo>
                      <a:pt x="129" y="39"/>
                    </a:moveTo>
                    <a:lnTo>
                      <a:pt x="71" y="8"/>
                    </a:lnTo>
                    <a:lnTo>
                      <a:pt x="1" y="46"/>
                    </a:lnTo>
                    <a:lnTo>
                      <a:pt x="0" y="2"/>
                    </a:lnTo>
                    <a:lnTo>
                      <a:pt x="128" y="0"/>
                    </a:lnTo>
                    <a:lnTo>
                      <a:pt x="129" y="3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22" name="işľíḓè"/>
              <p:cNvSpPr/>
              <p:nvPr/>
            </p:nvSpPr>
            <p:spPr bwMode="auto">
              <a:xfrm>
                <a:off x="3131" y="2851"/>
                <a:ext cx="133" cy="31"/>
              </a:xfrm>
              <a:custGeom>
                <a:avLst/>
                <a:gdLst>
                  <a:gd name="T0" fmla="*/ 133 w 133"/>
                  <a:gd name="T1" fmla="*/ 27 h 31"/>
                  <a:gd name="T2" fmla="*/ 2 w 133"/>
                  <a:gd name="T3" fmla="*/ 31 h 31"/>
                  <a:gd name="T4" fmla="*/ 0 w 133"/>
                  <a:gd name="T5" fmla="*/ 4 h 31"/>
                  <a:gd name="T6" fmla="*/ 131 w 133"/>
                  <a:gd name="T7" fmla="*/ 0 h 31"/>
                  <a:gd name="T8" fmla="*/ 133 w 133"/>
                  <a:gd name="T9" fmla="*/ 27 h 31"/>
                </a:gdLst>
                <a:ahLst/>
                <a:cxnLst>
                  <a:cxn ang="0">
                    <a:pos x="T0" y="T1"/>
                  </a:cxn>
                  <a:cxn ang="0">
                    <a:pos x="T2" y="T3"/>
                  </a:cxn>
                  <a:cxn ang="0">
                    <a:pos x="T4" y="T5"/>
                  </a:cxn>
                  <a:cxn ang="0">
                    <a:pos x="T6" y="T7"/>
                  </a:cxn>
                  <a:cxn ang="0">
                    <a:pos x="T8" y="T9"/>
                  </a:cxn>
                </a:cxnLst>
                <a:rect l="0" t="0" r="r" b="b"/>
                <a:pathLst>
                  <a:path w="133" h="31">
                    <a:moveTo>
                      <a:pt x="133" y="27"/>
                    </a:moveTo>
                    <a:lnTo>
                      <a:pt x="2" y="31"/>
                    </a:lnTo>
                    <a:lnTo>
                      <a:pt x="0" y="4"/>
                    </a:lnTo>
                    <a:lnTo>
                      <a:pt x="131" y="0"/>
                    </a:lnTo>
                    <a:lnTo>
                      <a:pt x="133" y="27"/>
                    </a:lnTo>
                    <a:close/>
                  </a:path>
                </a:pathLst>
              </a:custGeom>
              <a:solidFill>
                <a:srgbClr val="9995A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23" name="íS1iḍê"/>
              <p:cNvSpPr/>
              <p:nvPr/>
            </p:nvSpPr>
            <p:spPr bwMode="auto">
              <a:xfrm>
                <a:off x="3191" y="2851"/>
                <a:ext cx="48" cy="30"/>
              </a:xfrm>
              <a:custGeom>
                <a:avLst/>
                <a:gdLst>
                  <a:gd name="T0" fmla="*/ 48 w 48"/>
                  <a:gd name="T1" fmla="*/ 29 h 30"/>
                  <a:gd name="T2" fmla="*/ 0 w 48"/>
                  <a:gd name="T3" fmla="*/ 30 h 30"/>
                  <a:gd name="T4" fmla="*/ 0 w 48"/>
                  <a:gd name="T5" fmla="*/ 1 h 30"/>
                  <a:gd name="T6" fmla="*/ 46 w 48"/>
                  <a:gd name="T7" fmla="*/ 0 h 30"/>
                  <a:gd name="T8" fmla="*/ 48 w 48"/>
                  <a:gd name="T9" fmla="*/ 29 h 30"/>
                </a:gdLst>
                <a:ahLst/>
                <a:cxnLst>
                  <a:cxn ang="0">
                    <a:pos x="T0" y="T1"/>
                  </a:cxn>
                  <a:cxn ang="0">
                    <a:pos x="T2" y="T3"/>
                  </a:cxn>
                  <a:cxn ang="0">
                    <a:pos x="T4" y="T5"/>
                  </a:cxn>
                  <a:cxn ang="0">
                    <a:pos x="T6" y="T7"/>
                  </a:cxn>
                  <a:cxn ang="0">
                    <a:pos x="T8" y="T9"/>
                  </a:cxn>
                </a:cxnLst>
                <a:rect l="0" t="0" r="r" b="b"/>
                <a:pathLst>
                  <a:path w="48" h="30">
                    <a:moveTo>
                      <a:pt x="48" y="29"/>
                    </a:moveTo>
                    <a:lnTo>
                      <a:pt x="0" y="30"/>
                    </a:lnTo>
                    <a:lnTo>
                      <a:pt x="0" y="1"/>
                    </a:lnTo>
                    <a:lnTo>
                      <a:pt x="46" y="0"/>
                    </a:lnTo>
                    <a:lnTo>
                      <a:pt x="48" y="29"/>
                    </a:lnTo>
                    <a:close/>
                  </a:path>
                </a:pathLst>
              </a:custGeom>
              <a:solidFill>
                <a:srgbClr val="061D4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24" name="ísľídè"/>
              <p:cNvSpPr/>
              <p:nvPr/>
            </p:nvSpPr>
            <p:spPr bwMode="auto">
              <a:xfrm>
                <a:off x="2998" y="2301"/>
                <a:ext cx="136" cy="645"/>
              </a:xfrm>
              <a:custGeom>
                <a:avLst/>
                <a:gdLst>
                  <a:gd name="T0" fmla="*/ 103 w 103"/>
                  <a:gd name="T1" fmla="*/ 480 h 488"/>
                  <a:gd name="T2" fmla="*/ 51 w 103"/>
                  <a:gd name="T3" fmla="*/ 487 h 488"/>
                  <a:gd name="T4" fmla="*/ 12 w 103"/>
                  <a:gd name="T5" fmla="*/ 487 h 488"/>
                  <a:gd name="T6" fmla="*/ 10 w 103"/>
                  <a:gd name="T7" fmla="*/ 486 h 488"/>
                  <a:gd name="T8" fmla="*/ 4 w 103"/>
                  <a:gd name="T9" fmla="*/ 192 h 488"/>
                  <a:gd name="T10" fmla="*/ 5 w 103"/>
                  <a:gd name="T11" fmla="*/ 76 h 488"/>
                  <a:gd name="T12" fmla="*/ 6 w 103"/>
                  <a:gd name="T13" fmla="*/ 59 h 488"/>
                  <a:gd name="T14" fmla="*/ 7 w 103"/>
                  <a:gd name="T15" fmla="*/ 48 h 488"/>
                  <a:gd name="T16" fmla="*/ 48 w 103"/>
                  <a:gd name="T17" fmla="*/ 12 h 488"/>
                  <a:gd name="T18" fmla="*/ 80 w 103"/>
                  <a:gd name="T19" fmla="*/ 1 h 488"/>
                  <a:gd name="T20" fmla="*/ 83 w 103"/>
                  <a:gd name="T21" fmla="*/ 0 h 488"/>
                  <a:gd name="T22" fmla="*/ 86 w 103"/>
                  <a:gd name="T23" fmla="*/ 0 h 488"/>
                  <a:gd name="T24" fmla="*/ 103 w 103"/>
                  <a:gd name="T25" fmla="*/ 480 h 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3" h="488">
                    <a:moveTo>
                      <a:pt x="103" y="480"/>
                    </a:moveTo>
                    <a:cubicBezTo>
                      <a:pt x="103" y="480"/>
                      <a:pt x="82" y="486"/>
                      <a:pt x="51" y="487"/>
                    </a:cubicBezTo>
                    <a:cubicBezTo>
                      <a:pt x="39" y="488"/>
                      <a:pt x="26" y="488"/>
                      <a:pt x="12" y="487"/>
                    </a:cubicBezTo>
                    <a:cubicBezTo>
                      <a:pt x="12" y="487"/>
                      <a:pt x="11" y="487"/>
                      <a:pt x="10" y="486"/>
                    </a:cubicBezTo>
                    <a:cubicBezTo>
                      <a:pt x="4" y="192"/>
                      <a:pt x="4" y="192"/>
                      <a:pt x="4" y="192"/>
                    </a:cubicBezTo>
                    <a:cubicBezTo>
                      <a:pt x="0" y="143"/>
                      <a:pt x="3" y="117"/>
                      <a:pt x="5" y="76"/>
                    </a:cubicBezTo>
                    <a:cubicBezTo>
                      <a:pt x="5" y="71"/>
                      <a:pt x="5" y="65"/>
                      <a:pt x="6" y="59"/>
                    </a:cubicBezTo>
                    <a:cubicBezTo>
                      <a:pt x="6" y="55"/>
                      <a:pt x="6" y="52"/>
                      <a:pt x="7" y="48"/>
                    </a:cubicBezTo>
                    <a:cubicBezTo>
                      <a:pt x="12" y="31"/>
                      <a:pt x="29" y="20"/>
                      <a:pt x="48" y="12"/>
                    </a:cubicBezTo>
                    <a:cubicBezTo>
                      <a:pt x="59" y="8"/>
                      <a:pt x="70" y="4"/>
                      <a:pt x="80" y="1"/>
                    </a:cubicBezTo>
                    <a:cubicBezTo>
                      <a:pt x="83" y="0"/>
                      <a:pt x="83" y="0"/>
                      <a:pt x="83" y="0"/>
                    </a:cubicBezTo>
                    <a:cubicBezTo>
                      <a:pt x="84" y="0"/>
                      <a:pt x="85" y="0"/>
                      <a:pt x="86" y="0"/>
                    </a:cubicBezTo>
                    <a:cubicBezTo>
                      <a:pt x="103" y="480"/>
                      <a:pt x="103" y="480"/>
                      <a:pt x="103" y="480"/>
                    </a:cubicBezTo>
                  </a:path>
                </a:pathLst>
              </a:custGeom>
              <a:solidFill>
                <a:srgbClr val="061F4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25" name="ïSḻïḍè"/>
              <p:cNvSpPr/>
              <p:nvPr/>
            </p:nvSpPr>
            <p:spPr bwMode="auto">
              <a:xfrm>
                <a:off x="3239" y="2305"/>
                <a:ext cx="109" cy="621"/>
              </a:xfrm>
              <a:custGeom>
                <a:avLst/>
                <a:gdLst>
                  <a:gd name="T0" fmla="*/ 83 w 83"/>
                  <a:gd name="T1" fmla="*/ 468 h 470"/>
                  <a:gd name="T2" fmla="*/ 65 w 83"/>
                  <a:gd name="T3" fmla="*/ 468 h 470"/>
                  <a:gd name="T4" fmla="*/ 23 w 83"/>
                  <a:gd name="T5" fmla="*/ 470 h 470"/>
                  <a:gd name="T6" fmla="*/ 4 w 83"/>
                  <a:gd name="T7" fmla="*/ 2 h 470"/>
                  <a:gd name="T8" fmla="*/ 26 w 83"/>
                  <a:gd name="T9" fmla="*/ 15 h 470"/>
                  <a:gd name="T10" fmla="*/ 63 w 83"/>
                  <a:gd name="T11" fmla="*/ 65 h 470"/>
                  <a:gd name="T12" fmla="*/ 68 w 83"/>
                  <a:gd name="T13" fmla="*/ 84 h 470"/>
                  <a:gd name="T14" fmla="*/ 68 w 83"/>
                  <a:gd name="T15" fmla="*/ 85 h 470"/>
                  <a:gd name="T16" fmla="*/ 83 w 83"/>
                  <a:gd name="T17" fmla="*/ 468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3" h="470">
                    <a:moveTo>
                      <a:pt x="83" y="468"/>
                    </a:moveTo>
                    <a:cubicBezTo>
                      <a:pt x="65" y="468"/>
                      <a:pt x="65" y="468"/>
                      <a:pt x="65" y="468"/>
                    </a:cubicBezTo>
                    <a:cubicBezTo>
                      <a:pt x="23" y="470"/>
                      <a:pt x="23" y="470"/>
                      <a:pt x="23" y="470"/>
                    </a:cubicBezTo>
                    <a:cubicBezTo>
                      <a:pt x="23" y="470"/>
                      <a:pt x="0" y="0"/>
                      <a:pt x="4" y="2"/>
                    </a:cubicBezTo>
                    <a:cubicBezTo>
                      <a:pt x="11" y="5"/>
                      <a:pt x="19" y="9"/>
                      <a:pt x="26" y="15"/>
                    </a:cubicBezTo>
                    <a:cubicBezTo>
                      <a:pt x="42" y="27"/>
                      <a:pt x="56" y="45"/>
                      <a:pt x="63" y="65"/>
                    </a:cubicBezTo>
                    <a:cubicBezTo>
                      <a:pt x="65" y="71"/>
                      <a:pt x="67" y="78"/>
                      <a:pt x="68" y="84"/>
                    </a:cubicBezTo>
                    <a:cubicBezTo>
                      <a:pt x="68" y="85"/>
                      <a:pt x="68" y="85"/>
                      <a:pt x="68" y="85"/>
                    </a:cubicBezTo>
                    <a:cubicBezTo>
                      <a:pt x="73" y="125"/>
                      <a:pt x="83" y="468"/>
                      <a:pt x="83" y="468"/>
                    </a:cubicBezTo>
                    <a:close/>
                  </a:path>
                </a:pathLst>
              </a:custGeom>
              <a:solidFill>
                <a:srgbClr val="061F4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26" name="iş1îḑé"/>
              <p:cNvSpPr/>
              <p:nvPr/>
            </p:nvSpPr>
            <p:spPr bwMode="auto">
              <a:xfrm>
                <a:off x="3180" y="2340"/>
                <a:ext cx="27" cy="509"/>
              </a:xfrm>
              <a:custGeom>
                <a:avLst/>
                <a:gdLst>
                  <a:gd name="T0" fmla="*/ 0 w 27"/>
                  <a:gd name="T1" fmla="*/ 0 h 509"/>
                  <a:gd name="T2" fmla="*/ 23 w 27"/>
                  <a:gd name="T3" fmla="*/ 509 h 509"/>
                  <a:gd name="T4" fmla="*/ 27 w 27"/>
                  <a:gd name="T5" fmla="*/ 509 h 509"/>
                  <a:gd name="T6" fmla="*/ 4 w 27"/>
                  <a:gd name="T7" fmla="*/ 0 h 509"/>
                  <a:gd name="T8" fmla="*/ 0 w 27"/>
                  <a:gd name="T9" fmla="*/ 0 h 509"/>
                </a:gdLst>
                <a:ahLst/>
                <a:cxnLst>
                  <a:cxn ang="0">
                    <a:pos x="T0" y="T1"/>
                  </a:cxn>
                  <a:cxn ang="0">
                    <a:pos x="T2" y="T3"/>
                  </a:cxn>
                  <a:cxn ang="0">
                    <a:pos x="T4" y="T5"/>
                  </a:cxn>
                  <a:cxn ang="0">
                    <a:pos x="T6" y="T7"/>
                  </a:cxn>
                  <a:cxn ang="0">
                    <a:pos x="T8" y="T9"/>
                  </a:cxn>
                </a:cxnLst>
                <a:rect l="0" t="0" r="r" b="b"/>
                <a:pathLst>
                  <a:path w="27" h="509">
                    <a:moveTo>
                      <a:pt x="0" y="0"/>
                    </a:moveTo>
                    <a:lnTo>
                      <a:pt x="23" y="509"/>
                    </a:lnTo>
                    <a:lnTo>
                      <a:pt x="27" y="509"/>
                    </a:lnTo>
                    <a:lnTo>
                      <a:pt x="4" y="0"/>
                    </a:lnTo>
                    <a:lnTo>
                      <a:pt x="0" y="0"/>
                    </a:lnTo>
                    <a:close/>
                  </a:path>
                </a:pathLst>
              </a:custGeom>
              <a:solidFill>
                <a:srgbClr val="9995A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27" name="îŝḷïḑe"/>
              <p:cNvSpPr/>
              <p:nvPr/>
            </p:nvSpPr>
            <p:spPr bwMode="auto">
              <a:xfrm>
                <a:off x="3180" y="2340"/>
                <a:ext cx="27" cy="509"/>
              </a:xfrm>
              <a:custGeom>
                <a:avLst/>
                <a:gdLst>
                  <a:gd name="T0" fmla="*/ 0 w 27"/>
                  <a:gd name="T1" fmla="*/ 0 h 509"/>
                  <a:gd name="T2" fmla="*/ 23 w 27"/>
                  <a:gd name="T3" fmla="*/ 509 h 509"/>
                  <a:gd name="T4" fmla="*/ 27 w 27"/>
                  <a:gd name="T5" fmla="*/ 509 h 509"/>
                  <a:gd name="T6" fmla="*/ 4 w 27"/>
                  <a:gd name="T7" fmla="*/ 0 h 509"/>
                  <a:gd name="T8" fmla="*/ 0 w 27"/>
                  <a:gd name="T9" fmla="*/ 0 h 509"/>
                </a:gdLst>
                <a:ahLst/>
                <a:cxnLst>
                  <a:cxn ang="0">
                    <a:pos x="T0" y="T1"/>
                  </a:cxn>
                  <a:cxn ang="0">
                    <a:pos x="T2" y="T3"/>
                  </a:cxn>
                  <a:cxn ang="0">
                    <a:pos x="T4" y="T5"/>
                  </a:cxn>
                  <a:cxn ang="0">
                    <a:pos x="T6" y="T7"/>
                  </a:cxn>
                  <a:cxn ang="0">
                    <a:pos x="T8" y="T9"/>
                  </a:cxn>
                </a:cxnLst>
                <a:rect l="0" t="0" r="r" b="b"/>
                <a:pathLst>
                  <a:path w="27" h="509">
                    <a:moveTo>
                      <a:pt x="0" y="0"/>
                    </a:moveTo>
                    <a:lnTo>
                      <a:pt x="23" y="509"/>
                    </a:lnTo>
                    <a:lnTo>
                      <a:pt x="27" y="509"/>
                    </a:lnTo>
                    <a:lnTo>
                      <a:pt x="4"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28" name="ïṩļíḑè"/>
              <p:cNvSpPr/>
              <p:nvPr/>
            </p:nvSpPr>
            <p:spPr bwMode="auto">
              <a:xfrm>
                <a:off x="3057" y="2282"/>
                <a:ext cx="69" cy="332"/>
              </a:xfrm>
              <a:custGeom>
                <a:avLst/>
                <a:gdLst>
                  <a:gd name="T0" fmla="*/ 50 w 52"/>
                  <a:gd name="T1" fmla="*/ 247 h 251"/>
                  <a:gd name="T2" fmla="*/ 9 w 52"/>
                  <a:gd name="T3" fmla="*/ 102 h 251"/>
                  <a:gd name="T4" fmla="*/ 27 w 52"/>
                  <a:gd name="T5" fmla="*/ 87 h 251"/>
                  <a:gd name="T6" fmla="*/ 0 w 52"/>
                  <a:gd name="T7" fmla="*/ 27 h 251"/>
                  <a:gd name="T8" fmla="*/ 42 w 52"/>
                  <a:gd name="T9" fmla="*/ 0 h 251"/>
                  <a:gd name="T10" fmla="*/ 50 w 52"/>
                  <a:gd name="T11" fmla="*/ 247 h 251"/>
                </a:gdLst>
                <a:ahLst/>
                <a:cxnLst>
                  <a:cxn ang="0">
                    <a:pos x="T0" y="T1"/>
                  </a:cxn>
                  <a:cxn ang="0">
                    <a:pos x="T2" y="T3"/>
                  </a:cxn>
                  <a:cxn ang="0">
                    <a:pos x="T4" y="T5"/>
                  </a:cxn>
                  <a:cxn ang="0">
                    <a:pos x="T6" y="T7"/>
                  </a:cxn>
                  <a:cxn ang="0">
                    <a:pos x="T8" y="T9"/>
                  </a:cxn>
                  <a:cxn ang="0">
                    <a:pos x="T10" y="T11"/>
                  </a:cxn>
                </a:cxnLst>
                <a:rect l="0" t="0" r="r" b="b"/>
                <a:pathLst>
                  <a:path w="52" h="251">
                    <a:moveTo>
                      <a:pt x="50" y="247"/>
                    </a:moveTo>
                    <a:cubicBezTo>
                      <a:pt x="52" y="251"/>
                      <a:pt x="9" y="102"/>
                      <a:pt x="9" y="102"/>
                    </a:cubicBezTo>
                    <a:cubicBezTo>
                      <a:pt x="27" y="87"/>
                      <a:pt x="27" y="87"/>
                      <a:pt x="27" y="87"/>
                    </a:cubicBezTo>
                    <a:cubicBezTo>
                      <a:pt x="0" y="27"/>
                      <a:pt x="0" y="27"/>
                      <a:pt x="0" y="27"/>
                    </a:cubicBezTo>
                    <a:cubicBezTo>
                      <a:pt x="42" y="0"/>
                      <a:pt x="42" y="0"/>
                      <a:pt x="42" y="0"/>
                    </a:cubicBezTo>
                    <a:cubicBezTo>
                      <a:pt x="42" y="0"/>
                      <a:pt x="47" y="241"/>
                      <a:pt x="50" y="247"/>
                    </a:cubicBezTo>
                  </a:path>
                </a:pathLst>
              </a:custGeom>
              <a:solidFill>
                <a:srgbClr val="2C376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29" name="îS1ídê"/>
              <p:cNvSpPr/>
              <p:nvPr/>
            </p:nvSpPr>
            <p:spPr bwMode="auto">
              <a:xfrm>
                <a:off x="3237" y="2279"/>
                <a:ext cx="56" cy="340"/>
              </a:xfrm>
              <a:custGeom>
                <a:avLst/>
                <a:gdLst>
                  <a:gd name="T0" fmla="*/ 13 w 42"/>
                  <a:gd name="T1" fmla="*/ 253 h 257"/>
                  <a:gd name="T2" fmla="*/ 42 w 42"/>
                  <a:gd name="T3" fmla="*/ 106 h 257"/>
                  <a:gd name="T4" fmla="*/ 24 w 42"/>
                  <a:gd name="T5" fmla="*/ 91 h 257"/>
                  <a:gd name="T6" fmla="*/ 37 w 42"/>
                  <a:gd name="T7" fmla="*/ 36 h 257"/>
                  <a:gd name="T8" fmla="*/ 0 w 42"/>
                  <a:gd name="T9" fmla="*/ 0 h 257"/>
                  <a:gd name="T10" fmla="*/ 13 w 42"/>
                  <a:gd name="T11" fmla="*/ 253 h 257"/>
                </a:gdLst>
                <a:ahLst/>
                <a:cxnLst>
                  <a:cxn ang="0">
                    <a:pos x="T0" y="T1"/>
                  </a:cxn>
                  <a:cxn ang="0">
                    <a:pos x="T2" y="T3"/>
                  </a:cxn>
                  <a:cxn ang="0">
                    <a:pos x="T4" y="T5"/>
                  </a:cxn>
                  <a:cxn ang="0">
                    <a:pos x="T6" y="T7"/>
                  </a:cxn>
                  <a:cxn ang="0">
                    <a:pos x="T8" y="T9"/>
                  </a:cxn>
                  <a:cxn ang="0">
                    <a:pos x="T10" y="T11"/>
                  </a:cxn>
                </a:cxnLst>
                <a:rect l="0" t="0" r="r" b="b"/>
                <a:pathLst>
                  <a:path w="42" h="257">
                    <a:moveTo>
                      <a:pt x="13" y="253"/>
                    </a:moveTo>
                    <a:cubicBezTo>
                      <a:pt x="12" y="257"/>
                      <a:pt x="42" y="106"/>
                      <a:pt x="42" y="106"/>
                    </a:cubicBezTo>
                    <a:cubicBezTo>
                      <a:pt x="24" y="91"/>
                      <a:pt x="24" y="91"/>
                      <a:pt x="24" y="91"/>
                    </a:cubicBezTo>
                    <a:cubicBezTo>
                      <a:pt x="37" y="36"/>
                      <a:pt x="37" y="36"/>
                      <a:pt x="37" y="36"/>
                    </a:cubicBezTo>
                    <a:cubicBezTo>
                      <a:pt x="0" y="0"/>
                      <a:pt x="0" y="0"/>
                      <a:pt x="0" y="0"/>
                    </a:cubicBezTo>
                    <a:cubicBezTo>
                      <a:pt x="0" y="0"/>
                      <a:pt x="16" y="246"/>
                      <a:pt x="13" y="253"/>
                    </a:cubicBezTo>
                    <a:close/>
                  </a:path>
                </a:pathLst>
              </a:custGeom>
              <a:solidFill>
                <a:srgbClr val="2C376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30" name="ïṩļide"/>
              <p:cNvSpPr/>
              <p:nvPr/>
            </p:nvSpPr>
            <p:spPr bwMode="auto">
              <a:xfrm>
                <a:off x="3184" y="2328"/>
                <a:ext cx="15" cy="90"/>
              </a:xfrm>
              <a:custGeom>
                <a:avLst/>
                <a:gdLst>
                  <a:gd name="T0" fmla="*/ 11 w 11"/>
                  <a:gd name="T1" fmla="*/ 0 h 68"/>
                  <a:gd name="T2" fmla="*/ 1 w 11"/>
                  <a:gd name="T3" fmla="*/ 14 h 68"/>
                  <a:gd name="T4" fmla="*/ 0 w 11"/>
                  <a:gd name="T5" fmla="*/ 12 h 68"/>
                  <a:gd name="T6" fmla="*/ 3 w 11"/>
                  <a:gd name="T7" fmla="*/ 68 h 68"/>
                  <a:gd name="T8" fmla="*/ 10 w 11"/>
                  <a:gd name="T9" fmla="*/ 3 h 68"/>
                  <a:gd name="T10" fmla="*/ 11 w 11"/>
                  <a:gd name="T11" fmla="*/ 0 h 68"/>
                </a:gdLst>
                <a:ahLst/>
                <a:cxnLst>
                  <a:cxn ang="0">
                    <a:pos x="T0" y="T1"/>
                  </a:cxn>
                  <a:cxn ang="0">
                    <a:pos x="T2" y="T3"/>
                  </a:cxn>
                  <a:cxn ang="0">
                    <a:pos x="T4" y="T5"/>
                  </a:cxn>
                  <a:cxn ang="0">
                    <a:pos x="T6" y="T7"/>
                  </a:cxn>
                  <a:cxn ang="0">
                    <a:pos x="T8" y="T9"/>
                  </a:cxn>
                  <a:cxn ang="0">
                    <a:pos x="T10" y="T11"/>
                  </a:cxn>
                </a:cxnLst>
                <a:rect l="0" t="0" r="r" b="b"/>
                <a:pathLst>
                  <a:path w="11" h="68">
                    <a:moveTo>
                      <a:pt x="11" y="0"/>
                    </a:moveTo>
                    <a:cubicBezTo>
                      <a:pt x="1" y="14"/>
                      <a:pt x="1" y="14"/>
                      <a:pt x="1" y="14"/>
                    </a:cubicBezTo>
                    <a:cubicBezTo>
                      <a:pt x="0" y="12"/>
                      <a:pt x="0" y="12"/>
                      <a:pt x="0" y="12"/>
                    </a:cubicBezTo>
                    <a:cubicBezTo>
                      <a:pt x="3" y="68"/>
                      <a:pt x="3" y="68"/>
                      <a:pt x="3" y="68"/>
                    </a:cubicBezTo>
                    <a:cubicBezTo>
                      <a:pt x="8" y="33"/>
                      <a:pt x="10" y="5"/>
                      <a:pt x="10" y="3"/>
                    </a:cubicBezTo>
                    <a:cubicBezTo>
                      <a:pt x="10" y="2"/>
                      <a:pt x="11" y="1"/>
                      <a:pt x="11" y="0"/>
                    </a:cubicBezTo>
                  </a:path>
                </a:pathLst>
              </a:custGeom>
              <a:solidFill>
                <a:srgbClr val="DCDBE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31" name="isļidê"/>
              <p:cNvSpPr/>
              <p:nvPr/>
            </p:nvSpPr>
            <p:spPr bwMode="auto">
              <a:xfrm>
                <a:off x="3121" y="2531"/>
                <a:ext cx="4" cy="82"/>
              </a:xfrm>
              <a:custGeom>
                <a:avLst/>
                <a:gdLst>
                  <a:gd name="T0" fmla="*/ 1 w 3"/>
                  <a:gd name="T1" fmla="*/ 0 h 62"/>
                  <a:gd name="T2" fmla="*/ 0 w 3"/>
                  <a:gd name="T3" fmla="*/ 1 h 62"/>
                  <a:gd name="T4" fmla="*/ 1 w 3"/>
                  <a:gd name="T5" fmla="*/ 53 h 62"/>
                  <a:gd name="T6" fmla="*/ 2 w 3"/>
                  <a:gd name="T7" fmla="*/ 58 h 62"/>
                  <a:gd name="T8" fmla="*/ 2 w 3"/>
                  <a:gd name="T9" fmla="*/ 59 h 62"/>
                  <a:gd name="T10" fmla="*/ 2 w 3"/>
                  <a:gd name="T11" fmla="*/ 59 h 62"/>
                  <a:gd name="T12" fmla="*/ 2 w 3"/>
                  <a:gd name="T13" fmla="*/ 58 h 62"/>
                  <a:gd name="T14" fmla="*/ 2 w 3"/>
                  <a:gd name="T15" fmla="*/ 56 h 62"/>
                  <a:gd name="T16" fmla="*/ 2 w 3"/>
                  <a:gd name="T17" fmla="*/ 62 h 62"/>
                  <a:gd name="T18" fmla="*/ 3 w 3"/>
                  <a:gd name="T19" fmla="*/ 61 h 62"/>
                  <a:gd name="T20" fmla="*/ 1 w 3"/>
                  <a:gd name="T21"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 h="62">
                    <a:moveTo>
                      <a:pt x="1" y="0"/>
                    </a:moveTo>
                    <a:cubicBezTo>
                      <a:pt x="0" y="1"/>
                      <a:pt x="0" y="1"/>
                      <a:pt x="0" y="1"/>
                    </a:cubicBezTo>
                    <a:cubicBezTo>
                      <a:pt x="1" y="53"/>
                      <a:pt x="1" y="53"/>
                      <a:pt x="1" y="53"/>
                    </a:cubicBezTo>
                    <a:cubicBezTo>
                      <a:pt x="2" y="55"/>
                      <a:pt x="2" y="57"/>
                      <a:pt x="2" y="58"/>
                    </a:cubicBezTo>
                    <a:cubicBezTo>
                      <a:pt x="2" y="59"/>
                      <a:pt x="2" y="59"/>
                      <a:pt x="2" y="59"/>
                    </a:cubicBezTo>
                    <a:cubicBezTo>
                      <a:pt x="2" y="59"/>
                      <a:pt x="2" y="59"/>
                      <a:pt x="2" y="59"/>
                    </a:cubicBezTo>
                    <a:cubicBezTo>
                      <a:pt x="2" y="59"/>
                      <a:pt x="2" y="59"/>
                      <a:pt x="2" y="58"/>
                    </a:cubicBezTo>
                    <a:cubicBezTo>
                      <a:pt x="2" y="57"/>
                      <a:pt x="2" y="57"/>
                      <a:pt x="2" y="56"/>
                    </a:cubicBezTo>
                    <a:cubicBezTo>
                      <a:pt x="2" y="62"/>
                      <a:pt x="2" y="62"/>
                      <a:pt x="2" y="62"/>
                    </a:cubicBezTo>
                    <a:cubicBezTo>
                      <a:pt x="2" y="62"/>
                      <a:pt x="2" y="61"/>
                      <a:pt x="3" y="61"/>
                    </a:cubicBezTo>
                    <a:cubicBezTo>
                      <a:pt x="1" y="0"/>
                      <a:pt x="1" y="0"/>
                      <a:pt x="1" y="0"/>
                    </a:cubicBezTo>
                  </a:path>
                </a:pathLst>
              </a:custGeom>
              <a:solidFill>
                <a:srgbClr val="DCDBE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32" name="iṧļîḍé"/>
              <p:cNvSpPr/>
              <p:nvPr/>
            </p:nvSpPr>
            <p:spPr bwMode="auto">
              <a:xfrm>
                <a:off x="3122" y="2352"/>
                <a:ext cx="62" cy="259"/>
              </a:xfrm>
              <a:custGeom>
                <a:avLst/>
                <a:gdLst>
                  <a:gd name="T0" fmla="*/ 44 w 47"/>
                  <a:gd name="T1" fmla="*/ 0 h 196"/>
                  <a:gd name="T2" fmla="*/ 6 w 47"/>
                  <a:gd name="T3" fmla="*/ 124 h 196"/>
                  <a:gd name="T4" fmla="*/ 0 w 47"/>
                  <a:gd name="T5" fmla="*/ 135 h 196"/>
                  <a:gd name="T6" fmla="*/ 2 w 47"/>
                  <a:gd name="T7" fmla="*/ 196 h 196"/>
                  <a:gd name="T8" fmla="*/ 16 w 47"/>
                  <a:gd name="T9" fmla="*/ 169 h 196"/>
                  <a:gd name="T10" fmla="*/ 47 w 47"/>
                  <a:gd name="T11" fmla="*/ 65 h 196"/>
                  <a:gd name="T12" fmla="*/ 44 w 47"/>
                  <a:gd name="T13" fmla="*/ 0 h 196"/>
                </a:gdLst>
                <a:ahLst/>
                <a:cxnLst>
                  <a:cxn ang="0">
                    <a:pos x="T0" y="T1"/>
                  </a:cxn>
                  <a:cxn ang="0">
                    <a:pos x="T2" y="T3"/>
                  </a:cxn>
                  <a:cxn ang="0">
                    <a:pos x="T4" y="T5"/>
                  </a:cxn>
                  <a:cxn ang="0">
                    <a:pos x="T6" y="T7"/>
                  </a:cxn>
                  <a:cxn ang="0">
                    <a:pos x="T8" y="T9"/>
                  </a:cxn>
                  <a:cxn ang="0">
                    <a:pos x="T10" y="T11"/>
                  </a:cxn>
                  <a:cxn ang="0">
                    <a:pos x="T12" y="T13"/>
                  </a:cxn>
                </a:cxnLst>
                <a:rect l="0" t="0" r="r" b="b"/>
                <a:pathLst>
                  <a:path w="47" h="196">
                    <a:moveTo>
                      <a:pt x="44" y="0"/>
                    </a:moveTo>
                    <a:cubicBezTo>
                      <a:pt x="36" y="32"/>
                      <a:pt x="19" y="96"/>
                      <a:pt x="6" y="124"/>
                    </a:cubicBezTo>
                    <a:cubicBezTo>
                      <a:pt x="5" y="127"/>
                      <a:pt x="2" y="131"/>
                      <a:pt x="0" y="135"/>
                    </a:cubicBezTo>
                    <a:cubicBezTo>
                      <a:pt x="2" y="196"/>
                      <a:pt x="2" y="196"/>
                      <a:pt x="2" y="196"/>
                    </a:cubicBezTo>
                    <a:cubicBezTo>
                      <a:pt x="6" y="188"/>
                      <a:pt x="11" y="179"/>
                      <a:pt x="16" y="169"/>
                    </a:cubicBezTo>
                    <a:cubicBezTo>
                      <a:pt x="31" y="139"/>
                      <a:pt x="41" y="100"/>
                      <a:pt x="47" y="65"/>
                    </a:cubicBezTo>
                    <a:cubicBezTo>
                      <a:pt x="44" y="0"/>
                      <a:pt x="44" y="0"/>
                      <a:pt x="44" y="0"/>
                    </a:cubicBezTo>
                  </a:path>
                </a:pathLst>
              </a:custGeom>
              <a:solidFill>
                <a:srgbClr val="DCDBE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33" name="iṣľíḍé"/>
              <p:cNvSpPr/>
              <p:nvPr/>
            </p:nvSpPr>
            <p:spPr bwMode="auto">
              <a:xfrm>
                <a:off x="3183" y="2322"/>
                <a:ext cx="16" cy="25"/>
              </a:xfrm>
              <a:custGeom>
                <a:avLst/>
                <a:gdLst>
                  <a:gd name="T0" fmla="*/ 9 w 12"/>
                  <a:gd name="T1" fmla="*/ 0 h 19"/>
                  <a:gd name="T2" fmla="*/ 3 w 12"/>
                  <a:gd name="T3" fmla="*/ 4 h 19"/>
                  <a:gd name="T4" fmla="*/ 0 w 12"/>
                  <a:gd name="T5" fmla="*/ 14 h 19"/>
                  <a:gd name="T6" fmla="*/ 1 w 12"/>
                  <a:gd name="T7" fmla="*/ 14 h 19"/>
                  <a:gd name="T8" fmla="*/ 1 w 12"/>
                  <a:gd name="T9" fmla="*/ 17 h 19"/>
                  <a:gd name="T10" fmla="*/ 2 w 12"/>
                  <a:gd name="T11" fmla="*/ 19 h 19"/>
                  <a:gd name="T12" fmla="*/ 12 w 12"/>
                  <a:gd name="T13" fmla="*/ 5 h 19"/>
                  <a:gd name="T14" fmla="*/ 9 w 12"/>
                  <a:gd name="T15" fmla="*/ 0 h 1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 h="19">
                    <a:moveTo>
                      <a:pt x="9" y="0"/>
                    </a:moveTo>
                    <a:cubicBezTo>
                      <a:pt x="7" y="0"/>
                      <a:pt x="3" y="4"/>
                      <a:pt x="3" y="4"/>
                    </a:cubicBezTo>
                    <a:cubicBezTo>
                      <a:pt x="3" y="4"/>
                      <a:pt x="2" y="8"/>
                      <a:pt x="0" y="14"/>
                    </a:cubicBezTo>
                    <a:cubicBezTo>
                      <a:pt x="1" y="14"/>
                      <a:pt x="1" y="14"/>
                      <a:pt x="1" y="14"/>
                    </a:cubicBezTo>
                    <a:cubicBezTo>
                      <a:pt x="1" y="17"/>
                      <a:pt x="1" y="17"/>
                      <a:pt x="1" y="17"/>
                    </a:cubicBezTo>
                    <a:cubicBezTo>
                      <a:pt x="2" y="19"/>
                      <a:pt x="2" y="19"/>
                      <a:pt x="2" y="19"/>
                    </a:cubicBezTo>
                    <a:cubicBezTo>
                      <a:pt x="12" y="5"/>
                      <a:pt x="12" y="5"/>
                      <a:pt x="12" y="5"/>
                    </a:cubicBezTo>
                    <a:cubicBezTo>
                      <a:pt x="12" y="1"/>
                      <a:pt x="11" y="0"/>
                      <a:pt x="9" y="0"/>
                    </a:cubicBezTo>
                  </a:path>
                </a:pathLst>
              </a:custGeom>
              <a:solidFill>
                <a:srgbClr val="BB303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34" name="ïśľíḋè"/>
              <p:cNvSpPr/>
              <p:nvPr/>
            </p:nvSpPr>
            <p:spPr bwMode="auto">
              <a:xfrm>
                <a:off x="3014" y="2532"/>
                <a:ext cx="110" cy="151"/>
              </a:xfrm>
              <a:custGeom>
                <a:avLst/>
                <a:gdLst>
                  <a:gd name="T0" fmla="*/ 71 w 83"/>
                  <a:gd name="T1" fmla="*/ 13 h 114"/>
                  <a:gd name="T2" fmla="*/ 0 w 83"/>
                  <a:gd name="T3" fmla="*/ 71 h 114"/>
                  <a:gd name="T4" fmla="*/ 0 w 83"/>
                  <a:gd name="T5" fmla="*/ 108 h 114"/>
                  <a:gd name="T6" fmla="*/ 39 w 83"/>
                  <a:gd name="T7" fmla="*/ 114 h 114"/>
                  <a:gd name="T8" fmla="*/ 83 w 83"/>
                  <a:gd name="T9" fmla="*/ 61 h 114"/>
                  <a:gd name="T10" fmla="*/ 83 w 83"/>
                  <a:gd name="T11" fmla="*/ 55 h 114"/>
                  <a:gd name="T12" fmla="*/ 71 w 83"/>
                  <a:gd name="T13" fmla="*/ 13 h 114"/>
                  <a:gd name="T14" fmla="*/ 81 w 83"/>
                  <a:gd name="T15" fmla="*/ 0 h 114"/>
                  <a:gd name="T16" fmla="*/ 80 w 83"/>
                  <a:gd name="T17" fmla="*/ 1 h 114"/>
                  <a:gd name="T18" fmla="*/ 82 w 83"/>
                  <a:gd name="T19" fmla="*/ 52 h 114"/>
                  <a:gd name="T20" fmla="*/ 81 w 83"/>
                  <a:gd name="T21"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3" h="114">
                    <a:moveTo>
                      <a:pt x="71" y="13"/>
                    </a:moveTo>
                    <a:cubicBezTo>
                      <a:pt x="44" y="43"/>
                      <a:pt x="0" y="71"/>
                      <a:pt x="0" y="71"/>
                    </a:cubicBezTo>
                    <a:cubicBezTo>
                      <a:pt x="0" y="108"/>
                      <a:pt x="0" y="108"/>
                      <a:pt x="0" y="108"/>
                    </a:cubicBezTo>
                    <a:cubicBezTo>
                      <a:pt x="39" y="114"/>
                      <a:pt x="39" y="114"/>
                      <a:pt x="39" y="114"/>
                    </a:cubicBezTo>
                    <a:cubicBezTo>
                      <a:pt x="39" y="114"/>
                      <a:pt x="57" y="105"/>
                      <a:pt x="83" y="61"/>
                    </a:cubicBezTo>
                    <a:cubicBezTo>
                      <a:pt x="83" y="55"/>
                      <a:pt x="83" y="55"/>
                      <a:pt x="83" y="55"/>
                    </a:cubicBezTo>
                    <a:cubicBezTo>
                      <a:pt x="81" y="49"/>
                      <a:pt x="76" y="32"/>
                      <a:pt x="71" y="13"/>
                    </a:cubicBezTo>
                    <a:moveTo>
                      <a:pt x="81" y="0"/>
                    </a:moveTo>
                    <a:cubicBezTo>
                      <a:pt x="80" y="1"/>
                      <a:pt x="80" y="1"/>
                      <a:pt x="80" y="1"/>
                    </a:cubicBezTo>
                    <a:cubicBezTo>
                      <a:pt x="81" y="24"/>
                      <a:pt x="82" y="43"/>
                      <a:pt x="82" y="52"/>
                    </a:cubicBezTo>
                    <a:cubicBezTo>
                      <a:pt x="81" y="0"/>
                      <a:pt x="81" y="0"/>
                      <a:pt x="81" y="0"/>
                    </a:cubicBezTo>
                  </a:path>
                </a:pathLst>
              </a:custGeom>
              <a:solidFill>
                <a:srgbClr val="051B3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35" name="íşḻiḑe"/>
              <p:cNvSpPr/>
              <p:nvPr/>
            </p:nvSpPr>
            <p:spPr bwMode="auto">
              <a:xfrm>
                <a:off x="3180" y="2340"/>
                <a:ext cx="8" cy="98"/>
              </a:xfrm>
              <a:custGeom>
                <a:avLst/>
                <a:gdLst>
                  <a:gd name="T0" fmla="*/ 3 w 6"/>
                  <a:gd name="T1" fmla="*/ 0 h 74"/>
                  <a:gd name="T2" fmla="*/ 2 w 6"/>
                  <a:gd name="T3" fmla="*/ 0 h 74"/>
                  <a:gd name="T4" fmla="*/ 0 w 6"/>
                  <a:gd name="T5" fmla="*/ 9 h 74"/>
                  <a:gd name="T6" fmla="*/ 3 w 6"/>
                  <a:gd name="T7" fmla="*/ 74 h 74"/>
                  <a:gd name="T8" fmla="*/ 6 w 6"/>
                  <a:gd name="T9" fmla="*/ 59 h 74"/>
                  <a:gd name="T10" fmla="*/ 3 w 6"/>
                  <a:gd name="T11" fmla="*/ 3 h 74"/>
                  <a:gd name="T12" fmla="*/ 3 w 6"/>
                  <a:gd name="T13" fmla="*/ 0 h 74"/>
                </a:gdLst>
                <a:ahLst/>
                <a:cxnLst>
                  <a:cxn ang="0">
                    <a:pos x="T0" y="T1"/>
                  </a:cxn>
                  <a:cxn ang="0">
                    <a:pos x="T2" y="T3"/>
                  </a:cxn>
                  <a:cxn ang="0">
                    <a:pos x="T4" y="T5"/>
                  </a:cxn>
                  <a:cxn ang="0">
                    <a:pos x="T6" y="T7"/>
                  </a:cxn>
                  <a:cxn ang="0">
                    <a:pos x="T8" y="T9"/>
                  </a:cxn>
                  <a:cxn ang="0">
                    <a:pos x="T10" y="T11"/>
                  </a:cxn>
                  <a:cxn ang="0">
                    <a:pos x="T12" y="T13"/>
                  </a:cxn>
                </a:cxnLst>
                <a:rect l="0" t="0" r="r" b="b"/>
                <a:pathLst>
                  <a:path w="6" h="74">
                    <a:moveTo>
                      <a:pt x="3" y="0"/>
                    </a:moveTo>
                    <a:cubicBezTo>
                      <a:pt x="2" y="0"/>
                      <a:pt x="2" y="0"/>
                      <a:pt x="2" y="0"/>
                    </a:cubicBezTo>
                    <a:cubicBezTo>
                      <a:pt x="2" y="3"/>
                      <a:pt x="1" y="6"/>
                      <a:pt x="0" y="9"/>
                    </a:cubicBezTo>
                    <a:cubicBezTo>
                      <a:pt x="3" y="74"/>
                      <a:pt x="3" y="74"/>
                      <a:pt x="3" y="74"/>
                    </a:cubicBezTo>
                    <a:cubicBezTo>
                      <a:pt x="4" y="69"/>
                      <a:pt x="5" y="64"/>
                      <a:pt x="6" y="59"/>
                    </a:cubicBezTo>
                    <a:cubicBezTo>
                      <a:pt x="3" y="3"/>
                      <a:pt x="3" y="3"/>
                      <a:pt x="3" y="3"/>
                    </a:cubicBezTo>
                    <a:cubicBezTo>
                      <a:pt x="3" y="0"/>
                      <a:pt x="3" y="0"/>
                      <a:pt x="3" y="0"/>
                    </a:cubicBezTo>
                  </a:path>
                </a:pathLst>
              </a:custGeom>
              <a:solidFill>
                <a:srgbClr val="84809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36" name="ïṥļîḓé"/>
              <p:cNvSpPr/>
              <p:nvPr/>
            </p:nvSpPr>
            <p:spPr bwMode="auto">
              <a:xfrm>
                <a:off x="3108" y="2533"/>
                <a:ext cx="16" cy="76"/>
              </a:xfrm>
              <a:custGeom>
                <a:avLst/>
                <a:gdLst>
                  <a:gd name="T0" fmla="*/ 12 w 12"/>
                  <a:gd name="T1" fmla="*/ 56 h 57"/>
                  <a:gd name="T2" fmla="*/ 12 w 12"/>
                  <a:gd name="T3" fmla="*/ 57 h 57"/>
                  <a:gd name="T4" fmla="*/ 12 w 12"/>
                  <a:gd name="T5" fmla="*/ 57 h 57"/>
                  <a:gd name="T6" fmla="*/ 12 w 12"/>
                  <a:gd name="T7" fmla="*/ 56 h 57"/>
                  <a:gd name="T8" fmla="*/ 9 w 12"/>
                  <a:gd name="T9" fmla="*/ 0 h 57"/>
                  <a:gd name="T10" fmla="*/ 0 w 12"/>
                  <a:gd name="T11" fmla="*/ 12 h 57"/>
                  <a:gd name="T12" fmla="*/ 12 w 12"/>
                  <a:gd name="T13" fmla="*/ 54 h 57"/>
                  <a:gd name="T14" fmla="*/ 12 w 12"/>
                  <a:gd name="T15" fmla="*/ 56 h 57"/>
                  <a:gd name="T16" fmla="*/ 11 w 12"/>
                  <a:gd name="T17" fmla="*/ 51 h 57"/>
                  <a:gd name="T18" fmla="*/ 9 w 12"/>
                  <a:gd name="T19"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57">
                    <a:moveTo>
                      <a:pt x="12" y="56"/>
                    </a:moveTo>
                    <a:cubicBezTo>
                      <a:pt x="12" y="57"/>
                      <a:pt x="12" y="57"/>
                      <a:pt x="12" y="57"/>
                    </a:cubicBezTo>
                    <a:cubicBezTo>
                      <a:pt x="12" y="57"/>
                      <a:pt x="12" y="57"/>
                      <a:pt x="12" y="57"/>
                    </a:cubicBezTo>
                    <a:cubicBezTo>
                      <a:pt x="12" y="57"/>
                      <a:pt x="12" y="57"/>
                      <a:pt x="12" y="56"/>
                    </a:cubicBezTo>
                    <a:moveTo>
                      <a:pt x="9" y="0"/>
                    </a:moveTo>
                    <a:cubicBezTo>
                      <a:pt x="6" y="4"/>
                      <a:pt x="3" y="8"/>
                      <a:pt x="0" y="12"/>
                    </a:cubicBezTo>
                    <a:cubicBezTo>
                      <a:pt x="5" y="31"/>
                      <a:pt x="10" y="48"/>
                      <a:pt x="12" y="54"/>
                    </a:cubicBezTo>
                    <a:cubicBezTo>
                      <a:pt x="12" y="55"/>
                      <a:pt x="12" y="55"/>
                      <a:pt x="12" y="56"/>
                    </a:cubicBezTo>
                    <a:cubicBezTo>
                      <a:pt x="12" y="55"/>
                      <a:pt x="12" y="53"/>
                      <a:pt x="11" y="51"/>
                    </a:cubicBezTo>
                    <a:cubicBezTo>
                      <a:pt x="11" y="42"/>
                      <a:pt x="10" y="23"/>
                      <a:pt x="9" y="0"/>
                    </a:cubicBezTo>
                  </a:path>
                </a:pathLst>
              </a:custGeom>
              <a:solidFill>
                <a:srgbClr val="262F5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37" name="îṧlïḋê"/>
              <p:cNvSpPr/>
              <p:nvPr/>
            </p:nvSpPr>
            <p:spPr bwMode="auto">
              <a:xfrm>
                <a:off x="2972" y="2318"/>
                <a:ext cx="228" cy="337"/>
              </a:xfrm>
              <a:custGeom>
                <a:avLst/>
                <a:gdLst>
                  <a:gd name="T0" fmla="*/ 159 w 173"/>
                  <a:gd name="T1" fmla="*/ 0 h 255"/>
                  <a:gd name="T2" fmla="*/ 87 w 173"/>
                  <a:gd name="T3" fmla="*/ 158 h 255"/>
                  <a:gd name="T4" fmla="*/ 13 w 173"/>
                  <a:gd name="T5" fmla="*/ 205 h 255"/>
                  <a:gd name="T6" fmla="*/ 0 w 173"/>
                  <a:gd name="T7" fmla="*/ 250 h 255"/>
                  <a:gd name="T8" fmla="*/ 52 w 173"/>
                  <a:gd name="T9" fmla="*/ 255 h 255"/>
                  <a:gd name="T10" fmla="*/ 136 w 173"/>
                  <a:gd name="T11" fmla="*/ 156 h 255"/>
                  <a:gd name="T12" fmla="*/ 173 w 173"/>
                  <a:gd name="T13" fmla="*/ 4 h 255"/>
                  <a:gd name="T14" fmla="*/ 159 w 173"/>
                  <a:gd name="T15" fmla="*/ 0 h 25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3" h="255">
                    <a:moveTo>
                      <a:pt x="159" y="0"/>
                    </a:moveTo>
                    <a:cubicBezTo>
                      <a:pt x="159" y="0"/>
                      <a:pt x="143" y="109"/>
                      <a:pt x="87" y="158"/>
                    </a:cubicBezTo>
                    <a:cubicBezTo>
                      <a:pt x="32" y="207"/>
                      <a:pt x="13" y="205"/>
                      <a:pt x="13" y="205"/>
                    </a:cubicBezTo>
                    <a:cubicBezTo>
                      <a:pt x="0" y="250"/>
                      <a:pt x="0" y="250"/>
                      <a:pt x="0" y="250"/>
                    </a:cubicBezTo>
                    <a:cubicBezTo>
                      <a:pt x="52" y="255"/>
                      <a:pt x="52" y="255"/>
                      <a:pt x="52" y="255"/>
                    </a:cubicBezTo>
                    <a:cubicBezTo>
                      <a:pt x="52" y="255"/>
                      <a:pt x="116" y="208"/>
                      <a:pt x="136" y="156"/>
                    </a:cubicBezTo>
                    <a:cubicBezTo>
                      <a:pt x="156" y="104"/>
                      <a:pt x="173" y="4"/>
                      <a:pt x="173" y="4"/>
                    </a:cubicBezTo>
                    <a:lnTo>
                      <a:pt x="159" y="0"/>
                    </a:lnTo>
                    <a:close/>
                  </a:path>
                </a:pathLst>
              </a:custGeom>
              <a:solidFill>
                <a:srgbClr val="D938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38" name="ïsļíḋè"/>
              <p:cNvSpPr/>
              <p:nvPr/>
            </p:nvSpPr>
            <p:spPr bwMode="auto">
              <a:xfrm>
                <a:off x="2640" y="2658"/>
                <a:ext cx="73" cy="30"/>
              </a:xfrm>
              <a:custGeom>
                <a:avLst/>
                <a:gdLst>
                  <a:gd name="T0" fmla="*/ 8 w 55"/>
                  <a:gd name="T1" fmla="*/ 22 h 23"/>
                  <a:gd name="T2" fmla="*/ 50 w 55"/>
                  <a:gd name="T3" fmla="*/ 12 h 23"/>
                  <a:gd name="T4" fmla="*/ 54 w 55"/>
                  <a:gd name="T5" fmla="*/ 5 h 23"/>
                  <a:gd name="T6" fmla="*/ 47 w 55"/>
                  <a:gd name="T7" fmla="*/ 1 h 23"/>
                  <a:gd name="T8" fmla="*/ 5 w 55"/>
                  <a:gd name="T9" fmla="*/ 11 h 23"/>
                  <a:gd name="T10" fmla="*/ 1 w 55"/>
                  <a:gd name="T11" fmla="*/ 18 h 23"/>
                  <a:gd name="T12" fmla="*/ 8 w 55"/>
                  <a:gd name="T13" fmla="*/ 22 h 23"/>
                </a:gdLst>
                <a:ahLst/>
                <a:cxnLst>
                  <a:cxn ang="0">
                    <a:pos x="T0" y="T1"/>
                  </a:cxn>
                  <a:cxn ang="0">
                    <a:pos x="T2" y="T3"/>
                  </a:cxn>
                  <a:cxn ang="0">
                    <a:pos x="T4" y="T5"/>
                  </a:cxn>
                  <a:cxn ang="0">
                    <a:pos x="T6" y="T7"/>
                  </a:cxn>
                  <a:cxn ang="0">
                    <a:pos x="T8" y="T9"/>
                  </a:cxn>
                  <a:cxn ang="0">
                    <a:pos x="T10" y="T11"/>
                  </a:cxn>
                  <a:cxn ang="0">
                    <a:pos x="T12" y="T13"/>
                  </a:cxn>
                </a:cxnLst>
                <a:rect l="0" t="0" r="r" b="b"/>
                <a:pathLst>
                  <a:path w="55" h="23">
                    <a:moveTo>
                      <a:pt x="8" y="22"/>
                    </a:moveTo>
                    <a:cubicBezTo>
                      <a:pt x="50" y="12"/>
                      <a:pt x="50" y="12"/>
                      <a:pt x="50" y="12"/>
                    </a:cubicBezTo>
                    <a:cubicBezTo>
                      <a:pt x="53" y="11"/>
                      <a:pt x="55" y="8"/>
                      <a:pt x="54" y="5"/>
                    </a:cubicBezTo>
                    <a:cubicBezTo>
                      <a:pt x="53" y="2"/>
                      <a:pt x="50" y="0"/>
                      <a:pt x="47" y="1"/>
                    </a:cubicBezTo>
                    <a:cubicBezTo>
                      <a:pt x="5" y="11"/>
                      <a:pt x="5" y="11"/>
                      <a:pt x="5" y="11"/>
                    </a:cubicBezTo>
                    <a:cubicBezTo>
                      <a:pt x="2" y="12"/>
                      <a:pt x="0" y="15"/>
                      <a:pt x="1" y="18"/>
                    </a:cubicBezTo>
                    <a:cubicBezTo>
                      <a:pt x="1" y="21"/>
                      <a:pt x="5" y="23"/>
                      <a:pt x="8" y="22"/>
                    </a:cubicBezTo>
                    <a:close/>
                  </a:path>
                </a:pathLst>
              </a:custGeom>
              <a:solidFill>
                <a:srgbClr val="F4A8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39" name="îṥ1iḍê"/>
              <p:cNvSpPr/>
              <p:nvPr/>
            </p:nvSpPr>
            <p:spPr bwMode="auto">
              <a:xfrm>
                <a:off x="2611" y="2648"/>
                <a:ext cx="55" cy="60"/>
              </a:xfrm>
              <a:custGeom>
                <a:avLst/>
                <a:gdLst>
                  <a:gd name="T0" fmla="*/ 11 w 42"/>
                  <a:gd name="T1" fmla="*/ 42 h 45"/>
                  <a:gd name="T2" fmla="*/ 40 w 42"/>
                  <a:gd name="T3" fmla="*/ 10 h 45"/>
                  <a:gd name="T4" fmla="*/ 39 w 42"/>
                  <a:gd name="T5" fmla="*/ 2 h 45"/>
                  <a:gd name="T6" fmla="*/ 31 w 42"/>
                  <a:gd name="T7" fmla="*/ 2 h 45"/>
                  <a:gd name="T8" fmla="*/ 2 w 42"/>
                  <a:gd name="T9" fmla="*/ 35 h 45"/>
                  <a:gd name="T10" fmla="*/ 3 w 42"/>
                  <a:gd name="T11" fmla="*/ 43 h 45"/>
                  <a:gd name="T12" fmla="*/ 11 w 42"/>
                  <a:gd name="T13" fmla="*/ 42 h 45"/>
                </a:gdLst>
                <a:ahLst/>
                <a:cxnLst>
                  <a:cxn ang="0">
                    <a:pos x="T0" y="T1"/>
                  </a:cxn>
                  <a:cxn ang="0">
                    <a:pos x="T2" y="T3"/>
                  </a:cxn>
                  <a:cxn ang="0">
                    <a:pos x="T4" y="T5"/>
                  </a:cxn>
                  <a:cxn ang="0">
                    <a:pos x="T6" y="T7"/>
                  </a:cxn>
                  <a:cxn ang="0">
                    <a:pos x="T8" y="T9"/>
                  </a:cxn>
                  <a:cxn ang="0">
                    <a:pos x="T10" y="T11"/>
                  </a:cxn>
                  <a:cxn ang="0">
                    <a:pos x="T12" y="T13"/>
                  </a:cxn>
                </a:cxnLst>
                <a:rect l="0" t="0" r="r" b="b"/>
                <a:pathLst>
                  <a:path w="42" h="45">
                    <a:moveTo>
                      <a:pt x="11" y="42"/>
                    </a:moveTo>
                    <a:cubicBezTo>
                      <a:pt x="40" y="10"/>
                      <a:pt x="40" y="10"/>
                      <a:pt x="40" y="10"/>
                    </a:cubicBezTo>
                    <a:cubicBezTo>
                      <a:pt x="42" y="7"/>
                      <a:pt x="42" y="4"/>
                      <a:pt x="39" y="2"/>
                    </a:cubicBezTo>
                    <a:cubicBezTo>
                      <a:pt x="37" y="0"/>
                      <a:pt x="33" y="0"/>
                      <a:pt x="31" y="2"/>
                    </a:cubicBezTo>
                    <a:cubicBezTo>
                      <a:pt x="2" y="35"/>
                      <a:pt x="2" y="35"/>
                      <a:pt x="2" y="35"/>
                    </a:cubicBezTo>
                    <a:cubicBezTo>
                      <a:pt x="0" y="37"/>
                      <a:pt x="0" y="41"/>
                      <a:pt x="3" y="43"/>
                    </a:cubicBezTo>
                    <a:cubicBezTo>
                      <a:pt x="5" y="45"/>
                      <a:pt x="9" y="45"/>
                      <a:pt x="11" y="42"/>
                    </a:cubicBezTo>
                    <a:close/>
                  </a:path>
                </a:pathLst>
              </a:custGeom>
              <a:solidFill>
                <a:srgbClr val="F4A8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40" name="ïŝḻiḓe"/>
              <p:cNvSpPr/>
              <p:nvPr/>
            </p:nvSpPr>
            <p:spPr bwMode="auto">
              <a:xfrm>
                <a:off x="2658" y="2676"/>
                <a:ext cx="61" cy="28"/>
              </a:xfrm>
              <a:custGeom>
                <a:avLst/>
                <a:gdLst>
                  <a:gd name="T0" fmla="*/ 8 w 46"/>
                  <a:gd name="T1" fmla="*/ 20 h 21"/>
                  <a:gd name="T2" fmla="*/ 41 w 46"/>
                  <a:gd name="T3" fmla="*/ 12 h 21"/>
                  <a:gd name="T4" fmla="*/ 46 w 46"/>
                  <a:gd name="T5" fmla="*/ 5 h 21"/>
                  <a:gd name="T6" fmla="*/ 39 w 46"/>
                  <a:gd name="T7" fmla="*/ 1 h 21"/>
                  <a:gd name="T8" fmla="*/ 5 w 46"/>
                  <a:gd name="T9" fmla="*/ 9 h 21"/>
                  <a:gd name="T10" fmla="*/ 1 w 46"/>
                  <a:gd name="T11" fmla="*/ 16 h 21"/>
                  <a:gd name="T12" fmla="*/ 8 w 46"/>
                  <a:gd name="T13" fmla="*/ 20 h 21"/>
                </a:gdLst>
                <a:ahLst/>
                <a:cxnLst>
                  <a:cxn ang="0">
                    <a:pos x="T0" y="T1"/>
                  </a:cxn>
                  <a:cxn ang="0">
                    <a:pos x="T2" y="T3"/>
                  </a:cxn>
                  <a:cxn ang="0">
                    <a:pos x="T4" y="T5"/>
                  </a:cxn>
                  <a:cxn ang="0">
                    <a:pos x="T6" y="T7"/>
                  </a:cxn>
                  <a:cxn ang="0">
                    <a:pos x="T8" y="T9"/>
                  </a:cxn>
                  <a:cxn ang="0">
                    <a:pos x="T10" y="T11"/>
                  </a:cxn>
                  <a:cxn ang="0">
                    <a:pos x="T12" y="T13"/>
                  </a:cxn>
                </a:cxnLst>
                <a:rect l="0" t="0" r="r" b="b"/>
                <a:pathLst>
                  <a:path w="46" h="21">
                    <a:moveTo>
                      <a:pt x="8" y="20"/>
                    </a:moveTo>
                    <a:cubicBezTo>
                      <a:pt x="41" y="12"/>
                      <a:pt x="41" y="12"/>
                      <a:pt x="41" y="12"/>
                    </a:cubicBezTo>
                    <a:cubicBezTo>
                      <a:pt x="45" y="11"/>
                      <a:pt x="46" y="8"/>
                      <a:pt x="46" y="5"/>
                    </a:cubicBezTo>
                    <a:cubicBezTo>
                      <a:pt x="45" y="2"/>
                      <a:pt x="42" y="0"/>
                      <a:pt x="39" y="1"/>
                    </a:cubicBezTo>
                    <a:cubicBezTo>
                      <a:pt x="5" y="9"/>
                      <a:pt x="5" y="9"/>
                      <a:pt x="5" y="9"/>
                    </a:cubicBezTo>
                    <a:cubicBezTo>
                      <a:pt x="2" y="10"/>
                      <a:pt x="0" y="13"/>
                      <a:pt x="1" y="16"/>
                    </a:cubicBezTo>
                    <a:cubicBezTo>
                      <a:pt x="1" y="19"/>
                      <a:pt x="4" y="21"/>
                      <a:pt x="8" y="20"/>
                    </a:cubicBezTo>
                    <a:close/>
                  </a:path>
                </a:pathLst>
              </a:custGeom>
              <a:solidFill>
                <a:srgbClr val="F4A8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41" name="iS1îḑê"/>
              <p:cNvSpPr/>
              <p:nvPr/>
            </p:nvSpPr>
            <p:spPr bwMode="auto">
              <a:xfrm>
                <a:off x="2649" y="2696"/>
                <a:ext cx="70" cy="29"/>
              </a:xfrm>
              <a:custGeom>
                <a:avLst/>
                <a:gdLst>
                  <a:gd name="T0" fmla="*/ 7 w 53"/>
                  <a:gd name="T1" fmla="*/ 22 h 22"/>
                  <a:gd name="T2" fmla="*/ 48 w 53"/>
                  <a:gd name="T3" fmla="*/ 12 h 22"/>
                  <a:gd name="T4" fmla="*/ 52 w 53"/>
                  <a:gd name="T5" fmla="*/ 5 h 22"/>
                  <a:gd name="T6" fmla="*/ 45 w 53"/>
                  <a:gd name="T7" fmla="*/ 1 h 22"/>
                  <a:gd name="T8" fmla="*/ 5 w 53"/>
                  <a:gd name="T9" fmla="*/ 10 h 22"/>
                  <a:gd name="T10" fmla="*/ 0 w 53"/>
                  <a:gd name="T11" fmla="*/ 17 h 22"/>
                  <a:gd name="T12" fmla="*/ 7 w 53"/>
                  <a:gd name="T13" fmla="*/ 22 h 22"/>
                </a:gdLst>
                <a:ahLst/>
                <a:cxnLst>
                  <a:cxn ang="0">
                    <a:pos x="T0" y="T1"/>
                  </a:cxn>
                  <a:cxn ang="0">
                    <a:pos x="T2" y="T3"/>
                  </a:cxn>
                  <a:cxn ang="0">
                    <a:pos x="T4" y="T5"/>
                  </a:cxn>
                  <a:cxn ang="0">
                    <a:pos x="T6" y="T7"/>
                  </a:cxn>
                  <a:cxn ang="0">
                    <a:pos x="T8" y="T9"/>
                  </a:cxn>
                  <a:cxn ang="0">
                    <a:pos x="T10" y="T11"/>
                  </a:cxn>
                  <a:cxn ang="0">
                    <a:pos x="T12" y="T13"/>
                  </a:cxn>
                </a:cxnLst>
                <a:rect l="0" t="0" r="r" b="b"/>
                <a:pathLst>
                  <a:path w="53" h="22">
                    <a:moveTo>
                      <a:pt x="7" y="22"/>
                    </a:moveTo>
                    <a:cubicBezTo>
                      <a:pt x="48" y="12"/>
                      <a:pt x="48" y="12"/>
                      <a:pt x="48" y="12"/>
                    </a:cubicBezTo>
                    <a:cubicBezTo>
                      <a:pt x="51" y="11"/>
                      <a:pt x="53" y="8"/>
                      <a:pt x="52" y="5"/>
                    </a:cubicBezTo>
                    <a:cubicBezTo>
                      <a:pt x="51" y="2"/>
                      <a:pt x="48" y="0"/>
                      <a:pt x="45" y="1"/>
                    </a:cubicBezTo>
                    <a:cubicBezTo>
                      <a:pt x="5" y="10"/>
                      <a:pt x="5" y="10"/>
                      <a:pt x="5" y="10"/>
                    </a:cubicBezTo>
                    <a:cubicBezTo>
                      <a:pt x="2" y="11"/>
                      <a:pt x="0" y="14"/>
                      <a:pt x="0" y="17"/>
                    </a:cubicBezTo>
                    <a:cubicBezTo>
                      <a:pt x="1" y="20"/>
                      <a:pt x="4" y="22"/>
                      <a:pt x="7" y="22"/>
                    </a:cubicBezTo>
                    <a:close/>
                  </a:path>
                </a:pathLst>
              </a:custGeom>
              <a:solidFill>
                <a:srgbClr val="F4A8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42" name="iṥḻïḓé"/>
              <p:cNvSpPr/>
              <p:nvPr/>
            </p:nvSpPr>
            <p:spPr bwMode="auto">
              <a:xfrm>
                <a:off x="2602" y="2667"/>
                <a:ext cx="74" cy="66"/>
              </a:xfrm>
              <a:custGeom>
                <a:avLst/>
                <a:gdLst>
                  <a:gd name="T0" fmla="*/ 55 w 56"/>
                  <a:gd name="T1" fmla="*/ 0 h 50"/>
                  <a:gd name="T2" fmla="*/ 44 w 56"/>
                  <a:gd name="T3" fmla="*/ 1 h 50"/>
                  <a:gd name="T4" fmla="*/ 16 w 56"/>
                  <a:gd name="T5" fmla="*/ 9 h 50"/>
                  <a:gd name="T6" fmla="*/ 0 w 56"/>
                  <a:gd name="T7" fmla="*/ 19 h 50"/>
                  <a:gd name="T8" fmla="*/ 13 w 56"/>
                  <a:gd name="T9" fmla="*/ 47 h 50"/>
                  <a:gd name="T10" fmla="*/ 56 w 56"/>
                  <a:gd name="T11" fmla="*/ 35 h 50"/>
                  <a:gd name="T12" fmla="*/ 55 w 56"/>
                  <a:gd name="T13" fmla="*/ 0 h 50"/>
                </a:gdLst>
                <a:ahLst/>
                <a:cxnLst>
                  <a:cxn ang="0">
                    <a:pos x="T0" y="T1"/>
                  </a:cxn>
                  <a:cxn ang="0">
                    <a:pos x="T2" y="T3"/>
                  </a:cxn>
                  <a:cxn ang="0">
                    <a:pos x="T4" y="T5"/>
                  </a:cxn>
                  <a:cxn ang="0">
                    <a:pos x="T6" y="T7"/>
                  </a:cxn>
                  <a:cxn ang="0">
                    <a:pos x="T8" y="T9"/>
                  </a:cxn>
                  <a:cxn ang="0">
                    <a:pos x="T10" y="T11"/>
                  </a:cxn>
                  <a:cxn ang="0">
                    <a:pos x="T12" y="T13"/>
                  </a:cxn>
                </a:cxnLst>
                <a:rect l="0" t="0" r="r" b="b"/>
                <a:pathLst>
                  <a:path w="56" h="50">
                    <a:moveTo>
                      <a:pt x="55" y="0"/>
                    </a:moveTo>
                    <a:cubicBezTo>
                      <a:pt x="55" y="0"/>
                      <a:pt x="50" y="0"/>
                      <a:pt x="44" y="1"/>
                    </a:cubicBezTo>
                    <a:cubicBezTo>
                      <a:pt x="34" y="1"/>
                      <a:pt x="25" y="4"/>
                      <a:pt x="16" y="9"/>
                    </a:cubicBezTo>
                    <a:cubicBezTo>
                      <a:pt x="0" y="19"/>
                      <a:pt x="0" y="19"/>
                      <a:pt x="0" y="19"/>
                    </a:cubicBezTo>
                    <a:cubicBezTo>
                      <a:pt x="0" y="19"/>
                      <a:pt x="12" y="47"/>
                      <a:pt x="13" y="47"/>
                    </a:cubicBezTo>
                    <a:cubicBezTo>
                      <a:pt x="46" y="50"/>
                      <a:pt x="56" y="35"/>
                      <a:pt x="56" y="35"/>
                    </a:cubicBezTo>
                    <a:lnTo>
                      <a:pt x="55" y="0"/>
                    </a:lnTo>
                    <a:close/>
                  </a:path>
                </a:pathLst>
              </a:custGeom>
              <a:solidFill>
                <a:srgbClr val="F4A8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43" name="íş1îḍe"/>
              <p:cNvSpPr/>
              <p:nvPr/>
            </p:nvSpPr>
            <p:spPr bwMode="auto">
              <a:xfrm>
                <a:off x="2304" y="2426"/>
                <a:ext cx="323" cy="325"/>
              </a:xfrm>
              <a:custGeom>
                <a:avLst/>
                <a:gdLst>
                  <a:gd name="T0" fmla="*/ 0 w 244"/>
                  <a:gd name="T1" fmla="*/ 61 h 246"/>
                  <a:gd name="T2" fmla="*/ 35 w 244"/>
                  <a:gd name="T3" fmla="*/ 157 h 246"/>
                  <a:gd name="T4" fmla="*/ 49 w 244"/>
                  <a:gd name="T5" fmla="*/ 189 h 246"/>
                  <a:gd name="T6" fmla="*/ 54 w 244"/>
                  <a:gd name="T7" fmla="*/ 197 h 246"/>
                  <a:gd name="T8" fmla="*/ 134 w 244"/>
                  <a:gd name="T9" fmla="*/ 243 h 246"/>
                  <a:gd name="T10" fmla="*/ 244 w 244"/>
                  <a:gd name="T11" fmla="*/ 230 h 246"/>
                  <a:gd name="T12" fmla="*/ 240 w 244"/>
                  <a:gd name="T13" fmla="*/ 192 h 246"/>
                  <a:gd name="T14" fmla="*/ 127 w 244"/>
                  <a:gd name="T15" fmla="*/ 196 h 246"/>
                  <a:gd name="T16" fmla="*/ 90 w 244"/>
                  <a:gd name="T17" fmla="*/ 168 h 246"/>
                  <a:gd name="T18" fmla="*/ 89 w 244"/>
                  <a:gd name="T19" fmla="*/ 165 h 246"/>
                  <a:gd name="T20" fmla="*/ 78 w 244"/>
                  <a:gd name="T21" fmla="*/ 141 h 246"/>
                  <a:gd name="T22" fmla="*/ 27 w 244"/>
                  <a:gd name="T23" fmla="*/ 0 h 246"/>
                  <a:gd name="T24" fmla="*/ 0 w 244"/>
                  <a:gd name="T25" fmla="*/ 61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4" h="246">
                    <a:moveTo>
                      <a:pt x="0" y="61"/>
                    </a:moveTo>
                    <a:cubicBezTo>
                      <a:pt x="0" y="61"/>
                      <a:pt x="17" y="114"/>
                      <a:pt x="35" y="157"/>
                    </a:cubicBezTo>
                    <a:cubicBezTo>
                      <a:pt x="40" y="169"/>
                      <a:pt x="45" y="180"/>
                      <a:pt x="49" y="189"/>
                    </a:cubicBezTo>
                    <a:cubicBezTo>
                      <a:pt x="51" y="192"/>
                      <a:pt x="52" y="194"/>
                      <a:pt x="54" y="197"/>
                    </a:cubicBezTo>
                    <a:cubicBezTo>
                      <a:pt x="72" y="228"/>
                      <a:pt x="97" y="246"/>
                      <a:pt x="134" y="243"/>
                    </a:cubicBezTo>
                    <a:cubicBezTo>
                      <a:pt x="244" y="230"/>
                      <a:pt x="244" y="230"/>
                      <a:pt x="244" y="230"/>
                    </a:cubicBezTo>
                    <a:cubicBezTo>
                      <a:pt x="240" y="192"/>
                      <a:pt x="240" y="192"/>
                      <a:pt x="240" y="192"/>
                    </a:cubicBezTo>
                    <a:cubicBezTo>
                      <a:pt x="127" y="196"/>
                      <a:pt x="127" y="196"/>
                      <a:pt x="127" y="196"/>
                    </a:cubicBezTo>
                    <a:cubicBezTo>
                      <a:pt x="115" y="197"/>
                      <a:pt x="97" y="179"/>
                      <a:pt x="90" y="168"/>
                    </a:cubicBezTo>
                    <a:cubicBezTo>
                      <a:pt x="90" y="167"/>
                      <a:pt x="89" y="166"/>
                      <a:pt x="89" y="165"/>
                    </a:cubicBezTo>
                    <a:cubicBezTo>
                      <a:pt x="85" y="158"/>
                      <a:pt x="82" y="150"/>
                      <a:pt x="78" y="141"/>
                    </a:cubicBezTo>
                    <a:cubicBezTo>
                      <a:pt x="55" y="87"/>
                      <a:pt x="27" y="0"/>
                      <a:pt x="27" y="0"/>
                    </a:cubicBezTo>
                    <a:cubicBezTo>
                      <a:pt x="0" y="61"/>
                      <a:pt x="0" y="61"/>
                      <a:pt x="0" y="61"/>
                    </a:cubicBezTo>
                  </a:path>
                </a:pathLst>
              </a:custGeom>
              <a:solidFill>
                <a:srgbClr val="F4A8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44" name="ïşḷíḑe"/>
              <p:cNvSpPr/>
              <p:nvPr/>
            </p:nvSpPr>
            <p:spPr bwMode="auto">
              <a:xfrm>
                <a:off x="2407" y="2613"/>
                <a:ext cx="16" cy="35"/>
              </a:xfrm>
              <a:custGeom>
                <a:avLst/>
                <a:gdLst>
                  <a:gd name="T0" fmla="*/ 0 w 12"/>
                  <a:gd name="T1" fmla="*/ 0 h 27"/>
                  <a:gd name="T2" fmla="*/ 0 w 12"/>
                  <a:gd name="T3" fmla="*/ 0 h 27"/>
                  <a:gd name="T4" fmla="*/ 0 w 12"/>
                  <a:gd name="T5" fmla="*/ 0 h 27"/>
                  <a:gd name="T6" fmla="*/ 11 w 12"/>
                  <a:gd name="T7" fmla="*/ 24 h 27"/>
                  <a:gd name="T8" fmla="*/ 12 w 12"/>
                  <a:gd name="T9" fmla="*/ 27 h 27"/>
                  <a:gd name="T10" fmla="*/ 12 w 12"/>
                  <a:gd name="T11" fmla="*/ 27 h 27"/>
                  <a:gd name="T12" fmla="*/ 0 w 12"/>
                  <a:gd name="T13" fmla="*/ 0 h 27"/>
                </a:gdLst>
                <a:ahLst/>
                <a:cxnLst>
                  <a:cxn ang="0">
                    <a:pos x="T0" y="T1"/>
                  </a:cxn>
                  <a:cxn ang="0">
                    <a:pos x="T2" y="T3"/>
                  </a:cxn>
                  <a:cxn ang="0">
                    <a:pos x="T4" y="T5"/>
                  </a:cxn>
                  <a:cxn ang="0">
                    <a:pos x="T6" y="T7"/>
                  </a:cxn>
                  <a:cxn ang="0">
                    <a:pos x="T8" y="T9"/>
                  </a:cxn>
                  <a:cxn ang="0">
                    <a:pos x="T10" y="T11"/>
                  </a:cxn>
                  <a:cxn ang="0">
                    <a:pos x="T12" y="T13"/>
                  </a:cxn>
                </a:cxnLst>
                <a:rect l="0" t="0" r="r" b="b"/>
                <a:pathLst>
                  <a:path w="12" h="27">
                    <a:moveTo>
                      <a:pt x="0" y="0"/>
                    </a:moveTo>
                    <a:cubicBezTo>
                      <a:pt x="0" y="0"/>
                      <a:pt x="0" y="0"/>
                      <a:pt x="0" y="0"/>
                    </a:cubicBezTo>
                    <a:cubicBezTo>
                      <a:pt x="0" y="0"/>
                      <a:pt x="0" y="0"/>
                      <a:pt x="0" y="0"/>
                    </a:cubicBezTo>
                    <a:cubicBezTo>
                      <a:pt x="4" y="9"/>
                      <a:pt x="7" y="17"/>
                      <a:pt x="11" y="24"/>
                    </a:cubicBezTo>
                    <a:cubicBezTo>
                      <a:pt x="11" y="25"/>
                      <a:pt x="12" y="26"/>
                      <a:pt x="12" y="27"/>
                    </a:cubicBezTo>
                    <a:cubicBezTo>
                      <a:pt x="12" y="27"/>
                      <a:pt x="12" y="27"/>
                      <a:pt x="12" y="27"/>
                    </a:cubicBezTo>
                    <a:cubicBezTo>
                      <a:pt x="0" y="0"/>
                      <a:pt x="0" y="0"/>
                      <a:pt x="0" y="0"/>
                    </a:cubicBezTo>
                  </a:path>
                </a:pathLst>
              </a:custGeom>
              <a:solidFill>
                <a:srgbClr val="F5D4C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45" name="iš1ïḓê"/>
              <p:cNvSpPr/>
              <p:nvPr/>
            </p:nvSpPr>
            <p:spPr bwMode="auto">
              <a:xfrm>
                <a:off x="2353" y="2613"/>
                <a:ext cx="70" cy="63"/>
              </a:xfrm>
              <a:custGeom>
                <a:avLst/>
                <a:gdLst>
                  <a:gd name="T0" fmla="*/ 41 w 53"/>
                  <a:gd name="T1" fmla="*/ 0 h 48"/>
                  <a:gd name="T2" fmla="*/ 1 w 53"/>
                  <a:gd name="T3" fmla="*/ 15 h 48"/>
                  <a:gd name="T4" fmla="*/ 0 w 53"/>
                  <a:gd name="T5" fmla="*/ 20 h 48"/>
                  <a:gd name="T6" fmla="*/ 12 w 53"/>
                  <a:gd name="T7" fmla="*/ 48 h 48"/>
                  <a:gd name="T8" fmla="*/ 13 w 53"/>
                  <a:gd name="T9" fmla="*/ 48 h 48"/>
                  <a:gd name="T10" fmla="*/ 53 w 53"/>
                  <a:gd name="T11" fmla="*/ 27 h 48"/>
                  <a:gd name="T12" fmla="*/ 52 w 53"/>
                  <a:gd name="T13" fmla="*/ 24 h 48"/>
                  <a:gd name="T14" fmla="*/ 41 w 53"/>
                  <a:gd name="T15" fmla="*/ 0 h 48"/>
                  <a:gd name="T16" fmla="*/ 41 w 53"/>
                  <a:gd name="T17"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3" h="48">
                    <a:moveTo>
                      <a:pt x="41" y="0"/>
                    </a:moveTo>
                    <a:cubicBezTo>
                      <a:pt x="1" y="15"/>
                      <a:pt x="1" y="15"/>
                      <a:pt x="1" y="15"/>
                    </a:cubicBezTo>
                    <a:cubicBezTo>
                      <a:pt x="0" y="20"/>
                      <a:pt x="0" y="20"/>
                      <a:pt x="0" y="20"/>
                    </a:cubicBezTo>
                    <a:cubicBezTo>
                      <a:pt x="4" y="30"/>
                      <a:pt x="8" y="40"/>
                      <a:pt x="12" y="48"/>
                    </a:cubicBezTo>
                    <a:cubicBezTo>
                      <a:pt x="12" y="48"/>
                      <a:pt x="13" y="48"/>
                      <a:pt x="13" y="48"/>
                    </a:cubicBezTo>
                    <a:cubicBezTo>
                      <a:pt x="18" y="48"/>
                      <a:pt x="53" y="27"/>
                      <a:pt x="53" y="27"/>
                    </a:cubicBezTo>
                    <a:cubicBezTo>
                      <a:pt x="53" y="26"/>
                      <a:pt x="52" y="25"/>
                      <a:pt x="52" y="24"/>
                    </a:cubicBezTo>
                    <a:cubicBezTo>
                      <a:pt x="48" y="17"/>
                      <a:pt x="45" y="9"/>
                      <a:pt x="41" y="0"/>
                    </a:cubicBezTo>
                    <a:cubicBezTo>
                      <a:pt x="41" y="0"/>
                      <a:pt x="41" y="0"/>
                      <a:pt x="41" y="0"/>
                    </a:cubicBezTo>
                  </a:path>
                </a:pathLst>
              </a:custGeom>
              <a:solidFill>
                <a:srgbClr val="EB8C7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46" name="îṩ1iḓe"/>
              <p:cNvSpPr/>
              <p:nvPr/>
            </p:nvSpPr>
            <p:spPr bwMode="auto">
              <a:xfrm>
                <a:off x="2287" y="2393"/>
                <a:ext cx="135" cy="261"/>
              </a:xfrm>
              <a:custGeom>
                <a:avLst/>
                <a:gdLst>
                  <a:gd name="T0" fmla="*/ 2 w 102"/>
                  <a:gd name="T1" fmla="*/ 48 h 197"/>
                  <a:gd name="T2" fmla="*/ 10 w 102"/>
                  <a:gd name="T3" fmla="*/ 82 h 197"/>
                  <a:gd name="T4" fmla="*/ 43 w 102"/>
                  <a:gd name="T5" fmla="*/ 197 h 197"/>
                  <a:gd name="T6" fmla="*/ 58 w 102"/>
                  <a:gd name="T7" fmla="*/ 192 h 197"/>
                  <a:gd name="T8" fmla="*/ 102 w 102"/>
                  <a:gd name="T9" fmla="*/ 177 h 197"/>
                  <a:gd name="T10" fmla="*/ 53 w 102"/>
                  <a:gd name="T11" fmla="*/ 7 h 197"/>
                  <a:gd name="T12" fmla="*/ 33 w 102"/>
                  <a:gd name="T13" fmla="*/ 2 h 197"/>
                  <a:gd name="T14" fmla="*/ 30 w 102"/>
                  <a:gd name="T15" fmla="*/ 4 h 197"/>
                  <a:gd name="T16" fmla="*/ 2 w 102"/>
                  <a:gd name="T17" fmla="*/ 48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2" h="197">
                    <a:moveTo>
                      <a:pt x="2" y="48"/>
                    </a:moveTo>
                    <a:cubicBezTo>
                      <a:pt x="2" y="53"/>
                      <a:pt x="8" y="77"/>
                      <a:pt x="10" y="82"/>
                    </a:cubicBezTo>
                    <a:cubicBezTo>
                      <a:pt x="43" y="197"/>
                      <a:pt x="43" y="197"/>
                      <a:pt x="43" y="197"/>
                    </a:cubicBezTo>
                    <a:cubicBezTo>
                      <a:pt x="58" y="192"/>
                      <a:pt x="58" y="192"/>
                      <a:pt x="58" y="192"/>
                    </a:cubicBezTo>
                    <a:cubicBezTo>
                      <a:pt x="102" y="177"/>
                      <a:pt x="102" y="177"/>
                      <a:pt x="102" y="177"/>
                    </a:cubicBezTo>
                    <a:cubicBezTo>
                      <a:pt x="53" y="7"/>
                      <a:pt x="53" y="7"/>
                      <a:pt x="53" y="7"/>
                    </a:cubicBezTo>
                    <a:cubicBezTo>
                      <a:pt x="51" y="1"/>
                      <a:pt x="38" y="0"/>
                      <a:pt x="33" y="2"/>
                    </a:cubicBezTo>
                    <a:cubicBezTo>
                      <a:pt x="32" y="3"/>
                      <a:pt x="31" y="3"/>
                      <a:pt x="30" y="4"/>
                    </a:cubicBezTo>
                    <a:cubicBezTo>
                      <a:pt x="14" y="21"/>
                      <a:pt x="0" y="25"/>
                      <a:pt x="2" y="48"/>
                    </a:cubicBezTo>
                    <a:close/>
                  </a:path>
                </a:pathLst>
              </a:custGeom>
              <a:solidFill>
                <a:srgbClr val="061D4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47" name="îṡľîdé"/>
              <p:cNvSpPr/>
              <p:nvPr/>
            </p:nvSpPr>
            <p:spPr bwMode="auto">
              <a:xfrm>
                <a:off x="2337" y="2615"/>
                <a:ext cx="89" cy="48"/>
              </a:xfrm>
              <a:custGeom>
                <a:avLst/>
                <a:gdLst>
                  <a:gd name="T0" fmla="*/ 56 w 67"/>
                  <a:gd name="T1" fmla="*/ 1 h 36"/>
                  <a:gd name="T2" fmla="*/ 6 w 67"/>
                  <a:gd name="T3" fmla="*/ 20 h 36"/>
                  <a:gd name="T4" fmla="*/ 2 w 67"/>
                  <a:gd name="T5" fmla="*/ 30 h 36"/>
                  <a:gd name="T6" fmla="*/ 12 w 67"/>
                  <a:gd name="T7" fmla="*/ 34 h 36"/>
                  <a:gd name="T8" fmla="*/ 62 w 67"/>
                  <a:gd name="T9" fmla="*/ 15 h 36"/>
                  <a:gd name="T10" fmla="*/ 66 w 67"/>
                  <a:gd name="T11" fmla="*/ 6 h 36"/>
                  <a:gd name="T12" fmla="*/ 56 w 67"/>
                  <a:gd name="T13" fmla="*/ 1 h 36"/>
                </a:gdLst>
                <a:ahLst/>
                <a:cxnLst>
                  <a:cxn ang="0">
                    <a:pos x="T0" y="T1"/>
                  </a:cxn>
                  <a:cxn ang="0">
                    <a:pos x="T2" y="T3"/>
                  </a:cxn>
                  <a:cxn ang="0">
                    <a:pos x="T4" y="T5"/>
                  </a:cxn>
                  <a:cxn ang="0">
                    <a:pos x="T6" y="T7"/>
                  </a:cxn>
                  <a:cxn ang="0">
                    <a:pos x="T8" y="T9"/>
                  </a:cxn>
                  <a:cxn ang="0">
                    <a:pos x="T10" y="T11"/>
                  </a:cxn>
                  <a:cxn ang="0">
                    <a:pos x="T12" y="T13"/>
                  </a:cxn>
                </a:cxnLst>
                <a:rect l="0" t="0" r="r" b="b"/>
                <a:pathLst>
                  <a:path w="67" h="36">
                    <a:moveTo>
                      <a:pt x="56" y="1"/>
                    </a:moveTo>
                    <a:cubicBezTo>
                      <a:pt x="6" y="20"/>
                      <a:pt x="6" y="20"/>
                      <a:pt x="6" y="20"/>
                    </a:cubicBezTo>
                    <a:cubicBezTo>
                      <a:pt x="2" y="21"/>
                      <a:pt x="0" y="26"/>
                      <a:pt x="2" y="30"/>
                    </a:cubicBezTo>
                    <a:cubicBezTo>
                      <a:pt x="3" y="34"/>
                      <a:pt x="8" y="36"/>
                      <a:pt x="12" y="34"/>
                    </a:cubicBezTo>
                    <a:cubicBezTo>
                      <a:pt x="62" y="15"/>
                      <a:pt x="62" y="15"/>
                      <a:pt x="62" y="15"/>
                    </a:cubicBezTo>
                    <a:cubicBezTo>
                      <a:pt x="65" y="14"/>
                      <a:pt x="67" y="10"/>
                      <a:pt x="66" y="6"/>
                    </a:cubicBezTo>
                    <a:cubicBezTo>
                      <a:pt x="65" y="2"/>
                      <a:pt x="61" y="0"/>
                      <a:pt x="56" y="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48" name="îṣḷíḓè"/>
              <p:cNvSpPr/>
              <p:nvPr/>
            </p:nvSpPr>
            <p:spPr bwMode="auto">
              <a:xfrm>
                <a:off x="2230" y="2209"/>
                <a:ext cx="94" cy="159"/>
              </a:xfrm>
              <a:custGeom>
                <a:avLst/>
                <a:gdLst>
                  <a:gd name="T0" fmla="*/ 31 w 71"/>
                  <a:gd name="T1" fmla="*/ 119 h 120"/>
                  <a:gd name="T2" fmla="*/ 22 w 71"/>
                  <a:gd name="T3" fmla="*/ 118 h 120"/>
                  <a:gd name="T4" fmla="*/ 1 w 71"/>
                  <a:gd name="T5" fmla="*/ 93 h 120"/>
                  <a:gd name="T6" fmla="*/ 7 w 71"/>
                  <a:gd name="T7" fmla="*/ 21 h 120"/>
                  <a:gd name="T8" fmla="*/ 32 w 71"/>
                  <a:gd name="T9" fmla="*/ 1 h 120"/>
                  <a:gd name="T10" fmla="*/ 42 w 71"/>
                  <a:gd name="T11" fmla="*/ 2 h 120"/>
                  <a:gd name="T12" fmla="*/ 70 w 71"/>
                  <a:gd name="T13" fmla="*/ 29 h 120"/>
                  <a:gd name="T14" fmla="*/ 63 w 71"/>
                  <a:gd name="T15" fmla="*/ 101 h 120"/>
                  <a:gd name="T16" fmla="*/ 31 w 71"/>
                  <a:gd name="T17" fmla="*/ 119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1" h="120">
                    <a:moveTo>
                      <a:pt x="31" y="119"/>
                    </a:moveTo>
                    <a:cubicBezTo>
                      <a:pt x="22" y="118"/>
                      <a:pt x="22" y="118"/>
                      <a:pt x="22" y="118"/>
                    </a:cubicBezTo>
                    <a:cubicBezTo>
                      <a:pt x="9" y="117"/>
                      <a:pt x="0" y="106"/>
                      <a:pt x="1" y="93"/>
                    </a:cubicBezTo>
                    <a:cubicBezTo>
                      <a:pt x="7" y="21"/>
                      <a:pt x="7" y="21"/>
                      <a:pt x="7" y="21"/>
                    </a:cubicBezTo>
                    <a:cubicBezTo>
                      <a:pt x="8" y="9"/>
                      <a:pt x="19" y="0"/>
                      <a:pt x="32" y="1"/>
                    </a:cubicBezTo>
                    <a:cubicBezTo>
                      <a:pt x="42" y="2"/>
                      <a:pt x="42" y="2"/>
                      <a:pt x="42" y="2"/>
                    </a:cubicBezTo>
                    <a:cubicBezTo>
                      <a:pt x="54" y="3"/>
                      <a:pt x="71" y="17"/>
                      <a:pt x="70" y="29"/>
                    </a:cubicBezTo>
                    <a:cubicBezTo>
                      <a:pt x="63" y="101"/>
                      <a:pt x="63" y="101"/>
                      <a:pt x="63" y="101"/>
                    </a:cubicBezTo>
                    <a:cubicBezTo>
                      <a:pt x="62" y="113"/>
                      <a:pt x="44" y="120"/>
                      <a:pt x="31" y="119"/>
                    </a:cubicBezTo>
                  </a:path>
                </a:pathLst>
              </a:custGeom>
              <a:solidFill>
                <a:srgbClr val="F4A8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49" name="ïslïḋê"/>
              <p:cNvSpPr/>
              <p:nvPr/>
            </p:nvSpPr>
            <p:spPr bwMode="auto">
              <a:xfrm>
                <a:off x="2188" y="1985"/>
                <a:ext cx="274" cy="264"/>
              </a:xfrm>
              <a:custGeom>
                <a:avLst/>
                <a:gdLst>
                  <a:gd name="T0" fmla="*/ 205 w 207"/>
                  <a:gd name="T1" fmla="*/ 122 h 200"/>
                  <a:gd name="T2" fmla="*/ 204 w 207"/>
                  <a:gd name="T3" fmla="*/ 126 h 200"/>
                  <a:gd name="T4" fmla="*/ 198 w 207"/>
                  <a:gd name="T5" fmla="*/ 146 h 200"/>
                  <a:gd name="T6" fmla="*/ 69 w 207"/>
                  <a:gd name="T7" fmla="*/ 89 h 200"/>
                  <a:gd name="T8" fmla="*/ 34 w 207"/>
                  <a:gd name="T9" fmla="*/ 191 h 200"/>
                  <a:gd name="T10" fmla="*/ 3 w 207"/>
                  <a:gd name="T11" fmla="*/ 89 h 200"/>
                  <a:gd name="T12" fmla="*/ 117 w 207"/>
                  <a:gd name="T13" fmla="*/ 6 h 200"/>
                  <a:gd name="T14" fmla="*/ 122 w 207"/>
                  <a:gd name="T15" fmla="*/ 7 h 200"/>
                  <a:gd name="T16" fmla="*/ 196 w 207"/>
                  <a:gd name="T17" fmla="*/ 61 h 200"/>
                  <a:gd name="T18" fmla="*/ 196 w 207"/>
                  <a:gd name="T19" fmla="*/ 61 h 200"/>
                  <a:gd name="T20" fmla="*/ 205 w 207"/>
                  <a:gd name="T21" fmla="*/ 88 h 200"/>
                  <a:gd name="T22" fmla="*/ 205 w 207"/>
                  <a:gd name="T23" fmla="*/ 122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200">
                    <a:moveTo>
                      <a:pt x="205" y="122"/>
                    </a:moveTo>
                    <a:cubicBezTo>
                      <a:pt x="205" y="123"/>
                      <a:pt x="204" y="125"/>
                      <a:pt x="204" y="126"/>
                    </a:cubicBezTo>
                    <a:cubicBezTo>
                      <a:pt x="203" y="133"/>
                      <a:pt x="201" y="140"/>
                      <a:pt x="198" y="146"/>
                    </a:cubicBezTo>
                    <a:cubicBezTo>
                      <a:pt x="186" y="173"/>
                      <a:pt x="97" y="81"/>
                      <a:pt x="69" y="89"/>
                    </a:cubicBezTo>
                    <a:cubicBezTo>
                      <a:pt x="55" y="93"/>
                      <a:pt x="61" y="200"/>
                      <a:pt x="34" y="191"/>
                    </a:cubicBezTo>
                    <a:cubicBezTo>
                      <a:pt x="4" y="180"/>
                      <a:pt x="0" y="110"/>
                      <a:pt x="3" y="89"/>
                    </a:cubicBezTo>
                    <a:cubicBezTo>
                      <a:pt x="10" y="35"/>
                      <a:pt x="65" y="0"/>
                      <a:pt x="117" y="6"/>
                    </a:cubicBezTo>
                    <a:cubicBezTo>
                      <a:pt x="119" y="6"/>
                      <a:pt x="120" y="7"/>
                      <a:pt x="122" y="7"/>
                    </a:cubicBezTo>
                    <a:cubicBezTo>
                      <a:pt x="155" y="12"/>
                      <a:pt x="182" y="33"/>
                      <a:pt x="196" y="61"/>
                    </a:cubicBezTo>
                    <a:cubicBezTo>
                      <a:pt x="196" y="61"/>
                      <a:pt x="196" y="61"/>
                      <a:pt x="196" y="61"/>
                    </a:cubicBezTo>
                    <a:cubicBezTo>
                      <a:pt x="200" y="70"/>
                      <a:pt x="203" y="79"/>
                      <a:pt x="205" y="88"/>
                    </a:cubicBezTo>
                    <a:cubicBezTo>
                      <a:pt x="207" y="99"/>
                      <a:pt x="207" y="110"/>
                      <a:pt x="205" y="122"/>
                    </a:cubicBezTo>
                    <a:close/>
                  </a:path>
                </a:pathLst>
              </a:custGeom>
              <a:solidFill>
                <a:srgbClr val="DB734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50" name="íṣľiḑê"/>
              <p:cNvSpPr/>
              <p:nvPr/>
            </p:nvSpPr>
            <p:spPr bwMode="auto">
              <a:xfrm>
                <a:off x="2229" y="2127"/>
                <a:ext cx="53" cy="52"/>
              </a:xfrm>
              <a:custGeom>
                <a:avLst/>
                <a:gdLst>
                  <a:gd name="T0" fmla="*/ 39 w 40"/>
                  <a:gd name="T1" fmla="*/ 22 h 39"/>
                  <a:gd name="T2" fmla="*/ 37 w 40"/>
                  <a:gd name="T3" fmla="*/ 28 h 39"/>
                  <a:gd name="T4" fmla="*/ 32 w 40"/>
                  <a:gd name="T5" fmla="*/ 34 h 39"/>
                  <a:gd name="T6" fmla="*/ 19 w 40"/>
                  <a:gd name="T7" fmla="*/ 38 h 39"/>
                  <a:gd name="T8" fmla="*/ 9 w 40"/>
                  <a:gd name="T9" fmla="*/ 37 h 39"/>
                  <a:gd name="T10" fmla="*/ 0 w 40"/>
                  <a:gd name="T11" fmla="*/ 35 h 39"/>
                  <a:gd name="T12" fmla="*/ 4 w 40"/>
                  <a:gd name="T13" fmla="*/ 11 h 39"/>
                  <a:gd name="T14" fmla="*/ 4 w 40"/>
                  <a:gd name="T15" fmla="*/ 11 h 39"/>
                  <a:gd name="T16" fmla="*/ 4 w 40"/>
                  <a:gd name="T17" fmla="*/ 7 h 39"/>
                  <a:gd name="T18" fmla="*/ 5 w 40"/>
                  <a:gd name="T19" fmla="*/ 4 h 39"/>
                  <a:gd name="T20" fmla="*/ 5 w 40"/>
                  <a:gd name="T21" fmla="*/ 0 h 39"/>
                  <a:gd name="T22" fmla="*/ 5 w 40"/>
                  <a:gd name="T23" fmla="*/ 0 h 39"/>
                  <a:gd name="T24" fmla="*/ 6 w 40"/>
                  <a:gd name="T25" fmla="*/ 0 h 39"/>
                  <a:gd name="T26" fmla="*/ 24 w 40"/>
                  <a:gd name="T27" fmla="*/ 2 h 39"/>
                  <a:gd name="T28" fmla="*/ 36 w 40"/>
                  <a:gd name="T29" fmla="*/ 9 h 39"/>
                  <a:gd name="T30" fmla="*/ 39 w 40"/>
                  <a:gd name="T31" fmla="*/ 16 h 39"/>
                  <a:gd name="T32" fmla="*/ 39 w 40"/>
                  <a:gd name="T33" fmla="*/ 22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0" h="39">
                    <a:moveTo>
                      <a:pt x="39" y="22"/>
                    </a:moveTo>
                    <a:cubicBezTo>
                      <a:pt x="39" y="24"/>
                      <a:pt x="38" y="26"/>
                      <a:pt x="37" y="28"/>
                    </a:cubicBezTo>
                    <a:cubicBezTo>
                      <a:pt x="36" y="30"/>
                      <a:pt x="34" y="33"/>
                      <a:pt x="32" y="34"/>
                    </a:cubicBezTo>
                    <a:cubicBezTo>
                      <a:pt x="29" y="37"/>
                      <a:pt x="24" y="39"/>
                      <a:pt x="19" y="38"/>
                    </a:cubicBezTo>
                    <a:cubicBezTo>
                      <a:pt x="9" y="37"/>
                      <a:pt x="9" y="37"/>
                      <a:pt x="9" y="37"/>
                    </a:cubicBezTo>
                    <a:cubicBezTo>
                      <a:pt x="0" y="35"/>
                      <a:pt x="0" y="35"/>
                      <a:pt x="0" y="35"/>
                    </a:cubicBezTo>
                    <a:cubicBezTo>
                      <a:pt x="4" y="11"/>
                      <a:pt x="4" y="11"/>
                      <a:pt x="4" y="11"/>
                    </a:cubicBezTo>
                    <a:cubicBezTo>
                      <a:pt x="4" y="11"/>
                      <a:pt x="4" y="11"/>
                      <a:pt x="4" y="11"/>
                    </a:cubicBezTo>
                    <a:cubicBezTo>
                      <a:pt x="4" y="7"/>
                      <a:pt x="4" y="7"/>
                      <a:pt x="4" y="7"/>
                    </a:cubicBezTo>
                    <a:cubicBezTo>
                      <a:pt x="5" y="4"/>
                      <a:pt x="5" y="4"/>
                      <a:pt x="5" y="4"/>
                    </a:cubicBezTo>
                    <a:cubicBezTo>
                      <a:pt x="5" y="0"/>
                      <a:pt x="5" y="0"/>
                      <a:pt x="5" y="0"/>
                    </a:cubicBezTo>
                    <a:cubicBezTo>
                      <a:pt x="5" y="0"/>
                      <a:pt x="5" y="0"/>
                      <a:pt x="5" y="0"/>
                    </a:cubicBezTo>
                    <a:cubicBezTo>
                      <a:pt x="6" y="0"/>
                      <a:pt x="6" y="0"/>
                      <a:pt x="6" y="0"/>
                    </a:cubicBezTo>
                    <a:cubicBezTo>
                      <a:pt x="24" y="2"/>
                      <a:pt x="24" y="2"/>
                      <a:pt x="24" y="2"/>
                    </a:cubicBezTo>
                    <a:cubicBezTo>
                      <a:pt x="29" y="3"/>
                      <a:pt x="33" y="5"/>
                      <a:pt x="36" y="9"/>
                    </a:cubicBezTo>
                    <a:cubicBezTo>
                      <a:pt x="37" y="11"/>
                      <a:pt x="38" y="13"/>
                      <a:pt x="39" y="16"/>
                    </a:cubicBezTo>
                    <a:cubicBezTo>
                      <a:pt x="40" y="18"/>
                      <a:pt x="40" y="20"/>
                      <a:pt x="39" y="22"/>
                    </a:cubicBezTo>
                    <a:close/>
                  </a:path>
                </a:pathLst>
              </a:custGeom>
              <a:solidFill>
                <a:srgbClr val="FFC4B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51" name="ïṡḷïḋè"/>
              <p:cNvSpPr/>
              <p:nvPr/>
            </p:nvSpPr>
            <p:spPr bwMode="auto">
              <a:xfrm>
                <a:off x="2226" y="2034"/>
                <a:ext cx="228" cy="276"/>
              </a:xfrm>
              <a:custGeom>
                <a:avLst/>
                <a:gdLst>
                  <a:gd name="T0" fmla="*/ 1 w 172"/>
                  <a:gd name="T1" fmla="*/ 120 h 209"/>
                  <a:gd name="T2" fmla="*/ 1 w 172"/>
                  <a:gd name="T3" fmla="*/ 123 h 209"/>
                  <a:gd name="T4" fmla="*/ 0 w 172"/>
                  <a:gd name="T5" fmla="*/ 124 h 209"/>
                  <a:gd name="T6" fmla="*/ 6 w 172"/>
                  <a:gd name="T7" fmla="*/ 157 h 209"/>
                  <a:gd name="T8" fmla="*/ 7 w 172"/>
                  <a:gd name="T9" fmla="*/ 159 h 209"/>
                  <a:gd name="T10" fmla="*/ 41 w 172"/>
                  <a:gd name="T11" fmla="*/ 198 h 209"/>
                  <a:gd name="T12" fmla="*/ 41 w 172"/>
                  <a:gd name="T13" fmla="*/ 198 h 209"/>
                  <a:gd name="T14" fmla="*/ 61 w 172"/>
                  <a:gd name="T15" fmla="*/ 206 h 209"/>
                  <a:gd name="T16" fmla="*/ 68 w 172"/>
                  <a:gd name="T17" fmla="*/ 208 h 209"/>
                  <a:gd name="T18" fmla="*/ 72 w 172"/>
                  <a:gd name="T19" fmla="*/ 208 h 209"/>
                  <a:gd name="T20" fmla="*/ 83 w 172"/>
                  <a:gd name="T21" fmla="*/ 209 h 209"/>
                  <a:gd name="T22" fmla="*/ 86 w 172"/>
                  <a:gd name="T23" fmla="*/ 209 h 209"/>
                  <a:gd name="T24" fmla="*/ 162 w 172"/>
                  <a:gd name="T25" fmla="*/ 150 h 209"/>
                  <a:gd name="T26" fmla="*/ 165 w 172"/>
                  <a:gd name="T27" fmla="*/ 139 h 209"/>
                  <a:gd name="T28" fmla="*/ 165 w 172"/>
                  <a:gd name="T29" fmla="*/ 133 h 209"/>
                  <a:gd name="T30" fmla="*/ 171 w 172"/>
                  <a:gd name="T31" fmla="*/ 94 h 209"/>
                  <a:gd name="T32" fmla="*/ 172 w 172"/>
                  <a:gd name="T33" fmla="*/ 77 h 209"/>
                  <a:gd name="T34" fmla="*/ 170 w 172"/>
                  <a:gd name="T35" fmla="*/ 64 h 209"/>
                  <a:gd name="T36" fmla="*/ 157 w 172"/>
                  <a:gd name="T37" fmla="*/ 34 h 209"/>
                  <a:gd name="T38" fmla="*/ 102 w 172"/>
                  <a:gd name="T39" fmla="*/ 2 h 209"/>
                  <a:gd name="T40" fmla="*/ 54 w 172"/>
                  <a:gd name="T41" fmla="*/ 10 h 209"/>
                  <a:gd name="T42" fmla="*/ 48 w 172"/>
                  <a:gd name="T43" fmla="*/ 13 h 209"/>
                  <a:gd name="T44" fmla="*/ 23 w 172"/>
                  <a:gd name="T45" fmla="*/ 36 h 209"/>
                  <a:gd name="T46" fmla="*/ 23 w 172"/>
                  <a:gd name="T47" fmla="*/ 36 h 209"/>
                  <a:gd name="T48" fmla="*/ 18 w 172"/>
                  <a:gd name="T49" fmla="*/ 43 h 209"/>
                  <a:gd name="T50" fmla="*/ 17 w 172"/>
                  <a:gd name="T51" fmla="*/ 45 h 209"/>
                  <a:gd name="T52" fmla="*/ 12 w 172"/>
                  <a:gd name="T53" fmla="*/ 55 h 209"/>
                  <a:gd name="T54" fmla="*/ 8 w 172"/>
                  <a:gd name="T55" fmla="*/ 71 h 209"/>
                  <a:gd name="T56" fmla="*/ 7 w 172"/>
                  <a:gd name="T57" fmla="*/ 71 h 209"/>
                  <a:gd name="T58" fmla="*/ 7 w 172"/>
                  <a:gd name="T59" fmla="*/ 75 h 209"/>
                  <a:gd name="T60" fmla="*/ 6 w 172"/>
                  <a:gd name="T61" fmla="*/ 78 h 209"/>
                  <a:gd name="T62" fmla="*/ 6 w 172"/>
                  <a:gd name="T63" fmla="*/ 82 h 209"/>
                  <a:gd name="T64" fmla="*/ 6 w 172"/>
                  <a:gd name="T65" fmla="*/ 82 h 209"/>
                  <a:gd name="T66" fmla="*/ 6 w 172"/>
                  <a:gd name="T67" fmla="*/ 83 h 209"/>
                  <a:gd name="T68" fmla="*/ 6 w 172"/>
                  <a:gd name="T69" fmla="*/ 83 h 209"/>
                  <a:gd name="T70" fmla="*/ 5 w 172"/>
                  <a:gd name="T71" fmla="*/ 86 h 209"/>
                  <a:gd name="T72" fmla="*/ 2 w 172"/>
                  <a:gd name="T73" fmla="*/ 106 h 209"/>
                  <a:gd name="T74" fmla="*/ 1 w 172"/>
                  <a:gd name="T75" fmla="*/ 113 h 209"/>
                  <a:gd name="T76" fmla="*/ 1 w 172"/>
                  <a:gd name="T77" fmla="*/ 116 h 209"/>
                  <a:gd name="T78" fmla="*/ 1 w 172"/>
                  <a:gd name="T79" fmla="*/ 117 h 209"/>
                  <a:gd name="T80" fmla="*/ 1 w 172"/>
                  <a:gd name="T81" fmla="*/ 120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2" h="209">
                    <a:moveTo>
                      <a:pt x="1" y="120"/>
                    </a:moveTo>
                    <a:cubicBezTo>
                      <a:pt x="1" y="121"/>
                      <a:pt x="1" y="122"/>
                      <a:pt x="1" y="123"/>
                    </a:cubicBezTo>
                    <a:cubicBezTo>
                      <a:pt x="0" y="124"/>
                      <a:pt x="0" y="124"/>
                      <a:pt x="0" y="124"/>
                    </a:cubicBezTo>
                    <a:cubicBezTo>
                      <a:pt x="0" y="135"/>
                      <a:pt x="2" y="147"/>
                      <a:pt x="6" y="157"/>
                    </a:cubicBezTo>
                    <a:cubicBezTo>
                      <a:pt x="6" y="158"/>
                      <a:pt x="7" y="158"/>
                      <a:pt x="7" y="159"/>
                    </a:cubicBezTo>
                    <a:cubicBezTo>
                      <a:pt x="14" y="175"/>
                      <a:pt x="26" y="189"/>
                      <a:pt x="41" y="198"/>
                    </a:cubicBezTo>
                    <a:cubicBezTo>
                      <a:pt x="41" y="198"/>
                      <a:pt x="41" y="198"/>
                      <a:pt x="41" y="198"/>
                    </a:cubicBezTo>
                    <a:cubicBezTo>
                      <a:pt x="47" y="201"/>
                      <a:pt x="54" y="204"/>
                      <a:pt x="61" y="206"/>
                    </a:cubicBezTo>
                    <a:cubicBezTo>
                      <a:pt x="63" y="207"/>
                      <a:pt x="66" y="207"/>
                      <a:pt x="68" y="208"/>
                    </a:cubicBezTo>
                    <a:cubicBezTo>
                      <a:pt x="69" y="208"/>
                      <a:pt x="70" y="208"/>
                      <a:pt x="72" y="208"/>
                    </a:cubicBezTo>
                    <a:cubicBezTo>
                      <a:pt x="75" y="209"/>
                      <a:pt x="79" y="209"/>
                      <a:pt x="83" y="209"/>
                    </a:cubicBezTo>
                    <a:cubicBezTo>
                      <a:pt x="84" y="209"/>
                      <a:pt x="85" y="209"/>
                      <a:pt x="86" y="209"/>
                    </a:cubicBezTo>
                    <a:cubicBezTo>
                      <a:pt x="122" y="208"/>
                      <a:pt x="152" y="184"/>
                      <a:pt x="162" y="150"/>
                    </a:cubicBezTo>
                    <a:cubicBezTo>
                      <a:pt x="163" y="147"/>
                      <a:pt x="164" y="143"/>
                      <a:pt x="165" y="139"/>
                    </a:cubicBezTo>
                    <a:cubicBezTo>
                      <a:pt x="165" y="133"/>
                      <a:pt x="165" y="133"/>
                      <a:pt x="165" y="133"/>
                    </a:cubicBezTo>
                    <a:cubicBezTo>
                      <a:pt x="171" y="94"/>
                      <a:pt x="171" y="94"/>
                      <a:pt x="171" y="94"/>
                    </a:cubicBezTo>
                    <a:cubicBezTo>
                      <a:pt x="172" y="89"/>
                      <a:pt x="172" y="83"/>
                      <a:pt x="172" y="77"/>
                    </a:cubicBezTo>
                    <a:cubicBezTo>
                      <a:pt x="172" y="73"/>
                      <a:pt x="171" y="69"/>
                      <a:pt x="170" y="64"/>
                    </a:cubicBezTo>
                    <a:cubicBezTo>
                      <a:pt x="168" y="53"/>
                      <a:pt x="163" y="43"/>
                      <a:pt x="157" y="34"/>
                    </a:cubicBezTo>
                    <a:cubicBezTo>
                      <a:pt x="144" y="17"/>
                      <a:pt x="124" y="5"/>
                      <a:pt x="102" y="2"/>
                    </a:cubicBezTo>
                    <a:cubicBezTo>
                      <a:pt x="85" y="0"/>
                      <a:pt x="69" y="3"/>
                      <a:pt x="54" y="10"/>
                    </a:cubicBezTo>
                    <a:cubicBezTo>
                      <a:pt x="52" y="11"/>
                      <a:pt x="50" y="12"/>
                      <a:pt x="48" y="13"/>
                    </a:cubicBezTo>
                    <a:cubicBezTo>
                      <a:pt x="38" y="19"/>
                      <a:pt x="29" y="26"/>
                      <a:pt x="23" y="36"/>
                    </a:cubicBezTo>
                    <a:cubicBezTo>
                      <a:pt x="23" y="36"/>
                      <a:pt x="23" y="36"/>
                      <a:pt x="23" y="36"/>
                    </a:cubicBezTo>
                    <a:cubicBezTo>
                      <a:pt x="21" y="38"/>
                      <a:pt x="19" y="41"/>
                      <a:pt x="18" y="43"/>
                    </a:cubicBezTo>
                    <a:cubicBezTo>
                      <a:pt x="17" y="44"/>
                      <a:pt x="17" y="44"/>
                      <a:pt x="17" y="45"/>
                    </a:cubicBezTo>
                    <a:cubicBezTo>
                      <a:pt x="15" y="48"/>
                      <a:pt x="13" y="51"/>
                      <a:pt x="12" y="55"/>
                    </a:cubicBezTo>
                    <a:cubicBezTo>
                      <a:pt x="10" y="60"/>
                      <a:pt x="8" y="65"/>
                      <a:pt x="8" y="71"/>
                    </a:cubicBezTo>
                    <a:cubicBezTo>
                      <a:pt x="7" y="71"/>
                      <a:pt x="7" y="71"/>
                      <a:pt x="7" y="71"/>
                    </a:cubicBezTo>
                    <a:cubicBezTo>
                      <a:pt x="7" y="75"/>
                      <a:pt x="7" y="75"/>
                      <a:pt x="7" y="75"/>
                    </a:cubicBezTo>
                    <a:cubicBezTo>
                      <a:pt x="6" y="78"/>
                      <a:pt x="6" y="78"/>
                      <a:pt x="6" y="78"/>
                    </a:cubicBezTo>
                    <a:cubicBezTo>
                      <a:pt x="6" y="82"/>
                      <a:pt x="6" y="82"/>
                      <a:pt x="6" y="82"/>
                    </a:cubicBezTo>
                    <a:cubicBezTo>
                      <a:pt x="6" y="82"/>
                      <a:pt x="6" y="82"/>
                      <a:pt x="6" y="82"/>
                    </a:cubicBezTo>
                    <a:cubicBezTo>
                      <a:pt x="6" y="83"/>
                      <a:pt x="6" y="83"/>
                      <a:pt x="6" y="83"/>
                    </a:cubicBezTo>
                    <a:cubicBezTo>
                      <a:pt x="6" y="83"/>
                      <a:pt x="6" y="83"/>
                      <a:pt x="6" y="83"/>
                    </a:cubicBezTo>
                    <a:cubicBezTo>
                      <a:pt x="5" y="86"/>
                      <a:pt x="5" y="86"/>
                      <a:pt x="5" y="86"/>
                    </a:cubicBezTo>
                    <a:cubicBezTo>
                      <a:pt x="2" y="106"/>
                      <a:pt x="2" y="106"/>
                      <a:pt x="2" y="106"/>
                    </a:cubicBezTo>
                    <a:cubicBezTo>
                      <a:pt x="1" y="113"/>
                      <a:pt x="1" y="113"/>
                      <a:pt x="1" y="113"/>
                    </a:cubicBezTo>
                    <a:cubicBezTo>
                      <a:pt x="1" y="116"/>
                      <a:pt x="1" y="116"/>
                      <a:pt x="1" y="116"/>
                    </a:cubicBezTo>
                    <a:cubicBezTo>
                      <a:pt x="1" y="117"/>
                      <a:pt x="1" y="117"/>
                      <a:pt x="1" y="117"/>
                    </a:cubicBezTo>
                    <a:cubicBezTo>
                      <a:pt x="1" y="118"/>
                      <a:pt x="1" y="119"/>
                      <a:pt x="1" y="120"/>
                    </a:cubicBezTo>
                  </a:path>
                </a:pathLst>
              </a:custGeom>
              <a:solidFill>
                <a:srgbClr val="FFC7B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52" name="îslïde"/>
              <p:cNvSpPr/>
              <p:nvPr/>
            </p:nvSpPr>
            <p:spPr bwMode="auto">
              <a:xfrm>
                <a:off x="2212" y="2146"/>
                <a:ext cx="33" cy="44"/>
              </a:xfrm>
              <a:custGeom>
                <a:avLst/>
                <a:gdLst>
                  <a:gd name="T0" fmla="*/ 1 w 25"/>
                  <a:gd name="T1" fmla="*/ 14 h 33"/>
                  <a:gd name="T2" fmla="*/ 12 w 25"/>
                  <a:gd name="T3" fmla="*/ 32 h 33"/>
                  <a:gd name="T4" fmla="*/ 14 w 25"/>
                  <a:gd name="T5" fmla="*/ 32 h 33"/>
                  <a:gd name="T6" fmla="*/ 15 w 25"/>
                  <a:gd name="T7" fmla="*/ 32 h 33"/>
                  <a:gd name="T8" fmla="*/ 20 w 25"/>
                  <a:gd name="T9" fmla="*/ 33 h 33"/>
                  <a:gd name="T10" fmla="*/ 22 w 25"/>
                  <a:gd name="T11" fmla="*/ 23 h 33"/>
                  <a:gd name="T12" fmla="*/ 22 w 25"/>
                  <a:gd name="T13" fmla="*/ 20 h 33"/>
                  <a:gd name="T14" fmla="*/ 25 w 25"/>
                  <a:gd name="T15" fmla="*/ 1 h 33"/>
                  <a:gd name="T16" fmla="*/ 20 w 25"/>
                  <a:gd name="T17" fmla="*/ 1 h 33"/>
                  <a:gd name="T18" fmla="*/ 18 w 25"/>
                  <a:gd name="T19" fmla="*/ 1 h 33"/>
                  <a:gd name="T20" fmla="*/ 18 w 25"/>
                  <a:gd name="T21" fmla="*/ 1 h 33"/>
                  <a:gd name="T22" fmla="*/ 16 w 25"/>
                  <a:gd name="T23" fmla="*/ 1 h 33"/>
                  <a:gd name="T24" fmla="*/ 16 w 25"/>
                  <a:gd name="T25" fmla="*/ 1 h 33"/>
                  <a:gd name="T26" fmla="*/ 8 w 25"/>
                  <a:gd name="T27" fmla="*/ 3 h 33"/>
                  <a:gd name="T28" fmla="*/ 1 w 25"/>
                  <a:gd name="T29" fmla="*/ 14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5" h="33">
                    <a:moveTo>
                      <a:pt x="1" y="14"/>
                    </a:moveTo>
                    <a:cubicBezTo>
                      <a:pt x="0" y="21"/>
                      <a:pt x="5" y="29"/>
                      <a:pt x="12" y="32"/>
                    </a:cubicBezTo>
                    <a:cubicBezTo>
                      <a:pt x="13" y="32"/>
                      <a:pt x="13" y="32"/>
                      <a:pt x="14" y="32"/>
                    </a:cubicBezTo>
                    <a:cubicBezTo>
                      <a:pt x="14" y="32"/>
                      <a:pt x="15" y="32"/>
                      <a:pt x="15" y="32"/>
                    </a:cubicBezTo>
                    <a:cubicBezTo>
                      <a:pt x="20" y="33"/>
                      <a:pt x="20" y="33"/>
                      <a:pt x="20" y="33"/>
                    </a:cubicBezTo>
                    <a:cubicBezTo>
                      <a:pt x="22" y="23"/>
                      <a:pt x="22" y="23"/>
                      <a:pt x="22" y="23"/>
                    </a:cubicBezTo>
                    <a:cubicBezTo>
                      <a:pt x="22" y="20"/>
                      <a:pt x="22" y="20"/>
                      <a:pt x="22" y="20"/>
                    </a:cubicBezTo>
                    <a:cubicBezTo>
                      <a:pt x="25" y="1"/>
                      <a:pt x="25" y="1"/>
                      <a:pt x="25" y="1"/>
                    </a:cubicBezTo>
                    <a:cubicBezTo>
                      <a:pt x="20" y="1"/>
                      <a:pt x="20" y="1"/>
                      <a:pt x="20" y="1"/>
                    </a:cubicBezTo>
                    <a:cubicBezTo>
                      <a:pt x="19" y="1"/>
                      <a:pt x="19" y="1"/>
                      <a:pt x="18" y="1"/>
                    </a:cubicBezTo>
                    <a:cubicBezTo>
                      <a:pt x="18" y="1"/>
                      <a:pt x="18" y="1"/>
                      <a:pt x="18" y="1"/>
                    </a:cubicBezTo>
                    <a:cubicBezTo>
                      <a:pt x="18" y="0"/>
                      <a:pt x="17" y="0"/>
                      <a:pt x="16" y="1"/>
                    </a:cubicBezTo>
                    <a:cubicBezTo>
                      <a:pt x="16" y="1"/>
                      <a:pt x="16" y="1"/>
                      <a:pt x="16" y="1"/>
                    </a:cubicBezTo>
                    <a:cubicBezTo>
                      <a:pt x="13" y="1"/>
                      <a:pt x="10" y="2"/>
                      <a:pt x="8" y="3"/>
                    </a:cubicBezTo>
                    <a:cubicBezTo>
                      <a:pt x="4" y="6"/>
                      <a:pt x="2" y="9"/>
                      <a:pt x="1" y="14"/>
                    </a:cubicBezTo>
                    <a:close/>
                  </a:path>
                </a:pathLst>
              </a:custGeom>
              <a:solidFill>
                <a:srgbClr val="FFC4B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53" name="î$ḻiďê"/>
              <p:cNvSpPr/>
              <p:nvPr/>
            </p:nvSpPr>
            <p:spPr bwMode="auto">
              <a:xfrm>
                <a:off x="2212" y="2101"/>
                <a:ext cx="98" cy="209"/>
              </a:xfrm>
              <a:custGeom>
                <a:avLst/>
                <a:gdLst>
                  <a:gd name="T0" fmla="*/ 12 w 74"/>
                  <a:gd name="T1" fmla="*/ 66 h 158"/>
                  <a:gd name="T2" fmla="*/ 12 w 74"/>
                  <a:gd name="T3" fmla="*/ 66 h 158"/>
                  <a:gd name="T4" fmla="*/ 12 w 74"/>
                  <a:gd name="T5" fmla="*/ 69 h 158"/>
                  <a:gd name="T6" fmla="*/ 12 w 74"/>
                  <a:gd name="T7" fmla="*/ 72 h 158"/>
                  <a:gd name="T8" fmla="*/ 11 w 74"/>
                  <a:gd name="T9" fmla="*/ 73 h 158"/>
                  <a:gd name="T10" fmla="*/ 12 w 74"/>
                  <a:gd name="T11" fmla="*/ 73 h 158"/>
                  <a:gd name="T12" fmla="*/ 17 w 74"/>
                  <a:gd name="T13" fmla="*/ 106 h 158"/>
                  <a:gd name="T14" fmla="*/ 18 w 74"/>
                  <a:gd name="T15" fmla="*/ 108 h 158"/>
                  <a:gd name="T16" fmla="*/ 53 w 74"/>
                  <a:gd name="T17" fmla="*/ 148 h 158"/>
                  <a:gd name="T18" fmla="*/ 53 w 74"/>
                  <a:gd name="T19" fmla="*/ 148 h 158"/>
                  <a:gd name="T20" fmla="*/ 67 w 74"/>
                  <a:gd name="T21" fmla="*/ 156 h 158"/>
                  <a:gd name="T22" fmla="*/ 73 w 74"/>
                  <a:gd name="T23" fmla="*/ 155 h 158"/>
                  <a:gd name="T24" fmla="*/ 47 w 74"/>
                  <a:gd name="T25" fmla="*/ 111 h 158"/>
                  <a:gd name="T26" fmla="*/ 46 w 74"/>
                  <a:gd name="T27" fmla="*/ 55 h 158"/>
                  <a:gd name="T28" fmla="*/ 46 w 74"/>
                  <a:gd name="T29" fmla="*/ 54 h 158"/>
                  <a:gd name="T30" fmla="*/ 49 w 74"/>
                  <a:gd name="T31" fmla="*/ 30 h 158"/>
                  <a:gd name="T32" fmla="*/ 49 w 74"/>
                  <a:gd name="T33" fmla="*/ 29 h 158"/>
                  <a:gd name="T34" fmla="*/ 52 w 74"/>
                  <a:gd name="T35" fmla="*/ 14 h 158"/>
                  <a:gd name="T36" fmla="*/ 23 w 74"/>
                  <a:gd name="T37" fmla="*/ 5 h 158"/>
                  <a:gd name="T38" fmla="*/ 19 w 74"/>
                  <a:gd name="T39" fmla="*/ 20 h 158"/>
                  <a:gd name="T40" fmla="*/ 19 w 74"/>
                  <a:gd name="T41" fmla="*/ 21 h 158"/>
                  <a:gd name="T42" fmla="*/ 19 w 74"/>
                  <a:gd name="T43" fmla="*/ 21 h 158"/>
                  <a:gd name="T44" fmla="*/ 19 w 74"/>
                  <a:gd name="T45" fmla="*/ 21 h 158"/>
                  <a:gd name="T46" fmla="*/ 18 w 74"/>
                  <a:gd name="T47" fmla="*/ 25 h 158"/>
                  <a:gd name="T48" fmla="*/ 18 w 74"/>
                  <a:gd name="T49" fmla="*/ 28 h 158"/>
                  <a:gd name="T50" fmla="*/ 17 w 74"/>
                  <a:gd name="T51" fmla="*/ 32 h 158"/>
                  <a:gd name="T52" fmla="*/ 17 w 74"/>
                  <a:gd name="T53" fmla="*/ 33 h 158"/>
                  <a:gd name="T54" fmla="*/ 17 w 74"/>
                  <a:gd name="T55" fmla="*/ 32 h 158"/>
                  <a:gd name="T56" fmla="*/ 16 w 74"/>
                  <a:gd name="T57" fmla="*/ 35 h 158"/>
                  <a:gd name="T58" fmla="*/ 8 w 74"/>
                  <a:gd name="T59" fmla="*/ 37 h 158"/>
                  <a:gd name="T60" fmla="*/ 1 w 74"/>
                  <a:gd name="T61" fmla="*/ 48 h 158"/>
                  <a:gd name="T62" fmla="*/ 12 w 74"/>
                  <a:gd name="T63" fmla="*/ 6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4" h="158">
                    <a:moveTo>
                      <a:pt x="12" y="66"/>
                    </a:moveTo>
                    <a:cubicBezTo>
                      <a:pt x="12" y="66"/>
                      <a:pt x="12" y="66"/>
                      <a:pt x="12" y="66"/>
                    </a:cubicBezTo>
                    <a:cubicBezTo>
                      <a:pt x="12" y="67"/>
                      <a:pt x="12" y="68"/>
                      <a:pt x="12" y="69"/>
                    </a:cubicBezTo>
                    <a:cubicBezTo>
                      <a:pt x="12" y="70"/>
                      <a:pt x="12" y="71"/>
                      <a:pt x="12" y="72"/>
                    </a:cubicBezTo>
                    <a:cubicBezTo>
                      <a:pt x="11" y="73"/>
                      <a:pt x="11" y="73"/>
                      <a:pt x="11" y="73"/>
                    </a:cubicBezTo>
                    <a:cubicBezTo>
                      <a:pt x="12" y="73"/>
                      <a:pt x="12" y="73"/>
                      <a:pt x="12" y="73"/>
                    </a:cubicBezTo>
                    <a:cubicBezTo>
                      <a:pt x="11" y="84"/>
                      <a:pt x="13" y="96"/>
                      <a:pt x="17" y="106"/>
                    </a:cubicBezTo>
                    <a:cubicBezTo>
                      <a:pt x="17" y="107"/>
                      <a:pt x="18" y="107"/>
                      <a:pt x="18" y="108"/>
                    </a:cubicBezTo>
                    <a:cubicBezTo>
                      <a:pt x="25" y="124"/>
                      <a:pt x="37" y="139"/>
                      <a:pt x="53" y="148"/>
                    </a:cubicBezTo>
                    <a:cubicBezTo>
                      <a:pt x="53" y="148"/>
                      <a:pt x="53" y="148"/>
                      <a:pt x="53" y="148"/>
                    </a:cubicBezTo>
                    <a:cubicBezTo>
                      <a:pt x="66" y="158"/>
                      <a:pt x="67" y="156"/>
                      <a:pt x="67" y="156"/>
                    </a:cubicBezTo>
                    <a:cubicBezTo>
                      <a:pt x="67" y="156"/>
                      <a:pt x="74" y="156"/>
                      <a:pt x="73" y="155"/>
                    </a:cubicBezTo>
                    <a:cubicBezTo>
                      <a:pt x="68" y="151"/>
                      <a:pt x="51" y="139"/>
                      <a:pt x="47" y="111"/>
                    </a:cubicBezTo>
                    <a:cubicBezTo>
                      <a:pt x="45" y="97"/>
                      <a:pt x="44" y="75"/>
                      <a:pt x="46" y="55"/>
                    </a:cubicBezTo>
                    <a:cubicBezTo>
                      <a:pt x="46" y="54"/>
                      <a:pt x="46" y="54"/>
                      <a:pt x="46" y="54"/>
                    </a:cubicBezTo>
                    <a:cubicBezTo>
                      <a:pt x="47" y="45"/>
                      <a:pt x="48" y="36"/>
                      <a:pt x="49" y="30"/>
                    </a:cubicBezTo>
                    <a:cubicBezTo>
                      <a:pt x="49" y="29"/>
                      <a:pt x="49" y="29"/>
                      <a:pt x="49" y="29"/>
                    </a:cubicBezTo>
                    <a:cubicBezTo>
                      <a:pt x="50" y="20"/>
                      <a:pt x="52" y="14"/>
                      <a:pt x="52" y="14"/>
                    </a:cubicBezTo>
                    <a:cubicBezTo>
                      <a:pt x="46" y="0"/>
                      <a:pt x="35" y="0"/>
                      <a:pt x="23" y="5"/>
                    </a:cubicBezTo>
                    <a:cubicBezTo>
                      <a:pt x="21" y="10"/>
                      <a:pt x="20" y="15"/>
                      <a:pt x="19" y="20"/>
                    </a:cubicBezTo>
                    <a:cubicBezTo>
                      <a:pt x="19" y="21"/>
                      <a:pt x="19" y="21"/>
                      <a:pt x="19" y="21"/>
                    </a:cubicBezTo>
                    <a:cubicBezTo>
                      <a:pt x="19" y="21"/>
                      <a:pt x="19" y="21"/>
                      <a:pt x="19" y="21"/>
                    </a:cubicBezTo>
                    <a:cubicBezTo>
                      <a:pt x="19" y="21"/>
                      <a:pt x="19" y="21"/>
                      <a:pt x="19" y="21"/>
                    </a:cubicBezTo>
                    <a:cubicBezTo>
                      <a:pt x="18" y="25"/>
                      <a:pt x="18" y="25"/>
                      <a:pt x="18" y="25"/>
                    </a:cubicBezTo>
                    <a:cubicBezTo>
                      <a:pt x="18" y="28"/>
                      <a:pt x="18" y="28"/>
                      <a:pt x="18" y="28"/>
                    </a:cubicBezTo>
                    <a:cubicBezTo>
                      <a:pt x="17" y="32"/>
                      <a:pt x="17" y="32"/>
                      <a:pt x="17" y="32"/>
                    </a:cubicBezTo>
                    <a:cubicBezTo>
                      <a:pt x="17" y="33"/>
                      <a:pt x="17" y="33"/>
                      <a:pt x="17" y="33"/>
                    </a:cubicBezTo>
                    <a:cubicBezTo>
                      <a:pt x="17" y="32"/>
                      <a:pt x="17" y="32"/>
                      <a:pt x="17" y="32"/>
                    </a:cubicBezTo>
                    <a:cubicBezTo>
                      <a:pt x="16" y="35"/>
                      <a:pt x="16" y="35"/>
                      <a:pt x="16" y="35"/>
                    </a:cubicBezTo>
                    <a:cubicBezTo>
                      <a:pt x="13" y="35"/>
                      <a:pt x="10" y="36"/>
                      <a:pt x="8" y="37"/>
                    </a:cubicBezTo>
                    <a:cubicBezTo>
                      <a:pt x="4" y="40"/>
                      <a:pt x="2" y="43"/>
                      <a:pt x="1" y="48"/>
                    </a:cubicBezTo>
                    <a:cubicBezTo>
                      <a:pt x="0" y="55"/>
                      <a:pt x="5" y="63"/>
                      <a:pt x="12" y="66"/>
                    </a:cubicBezTo>
                    <a:close/>
                  </a:path>
                </a:pathLst>
              </a:custGeom>
              <a:solidFill>
                <a:srgbClr val="F4A8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54" name="íŝ1ïdé"/>
              <p:cNvSpPr/>
              <p:nvPr/>
            </p:nvSpPr>
            <p:spPr bwMode="auto">
              <a:xfrm>
                <a:off x="2228" y="2039"/>
                <a:ext cx="202" cy="123"/>
              </a:xfrm>
              <a:custGeom>
                <a:avLst/>
                <a:gdLst>
                  <a:gd name="T0" fmla="*/ 145 w 153"/>
                  <a:gd name="T1" fmla="*/ 17 h 93"/>
                  <a:gd name="T2" fmla="*/ 152 w 153"/>
                  <a:gd name="T3" fmla="*/ 35 h 93"/>
                  <a:gd name="T4" fmla="*/ 124 w 153"/>
                  <a:gd name="T5" fmla="*/ 51 h 93"/>
                  <a:gd name="T6" fmla="*/ 29 w 153"/>
                  <a:gd name="T7" fmla="*/ 74 h 93"/>
                  <a:gd name="T8" fmla="*/ 18 w 153"/>
                  <a:gd name="T9" fmla="*/ 89 h 93"/>
                  <a:gd name="T10" fmla="*/ 12 w 153"/>
                  <a:gd name="T11" fmla="*/ 92 h 93"/>
                  <a:gd name="T12" fmla="*/ 11 w 153"/>
                  <a:gd name="T13" fmla="*/ 92 h 93"/>
                  <a:gd name="T14" fmla="*/ 6 w 153"/>
                  <a:gd name="T15" fmla="*/ 86 h 93"/>
                  <a:gd name="T16" fmla="*/ 0 w 153"/>
                  <a:gd name="T17" fmla="*/ 21 h 93"/>
                  <a:gd name="T18" fmla="*/ 11 w 153"/>
                  <a:gd name="T19" fmla="*/ 5 h 93"/>
                  <a:gd name="T20" fmla="*/ 26 w 153"/>
                  <a:gd name="T21" fmla="*/ 1 h 93"/>
                  <a:gd name="T22" fmla="*/ 127 w 153"/>
                  <a:gd name="T23" fmla="*/ 9 h 93"/>
                  <a:gd name="T24" fmla="*/ 145 w 153"/>
                  <a:gd name="T25" fmla="*/ 17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3" h="93">
                    <a:moveTo>
                      <a:pt x="145" y="17"/>
                    </a:moveTo>
                    <a:cubicBezTo>
                      <a:pt x="146" y="24"/>
                      <a:pt x="153" y="28"/>
                      <a:pt x="152" y="35"/>
                    </a:cubicBezTo>
                    <a:cubicBezTo>
                      <a:pt x="151" y="52"/>
                      <a:pt x="130" y="52"/>
                      <a:pt x="124" y="51"/>
                    </a:cubicBezTo>
                    <a:cubicBezTo>
                      <a:pt x="124" y="51"/>
                      <a:pt x="50" y="40"/>
                      <a:pt x="29" y="74"/>
                    </a:cubicBezTo>
                    <a:cubicBezTo>
                      <a:pt x="18" y="89"/>
                      <a:pt x="18" y="89"/>
                      <a:pt x="18" y="89"/>
                    </a:cubicBezTo>
                    <a:cubicBezTo>
                      <a:pt x="17" y="92"/>
                      <a:pt x="14" y="93"/>
                      <a:pt x="12" y="92"/>
                    </a:cubicBezTo>
                    <a:cubicBezTo>
                      <a:pt x="11" y="92"/>
                      <a:pt x="11" y="92"/>
                      <a:pt x="11" y="92"/>
                    </a:cubicBezTo>
                    <a:cubicBezTo>
                      <a:pt x="8" y="92"/>
                      <a:pt x="6" y="89"/>
                      <a:pt x="6" y="86"/>
                    </a:cubicBezTo>
                    <a:cubicBezTo>
                      <a:pt x="5" y="70"/>
                      <a:pt x="0" y="24"/>
                      <a:pt x="0" y="21"/>
                    </a:cubicBezTo>
                    <a:cubicBezTo>
                      <a:pt x="1" y="15"/>
                      <a:pt x="7" y="9"/>
                      <a:pt x="11" y="5"/>
                    </a:cubicBezTo>
                    <a:cubicBezTo>
                      <a:pt x="15" y="2"/>
                      <a:pt x="20" y="0"/>
                      <a:pt x="26" y="1"/>
                    </a:cubicBezTo>
                    <a:cubicBezTo>
                      <a:pt x="127" y="9"/>
                      <a:pt x="127" y="9"/>
                      <a:pt x="127" y="9"/>
                    </a:cubicBezTo>
                    <a:cubicBezTo>
                      <a:pt x="138" y="10"/>
                      <a:pt x="144" y="6"/>
                      <a:pt x="145" y="17"/>
                    </a:cubicBezTo>
                    <a:close/>
                  </a:path>
                </a:pathLst>
              </a:custGeom>
              <a:solidFill>
                <a:srgbClr val="DB734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55" name="îš1iḓe"/>
              <p:cNvSpPr/>
              <p:nvPr/>
            </p:nvSpPr>
            <p:spPr bwMode="auto">
              <a:xfrm>
                <a:off x="2366" y="2219"/>
                <a:ext cx="24" cy="9"/>
              </a:xfrm>
              <a:custGeom>
                <a:avLst/>
                <a:gdLst>
                  <a:gd name="T0" fmla="*/ 18 w 18"/>
                  <a:gd name="T1" fmla="*/ 2 h 7"/>
                  <a:gd name="T2" fmla="*/ 8 w 18"/>
                  <a:gd name="T3" fmla="*/ 6 h 7"/>
                  <a:gd name="T4" fmla="*/ 0 w 18"/>
                  <a:gd name="T5" fmla="*/ 0 h 7"/>
                  <a:gd name="T6" fmla="*/ 18 w 18"/>
                  <a:gd name="T7" fmla="*/ 2 h 7"/>
                </a:gdLst>
                <a:ahLst/>
                <a:cxnLst>
                  <a:cxn ang="0">
                    <a:pos x="T0" y="T1"/>
                  </a:cxn>
                  <a:cxn ang="0">
                    <a:pos x="T2" y="T3"/>
                  </a:cxn>
                  <a:cxn ang="0">
                    <a:pos x="T4" y="T5"/>
                  </a:cxn>
                  <a:cxn ang="0">
                    <a:pos x="T6" y="T7"/>
                  </a:cxn>
                </a:cxnLst>
                <a:rect l="0" t="0" r="r" b="b"/>
                <a:pathLst>
                  <a:path w="18" h="7">
                    <a:moveTo>
                      <a:pt x="18" y="2"/>
                    </a:moveTo>
                    <a:cubicBezTo>
                      <a:pt x="18" y="2"/>
                      <a:pt x="16" y="7"/>
                      <a:pt x="8" y="6"/>
                    </a:cubicBezTo>
                    <a:cubicBezTo>
                      <a:pt x="1" y="5"/>
                      <a:pt x="0" y="0"/>
                      <a:pt x="0" y="0"/>
                    </a:cubicBezTo>
                    <a:lnTo>
                      <a:pt x="18" y="2"/>
                    </a:lnTo>
                    <a:close/>
                  </a:path>
                </a:pathLst>
              </a:custGeom>
              <a:solidFill>
                <a:srgbClr val="F4A8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56" name="ïṥḻîḓé"/>
              <p:cNvSpPr/>
              <p:nvPr/>
            </p:nvSpPr>
            <p:spPr bwMode="auto">
              <a:xfrm>
                <a:off x="2212" y="2182"/>
                <a:ext cx="24" cy="23"/>
              </a:xfrm>
              <a:custGeom>
                <a:avLst/>
                <a:gdLst>
                  <a:gd name="T0" fmla="*/ 0 w 18"/>
                  <a:gd name="T1" fmla="*/ 8 h 18"/>
                  <a:gd name="T2" fmla="*/ 8 w 18"/>
                  <a:gd name="T3" fmla="*/ 18 h 18"/>
                  <a:gd name="T4" fmla="*/ 18 w 18"/>
                  <a:gd name="T5" fmla="*/ 10 h 18"/>
                  <a:gd name="T6" fmla="*/ 10 w 18"/>
                  <a:gd name="T7" fmla="*/ 0 h 18"/>
                  <a:gd name="T8" fmla="*/ 0 w 18"/>
                  <a:gd name="T9" fmla="*/ 8 h 18"/>
                </a:gdLst>
                <a:ahLst/>
                <a:cxnLst>
                  <a:cxn ang="0">
                    <a:pos x="T0" y="T1"/>
                  </a:cxn>
                  <a:cxn ang="0">
                    <a:pos x="T2" y="T3"/>
                  </a:cxn>
                  <a:cxn ang="0">
                    <a:pos x="T4" y="T5"/>
                  </a:cxn>
                  <a:cxn ang="0">
                    <a:pos x="T6" y="T7"/>
                  </a:cxn>
                  <a:cxn ang="0">
                    <a:pos x="T8" y="T9"/>
                  </a:cxn>
                </a:cxnLst>
                <a:rect l="0" t="0" r="r" b="b"/>
                <a:pathLst>
                  <a:path w="18" h="18">
                    <a:moveTo>
                      <a:pt x="0" y="8"/>
                    </a:moveTo>
                    <a:cubicBezTo>
                      <a:pt x="0" y="13"/>
                      <a:pt x="4" y="17"/>
                      <a:pt x="8" y="18"/>
                    </a:cubicBezTo>
                    <a:cubicBezTo>
                      <a:pt x="13" y="18"/>
                      <a:pt x="18" y="15"/>
                      <a:pt x="18" y="10"/>
                    </a:cubicBezTo>
                    <a:cubicBezTo>
                      <a:pt x="18" y="5"/>
                      <a:pt x="15" y="1"/>
                      <a:pt x="10" y="0"/>
                    </a:cubicBezTo>
                    <a:cubicBezTo>
                      <a:pt x="5" y="0"/>
                      <a:pt x="1" y="3"/>
                      <a:pt x="0" y="8"/>
                    </a:cubicBezTo>
                    <a:close/>
                  </a:path>
                </a:pathLst>
              </a:custGeom>
              <a:solidFill>
                <a:srgbClr val="2C376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57" name="ïṣľíḓé"/>
              <p:cNvSpPr/>
              <p:nvPr/>
            </p:nvSpPr>
            <p:spPr bwMode="auto">
              <a:xfrm>
                <a:off x="2250" y="2004"/>
                <a:ext cx="218" cy="130"/>
              </a:xfrm>
              <a:custGeom>
                <a:avLst/>
                <a:gdLst>
                  <a:gd name="T0" fmla="*/ 125 w 165"/>
                  <a:gd name="T1" fmla="*/ 67 h 98"/>
                  <a:gd name="T2" fmla="*/ 157 w 165"/>
                  <a:gd name="T3" fmla="*/ 98 h 98"/>
                  <a:gd name="T4" fmla="*/ 127 w 165"/>
                  <a:gd name="T5" fmla="*/ 34 h 98"/>
                  <a:gd name="T6" fmla="*/ 7 w 165"/>
                  <a:gd name="T7" fmla="*/ 32 h 98"/>
                  <a:gd name="T8" fmla="*/ 0 w 165"/>
                  <a:gd name="T9" fmla="*/ 55 h 98"/>
                  <a:gd name="T10" fmla="*/ 125 w 165"/>
                  <a:gd name="T11" fmla="*/ 67 h 98"/>
                </a:gdLst>
                <a:ahLst/>
                <a:cxnLst>
                  <a:cxn ang="0">
                    <a:pos x="T0" y="T1"/>
                  </a:cxn>
                  <a:cxn ang="0">
                    <a:pos x="T2" y="T3"/>
                  </a:cxn>
                  <a:cxn ang="0">
                    <a:pos x="T4" y="T5"/>
                  </a:cxn>
                  <a:cxn ang="0">
                    <a:pos x="T6" y="T7"/>
                  </a:cxn>
                  <a:cxn ang="0">
                    <a:pos x="T8" y="T9"/>
                  </a:cxn>
                  <a:cxn ang="0">
                    <a:pos x="T10" y="T11"/>
                  </a:cxn>
                </a:cxnLst>
                <a:rect l="0" t="0" r="r" b="b"/>
                <a:pathLst>
                  <a:path w="165" h="98">
                    <a:moveTo>
                      <a:pt x="125" y="67"/>
                    </a:moveTo>
                    <a:cubicBezTo>
                      <a:pt x="125" y="67"/>
                      <a:pt x="150" y="68"/>
                      <a:pt x="157" y="98"/>
                    </a:cubicBezTo>
                    <a:cubicBezTo>
                      <a:pt x="157" y="98"/>
                      <a:pt x="165" y="69"/>
                      <a:pt x="127" y="34"/>
                    </a:cubicBezTo>
                    <a:cubicBezTo>
                      <a:pt x="89" y="0"/>
                      <a:pt x="14" y="19"/>
                      <a:pt x="7" y="32"/>
                    </a:cubicBezTo>
                    <a:cubicBezTo>
                      <a:pt x="0" y="44"/>
                      <a:pt x="0" y="55"/>
                      <a:pt x="0" y="55"/>
                    </a:cubicBezTo>
                    <a:lnTo>
                      <a:pt x="125" y="67"/>
                    </a:lnTo>
                    <a:close/>
                  </a:path>
                </a:pathLst>
              </a:custGeom>
              <a:solidFill>
                <a:srgbClr val="DB734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58" name="iş1iḋe"/>
              <p:cNvSpPr/>
              <p:nvPr/>
            </p:nvSpPr>
            <p:spPr bwMode="auto">
              <a:xfrm>
                <a:off x="2318" y="2149"/>
                <a:ext cx="46" cy="13"/>
              </a:xfrm>
              <a:custGeom>
                <a:avLst/>
                <a:gdLst>
                  <a:gd name="T0" fmla="*/ 33 w 35"/>
                  <a:gd name="T1" fmla="*/ 4 h 10"/>
                  <a:gd name="T2" fmla="*/ 17 w 35"/>
                  <a:gd name="T3" fmla="*/ 0 h 10"/>
                  <a:gd name="T4" fmla="*/ 2 w 35"/>
                  <a:gd name="T5" fmla="*/ 3 h 10"/>
                  <a:gd name="T6" fmla="*/ 0 w 35"/>
                  <a:gd name="T7" fmla="*/ 7 h 10"/>
                  <a:gd name="T8" fmla="*/ 4 w 35"/>
                  <a:gd name="T9" fmla="*/ 9 h 10"/>
                  <a:gd name="T10" fmla="*/ 17 w 35"/>
                  <a:gd name="T11" fmla="*/ 6 h 10"/>
                  <a:gd name="T12" fmla="*/ 27 w 35"/>
                  <a:gd name="T13" fmla="*/ 7 h 10"/>
                  <a:gd name="T14" fmla="*/ 29 w 35"/>
                  <a:gd name="T15" fmla="*/ 8 h 10"/>
                  <a:gd name="T16" fmla="*/ 30 w 35"/>
                  <a:gd name="T17" fmla="*/ 9 h 10"/>
                  <a:gd name="T18" fmla="*/ 30 w 35"/>
                  <a:gd name="T19" fmla="*/ 9 h 10"/>
                  <a:gd name="T20" fmla="*/ 30 w 35"/>
                  <a:gd name="T21" fmla="*/ 9 h 10"/>
                  <a:gd name="T22" fmla="*/ 31 w 35"/>
                  <a:gd name="T23" fmla="*/ 8 h 10"/>
                  <a:gd name="T24" fmla="*/ 30 w 35"/>
                  <a:gd name="T25" fmla="*/ 9 h 10"/>
                  <a:gd name="T26" fmla="*/ 30 w 35"/>
                  <a:gd name="T27" fmla="*/ 9 h 10"/>
                  <a:gd name="T28" fmla="*/ 31 w 35"/>
                  <a:gd name="T29" fmla="*/ 8 h 10"/>
                  <a:gd name="T30" fmla="*/ 30 w 35"/>
                  <a:gd name="T31" fmla="*/ 9 h 10"/>
                  <a:gd name="T32" fmla="*/ 34 w 35"/>
                  <a:gd name="T33" fmla="*/ 8 h 10"/>
                  <a:gd name="T34" fmla="*/ 33 w 35"/>
                  <a:gd name="T35"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5" h="10">
                    <a:moveTo>
                      <a:pt x="33" y="4"/>
                    </a:moveTo>
                    <a:cubicBezTo>
                      <a:pt x="33" y="4"/>
                      <a:pt x="27" y="0"/>
                      <a:pt x="17" y="0"/>
                    </a:cubicBezTo>
                    <a:cubicBezTo>
                      <a:pt x="12" y="0"/>
                      <a:pt x="7" y="1"/>
                      <a:pt x="2" y="3"/>
                    </a:cubicBezTo>
                    <a:cubicBezTo>
                      <a:pt x="0" y="4"/>
                      <a:pt x="0" y="6"/>
                      <a:pt x="0" y="7"/>
                    </a:cubicBezTo>
                    <a:cubicBezTo>
                      <a:pt x="1" y="9"/>
                      <a:pt x="3" y="9"/>
                      <a:pt x="4" y="9"/>
                    </a:cubicBezTo>
                    <a:cubicBezTo>
                      <a:pt x="9" y="6"/>
                      <a:pt x="13" y="6"/>
                      <a:pt x="17" y="6"/>
                    </a:cubicBezTo>
                    <a:cubicBezTo>
                      <a:pt x="21" y="6"/>
                      <a:pt x="24" y="6"/>
                      <a:pt x="27" y="7"/>
                    </a:cubicBezTo>
                    <a:cubicBezTo>
                      <a:pt x="28" y="8"/>
                      <a:pt x="29" y="8"/>
                      <a:pt x="29" y="8"/>
                    </a:cubicBezTo>
                    <a:cubicBezTo>
                      <a:pt x="30" y="9"/>
                      <a:pt x="30" y="9"/>
                      <a:pt x="30" y="9"/>
                    </a:cubicBezTo>
                    <a:cubicBezTo>
                      <a:pt x="30" y="9"/>
                      <a:pt x="30" y="9"/>
                      <a:pt x="30" y="9"/>
                    </a:cubicBezTo>
                    <a:cubicBezTo>
                      <a:pt x="30" y="9"/>
                      <a:pt x="30" y="9"/>
                      <a:pt x="30" y="9"/>
                    </a:cubicBezTo>
                    <a:cubicBezTo>
                      <a:pt x="31" y="8"/>
                      <a:pt x="31" y="8"/>
                      <a:pt x="31" y="8"/>
                    </a:cubicBezTo>
                    <a:cubicBezTo>
                      <a:pt x="30" y="9"/>
                      <a:pt x="30" y="9"/>
                      <a:pt x="30" y="9"/>
                    </a:cubicBezTo>
                    <a:cubicBezTo>
                      <a:pt x="30" y="9"/>
                      <a:pt x="30" y="9"/>
                      <a:pt x="30" y="9"/>
                    </a:cubicBezTo>
                    <a:cubicBezTo>
                      <a:pt x="31" y="8"/>
                      <a:pt x="31" y="8"/>
                      <a:pt x="31" y="8"/>
                    </a:cubicBezTo>
                    <a:cubicBezTo>
                      <a:pt x="30" y="9"/>
                      <a:pt x="30" y="9"/>
                      <a:pt x="30" y="9"/>
                    </a:cubicBezTo>
                    <a:cubicBezTo>
                      <a:pt x="32" y="10"/>
                      <a:pt x="34" y="9"/>
                      <a:pt x="34" y="8"/>
                    </a:cubicBezTo>
                    <a:cubicBezTo>
                      <a:pt x="35" y="6"/>
                      <a:pt x="35" y="5"/>
                      <a:pt x="33" y="4"/>
                    </a:cubicBezTo>
                    <a:close/>
                  </a:path>
                </a:pathLst>
              </a:custGeom>
              <a:solidFill>
                <a:srgbClr val="DB734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59" name="ïsḷíḓê"/>
              <p:cNvSpPr/>
              <p:nvPr/>
            </p:nvSpPr>
            <p:spPr bwMode="auto">
              <a:xfrm>
                <a:off x="2397" y="2153"/>
                <a:ext cx="43" cy="13"/>
              </a:xfrm>
              <a:custGeom>
                <a:avLst/>
                <a:gdLst>
                  <a:gd name="T0" fmla="*/ 31 w 33"/>
                  <a:gd name="T1" fmla="*/ 4 h 10"/>
                  <a:gd name="T2" fmla="*/ 15 w 33"/>
                  <a:gd name="T3" fmla="*/ 0 h 10"/>
                  <a:gd name="T4" fmla="*/ 2 w 33"/>
                  <a:gd name="T5" fmla="*/ 3 h 10"/>
                  <a:gd name="T6" fmla="*/ 1 w 33"/>
                  <a:gd name="T7" fmla="*/ 7 h 10"/>
                  <a:gd name="T8" fmla="*/ 5 w 33"/>
                  <a:gd name="T9" fmla="*/ 8 h 10"/>
                  <a:gd name="T10" fmla="*/ 15 w 33"/>
                  <a:gd name="T11" fmla="*/ 6 h 10"/>
                  <a:gd name="T12" fmla="*/ 25 w 33"/>
                  <a:gd name="T13" fmla="*/ 7 h 10"/>
                  <a:gd name="T14" fmla="*/ 27 w 33"/>
                  <a:gd name="T15" fmla="*/ 9 h 10"/>
                  <a:gd name="T16" fmla="*/ 28 w 33"/>
                  <a:gd name="T17" fmla="*/ 9 h 10"/>
                  <a:gd name="T18" fmla="*/ 28 w 33"/>
                  <a:gd name="T19" fmla="*/ 9 h 10"/>
                  <a:gd name="T20" fmla="*/ 28 w 33"/>
                  <a:gd name="T21" fmla="*/ 9 h 10"/>
                  <a:gd name="T22" fmla="*/ 29 w 33"/>
                  <a:gd name="T23" fmla="*/ 8 h 10"/>
                  <a:gd name="T24" fmla="*/ 28 w 33"/>
                  <a:gd name="T25" fmla="*/ 9 h 10"/>
                  <a:gd name="T26" fmla="*/ 28 w 33"/>
                  <a:gd name="T27" fmla="*/ 9 h 10"/>
                  <a:gd name="T28" fmla="*/ 29 w 33"/>
                  <a:gd name="T29" fmla="*/ 8 h 10"/>
                  <a:gd name="T30" fmla="*/ 28 w 33"/>
                  <a:gd name="T31" fmla="*/ 9 h 10"/>
                  <a:gd name="T32" fmla="*/ 32 w 33"/>
                  <a:gd name="T33" fmla="*/ 8 h 10"/>
                  <a:gd name="T34" fmla="*/ 31 w 33"/>
                  <a:gd name="T35" fmla="*/ 4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3" h="10">
                    <a:moveTo>
                      <a:pt x="31" y="4"/>
                    </a:moveTo>
                    <a:cubicBezTo>
                      <a:pt x="31" y="4"/>
                      <a:pt x="25" y="0"/>
                      <a:pt x="15" y="0"/>
                    </a:cubicBezTo>
                    <a:cubicBezTo>
                      <a:pt x="11" y="0"/>
                      <a:pt x="7" y="1"/>
                      <a:pt x="2" y="3"/>
                    </a:cubicBezTo>
                    <a:cubicBezTo>
                      <a:pt x="1" y="4"/>
                      <a:pt x="0" y="5"/>
                      <a:pt x="1" y="7"/>
                    </a:cubicBezTo>
                    <a:cubicBezTo>
                      <a:pt x="2" y="8"/>
                      <a:pt x="3" y="9"/>
                      <a:pt x="5" y="8"/>
                    </a:cubicBezTo>
                    <a:cubicBezTo>
                      <a:pt x="9" y="6"/>
                      <a:pt x="12" y="6"/>
                      <a:pt x="15" y="6"/>
                    </a:cubicBezTo>
                    <a:cubicBezTo>
                      <a:pt x="19" y="6"/>
                      <a:pt x="22" y="6"/>
                      <a:pt x="25" y="7"/>
                    </a:cubicBezTo>
                    <a:cubicBezTo>
                      <a:pt x="26" y="8"/>
                      <a:pt x="27" y="8"/>
                      <a:pt x="27" y="9"/>
                    </a:cubicBezTo>
                    <a:cubicBezTo>
                      <a:pt x="28" y="9"/>
                      <a:pt x="28" y="9"/>
                      <a:pt x="28" y="9"/>
                    </a:cubicBezTo>
                    <a:cubicBezTo>
                      <a:pt x="28" y="9"/>
                      <a:pt x="28" y="9"/>
                      <a:pt x="28" y="9"/>
                    </a:cubicBezTo>
                    <a:cubicBezTo>
                      <a:pt x="28" y="9"/>
                      <a:pt x="28" y="9"/>
                      <a:pt x="28" y="9"/>
                    </a:cubicBezTo>
                    <a:cubicBezTo>
                      <a:pt x="29" y="8"/>
                      <a:pt x="29" y="8"/>
                      <a:pt x="29" y="8"/>
                    </a:cubicBezTo>
                    <a:cubicBezTo>
                      <a:pt x="28" y="9"/>
                      <a:pt x="28" y="9"/>
                      <a:pt x="28" y="9"/>
                    </a:cubicBezTo>
                    <a:cubicBezTo>
                      <a:pt x="28" y="9"/>
                      <a:pt x="28" y="9"/>
                      <a:pt x="28" y="9"/>
                    </a:cubicBezTo>
                    <a:cubicBezTo>
                      <a:pt x="29" y="8"/>
                      <a:pt x="29" y="8"/>
                      <a:pt x="29" y="8"/>
                    </a:cubicBezTo>
                    <a:cubicBezTo>
                      <a:pt x="28" y="9"/>
                      <a:pt x="28" y="9"/>
                      <a:pt x="28" y="9"/>
                    </a:cubicBezTo>
                    <a:cubicBezTo>
                      <a:pt x="30" y="10"/>
                      <a:pt x="31" y="9"/>
                      <a:pt x="32" y="8"/>
                    </a:cubicBezTo>
                    <a:cubicBezTo>
                      <a:pt x="33" y="7"/>
                      <a:pt x="33" y="5"/>
                      <a:pt x="31" y="4"/>
                    </a:cubicBezTo>
                    <a:close/>
                  </a:path>
                </a:pathLst>
              </a:custGeom>
              <a:solidFill>
                <a:srgbClr val="DB734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60" name="îSľiḋè"/>
              <p:cNvSpPr/>
              <p:nvPr/>
            </p:nvSpPr>
            <p:spPr bwMode="auto">
              <a:xfrm>
                <a:off x="2098" y="2335"/>
                <a:ext cx="276" cy="539"/>
              </a:xfrm>
              <a:custGeom>
                <a:avLst/>
                <a:gdLst>
                  <a:gd name="T0" fmla="*/ 21 w 209"/>
                  <a:gd name="T1" fmla="*/ 141 h 408"/>
                  <a:gd name="T2" fmla="*/ 0 w 209"/>
                  <a:gd name="T3" fmla="*/ 400 h 408"/>
                  <a:gd name="T4" fmla="*/ 0 w 209"/>
                  <a:gd name="T5" fmla="*/ 400 h 408"/>
                  <a:gd name="T6" fmla="*/ 54 w 209"/>
                  <a:gd name="T7" fmla="*/ 402 h 408"/>
                  <a:gd name="T8" fmla="*/ 182 w 209"/>
                  <a:gd name="T9" fmla="*/ 408 h 408"/>
                  <a:gd name="T10" fmla="*/ 183 w 209"/>
                  <a:gd name="T11" fmla="*/ 390 h 408"/>
                  <a:gd name="T12" fmla="*/ 186 w 209"/>
                  <a:gd name="T13" fmla="*/ 263 h 408"/>
                  <a:gd name="T14" fmla="*/ 206 w 209"/>
                  <a:gd name="T15" fmla="*/ 162 h 408"/>
                  <a:gd name="T16" fmla="*/ 208 w 209"/>
                  <a:gd name="T17" fmla="*/ 123 h 408"/>
                  <a:gd name="T18" fmla="*/ 139 w 209"/>
                  <a:gd name="T19" fmla="*/ 6 h 408"/>
                  <a:gd name="T20" fmla="*/ 106 w 209"/>
                  <a:gd name="T21" fmla="*/ 3 h 408"/>
                  <a:gd name="T22" fmla="*/ 91 w 209"/>
                  <a:gd name="T23" fmla="*/ 1 h 408"/>
                  <a:gd name="T24" fmla="*/ 63 w 209"/>
                  <a:gd name="T25" fmla="*/ 15 h 408"/>
                  <a:gd name="T26" fmla="*/ 21 w 209"/>
                  <a:gd name="T27" fmla="*/ 141 h 4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09" h="408">
                    <a:moveTo>
                      <a:pt x="21" y="141"/>
                    </a:moveTo>
                    <a:cubicBezTo>
                      <a:pt x="0" y="400"/>
                      <a:pt x="0" y="400"/>
                      <a:pt x="0" y="400"/>
                    </a:cubicBezTo>
                    <a:cubicBezTo>
                      <a:pt x="0" y="400"/>
                      <a:pt x="0" y="400"/>
                      <a:pt x="0" y="400"/>
                    </a:cubicBezTo>
                    <a:cubicBezTo>
                      <a:pt x="54" y="402"/>
                      <a:pt x="54" y="402"/>
                      <a:pt x="54" y="402"/>
                    </a:cubicBezTo>
                    <a:cubicBezTo>
                      <a:pt x="182" y="408"/>
                      <a:pt x="182" y="408"/>
                      <a:pt x="182" y="408"/>
                    </a:cubicBezTo>
                    <a:cubicBezTo>
                      <a:pt x="183" y="390"/>
                      <a:pt x="183" y="390"/>
                      <a:pt x="183" y="390"/>
                    </a:cubicBezTo>
                    <a:cubicBezTo>
                      <a:pt x="186" y="263"/>
                      <a:pt x="186" y="263"/>
                      <a:pt x="186" y="263"/>
                    </a:cubicBezTo>
                    <a:cubicBezTo>
                      <a:pt x="206" y="162"/>
                      <a:pt x="206" y="162"/>
                      <a:pt x="206" y="162"/>
                    </a:cubicBezTo>
                    <a:cubicBezTo>
                      <a:pt x="209" y="149"/>
                      <a:pt x="209" y="136"/>
                      <a:pt x="208" y="123"/>
                    </a:cubicBezTo>
                    <a:cubicBezTo>
                      <a:pt x="203" y="66"/>
                      <a:pt x="194" y="0"/>
                      <a:pt x="139" y="6"/>
                    </a:cubicBezTo>
                    <a:cubicBezTo>
                      <a:pt x="106" y="3"/>
                      <a:pt x="106" y="3"/>
                      <a:pt x="106" y="3"/>
                    </a:cubicBezTo>
                    <a:cubicBezTo>
                      <a:pt x="100" y="2"/>
                      <a:pt x="97" y="0"/>
                      <a:pt x="91" y="1"/>
                    </a:cubicBezTo>
                    <a:cubicBezTo>
                      <a:pt x="83" y="1"/>
                      <a:pt x="69" y="10"/>
                      <a:pt x="63" y="15"/>
                    </a:cubicBezTo>
                    <a:cubicBezTo>
                      <a:pt x="24" y="48"/>
                      <a:pt x="28" y="83"/>
                      <a:pt x="21" y="141"/>
                    </a:cubicBezTo>
                  </a:path>
                </a:pathLst>
              </a:custGeom>
              <a:solidFill>
                <a:srgbClr val="061D4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61" name="iṡlidè"/>
              <p:cNvSpPr/>
              <p:nvPr/>
            </p:nvSpPr>
            <p:spPr bwMode="auto">
              <a:xfrm>
                <a:off x="2220" y="2338"/>
                <a:ext cx="109" cy="320"/>
              </a:xfrm>
              <a:custGeom>
                <a:avLst/>
                <a:gdLst>
                  <a:gd name="T0" fmla="*/ 35 w 83"/>
                  <a:gd name="T1" fmla="*/ 242 h 242"/>
                  <a:gd name="T2" fmla="*/ 16 w 83"/>
                  <a:gd name="T3" fmla="*/ 131 h 242"/>
                  <a:gd name="T4" fmla="*/ 0 w 83"/>
                  <a:gd name="T5" fmla="*/ 3 h 242"/>
                  <a:gd name="T6" fmla="*/ 53 w 83"/>
                  <a:gd name="T7" fmla="*/ 0 h 242"/>
                  <a:gd name="T8" fmla="*/ 83 w 83"/>
                  <a:gd name="T9" fmla="*/ 7 h 242"/>
                  <a:gd name="T10" fmla="*/ 67 w 83"/>
                  <a:gd name="T11" fmla="*/ 126 h 242"/>
                  <a:gd name="T12" fmla="*/ 35 w 83"/>
                  <a:gd name="T13" fmla="*/ 242 h 242"/>
                </a:gdLst>
                <a:ahLst/>
                <a:cxnLst>
                  <a:cxn ang="0">
                    <a:pos x="T0" y="T1"/>
                  </a:cxn>
                  <a:cxn ang="0">
                    <a:pos x="T2" y="T3"/>
                  </a:cxn>
                  <a:cxn ang="0">
                    <a:pos x="T4" y="T5"/>
                  </a:cxn>
                  <a:cxn ang="0">
                    <a:pos x="T6" y="T7"/>
                  </a:cxn>
                  <a:cxn ang="0">
                    <a:pos x="T8" y="T9"/>
                  </a:cxn>
                  <a:cxn ang="0">
                    <a:pos x="T10" y="T11"/>
                  </a:cxn>
                  <a:cxn ang="0">
                    <a:pos x="T12" y="T13"/>
                  </a:cxn>
                </a:cxnLst>
                <a:rect l="0" t="0" r="r" b="b"/>
                <a:pathLst>
                  <a:path w="83" h="242">
                    <a:moveTo>
                      <a:pt x="35" y="242"/>
                    </a:moveTo>
                    <a:cubicBezTo>
                      <a:pt x="35" y="242"/>
                      <a:pt x="21" y="167"/>
                      <a:pt x="16" y="131"/>
                    </a:cubicBezTo>
                    <a:cubicBezTo>
                      <a:pt x="3" y="44"/>
                      <a:pt x="0" y="3"/>
                      <a:pt x="0" y="3"/>
                    </a:cubicBezTo>
                    <a:cubicBezTo>
                      <a:pt x="53" y="0"/>
                      <a:pt x="53" y="0"/>
                      <a:pt x="53" y="0"/>
                    </a:cubicBezTo>
                    <a:cubicBezTo>
                      <a:pt x="83" y="7"/>
                      <a:pt x="83" y="7"/>
                      <a:pt x="83" y="7"/>
                    </a:cubicBezTo>
                    <a:cubicBezTo>
                      <a:pt x="83" y="7"/>
                      <a:pt x="82" y="54"/>
                      <a:pt x="67" y="126"/>
                    </a:cubicBezTo>
                    <a:cubicBezTo>
                      <a:pt x="62" y="156"/>
                      <a:pt x="35" y="242"/>
                      <a:pt x="35" y="242"/>
                    </a:cubicBezTo>
                  </a:path>
                </a:pathLst>
              </a:custGeom>
              <a:solidFill>
                <a:srgbClr val="4D619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62" name="išľiḍe"/>
              <p:cNvSpPr/>
              <p:nvPr/>
            </p:nvSpPr>
            <p:spPr bwMode="auto">
              <a:xfrm>
                <a:off x="2288" y="2336"/>
                <a:ext cx="4" cy="2"/>
              </a:xfrm>
              <a:custGeom>
                <a:avLst/>
                <a:gdLst>
                  <a:gd name="T0" fmla="*/ 0 w 4"/>
                  <a:gd name="T1" fmla="*/ 0 h 2"/>
                  <a:gd name="T2" fmla="*/ 0 w 4"/>
                  <a:gd name="T3" fmla="*/ 2 h 2"/>
                  <a:gd name="T4" fmla="*/ 2 w 4"/>
                  <a:gd name="T5" fmla="*/ 2 h 2"/>
                  <a:gd name="T6" fmla="*/ 4 w 4"/>
                  <a:gd name="T7" fmla="*/ 2 h 2"/>
                  <a:gd name="T8" fmla="*/ 4 w 4"/>
                  <a:gd name="T9" fmla="*/ 2 h 2"/>
                  <a:gd name="T10" fmla="*/ 0 w 4"/>
                  <a:gd name="T11" fmla="*/ 0 h 2"/>
                </a:gdLst>
                <a:ahLst/>
                <a:cxnLst>
                  <a:cxn ang="0">
                    <a:pos x="T0" y="T1"/>
                  </a:cxn>
                  <a:cxn ang="0">
                    <a:pos x="T2" y="T3"/>
                  </a:cxn>
                  <a:cxn ang="0">
                    <a:pos x="T4" y="T5"/>
                  </a:cxn>
                  <a:cxn ang="0">
                    <a:pos x="T6" y="T7"/>
                  </a:cxn>
                  <a:cxn ang="0">
                    <a:pos x="T8" y="T9"/>
                  </a:cxn>
                  <a:cxn ang="0">
                    <a:pos x="T10" y="T11"/>
                  </a:cxn>
                </a:cxnLst>
                <a:rect l="0" t="0" r="r" b="b"/>
                <a:pathLst>
                  <a:path w="4" h="2">
                    <a:moveTo>
                      <a:pt x="0" y="0"/>
                    </a:moveTo>
                    <a:lnTo>
                      <a:pt x="0" y="2"/>
                    </a:lnTo>
                    <a:lnTo>
                      <a:pt x="2" y="2"/>
                    </a:lnTo>
                    <a:lnTo>
                      <a:pt x="4" y="2"/>
                    </a:lnTo>
                    <a:lnTo>
                      <a:pt x="4" y="2"/>
                    </a:lnTo>
                    <a:lnTo>
                      <a:pt x="0" y="0"/>
                    </a:lnTo>
                    <a:close/>
                  </a:path>
                </a:pathLst>
              </a:custGeom>
              <a:solidFill>
                <a:srgbClr val="FAD9C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63" name="îşḻîḑe"/>
              <p:cNvSpPr/>
              <p:nvPr/>
            </p:nvSpPr>
            <p:spPr bwMode="auto">
              <a:xfrm>
                <a:off x="2288" y="2336"/>
                <a:ext cx="4" cy="2"/>
              </a:xfrm>
              <a:custGeom>
                <a:avLst/>
                <a:gdLst>
                  <a:gd name="T0" fmla="*/ 0 w 4"/>
                  <a:gd name="T1" fmla="*/ 0 h 2"/>
                  <a:gd name="T2" fmla="*/ 0 w 4"/>
                  <a:gd name="T3" fmla="*/ 2 h 2"/>
                  <a:gd name="T4" fmla="*/ 2 w 4"/>
                  <a:gd name="T5" fmla="*/ 2 h 2"/>
                  <a:gd name="T6" fmla="*/ 4 w 4"/>
                  <a:gd name="T7" fmla="*/ 2 h 2"/>
                  <a:gd name="T8" fmla="*/ 4 w 4"/>
                  <a:gd name="T9" fmla="*/ 2 h 2"/>
                  <a:gd name="T10" fmla="*/ 0 w 4"/>
                  <a:gd name="T11" fmla="*/ 0 h 2"/>
                </a:gdLst>
                <a:ahLst/>
                <a:cxnLst>
                  <a:cxn ang="0">
                    <a:pos x="T0" y="T1"/>
                  </a:cxn>
                  <a:cxn ang="0">
                    <a:pos x="T2" y="T3"/>
                  </a:cxn>
                  <a:cxn ang="0">
                    <a:pos x="T4" y="T5"/>
                  </a:cxn>
                  <a:cxn ang="0">
                    <a:pos x="T6" y="T7"/>
                  </a:cxn>
                  <a:cxn ang="0">
                    <a:pos x="T8" y="T9"/>
                  </a:cxn>
                  <a:cxn ang="0">
                    <a:pos x="T10" y="T11"/>
                  </a:cxn>
                </a:cxnLst>
                <a:rect l="0" t="0" r="r" b="b"/>
                <a:pathLst>
                  <a:path w="4" h="2">
                    <a:moveTo>
                      <a:pt x="0" y="0"/>
                    </a:moveTo>
                    <a:lnTo>
                      <a:pt x="0" y="2"/>
                    </a:lnTo>
                    <a:lnTo>
                      <a:pt x="2" y="2"/>
                    </a:lnTo>
                    <a:lnTo>
                      <a:pt x="4" y="2"/>
                    </a:lnTo>
                    <a:lnTo>
                      <a:pt x="4" y="2"/>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64" name="îṥļiḋé"/>
              <p:cNvSpPr/>
              <p:nvPr/>
            </p:nvSpPr>
            <p:spPr bwMode="auto">
              <a:xfrm>
                <a:off x="2263" y="2650"/>
                <a:ext cx="4" cy="9"/>
              </a:xfrm>
              <a:custGeom>
                <a:avLst/>
                <a:gdLst>
                  <a:gd name="T0" fmla="*/ 1 w 3"/>
                  <a:gd name="T1" fmla="*/ 1 h 7"/>
                  <a:gd name="T2" fmla="*/ 0 w 3"/>
                  <a:gd name="T3" fmla="*/ 6 h 7"/>
                  <a:gd name="T4" fmla="*/ 2 w 3"/>
                  <a:gd name="T5" fmla="*/ 6 h 7"/>
                  <a:gd name="T6" fmla="*/ 1 w 3"/>
                  <a:gd name="T7" fmla="*/ 1 h 7"/>
                  <a:gd name="T8" fmla="*/ 3 w 3"/>
                  <a:gd name="T9" fmla="*/ 0 h 7"/>
                  <a:gd name="T10" fmla="*/ 2 w 3"/>
                  <a:gd name="T11" fmla="*/ 6 h 7"/>
                  <a:gd name="T12" fmla="*/ 3 w 3"/>
                  <a:gd name="T13" fmla="*/ 7 h 7"/>
                  <a:gd name="T14" fmla="*/ 3 w 3"/>
                  <a:gd name="T15" fmla="*/ 0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7">
                    <a:moveTo>
                      <a:pt x="1" y="1"/>
                    </a:moveTo>
                    <a:cubicBezTo>
                      <a:pt x="0" y="6"/>
                      <a:pt x="0" y="6"/>
                      <a:pt x="0" y="6"/>
                    </a:cubicBezTo>
                    <a:cubicBezTo>
                      <a:pt x="2" y="6"/>
                      <a:pt x="2" y="6"/>
                      <a:pt x="2" y="6"/>
                    </a:cubicBezTo>
                    <a:cubicBezTo>
                      <a:pt x="2" y="6"/>
                      <a:pt x="1" y="4"/>
                      <a:pt x="1" y="1"/>
                    </a:cubicBezTo>
                    <a:moveTo>
                      <a:pt x="3" y="0"/>
                    </a:moveTo>
                    <a:cubicBezTo>
                      <a:pt x="2" y="4"/>
                      <a:pt x="2" y="6"/>
                      <a:pt x="2" y="6"/>
                    </a:cubicBezTo>
                    <a:cubicBezTo>
                      <a:pt x="3" y="7"/>
                      <a:pt x="3" y="7"/>
                      <a:pt x="3" y="7"/>
                    </a:cubicBezTo>
                    <a:cubicBezTo>
                      <a:pt x="3" y="0"/>
                      <a:pt x="3" y="0"/>
                      <a:pt x="3" y="0"/>
                    </a:cubicBezTo>
                  </a:path>
                </a:pathLst>
              </a:custGeom>
              <a:solidFill>
                <a:srgbClr val="929CA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65" name="íṡḷidê"/>
              <p:cNvSpPr/>
              <p:nvPr/>
            </p:nvSpPr>
            <p:spPr bwMode="auto">
              <a:xfrm>
                <a:off x="2265" y="2338"/>
                <a:ext cx="27" cy="320"/>
              </a:xfrm>
              <a:custGeom>
                <a:avLst/>
                <a:gdLst>
                  <a:gd name="T0" fmla="*/ 19 w 21"/>
                  <a:gd name="T1" fmla="*/ 0 h 242"/>
                  <a:gd name="T2" fmla="*/ 18 w 21"/>
                  <a:gd name="T3" fmla="*/ 0 h 242"/>
                  <a:gd name="T4" fmla="*/ 0 w 21"/>
                  <a:gd name="T5" fmla="*/ 237 h 242"/>
                  <a:gd name="T6" fmla="*/ 1 w 21"/>
                  <a:gd name="T7" fmla="*/ 242 h 242"/>
                  <a:gd name="T8" fmla="*/ 1 w 21"/>
                  <a:gd name="T9" fmla="*/ 242 h 242"/>
                  <a:gd name="T10" fmla="*/ 2 w 21"/>
                  <a:gd name="T11" fmla="*/ 236 h 242"/>
                  <a:gd name="T12" fmla="*/ 21 w 21"/>
                  <a:gd name="T13" fmla="*/ 0 h 242"/>
                  <a:gd name="T14" fmla="*/ 19 w 21"/>
                  <a:gd name="T15" fmla="*/ 0 h 24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42">
                    <a:moveTo>
                      <a:pt x="19" y="0"/>
                    </a:moveTo>
                    <a:cubicBezTo>
                      <a:pt x="18" y="0"/>
                      <a:pt x="18" y="0"/>
                      <a:pt x="18" y="0"/>
                    </a:cubicBezTo>
                    <a:cubicBezTo>
                      <a:pt x="0" y="237"/>
                      <a:pt x="0" y="237"/>
                      <a:pt x="0" y="237"/>
                    </a:cubicBezTo>
                    <a:cubicBezTo>
                      <a:pt x="0" y="240"/>
                      <a:pt x="1" y="242"/>
                      <a:pt x="1" y="242"/>
                    </a:cubicBezTo>
                    <a:cubicBezTo>
                      <a:pt x="1" y="242"/>
                      <a:pt x="1" y="242"/>
                      <a:pt x="1" y="242"/>
                    </a:cubicBezTo>
                    <a:cubicBezTo>
                      <a:pt x="1" y="242"/>
                      <a:pt x="1" y="240"/>
                      <a:pt x="2" y="236"/>
                    </a:cubicBezTo>
                    <a:cubicBezTo>
                      <a:pt x="21" y="0"/>
                      <a:pt x="21" y="0"/>
                      <a:pt x="21" y="0"/>
                    </a:cubicBezTo>
                    <a:cubicBezTo>
                      <a:pt x="19" y="0"/>
                      <a:pt x="19" y="0"/>
                      <a:pt x="19" y="0"/>
                    </a:cubicBezTo>
                  </a:path>
                </a:pathLst>
              </a:custGeom>
              <a:solidFill>
                <a:srgbClr val="B1BAD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66" name="íŝľidè"/>
              <p:cNvSpPr/>
              <p:nvPr/>
            </p:nvSpPr>
            <p:spPr bwMode="auto">
              <a:xfrm>
                <a:off x="2218" y="2323"/>
                <a:ext cx="73" cy="34"/>
              </a:xfrm>
              <a:custGeom>
                <a:avLst/>
                <a:gdLst>
                  <a:gd name="T0" fmla="*/ 0 w 55"/>
                  <a:gd name="T1" fmla="*/ 15 h 26"/>
                  <a:gd name="T2" fmla="*/ 34 w 55"/>
                  <a:gd name="T3" fmla="*/ 24 h 26"/>
                  <a:gd name="T4" fmla="*/ 55 w 55"/>
                  <a:gd name="T5" fmla="*/ 9 h 26"/>
                  <a:gd name="T6" fmla="*/ 8 w 55"/>
                  <a:gd name="T7" fmla="*/ 0 h 26"/>
                  <a:gd name="T8" fmla="*/ 1 w 55"/>
                  <a:gd name="T9" fmla="*/ 7 h 26"/>
                  <a:gd name="T10" fmla="*/ 0 w 55"/>
                  <a:gd name="T11" fmla="*/ 15 h 26"/>
                </a:gdLst>
                <a:ahLst/>
                <a:cxnLst>
                  <a:cxn ang="0">
                    <a:pos x="T0" y="T1"/>
                  </a:cxn>
                  <a:cxn ang="0">
                    <a:pos x="T2" y="T3"/>
                  </a:cxn>
                  <a:cxn ang="0">
                    <a:pos x="T4" y="T5"/>
                  </a:cxn>
                  <a:cxn ang="0">
                    <a:pos x="T6" y="T7"/>
                  </a:cxn>
                  <a:cxn ang="0">
                    <a:pos x="T8" y="T9"/>
                  </a:cxn>
                  <a:cxn ang="0">
                    <a:pos x="T10" y="T11"/>
                  </a:cxn>
                </a:cxnLst>
                <a:rect l="0" t="0" r="r" b="b"/>
                <a:pathLst>
                  <a:path w="55" h="26">
                    <a:moveTo>
                      <a:pt x="0" y="15"/>
                    </a:moveTo>
                    <a:cubicBezTo>
                      <a:pt x="34" y="24"/>
                      <a:pt x="34" y="24"/>
                      <a:pt x="34" y="24"/>
                    </a:cubicBezTo>
                    <a:cubicBezTo>
                      <a:pt x="44" y="26"/>
                      <a:pt x="53" y="19"/>
                      <a:pt x="55" y="9"/>
                    </a:cubicBezTo>
                    <a:cubicBezTo>
                      <a:pt x="8" y="0"/>
                      <a:pt x="8" y="0"/>
                      <a:pt x="8" y="0"/>
                    </a:cubicBezTo>
                    <a:cubicBezTo>
                      <a:pt x="5" y="0"/>
                      <a:pt x="1" y="3"/>
                      <a:pt x="1" y="7"/>
                    </a:cubicBezTo>
                    <a:lnTo>
                      <a:pt x="0" y="1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67" name="í$ḻîďè"/>
              <p:cNvSpPr/>
              <p:nvPr/>
            </p:nvSpPr>
            <p:spPr bwMode="auto">
              <a:xfrm>
                <a:off x="2288" y="2332"/>
                <a:ext cx="45" cy="27"/>
              </a:xfrm>
              <a:custGeom>
                <a:avLst/>
                <a:gdLst>
                  <a:gd name="T0" fmla="*/ 33 w 34"/>
                  <a:gd name="T1" fmla="*/ 20 h 20"/>
                  <a:gd name="T2" fmla="*/ 20 w 34"/>
                  <a:gd name="T3" fmla="*/ 18 h 20"/>
                  <a:gd name="T4" fmla="*/ 0 w 34"/>
                  <a:gd name="T5" fmla="*/ 3 h 20"/>
                  <a:gd name="T6" fmla="*/ 2 w 34"/>
                  <a:gd name="T7" fmla="*/ 3 h 20"/>
                  <a:gd name="T8" fmla="*/ 25 w 34"/>
                  <a:gd name="T9" fmla="*/ 0 h 20"/>
                  <a:gd name="T10" fmla="*/ 33 w 34"/>
                  <a:gd name="T11" fmla="*/ 8 h 20"/>
                  <a:gd name="T12" fmla="*/ 33 w 34"/>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34" h="20">
                    <a:moveTo>
                      <a:pt x="33" y="20"/>
                    </a:moveTo>
                    <a:cubicBezTo>
                      <a:pt x="20" y="18"/>
                      <a:pt x="20" y="18"/>
                      <a:pt x="20" y="18"/>
                    </a:cubicBezTo>
                    <a:cubicBezTo>
                      <a:pt x="10" y="19"/>
                      <a:pt x="1" y="13"/>
                      <a:pt x="0" y="3"/>
                    </a:cubicBezTo>
                    <a:cubicBezTo>
                      <a:pt x="2" y="3"/>
                      <a:pt x="2" y="3"/>
                      <a:pt x="2" y="3"/>
                    </a:cubicBezTo>
                    <a:cubicBezTo>
                      <a:pt x="25" y="0"/>
                      <a:pt x="25" y="0"/>
                      <a:pt x="25" y="0"/>
                    </a:cubicBezTo>
                    <a:cubicBezTo>
                      <a:pt x="30" y="0"/>
                      <a:pt x="34" y="3"/>
                      <a:pt x="33" y="8"/>
                    </a:cubicBezTo>
                    <a:lnTo>
                      <a:pt x="33" y="2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68" name="îṧḷîďê"/>
              <p:cNvSpPr/>
              <p:nvPr/>
            </p:nvSpPr>
            <p:spPr bwMode="auto">
              <a:xfrm>
                <a:off x="2273" y="2361"/>
                <a:ext cx="6" cy="10"/>
              </a:xfrm>
              <a:custGeom>
                <a:avLst/>
                <a:gdLst>
                  <a:gd name="T0" fmla="*/ 0 w 5"/>
                  <a:gd name="T1" fmla="*/ 3 h 7"/>
                  <a:gd name="T2" fmla="*/ 2 w 5"/>
                  <a:gd name="T3" fmla="*/ 7 h 7"/>
                  <a:gd name="T4" fmla="*/ 5 w 5"/>
                  <a:gd name="T5" fmla="*/ 4 h 7"/>
                  <a:gd name="T6" fmla="*/ 3 w 5"/>
                  <a:gd name="T7" fmla="*/ 0 h 7"/>
                  <a:gd name="T8" fmla="*/ 0 w 5"/>
                  <a:gd name="T9" fmla="*/ 3 h 7"/>
                </a:gdLst>
                <a:ahLst/>
                <a:cxnLst>
                  <a:cxn ang="0">
                    <a:pos x="T0" y="T1"/>
                  </a:cxn>
                  <a:cxn ang="0">
                    <a:pos x="T2" y="T3"/>
                  </a:cxn>
                  <a:cxn ang="0">
                    <a:pos x="T4" y="T5"/>
                  </a:cxn>
                  <a:cxn ang="0">
                    <a:pos x="T6" y="T7"/>
                  </a:cxn>
                  <a:cxn ang="0">
                    <a:pos x="T8" y="T9"/>
                  </a:cxn>
                </a:cxnLst>
                <a:rect l="0" t="0" r="r" b="b"/>
                <a:pathLst>
                  <a:path w="5" h="7">
                    <a:moveTo>
                      <a:pt x="0" y="3"/>
                    </a:moveTo>
                    <a:cubicBezTo>
                      <a:pt x="0" y="5"/>
                      <a:pt x="1" y="7"/>
                      <a:pt x="2" y="7"/>
                    </a:cubicBezTo>
                    <a:cubicBezTo>
                      <a:pt x="4" y="7"/>
                      <a:pt x="5" y="6"/>
                      <a:pt x="5" y="4"/>
                    </a:cubicBezTo>
                    <a:cubicBezTo>
                      <a:pt x="5" y="2"/>
                      <a:pt x="4" y="0"/>
                      <a:pt x="3" y="0"/>
                    </a:cubicBezTo>
                    <a:cubicBezTo>
                      <a:pt x="2" y="0"/>
                      <a:pt x="1" y="1"/>
                      <a:pt x="0"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69" name="ïSľíḑé"/>
              <p:cNvSpPr/>
              <p:nvPr/>
            </p:nvSpPr>
            <p:spPr bwMode="auto">
              <a:xfrm>
                <a:off x="2270" y="2389"/>
                <a:ext cx="8" cy="11"/>
              </a:xfrm>
              <a:custGeom>
                <a:avLst/>
                <a:gdLst>
                  <a:gd name="T0" fmla="*/ 0 w 6"/>
                  <a:gd name="T1" fmla="*/ 4 h 8"/>
                  <a:gd name="T2" fmla="*/ 3 w 6"/>
                  <a:gd name="T3" fmla="*/ 7 h 8"/>
                  <a:gd name="T4" fmla="*/ 5 w 6"/>
                  <a:gd name="T5" fmla="*/ 4 h 8"/>
                  <a:gd name="T6" fmla="*/ 3 w 6"/>
                  <a:gd name="T7" fmla="*/ 0 h 8"/>
                  <a:gd name="T8" fmla="*/ 0 w 6"/>
                  <a:gd name="T9" fmla="*/ 4 h 8"/>
                </a:gdLst>
                <a:ahLst/>
                <a:cxnLst>
                  <a:cxn ang="0">
                    <a:pos x="T0" y="T1"/>
                  </a:cxn>
                  <a:cxn ang="0">
                    <a:pos x="T2" y="T3"/>
                  </a:cxn>
                  <a:cxn ang="0">
                    <a:pos x="T4" y="T5"/>
                  </a:cxn>
                  <a:cxn ang="0">
                    <a:pos x="T6" y="T7"/>
                  </a:cxn>
                  <a:cxn ang="0">
                    <a:pos x="T8" y="T9"/>
                  </a:cxn>
                </a:cxnLst>
                <a:rect l="0" t="0" r="r" b="b"/>
                <a:pathLst>
                  <a:path w="6" h="8">
                    <a:moveTo>
                      <a:pt x="0" y="4"/>
                    </a:moveTo>
                    <a:cubicBezTo>
                      <a:pt x="0" y="6"/>
                      <a:pt x="1" y="7"/>
                      <a:pt x="3" y="7"/>
                    </a:cubicBezTo>
                    <a:cubicBezTo>
                      <a:pt x="4" y="8"/>
                      <a:pt x="5" y="6"/>
                      <a:pt x="5" y="4"/>
                    </a:cubicBezTo>
                    <a:cubicBezTo>
                      <a:pt x="6" y="2"/>
                      <a:pt x="5" y="0"/>
                      <a:pt x="3" y="0"/>
                    </a:cubicBezTo>
                    <a:cubicBezTo>
                      <a:pt x="2" y="0"/>
                      <a:pt x="1" y="2"/>
                      <a:pt x="0"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70" name="ïs1îḑé"/>
              <p:cNvSpPr/>
              <p:nvPr/>
            </p:nvSpPr>
            <p:spPr bwMode="auto">
              <a:xfrm>
                <a:off x="2267" y="2417"/>
                <a:ext cx="8" cy="11"/>
              </a:xfrm>
              <a:custGeom>
                <a:avLst/>
                <a:gdLst>
                  <a:gd name="T0" fmla="*/ 1 w 6"/>
                  <a:gd name="T1" fmla="*/ 4 h 8"/>
                  <a:gd name="T2" fmla="*/ 3 w 6"/>
                  <a:gd name="T3" fmla="*/ 8 h 8"/>
                  <a:gd name="T4" fmla="*/ 5 w 6"/>
                  <a:gd name="T5" fmla="*/ 4 h 8"/>
                  <a:gd name="T6" fmla="*/ 3 w 6"/>
                  <a:gd name="T7" fmla="*/ 1 h 8"/>
                  <a:gd name="T8" fmla="*/ 1 w 6"/>
                  <a:gd name="T9" fmla="*/ 4 h 8"/>
                </a:gdLst>
                <a:ahLst/>
                <a:cxnLst>
                  <a:cxn ang="0">
                    <a:pos x="T0" y="T1"/>
                  </a:cxn>
                  <a:cxn ang="0">
                    <a:pos x="T2" y="T3"/>
                  </a:cxn>
                  <a:cxn ang="0">
                    <a:pos x="T4" y="T5"/>
                  </a:cxn>
                  <a:cxn ang="0">
                    <a:pos x="T6" y="T7"/>
                  </a:cxn>
                  <a:cxn ang="0">
                    <a:pos x="T8" y="T9"/>
                  </a:cxn>
                </a:cxnLst>
                <a:rect l="0" t="0" r="r" b="b"/>
                <a:pathLst>
                  <a:path w="6" h="8">
                    <a:moveTo>
                      <a:pt x="1" y="4"/>
                    </a:moveTo>
                    <a:cubicBezTo>
                      <a:pt x="0" y="6"/>
                      <a:pt x="1" y="8"/>
                      <a:pt x="3" y="8"/>
                    </a:cubicBezTo>
                    <a:cubicBezTo>
                      <a:pt x="4" y="8"/>
                      <a:pt x="5" y="6"/>
                      <a:pt x="5" y="4"/>
                    </a:cubicBezTo>
                    <a:cubicBezTo>
                      <a:pt x="6" y="2"/>
                      <a:pt x="5" y="1"/>
                      <a:pt x="3" y="1"/>
                    </a:cubicBezTo>
                    <a:cubicBezTo>
                      <a:pt x="2" y="0"/>
                      <a:pt x="1" y="2"/>
                      <a:pt x="1" y="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71" name="î$ḷîḓé"/>
              <p:cNvSpPr/>
              <p:nvPr/>
            </p:nvSpPr>
            <p:spPr bwMode="auto">
              <a:xfrm>
                <a:off x="2265" y="2446"/>
                <a:ext cx="8" cy="9"/>
              </a:xfrm>
              <a:custGeom>
                <a:avLst/>
                <a:gdLst>
                  <a:gd name="T0" fmla="*/ 1 w 6"/>
                  <a:gd name="T1" fmla="*/ 3 h 7"/>
                  <a:gd name="T2" fmla="*/ 3 w 6"/>
                  <a:gd name="T3" fmla="*/ 7 h 7"/>
                  <a:gd name="T4" fmla="*/ 6 w 6"/>
                  <a:gd name="T5" fmla="*/ 4 h 7"/>
                  <a:gd name="T6" fmla="*/ 3 w 6"/>
                  <a:gd name="T7" fmla="*/ 0 h 7"/>
                  <a:gd name="T8" fmla="*/ 1 w 6"/>
                  <a:gd name="T9" fmla="*/ 3 h 7"/>
                </a:gdLst>
                <a:ahLst/>
                <a:cxnLst>
                  <a:cxn ang="0">
                    <a:pos x="T0" y="T1"/>
                  </a:cxn>
                  <a:cxn ang="0">
                    <a:pos x="T2" y="T3"/>
                  </a:cxn>
                  <a:cxn ang="0">
                    <a:pos x="T4" y="T5"/>
                  </a:cxn>
                  <a:cxn ang="0">
                    <a:pos x="T6" y="T7"/>
                  </a:cxn>
                  <a:cxn ang="0">
                    <a:pos x="T8" y="T9"/>
                  </a:cxn>
                </a:cxnLst>
                <a:rect l="0" t="0" r="r" b="b"/>
                <a:pathLst>
                  <a:path w="6" h="7">
                    <a:moveTo>
                      <a:pt x="1" y="3"/>
                    </a:moveTo>
                    <a:cubicBezTo>
                      <a:pt x="0" y="5"/>
                      <a:pt x="1" y="7"/>
                      <a:pt x="3" y="7"/>
                    </a:cubicBezTo>
                    <a:cubicBezTo>
                      <a:pt x="4" y="7"/>
                      <a:pt x="5" y="6"/>
                      <a:pt x="6" y="4"/>
                    </a:cubicBezTo>
                    <a:cubicBezTo>
                      <a:pt x="6" y="2"/>
                      <a:pt x="5" y="0"/>
                      <a:pt x="3" y="0"/>
                    </a:cubicBezTo>
                    <a:cubicBezTo>
                      <a:pt x="2" y="0"/>
                      <a:pt x="1" y="1"/>
                      <a:pt x="1"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72" name="ïṥḷîḋè"/>
              <p:cNvSpPr/>
              <p:nvPr/>
            </p:nvSpPr>
            <p:spPr bwMode="auto">
              <a:xfrm>
                <a:off x="2352" y="2236"/>
                <a:ext cx="40" cy="22"/>
              </a:xfrm>
              <a:custGeom>
                <a:avLst/>
                <a:gdLst>
                  <a:gd name="T0" fmla="*/ 30 w 30"/>
                  <a:gd name="T1" fmla="*/ 3 h 17"/>
                  <a:gd name="T2" fmla="*/ 13 w 30"/>
                  <a:gd name="T3" fmla="*/ 17 h 17"/>
                  <a:gd name="T4" fmla="*/ 0 w 30"/>
                  <a:gd name="T5" fmla="*/ 0 h 17"/>
                  <a:gd name="T6" fmla="*/ 30 w 30"/>
                  <a:gd name="T7" fmla="*/ 3 h 17"/>
                </a:gdLst>
                <a:ahLst/>
                <a:cxnLst>
                  <a:cxn ang="0">
                    <a:pos x="T0" y="T1"/>
                  </a:cxn>
                  <a:cxn ang="0">
                    <a:pos x="T2" y="T3"/>
                  </a:cxn>
                  <a:cxn ang="0">
                    <a:pos x="T4" y="T5"/>
                  </a:cxn>
                  <a:cxn ang="0">
                    <a:pos x="T6" y="T7"/>
                  </a:cxn>
                </a:cxnLst>
                <a:rect l="0" t="0" r="r" b="b"/>
                <a:pathLst>
                  <a:path w="30" h="17">
                    <a:moveTo>
                      <a:pt x="30" y="3"/>
                    </a:moveTo>
                    <a:cubicBezTo>
                      <a:pt x="30" y="3"/>
                      <a:pt x="24" y="17"/>
                      <a:pt x="13" y="17"/>
                    </a:cubicBezTo>
                    <a:cubicBezTo>
                      <a:pt x="2" y="16"/>
                      <a:pt x="0" y="0"/>
                      <a:pt x="0" y="0"/>
                    </a:cubicBezTo>
                    <a:lnTo>
                      <a:pt x="30" y="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73" name="išļíḑé"/>
              <p:cNvSpPr/>
              <p:nvPr/>
            </p:nvSpPr>
            <p:spPr bwMode="auto">
              <a:xfrm>
                <a:off x="2323" y="2175"/>
                <a:ext cx="34" cy="12"/>
              </a:xfrm>
              <a:custGeom>
                <a:avLst/>
                <a:gdLst>
                  <a:gd name="T0" fmla="*/ 24 w 26"/>
                  <a:gd name="T1" fmla="*/ 4 h 9"/>
                  <a:gd name="T2" fmla="*/ 12 w 26"/>
                  <a:gd name="T3" fmla="*/ 0 h 9"/>
                  <a:gd name="T4" fmla="*/ 1 w 26"/>
                  <a:gd name="T5" fmla="*/ 3 h 9"/>
                  <a:gd name="T6" fmla="*/ 1 w 26"/>
                  <a:gd name="T7" fmla="*/ 7 h 9"/>
                  <a:gd name="T8" fmla="*/ 4 w 26"/>
                  <a:gd name="T9" fmla="*/ 7 h 9"/>
                  <a:gd name="T10" fmla="*/ 12 w 26"/>
                  <a:gd name="T11" fmla="*/ 5 h 9"/>
                  <a:gd name="T12" fmla="*/ 19 w 26"/>
                  <a:gd name="T13" fmla="*/ 6 h 9"/>
                  <a:gd name="T14" fmla="*/ 21 w 26"/>
                  <a:gd name="T15" fmla="*/ 8 h 9"/>
                  <a:gd name="T16" fmla="*/ 21 w 26"/>
                  <a:gd name="T17" fmla="*/ 8 h 9"/>
                  <a:gd name="T18" fmla="*/ 21 w 26"/>
                  <a:gd name="T19" fmla="*/ 8 h 9"/>
                  <a:gd name="T20" fmla="*/ 21 w 26"/>
                  <a:gd name="T21" fmla="*/ 8 h 9"/>
                  <a:gd name="T22" fmla="*/ 22 w 26"/>
                  <a:gd name="T23" fmla="*/ 8 h 9"/>
                  <a:gd name="T24" fmla="*/ 21 w 26"/>
                  <a:gd name="T25" fmla="*/ 8 h 9"/>
                  <a:gd name="T26" fmla="*/ 21 w 26"/>
                  <a:gd name="T27" fmla="*/ 8 h 9"/>
                  <a:gd name="T28" fmla="*/ 22 w 26"/>
                  <a:gd name="T29" fmla="*/ 8 h 9"/>
                  <a:gd name="T30" fmla="*/ 21 w 26"/>
                  <a:gd name="T31" fmla="*/ 8 h 9"/>
                  <a:gd name="T32" fmla="*/ 25 w 26"/>
                  <a:gd name="T33" fmla="*/ 8 h 9"/>
                  <a:gd name="T34" fmla="*/ 24 w 26"/>
                  <a:gd name="T35" fmla="*/ 4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9">
                    <a:moveTo>
                      <a:pt x="24" y="4"/>
                    </a:moveTo>
                    <a:cubicBezTo>
                      <a:pt x="24" y="4"/>
                      <a:pt x="19" y="0"/>
                      <a:pt x="12" y="0"/>
                    </a:cubicBezTo>
                    <a:cubicBezTo>
                      <a:pt x="8" y="0"/>
                      <a:pt x="5" y="1"/>
                      <a:pt x="1" y="3"/>
                    </a:cubicBezTo>
                    <a:cubicBezTo>
                      <a:pt x="0" y="4"/>
                      <a:pt x="0" y="6"/>
                      <a:pt x="1" y="7"/>
                    </a:cubicBezTo>
                    <a:cubicBezTo>
                      <a:pt x="2" y="8"/>
                      <a:pt x="3" y="8"/>
                      <a:pt x="4" y="7"/>
                    </a:cubicBezTo>
                    <a:cubicBezTo>
                      <a:pt x="7" y="5"/>
                      <a:pt x="9" y="5"/>
                      <a:pt x="12" y="5"/>
                    </a:cubicBezTo>
                    <a:cubicBezTo>
                      <a:pt x="14" y="5"/>
                      <a:pt x="17" y="5"/>
                      <a:pt x="19" y="6"/>
                    </a:cubicBezTo>
                    <a:cubicBezTo>
                      <a:pt x="19" y="7"/>
                      <a:pt x="20" y="7"/>
                      <a:pt x="21" y="8"/>
                    </a:cubicBezTo>
                    <a:cubicBezTo>
                      <a:pt x="21" y="8"/>
                      <a:pt x="21" y="8"/>
                      <a:pt x="21" y="8"/>
                    </a:cubicBezTo>
                    <a:cubicBezTo>
                      <a:pt x="21" y="8"/>
                      <a:pt x="21" y="8"/>
                      <a:pt x="21" y="8"/>
                    </a:cubicBezTo>
                    <a:cubicBezTo>
                      <a:pt x="21" y="8"/>
                      <a:pt x="21" y="8"/>
                      <a:pt x="21" y="8"/>
                    </a:cubicBezTo>
                    <a:cubicBezTo>
                      <a:pt x="22" y="8"/>
                      <a:pt x="22" y="8"/>
                      <a:pt x="22" y="8"/>
                    </a:cubicBezTo>
                    <a:cubicBezTo>
                      <a:pt x="21" y="8"/>
                      <a:pt x="21" y="8"/>
                      <a:pt x="21" y="8"/>
                    </a:cubicBezTo>
                    <a:cubicBezTo>
                      <a:pt x="21" y="8"/>
                      <a:pt x="21" y="8"/>
                      <a:pt x="21" y="8"/>
                    </a:cubicBezTo>
                    <a:cubicBezTo>
                      <a:pt x="22" y="8"/>
                      <a:pt x="22" y="8"/>
                      <a:pt x="22" y="8"/>
                    </a:cubicBezTo>
                    <a:cubicBezTo>
                      <a:pt x="21" y="8"/>
                      <a:pt x="21" y="8"/>
                      <a:pt x="21" y="8"/>
                    </a:cubicBezTo>
                    <a:cubicBezTo>
                      <a:pt x="22" y="9"/>
                      <a:pt x="24" y="9"/>
                      <a:pt x="25" y="8"/>
                    </a:cubicBezTo>
                    <a:cubicBezTo>
                      <a:pt x="26" y="7"/>
                      <a:pt x="25" y="5"/>
                      <a:pt x="24" y="4"/>
                    </a:cubicBezTo>
                    <a:close/>
                  </a:path>
                </a:pathLst>
              </a:custGeom>
              <a:solidFill>
                <a:srgbClr val="0711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74" name="ïṧľïde"/>
              <p:cNvSpPr/>
              <p:nvPr/>
            </p:nvSpPr>
            <p:spPr bwMode="auto">
              <a:xfrm>
                <a:off x="2401" y="2178"/>
                <a:ext cx="34" cy="12"/>
              </a:xfrm>
              <a:custGeom>
                <a:avLst/>
                <a:gdLst>
                  <a:gd name="T0" fmla="*/ 25 w 26"/>
                  <a:gd name="T1" fmla="*/ 4 h 9"/>
                  <a:gd name="T2" fmla="*/ 12 w 26"/>
                  <a:gd name="T3" fmla="*/ 0 h 9"/>
                  <a:gd name="T4" fmla="*/ 2 w 26"/>
                  <a:gd name="T5" fmla="*/ 4 h 9"/>
                  <a:gd name="T6" fmla="*/ 1 w 26"/>
                  <a:gd name="T7" fmla="*/ 7 h 9"/>
                  <a:gd name="T8" fmla="*/ 5 w 26"/>
                  <a:gd name="T9" fmla="*/ 7 h 9"/>
                  <a:gd name="T10" fmla="*/ 12 w 26"/>
                  <a:gd name="T11" fmla="*/ 5 h 9"/>
                  <a:gd name="T12" fmla="*/ 19 w 26"/>
                  <a:gd name="T13" fmla="*/ 6 h 9"/>
                  <a:gd name="T14" fmla="*/ 22 w 26"/>
                  <a:gd name="T15" fmla="*/ 8 h 9"/>
                  <a:gd name="T16" fmla="*/ 22 w 26"/>
                  <a:gd name="T17" fmla="*/ 8 h 9"/>
                  <a:gd name="T18" fmla="*/ 22 w 26"/>
                  <a:gd name="T19" fmla="*/ 8 h 9"/>
                  <a:gd name="T20" fmla="*/ 22 w 26"/>
                  <a:gd name="T21" fmla="*/ 8 h 9"/>
                  <a:gd name="T22" fmla="*/ 23 w 26"/>
                  <a:gd name="T23" fmla="*/ 8 h 9"/>
                  <a:gd name="T24" fmla="*/ 22 w 26"/>
                  <a:gd name="T25" fmla="*/ 8 h 9"/>
                  <a:gd name="T26" fmla="*/ 22 w 26"/>
                  <a:gd name="T27" fmla="*/ 8 h 9"/>
                  <a:gd name="T28" fmla="*/ 23 w 26"/>
                  <a:gd name="T29" fmla="*/ 8 h 9"/>
                  <a:gd name="T30" fmla="*/ 22 w 26"/>
                  <a:gd name="T31" fmla="*/ 8 h 9"/>
                  <a:gd name="T32" fmla="*/ 26 w 26"/>
                  <a:gd name="T33" fmla="*/ 8 h 9"/>
                  <a:gd name="T34" fmla="*/ 25 w 26"/>
                  <a:gd name="T35" fmla="*/ 4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 h="9">
                    <a:moveTo>
                      <a:pt x="25" y="4"/>
                    </a:moveTo>
                    <a:cubicBezTo>
                      <a:pt x="25" y="4"/>
                      <a:pt x="20" y="0"/>
                      <a:pt x="12" y="0"/>
                    </a:cubicBezTo>
                    <a:cubicBezTo>
                      <a:pt x="9" y="0"/>
                      <a:pt x="5" y="1"/>
                      <a:pt x="2" y="4"/>
                    </a:cubicBezTo>
                    <a:cubicBezTo>
                      <a:pt x="1" y="4"/>
                      <a:pt x="0" y="6"/>
                      <a:pt x="1" y="7"/>
                    </a:cubicBezTo>
                    <a:cubicBezTo>
                      <a:pt x="2" y="8"/>
                      <a:pt x="3" y="8"/>
                      <a:pt x="5" y="7"/>
                    </a:cubicBezTo>
                    <a:cubicBezTo>
                      <a:pt x="7" y="5"/>
                      <a:pt x="10" y="5"/>
                      <a:pt x="12" y="5"/>
                    </a:cubicBezTo>
                    <a:cubicBezTo>
                      <a:pt x="15" y="5"/>
                      <a:pt x="18" y="6"/>
                      <a:pt x="19" y="6"/>
                    </a:cubicBezTo>
                    <a:cubicBezTo>
                      <a:pt x="20" y="7"/>
                      <a:pt x="21" y="7"/>
                      <a:pt x="22" y="8"/>
                    </a:cubicBezTo>
                    <a:cubicBezTo>
                      <a:pt x="22" y="8"/>
                      <a:pt x="22" y="8"/>
                      <a:pt x="22" y="8"/>
                    </a:cubicBezTo>
                    <a:cubicBezTo>
                      <a:pt x="22" y="8"/>
                      <a:pt x="22" y="8"/>
                      <a:pt x="22" y="8"/>
                    </a:cubicBezTo>
                    <a:cubicBezTo>
                      <a:pt x="22" y="8"/>
                      <a:pt x="22" y="8"/>
                      <a:pt x="22" y="8"/>
                    </a:cubicBezTo>
                    <a:cubicBezTo>
                      <a:pt x="23" y="8"/>
                      <a:pt x="23" y="8"/>
                      <a:pt x="23" y="8"/>
                    </a:cubicBezTo>
                    <a:cubicBezTo>
                      <a:pt x="22" y="8"/>
                      <a:pt x="22" y="8"/>
                      <a:pt x="22" y="8"/>
                    </a:cubicBezTo>
                    <a:cubicBezTo>
                      <a:pt x="22" y="8"/>
                      <a:pt x="22" y="8"/>
                      <a:pt x="22" y="8"/>
                    </a:cubicBezTo>
                    <a:cubicBezTo>
                      <a:pt x="23" y="8"/>
                      <a:pt x="23" y="8"/>
                      <a:pt x="23" y="8"/>
                    </a:cubicBezTo>
                    <a:cubicBezTo>
                      <a:pt x="22" y="8"/>
                      <a:pt x="22" y="8"/>
                      <a:pt x="22" y="8"/>
                    </a:cubicBezTo>
                    <a:cubicBezTo>
                      <a:pt x="23" y="9"/>
                      <a:pt x="25" y="9"/>
                      <a:pt x="26" y="8"/>
                    </a:cubicBezTo>
                    <a:cubicBezTo>
                      <a:pt x="26" y="7"/>
                      <a:pt x="26" y="5"/>
                      <a:pt x="25" y="4"/>
                    </a:cubicBezTo>
                    <a:close/>
                  </a:path>
                </a:pathLst>
              </a:custGeom>
              <a:solidFill>
                <a:srgbClr val="0711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75" name="ís1îḋe"/>
              <p:cNvSpPr/>
              <p:nvPr/>
            </p:nvSpPr>
            <p:spPr bwMode="auto">
              <a:xfrm>
                <a:off x="2306" y="2195"/>
                <a:ext cx="49" cy="20"/>
              </a:xfrm>
              <a:custGeom>
                <a:avLst/>
                <a:gdLst>
                  <a:gd name="T0" fmla="*/ 16 w 37"/>
                  <a:gd name="T1" fmla="*/ 0 h 15"/>
                  <a:gd name="T2" fmla="*/ 0 w 37"/>
                  <a:gd name="T3" fmla="*/ 7 h 15"/>
                  <a:gd name="T4" fmla="*/ 18 w 37"/>
                  <a:gd name="T5" fmla="*/ 15 h 15"/>
                  <a:gd name="T6" fmla="*/ 20 w 37"/>
                  <a:gd name="T7" fmla="*/ 15 h 15"/>
                  <a:gd name="T8" fmla="*/ 37 w 37"/>
                  <a:gd name="T9" fmla="*/ 9 h 15"/>
                  <a:gd name="T10" fmla="*/ 19 w 37"/>
                  <a:gd name="T11" fmla="*/ 0 h 15"/>
                  <a:gd name="T12" fmla="*/ 16 w 37"/>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37" h="15">
                    <a:moveTo>
                      <a:pt x="16" y="0"/>
                    </a:moveTo>
                    <a:cubicBezTo>
                      <a:pt x="7" y="0"/>
                      <a:pt x="0" y="3"/>
                      <a:pt x="0" y="7"/>
                    </a:cubicBezTo>
                    <a:cubicBezTo>
                      <a:pt x="0" y="11"/>
                      <a:pt x="8" y="15"/>
                      <a:pt x="18" y="15"/>
                    </a:cubicBezTo>
                    <a:cubicBezTo>
                      <a:pt x="19" y="15"/>
                      <a:pt x="20" y="15"/>
                      <a:pt x="20" y="15"/>
                    </a:cubicBezTo>
                    <a:cubicBezTo>
                      <a:pt x="30" y="15"/>
                      <a:pt x="37" y="13"/>
                      <a:pt x="37" y="9"/>
                    </a:cubicBezTo>
                    <a:cubicBezTo>
                      <a:pt x="37" y="4"/>
                      <a:pt x="29" y="1"/>
                      <a:pt x="19" y="0"/>
                    </a:cubicBezTo>
                    <a:cubicBezTo>
                      <a:pt x="18" y="0"/>
                      <a:pt x="17" y="0"/>
                      <a:pt x="16" y="0"/>
                    </a:cubicBezTo>
                  </a:path>
                </a:pathLst>
              </a:custGeom>
              <a:solidFill>
                <a:srgbClr val="F8AD9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76" name="iṣļiďê"/>
              <p:cNvSpPr/>
              <p:nvPr/>
            </p:nvSpPr>
            <p:spPr bwMode="auto">
              <a:xfrm>
                <a:off x="2398" y="2199"/>
                <a:ext cx="42" cy="20"/>
              </a:xfrm>
              <a:custGeom>
                <a:avLst/>
                <a:gdLst>
                  <a:gd name="T0" fmla="*/ 14 w 32"/>
                  <a:gd name="T1" fmla="*/ 0 h 15"/>
                  <a:gd name="T2" fmla="*/ 0 w 32"/>
                  <a:gd name="T3" fmla="*/ 7 h 15"/>
                  <a:gd name="T4" fmla="*/ 15 w 32"/>
                  <a:gd name="T5" fmla="*/ 15 h 15"/>
                  <a:gd name="T6" fmla="*/ 17 w 32"/>
                  <a:gd name="T7" fmla="*/ 15 h 15"/>
                  <a:gd name="T8" fmla="*/ 31 w 32"/>
                  <a:gd name="T9" fmla="*/ 9 h 15"/>
                  <a:gd name="T10" fmla="*/ 16 w 32"/>
                  <a:gd name="T11" fmla="*/ 0 h 15"/>
                  <a:gd name="T12" fmla="*/ 14 w 32"/>
                  <a:gd name="T13" fmla="*/ 0 h 15"/>
                </a:gdLst>
                <a:ahLst/>
                <a:cxnLst>
                  <a:cxn ang="0">
                    <a:pos x="T0" y="T1"/>
                  </a:cxn>
                  <a:cxn ang="0">
                    <a:pos x="T2" y="T3"/>
                  </a:cxn>
                  <a:cxn ang="0">
                    <a:pos x="T4" y="T5"/>
                  </a:cxn>
                  <a:cxn ang="0">
                    <a:pos x="T6" y="T7"/>
                  </a:cxn>
                  <a:cxn ang="0">
                    <a:pos x="T8" y="T9"/>
                  </a:cxn>
                  <a:cxn ang="0">
                    <a:pos x="T10" y="T11"/>
                  </a:cxn>
                  <a:cxn ang="0">
                    <a:pos x="T12" y="T13"/>
                  </a:cxn>
                </a:cxnLst>
                <a:rect l="0" t="0" r="r" b="b"/>
                <a:pathLst>
                  <a:path w="32" h="15">
                    <a:moveTo>
                      <a:pt x="14" y="0"/>
                    </a:moveTo>
                    <a:cubicBezTo>
                      <a:pt x="7" y="0"/>
                      <a:pt x="0" y="3"/>
                      <a:pt x="0" y="7"/>
                    </a:cubicBezTo>
                    <a:cubicBezTo>
                      <a:pt x="0" y="11"/>
                      <a:pt x="7" y="15"/>
                      <a:pt x="15" y="15"/>
                    </a:cubicBezTo>
                    <a:cubicBezTo>
                      <a:pt x="16" y="15"/>
                      <a:pt x="16" y="15"/>
                      <a:pt x="17" y="15"/>
                    </a:cubicBezTo>
                    <a:cubicBezTo>
                      <a:pt x="25" y="15"/>
                      <a:pt x="31" y="13"/>
                      <a:pt x="31" y="9"/>
                    </a:cubicBezTo>
                    <a:cubicBezTo>
                      <a:pt x="32" y="4"/>
                      <a:pt x="25" y="1"/>
                      <a:pt x="16" y="0"/>
                    </a:cubicBezTo>
                    <a:cubicBezTo>
                      <a:pt x="16" y="0"/>
                      <a:pt x="15" y="0"/>
                      <a:pt x="14" y="0"/>
                    </a:cubicBezTo>
                  </a:path>
                </a:pathLst>
              </a:custGeom>
              <a:solidFill>
                <a:srgbClr val="F8AD9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77" name="îşḻiḓè"/>
              <p:cNvSpPr/>
              <p:nvPr/>
            </p:nvSpPr>
            <p:spPr bwMode="auto">
              <a:xfrm>
                <a:off x="1829" y="2995"/>
                <a:ext cx="429" cy="358"/>
              </a:xfrm>
              <a:custGeom>
                <a:avLst/>
                <a:gdLst>
                  <a:gd name="T0" fmla="*/ 5 w 325"/>
                  <a:gd name="T1" fmla="*/ 190 h 271"/>
                  <a:gd name="T2" fmla="*/ 220 w 325"/>
                  <a:gd name="T3" fmla="*/ 188 h 271"/>
                  <a:gd name="T4" fmla="*/ 212 w 325"/>
                  <a:gd name="T5" fmla="*/ 15 h 271"/>
                  <a:gd name="T6" fmla="*/ 287 w 325"/>
                  <a:gd name="T7" fmla="*/ 16 h 271"/>
                  <a:gd name="T8" fmla="*/ 263 w 325"/>
                  <a:gd name="T9" fmla="*/ 240 h 271"/>
                  <a:gd name="T10" fmla="*/ 0 w 325"/>
                  <a:gd name="T11" fmla="*/ 242 h 271"/>
                  <a:gd name="T12" fmla="*/ 5 w 325"/>
                  <a:gd name="T13" fmla="*/ 190 h 271"/>
                </a:gdLst>
                <a:ahLst/>
                <a:cxnLst>
                  <a:cxn ang="0">
                    <a:pos x="T0" y="T1"/>
                  </a:cxn>
                  <a:cxn ang="0">
                    <a:pos x="T2" y="T3"/>
                  </a:cxn>
                  <a:cxn ang="0">
                    <a:pos x="T4" y="T5"/>
                  </a:cxn>
                  <a:cxn ang="0">
                    <a:pos x="T6" y="T7"/>
                  </a:cxn>
                  <a:cxn ang="0">
                    <a:pos x="T8" y="T9"/>
                  </a:cxn>
                  <a:cxn ang="0">
                    <a:pos x="T10" y="T11"/>
                  </a:cxn>
                  <a:cxn ang="0">
                    <a:pos x="T12" y="T13"/>
                  </a:cxn>
                </a:cxnLst>
                <a:rect l="0" t="0" r="r" b="b"/>
                <a:pathLst>
                  <a:path w="325" h="271">
                    <a:moveTo>
                      <a:pt x="5" y="190"/>
                    </a:moveTo>
                    <a:cubicBezTo>
                      <a:pt x="111" y="197"/>
                      <a:pt x="183" y="198"/>
                      <a:pt x="220" y="188"/>
                    </a:cubicBezTo>
                    <a:cubicBezTo>
                      <a:pt x="227" y="183"/>
                      <a:pt x="238" y="103"/>
                      <a:pt x="212" y="15"/>
                    </a:cubicBezTo>
                    <a:cubicBezTo>
                      <a:pt x="207" y="0"/>
                      <a:pt x="285" y="10"/>
                      <a:pt x="287" y="16"/>
                    </a:cubicBezTo>
                    <a:cubicBezTo>
                      <a:pt x="325" y="108"/>
                      <a:pt x="294" y="223"/>
                      <a:pt x="263" y="240"/>
                    </a:cubicBezTo>
                    <a:cubicBezTo>
                      <a:pt x="204" y="271"/>
                      <a:pt x="115" y="259"/>
                      <a:pt x="0" y="242"/>
                    </a:cubicBezTo>
                    <a:lnTo>
                      <a:pt x="5" y="190"/>
                    </a:lnTo>
                    <a:close/>
                  </a:path>
                </a:pathLst>
              </a:custGeom>
              <a:solidFill>
                <a:srgbClr val="F4A8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78" name="i$ḷidé"/>
              <p:cNvSpPr/>
              <p:nvPr/>
            </p:nvSpPr>
            <p:spPr bwMode="auto">
              <a:xfrm>
                <a:off x="1708" y="3225"/>
                <a:ext cx="135" cy="160"/>
              </a:xfrm>
              <a:custGeom>
                <a:avLst/>
                <a:gdLst>
                  <a:gd name="T0" fmla="*/ 88 w 102"/>
                  <a:gd name="T1" fmla="*/ 66 h 121"/>
                  <a:gd name="T2" fmla="*/ 40 w 102"/>
                  <a:gd name="T3" fmla="*/ 89 h 121"/>
                  <a:gd name="T4" fmla="*/ 27 w 102"/>
                  <a:gd name="T5" fmla="*/ 109 h 121"/>
                  <a:gd name="T6" fmla="*/ 14 w 102"/>
                  <a:gd name="T7" fmla="*/ 121 h 121"/>
                  <a:gd name="T8" fmla="*/ 14 w 102"/>
                  <a:gd name="T9" fmla="*/ 121 h 121"/>
                  <a:gd name="T10" fmla="*/ 1 w 102"/>
                  <a:gd name="T11" fmla="*/ 107 h 121"/>
                  <a:gd name="T12" fmla="*/ 2 w 102"/>
                  <a:gd name="T13" fmla="*/ 85 h 121"/>
                  <a:gd name="T14" fmla="*/ 16 w 102"/>
                  <a:gd name="T15" fmla="*/ 57 h 121"/>
                  <a:gd name="T16" fmla="*/ 72 w 102"/>
                  <a:gd name="T17" fmla="*/ 3 h 121"/>
                  <a:gd name="T18" fmla="*/ 85 w 102"/>
                  <a:gd name="T19" fmla="*/ 1 h 121"/>
                  <a:gd name="T20" fmla="*/ 100 w 102"/>
                  <a:gd name="T21" fmla="*/ 22 h 121"/>
                  <a:gd name="T22" fmla="*/ 88 w 102"/>
                  <a:gd name="T23" fmla="*/ 66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 h="121">
                    <a:moveTo>
                      <a:pt x="88" y="66"/>
                    </a:moveTo>
                    <a:cubicBezTo>
                      <a:pt x="40" y="89"/>
                      <a:pt x="40" y="89"/>
                      <a:pt x="40" y="89"/>
                    </a:cubicBezTo>
                    <a:cubicBezTo>
                      <a:pt x="33" y="93"/>
                      <a:pt x="28" y="100"/>
                      <a:pt x="27" y="109"/>
                    </a:cubicBezTo>
                    <a:cubicBezTo>
                      <a:pt x="26" y="116"/>
                      <a:pt x="21" y="121"/>
                      <a:pt x="14" y="121"/>
                    </a:cubicBezTo>
                    <a:cubicBezTo>
                      <a:pt x="14" y="121"/>
                      <a:pt x="14" y="121"/>
                      <a:pt x="14" y="121"/>
                    </a:cubicBezTo>
                    <a:cubicBezTo>
                      <a:pt x="6" y="121"/>
                      <a:pt x="0" y="114"/>
                      <a:pt x="1" y="107"/>
                    </a:cubicBezTo>
                    <a:cubicBezTo>
                      <a:pt x="2" y="85"/>
                      <a:pt x="2" y="85"/>
                      <a:pt x="2" y="85"/>
                    </a:cubicBezTo>
                    <a:cubicBezTo>
                      <a:pt x="3" y="75"/>
                      <a:pt x="8" y="64"/>
                      <a:pt x="16" y="57"/>
                    </a:cubicBezTo>
                    <a:cubicBezTo>
                      <a:pt x="72" y="3"/>
                      <a:pt x="72" y="3"/>
                      <a:pt x="72" y="3"/>
                    </a:cubicBezTo>
                    <a:cubicBezTo>
                      <a:pt x="76" y="1"/>
                      <a:pt x="81" y="0"/>
                      <a:pt x="85" y="1"/>
                    </a:cubicBezTo>
                    <a:cubicBezTo>
                      <a:pt x="95" y="2"/>
                      <a:pt x="102" y="12"/>
                      <a:pt x="100" y="22"/>
                    </a:cubicBezTo>
                    <a:lnTo>
                      <a:pt x="88" y="66"/>
                    </a:lnTo>
                    <a:close/>
                  </a:path>
                </a:pathLst>
              </a:custGeom>
              <a:solidFill>
                <a:srgbClr val="0711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79" name="iṩļîďê"/>
              <p:cNvSpPr/>
              <p:nvPr/>
            </p:nvSpPr>
            <p:spPr bwMode="auto">
              <a:xfrm>
                <a:off x="1722" y="3227"/>
                <a:ext cx="105" cy="26"/>
              </a:xfrm>
              <a:custGeom>
                <a:avLst/>
                <a:gdLst>
                  <a:gd name="T0" fmla="*/ 0 w 105"/>
                  <a:gd name="T1" fmla="*/ 7 h 26"/>
                  <a:gd name="T2" fmla="*/ 1 w 105"/>
                  <a:gd name="T3" fmla="*/ 26 h 26"/>
                  <a:gd name="T4" fmla="*/ 105 w 105"/>
                  <a:gd name="T5" fmla="*/ 20 h 26"/>
                  <a:gd name="T6" fmla="*/ 104 w 105"/>
                  <a:gd name="T7" fmla="*/ 0 h 26"/>
                  <a:gd name="T8" fmla="*/ 0 w 105"/>
                  <a:gd name="T9" fmla="*/ 7 h 26"/>
                </a:gdLst>
                <a:ahLst/>
                <a:cxnLst>
                  <a:cxn ang="0">
                    <a:pos x="T0" y="T1"/>
                  </a:cxn>
                  <a:cxn ang="0">
                    <a:pos x="T2" y="T3"/>
                  </a:cxn>
                  <a:cxn ang="0">
                    <a:pos x="T4" y="T5"/>
                  </a:cxn>
                  <a:cxn ang="0">
                    <a:pos x="T6" y="T7"/>
                  </a:cxn>
                  <a:cxn ang="0">
                    <a:pos x="T8" y="T9"/>
                  </a:cxn>
                </a:cxnLst>
                <a:rect l="0" t="0" r="r" b="b"/>
                <a:pathLst>
                  <a:path w="105" h="26">
                    <a:moveTo>
                      <a:pt x="0" y="7"/>
                    </a:moveTo>
                    <a:lnTo>
                      <a:pt x="1" y="26"/>
                    </a:lnTo>
                    <a:lnTo>
                      <a:pt x="105" y="20"/>
                    </a:lnTo>
                    <a:lnTo>
                      <a:pt x="104" y="0"/>
                    </a:lnTo>
                    <a:lnTo>
                      <a:pt x="0" y="7"/>
                    </a:lnTo>
                    <a:close/>
                  </a:path>
                </a:pathLst>
              </a:custGeom>
              <a:solidFill>
                <a:srgbClr val="0711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80" name="iŝ1ïḋé"/>
              <p:cNvSpPr/>
              <p:nvPr/>
            </p:nvSpPr>
            <p:spPr bwMode="auto">
              <a:xfrm>
                <a:off x="1716" y="3226"/>
                <a:ext cx="135" cy="160"/>
              </a:xfrm>
              <a:custGeom>
                <a:avLst/>
                <a:gdLst>
                  <a:gd name="T0" fmla="*/ 88 w 102"/>
                  <a:gd name="T1" fmla="*/ 67 h 121"/>
                  <a:gd name="T2" fmla="*/ 40 w 102"/>
                  <a:gd name="T3" fmla="*/ 90 h 121"/>
                  <a:gd name="T4" fmla="*/ 27 w 102"/>
                  <a:gd name="T5" fmla="*/ 110 h 121"/>
                  <a:gd name="T6" fmla="*/ 14 w 102"/>
                  <a:gd name="T7" fmla="*/ 121 h 121"/>
                  <a:gd name="T8" fmla="*/ 14 w 102"/>
                  <a:gd name="T9" fmla="*/ 121 h 121"/>
                  <a:gd name="T10" fmla="*/ 1 w 102"/>
                  <a:gd name="T11" fmla="*/ 107 h 121"/>
                  <a:gd name="T12" fmla="*/ 2 w 102"/>
                  <a:gd name="T13" fmla="*/ 92 h 121"/>
                  <a:gd name="T14" fmla="*/ 20 w 102"/>
                  <a:gd name="T15" fmla="*/ 53 h 121"/>
                  <a:gd name="T16" fmla="*/ 72 w 102"/>
                  <a:gd name="T17" fmla="*/ 4 h 121"/>
                  <a:gd name="T18" fmla="*/ 85 w 102"/>
                  <a:gd name="T19" fmla="*/ 1 h 121"/>
                  <a:gd name="T20" fmla="*/ 100 w 102"/>
                  <a:gd name="T21" fmla="*/ 23 h 121"/>
                  <a:gd name="T22" fmla="*/ 88 w 102"/>
                  <a:gd name="T23" fmla="*/ 67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2" h="121">
                    <a:moveTo>
                      <a:pt x="88" y="67"/>
                    </a:moveTo>
                    <a:cubicBezTo>
                      <a:pt x="40" y="90"/>
                      <a:pt x="40" y="90"/>
                      <a:pt x="40" y="90"/>
                    </a:cubicBezTo>
                    <a:cubicBezTo>
                      <a:pt x="33" y="94"/>
                      <a:pt x="28" y="101"/>
                      <a:pt x="27" y="110"/>
                    </a:cubicBezTo>
                    <a:cubicBezTo>
                      <a:pt x="26" y="116"/>
                      <a:pt x="20" y="121"/>
                      <a:pt x="14" y="121"/>
                    </a:cubicBezTo>
                    <a:cubicBezTo>
                      <a:pt x="14" y="121"/>
                      <a:pt x="14" y="121"/>
                      <a:pt x="14" y="121"/>
                    </a:cubicBezTo>
                    <a:cubicBezTo>
                      <a:pt x="6" y="121"/>
                      <a:pt x="0" y="115"/>
                      <a:pt x="1" y="107"/>
                    </a:cubicBezTo>
                    <a:cubicBezTo>
                      <a:pt x="2" y="92"/>
                      <a:pt x="2" y="92"/>
                      <a:pt x="2" y="92"/>
                    </a:cubicBezTo>
                    <a:cubicBezTo>
                      <a:pt x="3" y="77"/>
                      <a:pt x="9" y="64"/>
                      <a:pt x="20" y="53"/>
                    </a:cubicBezTo>
                    <a:cubicBezTo>
                      <a:pt x="72" y="4"/>
                      <a:pt x="72" y="4"/>
                      <a:pt x="72" y="4"/>
                    </a:cubicBezTo>
                    <a:cubicBezTo>
                      <a:pt x="76" y="1"/>
                      <a:pt x="81" y="0"/>
                      <a:pt x="85" y="1"/>
                    </a:cubicBezTo>
                    <a:cubicBezTo>
                      <a:pt x="95" y="3"/>
                      <a:pt x="102" y="13"/>
                      <a:pt x="100" y="23"/>
                    </a:cubicBezTo>
                    <a:lnTo>
                      <a:pt x="88" y="67"/>
                    </a:lnTo>
                    <a:close/>
                  </a:path>
                </a:pathLst>
              </a:custGeom>
              <a:solidFill>
                <a:srgbClr val="4D619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81" name="îślïḍé"/>
              <p:cNvSpPr/>
              <p:nvPr/>
            </p:nvSpPr>
            <p:spPr bwMode="auto">
              <a:xfrm>
                <a:off x="1774" y="3320"/>
                <a:ext cx="14" cy="20"/>
              </a:xfrm>
              <a:custGeom>
                <a:avLst/>
                <a:gdLst>
                  <a:gd name="T0" fmla="*/ 10 w 10"/>
                  <a:gd name="T1" fmla="*/ 13 h 15"/>
                  <a:gd name="T2" fmla="*/ 3 w 10"/>
                  <a:gd name="T3" fmla="*/ 1 h 15"/>
                  <a:gd name="T4" fmla="*/ 1 w 10"/>
                  <a:gd name="T5" fmla="*/ 0 h 15"/>
                  <a:gd name="T6" fmla="*/ 1 w 10"/>
                  <a:gd name="T7" fmla="*/ 2 h 15"/>
                  <a:gd name="T8" fmla="*/ 7 w 10"/>
                  <a:gd name="T9" fmla="*/ 14 h 15"/>
                  <a:gd name="T10" fmla="*/ 9 w 10"/>
                  <a:gd name="T11" fmla="*/ 15 h 15"/>
                  <a:gd name="T12" fmla="*/ 10 w 10"/>
                  <a:gd name="T13" fmla="*/ 13 h 15"/>
                </a:gdLst>
                <a:ahLst/>
                <a:cxnLst>
                  <a:cxn ang="0">
                    <a:pos x="T0" y="T1"/>
                  </a:cxn>
                  <a:cxn ang="0">
                    <a:pos x="T2" y="T3"/>
                  </a:cxn>
                  <a:cxn ang="0">
                    <a:pos x="T4" y="T5"/>
                  </a:cxn>
                  <a:cxn ang="0">
                    <a:pos x="T6" y="T7"/>
                  </a:cxn>
                  <a:cxn ang="0">
                    <a:pos x="T8" y="T9"/>
                  </a:cxn>
                  <a:cxn ang="0">
                    <a:pos x="T10" y="T11"/>
                  </a:cxn>
                  <a:cxn ang="0">
                    <a:pos x="T12" y="T13"/>
                  </a:cxn>
                </a:cxnLst>
                <a:rect l="0" t="0" r="r" b="b"/>
                <a:pathLst>
                  <a:path w="10" h="15">
                    <a:moveTo>
                      <a:pt x="10" y="13"/>
                    </a:moveTo>
                    <a:cubicBezTo>
                      <a:pt x="3" y="1"/>
                      <a:pt x="3" y="1"/>
                      <a:pt x="3" y="1"/>
                    </a:cubicBezTo>
                    <a:cubicBezTo>
                      <a:pt x="3" y="0"/>
                      <a:pt x="2" y="0"/>
                      <a:pt x="1" y="0"/>
                    </a:cubicBezTo>
                    <a:cubicBezTo>
                      <a:pt x="0" y="0"/>
                      <a:pt x="0" y="1"/>
                      <a:pt x="1" y="2"/>
                    </a:cubicBezTo>
                    <a:cubicBezTo>
                      <a:pt x="7" y="14"/>
                      <a:pt x="7" y="14"/>
                      <a:pt x="7" y="14"/>
                    </a:cubicBezTo>
                    <a:cubicBezTo>
                      <a:pt x="7" y="15"/>
                      <a:pt x="8" y="15"/>
                      <a:pt x="9" y="15"/>
                    </a:cubicBezTo>
                    <a:cubicBezTo>
                      <a:pt x="10" y="15"/>
                      <a:pt x="10" y="14"/>
                      <a:pt x="10" y="13"/>
                    </a:cubicBezTo>
                  </a:path>
                </a:pathLst>
              </a:custGeom>
              <a:solidFill>
                <a:srgbClr val="0711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82" name="îsḻïḓé"/>
              <p:cNvSpPr/>
              <p:nvPr/>
            </p:nvSpPr>
            <p:spPr bwMode="auto">
              <a:xfrm>
                <a:off x="1788" y="3313"/>
                <a:ext cx="13" cy="22"/>
              </a:xfrm>
              <a:custGeom>
                <a:avLst/>
                <a:gdLst>
                  <a:gd name="T0" fmla="*/ 9 w 10"/>
                  <a:gd name="T1" fmla="*/ 14 h 16"/>
                  <a:gd name="T2" fmla="*/ 3 w 10"/>
                  <a:gd name="T3" fmla="*/ 1 h 16"/>
                  <a:gd name="T4" fmla="*/ 1 w 10"/>
                  <a:gd name="T5" fmla="*/ 1 h 16"/>
                  <a:gd name="T6" fmla="*/ 0 w 10"/>
                  <a:gd name="T7" fmla="*/ 3 h 16"/>
                  <a:gd name="T8" fmla="*/ 7 w 10"/>
                  <a:gd name="T9" fmla="*/ 15 h 16"/>
                  <a:gd name="T10" fmla="*/ 9 w 10"/>
                  <a:gd name="T11" fmla="*/ 16 h 16"/>
                  <a:gd name="T12" fmla="*/ 9 w 10"/>
                  <a:gd name="T13" fmla="*/ 14 h 16"/>
                </a:gdLst>
                <a:ahLst/>
                <a:cxnLst>
                  <a:cxn ang="0">
                    <a:pos x="T0" y="T1"/>
                  </a:cxn>
                  <a:cxn ang="0">
                    <a:pos x="T2" y="T3"/>
                  </a:cxn>
                  <a:cxn ang="0">
                    <a:pos x="T4" y="T5"/>
                  </a:cxn>
                  <a:cxn ang="0">
                    <a:pos x="T6" y="T7"/>
                  </a:cxn>
                  <a:cxn ang="0">
                    <a:pos x="T8" y="T9"/>
                  </a:cxn>
                  <a:cxn ang="0">
                    <a:pos x="T10" y="T11"/>
                  </a:cxn>
                  <a:cxn ang="0">
                    <a:pos x="T12" y="T13"/>
                  </a:cxn>
                </a:cxnLst>
                <a:rect l="0" t="0" r="r" b="b"/>
                <a:pathLst>
                  <a:path w="10" h="16">
                    <a:moveTo>
                      <a:pt x="9" y="14"/>
                    </a:moveTo>
                    <a:cubicBezTo>
                      <a:pt x="3" y="1"/>
                      <a:pt x="3" y="1"/>
                      <a:pt x="3" y="1"/>
                    </a:cubicBezTo>
                    <a:cubicBezTo>
                      <a:pt x="3" y="1"/>
                      <a:pt x="2" y="0"/>
                      <a:pt x="1" y="1"/>
                    </a:cubicBezTo>
                    <a:cubicBezTo>
                      <a:pt x="0" y="1"/>
                      <a:pt x="0" y="2"/>
                      <a:pt x="0" y="3"/>
                    </a:cubicBezTo>
                    <a:cubicBezTo>
                      <a:pt x="7" y="15"/>
                      <a:pt x="7" y="15"/>
                      <a:pt x="7" y="15"/>
                    </a:cubicBezTo>
                    <a:cubicBezTo>
                      <a:pt x="7" y="16"/>
                      <a:pt x="8" y="16"/>
                      <a:pt x="9" y="16"/>
                    </a:cubicBezTo>
                    <a:cubicBezTo>
                      <a:pt x="9" y="15"/>
                      <a:pt x="10" y="14"/>
                      <a:pt x="9" y="14"/>
                    </a:cubicBezTo>
                  </a:path>
                </a:pathLst>
              </a:custGeom>
              <a:solidFill>
                <a:srgbClr val="0711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83" name="îṣ1iďê"/>
              <p:cNvSpPr/>
              <p:nvPr/>
            </p:nvSpPr>
            <p:spPr bwMode="auto">
              <a:xfrm>
                <a:off x="1800" y="3308"/>
                <a:ext cx="13" cy="21"/>
              </a:xfrm>
              <a:custGeom>
                <a:avLst/>
                <a:gdLst>
                  <a:gd name="T0" fmla="*/ 10 w 10"/>
                  <a:gd name="T1" fmla="*/ 13 h 16"/>
                  <a:gd name="T2" fmla="*/ 3 w 10"/>
                  <a:gd name="T3" fmla="*/ 1 h 16"/>
                  <a:gd name="T4" fmla="*/ 1 w 10"/>
                  <a:gd name="T5" fmla="*/ 1 h 16"/>
                  <a:gd name="T6" fmla="*/ 0 w 10"/>
                  <a:gd name="T7" fmla="*/ 3 h 16"/>
                  <a:gd name="T8" fmla="*/ 7 w 10"/>
                  <a:gd name="T9" fmla="*/ 15 h 16"/>
                  <a:gd name="T10" fmla="*/ 9 w 10"/>
                  <a:gd name="T11" fmla="*/ 16 h 16"/>
                  <a:gd name="T12" fmla="*/ 10 w 10"/>
                  <a:gd name="T13" fmla="*/ 13 h 16"/>
                </a:gdLst>
                <a:ahLst/>
                <a:cxnLst>
                  <a:cxn ang="0">
                    <a:pos x="T0" y="T1"/>
                  </a:cxn>
                  <a:cxn ang="0">
                    <a:pos x="T2" y="T3"/>
                  </a:cxn>
                  <a:cxn ang="0">
                    <a:pos x="T4" y="T5"/>
                  </a:cxn>
                  <a:cxn ang="0">
                    <a:pos x="T6" y="T7"/>
                  </a:cxn>
                  <a:cxn ang="0">
                    <a:pos x="T8" y="T9"/>
                  </a:cxn>
                  <a:cxn ang="0">
                    <a:pos x="T10" y="T11"/>
                  </a:cxn>
                  <a:cxn ang="0">
                    <a:pos x="T12" y="T13"/>
                  </a:cxn>
                </a:cxnLst>
                <a:rect l="0" t="0" r="r" b="b"/>
                <a:pathLst>
                  <a:path w="10" h="16">
                    <a:moveTo>
                      <a:pt x="10" y="13"/>
                    </a:moveTo>
                    <a:cubicBezTo>
                      <a:pt x="3" y="1"/>
                      <a:pt x="3" y="1"/>
                      <a:pt x="3" y="1"/>
                    </a:cubicBezTo>
                    <a:cubicBezTo>
                      <a:pt x="3" y="0"/>
                      <a:pt x="2" y="0"/>
                      <a:pt x="1" y="1"/>
                    </a:cubicBezTo>
                    <a:cubicBezTo>
                      <a:pt x="0" y="1"/>
                      <a:pt x="0" y="2"/>
                      <a:pt x="0" y="3"/>
                    </a:cubicBezTo>
                    <a:cubicBezTo>
                      <a:pt x="7" y="15"/>
                      <a:pt x="7" y="15"/>
                      <a:pt x="7" y="15"/>
                    </a:cubicBezTo>
                    <a:cubicBezTo>
                      <a:pt x="7" y="16"/>
                      <a:pt x="8" y="16"/>
                      <a:pt x="9" y="16"/>
                    </a:cubicBezTo>
                    <a:cubicBezTo>
                      <a:pt x="10" y="15"/>
                      <a:pt x="10" y="14"/>
                      <a:pt x="10" y="13"/>
                    </a:cubicBezTo>
                  </a:path>
                </a:pathLst>
              </a:custGeom>
              <a:solidFill>
                <a:srgbClr val="0711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84" name="i$1íḍê"/>
              <p:cNvSpPr/>
              <p:nvPr/>
            </p:nvSpPr>
            <p:spPr bwMode="auto">
              <a:xfrm>
                <a:off x="2265" y="2989"/>
                <a:ext cx="195" cy="605"/>
              </a:xfrm>
              <a:custGeom>
                <a:avLst/>
                <a:gdLst>
                  <a:gd name="T0" fmla="*/ 0 w 148"/>
                  <a:gd name="T1" fmla="*/ 47 h 457"/>
                  <a:gd name="T2" fmla="*/ 78 w 148"/>
                  <a:gd name="T3" fmla="*/ 210 h 457"/>
                  <a:gd name="T4" fmla="*/ 86 w 148"/>
                  <a:gd name="T5" fmla="*/ 448 h 457"/>
                  <a:gd name="T6" fmla="*/ 137 w 148"/>
                  <a:gd name="T7" fmla="*/ 457 h 457"/>
                  <a:gd name="T8" fmla="*/ 143 w 148"/>
                  <a:gd name="T9" fmla="*/ 208 h 457"/>
                  <a:gd name="T10" fmla="*/ 60 w 148"/>
                  <a:gd name="T11" fmla="*/ 5 h 457"/>
                  <a:gd name="T12" fmla="*/ 0 w 148"/>
                  <a:gd name="T13" fmla="*/ 47 h 457"/>
                </a:gdLst>
                <a:ahLst/>
                <a:cxnLst>
                  <a:cxn ang="0">
                    <a:pos x="T0" y="T1"/>
                  </a:cxn>
                  <a:cxn ang="0">
                    <a:pos x="T2" y="T3"/>
                  </a:cxn>
                  <a:cxn ang="0">
                    <a:pos x="T4" y="T5"/>
                  </a:cxn>
                  <a:cxn ang="0">
                    <a:pos x="T6" y="T7"/>
                  </a:cxn>
                  <a:cxn ang="0">
                    <a:pos x="T8" y="T9"/>
                  </a:cxn>
                  <a:cxn ang="0">
                    <a:pos x="T10" y="T11"/>
                  </a:cxn>
                  <a:cxn ang="0">
                    <a:pos x="T12" y="T13"/>
                  </a:cxn>
                </a:cxnLst>
                <a:rect l="0" t="0" r="r" b="b"/>
                <a:pathLst>
                  <a:path w="148" h="457">
                    <a:moveTo>
                      <a:pt x="0" y="47"/>
                    </a:moveTo>
                    <a:cubicBezTo>
                      <a:pt x="3" y="50"/>
                      <a:pt x="51" y="118"/>
                      <a:pt x="78" y="210"/>
                    </a:cubicBezTo>
                    <a:cubicBezTo>
                      <a:pt x="76" y="262"/>
                      <a:pt x="93" y="353"/>
                      <a:pt x="86" y="448"/>
                    </a:cubicBezTo>
                    <a:cubicBezTo>
                      <a:pt x="137" y="457"/>
                      <a:pt x="137" y="457"/>
                      <a:pt x="137" y="457"/>
                    </a:cubicBezTo>
                    <a:cubicBezTo>
                      <a:pt x="139" y="400"/>
                      <a:pt x="148" y="288"/>
                      <a:pt x="143" y="208"/>
                    </a:cubicBezTo>
                    <a:cubicBezTo>
                      <a:pt x="142" y="177"/>
                      <a:pt x="96" y="60"/>
                      <a:pt x="60" y="5"/>
                    </a:cubicBezTo>
                    <a:cubicBezTo>
                      <a:pt x="57" y="0"/>
                      <a:pt x="0" y="47"/>
                      <a:pt x="0" y="47"/>
                    </a:cubicBezTo>
                    <a:close/>
                  </a:path>
                </a:pathLst>
              </a:custGeom>
              <a:solidFill>
                <a:srgbClr val="FFC7B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85" name="íṥḷïďè"/>
              <p:cNvSpPr/>
              <p:nvPr/>
            </p:nvSpPr>
            <p:spPr bwMode="auto">
              <a:xfrm>
                <a:off x="2355" y="3574"/>
                <a:ext cx="153" cy="145"/>
              </a:xfrm>
              <a:custGeom>
                <a:avLst/>
                <a:gdLst>
                  <a:gd name="T0" fmla="*/ 67 w 116"/>
                  <a:gd name="T1" fmla="*/ 18 h 110"/>
                  <a:gd name="T2" fmla="*/ 86 w 116"/>
                  <a:gd name="T3" fmla="*/ 67 h 110"/>
                  <a:gd name="T4" fmla="*/ 104 w 116"/>
                  <a:gd name="T5" fmla="*/ 82 h 110"/>
                  <a:gd name="T6" fmla="*/ 115 w 116"/>
                  <a:gd name="T7" fmla="*/ 97 h 110"/>
                  <a:gd name="T8" fmla="*/ 115 w 116"/>
                  <a:gd name="T9" fmla="*/ 97 h 110"/>
                  <a:gd name="T10" fmla="*/ 100 w 116"/>
                  <a:gd name="T11" fmla="*/ 108 h 110"/>
                  <a:gd name="T12" fmla="*/ 79 w 116"/>
                  <a:gd name="T13" fmla="*/ 105 h 110"/>
                  <a:gd name="T14" fmla="*/ 52 w 116"/>
                  <a:gd name="T15" fmla="*/ 89 h 110"/>
                  <a:gd name="T16" fmla="*/ 3 w 116"/>
                  <a:gd name="T17" fmla="*/ 28 h 110"/>
                  <a:gd name="T18" fmla="*/ 1 w 116"/>
                  <a:gd name="T19" fmla="*/ 15 h 110"/>
                  <a:gd name="T20" fmla="*/ 24 w 116"/>
                  <a:gd name="T21" fmla="*/ 3 h 110"/>
                  <a:gd name="T22" fmla="*/ 67 w 116"/>
                  <a:gd name="T23" fmla="*/ 18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6" h="110">
                    <a:moveTo>
                      <a:pt x="67" y="18"/>
                    </a:moveTo>
                    <a:cubicBezTo>
                      <a:pt x="86" y="67"/>
                      <a:pt x="86" y="67"/>
                      <a:pt x="86" y="67"/>
                    </a:cubicBezTo>
                    <a:cubicBezTo>
                      <a:pt x="89" y="75"/>
                      <a:pt x="96" y="81"/>
                      <a:pt x="104" y="82"/>
                    </a:cubicBezTo>
                    <a:cubicBezTo>
                      <a:pt x="111" y="84"/>
                      <a:pt x="116" y="90"/>
                      <a:pt x="115" y="97"/>
                    </a:cubicBezTo>
                    <a:cubicBezTo>
                      <a:pt x="115" y="97"/>
                      <a:pt x="115" y="97"/>
                      <a:pt x="115" y="97"/>
                    </a:cubicBezTo>
                    <a:cubicBezTo>
                      <a:pt x="114" y="104"/>
                      <a:pt x="107" y="110"/>
                      <a:pt x="100" y="108"/>
                    </a:cubicBezTo>
                    <a:cubicBezTo>
                      <a:pt x="79" y="105"/>
                      <a:pt x="79" y="105"/>
                      <a:pt x="79" y="105"/>
                    </a:cubicBezTo>
                    <a:cubicBezTo>
                      <a:pt x="68" y="104"/>
                      <a:pt x="58" y="98"/>
                      <a:pt x="52" y="89"/>
                    </a:cubicBezTo>
                    <a:cubicBezTo>
                      <a:pt x="3" y="28"/>
                      <a:pt x="3" y="28"/>
                      <a:pt x="3" y="28"/>
                    </a:cubicBezTo>
                    <a:cubicBezTo>
                      <a:pt x="1" y="24"/>
                      <a:pt x="0" y="20"/>
                      <a:pt x="1" y="15"/>
                    </a:cubicBezTo>
                    <a:cubicBezTo>
                      <a:pt x="4" y="5"/>
                      <a:pt x="14" y="0"/>
                      <a:pt x="24" y="3"/>
                    </a:cubicBezTo>
                    <a:lnTo>
                      <a:pt x="67" y="18"/>
                    </a:lnTo>
                    <a:close/>
                  </a:path>
                </a:pathLst>
              </a:custGeom>
              <a:solidFill>
                <a:srgbClr val="0711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86" name="îṧḷíḓè"/>
              <p:cNvSpPr/>
              <p:nvPr/>
            </p:nvSpPr>
            <p:spPr bwMode="auto">
              <a:xfrm>
                <a:off x="2356" y="3590"/>
                <a:ext cx="22" cy="104"/>
              </a:xfrm>
              <a:custGeom>
                <a:avLst/>
                <a:gdLst>
                  <a:gd name="T0" fmla="*/ 0 w 22"/>
                  <a:gd name="T1" fmla="*/ 104 h 104"/>
                  <a:gd name="T2" fmla="*/ 20 w 22"/>
                  <a:gd name="T3" fmla="*/ 104 h 104"/>
                  <a:gd name="T4" fmla="*/ 22 w 22"/>
                  <a:gd name="T5" fmla="*/ 1 h 104"/>
                  <a:gd name="T6" fmla="*/ 3 w 22"/>
                  <a:gd name="T7" fmla="*/ 0 h 104"/>
                  <a:gd name="T8" fmla="*/ 0 w 22"/>
                  <a:gd name="T9" fmla="*/ 104 h 104"/>
                </a:gdLst>
                <a:ahLst/>
                <a:cxnLst>
                  <a:cxn ang="0">
                    <a:pos x="T0" y="T1"/>
                  </a:cxn>
                  <a:cxn ang="0">
                    <a:pos x="T2" y="T3"/>
                  </a:cxn>
                  <a:cxn ang="0">
                    <a:pos x="T4" y="T5"/>
                  </a:cxn>
                  <a:cxn ang="0">
                    <a:pos x="T6" y="T7"/>
                  </a:cxn>
                  <a:cxn ang="0">
                    <a:pos x="T8" y="T9"/>
                  </a:cxn>
                </a:cxnLst>
                <a:rect l="0" t="0" r="r" b="b"/>
                <a:pathLst>
                  <a:path w="22" h="104">
                    <a:moveTo>
                      <a:pt x="0" y="104"/>
                    </a:moveTo>
                    <a:lnTo>
                      <a:pt x="20" y="104"/>
                    </a:lnTo>
                    <a:lnTo>
                      <a:pt x="22" y="1"/>
                    </a:lnTo>
                    <a:lnTo>
                      <a:pt x="3" y="0"/>
                    </a:lnTo>
                    <a:lnTo>
                      <a:pt x="0" y="104"/>
                    </a:lnTo>
                    <a:close/>
                  </a:path>
                </a:pathLst>
              </a:custGeom>
              <a:solidFill>
                <a:srgbClr val="0711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87" name="ï$ḷiḍê"/>
              <p:cNvSpPr/>
              <p:nvPr/>
            </p:nvSpPr>
            <p:spPr bwMode="auto">
              <a:xfrm>
                <a:off x="2357" y="3566"/>
                <a:ext cx="153" cy="145"/>
              </a:xfrm>
              <a:custGeom>
                <a:avLst/>
                <a:gdLst>
                  <a:gd name="T0" fmla="*/ 67 w 116"/>
                  <a:gd name="T1" fmla="*/ 18 h 110"/>
                  <a:gd name="T2" fmla="*/ 86 w 116"/>
                  <a:gd name="T3" fmla="*/ 68 h 110"/>
                  <a:gd name="T4" fmla="*/ 105 w 116"/>
                  <a:gd name="T5" fmla="*/ 83 h 110"/>
                  <a:gd name="T6" fmla="*/ 115 w 116"/>
                  <a:gd name="T7" fmla="*/ 97 h 110"/>
                  <a:gd name="T8" fmla="*/ 115 w 116"/>
                  <a:gd name="T9" fmla="*/ 97 h 110"/>
                  <a:gd name="T10" fmla="*/ 100 w 116"/>
                  <a:gd name="T11" fmla="*/ 109 h 110"/>
                  <a:gd name="T12" fmla="*/ 85 w 116"/>
                  <a:gd name="T13" fmla="*/ 107 h 110"/>
                  <a:gd name="T14" fmla="*/ 48 w 116"/>
                  <a:gd name="T15" fmla="*/ 85 h 110"/>
                  <a:gd name="T16" fmla="*/ 3 w 116"/>
                  <a:gd name="T17" fmla="*/ 29 h 110"/>
                  <a:gd name="T18" fmla="*/ 2 w 116"/>
                  <a:gd name="T19" fmla="*/ 16 h 110"/>
                  <a:gd name="T20" fmla="*/ 24 w 116"/>
                  <a:gd name="T21" fmla="*/ 3 h 110"/>
                  <a:gd name="T22" fmla="*/ 67 w 116"/>
                  <a:gd name="T23" fmla="*/ 18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16" h="110">
                    <a:moveTo>
                      <a:pt x="67" y="18"/>
                    </a:moveTo>
                    <a:cubicBezTo>
                      <a:pt x="86" y="68"/>
                      <a:pt x="86" y="68"/>
                      <a:pt x="86" y="68"/>
                    </a:cubicBezTo>
                    <a:cubicBezTo>
                      <a:pt x="89" y="76"/>
                      <a:pt x="96" y="81"/>
                      <a:pt x="105" y="83"/>
                    </a:cubicBezTo>
                    <a:cubicBezTo>
                      <a:pt x="111" y="84"/>
                      <a:pt x="116" y="90"/>
                      <a:pt x="115" y="97"/>
                    </a:cubicBezTo>
                    <a:cubicBezTo>
                      <a:pt x="115" y="97"/>
                      <a:pt x="115" y="97"/>
                      <a:pt x="115" y="97"/>
                    </a:cubicBezTo>
                    <a:cubicBezTo>
                      <a:pt x="115" y="105"/>
                      <a:pt x="108" y="110"/>
                      <a:pt x="100" y="109"/>
                    </a:cubicBezTo>
                    <a:cubicBezTo>
                      <a:pt x="85" y="107"/>
                      <a:pt x="85" y="107"/>
                      <a:pt x="85" y="107"/>
                    </a:cubicBezTo>
                    <a:cubicBezTo>
                      <a:pt x="71" y="104"/>
                      <a:pt x="57" y="97"/>
                      <a:pt x="48" y="85"/>
                    </a:cubicBezTo>
                    <a:cubicBezTo>
                      <a:pt x="3" y="29"/>
                      <a:pt x="3" y="29"/>
                      <a:pt x="3" y="29"/>
                    </a:cubicBezTo>
                    <a:cubicBezTo>
                      <a:pt x="1" y="25"/>
                      <a:pt x="0" y="20"/>
                      <a:pt x="2" y="16"/>
                    </a:cubicBezTo>
                    <a:cubicBezTo>
                      <a:pt x="4" y="6"/>
                      <a:pt x="14" y="0"/>
                      <a:pt x="24" y="3"/>
                    </a:cubicBezTo>
                    <a:lnTo>
                      <a:pt x="67" y="18"/>
                    </a:lnTo>
                    <a:close/>
                  </a:path>
                </a:pathLst>
              </a:custGeom>
              <a:solidFill>
                <a:srgbClr val="4D619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88" name="ïṩļide"/>
              <p:cNvSpPr/>
              <p:nvPr/>
            </p:nvSpPr>
            <p:spPr bwMode="auto">
              <a:xfrm>
                <a:off x="2446" y="3636"/>
                <a:ext cx="22" cy="12"/>
              </a:xfrm>
              <a:custGeom>
                <a:avLst/>
                <a:gdLst>
                  <a:gd name="T0" fmla="*/ 14 w 17"/>
                  <a:gd name="T1" fmla="*/ 1 h 9"/>
                  <a:gd name="T2" fmla="*/ 2 w 17"/>
                  <a:gd name="T3" fmla="*/ 6 h 9"/>
                  <a:gd name="T4" fmla="*/ 1 w 17"/>
                  <a:gd name="T5" fmla="*/ 8 h 9"/>
                  <a:gd name="T6" fmla="*/ 3 w 17"/>
                  <a:gd name="T7" fmla="*/ 9 h 9"/>
                  <a:gd name="T8" fmla="*/ 16 w 17"/>
                  <a:gd name="T9" fmla="*/ 4 h 9"/>
                  <a:gd name="T10" fmla="*/ 16 w 17"/>
                  <a:gd name="T11" fmla="*/ 2 h 9"/>
                  <a:gd name="T12" fmla="*/ 14 w 17"/>
                  <a:gd name="T13" fmla="*/ 1 h 9"/>
                </a:gdLst>
                <a:ahLst/>
                <a:cxnLst>
                  <a:cxn ang="0">
                    <a:pos x="T0" y="T1"/>
                  </a:cxn>
                  <a:cxn ang="0">
                    <a:pos x="T2" y="T3"/>
                  </a:cxn>
                  <a:cxn ang="0">
                    <a:pos x="T4" y="T5"/>
                  </a:cxn>
                  <a:cxn ang="0">
                    <a:pos x="T6" y="T7"/>
                  </a:cxn>
                  <a:cxn ang="0">
                    <a:pos x="T8" y="T9"/>
                  </a:cxn>
                  <a:cxn ang="0">
                    <a:pos x="T10" y="T11"/>
                  </a:cxn>
                  <a:cxn ang="0">
                    <a:pos x="T12" y="T13"/>
                  </a:cxn>
                </a:cxnLst>
                <a:rect l="0" t="0" r="r" b="b"/>
                <a:pathLst>
                  <a:path w="17" h="9">
                    <a:moveTo>
                      <a:pt x="14" y="1"/>
                    </a:moveTo>
                    <a:cubicBezTo>
                      <a:pt x="2" y="6"/>
                      <a:pt x="2" y="6"/>
                      <a:pt x="2" y="6"/>
                    </a:cubicBezTo>
                    <a:cubicBezTo>
                      <a:pt x="1" y="6"/>
                      <a:pt x="0" y="7"/>
                      <a:pt x="1" y="8"/>
                    </a:cubicBezTo>
                    <a:cubicBezTo>
                      <a:pt x="1" y="9"/>
                      <a:pt x="2" y="9"/>
                      <a:pt x="3" y="9"/>
                    </a:cubicBezTo>
                    <a:cubicBezTo>
                      <a:pt x="16" y="4"/>
                      <a:pt x="16" y="4"/>
                      <a:pt x="16" y="4"/>
                    </a:cubicBezTo>
                    <a:cubicBezTo>
                      <a:pt x="16" y="3"/>
                      <a:pt x="17" y="2"/>
                      <a:pt x="16" y="2"/>
                    </a:cubicBezTo>
                    <a:cubicBezTo>
                      <a:pt x="16" y="1"/>
                      <a:pt x="15" y="0"/>
                      <a:pt x="14" y="1"/>
                    </a:cubicBezTo>
                  </a:path>
                </a:pathLst>
              </a:custGeom>
              <a:solidFill>
                <a:srgbClr val="0711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89" name="îSḷiḑe"/>
              <p:cNvSpPr/>
              <p:nvPr/>
            </p:nvSpPr>
            <p:spPr bwMode="auto">
              <a:xfrm>
                <a:off x="2442" y="3624"/>
                <a:ext cx="21" cy="12"/>
              </a:xfrm>
              <a:custGeom>
                <a:avLst/>
                <a:gdLst>
                  <a:gd name="T0" fmla="*/ 14 w 16"/>
                  <a:gd name="T1" fmla="*/ 0 h 9"/>
                  <a:gd name="T2" fmla="*/ 1 w 16"/>
                  <a:gd name="T3" fmla="*/ 5 h 9"/>
                  <a:gd name="T4" fmla="*/ 0 w 16"/>
                  <a:gd name="T5" fmla="*/ 7 h 9"/>
                  <a:gd name="T6" fmla="*/ 2 w 16"/>
                  <a:gd name="T7" fmla="*/ 8 h 9"/>
                  <a:gd name="T8" fmla="*/ 15 w 16"/>
                  <a:gd name="T9" fmla="*/ 3 h 9"/>
                  <a:gd name="T10" fmla="*/ 16 w 16"/>
                  <a:gd name="T11" fmla="*/ 1 h 9"/>
                  <a:gd name="T12" fmla="*/ 14 w 16"/>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16" h="9">
                    <a:moveTo>
                      <a:pt x="14" y="0"/>
                    </a:moveTo>
                    <a:cubicBezTo>
                      <a:pt x="1" y="5"/>
                      <a:pt x="1" y="5"/>
                      <a:pt x="1" y="5"/>
                    </a:cubicBezTo>
                    <a:cubicBezTo>
                      <a:pt x="0" y="6"/>
                      <a:pt x="0" y="7"/>
                      <a:pt x="0" y="7"/>
                    </a:cubicBezTo>
                    <a:cubicBezTo>
                      <a:pt x="1" y="8"/>
                      <a:pt x="2" y="9"/>
                      <a:pt x="2" y="8"/>
                    </a:cubicBezTo>
                    <a:cubicBezTo>
                      <a:pt x="15" y="3"/>
                      <a:pt x="15" y="3"/>
                      <a:pt x="15" y="3"/>
                    </a:cubicBezTo>
                    <a:cubicBezTo>
                      <a:pt x="16" y="3"/>
                      <a:pt x="16" y="2"/>
                      <a:pt x="16" y="1"/>
                    </a:cubicBezTo>
                    <a:cubicBezTo>
                      <a:pt x="16" y="0"/>
                      <a:pt x="15" y="0"/>
                      <a:pt x="14" y="0"/>
                    </a:cubicBezTo>
                  </a:path>
                </a:pathLst>
              </a:custGeom>
              <a:solidFill>
                <a:srgbClr val="0711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90" name="îsḻíḍê"/>
              <p:cNvSpPr/>
              <p:nvPr/>
            </p:nvSpPr>
            <p:spPr bwMode="auto">
              <a:xfrm>
                <a:off x="2438" y="3611"/>
                <a:ext cx="21" cy="12"/>
              </a:xfrm>
              <a:custGeom>
                <a:avLst/>
                <a:gdLst>
                  <a:gd name="T0" fmla="*/ 14 w 16"/>
                  <a:gd name="T1" fmla="*/ 0 h 9"/>
                  <a:gd name="T2" fmla="*/ 1 w 16"/>
                  <a:gd name="T3" fmla="*/ 6 h 9"/>
                  <a:gd name="T4" fmla="*/ 0 w 16"/>
                  <a:gd name="T5" fmla="*/ 8 h 9"/>
                  <a:gd name="T6" fmla="*/ 2 w 16"/>
                  <a:gd name="T7" fmla="*/ 9 h 9"/>
                  <a:gd name="T8" fmla="*/ 15 w 16"/>
                  <a:gd name="T9" fmla="*/ 3 h 9"/>
                  <a:gd name="T10" fmla="*/ 16 w 16"/>
                  <a:gd name="T11" fmla="*/ 1 h 9"/>
                  <a:gd name="T12" fmla="*/ 14 w 16"/>
                  <a:gd name="T13" fmla="*/ 0 h 9"/>
                </a:gdLst>
                <a:ahLst/>
                <a:cxnLst>
                  <a:cxn ang="0">
                    <a:pos x="T0" y="T1"/>
                  </a:cxn>
                  <a:cxn ang="0">
                    <a:pos x="T2" y="T3"/>
                  </a:cxn>
                  <a:cxn ang="0">
                    <a:pos x="T4" y="T5"/>
                  </a:cxn>
                  <a:cxn ang="0">
                    <a:pos x="T6" y="T7"/>
                  </a:cxn>
                  <a:cxn ang="0">
                    <a:pos x="T8" y="T9"/>
                  </a:cxn>
                  <a:cxn ang="0">
                    <a:pos x="T10" y="T11"/>
                  </a:cxn>
                  <a:cxn ang="0">
                    <a:pos x="T12" y="T13"/>
                  </a:cxn>
                </a:cxnLst>
                <a:rect l="0" t="0" r="r" b="b"/>
                <a:pathLst>
                  <a:path w="16" h="9">
                    <a:moveTo>
                      <a:pt x="14" y="0"/>
                    </a:moveTo>
                    <a:cubicBezTo>
                      <a:pt x="1" y="6"/>
                      <a:pt x="1" y="6"/>
                      <a:pt x="1" y="6"/>
                    </a:cubicBezTo>
                    <a:cubicBezTo>
                      <a:pt x="0" y="6"/>
                      <a:pt x="0" y="7"/>
                      <a:pt x="0" y="8"/>
                    </a:cubicBezTo>
                    <a:cubicBezTo>
                      <a:pt x="0" y="9"/>
                      <a:pt x="1" y="9"/>
                      <a:pt x="2" y="9"/>
                    </a:cubicBezTo>
                    <a:cubicBezTo>
                      <a:pt x="15" y="3"/>
                      <a:pt x="15" y="3"/>
                      <a:pt x="15" y="3"/>
                    </a:cubicBezTo>
                    <a:cubicBezTo>
                      <a:pt x="16" y="3"/>
                      <a:pt x="16" y="2"/>
                      <a:pt x="16" y="1"/>
                    </a:cubicBezTo>
                    <a:cubicBezTo>
                      <a:pt x="15" y="0"/>
                      <a:pt x="14" y="0"/>
                      <a:pt x="14" y="0"/>
                    </a:cubicBezTo>
                  </a:path>
                </a:pathLst>
              </a:custGeom>
              <a:solidFill>
                <a:srgbClr val="0711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91" name="ïş1îdê"/>
              <p:cNvSpPr/>
              <p:nvPr/>
            </p:nvSpPr>
            <p:spPr bwMode="auto">
              <a:xfrm>
                <a:off x="2282" y="3067"/>
                <a:ext cx="3" cy="2"/>
              </a:xfrm>
              <a:custGeom>
                <a:avLst/>
                <a:gdLst>
                  <a:gd name="T0" fmla="*/ 2 w 2"/>
                  <a:gd name="T1" fmla="*/ 0 h 1"/>
                  <a:gd name="T2" fmla="*/ 0 w 2"/>
                  <a:gd name="T3" fmla="*/ 0 h 1"/>
                  <a:gd name="T4" fmla="*/ 2 w 2"/>
                  <a:gd name="T5" fmla="*/ 0 h 1"/>
                </a:gdLst>
                <a:ahLst/>
                <a:cxnLst>
                  <a:cxn ang="0">
                    <a:pos x="T0" y="T1"/>
                  </a:cxn>
                  <a:cxn ang="0">
                    <a:pos x="T2" y="T3"/>
                  </a:cxn>
                  <a:cxn ang="0">
                    <a:pos x="T4" y="T5"/>
                  </a:cxn>
                </a:cxnLst>
                <a:rect l="0" t="0" r="r" b="b"/>
                <a:pathLst>
                  <a:path w="2" h="1">
                    <a:moveTo>
                      <a:pt x="2" y="0"/>
                    </a:moveTo>
                    <a:cubicBezTo>
                      <a:pt x="0" y="0"/>
                      <a:pt x="0" y="0"/>
                      <a:pt x="0" y="0"/>
                    </a:cubicBezTo>
                    <a:cubicBezTo>
                      <a:pt x="1" y="1"/>
                      <a:pt x="2" y="0"/>
                      <a:pt x="2" y="0"/>
                    </a:cubicBezTo>
                    <a:close/>
                  </a:path>
                </a:pathLst>
              </a:custGeom>
              <a:solidFill>
                <a:srgbClr val="061D4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92" name="ï$ḻîḋé"/>
              <p:cNvSpPr/>
              <p:nvPr/>
            </p:nvSpPr>
            <p:spPr bwMode="auto">
              <a:xfrm>
                <a:off x="2282" y="3067"/>
                <a:ext cx="3" cy="2"/>
              </a:xfrm>
              <a:custGeom>
                <a:avLst/>
                <a:gdLst>
                  <a:gd name="T0" fmla="*/ 2 w 2"/>
                  <a:gd name="T1" fmla="*/ 0 h 1"/>
                  <a:gd name="T2" fmla="*/ 0 w 2"/>
                  <a:gd name="T3" fmla="*/ 0 h 1"/>
                  <a:gd name="T4" fmla="*/ 2 w 2"/>
                  <a:gd name="T5" fmla="*/ 0 h 1"/>
                </a:gdLst>
                <a:ahLst/>
                <a:cxnLst>
                  <a:cxn ang="0">
                    <a:pos x="T0" y="T1"/>
                  </a:cxn>
                  <a:cxn ang="0">
                    <a:pos x="T2" y="T3"/>
                  </a:cxn>
                  <a:cxn ang="0">
                    <a:pos x="T4" y="T5"/>
                  </a:cxn>
                </a:cxnLst>
                <a:rect l="0" t="0" r="r" b="b"/>
                <a:pathLst>
                  <a:path w="2" h="1">
                    <a:moveTo>
                      <a:pt x="2" y="0"/>
                    </a:moveTo>
                    <a:cubicBezTo>
                      <a:pt x="0" y="0"/>
                      <a:pt x="0" y="0"/>
                      <a:pt x="0" y="0"/>
                    </a:cubicBezTo>
                    <a:cubicBezTo>
                      <a:pt x="1" y="1"/>
                      <a:pt x="2" y="0"/>
                      <a:pt x="2" y="0"/>
                    </a:cubicBezTo>
                    <a:close/>
                  </a:path>
                </a:pathLst>
              </a:custGeom>
              <a:solidFill>
                <a:srgbClr val="061D4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93" name="isḻiḑê"/>
              <p:cNvSpPr/>
              <p:nvPr/>
            </p:nvSpPr>
            <p:spPr bwMode="auto">
              <a:xfrm>
                <a:off x="2073" y="2841"/>
                <a:ext cx="378" cy="376"/>
              </a:xfrm>
              <a:custGeom>
                <a:avLst/>
                <a:gdLst>
                  <a:gd name="T0" fmla="*/ 23 w 286"/>
                  <a:gd name="T1" fmla="*/ 0 h 284"/>
                  <a:gd name="T2" fmla="*/ 4 w 286"/>
                  <a:gd name="T3" fmla="*/ 139 h 284"/>
                  <a:gd name="T4" fmla="*/ 9 w 286"/>
                  <a:gd name="T5" fmla="*/ 272 h 284"/>
                  <a:gd name="T6" fmla="*/ 281 w 286"/>
                  <a:gd name="T7" fmla="*/ 228 h 284"/>
                  <a:gd name="T8" fmla="*/ 190 w 286"/>
                  <a:gd name="T9" fmla="*/ 7 h 284"/>
                  <a:gd name="T10" fmla="*/ 23 w 286"/>
                  <a:gd name="T11" fmla="*/ 0 h 284"/>
                </a:gdLst>
                <a:ahLst/>
                <a:cxnLst>
                  <a:cxn ang="0">
                    <a:pos x="T0" y="T1"/>
                  </a:cxn>
                  <a:cxn ang="0">
                    <a:pos x="T2" y="T3"/>
                  </a:cxn>
                  <a:cxn ang="0">
                    <a:pos x="T4" y="T5"/>
                  </a:cxn>
                  <a:cxn ang="0">
                    <a:pos x="T6" y="T7"/>
                  </a:cxn>
                  <a:cxn ang="0">
                    <a:pos x="T8" y="T9"/>
                  </a:cxn>
                  <a:cxn ang="0">
                    <a:pos x="T10" y="T11"/>
                  </a:cxn>
                </a:cxnLst>
                <a:rect l="0" t="0" r="r" b="b"/>
                <a:pathLst>
                  <a:path w="286" h="284">
                    <a:moveTo>
                      <a:pt x="23" y="0"/>
                    </a:moveTo>
                    <a:cubicBezTo>
                      <a:pt x="23" y="7"/>
                      <a:pt x="0" y="92"/>
                      <a:pt x="4" y="139"/>
                    </a:cubicBezTo>
                    <a:cubicBezTo>
                      <a:pt x="8" y="185"/>
                      <a:pt x="9" y="272"/>
                      <a:pt x="9" y="272"/>
                    </a:cubicBezTo>
                    <a:cubicBezTo>
                      <a:pt x="9" y="272"/>
                      <a:pt x="152" y="284"/>
                      <a:pt x="281" y="228"/>
                    </a:cubicBezTo>
                    <a:cubicBezTo>
                      <a:pt x="286" y="226"/>
                      <a:pt x="221" y="56"/>
                      <a:pt x="190" y="7"/>
                    </a:cubicBezTo>
                    <a:lnTo>
                      <a:pt x="23" y="0"/>
                    </a:lnTo>
                    <a:close/>
                  </a:path>
                </a:pathLst>
              </a:custGeom>
              <a:solidFill>
                <a:srgbClr val="0711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94" name="iśļîḋê"/>
              <p:cNvSpPr/>
              <p:nvPr/>
            </p:nvSpPr>
            <p:spPr bwMode="auto">
              <a:xfrm>
                <a:off x="2006" y="2806"/>
                <a:ext cx="259" cy="220"/>
              </a:xfrm>
              <a:custGeom>
                <a:avLst/>
                <a:gdLst>
                  <a:gd name="T0" fmla="*/ 1 w 196"/>
                  <a:gd name="T1" fmla="*/ 71 h 167"/>
                  <a:gd name="T2" fmla="*/ 2 w 196"/>
                  <a:gd name="T3" fmla="*/ 80 h 167"/>
                  <a:gd name="T4" fmla="*/ 30 w 196"/>
                  <a:gd name="T5" fmla="*/ 152 h 167"/>
                  <a:gd name="T6" fmla="*/ 57 w 196"/>
                  <a:gd name="T7" fmla="*/ 163 h 167"/>
                  <a:gd name="T8" fmla="*/ 181 w 196"/>
                  <a:gd name="T9" fmla="*/ 115 h 167"/>
                  <a:gd name="T10" fmla="*/ 192 w 196"/>
                  <a:gd name="T11" fmla="*/ 88 h 167"/>
                  <a:gd name="T12" fmla="*/ 192 w 196"/>
                  <a:gd name="T13" fmla="*/ 87 h 167"/>
                  <a:gd name="T14" fmla="*/ 164 w 196"/>
                  <a:gd name="T15" fmla="*/ 16 h 167"/>
                  <a:gd name="T16" fmla="*/ 137 w 196"/>
                  <a:gd name="T17" fmla="*/ 4 h 167"/>
                  <a:gd name="T18" fmla="*/ 90 w 196"/>
                  <a:gd name="T19" fmla="*/ 23 h 167"/>
                  <a:gd name="T20" fmla="*/ 42 w 196"/>
                  <a:gd name="T21" fmla="*/ 42 h 167"/>
                  <a:gd name="T22" fmla="*/ 13 w 196"/>
                  <a:gd name="T23" fmla="*/ 53 h 167"/>
                  <a:gd name="T24" fmla="*/ 1 w 196"/>
                  <a:gd name="T25" fmla="*/ 71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6" h="167">
                    <a:moveTo>
                      <a:pt x="1" y="71"/>
                    </a:moveTo>
                    <a:cubicBezTo>
                      <a:pt x="0" y="74"/>
                      <a:pt x="1" y="77"/>
                      <a:pt x="2" y="80"/>
                    </a:cubicBezTo>
                    <a:cubicBezTo>
                      <a:pt x="30" y="152"/>
                      <a:pt x="30" y="152"/>
                      <a:pt x="30" y="152"/>
                    </a:cubicBezTo>
                    <a:cubicBezTo>
                      <a:pt x="35" y="162"/>
                      <a:pt x="46" y="167"/>
                      <a:pt x="57" y="163"/>
                    </a:cubicBezTo>
                    <a:cubicBezTo>
                      <a:pt x="181" y="115"/>
                      <a:pt x="181" y="115"/>
                      <a:pt x="181" y="115"/>
                    </a:cubicBezTo>
                    <a:cubicBezTo>
                      <a:pt x="191" y="110"/>
                      <a:pt x="196" y="99"/>
                      <a:pt x="192" y="88"/>
                    </a:cubicBezTo>
                    <a:cubicBezTo>
                      <a:pt x="192" y="87"/>
                      <a:pt x="192" y="87"/>
                      <a:pt x="192" y="87"/>
                    </a:cubicBezTo>
                    <a:cubicBezTo>
                      <a:pt x="164" y="16"/>
                      <a:pt x="164" y="16"/>
                      <a:pt x="164" y="16"/>
                    </a:cubicBezTo>
                    <a:cubicBezTo>
                      <a:pt x="160" y="5"/>
                      <a:pt x="148" y="0"/>
                      <a:pt x="137" y="4"/>
                    </a:cubicBezTo>
                    <a:cubicBezTo>
                      <a:pt x="90" y="23"/>
                      <a:pt x="90" y="23"/>
                      <a:pt x="90" y="23"/>
                    </a:cubicBezTo>
                    <a:cubicBezTo>
                      <a:pt x="42" y="42"/>
                      <a:pt x="42" y="42"/>
                      <a:pt x="42" y="42"/>
                    </a:cubicBezTo>
                    <a:cubicBezTo>
                      <a:pt x="13" y="53"/>
                      <a:pt x="13" y="53"/>
                      <a:pt x="13" y="53"/>
                    </a:cubicBezTo>
                    <a:cubicBezTo>
                      <a:pt x="6" y="56"/>
                      <a:pt x="1" y="63"/>
                      <a:pt x="1" y="71"/>
                    </a:cubicBezTo>
                    <a:close/>
                  </a:path>
                </a:pathLst>
              </a:custGeom>
              <a:solidFill>
                <a:srgbClr val="82858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95" name="îṣlîḓé"/>
              <p:cNvSpPr/>
              <p:nvPr/>
            </p:nvSpPr>
            <p:spPr bwMode="auto">
              <a:xfrm>
                <a:off x="2160" y="2892"/>
                <a:ext cx="29" cy="25"/>
              </a:xfrm>
              <a:custGeom>
                <a:avLst/>
                <a:gdLst>
                  <a:gd name="T0" fmla="*/ 8 w 22"/>
                  <a:gd name="T1" fmla="*/ 2 h 19"/>
                  <a:gd name="T2" fmla="*/ 2 w 22"/>
                  <a:gd name="T3" fmla="*/ 13 h 19"/>
                  <a:gd name="T4" fmla="*/ 14 w 22"/>
                  <a:gd name="T5" fmla="*/ 17 h 19"/>
                  <a:gd name="T6" fmla="*/ 20 w 22"/>
                  <a:gd name="T7" fmla="*/ 6 h 19"/>
                  <a:gd name="T8" fmla="*/ 8 w 22"/>
                  <a:gd name="T9" fmla="*/ 2 h 19"/>
                </a:gdLst>
                <a:ahLst/>
                <a:cxnLst>
                  <a:cxn ang="0">
                    <a:pos x="T0" y="T1"/>
                  </a:cxn>
                  <a:cxn ang="0">
                    <a:pos x="T2" y="T3"/>
                  </a:cxn>
                  <a:cxn ang="0">
                    <a:pos x="T4" y="T5"/>
                  </a:cxn>
                  <a:cxn ang="0">
                    <a:pos x="T6" y="T7"/>
                  </a:cxn>
                  <a:cxn ang="0">
                    <a:pos x="T8" y="T9"/>
                  </a:cxn>
                </a:cxnLst>
                <a:rect l="0" t="0" r="r" b="b"/>
                <a:pathLst>
                  <a:path w="22" h="19">
                    <a:moveTo>
                      <a:pt x="8" y="2"/>
                    </a:moveTo>
                    <a:cubicBezTo>
                      <a:pt x="3" y="3"/>
                      <a:pt x="0" y="8"/>
                      <a:pt x="2" y="13"/>
                    </a:cubicBezTo>
                    <a:cubicBezTo>
                      <a:pt x="3" y="17"/>
                      <a:pt x="9" y="19"/>
                      <a:pt x="14" y="17"/>
                    </a:cubicBezTo>
                    <a:cubicBezTo>
                      <a:pt x="19" y="15"/>
                      <a:pt x="22" y="10"/>
                      <a:pt x="20" y="6"/>
                    </a:cubicBezTo>
                    <a:cubicBezTo>
                      <a:pt x="19" y="1"/>
                      <a:pt x="13" y="0"/>
                      <a:pt x="8" y="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96" name="îṩḻïḋè"/>
              <p:cNvSpPr/>
              <p:nvPr/>
            </p:nvSpPr>
            <p:spPr bwMode="auto">
              <a:xfrm>
                <a:off x="2093" y="2822"/>
                <a:ext cx="53" cy="60"/>
              </a:xfrm>
              <a:custGeom>
                <a:avLst/>
                <a:gdLst>
                  <a:gd name="T0" fmla="*/ 2 w 40"/>
                  <a:gd name="T1" fmla="*/ 10 h 46"/>
                  <a:gd name="T2" fmla="*/ 29 w 40"/>
                  <a:gd name="T3" fmla="*/ 44 h 46"/>
                  <a:gd name="T4" fmla="*/ 37 w 40"/>
                  <a:gd name="T5" fmla="*/ 44 h 46"/>
                  <a:gd name="T6" fmla="*/ 38 w 40"/>
                  <a:gd name="T7" fmla="*/ 36 h 46"/>
                  <a:gd name="T8" fmla="*/ 11 w 40"/>
                  <a:gd name="T9" fmla="*/ 3 h 46"/>
                  <a:gd name="T10" fmla="*/ 3 w 40"/>
                  <a:gd name="T11" fmla="*/ 2 h 46"/>
                  <a:gd name="T12" fmla="*/ 2 w 40"/>
                  <a:gd name="T13" fmla="*/ 10 h 46"/>
                </a:gdLst>
                <a:ahLst/>
                <a:cxnLst>
                  <a:cxn ang="0">
                    <a:pos x="T0" y="T1"/>
                  </a:cxn>
                  <a:cxn ang="0">
                    <a:pos x="T2" y="T3"/>
                  </a:cxn>
                  <a:cxn ang="0">
                    <a:pos x="T4" y="T5"/>
                  </a:cxn>
                  <a:cxn ang="0">
                    <a:pos x="T6" y="T7"/>
                  </a:cxn>
                  <a:cxn ang="0">
                    <a:pos x="T8" y="T9"/>
                  </a:cxn>
                  <a:cxn ang="0">
                    <a:pos x="T10" y="T11"/>
                  </a:cxn>
                  <a:cxn ang="0">
                    <a:pos x="T12" y="T13"/>
                  </a:cxn>
                </a:cxnLst>
                <a:rect l="0" t="0" r="r" b="b"/>
                <a:pathLst>
                  <a:path w="40" h="46">
                    <a:moveTo>
                      <a:pt x="2" y="10"/>
                    </a:moveTo>
                    <a:cubicBezTo>
                      <a:pt x="29" y="44"/>
                      <a:pt x="29" y="44"/>
                      <a:pt x="29" y="44"/>
                    </a:cubicBezTo>
                    <a:cubicBezTo>
                      <a:pt x="31" y="46"/>
                      <a:pt x="35" y="46"/>
                      <a:pt x="37" y="44"/>
                    </a:cubicBezTo>
                    <a:cubicBezTo>
                      <a:pt x="40" y="43"/>
                      <a:pt x="40" y="39"/>
                      <a:pt x="38" y="36"/>
                    </a:cubicBezTo>
                    <a:cubicBezTo>
                      <a:pt x="11" y="3"/>
                      <a:pt x="11" y="3"/>
                      <a:pt x="11" y="3"/>
                    </a:cubicBezTo>
                    <a:cubicBezTo>
                      <a:pt x="9" y="0"/>
                      <a:pt x="5" y="0"/>
                      <a:pt x="3" y="2"/>
                    </a:cubicBezTo>
                    <a:cubicBezTo>
                      <a:pt x="0" y="4"/>
                      <a:pt x="0" y="7"/>
                      <a:pt x="2" y="10"/>
                    </a:cubicBezTo>
                    <a:close/>
                  </a:path>
                </a:pathLst>
              </a:custGeom>
              <a:solidFill>
                <a:srgbClr val="FFC7B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97" name="ï$ľîḋê"/>
              <p:cNvSpPr/>
              <p:nvPr/>
            </p:nvSpPr>
            <p:spPr bwMode="auto">
              <a:xfrm>
                <a:off x="2063" y="2804"/>
                <a:ext cx="72" cy="32"/>
              </a:xfrm>
              <a:custGeom>
                <a:avLst/>
                <a:gdLst>
                  <a:gd name="T0" fmla="*/ 5 w 55"/>
                  <a:gd name="T1" fmla="*/ 12 h 24"/>
                  <a:gd name="T2" fmla="*/ 47 w 55"/>
                  <a:gd name="T3" fmla="*/ 24 h 24"/>
                  <a:gd name="T4" fmla="*/ 54 w 55"/>
                  <a:gd name="T5" fmla="*/ 20 h 24"/>
                  <a:gd name="T6" fmla="*/ 50 w 55"/>
                  <a:gd name="T7" fmla="*/ 12 h 24"/>
                  <a:gd name="T8" fmla="*/ 8 w 55"/>
                  <a:gd name="T9" fmla="*/ 0 h 24"/>
                  <a:gd name="T10" fmla="*/ 1 w 55"/>
                  <a:gd name="T11" fmla="*/ 4 h 24"/>
                  <a:gd name="T12" fmla="*/ 5 w 55"/>
                  <a:gd name="T13" fmla="*/ 12 h 24"/>
                </a:gdLst>
                <a:ahLst/>
                <a:cxnLst>
                  <a:cxn ang="0">
                    <a:pos x="T0" y="T1"/>
                  </a:cxn>
                  <a:cxn ang="0">
                    <a:pos x="T2" y="T3"/>
                  </a:cxn>
                  <a:cxn ang="0">
                    <a:pos x="T4" y="T5"/>
                  </a:cxn>
                  <a:cxn ang="0">
                    <a:pos x="T6" y="T7"/>
                  </a:cxn>
                  <a:cxn ang="0">
                    <a:pos x="T8" y="T9"/>
                  </a:cxn>
                  <a:cxn ang="0">
                    <a:pos x="T10" y="T11"/>
                  </a:cxn>
                  <a:cxn ang="0">
                    <a:pos x="T12" y="T13"/>
                  </a:cxn>
                </a:cxnLst>
                <a:rect l="0" t="0" r="r" b="b"/>
                <a:pathLst>
                  <a:path w="55" h="24">
                    <a:moveTo>
                      <a:pt x="5" y="12"/>
                    </a:moveTo>
                    <a:cubicBezTo>
                      <a:pt x="47" y="24"/>
                      <a:pt x="47" y="24"/>
                      <a:pt x="47" y="24"/>
                    </a:cubicBezTo>
                    <a:cubicBezTo>
                      <a:pt x="50" y="24"/>
                      <a:pt x="53" y="23"/>
                      <a:pt x="54" y="20"/>
                    </a:cubicBezTo>
                    <a:cubicBezTo>
                      <a:pt x="55" y="17"/>
                      <a:pt x="53" y="13"/>
                      <a:pt x="50" y="12"/>
                    </a:cubicBezTo>
                    <a:cubicBezTo>
                      <a:pt x="8" y="0"/>
                      <a:pt x="8" y="0"/>
                      <a:pt x="8" y="0"/>
                    </a:cubicBezTo>
                    <a:cubicBezTo>
                      <a:pt x="5" y="0"/>
                      <a:pt x="2" y="1"/>
                      <a:pt x="1" y="4"/>
                    </a:cubicBezTo>
                    <a:cubicBezTo>
                      <a:pt x="0" y="7"/>
                      <a:pt x="2" y="11"/>
                      <a:pt x="5" y="12"/>
                    </a:cubicBezTo>
                    <a:close/>
                  </a:path>
                </a:pathLst>
              </a:custGeom>
              <a:solidFill>
                <a:srgbClr val="FFC7B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98" name="íšḷiďè"/>
              <p:cNvSpPr/>
              <p:nvPr/>
            </p:nvSpPr>
            <p:spPr bwMode="auto">
              <a:xfrm>
                <a:off x="2086" y="2844"/>
                <a:ext cx="47" cy="54"/>
              </a:xfrm>
              <a:custGeom>
                <a:avLst/>
                <a:gdLst>
                  <a:gd name="T0" fmla="*/ 2 w 35"/>
                  <a:gd name="T1" fmla="*/ 11 h 41"/>
                  <a:gd name="T2" fmla="*/ 24 w 35"/>
                  <a:gd name="T3" fmla="*/ 38 h 41"/>
                  <a:gd name="T4" fmla="*/ 32 w 35"/>
                  <a:gd name="T5" fmla="*/ 39 h 41"/>
                  <a:gd name="T6" fmla="*/ 33 w 35"/>
                  <a:gd name="T7" fmla="*/ 30 h 41"/>
                  <a:gd name="T8" fmla="*/ 11 w 35"/>
                  <a:gd name="T9" fmla="*/ 3 h 41"/>
                  <a:gd name="T10" fmla="*/ 3 w 35"/>
                  <a:gd name="T11" fmla="*/ 2 h 41"/>
                  <a:gd name="T12" fmla="*/ 2 w 35"/>
                  <a:gd name="T13" fmla="*/ 11 h 41"/>
                </a:gdLst>
                <a:ahLst/>
                <a:cxnLst>
                  <a:cxn ang="0">
                    <a:pos x="T0" y="T1"/>
                  </a:cxn>
                  <a:cxn ang="0">
                    <a:pos x="T2" y="T3"/>
                  </a:cxn>
                  <a:cxn ang="0">
                    <a:pos x="T4" y="T5"/>
                  </a:cxn>
                  <a:cxn ang="0">
                    <a:pos x="T6" y="T7"/>
                  </a:cxn>
                  <a:cxn ang="0">
                    <a:pos x="T8" y="T9"/>
                  </a:cxn>
                  <a:cxn ang="0">
                    <a:pos x="T10" y="T11"/>
                  </a:cxn>
                  <a:cxn ang="0">
                    <a:pos x="T12" y="T13"/>
                  </a:cxn>
                </a:cxnLst>
                <a:rect l="0" t="0" r="r" b="b"/>
                <a:pathLst>
                  <a:path w="35" h="41">
                    <a:moveTo>
                      <a:pt x="2" y="11"/>
                    </a:moveTo>
                    <a:cubicBezTo>
                      <a:pt x="24" y="38"/>
                      <a:pt x="24" y="38"/>
                      <a:pt x="24" y="38"/>
                    </a:cubicBezTo>
                    <a:cubicBezTo>
                      <a:pt x="26" y="40"/>
                      <a:pt x="29" y="41"/>
                      <a:pt x="32" y="39"/>
                    </a:cubicBezTo>
                    <a:cubicBezTo>
                      <a:pt x="34" y="37"/>
                      <a:pt x="35" y="33"/>
                      <a:pt x="33" y="30"/>
                    </a:cubicBezTo>
                    <a:cubicBezTo>
                      <a:pt x="11" y="3"/>
                      <a:pt x="11" y="3"/>
                      <a:pt x="11" y="3"/>
                    </a:cubicBezTo>
                    <a:cubicBezTo>
                      <a:pt x="9" y="1"/>
                      <a:pt x="5" y="0"/>
                      <a:pt x="3" y="2"/>
                    </a:cubicBezTo>
                    <a:cubicBezTo>
                      <a:pt x="0" y="4"/>
                      <a:pt x="0" y="8"/>
                      <a:pt x="2" y="11"/>
                    </a:cubicBezTo>
                    <a:close/>
                  </a:path>
                </a:pathLst>
              </a:custGeom>
              <a:solidFill>
                <a:srgbClr val="FFC7B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99" name="iṩļïḍe"/>
              <p:cNvSpPr/>
              <p:nvPr/>
            </p:nvSpPr>
            <p:spPr bwMode="auto">
              <a:xfrm>
                <a:off x="2063" y="2845"/>
                <a:ext cx="51" cy="60"/>
              </a:xfrm>
              <a:custGeom>
                <a:avLst/>
                <a:gdLst>
                  <a:gd name="T0" fmla="*/ 2 w 39"/>
                  <a:gd name="T1" fmla="*/ 10 h 45"/>
                  <a:gd name="T2" fmla="*/ 28 w 39"/>
                  <a:gd name="T3" fmla="*/ 42 h 45"/>
                  <a:gd name="T4" fmla="*/ 36 w 39"/>
                  <a:gd name="T5" fmla="*/ 43 h 45"/>
                  <a:gd name="T6" fmla="*/ 37 w 39"/>
                  <a:gd name="T7" fmla="*/ 35 h 45"/>
                  <a:gd name="T8" fmla="*/ 11 w 39"/>
                  <a:gd name="T9" fmla="*/ 3 h 45"/>
                  <a:gd name="T10" fmla="*/ 3 w 39"/>
                  <a:gd name="T11" fmla="*/ 2 h 45"/>
                  <a:gd name="T12" fmla="*/ 2 w 39"/>
                  <a:gd name="T13" fmla="*/ 10 h 45"/>
                </a:gdLst>
                <a:ahLst/>
                <a:cxnLst>
                  <a:cxn ang="0">
                    <a:pos x="T0" y="T1"/>
                  </a:cxn>
                  <a:cxn ang="0">
                    <a:pos x="T2" y="T3"/>
                  </a:cxn>
                  <a:cxn ang="0">
                    <a:pos x="T4" y="T5"/>
                  </a:cxn>
                  <a:cxn ang="0">
                    <a:pos x="T6" y="T7"/>
                  </a:cxn>
                  <a:cxn ang="0">
                    <a:pos x="T8" y="T9"/>
                  </a:cxn>
                  <a:cxn ang="0">
                    <a:pos x="T10" y="T11"/>
                  </a:cxn>
                  <a:cxn ang="0">
                    <a:pos x="T12" y="T13"/>
                  </a:cxn>
                </a:cxnLst>
                <a:rect l="0" t="0" r="r" b="b"/>
                <a:pathLst>
                  <a:path w="39" h="45">
                    <a:moveTo>
                      <a:pt x="2" y="10"/>
                    </a:moveTo>
                    <a:cubicBezTo>
                      <a:pt x="28" y="42"/>
                      <a:pt x="28" y="42"/>
                      <a:pt x="28" y="42"/>
                    </a:cubicBezTo>
                    <a:cubicBezTo>
                      <a:pt x="30" y="45"/>
                      <a:pt x="34" y="45"/>
                      <a:pt x="36" y="43"/>
                    </a:cubicBezTo>
                    <a:cubicBezTo>
                      <a:pt x="39" y="41"/>
                      <a:pt x="39" y="37"/>
                      <a:pt x="37" y="35"/>
                    </a:cubicBezTo>
                    <a:cubicBezTo>
                      <a:pt x="11" y="3"/>
                      <a:pt x="11" y="3"/>
                      <a:pt x="11" y="3"/>
                    </a:cubicBezTo>
                    <a:cubicBezTo>
                      <a:pt x="9" y="0"/>
                      <a:pt x="5" y="0"/>
                      <a:pt x="3" y="2"/>
                    </a:cubicBezTo>
                    <a:cubicBezTo>
                      <a:pt x="0" y="4"/>
                      <a:pt x="0" y="8"/>
                      <a:pt x="2" y="10"/>
                    </a:cubicBezTo>
                    <a:close/>
                  </a:path>
                </a:pathLst>
              </a:custGeom>
              <a:solidFill>
                <a:srgbClr val="FFC7B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00" name="íṡḷidè"/>
              <p:cNvSpPr/>
              <p:nvPr/>
            </p:nvSpPr>
            <p:spPr bwMode="auto">
              <a:xfrm>
                <a:off x="2044" y="2792"/>
                <a:ext cx="81" cy="77"/>
              </a:xfrm>
              <a:custGeom>
                <a:avLst/>
                <a:gdLst>
                  <a:gd name="T0" fmla="*/ 61 w 61"/>
                  <a:gd name="T1" fmla="*/ 42 h 58"/>
                  <a:gd name="T2" fmla="*/ 55 w 61"/>
                  <a:gd name="T3" fmla="*/ 32 h 58"/>
                  <a:gd name="T4" fmla="*/ 35 w 61"/>
                  <a:gd name="T5" fmla="*/ 11 h 58"/>
                  <a:gd name="T6" fmla="*/ 20 w 61"/>
                  <a:gd name="T7" fmla="*/ 0 h 58"/>
                  <a:gd name="T8" fmla="*/ 0 w 61"/>
                  <a:gd name="T9" fmla="*/ 24 h 58"/>
                  <a:gd name="T10" fmla="*/ 30 w 61"/>
                  <a:gd name="T11" fmla="*/ 58 h 58"/>
                  <a:gd name="T12" fmla="*/ 61 w 61"/>
                  <a:gd name="T13" fmla="*/ 42 h 58"/>
                </a:gdLst>
                <a:ahLst/>
                <a:cxnLst>
                  <a:cxn ang="0">
                    <a:pos x="T0" y="T1"/>
                  </a:cxn>
                  <a:cxn ang="0">
                    <a:pos x="T2" y="T3"/>
                  </a:cxn>
                  <a:cxn ang="0">
                    <a:pos x="T4" y="T5"/>
                  </a:cxn>
                  <a:cxn ang="0">
                    <a:pos x="T6" y="T7"/>
                  </a:cxn>
                  <a:cxn ang="0">
                    <a:pos x="T8" y="T9"/>
                  </a:cxn>
                  <a:cxn ang="0">
                    <a:pos x="T10" y="T11"/>
                  </a:cxn>
                  <a:cxn ang="0">
                    <a:pos x="T12" y="T13"/>
                  </a:cxn>
                </a:cxnLst>
                <a:rect l="0" t="0" r="r" b="b"/>
                <a:pathLst>
                  <a:path w="61" h="58">
                    <a:moveTo>
                      <a:pt x="61" y="42"/>
                    </a:moveTo>
                    <a:cubicBezTo>
                      <a:pt x="60" y="42"/>
                      <a:pt x="58" y="37"/>
                      <a:pt x="55" y="32"/>
                    </a:cubicBezTo>
                    <a:cubicBezTo>
                      <a:pt x="50" y="24"/>
                      <a:pt x="44" y="16"/>
                      <a:pt x="35" y="11"/>
                    </a:cubicBezTo>
                    <a:cubicBezTo>
                      <a:pt x="20" y="0"/>
                      <a:pt x="20" y="0"/>
                      <a:pt x="20" y="0"/>
                    </a:cubicBezTo>
                    <a:cubicBezTo>
                      <a:pt x="20" y="0"/>
                      <a:pt x="0" y="23"/>
                      <a:pt x="0" y="24"/>
                    </a:cubicBezTo>
                    <a:cubicBezTo>
                      <a:pt x="11" y="55"/>
                      <a:pt x="30" y="58"/>
                      <a:pt x="30" y="58"/>
                    </a:cubicBezTo>
                    <a:lnTo>
                      <a:pt x="61" y="42"/>
                    </a:lnTo>
                    <a:close/>
                  </a:path>
                </a:pathLst>
              </a:custGeom>
              <a:solidFill>
                <a:srgbClr val="FFC7B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01" name="îsľíḋê"/>
              <p:cNvSpPr/>
              <p:nvPr/>
            </p:nvSpPr>
            <p:spPr bwMode="auto">
              <a:xfrm>
                <a:off x="1944" y="2442"/>
                <a:ext cx="255" cy="390"/>
              </a:xfrm>
              <a:custGeom>
                <a:avLst/>
                <a:gdLst>
                  <a:gd name="T0" fmla="*/ 126 w 193"/>
                  <a:gd name="T1" fmla="*/ 2 h 295"/>
                  <a:gd name="T2" fmla="*/ 54 w 193"/>
                  <a:gd name="T3" fmla="*/ 75 h 295"/>
                  <a:gd name="T4" fmla="*/ 31 w 193"/>
                  <a:gd name="T5" fmla="*/ 102 h 295"/>
                  <a:gd name="T6" fmla="*/ 26 w 193"/>
                  <a:gd name="T7" fmla="*/ 109 h 295"/>
                  <a:gd name="T8" fmla="*/ 19 w 193"/>
                  <a:gd name="T9" fmla="*/ 202 h 295"/>
                  <a:gd name="T10" fmla="*/ 78 w 193"/>
                  <a:gd name="T11" fmla="*/ 295 h 295"/>
                  <a:gd name="T12" fmla="*/ 111 w 193"/>
                  <a:gd name="T13" fmla="*/ 275 h 295"/>
                  <a:gd name="T14" fmla="*/ 58 w 193"/>
                  <a:gd name="T15" fmla="*/ 175 h 295"/>
                  <a:gd name="T16" fmla="*/ 68 w 193"/>
                  <a:gd name="T17" fmla="*/ 129 h 295"/>
                  <a:gd name="T18" fmla="*/ 70 w 193"/>
                  <a:gd name="T19" fmla="*/ 127 h 295"/>
                  <a:gd name="T20" fmla="*/ 86 w 193"/>
                  <a:gd name="T21" fmla="*/ 107 h 295"/>
                  <a:gd name="T22" fmla="*/ 193 w 193"/>
                  <a:gd name="T23" fmla="*/ 0 h 295"/>
                  <a:gd name="T24" fmla="*/ 126 w 193"/>
                  <a:gd name="T25" fmla="*/ 2 h 2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93" h="295">
                    <a:moveTo>
                      <a:pt x="126" y="2"/>
                    </a:moveTo>
                    <a:cubicBezTo>
                      <a:pt x="126" y="2"/>
                      <a:pt x="85" y="40"/>
                      <a:pt x="54" y="75"/>
                    </a:cubicBezTo>
                    <a:cubicBezTo>
                      <a:pt x="45" y="84"/>
                      <a:pt x="37" y="93"/>
                      <a:pt x="31" y="102"/>
                    </a:cubicBezTo>
                    <a:cubicBezTo>
                      <a:pt x="29" y="104"/>
                      <a:pt x="28" y="106"/>
                      <a:pt x="26" y="109"/>
                    </a:cubicBezTo>
                    <a:cubicBezTo>
                      <a:pt x="6" y="138"/>
                      <a:pt x="0" y="169"/>
                      <a:pt x="19" y="202"/>
                    </a:cubicBezTo>
                    <a:cubicBezTo>
                      <a:pt x="78" y="295"/>
                      <a:pt x="78" y="295"/>
                      <a:pt x="78" y="295"/>
                    </a:cubicBezTo>
                    <a:cubicBezTo>
                      <a:pt x="111" y="275"/>
                      <a:pt x="111" y="275"/>
                      <a:pt x="111" y="275"/>
                    </a:cubicBezTo>
                    <a:cubicBezTo>
                      <a:pt x="58" y="175"/>
                      <a:pt x="58" y="175"/>
                      <a:pt x="58" y="175"/>
                    </a:cubicBezTo>
                    <a:cubicBezTo>
                      <a:pt x="52" y="164"/>
                      <a:pt x="60" y="141"/>
                      <a:pt x="68" y="129"/>
                    </a:cubicBezTo>
                    <a:cubicBezTo>
                      <a:pt x="69" y="128"/>
                      <a:pt x="69" y="127"/>
                      <a:pt x="70" y="127"/>
                    </a:cubicBezTo>
                    <a:cubicBezTo>
                      <a:pt x="74" y="121"/>
                      <a:pt x="80" y="114"/>
                      <a:pt x="86" y="107"/>
                    </a:cubicBezTo>
                    <a:cubicBezTo>
                      <a:pt x="125" y="63"/>
                      <a:pt x="193" y="0"/>
                      <a:pt x="193" y="0"/>
                    </a:cubicBezTo>
                    <a:cubicBezTo>
                      <a:pt x="126" y="2"/>
                      <a:pt x="126" y="2"/>
                      <a:pt x="126" y="2"/>
                    </a:cubicBezTo>
                  </a:path>
                </a:pathLst>
              </a:custGeom>
              <a:solidFill>
                <a:srgbClr val="FFC7B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02" name="ïṩḷíḍè"/>
              <p:cNvSpPr/>
              <p:nvPr/>
            </p:nvSpPr>
            <p:spPr bwMode="auto">
              <a:xfrm>
                <a:off x="2033" y="2584"/>
                <a:ext cx="24" cy="29"/>
              </a:xfrm>
              <a:custGeom>
                <a:avLst/>
                <a:gdLst>
                  <a:gd name="T0" fmla="*/ 18 w 18"/>
                  <a:gd name="T1" fmla="*/ 0 h 22"/>
                  <a:gd name="T2" fmla="*/ 2 w 18"/>
                  <a:gd name="T3" fmla="*/ 20 h 22"/>
                  <a:gd name="T4" fmla="*/ 0 w 18"/>
                  <a:gd name="T5" fmla="*/ 22 h 22"/>
                  <a:gd name="T6" fmla="*/ 18 w 18"/>
                  <a:gd name="T7" fmla="*/ 0 h 22"/>
                </a:gdLst>
                <a:ahLst/>
                <a:cxnLst>
                  <a:cxn ang="0">
                    <a:pos x="T0" y="T1"/>
                  </a:cxn>
                  <a:cxn ang="0">
                    <a:pos x="T2" y="T3"/>
                  </a:cxn>
                  <a:cxn ang="0">
                    <a:pos x="T4" y="T5"/>
                  </a:cxn>
                  <a:cxn ang="0">
                    <a:pos x="T6" y="T7"/>
                  </a:cxn>
                </a:cxnLst>
                <a:rect l="0" t="0" r="r" b="b"/>
                <a:pathLst>
                  <a:path w="18" h="22">
                    <a:moveTo>
                      <a:pt x="18" y="0"/>
                    </a:moveTo>
                    <a:cubicBezTo>
                      <a:pt x="12" y="7"/>
                      <a:pt x="6" y="14"/>
                      <a:pt x="2" y="20"/>
                    </a:cubicBezTo>
                    <a:cubicBezTo>
                      <a:pt x="1" y="20"/>
                      <a:pt x="1" y="21"/>
                      <a:pt x="0" y="22"/>
                    </a:cubicBezTo>
                    <a:cubicBezTo>
                      <a:pt x="18" y="0"/>
                      <a:pt x="18" y="0"/>
                      <a:pt x="18" y="0"/>
                    </a:cubicBezTo>
                  </a:path>
                </a:pathLst>
              </a:custGeom>
              <a:solidFill>
                <a:srgbClr val="F5D4C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03" name="îṩ1îḋè"/>
              <p:cNvSpPr/>
              <p:nvPr/>
            </p:nvSpPr>
            <p:spPr bwMode="auto">
              <a:xfrm>
                <a:off x="1982" y="2541"/>
                <a:ext cx="75" cy="72"/>
              </a:xfrm>
              <a:custGeom>
                <a:avLst/>
                <a:gdLst>
                  <a:gd name="T0" fmla="*/ 25 w 57"/>
                  <a:gd name="T1" fmla="*/ 0 h 54"/>
                  <a:gd name="T2" fmla="*/ 25 w 57"/>
                  <a:gd name="T3" fmla="*/ 0 h 54"/>
                  <a:gd name="T4" fmla="*/ 2 w 57"/>
                  <a:gd name="T5" fmla="*/ 27 h 54"/>
                  <a:gd name="T6" fmla="*/ 2 w 57"/>
                  <a:gd name="T7" fmla="*/ 27 h 54"/>
                  <a:gd name="T8" fmla="*/ 39 w 57"/>
                  <a:gd name="T9" fmla="*/ 54 h 54"/>
                  <a:gd name="T10" fmla="*/ 39 w 57"/>
                  <a:gd name="T11" fmla="*/ 54 h 54"/>
                  <a:gd name="T12" fmla="*/ 41 w 57"/>
                  <a:gd name="T13" fmla="*/ 52 h 54"/>
                  <a:gd name="T14" fmla="*/ 57 w 57"/>
                  <a:gd name="T15" fmla="*/ 32 h 54"/>
                  <a:gd name="T16" fmla="*/ 57 w 57"/>
                  <a:gd name="T17" fmla="*/ 32 h 54"/>
                  <a:gd name="T18" fmla="*/ 25 w 57"/>
                  <a:gd name="T19"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7" h="54">
                    <a:moveTo>
                      <a:pt x="25" y="0"/>
                    </a:moveTo>
                    <a:cubicBezTo>
                      <a:pt x="25" y="0"/>
                      <a:pt x="25" y="0"/>
                      <a:pt x="25" y="0"/>
                    </a:cubicBezTo>
                    <a:cubicBezTo>
                      <a:pt x="16" y="9"/>
                      <a:pt x="8" y="18"/>
                      <a:pt x="2" y="27"/>
                    </a:cubicBezTo>
                    <a:cubicBezTo>
                      <a:pt x="2" y="27"/>
                      <a:pt x="2" y="27"/>
                      <a:pt x="2" y="27"/>
                    </a:cubicBezTo>
                    <a:cubicBezTo>
                      <a:pt x="0" y="29"/>
                      <a:pt x="39" y="54"/>
                      <a:pt x="39" y="54"/>
                    </a:cubicBezTo>
                    <a:cubicBezTo>
                      <a:pt x="39" y="54"/>
                      <a:pt x="39" y="54"/>
                      <a:pt x="39" y="54"/>
                    </a:cubicBezTo>
                    <a:cubicBezTo>
                      <a:pt x="40" y="53"/>
                      <a:pt x="40" y="52"/>
                      <a:pt x="41" y="52"/>
                    </a:cubicBezTo>
                    <a:cubicBezTo>
                      <a:pt x="45" y="46"/>
                      <a:pt x="51" y="39"/>
                      <a:pt x="57" y="32"/>
                    </a:cubicBezTo>
                    <a:cubicBezTo>
                      <a:pt x="57" y="32"/>
                      <a:pt x="57" y="32"/>
                      <a:pt x="57" y="32"/>
                    </a:cubicBezTo>
                    <a:cubicBezTo>
                      <a:pt x="25" y="0"/>
                      <a:pt x="25" y="0"/>
                      <a:pt x="25" y="0"/>
                    </a:cubicBezTo>
                  </a:path>
                </a:pathLst>
              </a:custGeom>
              <a:solidFill>
                <a:srgbClr val="F5A58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04" name="iṥḷïḍè"/>
              <p:cNvSpPr/>
              <p:nvPr/>
            </p:nvSpPr>
            <p:spPr bwMode="auto">
              <a:xfrm>
                <a:off x="1993" y="2356"/>
                <a:ext cx="227" cy="246"/>
              </a:xfrm>
              <a:custGeom>
                <a:avLst/>
                <a:gdLst>
                  <a:gd name="T0" fmla="*/ 130 w 172"/>
                  <a:gd name="T1" fmla="*/ 13 h 186"/>
                  <a:gd name="T2" fmla="*/ 0 w 172"/>
                  <a:gd name="T3" fmla="*/ 144 h 186"/>
                  <a:gd name="T4" fmla="*/ 12 w 172"/>
                  <a:gd name="T5" fmla="*/ 155 h 186"/>
                  <a:gd name="T6" fmla="*/ 45 w 172"/>
                  <a:gd name="T7" fmla="*/ 186 h 186"/>
                  <a:gd name="T8" fmla="*/ 167 w 172"/>
                  <a:gd name="T9" fmla="*/ 57 h 186"/>
                  <a:gd name="T10" fmla="*/ 166 w 172"/>
                  <a:gd name="T11" fmla="*/ 43 h 186"/>
                  <a:gd name="T12" fmla="*/ 163 w 172"/>
                  <a:gd name="T13" fmla="*/ 41 h 186"/>
                  <a:gd name="T14" fmla="*/ 130 w 172"/>
                  <a:gd name="T15" fmla="*/ 13 h 18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2" h="186">
                    <a:moveTo>
                      <a:pt x="130" y="13"/>
                    </a:moveTo>
                    <a:cubicBezTo>
                      <a:pt x="126" y="15"/>
                      <a:pt x="0" y="144"/>
                      <a:pt x="0" y="144"/>
                    </a:cubicBezTo>
                    <a:cubicBezTo>
                      <a:pt x="12" y="155"/>
                      <a:pt x="12" y="155"/>
                      <a:pt x="12" y="155"/>
                    </a:cubicBezTo>
                    <a:cubicBezTo>
                      <a:pt x="45" y="186"/>
                      <a:pt x="45" y="186"/>
                      <a:pt x="45" y="186"/>
                    </a:cubicBezTo>
                    <a:cubicBezTo>
                      <a:pt x="167" y="57"/>
                      <a:pt x="167" y="57"/>
                      <a:pt x="167" y="57"/>
                    </a:cubicBezTo>
                    <a:cubicBezTo>
                      <a:pt x="172" y="53"/>
                      <a:pt x="171" y="46"/>
                      <a:pt x="166" y="43"/>
                    </a:cubicBezTo>
                    <a:cubicBezTo>
                      <a:pt x="166" y="42"/>
                      <a:pt x="164" y="42"/>
                      <a:pt x="163" y="41"/>
                    </a:cubicBezTo>
                    <a:cubicBezTo>
                      <a:pt x="141" y="35"/>
                      <a:pt x="150" y="0"/>
                      <a:pt x="130" y="13"/>
                    </a:cubicBezTo>
                    <a:close/>
                  </a:path>
                </a:pathLst>
              </a:custGeom>
              <a:solidFill>
                <a:srgbClr val="061D4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05" name="iṣ1ïḍê"/>
              <p:cNvSpPr/>
              <p:nvPr/>
            </p:nvSpPr>
            <p:spPr bwMode="auto">
              <a:xfrm>
                <a:off x="1987" y="2536"/>
                <a:ext cx="74" cy="71"/>
              </a:xfrm>
              <a:custGeom>
                <a:avLst/>
                <a:gdLst>
                  <a:gd name="T0" fmla="*/ 52 w 56"/>
                  <a:gd name="T1" fmla="*/ 40 h 54"/>
                  <a:gd name="T2" fmla="*/ 14 w 56"/>
                  <a:gd name="T3" fmla="*/ 3 h 54"/>
                  <a:gd name="T4" fmla="*/ 3 w 56"/>
                  <a:gd name="T5" fmla="*/ 3 h 54"/>
                  <a:gd name="T6" fmla="*/ 3 w 56"/>
                  <a:gd name="T7" fmla="*/ 14 h 54"/>
                  <a:gd name="T8" fmla="*/ 42 w 56"/>
                  <a:gd name="T9" fmla="*/ 51 h 54"/>
                  <a:gd name="T10" fmla="*/ 52 w 56"/>
                  <a:gd name="T11" fmla="*/ 52 h 54"/>
                  <a:gd name="T12" fmla="*/ 52 w 56"/>
                  <a:gd name="T13" fmla="*/ 40 h 54"/>
                </a:gdLst>
                <a:ahLst/>
                <a:cxnLst>
                  <a:cxn ang="0">
                    <a:pos x="T0" y="T1"/>
                  </a:cxn>
                  <a:cxn ang="0">
                    <a:pos x="T2" y="T3"/>
                  </a:cxn>
                  <a:cxn ang="0">
                    <a:pos x="T4" y="T5"/>
                  </a:cxn>
                  <a:cxn ang="0">
                    <a:pos x="T6" y="T7"/>
                  </a:cxn>
                  <a:cxn ang="0">
                    <a:pos x="T8" y="T9"/>
                  </a:cxn>
                  <a:cxn ang="0">
                    <a:pos x="T10" y="T11"/>
                  </a:cxn>
                  <a:cxn ang="0">
                    <a:pos x="T12" y="T13"/>
                  </a:cxn>
                </a:cxnLst>
                <a:rect l="0" t="0" r="r" b="b"/>
                <a:pathLst>
                  <a:path w="56" h="54">
                    <a:moveTo>
                      <a:pt x="52" y="40"/>
                    </a:moveTo>
                    <a:cubicBezTo>
                      <a:pt x="14" y="3"/>
                      <a:pt x="14" y="3"/>
                      <a:pt x="14" y="3"/>
                    </a:cubicBezTo>
                    <a:cubicBezTo>
                      <a:pt x="11" y="0"/>
                      <a:pt x="6" y="0"/>
                      <a:pt x="3" y="3"/>
                    </a:cubicBezTo>
                    <a:cubicBezTo>
                      <a:pt x="0" y="6"/>
                      <a:pt x="0" y="11"/>
                      <a:pt x="3" y="14"/>
                    </a:cubicBezTo>
                    <a:cubicBezTo>
                      <a:pt x="42" y="51"/>
                      <a:pt x="42" y="51"/>
                      <a:pt x="42" y="51"/>
                    </a:cubicBezTo>
                    <a:cubicBezTo>
                      <a:pt x="45" y="54"/>
                      <a:pt x="49" y="54"/>
                      <a:pt x="52" y="52"/>
                    </a:cubicBezTo>
                    <a:cubicBezTo>
                      <a:pt x="56" y="49"/>
                      <a:pt x="56" y="43"/>
                      <a:pt x="52" y="4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06" name="îṥliďe"/>
              <p:cNvSpPr/>
              <p:nvPr/>
            </p:nvSpPr>
            <p:spPr bwMode="auto">
              <a:xfrm>
                <a:off x="2895" y="2860"/>
                <a:ext cx="62" cy="99"/>
              </a:xfrm>
              <a:custGeom>
                <a:avLst/>
                <a:gdLst>
                  <a:gd name="T0" fmla="*/ 2 w 47"/>
                  <a:gd name="T1" fmla="*/ 13 h 75"/>
                  <a:gd name="T2" fmla="*/ 30 w 47"/>
                  <a:gd name="T3" fmla="*/ 69 h 75"/>
                  <a:gd name="T4" fmla="*/ 41 w 47"/>
                  <a:gd name="T5" fmla="*/ 73 h 75"/>
                  <a:gd name="T6" fmla="*/ 45 w 47"/>
                  <a:gd name="T7" fmla="*/ 62 h 75"/>
                  <a:gd name="T8" fmla="*/ 17 w 47"/>
                  <a:gd name="T9" fmla="*/ 6 h 75"/>
                  <a:gd name="T10" fmla="*/ 6 w 47"/>
                  <a:gd name="T11" fmla="*/ 2 h 75"/>
                  <a:gd name="T12" fmla="*/ 2 w 47"/>
                  <a:gd name="T13" fmla="*/ 13 h 75"/>
                </a:gdLst>
                <a:ahLst/>
                <a:cxnLst>
                  <a:cxn ang="0">
                    <a:pos x="T0" y="T1"/>
                  </a:cxn>
                  <a:cxn ang="0">
                    <a:pos x="T2" y="T3"/>
                  </a:cxn>
                  <a:cxn ang="0">
                    <a:pos x="T4" y="T5"/>
                  </a:cxn>
                  <a:cxn ang="0">
                    <a:pos x="T6" y="T7"/>
                  </a:cxn>
                  <a:cxn ang="0">
                    <a:pos x="T8" y="T9"/>
                  </a:cxn>
                  <a:cxn ang="0">
                    <a:pos x="T10" y="T11"/>
                  </a:cxn>
                  <a:cxn ang="0">
                    <a:pos x="T12" y="T13"/>
                  </a:cxn>
                </a:cxnLst>
                <a:rect l="0" t="0" r="r" b="b"/>
                <a:pathLst>
                  <a:path w="47" h="75">
                    <a:moveTo>
                      <a:pt x="2" y="13"/>
                    </a:moveTo>
                    <a:cubicBezTo>
                      <a:pt x="30" y="69"/>
                      <a:pt x="30" y="69"/>
                      <a:pt x="30" y="69"/>
                    </a:cubicBezTo>
                    <a:cubicBezTo>
                      <a:pt x="32" y="73"/>
                      <a:pt x="37" y="75"/>
                      <a:pt x="41" y="73"/>
                    </a:cubicBezTo>
                    <a:cubicBezTo>
                      <a:pt x="45" y="71"/>
                      <a:pt x="47" y="66"/>
                      <a:pt x="45" y="62"/>
                    </a:cubicBezTo>
                    <a:cubicBezTo>
                      <a:pt x="17" y="6"/>
                      <a:pt x="17" y="6"/>
                      <a:pt x="17" y="6"/>
                    </a:cubicBezTo>
                    <a:cubicBezTo>
                      <a:pt x="15" y="2"/>
                      <a:pt x="10" y="0"/>
                      <a:pt x="6" y="2"/>
                    </a:cubicBezTo>
                    <a:cubicBezTo>
                      <a:pt x="1" y="4"/>
                      <a:pt x="0" y="9"/>
                      <a:pt x="2" y="13"/>
                    </a:cubicBezTo>
                    <a:close/>
                  </a:path>
                </a:pathLst>
              </a:custGeom>
              <a:solidFill>
                <a:srgbClr val="F4A8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07" name="íşḷïḋè"/>
              <p:cNvSpPr/>
              <p:nvPr/>
            </p:nvSpPr>
            <p:spPr bwMode="auto">
              <a:xfrm>
                <a:off x="2839" y="2933"/>
                <a:ext cx="151" cy="89"/>
              </a:xfrm>
              <a:custGeom>
                <a:avLst/>
                <a:gdLst>
                  <a:gd name="T0" fmla="*/ 22 w 114"/>
                  <a:gd name="T1" fmla="*/ 63 h 68"/>
                  <a:gd name="T2" fmla="*/ 18 w 114"/>
                  <a:gd name="T3" fmla="*/ 51 h 68"/>
                  <a:gd name="T4" fmla="*/ 17 w 114"/>
                  <a:gd name="T5" fmla="*/ 46 h 68"/>
                  <a:gd name="T6" fmla="*/ 21 w 114"/>
                  <a:gd name="T7" fmla="*/ 36 h 68"/>
                  <a:gd name="T8" fmla="*/ 30 w 114"/>
                  <a:gd name="T9" fmla="*/ 30 h 68"/>
                  <a:gd name="T10" fmla="*/ 70 w 114"/>
                  <a:gd name="T11" fmla="*/ 18 h 68"/>
                  <a:gd name="T12" fmla="*/ 70 w 114"/>
                  <a:gd name="T13" fmla="*/ 18 h 68"/>
                  <a:gd name="T14" fmla="*/ 75 w 114"/>
                  <a:gd name="T15" fmla="*/ 17 h 68"/>
                  <a:gd name="T16" fmla="*/ 86 w 114"/>
                  <a:gd name="T17" fmla="*/ 20 h 68"/>
                  <a:gd name="T18" fmla="*/ 92 w 114"/>
                  <a:gd name="T19" fmla="*/ 30 h 68"/>
                  <a:gd name="T20" fmla="*/ 97 w 114"/>
                  <a:gd name="T21" fmla="*/ 46 h 68"/>
                  <a:gd name="T22" fmla="*/ 114 w 114"/>
                  <a:gd name="T23" fmla="*/ 41 h 68"/>
                  <a:gd name="T24" fmla="*/ 109 w 114"/>
                  <a:gd name="T25" fmla="*/ 25 h 68"/>
                  <a:gd name="T26" fmla="*/ 96 w 114"/>
                  <a:gd name="T27" fmla="*/ 6 h 68"/>
                  <a:gd name="T28" fmla="*/ 75 w 114"/>
                  <a:gd name="T29" fmla="*/ 0 h 68"/>
                  <a:gd name="T30" fmla="*/ 66 w 114"/>
                  <a:gd name="T31" fmla="*/ 1 h 68"/>
                  <a:gd name="T32" fmla="*/ 25 w 114"/>
                  <a:gd name="T33" fmla="*/ 13 h 68"/>
                  <a:gd name="T34" fmla="*/ 7 w 114"/>
                  <a:gd name="T35" fmla="*/ 26 h 68"/>
                  <a:gd name="T36" fmla="*/ 0 w 114"/>
                  <a:gd name="T37" fmla="*/ 46 h 68"/>
                  <a:gd name="T38" fmla="*/ 2 w 114"/>
                  <a:gd name="T39" fmla="*/ 56 h 68"/>
                  <a:gd name="T40" fmla="*/ 5 w 114"/>
                  <a:gd name="T41" fmla="*/ 68 h 68"/>
                  <a:gd name="T42" fmla="*/ 22 w 114"/>
                  <a:gd name="T43" fmla="*/ 63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4" h="68">
                    <a:moveTo>
                      <a:pt x="22" y="63"/>
                    </a:moveTo>
                    <a:cubicBezTo>
                      <a:pt x="18" y="51"/>
                      <a:pt x="18" y="51"/>
                      <a:pt x="18" y="51"/>
                    </a:cubicBezTo>
                    <a:cubicBezTo>
                      <a:pt x="18" y="50"/>
                      <a:pt x="17" y="48"/>
                      <a:pt x="17" y="46"/>
                    </a:cubicBezTo>
                    <a:cubicBezTo>
                      <a:pt x="17" y="43"/>
                      <a:pt x="19" y="39"/>
                      <a:pt x="21" y="36"/>
                    </a:cubicBezTo>
                    <a:cubicBezTo>
                      <a:pt x="23" y="33"/>
                      <a:pt x="26" y="31"/>
                      <a:pt x="30" y="30"/>
                    </a:cubicBezTo>
                    <a:cubicBezTo>
                      <a:pt x="70" y="18"/>
                      <a:pt x="70" y="18"/>
                      <a:pt x="70" y="18"/>
                    </a:cubicBezTo>
                    <a:cubicBezTo>
                      <a:pt x="70" y="18"/>
                      <a:pt x="70" y="18"/>
                      <a:pt x="70" y="18"/>
                    </a:cubicBezTo>
                    <a:cubicBezTo>
                      <a:pt x="72" y="17"/>
                      <a:pt x="74" y="17"/>
                      <a:pt x="75" y="17"/>
                    </a:cubicBezTo>
                    <a:cubicBezTo>
                      <a:pt x="79" y="17"/>
                      <a:pt x="83" y="18"/>
                      <a:pt x="86" y="20"/>
                    </a:cubicBezTo>
                    <a:cubicBezTo>
                      <a:pt x="89" y="23"/>
                      <a:pt x="91" y="26"/>
                      <a:pt x="92" y="30"/>
                    </a:cubicBezTo>
                    <a:cubicBezTo>
                      <a:pt x="97" y="46"/>
                      <a:pt x="97" y="46"/>
                      <a:pt x="97" y="46"/>
                    </a:cubicBezTo>
                    <a:cubicBezTo>
                      <a:pt x="114" y="41"/>
                      <a:pt x="114" y="41"/>
                      <a:pt x="114" y="41"/>
                    </a:cubicBezTo>
                    <a:cubicBezTo>
                      <a:pt x="109" y="25"/>
                      <a:pt x="109" y="25"/>
                      <a:pt x="109" y="25"/>
                    </a:cubicBezTo>
                    <a:cubicBezTo>
                      <a:pt x="107" y="17"/>
                      <a:pt x="102" y="11"/>
                      <a:pt x="96" y="6"/>
                    </a:cubicBezTo>
                    <a:cubicBezTo>
                      <a:pt x="90" y="2"/>
                      <a:pt x="83" y="0"/>
                      <a:pt x="75" y="0"/>
                    </a:cubicBezTo>
                    <a:cubicBezTo>
                      <a:pt x="72" y="0"/>
                      <a:pt x="69" y="0"/>
                      <a:pt x="66" y="1"/>
                    </a:cubicBezTo>
                    <a:cubicBezTo>
                      <a:pt x="25" y="13"/>
                      <a:pt x="25" y="13"/>
                      <a:pt x="25" y="13"/>
                    </a:cubicBezTo>
                    <a:cubicBezTo>
                      <a:pt x="17" y="15"/>
                      <a:pt x="11" y="20"/>
                      <a:pt x="7" y="26"/>
                    </a:cubicBezTo>
                    <a:cubicBezTo>
                      <a:pt x="3" y="32"/>
                      <a:pt x="0" y="39"/>
                      <a:pt x="0" y="46"/>
                    </a:cubicBezTo>
                    <a:cubicBezTo>
                      <a:pt x="0" y="50"/>
                      <a:pt x="1" y="53"/>
                      <a:pt x="2" y="56"/>
                    </a:cubicBezTo>
                    <a:cubicBezTo>
                      <a:pt x="5" y="68"/>
                      <a:pt x="5" y="68"/>
                      <a:pt x="5" y="68"/>
                    </a:cubicBezTo>
                    <a:cubicBezTo>
                      <a:pt x="22" y="63"/>
                      <a:pt x="22" y="63"/>
                      <a:pt x="22" y="63"/>
                    </a:cubicBezTo>
                    <a:close/>
                  </a:path>
                </a:pathLst>
              </a:custGeom>
              <a:solidFill>
                <a:srgbClr val="0711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08" name="îṧ1iḍê"/>
              <p:cNvSpPr/>
              <p:nvPr/>
            </p:nvSpPr>
            <p:spPr bwMode="auto">
              <a:xfrm>
                <a:off x="2747" y="2946"/>
                <a:ext cx="444" cy="469"/>
              </a:xfrm>
              <a:custGeom>
                <a:avLst/>
                <a:gdLst>
                  <a:gd name="T0" fmla="*/ 253 w 336"/>
                  <a:gd name="T1" fmla="*/ 0 h 355"/>
                  <a:gd name="T2" fmla="*/ 336 w 336"/>
                  <a:gd name="T3" fmla="*/ 279 h 355"/>
                  <a:gd name="T4" fmla="*/ 77 w 336"/>
                  <a:gd name="T5" fmla="*/ 355 h 355"/>
                  <a:gd name="T6" fmla="*/ 6 w 336"/>
                  <a:gd name="T7" fmla="*/ 116 h 355"/>
                  <a:gd name="T8" fmla="*/ 34 w 336"/>
                  <a:gd name="T9" fmla="*/ 66 h 355"/>
                  <a:gd name="T10" fmla="*/ 253 w 336"/>
                  <a:gd name="T11" fmla="*/ 0 h 355"/>
                </a:gdLst>
                <a:ahLst/>
                <a:cxnLst>
                  <a:cxn ang="0">
                    <a:pos x="T0" y="T1"/>
                  </a:cxn>
                  <a:cxn ang="0">
                    <a:pos x="T2" y="T3"/>
                  </a:cxn>
                  <a:cxn ang="0">
                    <a:pos x="T4" y="T5"/>
                  </a:cxn>
                  <a:cxn ang="0">
                    <a:pos x="T6" y="T7"/>
                  </a:cxn>
                  <a:cxn ang="0">
                    <a:pos x="T8" y="T9"/>
                  </a:cxn>
                  <a:cxn ang="0">
                    <a:pos x="T10" y="T11"/>
                  </a:cxn>
                </a:cxnLst>
                <a:rect l="0" t="0" r="r" b="b"/>
                <a:pathLst>
                  <a:path w="336" h="355">
                    <a:moveTo>
                      <a:pt x="253" y="0"/>
                    </a:moveTo>
                    <a:cubicBezTo>
                      <a:pt x="336" y="279"/>
                      <a:pt x="336" y="279"/>
                      <a:pt x="336" y="279"/>
                    </a:cubicBezTo>
                    <a:cubicBezTo>
                      <a:pt x="77" y="355"/>
                      <a:pt x="77" y="355"/>
                      <a:pt x="77" y="355"/>
                    </a:cubicBezTo>
                    <a:cubicBezTo>
                      <a:pt x="6" y="116"/>
                      <a:pt x="6" y="116"/>
                      <a:pt x="6" y="116"/>
                    </a:cubicBezTo>
                    <a:cubicBezTo>
                      <a:pt x="0" y="94"/>
                      <a:pt x="12" y="72"/>
                      <a:pt x="34" y="66"/>
                    </a:cubicBezTo>
                    <a:lnTo>
                      <a:pt x="253" y="0"/>
                    </a:lnTo>
                    <a:close/>
                  </a:path>
                </a:pathLst>
              </a:custGeom>
              <a:solidFill>
                <a:srgbClr val="6D322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09" name="iṧ1ídè"/>
              <p:cNvSpPr/>
              <p:nvPr/>
            </p:nvSpPr>
            <p:spPr bwMode="auto">
              <a:xfrm>
                <a:off x="2789" y="3112"/>
                <a:ext cx="350" cy="133"/>
              </a:xfrm>
              <a:custGeom>
                <a:avLst/>
                <a:gdLst>
                  <a:gd name="T0" fmla="*/ 341 w 350"/>
                  <a:gd name="T1" fmla="*/ 0 h 133"/>
                  <a:gd name="T2" fmla="*/ 0 w 350"/>
                  <a:gd name="T3" fmla="*/ 101 h 133"/>
                  <a:gd name="T4" fmla="*/ 9 w 350"/>
                  <a:gd name="T5" fmla="*/ 133 h 133"/>
                  <a:gd name="T6" fmla="*/ 350 w 350"/>
                  <a:gd name="T7" fmla="*/ 31 h 133"/>
                  <a:gd name="T8" fmla="*/ 341 w 350"/>
                  <a:gd name="T9" fmla="*/ 0 h 133"/>
                </a:gdLst>
                <a:ahLst/>
                <a:cxnLst>
                  <a:cxn ang="0">
                    <a:pos x="T0" y="T1"/>
                  </a:cxn>
                  <a:cxn ang="0">
                    <a:pos x="T2" y="T3"/>
                  </a:cxn>
                  <a:cxn ang="0">
                    <a:pos x="T4" y="T5"/>
                  </a:cxn>
                  <a:cxn ang="0">
                    <a:pos x="T6" y="T7"/>
                  </a:cxn>
                  <a:cxn ang="0">
                    <a:pos x="T8" y="T9"/>
                  </a:cxn>
                </a:cxnLst>
                <a:rect l="0" t="0" r="r" b="b"/>
                <a:pathLst>
                  <a:path w="350" h="133">
                    <a:moveTo>
                      <a:pt x="341" y="0"/>
                    </a:moveTo>
                    <a:lnTo>
                      <a:pt x="0" y="101"/>
                    </a:lnTo>
                    <a:lnTo>
                      <a:pt x="9" y="133"/>
                    </a:lnTo>
                    <a:lnTo>
                      <a:pt x="350" y="31"/>
                    </a:lnTo>
                    <a:lnTo>
                      <a:pt x="341" y="0"/>
                    </a:lnTo>
                    <a:close/>
                  </a:path>
                </a:pathLst>
              </a:custGeom>
              <a:solidFill>
                <a:srgbClr val="5422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10" name="îšļiḋé"/>
              <p:cNvSpPr/>
              <p:nvPr/>
            </p:nvSpPr>
            <p:spPr bwMode="auto">
              <a:xfrm>
                <a:off x="2921" y="3159"/>
                <a:ext cx="64" cy="64"/>
              </a:xfrm>
              <a:custGeom>
                <a:avLst/>
                <a:gdLst>
                  <a:gd name="T0" fmla="*/ 31 w 48"/>
                  <a:gd name="T1" fmla="*/ 46 h 49"/>
                  <a:gd name="T2" fmla="*/ 31 w 48"/>
                  <a:gd name="T3" fmla="*/ 46 h 49"/>
                  <a:gd name="T4" fmla="*/ 6 w 48"/>
                  <a:gd name="T5" fmla="*/ 33 h 49"/>
                  <a:gd name="T6" fmla="*/ 0 w 48"/>
                  <a:gd name="T7" fmla="*/ 12 h 49"/>
                  <a:gd name="T8" fmla="*/ 39 w 48"/>
                  <a:gd name="T9" fmla="*/ 0 h 49"/>
                  <a:gd name="T10" fmla="*/ 45 w 48"/>
                  <a:gd name="T11" fmla="*/ 21 h 49"/>
                  <a:gd name="T12" fmla="*/ 31 w 48"/>
                  <a:gd name="T13" fmla="*/ 46 h 49"/>
                </a:gdLst>
                <a:ahLst/>
                <a:cxnLst>
                  <a:cxn ang="0">
                    <a:pos x="T0" y="T1"/>
                  </a:cxn>
                  <a:cxn ang="0">
                    <a:pos x="T2" y="T3"/>
                  </a:cxn>
                  <a:cxn ang="0">
                    <a:pos x="T4" y="T5"/>
                  </a:cxn>
                  <a:cxn ang="0">
                    <a:pos x="T6" y="T7"/>
                  </a:cxn>
                  <a:cxn ang="0">
                    <a:pos x="T8" y="T9"/>
                  </a:cxn>
                  <a:cxn ang="0">
                    <a:pos x="T10" y="T11"/>
                  </a:cxn>
                  <a:cxn ang="0">
                    <a:pos x="T12" y="T13"/>
                  </a:cxn>
                </a:cxnLst>
                <a:rect l="0" t="0" r="r" b="b"/>
                <a:pathLst>
                  <a:path w="48" h="49">
                    <a:moveTo>
                      <a:pt x="31" y="46"/>
                    </a:moveTo>
                    <a:cubicBezTo>
                      <a:pt x="31" y="46"/>
                      <a:pt x="31" y="46"/>
                      <a:pt x="31" y="46"/>
                    </a:cubicBezTo>
                    <a:cubicBezTo>
                      <a:pt x="20" y="49"/>
                      <a:pt x="9" y="43"/>
                      <a:pt x="6" y="33"/>
                    </a:cubicBezTo>
                    <a:cubicBezTo>
                      <a:pt x="0" y="12"/>
                      <a:pt x="0" y="12"/>
                      <a:pt x="0" y="12"/>
                    </a:cubicBezTo>
                    <a:cubicBezTo>
                      <a:pt x="39" y="0"/>
                      <a:pt x="39" y="0"/>
                      <a:pt x="39" y="0"/>
                    </a:cubicBezTo>
                    <a:cubicBezTo>
                      <a:pt x="45" y="21"/>
                      <a:pt x="45" y="21"/>
                      <a:pt x="45" y="21"/>
                    </a:cubicBezTo>
                    <a:cubicBezTo>
                      <a:pt x="48" y="32"/>
                      <a:pt x="42" y="43"/>
                      <a:pt x="31" y="46"/>
                    </a:cubicBezTo>
                    <a:close/>
                  </a:path>
                </a:pathLst>
              </a:custGeom>
              <a:solidFill>
                <a:srgbClr val="5422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11" name="îş1ïḓê"/>
              <p:cNvSpPr/>
              <p:nvPr/>
            </p:nvSpPr>
            <p:spPr bwMode="auto">
              <a:xfrm>
                <a:off x="2912" y="3163"/>
                <a:ext cx="64" cy="64"/>
              </a:xfrm>
              <a:custGeom>
                <a:avLst/>
                <a:gdLst>
                  <a:gd name="T0" fmla="*/ 31 w 48"/>
                  <a:gd name="T1" fmla="*/ 46 h 49"/>
                  <a:gd name="T2" fmla="*/ 31 w 48"/>
                  <a:gd name="T3" fmla="*/ 46 h 49"/>
                  <a:gd name="T4" fmla="*/ 6 w 48"/>
                  <a:gd name="T5" fmla="*/ 33 h 49"/>
                  <a:gd name="T6" fmla="*/ 0 w 48"/>
                  <a:gd name="T7" fmla="*/ 12 h 49"/>
                  <a:gd name="T8" fmla="*/ 39 w 48"/>
                  <a:gd name="T9" fmla="*/ 0 h 49"/>
                  <a:gd name="T10" fmla="*/ 45 w 48"/>
                  <a:gd name="T11" fmla="*/ 21 h 49"/>
                  <a:gd name="T12" fmla="*/ 31 w 48"/>
                  <a:gd name="T13" fmla="*/ 46 h 49"/>
                </a:gdLst>
                <a:ahLst/>
                <a:cxnLst>
                  <a:cxn ang="0">
                    <a:pos x="T0" y="T1"/>
                  </a:cxn>
                  <a:cxn ang="0">
                    <a:pos x="T2" y="T3"/>
                  </a:cxn>
                  <a:cxn ang="0">
                    <a:pos x="T4" y="T5"/>
                  </a:cxn>
                  <a:cxn ang="0">
                    <a:pos x="T6" y="T7"/>
                  </a:cxn>
                  <a:cxn ang="0">
                    <a:pos x="T8" y="T9"/>
                  </a:cxn>
                  <a:cxn ang="0">
                    <a:pos x="T10" y="T11"/>
                  </a:cxn>
                  <a:cxn ang="0">
                    <a:pos x="T12" y="T13"/>
                  </a:cxn>
                </a:cxnLst>
                <a:rect l="0" t="0" r="r" b="b"/>
                <a:pathLst>
                  <a:path w="48" h="49">
                    <a:moveTo>
                      <a:pt x="31" y="46"/>
                    </a:moveTo>
                    <a:cubicBezTo>
                      <a:pt x="31" y="46"/>
                      <a:pt x="31" y="46"/>
                      <a:pt x="31" y="46"/>
                    </a:cubicBezTo>
                    <a:cubicBezTo>
                      <a:pt x="20" y="49"/>
                      <a:pt x="9" y="43"/>
                      <a:pt x="6" y="33"/>
                    </a:cubicBezTo>
                    <a:cubicBezTo>
                      <a:pt x="0" y="12"/>
                      <a:pt x="0" y="12"/>
                      <a:pt x="0" y="12"/>
                    </a:cubicBezTo>
                    <a:cubicBezTo>
                      <a:pt x="39" y="0"/>
                      <a:pt x="39" y="0"/>
                      <a:pt x="39" y="0"/>
                    </a:cubicBezTo>
                    <a:cubicBezTo>
                      <a:pt x="45" y="21"/>
                      <a:pt x="45" y="21"/>
                      <a:pt x="45" y="21"/>
                    </a:cubicBezTo>
                    <a:cubicBezTo>
                      <a:pt x="48" y="32"/>
                      <a:pt x="42" y="43"/>
                      <a:pt x="31" y="46"/>
                    </a:cubicBezTo>
                    <a:close/>
                  </a:path>
                </a:pathLst>
              </a:custGeom>
              <a:solidFill>
                <a:srgbClr val="92949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sp>
          <p:nvSpPr>
            <p:cNvPr id="417" name="iṥļïḋè"/>
            <p:cNvSpPr/>
            <p:nvPr/>
          </p:nvSpPr>
          <p:spPr bwMode="auto">
            <a:xfrm>
              <a:off x="4761706" y="4831002"/>
              <a:ext cx="77787" cy="77788"/>
            </a:xfrm>
            <a:custGeom>
              <a:avLst/>
              <a:gdLst>
                <a:gd name="T0" fmla="*/ 24 w 37"/>
                <a:gd name="T1" fmla="*/ 35 h 37"/>
                <a:gd name="T2" fmla="*/ 24 w 37"/>
                <a:gd name="T3" fmla="*/ 35 h 37"/>
                <a:gd name="T4" fmla="*/ 5 w 37"/>
                <a:gd name="T5" fmla="*/ 25 h 37"/>
                <a:gd name="T6" fmla="*/ 0 w 37"/>
                <a:gd name="T7" fmla="*/ 9 h 37"/>
                <a:gd name="T8" fmla="*/ 30 w 37"/>
                <a:gd name="T9" fmla="*/ 0 h 37"/>
                <a:gd name="T10" fmla="*/ 34 w 37"/>
                <a:gd name="T11" fmla="*/ 16 h 37"/>
                <a:gd name="T12" fmla="*/ 24 w 37"/>
                <a:gd name="T13" fmla="*/ 35 h 37"/>
              </a:gdLst>
              <a:ahLst/>
              <a:cxnLst>
                <a:cxn ang="0">
                  <a:pos x="T0" y="T1"/>
                </a:cxn>
                <a:cxn ang="0">
                  <a:pos x="T2" y="T3"/>
                </a:cxn>
                <a:cxn ang="0">
                  <a:pos x="T4" y="T5"/>
                </a:cxn>
                <a:cxn ang="0">
                  <a:pos x="T6" y="T7"/>
                </a:cxn>
                <a:cxn ang="0">
                  <a:pos x="T8" y="T9"/>
                </a:cxn>
                <a:cxn ang="0">
                  <a:pos x="T10" y="T11"/>
                </a:cxn>
                <a:cxn ang="0">
                  <a:pos x="T12" y="T13"/>
                </a:cxn>
              </a:cxnLst>
              <a:rect l="0" t="0" r="r" b="b"/>
              <a:pathLst>
                <a:path w="37" h="37">
                  <a:moveTo>
                    <a:pt x="24" y="35"/>
                  </a:moveTo>
                  <a:cubicBezTo>
                    <a:pt x="24" y="35"/>
                    <a:pt x="24" y="35"/>
                    <a:pt x="24" y="35"/>
                  </a:cubicBezTo>
                  <a:cubicBezTo>
                    <a:pt x="16" y="37"/>
                    <a:pt x="7" y="33"/>
                    <a:pt x="5" y="25"/>
                  </a:cubicBezTo>
                  <a:cubicBezTo>
                    <a:pt x="0" y="9"/>
                    <a:pt x="0" y="9"/>
                    <a:pt x="0" y="9"/>
                  </a:cubicBezTo>
                  <a:cubicBezTo>
                    <a:pt x="30" y="0"/>
                    <a:pt x="30" y="0"/>
                    <a:pt x="30" y="0"/>
                  </a:cubicBezTo>
                  <a:cubicBezTo>
                    <a:pt x="34" y="16"/>
                    <a:pt x="34" y="16"/>
                    <a:pt x="34" y="16"/>
                  </a:cubicBezTo>
                  <a:cubicBezTo>
                    <a:pt x="37" y="24"/>
                    <a:pt x="32" y="33"/>
                    <a:pt x="24" y="35"/>
                  </a:cubicBezTo>
                  <a:close/>
                </a:path>
              </a:pathLst>
            </a:custGeom>
            <a:solidFill>
              <a:srgbClr val="B7B9B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18" name="î$líḋé"/>
            <p:cNvSpPr/>
            <p:nvPr/>
          </p:nvSpPr>
          <p:spPr bwMode="auto">
            <a:xfrm>
              <a:off x="4950619" y="4484927"/>
              <a:ext cx="161925" cy="327025"/>
            </a:xfrm>
            <a:custGeom>
              <a:avLst/>
              <a:gdLst>
                <a:gd name="T0" fmla="*/ 77 w 77"/>
                <a:gd name="T1" fmla="*/ 144 h 156"/>
                <a:gd name="T2" fmla="*/ 37 w 77"/>
                <a:gd name="T3" fmla="*/ 156 h 156"/>
                <a:gd name="T4" fmla="*/ 6 w 77"/>
                <a:gd name="T5" fmla="*/ 52 h 156"/>
                <a:gd name="T6" fmla="*/ 35 w 77"/>
                <a:gd name="T7" fmla="*/ 0 h 156"/>
                <a:gd name="T8" fmla="*/ 77 w 77"/>
                <a:gd name="T9" fmla="*/ 144 h 156"/>
              </a:gdLst>
              <a:ahLst/>
              <a:cxnLst>
                <a:cxn ang="0">
                  <a:pos x="T0" y="T1"/>
                </a:cxn>
                <a:cxn ang="0">
                  <a:pos x="T2" y="T3"/>
                </a:cxn>
                <a:cxn ang="0">
                  <a:pos x="T4" y="T5"/>
                </a:cxn>
                <a:cxn ang="0">
                  <a:pos x="T6" y="T7"/>
                </a:cxn>
                <a:cxn ang="0">
                  <a:pos x="T8" y="T9"/>
                </a:cxn>
              </a:cxnLst>
              <a:rect l="0" t="0" r="r" b="b"/>
              <a:pathLst>
                <a:path w="77" h="156">
                  <a:moveTo>
                    <a:pt x="77" y="144"/>
                  </a:moveTo>
                  <a:cubicBezTo>
                    <a:pt x="37" y="156"/>
                    <a:pt x="37" y="156"/>
                    <a:pt x="37" y="156"/>
                  </a:cubicBezTo>
                  <a:cubicBezTo>
                    <a:pt x="6" y="52"/>
                    <a:pt x="6" y="52"/>
                    <a:pt x="6" y="52"/>
                  </a:cubicBezTo>
                  <a:cubicBezTo>
                    <a:pt x="0" y="30"/>
                    <a:pt x="12" y="7"/>
                    <a:pt x="35" y="0"/>
                  </a:cubicBezTo>
                  <a:lnTo>
                    <a:pt x="77" y="144"/>
                  </a:lnTo>
                  <a:close/>
                </a:path>
              </a:pathLst>
            </a:custGeom>
            <a:solidFill>
              <a:srgbClr val="5422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19" name="íšliḓé"/>
            <p:cNvSpPr/>
            <p:nvPr/>
          </p:nvSpPr>
          <p:spPr bwMode="auto">
            <a:xfrm>
              <a:off x="4961731" y="4484927"/>
              <a:ext cx="236537" cy="604838"/>
            </a:xfrm>
            <a:custGeom>
              <a:avLst/>
              <a:gdLst>
                <a:gd name="T0" fmla="*/ 113 w 113"/>
                <a:gd name="T1" fmla="*/ 277 h 288"/>
                <a:gd name="T2" fmla="*/ 77 w 113"/>
                <a:gd name="T3" fmla="*/ 288 h 288"/>
                <a:gd name="T4" fmla="*/ 6 w 113"/>
                <a:gd name="T5" fmla="*/ 47 h 288"/>
                <a:gd name="T6" fmla="*/ 31 w 113"/>
                <a:gd name="T7" fmla="*/ 0 h 288"/>
                <a:gd name="T8" fmla="*/ 113 w 113"/>
                <a:gd name="T9" fmla="*/ 277 h 288"/>
              </a:gdLst>
              <a:ahLst/>
              <a:cxnLst>
                <a:cxn ang="0">
                  <a:pos x="T0" y="T1"/>
                </a:cxn>
                <a:cxn ang="0">
                  <a:pos x="T2" y="T3"/>
                </a:cxn>
                <a:cxn ang="0">
                  <a:pos x="T4" y="T5"/>
                </a:cxn>
                <a:cxn ang="0">
                  <a:pos x="T6" y="T7"/>
                </a:cxn>
                <a:cxn ang="0">
                  <a:pos x="T8" y="T9"/>
                </a:cxn>
              </a:cxnLst>
              <a:rect l="0" t="0" r="r" b="b"/>
              <a:pathLst>
                <a:path w="113" h="288">
                  <a:moveTo>
                    <a:pt x="113" y="277"/>
                  </a:moveTo>
                  <a:cubicBezTo>
                    <a:pt x="77" y="288"/>
                    <a:pt x="77" y="288"/>
                    <a:pt x="77" y="288"/>
                  </a:cubicBezTo>
                  <a:cubicBezTo>
                    <a:pt x="6" y="47"/>
                    <a:pt x="6" y="47"/>
                    <a:pt x="6" y="47"/>
                  </a:cubicBezTo>
                  <a:cubicBezTo>
                    <a:pt x="0" y="27"/>
                    <a:pt x="11" y="6"/>
                    <a:pt x="31" y="0"/>
                  </a:cubicBezTo>
                  <a:lnTo>
                    <a:pt x="113" y="277"/>
                  </a:lnTo>
                  <a:close/>
                </a:path>
              </a:pathLst>
            </a:custGeom>
            <a:solidFill>
              <a:srgbClr val="89383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20" name="ïsľïḍe"/>
            <p:cNvSpPr/>
            <p:nvPr/>
          </p:nvSpPr>
          <p:spPr bwMode="auto">
            <a:xfrm>
              <a:off x="4617244" y="4329352"/>
              <a:ext cx="168275" cy="187325"/>
            </a:xfrm>
            <a:custGeom>
              <a:avLst/>
              <a:gdLst>
                <a:gd name="T0" fmla="*/ 40 w 80"/>
                <a:gd name="T1" fmla="*/ 81 h 89"/>
                <a:gd name="T2" fmla="*/ 80 w 80"/>
                <a:gd name="T3" fmla="*/ 65 h 89"/>
                <a:gd name="T4" fmla="*/ 72 w 80"/>
                <a:gd name="T5" fmla="*/ 24 h 89"/>
                <a:gd name="T6" fmla="*/ 64 w 80"/>
                <a:gd name="T7" fmla="*/ 0 h 89"/>
                <a:gd name="T8" fmla="*/ 26 w 80"/>
                <a:gd name="T9" fmla="*/ 10 h 89"/>
                <a:gd name="T10" fmla="*/ 22 w 80"/>
                <a:gd name="T11" fmla="*/ 62 h 89"/>
                <a:gd name="T12" fmla="*/ 40 w 80"/>
                <a:gd name="T13" fmla="*/ 81 h 89"/>
              </a:gdLst>
              <a:ahLst/>
              <a:cxnLst>
                <a:cxn ang="0">
                  <a:pos x="T0" y="T1"/>
                </a:cxn>
                <a:cxn ang="0">
                  <a:pos x="T2" y="T3"/>
                </a:cxn>
                <a:cxn ang="0">
                  <a:pos x="T4" y="T5"/>
                </a:cxn>
                <a:cxn ang="0">
                  <a:pos x="T6" y="T7"/>
                </a:cxn>
                <a:cxn ang="0">
                  <a:pos x="T8" y="T9"/>
                </a:cxn>
                <a:cxn ang="0">
                  <a:pos x="T10" y="T11"/>
                </a:cxn>
                <a:cxn ang="0">
                  <a:pos x="T12" y="T13"/>
                </a:cxn>
              </a:cxnLst>
              <a:rect l="0" t="0" r="r" b="b"/>
              <a:pathLst>
                <a:path w="80" h="89">
                  <a:moveTo>
                    <a:pt x="40" y="81"/>
                  </a:moveTo>
                  <a:cubicBezTo>
                    <a:pt x="41" y="80"/>
                    <a:pt x="80" y="73"/>
                    <a:pt x="80" y="65"/>
                  </a:cubicBezTo>
                  <a:cubicBezTo>
                    <a:pt x="79" y="52"/>
                    <a:pt x="76" y="37"/>
                    <a:pt x="72" y="24"/>
                  </a:cubicBezTo>
                  <a:cubicBezTo>
                    <a:pt x="64" y="0"/>
                    <a:pt x="64" y="0"/>
                    <a:pt x="64" y="0"/>
                  </a:cubicBezTo>
                  <a:cubicBezTo>
                    <a:pt x="64" y="0"/>
                    <a:pt x="28" y="9"/>
                    <a:pt x="26" y="10"/>
                  </a:cubicBezTo>
                  <a:cubicBezTo>
                    <a:pt x="0" y="16"/>
                    <a:pt x="22" y="62"/>
                    <a:pt x="22" y="62"/>
                  </a:cubicBezTo>
                  <a:cubicBezTo>
                    <a:pt x="22" y="62"/>
                    <a:pt x="28" y="89"/>
                    <a:pt x="40" y="81"/>
                  </a:cubicBezTo>
                  <a:close/>
                </a:path>
              </a:pathLst>
            </a:custGeom>
            <a:solidFill>
              <a:srgbClr val="FFC7B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21" name="îṡļiḋe"/>
            <p:cNvSpPr/>
            <p:nvPr/>
          </p:nvSpPr>
          <p:spPr bwMode="auto">
            <a:xfrm>
              <a:off x="4726781" y="4369040"/>
              <a:ext cx="77787" cy="165100"/>
            </a:xfrm>
            <a:custGeom>
              <a:avLst/>
              <a:gdLst>
                <a:gd name="T0" fmla="*/ 2 w 37"/>
                <a:gd name="T1" fmla="*/ 12 h 78"/>
                <a:gd name="T2" fmla="*/ 20 w 37"/>
                <a:gd name="T3" fmla="*/ 71 h 78"/>
                <a:gd name="T4" fmla="*/ 30 w 37"/>
                <a:gd name="T5" fmla="*/ 77 h 78"/>
                <a:gd name="T6" fmla="*/ 36 w 37"/>
                <a:gd name="T7" fmla="*/ 66 h 78"/>
                <a:gd name="T8" fmla="*/ 18 w 37"/>
                <a:gd name="T9" fmla="*/ 7 h 78"/>
                <a:gd name="T10" fmla="*/ 7 w 37"/>
                <a:gd name="T11" fmla="*/ 1 h 78"/>
                <a:gd name="T12" fmla="*/ 2 w 37"/>
                <a:gd name="T13" fmla="*/ 12 h 78"/>
              </a:gdLst>
              <a:ahLst/>
              <a:cxnLst>
                <a:cxn ang="0">
                  <a:pos x="T0" y="T1"/>
                </a:cxn>
                <a:cxn ang="0">
                  <a:pos x="T2" y="T3"/>
                </a:cxn>
                <a:cxn ang="0">
                  <a:pos x="T4" y="T5"/>
                </a:cxn>
                <a:cxn ang="0">
                  <a:pos x="T6" y="T7"/>
                </a:cxn>
                <a:cxn ang="0">
                  <a:pos x="T8" y="T9"/>
                </a:cxn>
                <a:cxn ang="0">
                  <a:pos x="T10" y="T11"/>
                </a:cxn>
                <a:cxn ang="0">
                  <a:pos x="T12" y="T13"/>
                </a:cxn>
              </a:cxnLst>
              <a:rect l="0" t="0" r="r" b="b"/>
              <a:pathLst>
                <a:path w="37" h="78">
                  <a:moveTo>
                    <a:pt x="2" y="12"/>
                  </a:moveTo>
                  <a:cubicBezTo>
                    <a:pt x="20" y="71"/>
                    <a:pt x="20" y="71"/>
                    <a:pt x="20" y="71"/>
                  </a:cubicBezTo>
                  <a:cubicBezTo>
                    <a:pt x="21" y="76"/>
                    <a:pt x="26" y="78"/>
                    <a:pt x="30" y="77"/>
                  </a:cubicBezTo>
                  <a:cubicBezTo>
                    <a:pt x="35" y="75"/>
                    <a:pt x="37" y="71"/>
                    <a:pt x="36" y="66"/>
                  </a:cubicBezTo>
                  <a:cubicBezTo>
                    <a:pt x="18" y="7"/>
                    <a:pt x="18" y="7"/>
                    <a:pt x="18" y="7"/>
                  </a:cubicBezTo>
                  <a:cubicBezTo>
                    <a:pt x="16" y="2"/>
                    <a:pt x="12" y="0"/>
                    <a:pt x="7" y="1"/>
                  </a:cubicBezTo>
                  <a:cubicBezTo>
                    <a:pt x="3" y="3"/>
                    <a:pt x="0" y="7"/>
                    <a:pt x="2" y="12"/>
                  </a:cubicBezTo>
                  <a:close/>
                </a:path>
              </a:pathLst>
            </a:custGeom>
            <a:solidFill>
              <a:srgbClr val="FFC7B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22" name="íŝ1idê"/>
            <p:cNvSpPr/>
            <p:nvPr/>
          </p:nvSpPr>
          <p:spPr bwMode="auto">
            <a:xfrm>
              <a:off x="4695031" y="4407140"/>
              <a:ext cx="69850" cy="138113"/>
            </a:xfrm>
            <a:custGeom>
              <a:avLst/>
              <a:gdLst>
                <a:gd name="T0" fmla="*/ 1 w 33"/>
                <a:gd name="T1" fmla="*/ 12 h 66"/>
                <a:gd name="T2" fmla="*/ 16 w 33"/>
                <a:gd name="T3" fmla="*/ 59 h 66"/>
                <a:gd name="T4" fmla="*/ 26 w 33"/>
                <a:gd name="T5" fmla="*/ 65 h 66"/>
                <a:gd name="T6" fmla="*/ 31 w 33"/>
                <a:gd name="T7" fmla="*/ 55 h 66"/>
                <a:gd name="T8" fmla="*/ 17 w 33"/>
                <a:gd name="T9" fmla="*/ 7 h 66"/>
                <a:gd name="T10" fmla="*/ 6 w 33"/>
                <a:gd name="T11" fmla="*/ 1 h 66"/>
                <a:gd name="T12" fmla="*/ 1 w 33"/>
                <a:gd name="T13" fmla="*/ 12 h 66"/>
              </a:gdLst>
              <a:ahLst/>
              <a:cxnLst>
                <a:cxn ang="0">
                  <a:pos x="T0" y="T1"/>
                </a:cxn>
                <a:cxn ang="0">
                  <a:pos x="T2" y="T3"/>
                </a:cxn>
                <a:cxn ang="0">
                  <a:pos x="T4" y="T5"/>
                </a:cxn>
                <a:cxn ang="0">
                  <a:pos x="T6" y="T7"/>
                </a:cxn>
                <a:cxn ang="0">
                  <a:pos x="T8" y="T9"/>
                </a:cxn>
                <a:cxn ang="0">
                  <a:pos x="T10" y="T11"/>
                </a:cxn>
                <a:cxn ang="0">
                  <a:pos x="T12" y="T13"/>
                </a:cxn>
              </a:cxnLst>
              <a:rect l="0" t="0" r="r" b="b"/>
              <a:pathLst>
                <a:path w="33" h="66">
                  <a:moveTo>
                    <a:pt x="1" y="12"/>
                  </a:moveTo>
                  <a:cubicBezTo>
                    <a:pt x="16" y="59"/>
                    <a:pt x="16" y="59"/>
                    <a:pt x="16" y="59"/>
                  </a:cubicBezTo>
                  <a:cubicBezTo>
                    <a:pt x="17" y="64"/>
                    <a:pt x="22" y="66"/>
                    <a:pt x="26" y="65"/>
                  </a:cubicBezTo>
                  <a:cubicBezTo>
                    <a:pt x="30" y="64"/>
                    <a:pt x="33" y="59"/>
                    <a:pt x="31" y="55"/>
                  </a:cubicBezTo>
                  <a:cubicBezTo>
                    <a:pt x="17" y="7"/>
                    <a:pt x="17" y="7"/>
                    <a:pt x="17" y="7"/>
                  </a:cubicBezTo>
                  <a:cubicBezTo>
                    <a:pt x="15" y="2"/>
                    <a:pt x="11" y="0"/>
                    <a:pt x="6" y="1"/>
                  </a:cubicBezTo>
                  <a:cubicBezTo>
                    <a:pt x="2" y="3"/>
                    <a:pt x="0" y="7"/>
                    <a:pt x="1" y="12"/>
                  </a:cubicBezTo>
                  <a:close/>
                </a:path>
              </a:pathLst>
            </a:custGeom>
            <a:solidFill>
              <a:srgbClr val="FFC7B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23" name="í$ļïďê"/>
            <p:cNvSpPr/>
            <p:nvPr/>
          </p:nvSpPr>
          <p:spPr bwMode="auto">
            <a:xfrm>
              <a:off x="4648994" y="4399202"/>
              <a:ext cx="76200" cy="157163"/>
            </a:xfrm>
            <a:custGeom>
              <a:avLst/>
              <a:gdLst>
                <a:gd name="T0" fmla="*/ 1 w 36"/>
                <a:gd name="T1" fmla="*/ 12 h 75"/>
                <a:gd name="T2" fmla="*/ 19 w 36"/>
                <a:gd name="T3" fmla="*/ 69 h 75"/>
                <a:gd name="T4" fmla="*/ 29 w 36"/>
                <a:gd name="T5" fmla="*/ 74 h 75"/>
                <a:gd name="T6" fmla="*/ 34 w 36"/>
                <a:gd name="T7" fmla="*/ 64 h 75"/>
                <a:gd name="T8" fmla="*/ 17 w 36"/>
                <a:gd name="T9" fmla="*/ 7 h 75"/>
                <a:gd name="T10" fmla="*/ 7 w 36"/>
                <a:gd name="T11" fmla="*/ 2 h 75"/>
                <a:gd name="T12" fmla="*/ 1 w 36"/>
                <a:gd name="T13" fmla="*/ 12 h 75"/>
              </a:gdLst>
              <a:ahLst/>
              <a:cxnLst>
                <a:cxn ang="0">
                  <a:pos x="T0" y="T1"/>
                </a:cxn>
                <a:cxn ang="0">
                  <a:pos x="T2" y="T3"/>
                </a:cxn>
                <a:cxn ang="0">
                  <a:pos x="T4" y="T5"/>
                </a:cxn>
                <a:cxn ang="0">
                  <a:pos x="T6" y="T7"/>
                </a:cxn>
                <a:cxn ang="0">
                  <a:pos x="T8" y="T9"/>
                </a:cxn>
                <a:cxn ang="0">
                  <a:pos x="T10" y="T11"/>
                </a:cxn>
                <a:cxn ang="0">
                  <a:pos x="T12" y="T13"/>
                </a:cxn>
              </a:cxnLst>
              <a:rect l="0" t="0" r="r" b="b"/>
              <a:pathLst>
                <a:path w="36" h="75">
                  <a:moveTo>
                    <a:pt x="1" y="12"/>
                  </a:moveTo>
                  <a:cubicBezTo>
                    <a:pt x="19" y="69"/>
                    <a:pt x="19" y="69"/>
                    <a:pt x="19" y="69"/>
                  </a:cubicBezTo>
                  <a:cubicBezTo>
                    <a:pt x="20" y="73"/>
                    <a:pt x="25" y="75"/>
                    <a:pt x="29" y="74"/>
                  </a:cubicBezTo>
                  <a:cubicBezTo>
                    <a:pt x="33" y="73"/>
                    <a:pt x="36" y="68"/>
                    <a:pt x="34" y="64"/>
                  </a:cubicBezTo>
                  <a:cubicBezTo>
                    <a:pt x="17" y="7"/>
                    <a:pt x="17" y="7"/>
                    <a:pt x="17" y="7"/>
                  </a:cubicBezTo>
                  <a:cubicBezTo>
                    <a:pt x="16" y="3"/>
                    <a:pt x="11" y="0"/>
                    <a:pt x="7" y="2"/>
                  </a:cubicBezTo>
                  <a:cubicBezTo>
                    <a:pt x="2" y="3"/>
                    <a:pt x="0" y="8"/>
                    <a:pt x="1" y="12"/>
                  </a:cubicBezTo>
                  <a:close/>
                </a:path>
              </a:pathLst>
            </a:custGeom>
            <a:solidFill>
              <a:srgbClr val="FFC7B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24" name="iśļïḓè"/>
            <p:cNvSpPr/>
            <p:nvPr/>
          </p:nvSpPr>
          <p:spPr bwMode="auto">
            <a:xfrm>
              <a:off x="4628356" y="4315065"/>
              <a:ext cx="149225" cy="73025"/>
            </a:xfrm>
            <a:custGeom>
              <a:avLst/>
              <a:gdLst>
                <a:gd name="T0" fmla="*/ 94 w 94"/>
                <a:gd name="T1" fmla="*/ 20 h 46"/>
                <a:gd name="T2" fmla="*/ 86 w 94"/>
                <a:gd name="T3" fmla="*/ 0 h 46"/>
                <a:gd name="T4" fmla="*/ 0 w 94"/>
                <a:gd name="T5" fmla="*/ 28 h 46"/>
                <a:gd name="T6" fmla="*/ 6 w 94"/>
                <a:gd name="T7" fmla="*/ 46 h 46"/>
                <a:gd name="T8" fmla="*/ 94 w 94"/>
                <a:gd name="T9" fmla="*/ 20 h 46"/>
              </a:gdLst>
              <a:ahLst/>
              <a:cxnLst>
                <a:cxn ang="0">
                  <a:pos x="T0" y="T1"/>
                </a:cxn>
                <a:cxn ang="0">
                  <a:pos x="T2" y="T3"/>
                </a:cxn>
                <a:cxn ang="0">
                  <a:pos x="T4" y="T5"/>
                </a:cxn>
                <a:cxn ang="0">
                  <a:pos x="T6" y="T7"/>
                </a:cxn>
                <a:cxn ang="0">
                  <a:pos x="T8" y="T9"/>
                </a:cxn>
              </a:cxnLst>
              <a:rect l="0" t="0" r="r" b="b"/>
              <a:pathLst>
                <a:path w="94" h="46">
                  <a:moveTo>
                    <a:pt x="94" y="20"/>
                  </a:moveTo>
                  <a:lnTo>
                    <a:pt x="86" y="0"/>
                  </a:lnTo>
                  <a:lnTo>
                    <a:pt x="0" y="28"/>
                  </a:lnTo>
                  <a:lnTo>
                    <a:pt x="6" y="46"/>
                  </a:lnTo>
                  <a:lnTo>
                    <a:pt x="94" y="20"/>
                  </a:lnTo>
                  <a:close/>
                </a:path>
              </a:pathLst>
            </a:custGeom>
            <a:solidFill>
              <a:srgbClr val="EAECE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25" name="iṩlídé"/>
            <p:cNvSpPr/>
            <p:nvPr/>
          </p:nvSpPr>
          <p:spPr bwMode="auto">
            <a:xfrm>
              <a:off x="7396956" y="4119802"/>
              <a:ext cx="123825" cy="190500"/>
            </a:xfrm>
            <a:custGeom>
              <a:avLst/>
              <a:gdLst>
                <a:gd name="T0" fmla="*/ 13 w 59"/>
                <a:gd name="T1" fmla="*/ 87 h 91"/>
                <a:gd name="T2" fmla="*/ 53 w 59"/>
                <a:gd name="T3" fmla="*/ 84 h 91"/>
                <a:gd name="T4" fmla="*/ 58 w 59"/>
                <a:gd name="T5" fmla="*/ 44 h 91"/>
                <a:gd name="T6" fmla="*/ 59 w 59"/>
                <a:gd name="T7" fmla="*/ 13 h 91"/>
                <a:gd name="T8" fmla="*/ 30 w 59"/>
                <a:gd name="T9" fmla="*/ 2 h 91"/>
                <a:gd name="T10" fmla="*/ 3 w 59"/>
                <a:gd name="T11" fmla="*/ 58 h 91"/>
                <a:gd name="T12" fmla="*/ 13 w 59"/>
                <a:gd name="T13" fmla="*/ 87 h 91"/>
              </a:gdLst>
              <a:ahLst/>
              <a:cxnLst>
                <a:cxn ang="0">
                  <a:pos x="T0" y="T1"/>
                </a:cxn>
                <a:cxn ang="0">
                  <a:pos x="T2" y="T3"/>
                </a:cxn>
                <a:cxn ang="0">
                  <a:pos x="T4" y="T5"/>
                </a:cxn>
                <a:cxn ang="0">
                  <a:pos x="T6" y="T7"/>
                </a:cxn>
                <a:cxn ang="0">
                  <a:pos x="T8" y="T9"/>
                </a:cxn>
                <a:cxn ang="0">
                  <a:pos x="T10" y="T11"/>
                </a:cxn>
                <a:cxn ang="0">
                  <a:pos x="T12" y="T13"/>
                </a:cxn>
              </a:cxnLst>
              <a:rect l="0" t="0" r="r" b="b"/>
              <a:pathLst>
                <a:path w="59" h="91">
                  <a:moveTo>
                    <a:pt x="13" y="87"/>
                  </a:moveTo>
                  <a:cubicBezTo>
                    <a:pt x="14" y="87"/>
                    <a:pt x="52" y="91"/>
                    <a:pt x="53" y="84"/>
                  </a:cubicBezTo>
                  <a:cubicBezTo>
                    <a:pt x="57" y="71"/>
                    <a:pt x="58" y="57"/>
                    <a:pt x="58" y="44"/>
                  </a:cubicBezTo>
                  <a:cubicBezTo>
                    <a:pt x="59" y="13"/>
                    <a:pt x="59" y="13"/>
                    <a:pt x="59" y="13"/>
                  </a:cubicBezTo>
                  <a:cubicBezTo>
                    <a:pt x="59" y="13"/>
                    <a:pt x="31" y="3"/>
                    <a:pt x="30" y="2"/>
                  </a:cubicBezTo>
                  <a:cubicBezTo>
                    <a:pt x="5" y="0"/>
                    <a:pt x="3" y="58"/>
                    <a:pt x="3" y="58"/>
                  </a:cubicBezTo>
                  <a:cubicBezTo>
                    <a:pt x="3" y="58"/>
                    <a:pt x="0" y="91"/>
                    <a:pt x="13" y="87"/>
                  </a:cubicBezTo>
                  <a:close/>
                </a:path>
              </a:pathLst>
            </a:custGeom>
            <a:solidFill>
              <a:srgbClr val="FFC7B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26" name="íṡ1íḋê"/>
            <p:cNvSpPr/>
            <p:nvPr/>
          </p:nvSpPr>
          <p:spPr bwMode="auto">
            <a:xfrm>
              <a:off x="7476331" y="4242040"/>
              <a:ext cx="33337" cy="152400"/>
            </a:xfrm>
            <a:custGeom>
              <a:avLst/>
              <a:gdLst>
                <a:gd name="T0" fmla="*/ 1 w 16"/>
                <a:gd name="T1" fmla="*/ 8 h 73"/>
                <a:gd name="T2" fmla="*/ 0 w 16"/>
                <a:gd name="T3" fmla="*/ 65 h 73"/>
                <a:gd name="T4" fmla="*/ 7 w 16"/>
                <a:gd name="T5" fmla="*/ 73 h 73"/>
                <a:gd name="T6" fmla="*/ 15 w 16"/>
                <a:gd name="T7" fmla="*/ 65 h 73"/>
                <a:gd name="T8" fmla="*/ 16 w 16"/>
                <a:gd name="T9" fmla="*/ 8 h 73"/>
                <a:gd name="T10" fmla="*/ 9 w 16"/>
                <a:gd name="T11" fmla="*/ 0 h 73"/>
                <a:gd name="T12" fmla="*/ 1 w 16"/>
                <a:gd name="T13" fmla="*/ 8 h 73"/>
              </a:gdLst>
              <a:ahLst/>
              <a:cxnLst>
                <a:cxn ang="0">
                  <a:pos x="T0" y="T1"/>
                </a:cxn>
                <a:cxn ang="0">
                  <a:pos x="T2" y="T3"/>
                </a:cxn>
                <a:cxn ang="0">
                  <a:pos x="T4" y="T5"/>
                </a:cxn>
                <a:cxn ang="0">
                  <a:pos x="T6" y="T7"/>
                </a:cxn>
                <a:cxn ang="0">
                  <a:pos x="T8" y="T9"/>
                </a:cxn>
                <a:cxn ang="0">
                  <a:pos x="T10" y="T11"/>
                </a:cxn>
                <a:cxn ang="0">
                  <a:pos x="T12" y="T13"/>
                </a:cxn>
              </a:cxnLst>
              <a:rect l="0" t="0" r="r" b="b"/>
              <a:pathLst>
                <a:path w="16" h="73">
                  <a:moveTo>
                    <a:pt x="1" y="8"/>
                  </a:moveTo>
                  <a:cubicBezTo>
                    <a:pt x="0" y="65"/>
                    <a:pt x="0" y="65"/>
                    <a:pt x="0" y="65"/>
                  </a:cubicBezTo>
                  <a:cubicBezTo>
                    <a:pt x="0" y="69"/>
                    <a:pt x="3" y="73"/>
                    <a:pt x="7" y="73"/>
                  </a:cubicBezTo>
                  <a:cubicBezTo>
                    <a:pt x="12" y="73"/>
                    <a:pt x="15" y="70"/>
                    <a:pt x="15" y="65"/>
                  </a:cubicBezTo>
                  <a:cubicBezTo>
                    <a:pt x="16" y="8"/>
                    <a:pt x="16" y="8"/>
                    <a:pt x="16" y="8"/>
                  </a:cubicBezTo>
                  <a:cubicBezTo>
                    <a:pt x="16" y="4"/>
                    <a:pt x="13" y="0"/>
                    <a:pt x="9" y="0"/>
                  </a:cubicBezTo>
                  <a:cubicBezTo>
                    <a:pt x="4" y="0"/>
                    <a:pt x="1" y="4"/>
                    <a:pt x="1" y="8"/>
                  </a:cubicBezTo>
                  <a:close/>
                </a:path>
              </a:pathLst>
            </a:custGeom>
            <a:solidFill>
              <a:srgbClr val="FFC7B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27" name="îṩḻiďé"/>
            <p:cNvSpPr/>
            <p:nvPr/>
          </p:nvSpPr>
          <p:spPr bwMode="auto">
            <a:xfrm>
              <a:off x="7439819" y="4267440"/>
              <a:ext cx="33337" cy="130175"/>
            </a:xfrm>
            <a:custGeom>
              <a:avLst/>
              <a:gdLst>
                <a:gd name="T0" fmla="*/ 1 w 16"/>
                <a:gd name="T1" fmla="*/ 8 h 62"/>
                <a:gd name="T2" fmla="*/ 0 w 16"/>
                <a:gd name="T3" fmla="*/ 54 h 62"/>
                <a:gd name="T4" fmla="*/ 8 w 16"/>
                <a:gd name="T5" fmla="*/ 62 h 62"/>
                <a:gd name="T6" fmla="*/ 15 w 16"/>
                <a:gd name="T7" fmla="*/ 54 h 62"/>
                <a:gd name="T8" fmla="*/ 16 w 16"/>
                <a:gd name="T9" fmla="*/ 8 h 62"/>
                <a:gd name="T10" fmla="*/ 9 w 16"/>
                <a:gd name="T11" fmla="*/ 0 h 62"/>
                <a:gd name="T12" fmla="*/ 1 w 16"/>
                <a:gd name="T13" fmla="*/ 8 h 62"/>
              </a:gdLst>
              <a:ahLst/>
              <a:cxnLst>
                <a:cxn ang="0">
                  <a:pos x="T0" y="T1"/>
                </a:cxn>
                <a:cxn ang="0">
                  <a:pos x="T2" y="T3"/>
                </a:cxn>
                <a:cxn ang="0">
                  <a:pos x="T4" y="T5"/>
                </a:cxn>
                <a:cxn ang="0">
                  <a:pos x="T6" y="T7"/>
                </a:cxn>
                <a:cxn ang="0">
                  <a:pos x="T8" y="T9"/>
                </a:cxn>
                <a:cxn ang="0">
                  <a:pos x="T10" y="T11"/>
                </a:cxn>
                <a:cxn ang="0">
                  <a:pos x="T12" y="T13"/>
                </a:cxn>
              </a:cxnLst>
              <a:rect l="0" t="0" r="r" b="b"/>
              <a:pathLst>
                <a:path w="16" h="62">
                  <a:moveTo>
                    <a:pt x="1" y="8"/>
                  </a:moveTo>
                  <a:cubicBezTo>
                    <a:pt x="0" y="54"/>
                    <a:pt x="0" y="54"/>
                    <a:pt x="0" y="54"/>
                  </a:cubicBezTo>
                  <a:cubicBezTo>
                    <a:pt x="0" y="58"/>
                    <a:pt x="4" y="62"/>
                    <a:pt x="8" y="62"/>
                  </a:cubicBezTo>
                  <a:cubicBezTo>
                    <a:pt x="12" y="62"/>
                    <a:pt x="15" y="58"/>
                    <a:pt x="15" y="54"/>
                  </a:cubicBezTo>
                  <a:cubicBezTo>
                    <a:pt x="16" y="8"/>
                    <a:pt x="16" y="8"/>
                    <a:pt x="16" y="8"/>
                  </a:cubicBezTo>
                  <a:cubicBezTo>
                    <a:pt x="16" y="4"/>
                    <a:pt x="13" y="0"/>
                    <a:pt x="9" y="0"/>
                  </a:cubicBezTo>
                  <a:cubicBezTo>
                    <a:pt x="5" y="0"/>
                    <a:pt x="1" y="4"/>
                    <a:pt x="1" y="8"/>
                  </a:cubicBezTo>
                  <a:close/>
                </a:path>
              </a:pathLst>
            </a:custGeom>
            <a:solidFill>
              <a:srgbClr val="FFC7B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28" name="îsḻíďé"/>
            <p:cNvSpPr/>
            <p:nvPr/>
          </p:nvSpPr>
          <p:spPr bwMode="auto">
            <a:xfrm>
              <a:off x="7403306" y="4221402"/>
              <a:ext cx="33337" cy="146050"/>
            </a:xfrm>
            <a:custGeom>
              <a:avLst/>
              <a:gdLst>
                <a:gd name="T0" fmla="*/ 1 w 16"/>
                <a:gd name="T1" fmla="*/ 8 h 70"/>
                <a:gd name="T2" fmla="*/ 0 w 16"/>
                <a:gd name="T3" fmla="*/ 62 h 70"/>
                <a:gd name="T4" fmla="*/ 7 w 16"/>
                <a:gd name="T5" fmla="*/ 70 h 70"/>
                <a:gd name="T6" fmla="*/ 15 w 16"/>
                <a:gd name="T7" fmla="*/ 62 h 70"/>
                <a:gd name="T8" fmla="*/ 16 w 16"/>
                <a:gd name="T9" fmla="*/ 8 h 70"/>
                <a:gd name="T10" fmla="*/ 8 w 16"/>
                <a:gd name="T11" fmla="*/ 0 h 70"/>
                <a:gd name="T12" fmla="*/ 1 w 16"/>
                <a:gd name="T13" fmla="*/ 8 h 70"/>
              </a:gdLst>
              <a:ahLst/>
              <a:cxnLst>
                <a:cxn ang="0">
                  <a:pos x="T0" y="T1"/>
                </a:cxn>
                <a:cxn ang="0">
                  <a:pos x="T2" y="T3"/>
                </a:cxn>
                <a:cxn ang="0">
                  <a:pos x="T4" y="T5"/>
                </a:cxn>
                <a:cxn ang="0">
                  <a:pos x="T6" y="T7"/>
                </a:cxn>
                <a:cxn ang="0">
                  <a:pos x="T8" y="T9"/>
                </a:cxn>
                <a:cxn ang="0">
                  <a:pos x="T10" y="T11"/>
                </a:cxn>
                <a:cxn ang="0">
                  <a:pos x="T12" y="T13"/>
                </a:cxn>
              </a:cxnLst>
              <a:rect l="0" t="0" r="r" b="b"/>
              <a:pathLst>
                <a:path w="16" h="70">
                  <a:moveTo>
                    <a:pt x="1" y="8"/>
                  </a:moveTo>
                  <a:cubicBezTo>
                    <a:pt x="0" y="62"/>
                    <a:pt x="0" y="62"/>
                    <a:pt x="0" y="62"/>
                  </a:cubicBezTo>
                  <a:cubicBezTo>
                    <a:pt x="0" y="66"/>
                    <a:pt x="3" y="70"/>
                    <a:pt x="7" y="70"/>
                  </a:cubicBezTo>
                  <a:cubicBezTo>
                    <a:pt x="12" y="70"/>
                    <a:pt x="15" y="66"/>
                    <a:pt x="15" y="62"/>
                  </a:cubicBezTo>
                  <a:cubicBezTo>
                    <a:pt x="16" y="8"/>
                    <a:pt x="16" y="8"/>
                    <a:pt x="16" y="8"/>
                  </a:cubicBezTo>
                  <a:cubicBezTo>
                    <a:pt x="16" y="4"/>
                    <a:pt x="13" y="0"/>
                    <a:pt x="8" y="0"/>
                  </a:cubicBezTo>
                  <a:cubicBezTo>
                    <a:pt x="4" y="0"/>
                    <a:pt x="1" y="3"/>
                    <a:pt x="1" y="8"/>
                  </a:cubicBezTo>
                  <a:close/>
                </a:path>
              </a:pathLst>
            </a:custGeom>
            <a:solidFill>
              <a:srgbClr val="FFC7B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29" name="işlîḑe"/>
            <p:cNvSpPr/>
            <p:nvPr/>
          </p:nvSpPr>
          <p:spPr bwMode="auto">
            <a:xfrm>
              <a:off x="7485856" y="4159490"/>
              <a:ext cx="73025" cy="149225"/>
            </a:xfrm>
            <a:custGeom>
              <a:avLst/>
              <a:gdLst>
                <a:gd name="T0" fmla="*/ 2 w 35"/>
                <a:gd name="T1" fmla="*/ 11 h 71"/>
                <a:gd name="T2" fmla="*/ 19 w 35"/>
                <a:gd name="T3" fmla="*/ 65 h 71"/>
                <a:gd name="T4" fmla="*/ 29 w 35"/>
                <a:gd name="T5" fmla="*/ 70 h 71"/>
                <a:gd name="T6" fmla="*/ 33 w 35"/>
                <a:gd name="T7" fmla="*/ 60 h 71"/>
                <a:gd name="T8" fmla="*/ 16 w 35"/>
                <a:gd name="T9" fmla="*/ 6 h 71"/>
                <a:gd name="T10" fmla="*/ 6 w 35"/>
                <a:gd name="T11" fmla="*/ 1 h 71"/>
                <a:gd name="T12" fmla="*/ 2 w 35"/>
                <a:gd name="T13" fmla="*/ 11 h 71"/>
              </a:gdLst>
              <a:ahLst/>
              <a:cxnLst>
                <a:cxn ang="0">
                  <a:pos x="T0" y="T1"/>
                </a:cxn>
                <a:cxn ang="0">
                  <a:pos x="T2" y="T3"/>
                </a:cxn>
                <a:cxn ang="0">
                  <a:pos x="T4" y="T5"/>
                </a:cxn>
                <a:cxn ang="0">
                  <a:pos x="T6" y="T7"/>
                </a:cxn>
                <a:cxn ang="0">
                  <a:pos x="T8" y="T9"/>
                </a:cxn>
                <a:cxn ang="0">
                  <a:pos x="T10" y="T11"/>
                </a:cxn>
                <a:cxn ang="0">
                  <a:pos x="T12" y="T13"/>
                </a:cxn>
              </a:cxnLst>
              <a:rect l="0" t="0" r="r" b="b"/>
              <a:pathLst>
                <a:path w="35" h="71">
                  <a:moveTo>
                    <a:pt x="2" y="11"/>
                  </a:moveTo>
                  <a:cubicBezTo>
                    <a:pt x="19" y="65"/>
                    <a:pt x="19" y="65"/>
                    <a:pt x="19" y="65"/>
                  </a:cubicBezTo>
                  <a:cubicBezTo>
                    <a:pt x="20" y="69"/>
                    <a:pt x="25" y="71"/>
                    <a:pt x="29" y="70"/>
                  </a:cubicBezTo>
                  <a:cubicBezTo>
                    <a:pt x="32" y="69"/>
                    <a:pt x="35" y="64"/>
                    <a:pt x="33" y="60"/>
                  </a:cubicBezTo>
                  <a:cubicBezTo>
                    <a:pt x="16" y="6"/>
                    <a:pt x="16" y="6"/>
                    <a:pt x="16" y="6"/>
                  </a:cubicBezTo>
                  <a:cubicBezTo>
                    <a:pt x="15" y="2"/>
                    <a:pt x="10" y="0"/>
                    <a:pt x="6" y="1"/>
                  </a:cubicBezTo>
                  <a:cubicBezTo>
                    <a:pt x="3" y="2"/>
                    <a:pt x="0" y="7"/>
                    <a:pt x="2" y="11"/>
                  </a:cubicBezTo>
                  <a:close/>
                </a:path>
              </a:pathLst>
            </a:custGeom>
            <a:solidFill>
              <a:srgbClr val="FFC7B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30" name="íŝļiďê"/>
            <p:cNvSpPr/>
            <p:nvPr/>
          </p:nvSpPr>
          <p:spPr bwMode="auto">
            <a:xfrm>
              <a:off x="7416006" y="3435590"/>
              <a:ext cx="654050" cy="727075"/>
            </a:xfrm>
            <a:custGeom>
              <a:avLst/>
              <a:gdLst>
                <a:gd name="T0" fmla="*/ 312 w 312"/>
                <a:gd name="T1" fmla="*/ 86 h 346"/>
                <a:gd name="T2" fmla="*/ 292 w 312"/>
                <a:gd name="T3" fmla="*/ 95 h 346"/>
                <a:gd name="T4" fmla="*/ 264 w 312"/>
                <a:gd name="T5" fmla="*/ 109 h 346"/>
                <a:gd name="T6" fmla="*/ 249 w 312"/>
                <a:gd name="T7" fmla="*/ 116 h 346"/>
                <a:gd name="T8" fmla="*/ 244 w 312"/>
                <a:gd name="T9" fmla="*/ 119 h 346"/>
                <a:gd name="T10" fmla="*/ 135 w 312"/>
                <a:gd name="T11" fmla="*/ 193 h 346"/>
                <a:gd name="T12" fmla="*/ 65 w 312"/>
                <a:gd name="T13" fmla="*/ 320 h 346"/>
                <a:gd name="T14" fmla="*/ 63 w 312"/>
                <a:gd name="T15" fmla="*/ 327 h 346"/>
                <a:gd name="T16" fmla="*/ 56 w 312"/>
                <a:gd name="T17" fmla="*/ 346 h 346"/>
                <a:gd name="T18" fmla="*/ 50 w 312"/>
                <a:gd name="T19" fmla="*/ 345 h 346"/>
                <a:gd name="T20" fmla="*/ 6 w 312"/>
                <a:gd name="T21" fmla="*/ 336 h 346"/>
                <a:gd name="T22" fmla="*/ 0 w 312"/>
                <a:gd name="T23" fmla="*/ 335 h 346"/>
                <a:gd name="T24" fmla="*/ 7 w 312"/>
                <a:gd name="T25" fmla="*/ 305 h 346"/>
                <a:gd name="T26" fmla="*/ 28 w 312"/>
                <a:gd name="T27" fmla="*/ 241 h 346"/>
                <a:gd name="T28" fmla="*/ 28 w 312"/>
                <a:gd name="T29" fmla="*/ 240 h 346"/>
                <a:gd name="T30" fmla="*/ 84 w 312"/>
                <a:gd name="T31" fmla="*/ 144 h 346"/>
                <a:gd name="T32" fmla="*/ 270 w 312"/>
                <a:gd name="T33" fmla="*/ 11 h 346"/>
                <a:gd name="T34" fmla="*/ 272 w 312"/>
                <a:gd name="T35" fmla="*/ 11 h 346"/>
                <a:gd name="T36" fmla="*/ 296 w 312"/>
                <a:gd name="T37" fmla="*/ 0 h 346"/>
                <a:gd name="T38" fmla="*/ 297 w 312"/>
                <a:gd name="T39" fmla="*/ 4 h 346"/>
                <a:gd name="T40" fmla="*/ 312 w 312"/>
                <a:gd name="T41" fmla="*/ 86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12" h="346">
                  <a:moveTo>
                    <a:pt x="312" y="86"/>
                  </a:moveTo>
                  <a:cubicBezTo>
                    <a:pt x="312" y="86"/>
                    <a:pt x="304" y="89"/>
                    <a:pt x="292" y="95"/>
                  </a:cubicBezTo>
                  <a:cubicBezTo>
                    <a:pt x="284" y="99"/>
                    <a:pt x="275" y="103"/>
                    <a:pt x="264" y="109"/>
                  </a:cubicBezTo>
                  <a:cubicBezTo>
                    <a:pt x="259" y="111"/>
                    <a:pt x="254" y="113"/>
                    <a:pt x="249" y="116"/>
                  </a:cubicBezTo>
                  <a:cubicBezTo>
                    <a:pt x="247" y="117"/>
                    <a:pt x="246" y="118"/>
                    <a:pt x="244" y="119"/>
                  </a:cubicBezTo>
                  <a:cubicBezTo>
                    <a:pt x="197" y="144"/>
                    <a:pt x="155" y="169"/>
                    <a:pt x="135" y="193"/>
                  </a:cubicBezTo>
                  <a:cubicBezTo>
                    <a:pt x="102" y="231"/>
                    <a:pt x="77" y="287"/>
                    <a:pt x="65" y="320"/>
                  </a:cubicBezTo>
                  <a:cubicBezTo>
                    <a:pt x="64" y="322"/>
                    <a:pt x="63" y="325"/>
                    <a:pt x="63" y="327"/>
                  </a:cubicBezTo>
                  <a:cubicBezTo>
                    <a:pt x="58" y="339"/>
                    <a:pt x="56" y="346"/>
                    <a:pt x="56" y="346"/>
                  </a:cubicBezTo>
                  <a:cubicBezTo>
                    <a:pt x="50" y="345"/>
                    <a:pt x="50" y="345"/>
                    <a:pt x="50" y="345"/>
                  </a:cubicBezTo>
                  <a:cubicBezTo>
                    <a:pt x="6" y="336"/>
                    <a:pt x="6" y="336"/>
                    <a:pt x="6" y="336"/>
                  </a:cubicBezTo>
                  <a:cubicBezTo>
                    <a:pt x="0" y="335"/>
                    <a:pt x="0" y="335"/>
                    <a:pt x="0" y="335"/>
                  </a:cubicBezTo>
                  <a:cubicBezTo>
                    <a:pt x="0" y="334"/>
                    <a:pt x="2" y="322"/>
                    <a:pt x="7" y="305"/>
                  </a:cubicBezTo>
                  <a:cubicBezTo>
                    <a:pt x="11" y="288"/>
                    <a:pt x="18" y="265"/>
                    <a:pt x="28" y="241"/>
                  </a:cubicBezTo>
                  <a:cubicBezTo>
                    <a:pt x="28" y="240"/>
                    <a:pt x="28" y="240"/>
                    <a:pt x="28" y="240"/>
                  </a:cubicBezTo>
                  <a:cubicBezTo>
                    <a:pt x="41" y="207"/>
                    <a:pt x="59" y="172"/>
                    <a:pt x="84" y="144"/>
                  </a:cubicBezTo>
                  <a:cubicBezTo>
                    <a:pt x="131" y="90"/>
                    <a:pt x="227" y="31"/>
                    <a:pt x="270" y="11"/>
                  </a:cubicBezTo>
                  <a:cubicBezTo>
                    <a:pt x="270" y="11"/>
                    <a:pt x="271" y="11"/>
                    <a:pt x="272" y="11"/>
                  </a:cubicBezTo>
                  <a:cubicBezTo>
                    <a:pt x="285" y="4"/>
                    <a:pt x="294" y="1"/>
                    <a:pt x="296" y="0"/>
                  </a:cubicBezTo>
                  <a:cubicBezTo>
                    <a:pt x="297" y="4"/>
                    <a:pt x="297" y="4"/>
                    <a:pt x="297" y="4"/>
                  </a:cubicBezTo>
                  <a:cubicBezTo>
                    <a:pt x="312" y="86"/>
                    <a:pt x="312" y="86"/>
                    <a:pt x="312" y="86"/>
                  </a:cubicBezTo>
                </a:path>
              </a:pathLst>
            </a:custGeom>
            <a:solidFill>
              <a:srgbClr val="F4B84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31" name="işļíḓé"/>
            <p:cNvSpPr/>
            <p:nvPr/>
          </p:nvSpPr>
          <p:spPr bwMode="auto">
            <a:xfrm>
              <a:off x="7411244" y="4073765"/>
              <a:ext cx="147637" cy="96838"/>
            </a:xfrm>
            <a:custGeom>
              <a:avLst/>
              <a:gdLst>
                <a:gd name="T0" fmla="*/ 93 w 93"/>
                <a:gd name="T1" fmla="*/ 21 h 61"/>
                <a:gd name="T2" fmla="*/ 89 w 93"/>
                <a:gd name="T3" fmla="*/ 21 h 61"/>
                <a:gd name="T4" fmla="*/ 12 w 93"/>
                <a:gd name="T5" fmla="*/ 1 h 61"/>
                <a:gd name="T6" fmla="*/ 7 w 93"/>
                <a:gd name="T7" fmla="*/ 0 h 61"/>
                <a:gd name="T8" fmla="*/ 7 w 93"/>
                <a:gd name="T9" fmla="*/ 0 h 61"/>
                <a:gd name="T10" fmla="*/ 0 w 93"/>
                <a:gd name="T11" fmla="*/ 44 h 61"/>
                <a:gd name="T12" fmla="*/ 10 w 93"/>
                <a:gd name="T13" fmla="*/ 45 h 61"/>
                <a:gd name="T14" fmla="*/ 56 w 93"/>
                <a:gd name="T15" fmla="*/ 56 h 61"/>
                <a:gd name="T16" fmla="*/ 64 w 93"/>
                <a:gd name="T17" fmla="*/ 57 h 61"/>
                <a:gd name="T18" fmla="*/ 69 w 93"/>
                <a:gd name="T19" fmla="*/ 58 h 61"/>
                <a:gd name="T20" fmla="*/ 82 w 93"/>
                <a:gd name="T21" fmla="*/ 61 h 61"/>
                <a:gd name="T22" fmla="*/ 93 w 93"/>
                <a:gd name="T23" fmla="*/ 2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 h="61">
                  <a:moveTo>
                    <a:pt x="93" y="21"/>
                  </a:moveTo>
                  <a:lnTo>
                    <a:pt x="89" y="21"/>
                  </a:lnTo>
                  <a:lnTo>
                    <a:pt x="12" y="1"/>
                  </a:lnTo>
                  <a:lnTo>
                    <a:pt x="7" y="0"/>
                  </a:lnTo>
                  <a:lnTo>
                    <a:pt x="7" y="0"/>
                  </a:lnTo>
                  <a:lnTo>
                    <a:pt x="0" y="44"/>
                  </a:lnTo>
                  <a:lnTo>
                    <a:pt x="10" y="45"/>
                  </a:lnTo>
                  <a:lnTo>
                    <a:pt x="56" y="56"/>
                  </a:lnTo>
                  <a:lnTo>
                    <a:pt x="64" y="57"/>
                  </a:lnTo>
                  <a:lnTo>
                    <a:pt x="69" y="58"/>
                  </a:lnTo>
                  <a:lnTo>
                    <a:pt x="82" y="61"/>
                  </a:lnTo>
                  <a:lnTo>
                    <a:pt x="93" y="2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32" name="ïş1ïḋè"/>
            <p:cNvSpPr/>
            <p:nvPr/>
          </p:nvSpPr>
          <p:spPr bwMode="auto">
            <a:xfrm>
              <a:off x="7411244" y="4073765"/>
              <a:ext cx="147637" cy="96838"/>
            </a:xfrm>
            <a:custGeom>
              <a:avLst/>
              <a:gdLst>
                <a:gd name="T0" fmla="*/ 93 w 93"/>
                <a:gd name="T1" fmla="*/ 21 h 61"/>
                <a:gd name="T2" fmla="*/ 89 w 93"/>
                <a:gd name="T3" fmla="*/ 21 h 61"/>
                <a:gd name="T4" fmla="*/ 12 w 93"/>
                <a:gd name="T5" fmla="*/ 1 h 61"/>
                <a:gd name="T6" fmla="*/ 7 w 93"/>
                <a:gd name="T7" fmla="*/ 0 h 61"/>
                <a:gd name="T8" fmla="*/ 7 w 93"/>
                <a:gd name="T9" fmla="*/ 0 h 61"/>
                <a:gd name="T10" fmla="*/ 0 w 93"/>
                <a:gd name="T11" fmla="*/ 44 h 61"/>
                <a:gd name="T12" fmla="*/ 10 w 93"/>
                <a:gd name="T13" fmla="*/ 45 h 61"/>
                <a:gd name="T14" fmla="*/ 56 w 93"/>
                <a:gd name="T15" fmla="*/ 56 h 61"/>
                <a:gd name="T16" fmla="*/ 64 w 93"/>
                <a:gd name="T17" fmla="*/ 57 h 61"/>
                <a:gd name="T18" fmla="*/ 69 w 93"/>
                <a:gd name="T19" fmla="*/ 58 h 61"/>
                <a:gd name="T20" fmla="*/ 82 w 93"/>
                <a:gd name="T21" fmla="*/ 61 h 61"/>
                <a:gd name="T22" fmla="*/ 93 w 93"/>
                <a:gd name="T23" fmla="*/ 21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 h="61">
                  <a:moveTo>
                    <a:pt x="93" y="21"/>
                  </a:moveTo>
                  <a:lnTo>
                    <a:pt x="89" y="21"/>
                  </a:lnTo>
                  <a:lnTo>
                    <a:pt x="12" y="1"/>
                  </a:lnTo>
                  <a:lnTo>
                    <a:pt x="7" y="0"/>
                  </a:lnTo>
                  <a:lnTo>
                    <a:pt x="7" y="0"/>
                  </a:lnTo>
                  <a:lnTo>
                    <a:pt x="0" y="44"/>
                  </a:lnTo>
                  <a:lnTo>
                    <a:pt x="10" y="45"/>
                  </a:lnTo>
                  <a:lnTo>
                    <a:pt x="56" y="56"/>
                  </a:lnTo>
                  <a:lnTo>
                    <a:pt x="64" y="57"/>
                  </a:lnTo>
                  <a:lnTo>
                    <a:pt x="69" y="58"/>
                  </a:lnTo>
                  <a:lnTo>
                    <a:pt x="82" y="61"/>
                  </a:lnTo>
                  <a:lnTo>
                    <a:pt x="93" y="21"/>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33" name="ïsliḋé"/>
            <p:cNvSpPr/>
            <p:nvPr/>
          </p:nvSpPr>
          <p:spPr bwMode="auto">
            <a:xfrm>
              <a:off x="7430294" y="4091227"/>
              <a:ext cx="20637" cy="22225"/>
            </a:xfrm>
            <a:custGeom>
              <a:avLst/>
              <a:gdLst>
                <a:gd name="T0" fmla="*/ 0 w 10"/>
                <a:gd name="T1" fmla="*/ 4 h 11"/>
                <a:gd name="T2" fmla="*/ 6 w 10"/>
                <a:gd name="T3" fmla="*/ 1 h 11"/>
                <a:gd name="T4" fmla="*/ 9 w 10"/>
                <a:gd name="T5" fmla="*/ 7 h 11"/>
                <a:gd name="T6" fmla="*/ 3 w 10"/>
                <a:gd name="T7" fmla="*/ 10 h 11"/>
                <a:gd name="T8" fmla="*/ 0 w 10"/>
                <a:gd name="T9" fmla="*/ 4 h 11"/>
              </a:gdLst>
              <a:ahLst/>
              <a:cxnLst>
                <a:cxn ang="0">
                  <a:pos x="T0" y="T1"/>
                </a:cxn>
                <a:cxn ang="0">
                  <a:pos x="T2" y="T3"/>
                </a:cxn>
                <a:cxn ang="0">
                  <a:pos x="T4" y="T5"/>
                </a:cxn>
                <a:cxn ang="0">
                  <a:pos x="T6" y="T7"/>
                </a:cxn>
                <a:cxn ang="0">
                  <a:pos x="T8" y="T9"/>
                </a:cxn>
              </a:cxnLst>
              <a:rect l="0" t="0" r="r" b="b"/>
              <a:pathLst>
                <a:path w="10" h="11">
                  <a:moveTo>
                    <a:pt x="0" y="4"/>
                  </a:moveTo>
                  <a:cubicBezTo>
                    <a:pt x="1" y="1"/>
                    <a:pt x="4" y="0"/>
                    <a:pt x="6" y="1"/>
                  </a:cubicBezTo>
                  <a:cubicBezTo>
                    <a:pt x="9" y="1"/>
                    <a:pt x="10" y="4"/>
                    <a:pt x="9" y="7"/>
                  </a:cubicBezTo>
                  <a:cubicBezTo>
                    <a:pt x="8" y="9"/>
                    <a:pt x="6" y="11"/>
                    <a:pt x="3" y="10"/>
                  </a:cubicBezTo>
                  <a:cubicBezTo>
                    <a:pt x="1" y="9"/>
                    <a:pt x="0" y="6"/>
                    <a:pt x="0" y="4"/>
                  </a:cubicBezTo>
                  <a:close/>
                </a:path>
              </a:pathLst>
            </a:custGeom>
            <a:solidFill>
              <a:srgbClr val="DB734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34" name="îṧļîḍe"/>
            <p:cNvSpPr/>
            <p:nvPr/>
          </p:nvSpPr>
          <p:spPr bwMode="auto">
            <a:xfrm>
              <a:off x="8208169" y="5378690"/>
              <a:ext cx="200025" cy="193675"/>
            </a:xfrm>
            <a:custGeom>
              <a:avLst/>
              <a:gdLst>
                <a:gd name="T0" fmla="*/ 0 w 95"/>
                <a:gd name="T1" fmla="*/ 86 h 92"/>
                <a:gd name="T2" fmla="*/ 57 w 95"/>
                <a:gd name="T3" fmla="*/ 92 h 92"/>
                <a:gd name="T4" fmla="*/ 60 w 95"/>
                <a:gd name="T5" fmla="*/ 85 h 92"/>
                <a:gd name="T6" fmla="*/ 64 w 95"/>
                <a:gd name="T7" fmla="*/ 76 h 92"/>
                <a:gd name="T8" fmla="*/ 65 w 95"/>
                <a:gd name="T9" fmla="*/ 75 h 92"/>
                <a:gd name="T10" fmla="*/ 76 w 95"/>
                <a:gd name="T11" fmla="*/ 50 h 92"/>
                <a:gd name="T12" fmla="*/ 95 w 95"/>
                <a:gd name="T13" fmla="*/ 10 h 92"/>
                <a:gd name="T14" fmla="*/ 51 w 95"/>
                <a:gd name="T15" fmla="*/ 1 h 92"/>
                <a:gd name="T16" fmla="*/ 45 w 95"/>
                <a:gd name="T17" fmla="*/ 0 h 92"/>
                <a:gd name="T18" fmla="*/ 32 w 95"/>
                <a:gd name="T19" fmla="*/ 24 h 92"/>
                <a:gd name="T20" fmla="*/ 19 w 95"/>
                <a:gd name="T21" fmla="*/ 48 h 92"/>
                <a:gd name="T22" fmla="*/ 19 w 95"/>
                <a:gd name="T23" fmla="*/ 49 h 92"/>
                <a:gd name="T24" fmla="*/ 19 w 95"/>
                <a:gd name="T25" fmla="*/ 49 h 92"/>
                <a:gd name="T26" fmla="*/ 16 w 95"/>
                <a:gd name="T27" fmla="*/ 55 h 92"/>
                <a:gd name="T28" fmla="*/ 0 w 95"/>
                <a:gd name="T29" fmla="*/ 8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5" h="92">
                  <a:moveTo>
                    <a:pt x="0" y="86"/>
                  </a:moveTo>
                  <a:cubicBezTo>
                    <a:pt x="57" y="92"/>
                    <a:pt x="57" y="92"/>
                    <a:pt x="57" y="92"/>
                  </a:cubicBezTo>
                  <a:cubicBezTo>
                    <a:pt x="60" y="85"/>
                    <a:pt x="60" y="85"/>
                    <a:pt x="60" y="85"/>
                  </a:cubicBezTo>
                  <a:cubicBezTo>
                    <a:pt x="64" y="76"/>
                    <a:pt x="64" y="76"/>
                    <a:pt x="64" y="76"/>
                  </a:cubicBezTo>
                  <a:cubicBezTo>
                    <a:pt x="65" y="75"/>
                    <a:pt x="65" y="75"/>
                    <a:pt x="65" y="75"/>
                  </a:cubicBezTo>
                  <a:cubicBezTo>
                    <a:pt x="76" y="50"/>
                    <a:pt x="76" y="50"/>
                    <a:pt x="76" y="50"/>
                  </a:cubicBezTo>
                  <a:cubicBezTo>
                    <a:pt x="95" y="10"/>
                    <a:pt x="95" y="10"/>
                    <a:pt x="95" y="10"/>
                  </a:cubicBezTo>
                  <a:cubicBezTo>
                    <a:pt x="51" y="1"/>
                    <a:pt x="51" y="1"/>
                    <a:pt x="51" y="1"/>
                  </a:cubicBezTo>
                  <a:cubicBezTo>
                    <a:pt x="45" y="0"/>
                    <a:pt x="45" y="0"/>
                    <a:pt x="45" y="0"/>
                  </a:cubicBezTo>
                  <a:cubicBezTo>
                    <a:pt x="44" y="1"/>
                    <a:pt x="38" y="12"/>
                    <a:pt x="32" y="24"/>
                  </a:cubicBezTo>
                  <a:cubicBezTo>
                    <a:pt x="28" y="32"/>
                    <a:pt x="23" y="41"/>
                    <a:pt x="19" y="48"/>
                  </a:cubicBezTo>
                  <a:cubicBezTo>
                    <a:pt x="19" y="49"/>
                    <a:pt x="19" y="49"/>
                    <a:pt x="19" y="49"/>
                  </a:cubicBezTo>
                  <a:cubicBezTo>
                    <a:pt x="19" y="49"/>
                    <a:pt x="19" y="49"/>
                    <a:pt x="19" y="49"/>
                  </a:cubicBezTo>
                  <a:cubicBezTo>
                    <a:pt x="18" y="51"/>
                    <a:pt x="16" y="54"/>
                    <a:pt x="16" y="55"/>
                  </a:cubicBezTo>
                  <a:cubicBezTo>
                    <a:pt x="12" y="63"/>
                    <a:pt x="0" y="86"/>
                    <a:pt x="0" y="86"/>
                  </a:cubicBezTo>
                </a:path>
              </a:pathLst>
            </a:custGeom>
            <a:solidFill>
              <a:srgbClr val="9995A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35" name="íṧḷïďè"/>
            <p:cNvSpPr/>
            <p:nvPr/>
          </p:nvSpPr>
          <p:spPr bwMode="auto">
            <a:xfrm>
              <a:off x="8173244" y="5534265"/>
              <a:ext cx="328612" cy="168275"/>
            </a:xfrm>
            <a:custGeom>
              <a:avLst/>
              <a:gdLst>
                <a:gd name="T0" fmla="*/ 0 w 157"/>
                <a:gd name="T1" fmla="*/ 51 h 80"/>
                <a:gd name="T2" fmla="*/ 138 w 157"/>
                <a:gd name="T3" fmla="*/ 78 h 80"/>
                <a:gd name="T4" fmla="*/ 156 w 157"/>
                <a:gd name="T5" fmla="*/ 66 h 80"/>
                <a:gd name="T6" fmla="*/ 149 w 157"/>
                <a:gd name="T7" fmla="*/ 50 h 80"/>
                <a:gd name="T8" fmla="*/ 85 w 157"/>
                <a:gd name="T9" fmla="*/ 13 h 80"/>
                <a:gd name="T10" fmla="*/ 10 w 157"/>
                <a:gd name="T11" fmla="*/ 0 h 80"/>
                <a:gd name="T12" fmla="*/ 0 w 157"/>
                <a:gd name="T13" fmla="*/ 51 h 80"/>
              </a:gdLst>
              <a:ahLst/>
              <a:cxnLst>
                <a:cxn ang="0">
                  <a:pos x="T0" y="T1"/>
                </a:cxn>
                <a:cxn ang="0">
                  <a:pos x="T2" y="T3"/>
                </a:cxn>
                <a:cxn ang="0">
                  <a:pos x="T4" y="T5"/>
                </a:cxn>
                <a:cxn ang="0">
                  <a:pos x="T6" y="T7"/>
                </a:cxn>
                <a:cxn ang="0">
                  <a:pos x="T8" y="T9"/>
                </a:cxn>
                <a:cxn ang="0">
                  <a:pos x="T10" y="T11"/>
                </a:cxn>
                <a:cxn ang="0">
                  <a:pos x="T12" y="T13"/>
                </a:cxn>
              </a:cxnLst>
              <a:rect l="0" t="0" r="r" b="b"/>
              <a:pathLst>
                <a:path w="157" h="80">
                  <a:moveTo>
                    <a:pt x="0" y="51"/>
                  </a:moveTo>
                  <a:cubicBezTo>
                    <a:pt x="138" y="78"/>
                    <a:pt x="138" y="78"/>
                    <a:pt x="138" y="78"/>
                  </a:cubicBezTo>
                  <a:cubicBezTo>
                    <a:pt x="146" y="80"/>
                    <a:pt x="154" y="74"/>
                    <a:pt x="156" y="66"/>
                  </a:cubicBezTo>
                  <a:cubicBezTo>
                    <a:pt x="157" y="60"/>
                    <a:pt x="154" y="53"/>
                    <a:pt x="149" y="50"/>
                  </a:cubicBezTo>
                  <a:cubicBezTo>
                    <a:pt x="85" y="13"/>
                    <a:pt x="85" y="13"/>
                    <a:pt x="85" y="13"/>
                  </a:cubicBezTo>
                  <a:cubicBezTo>
                    <a:pt x="10" y="0"/>
                    <a:pt x="10" y="0"/>
                    <a:pt x="10" y="0"/>
                  </a:cubicBezTo>
                  <a:lnTo>
                    <a:pt x="0" y="51"/>
                  </a:lnTo>
                  <a:close/>
                </a:path>
              </a:pathLst>
            </a:custGeom>
            <a:solidFill>
              <a:srgbClr val="65324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36" name="íṩľide"/>
            <p:cNvSpPr/>
            <p:nvPr/>
          </p:nvSpPr>
          <p:spPr bwMode="auto">
            <a:xfrm>
              <a:off x="8173244" y="5631102"/>
              <a:ext cx="319087" cy="77788"/>
            </a:xfrm>
            <a:custGeom>
              <a:avLst/>
              <a:gdLst>
                <a:gd name="T0" fmla="*/ 140 w 152"/>
                <a:gd name="T1" fmla="*/ 36 h 37"/>
                <a:gd name="T2" fmla="*/ 0 w 152"/>
                <a:gd name="T3" fmla="*/ 10 h 37"/>
                <a:gd name="T4" fmla="*/ 2 w 152"/>
                <a:gd name="T5" fmla="*/ 0 h 37"/>
                <a:gd name="T6" fmla="*/ 152 w 152"/>
                <a:gd name="T7" fmla="*/ 28 h 37"/>
                <a:gd name="T8" fmla="*/ 140 w 152"/>
                <a:gd name="T9" fmla="*/ 36 h 37"/>
              </a:gdLst>
              <a:ahLst/>
              <a:cxnLst>
                <a:cxn ang="0">
                  <a:pos x="T0" y="T1"/>
                </a:cxn>
                <a:cxn ang="0">
                  <a:pos x="T2" y="T3"/>
                </a:cxn>
                <a:cxn ang="0">
                  <a:pos x="T4" y="T5"/>
                </a:cxn>
                <a:cxn ang="0">
                  <a:pos x="T6" y="T7"/>
                </a:cxn>
                <a:cxn ang="0">
                  <a:pos x="T8" y="T9"/>
                </a:cxn>
              </a:cxnLst>
              <a:rect l="0" t="0" r="r" b="b"/>
              <a:pathLst>
                <a:path w="152" h="37">
                  <a:moveTo>
                    <a:pt x="140" y="36"/>
                  </a:moveTo>
                  <a:cubicBezTo>
                    <a:pt x="0" y="10"/>
                    <a:pt x="0" y="10"/>
                    <a:pt x="0" y="10"/>
                  </a:cubicBezTo>
                  <a:cubicBezTo>
                    <a:pt x="2" y="0"/>
                    <a:pt x="2" y="0"/>
                    <a:pt x="2" y="0"/>
                  </a:cubicBezTo>
                  <a:cubicBezTo>
                    <a:pt x="152" y="28"/>
                    <a:pt x="152" y="28"/>
                    <a:pt x="152" y="28"/>
                  </a:cubicBezTo>
                  <a:cubicBezTo>
                    <a:pt x="151" y="34"/>
                    <a:pt x="146" y="37"/>
                    <a:pt x="140" y="36"/>
                  </a:cubicBezTo>
                  <a:close/>
                </a:path>
              </a:pathLst>
            </a:custGeom>
            <a:solidFill>
              <a:srgbClr val="0711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37" name="ï$liḓê"/>
            <p:cNvSpPr/>
            <p:nvPr/>
          </p:nvSpPr>
          <p:spPr bwMode="auto">
            <a:xfrm>
              <a:off x="8336756" y="5567602"/>
              <a:ext cx="47625" cy="39688"/>
            </a:xfrm>
            <a:custGeom>
              <a:avLst/>
              <a:gdLst>
                <a:gd name="T0" fmla="*/ 3 w 23"/>
                <a:gd name="T1" fmla="*/ 18 h 19"/>
                <a:gd name="T2" fmla="*/ 22 w 23"/>
                <a:gd name="T3" fmla="*/ 4 h 19"/>
                <a:gd name="T4" fmla="*/ 22 w 23"/>
                <a:gd name="T5" fmla="*/ 1 h 19"/>
                <a:gd name="T6" fmla="*/ 20 w 23"/>
                <a:gd name="T7" fmla="*/ 1 h 19"/>
                <a:gd name="T8" fmla="*/ 1 w 23"/>
                <a:gd name="T9" fmla="*/ 15 h 19"/>
                <a:gd name="T10" fmla="*/ 0 w 23"/>
                <a:gd name="T11" fmla="*/ 18 h 19"/>
                <a:gd name="T12" fmla="*/ 3 w 23"/>
                <a:gd name="T13" fmla="*/ 18 h 19"/>
              </a:gdLst>
              <a:ahLst/>
              <a:cxnLst>
                <a:cxn ang="0">
                  <a:pos x="T0" y="T1"/>
                </a:cxn>
                <a:cxn ang="0">
                  <a:pos x="T2" y="T3"/>
                </a:cxn>
                <a:cxn ang="0">
                  <a:pos x="T4" y="T5"/>
                </a:cxn>
                <a:cxn ang="0">
                  <a:pos x="T6" y="T7"/>
                </a:cxn>
                <a:cxn ang="0">
                  <a:pos x="T8" y="T9"/>
                </a:cxn>
                <a:cxn ang="0">
                  <a:pos x="T10" y="T11"/>
                </a:cxn>
                <a:cxn ang="0">
                  <a:pos x="T12" y="T13"/>
                </a:cxn>
              </a:cxnLst>
              <a:rect l="0" t="0" r="r" b="b"/>
              <a:pathLst>
                <a:path w="23" h="19">
                  <a:moveTo>
                    <a:pt x="3" y="18"/>
                  </a:moveTo>
                  <a:cubicBezTo>
                    <a:pt x="22" y="4"/>
                    <a:pt x="22" y="4"/>
                    <a:pt x="22" y="4"/>
                  </a:cubicBezTo>
                  <a:cubicBezTo>
                    <a:pt x="23" y="3"/>
                    <a:pt x="23" y="2"/>
                    <a:pt x="22" y="1"/>
                  </a:cubicBezTo>
                  <a:cubicBezTo>
                    <a:pt x="22" y="1"/>
                    <a:pt x="21" y="0"/>
                    <a:pt x="20" y="1"/>
                  </a:cubicBezTo>
                  <a:cubicBezTo>
                    <a:pt x="1" y="15"/>
                    <a:pt x="1" y="15"/>
                    <a:pt x="1" y="15"/>
                  </a:cubicBezTo>
                  <a:cubicBezTo>
                    <a:pt x="0" y="16"/>
                    <a:pt x="0" y="17"/>
                    <a:pt x="0" y="18"/>
                  </a:cubicBezTo>
                  <a:cubicBezTo>
                    <a:pt x="1" y="18"/>
                    <a:pt x="2" y="19"/>
                    <a:pt x="3" y="18"/>
                  </a:cubicBezTo>
                </a:path>
              </a:pathLst>
            </a:custGeom>
            <a:solidFill>
              <a:srgbClr val="0711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38" name="íśḷïḓè"/>
            <p:cNvSpPr/>
            <p:nvPr/>
          </p:nvSpPr>
          <p:spPr bwMode="auto">
            <a:xfrm>
              <a:off x="8360569" y="5585065"/>
              <a:ext cx="47625" cy="38100"/>
            </a:xfrm>
            <a:custGeom>
              <a:avLst/>
              <a:gdLst>
                <a:gd name="T0" fmla="*/ 3 w 23"/>
                <a:gd name="T1" fmla="*/ 17 h 18"/>
                <a:gd name="T2" fmla="*/ 22 w 23"/>
                <a:gd name="T3" fmla="*/ 3 h 18"/>
                <a:gd name="T4" fmla="*/ 22 w 23"/>
                <a:gd name="T5" fmla="*/ 1 h 18"/>
                <a:gd name="T6" fmla="*/ 20 w 23"/>
                <a:gd name="T7" fmla="*/ 0 h 18"/>
                <a:gd name="T8" fmla="*/ 1 w 23"/>
                <a:gd name="T9" fmla="*/ 15 h 18"/>
                <a:gd name="T10" fmla="*/ 0 w 23"/>
                <a:gd name="T11" fmla="*/ 17 h 18"/>
                <a:gd name="T12" fmla="*/ 3 w 23"/>
                <a:gd name="T13" fmla="*/ 17 h 18"/>
              </a:gdLst>
              <a:ahLst/>
              <a:cxnLst>
                <a:cxn ang="0">
                  <a:pos x="T0" y="T1"/>
                </a:cxn>
                <a:cxn ang="0">
                  <a:pos x="T2" y="T3"/>
                </a:cxn>
                <a:cxn ang="0">
                  <a:pos x="T4" y="T5"/>
                </a:cxn>
                <a:cxn ang="0">
                  <a:pos x="T6" y="T7"/>
                </a:cxn>
                <a:cxn ang="0">
                  <a:pos x="T8" y="T9"/>
                </a:cxn>
                <a:cxn ang="0">
                  <a:pos x="T10" y="T11"/>
                </a:cxn>
                <a:cxn ang="0">
                  <a:pos x="T12" y="T13"/>
                </a:cxn>
              </a:cxnLst>
              <a:rect l="0" t="0" r="r" b="b"/>
              <a:pathLst>
                <a:path w="23" h="18">
                  <a:moveTo>
                    <a:pt x="3" y="17"/>
                  </a:moveTo>
                  <a:cubicBezTo>
                    <a:pt x="22" y="3"/>
                    <a:pt x="22" y="3"/>
                    <a:pt x="22" y="3"/>
                  </a:cubicBezTo>
                  <a:cubicBezTo>
                    <a:pt x="23" y="2"/>
                    <a:pt x="23" y="1"/>
                    <a:pt x="22" y="1"/>
                  </a:cubicBezTo>
                  <a:cubicBezTo>
                    <a:pt x="22" y="0"/>
                    <a:pt x="21" y="0"/>
                    <a:pt x="20" y="0"/>
                  </a:cubicBezTo>
                  <a:cubicBezTo>
                    <a:pt x="1" y="15"/>
                    <a:pt x="1" y="15"/>
                    <a:pt x="1" y="15"/>
                  </a:cubicBezTo>
                  <a:cubicBezTo>
                    <a:pt x="0" y="15"/>
                    <a:pt x="0" y="16"/>
                    <a:pt x="0" y="17"/>
                  </a:cubicBezTo>
                  <a:cubicBezTo>
                    <a:pt x="1" y="18"/>
                    <a:pt x="2" y="18"/>
                    <a:pt x="3" y="17"/>
                  </a:cubicBezTo>
                </a:path>
              </a:pathLst>
            </a:custGeom>
            <a:solidFill>
              <a:srgbClr val="0711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39" name="ïṩļïḑe"/>
            <p:cNvSpPr/>
            <p:nvPr/>
          </p:nvSpPr>
          <p:spPr bwMode="auto">
            <a:xfrm>
              <a:off x="8381206" y="5599352"/>
              <a:ext cx="53975" cy="42863"/>
            </a:xfrm>
            <a:custGeom>
              <a:avLst/>
              <a:gdLst>
                <a:gd name="T0" fmla="*/ 3 w 26"/>
                <a:gd name="T1" fmla="*/ 19 h 20"/>
                <a:gd name="T2" fmla="*/ 25 w 26"/>
                <a:gd name="T3" fmla="*/ 3 h 20"/>
                <a:gd name="T4" fmla="*/ 25 w 26"/>
                <a:gd name="T5" fmla="*/ 1 h 20"/>
                <a:gd name="T6" fmla="*/ 23 w 26"/>
                <a:gd name="T7" fmla="*/ 0 h 20"/>
                <a:gd name="T8" fmla="*/ 1 w 26"/>
                <a:gd name="T9" fmla="*/ 16 h 20"/>
                <a:gd name="T10" fmla="*/ 0 w 26"/>
                <a:gd name="T11" fmla="*/ 19 h 20"/>
                <a:gd name="T12" fmla="*/ 3 w 26"/>
                <a:gd name="T13" fmla="*/ 19 h 20"/>
              </a:gdLst>
              <a:ahLst/>
              <a:cxnLst>
                <a:cxn ang="0">
                  <a:pos x="T0" y="T1"/>
                </a:cxn>
                <a:cxn ang="0">
                  <a:pos x="T2" y="T3"/>
                </a:cxn>
                <a:cxn ang="0">
                  <a:pos x="T4" y="T5"/>
                </a:cxn>
                <a:cxn ang="0">
                  <a:pos x="T6" y="T7"/>
                </a:cxn>
                <a:cxn ang="0">
                  <a:pos x="T8" y="T9"/>
                </a:cxn>
                <a:cxn ang="0">
                  <a:pos x="T10" y="T11"/>
                </a:cxn>
                <a:cxn ang="0">
                  <a:pos x="T12" y="T13"/>
                </a:cxn>
              </a:cxnLst>
              <a:rect l="0" t="0" r="r" b="b"/>
              <a:pathLst>
                <a:path w="26" h="20">
                  <a:moveTo>
                    <a:pt x="3" y="19"/>
                  </a:moveTo>
                  <a:cubicBezTo>
                    <a:pt x="25" y="3"/>
                    <a:pt x="25" y="3"/>
                    <a:pt x="25" y="3"/>
                  </a:cubicBezTo>
                  <a:cubicBezTo>
                    <a:pt x="25" y="2"/>
                    <a:pt x="26" y="1"/>
                    <a:pt x="25" y="1"/>
                  </a:cubicBezTo>
                  <a:cubicBezTo>
                    <a:pt x="24" y="0"/>
                    <a:pt x="23" y="0"/>
                    <a:pt x="23" y="0"/>
                  </a:cubicBezTo>
                  <a:cubicBezTo>
                    <a:pt x="1" y="16"/>
                    <a:pt x="1" y="16"/>
                    <a:pt x="1" y="16"/>
                  </a:cubicBezTo>
                  <a:cubicBezTo>
                    <a:pt x="0" y="17"/>
                    <a:pt x="0" y="18"/>
                    <a:pt x="0" y="19"/>
                  </a:cubicBezTo>
                  <a:cubicBezTo>
                    <a:pt x="1" y="20"/>
                    <a:pt x="2" y="20"/>
                    <a:pt x="3" y="19"/>
                  </a:cubicBezTo>
                </a:path>
              </a:pathLst>
            </a:custGeom>
            <a:solidFill>
              <a:srgbClr val="0711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40" name="íśļíde"/>
            <p:cNvSpPr/>
            <p:nvPr/>
          </p:nvSpPr>
          <p:spPr bwMode="auto">
            <a:xfrm>
              <a:off x="8208169" y="4351577"/>
              <a:ext cx="466725" cy="1196975"/>
            </a:xfrm>
            <a:custGeom>
              <a:avLst/>
              <a:gdLst>
                <a:gd name="T0" fmla="*/ 0 w 222"/>
                <a:gd name="T1" fmla="*/ 527 h 571"/>
                <a:gd name="T2" fmla="*/ 19 w 222"/>
                <a:gd name="T3" fmla="*/ 538 h 571"/>
                <a:gd name="T4" fmla="*/ 23 w 222"/>
                <a:gd name="T5" fmla="*/ 541 h 571"/>
                <a:gd name="T6" fmla="*/ 65 w 222"/>
                <a:gd name="T7" fmla="*/ 565 h 571"/>
                <a:gd name="T8" fmla="*/ 76 w 222"/>
                <a:gd name="T9" fmla="*/ 571 h 571"/>
                <a:gd name="T10" fmla="*/ 89 w 222"/>
                <a:gd name="T11" fmla="*/ 547 h 571"/>
                <a:gd name="T12" fmla="*/ 146 w 222"/>
                <a:gd name="T13" fmla="*/ 444 h 571"/>
                <a:gd name="T14" fmla="*/ 220 w 222"/>
                <a:gd name="T15" fmla="*/ 258 h 571"/>
                <a:gd name="T16" fmla="*/ 127 w 222"/>
                <a:gd name="T17" fmla="*/ 0 h 571"/>
                <a:gd name="T18" fmla="*/ 111 w 222"/>
                <a:gd name="T19" fmla="*/ 4 h 571"/>
                <a:gd name="T20" fmla="*/ 27 w 222"/>
                <a:gd name="T21" fmla="*/ 68 h 571"/>
                <a:gd name="T22" fmla="*/ 131 w 222"/>
                <a:gd name="T23" fmla="*/ 263 h 571"/>
                <a:gd name="T24" fmla="*/ 14 w 222"/>
                <a:gd name="T25" fmla="*/ 504 h 571"/>
                <a:gd name="T26" fmla="*/ 0 w 222"/>
                <a:gd name="T27" fmla="*/ 527 h 5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22" h="571">
                  <a:moveTo>
                    <a:pt x="0" y="527"/>
                  </a:moveTo>
                  <a:cubicBezTo>
                    <a:pt x="19" y="538"/>
                    <a:pt x="19" y="538"/>
                    <a:pt x="19" y="538"/>
                  </a:cubicBezTo>
                  <a:cubicBezTo>
                    <a:pt x="23" y="541"/>
                    <a:pt x="23" y="541"/>
                    <a:pt x="23" y="541"/>
                  </a:cubicBezTo>
                  <a:cubicBezTo>
                    <a:pt x="65" y="565"/>
                    <a:pt x="65" y="565"/>
                    <a:pt x="65" y="565"/>
                  </a:cubicBezTo>
                  <a:cubicBezTo>
                    <a:pt x="76" y="571"/>
                    <a:pt x="76" y="571"/>
                    <a:pt x="76" y="571"/>
                  </a:cubicBezTo>
                  <a:cubicBezTo>
                    <a:pt x="76" y="571"/>
                    <a:pt x="81" y="562"/>
                    <a:pt x="89" y="547"/>
                  </a:cubicBezTo>
                  <a:cubicBezTo>
                    <a:pt x="102" y="523"/>
                    <a:pt x="124" y="484"/>
                    <a:pt x="146" y="444"/>
                  </a:cubicBezTo>
                  <a:cubicBezTo>
                    <a:pt x="214" y="322"/>
                    <a:pt x="222" y="282"/>
                    <a:pt x="220" y="258"/>
                  </a:cubicBezTo>
                  <a:cubicBezTo>
                    <a:pt x="217" y="203"/>
                    <a:pt x="154" y="53"/>
                    <a:pt x="127" y="0"/>
                  </a:cubicBezTo>
                  <a:cubicBezTo>
                    <a:pt x="111" y="4"/>
                    <a:pt x="111" y="4"/>
                    <a:pt x="111" y="4"/>
                  </a:cubicBezTo>
                  <a:cubicBezTo>
                    <a:pt x="27" y="68"/>
                    <a:pt x="27" y="68"/>
                    <a:pt x="27" y="68"/>
                  </a:cubicBezTo>
                  <a:cubicBezTo>
                    <a:pt x="34" y="77"/>
                    <a:pt x="129" y="247"/>
                    <a:pt x="131" y="263"/>
                  </a:cubicBezTo>
                  <a:cubicBezTo>
                    <a:pt x="129" y="289"/>
                    <a:pt x="77" y="393"/>
                    <a:pt x="14" y="504"/>
                  </a:cubicBezTo>
                  <a:cubicBezTo>
                    <a:pt x="9" y="511"/>
                    <a:pt x="5" y="519"/>
                    <a:pt x="0" y="527"/>
                  </a:cubicBezTo>
                </a:path>
              </a:pathLst>
            </a:custGeom>
            <a:solidFill>
              <a:srgbClr val="59123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41" name="ïṧ1îḍé"/>
            <p:cNvSpPr/>
            <p:nvPr/>
          </p:nvSpPr>
          <p:spPr bwMode="auto">
            <a:xfrm>
              <a:off x="8197056" y="5424727"/>
              <a:ext cx="192087" cy="136525"/>
            </a:xfrm>
            <a:custGeom>
              <a:avLst/>
              <a:gdLst>
                <a:gd name="T0" fmla="*/ 0 w 121"/>
                <a:gd name="T1" fmla="*/ 33 h 86"/>
                <a:gd name="T2" fmla="*/ 108 w 121"/>
                <a:gd name="T3" fmla="*/ 86 h 86"/>
                <a:gd name="T4" fmla="*/ 121 w 121"/>
                <a:gd name="T5" fmla="*/ 49 h 86"/>
                <a:gd name="T6" fmla="*/ 120 w 121"/>
                <a:gd name="T7" fmla="*/ 48 h 86"/>
                <a:gd name="T8" fmla="*/ 14 w 121"/>
                <a:gd name="T9" fmla="*/ 0 h 86"/>
                <a:gd name="T10" fmla="*/ 13 w 121"/>
                <a:gd name="T11" fmla="*/ 0 h 86"/>
                <a:gd name="T12" fmla="*/ 0 w 121"/>
                <a:gd name="T13" fmla="*/ 33 h 86"/>
              </a:gdLst>
              <a:ahLst/>
              <a:cxnLst>
                <a:cxn ang="0">
                  <a:pos x="T0" y="T1"/>
                </a:cxn>
                <a:cxn ang="0">
                  <a:pos x="T2" y="T3"/>
                </a:cxn>
                <a:cxn ang="0">
                  <a:pos x="T4" y="T5"/>
                </a:cxn>
                <a:cxn ang="0">
                  <a:pos x="T6" y="T7"/>
                </a:cxn>
                <a:cxn ang="0">
                  <a:pos x="T8" y="T9"/>
                </a:cxn>
                <a:cxn ang="0">
                  <a:pos x="T10" y="T11"/>
                </a:cxn>
                <a:cxn ang="0">
                  <a:pos x="T12" y="T13"/>
                </a:cxn>
              </a:cxnLst>
              <a:rect l="0" t="0" r="r" b="b"/>
              <a:pathLst>
                <a:path w="121" h="86">
                  <a:moveTo>
                    <a:pt x="0" y="33"/>
                  </a:moveTo>
                  <a:lnTo>
                    <a:pt x="108" y="86"/>
                  </a:lnTo>
                  <a:lnTo>
                    <a:pt x="121" y="49"/>
                  </a:lnTo>
                  <a:lnTo>
                    <a:pt x="120" y="48"/>
                  </a:lnTo>
                  <a:lnTo>
                    <a:pt x="14" y="0"/>
                  </a:lnTo>
                  <a:lnTo>
                    <a:pt x="13" y="0"/>
                  </a:lnTo>
                  <a:lnTo>
                    <a:pt x="0" y="33"/>
                  </a:lnTo>
                  <a:close/>
                </a:path>
              </a:pathLst>
            </a:custGeom>
            <a:solidFill>
              <a:srgbClr val="0711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42" name="iṧ1ídê"/>
            <p:cNvSpPr/>
            <p:nvPr/>
          </p:nvSpPr>
          <p:spPr bwMode="auto">
            <a:xfrm>
              <a:off x="8197056" y="5424727"/>
              <a:ext cx="192087" cy="136525"/>
            </a:xfrm>
            <a:custGeom>
              <a:avLst/>
              <a:gdLst>
                <a:gd name="T0" fmla="*/ 0 w 121"/>
                <a:gd name="T1" fmla="*/ 33 h 86"/>
                <a:gd name="T2" fmla="*/ 108 w 121"/>
                <a:gd name="T3" fmla="*/ 86 h 86"/>
                <a:gd name="T4" fmla="*/ 121 w 121"/>
                <a:gd name="T5" fmla="*/ 49 h 86"/>
                <a:gd name="T6" fmla="*/ 120 w 121"/>
                <a:gd name="T7" fmla="*/ 48 h 86"/>
                <a:gd name="T8" fmla="*/ 14 w 121"/>
                <a:gd name="T9" fmla="*/ 0 h 86"/>
                <a:gd name="T10" fmla="*/ 13 w 121"/>
                <a:gd name="T11" fmla="*/ 0 h 86"/>
                <a:gd name="T12" fmla="*/ 0 w 121"/>
                <a:gd name="T13" fmla="*/ 33 h 86"/>
              </a:gdLst>
              <a:ahLst/>
              <a:cxnLst>
                <a:cxn ang="0">
                  <a:pos x="T0" y="T1"/>
                </a:cxn>
                <a:cxn ang="0">
                  <a:pos x="T2" y="T3"/>
                </a:cxn>
                <a:cxn ang="0">
                  <a:pos x="T4" y="T5"/>
                </a:cxn>
                <a:cxn ang="0">
                  <a:pos x="T6" y="T7"/>
                </a:cxn>
                <a:cxn ang="0">
                  <a:pos x="T8" y="T9"/>
                </a:cxn>
                <a:cxn ang="0">
                  <a:pos x="T10" y="T11"/>
                </a:cxn>
                <a:cxn ang="0">
                  <a:pos x="T12" y="T13"/>
                </a:cxn>
              </a:cxnLst>
              <a:rect l="0" t="0" r="r" b="b"/>
              <a:pathLst>
                <a:path w="121" h="86">
                  <a:moveTo>
                    <a:pt x="0" y="33"/>
                  </a:moveTo>
                  <a:lnTo>
                    <a:pt x="108" y="86"/>
                  </a:lnTo>
                  <a:lnTo>
                    <a:pt x="121" y="49"/>
                  </a:lnTo>
                  <a:lnTo>
                    <a:pt x="120" y="48"/>
                  </a:lnTo>
                  <a:lnTo>
                    <a:pt x="14" y="0"/>
                  </a:lnTo>
                  <a:lnTo>
                    <a:pt x="13" y="0"/>
                  </a:lnTo>
                  <a:lnTo>
                    <a:pt x="0" y="33"/>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43" name="íṡ1îḋe"/>
            <p:cNvSpPr/>
            <p:nvPr/>
          </p:nvSpPr>
          <p:spPr bwMode="auto">
            <a:xfrm>
              <a:off x="8224044" y="4577002"/>
              <a:ext cx="260350" cy="850900"/>
            </a:xfrm>
            <a:custGeom>
              <a:avLst/>
              <a:gdLst>
                <a:gd name="T0" fmla="*/ 124 w 124"/>
                <a:gd name="T1" fmla="*/ 155 h 405"/>
                <a:gd name="T2" fmla="*/ 7 w 124"/>
                <a:gd name="T3" fmla="*/ 396 h 405"/>
                <a:gd name="T4" fmla="*/ 6 w 124"/>
                <a:gd name="T5" fmla="*/ 395 h 405"/>
                <a:gd name="T6" fmla="*/ 0 w 124"/>
                <a:gd name="T7" fmla="*/ 405 h 405"/>
                <a:gd name="T8" fmla="*/ 1 w 124"/>
                <a:gd name="T9" fmla="*/ 405 h 405"/>
                <a:gd name="T10" fmla="*/ 7 w 124"/>
                <a:gd name="T11" fmla="*/ 396 h 405"/>
                <a:gd name="T12" fmla="*/ 124 w 124"/>
                <a:gd name="T13" fmla="*/ 155 h 405"/>
                <a:gd name="T14" fmla="*/ 124 w 124"/>
                <a:gd name="T15" fmla="*/ 155 h 405"/>
                <a:gd name="T16" fmla="*/ 44 w 124"/>
                <a:gd name="T17" fmla="*/ 0 h 405"/>
                <a:gd name="T18" fmla="*/ 124 w 124"/>
                <a:gd name="T19" fmla="*/ 155 h 405"/>
                <a:gd name="T20" fmla="*/ 44 w 124"/>
                <a:gd name="T21" fmla="*/ 0 h 4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4" h="405">
                  <a:moveTo>
                    <a:pt x="124" y="155"/>
                  </a:moveTo>
                  <a:cubicBezTo>
                    <a:pt x="122" y="181"/>
                    <a:pt x="70" y="285"/>
                    <a:pt x="7" y="396"/>
                  </a:cubicBezTo>
                  <a:cubicBezTo>
                    <a:pt x="6" y="395"/>
                    <a:pt x="6" y="395"/>
                    <a:pt x="6" y="395"/>
                  </a:cubicBezTo>
                  <a:cubicBezTo>
                    <a:pt x="0" y="405"/>
                    <a:pt x="0" y="405"/>
                    <a:pt x="0" y="405"/>
                  </a:cubicBezTo>
                  <a:cubicBezTo>
                    <a:pt x="1" y="405"/>
                    <a:pt x="1" y="405"/>
                    <a:pt x="1" y="405"/>
                  </a:cubicBezTo>
                  <a:cubicBezTo>
                    <a:pt x="3" y="402"/>
                    <a:pt x="5" y="399"/>
                    <a:pt x="7" y="396"/>
                  </a:cubicBezTo>
                  <a:cubicBezTo>
                    <a:pt x="70" y="285"/>
                    <a:pt x="122" y="181"/>
                    <a:pt x="124" y="155"/>
                  </a:cubicBezTo>
                  <a:cubicBezTo>
                    <a:pt x="124" y="155"/>
                    <a:pt x="124" y="155"/>
                    <a:pt x="124" y="155"/>
                  </a:cubicBezTo>
                  <a:moveTo>
                    <a:pt x="44" y="0"/>
                  </a:moveTo>
                  <a:cubicBezTo>
                    <a:pt x="72" y="51"/>
                    <a:pt x="123" y="143"/>
                    <a:pt x="124" y="155"/>
                  </a:cubicBezTo>
                  <a:cubicBezTo>
                    <a:pt x="123" y="144"/>
                    <a:pt x="74" y="54"/>
                    <a:pt x="44" y="0"/>
                  </a:cubicBezTo>
                </a:path>
              </a:pathLst>
            </a:custGeom>
            <a:solidFill>
              <a:srgbClr val="A8ACB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44" name="íṥ1ídè"/>
            <p:cNvSpPr/>
            <p:nvPr/>
          </p:nvSpPr>
          <p:spPr bwMode="auto">
            <a:xfrm>
              <a:off x="8225631" y="4534140"/>
              <a:ext cx="328612" cy="915988"/>
            </a:xfrm>
            <a:custGeom>
              <a:avLst/>
              <a:gdLst>
                <a:gd name="T0" fmla="*/ 39 w 157"/>
                <a:gd name="T1" fmla="*/ 0 h 437"/>
                <a:gd name="T2" fmla="*/ 37 w 157"/>
                <a:gd name="T3" fmla="*/ 1 h 437"/>
                <a:gd name="T4" fmla="*/ 32 w 157"/>
                <a:gd name="T5" fmla="*/ 1 h 437"/>
                <a:gd name="T6" fmla="*/ 43 w 157"/>
                <a:gd name="T7" fmla="*/ 21 h 437"/>
                <a:gd name="T8" fmla="*/ 123 w 157"/>
                <a:gd name="T9" fmla="*/ 176 h 437"/>
                <a:gd name="T10" fmla="*/ 123 w 157"/>
                <a:gd name="T11" fmla="*/ 176 h 437"/>
                <a:gd name="T12" fmla="*/ 123 w 157"/>
                <a:gd name="T13" fmla="*/ 176 h 437"/>
                <a:gd name="T14" fmla="*/ 123 w 157"/>
                <a:gd name="T15" fmla="*/ 176 h 437"/>
                <a:gd name="T16" fmla="*/ 6 w 157"/>
                <a:gd name="T17" fmla="*/ 417 h 437"/>
                <a:gd name="T18" fmla="*/ 0 w 157"/>
                <a:gd name="T19" fmla="*/ 426 h 437"/>
                <a:gd name="T20" fmla="*/ 24 w 157"/>
                <a:gd name="T21" fmla="*/ 437 h 437"/>
                <a:gd name="T22" fmla="*/ 29 w 157"/>
                <a:gd name="T23" fmla="*/ 430 h 437"/>
                <a:gd name="T24" fmla="*/ 43 w 157"/>
                <a:gd name="T25" fmla="*/ 404 h 437"/>
                <a:gd name="T26" fmla="*/ 150 w 157"/>
                <a:gd name="T27" fmla="*/ 158 h 437"/>
                <a:gd name="T28" fmla="*/ 39 w 157"/>
                <a:gd name="T29"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7" h="437">
                  <a:moveTo>
                    <a:pt x="39" y="0"/>
                  </a:moveTo>
                  <a:cubicBezTo>
                    <a:pt x="37" y="1"/>
                    <a:pt x="37" y="1"/>
                    <a:pt x="37" y="1"/>
                  </a:cubicBezTo>
                  <a:cubicBezTo>
                    <a:pt x="32" y="1"/>
                    <a:pt x="32" y="1"/>
                    <a:pt x="32" y="1"/>
                  </a:cubicBezTo>
                  <a:cubicBezTo>
                    <a:pt x="35" y="7"/>
                    <a:pt x="38" y="13"/>
                    <a:pt x="43" y="21"/>
                  </a:cubicBezTo>
                  <a:cubicBezTo>
                    <a:pt x="73" y="75"/>
                    <a:pt x="122" y="165"/>
                    <a:pt x="123" y="176"/>
                  </a:cubicBezTo>
                  <a:cubicBezTo>
                    <a:pt x="123" y="176"/>
                    <a:pt x="123" y="176"/>
                    <a:pt x="123" y="176"/>
                  </a:cubicBezTo>
                  <a:cubicBezTo>
                    <a:pt x="123" y="176"/>
                    <a:pt x="123" y="176"/>
                    <a:pt x="123" y="176"/>
                  </a:cubicBezTo>
                  <a:cubicBezTo>
                    <a:pt x="123" y="176"/>
                    <a:pt x="123" y="176"/>
                    <a:pt x="123" y="176"/>
                  </a:cubicBezTo>
                  <a:cubicBezTo>
                    <a:pt x="121" y="202"/>
                    <a:pt x="69" y="306"/>
                    <a:pt x="6" y="417"/>
                  </a:cubicBezTo>
                  <a:cubicBezTo>
                    <a:pt x="4" y="420"/>
                    <a:pt x="2" y="423"/>
                    <a:pt x="0" y="426"/>
                  </a:cubicBezTo>
                  <a:cubicBezTo>
                    <a:pt x="24" y="437"/>
                    <a:pt x="24" y="437"/>
                    <a:pt x="24" y="437"/>
                  </a:cubicBezTo>
                  <a:cubicBezTo>
                    <a:pt x="26" y="435"/>
                    <a:pt x="27" y="433"/>
                    <a:pt x="29" y="430"/>
                  </a:cubicBezTo>
                  <a:cubicBezTo>
                    <a:pt x="33" y="422"/>
                    <a:pt x="37" y="414"/>
                    <a:pt x="43" y="404"/>
                  </a:cubicBezTo>
                  <a:cubicBezTo>
                    <a:pt x="84" y="326"/>
                    <a:pt x="157" y="184"/>
                    <a:pt x="150" y="158"/>
                  </a:cubicBezTo>
                  <a:cubicBezTo>
                    <a:pt x="142" y="131"/>
                    <a:pt x="67" y="35"/>
                    <a:pt x="39" y="0"/>
                  </a:cubicBezTo>
                </a:path>
              </a:pathLst>
            </a:custGeom>
            <a:solidFill>
              <a:srgbClr val="3C123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45" name="ïṩḻíďé"/>
            <p:cNvSpPr/>
            <p:nvPr/>
          </p:nvSpPr>
          <p:spPr bwMode="auto">
            <a:xfrm>
              <a:off x="8208169" y="5427902"/>
              <a:ext cx="68262" cy="58738"/>
            </a:xfrm>
            <a:custGeom>
              <a:avLst/>
              <a:gdLst>
                <a:gd name="T0" fmla="*/ 7 w 32"/>
                <a:gd name="T1" fmla="*/ 0 h 28"/>
                <a:gd name="T2" fmla="*/ 0 w 32"/>
                <a:gd name="T3" fmla="*/ 14 h 28"/>
                <a:gd name="T4" fmla="*/ 19 w 32"/>
                <a:gd name="T5" fmla="*/ 26 h 28"/>
                <a:gd name="T6" fmla="*/ 19 w 32"/>
                <a:gd name="T7" fmla="*/ 26 h 28"/>
                <a:gd name="T8" fmla="*/ 23 w 32"/>
                <a:gd name="T9" fmla="*/ 28 h 28"/>
                <a:gd name="T10" fmla="*/ 23 w 32"/>
                <a:gd name="T11" fmla="*/ 28 h 28"/>
                <a:gd name="T12" fmla="*/ 32 w 32"/>
                <a:gd name="T13" fmla="*/ 11 h 28"/>
                <a:gd name="T14" fmla="*/ 8 w 32"/>
                <a:gd name="T15" fmla="*/ 0 h 28"/>
                <a:gd name="T16" fmla="*/ 7 w 32"/>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28">
                  <a:moveTo>
                    <a:pt x="7" y="0"/>
                  </a:moveTo>
                  <a:cubicBezTo>
                    <a:pt x="0" y="14"/>
                    <a:pt x="0" y="14"/>
                    <a:pt x="0" y="14"/>
                  </a:cubicBezTo>
                  <a:cubicBezTo>
                    <a:pt x="19" y="26"/>
                    <a:pt x="19" y="26"/>
                    <a:pt x="19" y="26"/>
                  </a:cubicBezTo>
                  <a:cubicBezTo>
                    <a:pt x="19" y="26"/>
                    <a:pt x="19" y="26"/>
                    <a:pt x="19" y="26"/>
                  </a:cubicBezTo>
                  <a:cubicBezTo>
                    <a:pt x="23" y="28"/>
                    <a:pt x="23" y="28"/>
                    <a:pt x="23" y="28"/>
                  </a:cubicBezTo>
                  <a:cubicBezTo>
                    <a:pt x="23" y="28"/>
                    <a:pt x="23" y="28"/>
                    <a:pt x="23" y="28"/>
                  </a:cubicBezTo>
                  <a:cubicBezTo>
                    <a:pt x="24" y="26"/>
                    <a:pt x="28" y="20"/>
                    <a:pt x="32" y="11"/>
                  </a:cubicBezTo>
                  <a:cubicBezTo>
                    <a:pt x="8" y="0"/>
                    <a:pt x="8" y="0"/>
                    <a:pt x="8" y="0"/>
                  </a:cubicBezTo>
                  <a:cubicBezTo>
                    <a:pt x="7" y="0"/>
                    <a:pt x="7" y="0"/>
                    <a:pt x="7" y="0"/>
                  </a:cubicBezTo>
                </a:path>
              </a:pathLst>
            </a:custGeom>
            <a:solidFill>
              <a:srgbClr val="0711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46" name="íṥ1iḍê"/>
            <p:cNvSpPr/>
            <p:nvPr/>
          </p:nvSpPr>
          <p:spPr bwMode="auto">
            <a:xfrm>
              <a:off x="8131969" y="3181590"/>
              <a:ext cx="179387" cy="350838"/>
            </a:xfrm>
            <a:custGeom>
              <a:avLst/>
              <a:gdLst>
                <a:gd name="T0" fmla="*/ 64 w 86"/>
                <a:gd name="T1" fmla="*/ 163 h 167"/>
                <a:gd name="T2" fmla="*/ 47 w 86"/>
                <a:gd name="T3" fmla="*/ 165 h 167"/>
                <a:gd name="T4" fmla="*/ 12 w 86"/>
                <a:gd name="T5" fmla="*/ 114 h 167"/>
                <a:gd name="T6" fmla="*/ 2 w 86"/>
                <a:gd name="T7" fmla="*/ 36 h 167"/>
                <a:gd name="T8" fmla="*/ 26 w 86"/>
                <a:gd name="T9" fmla="*/ 4 h 167"/>
                <a:gd name="T10" fmla="*/ 43 w 86"/>
                <a:gd name="T11" fmla="*/ 2 h 167"/>
                <a:gd name="T12" fmla="*/ 74 w 86"/>
                <a:gd name="T13" fmla="*/ 27 h 167"/>
                <a:gd name="T14" fmla="*/ 84 w 86"/>
                <a:gd name="T15" fmla="*/ 105 h 167"/>
                <a:gd name="T16" fmla="*/ 64 w 86"/>
                <a:gd name="T17" fmla="*/ 163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 h="167">
                  <a:moveTo>
                    <a:pt x="64" y="163"/>
                  </a:moveTo>
                  <a:cubicBezTo>
                    <a:pt x="47" y="165"/>
                    <a:pt x="47" y="165"/>
                    <a:pt x="47" y="165"/>
                  </a:cubicBezTo>
                  <a:cubicBezTo>
                    <a:pt x="32" y="167"/>
                    <a:pt x="14" y="129"/>
                    <a:pt x="12" y="114"/>
                  </a:cubicBezTo>
                  <a:cubicBezTo>
                    <a:pt x="2" y="36"/>
                    <a:pt x="2" y="36"/>
                    <a:pt x="2" y="36"/>
                  </a:cubicBezTo>
                  <a:cubicBezTo>
                    <a:pt x="0" y="20"/>
                    <a:pt x="11" y="6"/>
                    <a:pt x="26" y="4"/>
                  </a:cubicBezTo>
                  <a:cubicBezTo>
                    <a:pt x="43" y="2"/>
                    <a:pt x="43" y="2"/>
                    <a:pt x="43" y="2"/>
                  </a:cubicBezTo>
                  <a:cubicBezTo>
                    <a:pt x="58" y="0"/>
                    <a:pt x="72" y="11"/>
                    <a:pt x="74" y="27"/>
                  </a:cubicBezTo>
                  <a:cubicBezTo>
                    <a:pt x="84" y="105"/>
                    <a:pt x="84" y="105"/>
                    <a:pt x="84" y="105"/>
                  </a:cubicBezTo>
                  <a:cubicBezTo>
                    <a:pt x="86" y="120"/>
                    <a:pt x="79" y="161"/>
                    <a:pt x="64" y="163"/>
                  </a:cubicBezTo>
                  <a:close/>
                </a:path>
              </a:pathLst>
            </a:custGeom>
            <a:solidFill>
              <a:srgbClr val="F4A8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47" name="ïṧḷiḓê"/>
            <p:cNvSpPr/>
            <p:nvPr/>
          </p:nvSpPr>
          <p:spPr bwMode="auto">
            <a:xfrm>
              <a:off x="8001794" y="2772015"/>
              <a:ext cx="488950" cy="519113"/>
            </a:xfrm>
            <a:custGeom>
              <a:avLst/>
              <a:gdLst>
                <a:gd name="T0" fmla="*/ 233 w 233"/>
                <a:gd name="T1" fmla="*/ 110 h 247"/>
                <a:gd name="T2" fmla="*/ 233 w 233"/>
                <a:gd name="T3" fmla="*/ 116 h 247"/>
                <a:gd name="T4" fmla="*/ 231 w 233"/>
                <a:gd name="T5" fmla="*/ 140 h 247"/>
                <a:gd name="T6" fmla="*/ 173 w 233"/>
                <a:gd name="T7" fmla="*/ 217 h 247"/>
                <a:gd name="T8" fmla="*/ 124 w 233"/>
                <a:gd name="T9" fmla="*/ 231 h 247"/>
                <a:gd name="T10" fmla="*/ 51 w 233"/>
                <a:gd name="T11" fmla="*/ 230 h 247"/>
                <a:gd name="T12" fmla="*/ 33 w 233"/>
                <a:gd name="T13" fmla="*/ 213 h 247"/>
                <a:gd name="T14" fmla="*/ 27 w 233"/>
                <a:gd name="T15" fmla="*/ 205 h 247"/>
                <a:gd name="T16" fmla="*/ 4 w 233"/>
                <a:gd name="T17" fmla="*/ 122 h 247"/>
                <a:gd name="T18" fmla="*/ 107 w 233"/>
                <a:gd name="T19" fmla="*/ 2 h 247"/>
                <a:gd name="T20" fmla="*/ 112 w 233"/>
                <a:gd name="T21" fmla="*/ 2 h 247"/>
                <a:gd name="T22" fmla="*/ 208 w 233"/>
                <a:gd name="T23" fmla="*/ 45 h 247"/>
                <a:gd name="T24" fmla="*/ 208 w 233"/>
                <a:gd name="T25" fmla="*/ 45 h 247"/>
                <a:gd name="T26" fmla="*/ 224 w 233"/>
                <a:gd name="T27" fmla="*/ 73 h 247"/>
                <a:gd name="T28" fmla="*/ 233 w 233"/>
                <a:gd name="T29" fmla="*/ 110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33" h="247">
                  <a:moveTo>
                    <a:pt x="233" y="110"/>
                  </a:moveTo>
                  <a:cubicBezTo>
                    <a:pt x="233" y="112"/>
                    <a:pt x="233" y="114"/>
                    <a:pt x="233" y="116"/>
                  </a:cubicBezTo>
                  <a:cubicBezTo>
                    <a:pt x="233" y="124"/>
                    <a:pt x="232" y="132"/>
                    <a:pt x="231" y="140"/>
                  </a:cubicBezTo>
                  <a:cubicBezTo>
                    <a:pt x="224" y="173"/>
                    <a:pt x="203" y="201"/>
                    <a:pt x="173" y="217"/>
                  </a:cubicBezTo>
                  <a:cubicBezTo>
                    <a:pt x="159" y="225"/>
                    <a:pt x="142" y="230"/>
                    <a:pt x="124" y="231"/>
                  </a:cubicBezTo>
                  <a:cubicBezTo>
                    <a:pt x="96" y="233"/>
                    <a:pt x="72" y="247"/>
                    <a:pt x="51" y="230"/>
                  </a:cubicBezTo>
                  <a:cubicBezTo>
                    <a:pt x="45" y="225"/>
                    <a:pt x="39" y="219"/>
                    <a:pt x="33" y="213"/>
                  </a:cubicBezTo>
                  <a:cubicBezTo>
                    <a:pt x="31" y="210"/>
                    <a:pt x="29" y="207"/>
                    <a:pt x="27" y="205"/>
                  </a:cubicBezTo>
                  <a:cubicBezTo>
                    <a:pt x="16" y="188"/>
                    <a:pt x="5" y="144"/>
                    <a:pt x="4" y="122"/>
                  </a:cubicBezTo>
                  <a:cubicBezTo>
                    <a:pt x="0" y="61"/>
                    <a:pt x="46" y="8"/>
                    <a:pt x="107" y="2"/>
                  </a:cubicBezTo>
                  <a:cubicBezTo>
                    <a:pt x="109" y="2"/>
                    <a:pt x="111" y="2"/>
                    <a:pt x="112" y="2"/>
                  </a:cubicBezTo>
                  <a:cubicBezTo>
                    <a:pt x="151" y="0"/>
                    <a:pt x="186" y="17"/>
                    <a:pt x="208" y="45"/>
                  </a:cubicBezTo>
                  <a:cubicBezTo>
                    <a:pt x="208" y="45"/>
                    <a:pt x="208" y="45"/>
                    <a:pt x="208" y="45"/>
                  </a:cubicBezTo>
                  <a:cubicBezTo>
                    <a:pt x="215" y="53"/>
                    <a:pt x="220" y="63"/>
                    <a:pt x="224" y="73"/>
                  </a:cubicBezTo>
                  <a:cubicBezTo>
                    <a:pt x="229" y="84"/>
                    <a:pt x="232" y="97"/>
                    <a:pt x="233" y="110"/>
                  </a:cubicBezTo>
                  <a:close/>
                </a:path>
              </a:pathLst>
            </a:custGeom>
            <a:solidFill>
              <a:srgbClr val="0711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48" name="íṥľîḍè"/>
            <p:cNvSpPr/>
            <p:nvPr/>
          </p:nvSpPr>
          <p:spPr bwMode="auto">
            <a:xfrm>
              <a:off x="8087519" y="3051415"/>
              <a:ext cx="90487" cy="92075"/>
            </a:xfrm>
            <a:custGeom>
              <a:avLst/>
              <a:gdLst>
                <a:gd name="T0" fmla="*/ 43 w 43"/>
                <a:gd name="T1" fmla="*/ 20 h 44"/>
                <a:gd name="T2" fmla="*/ 42 w 43"/>
                <a:gd name="T3" fmla="*/ 27 h 44"/>
                <a:gd name="T4" fmla="*/ 38 w 43"/>
                <a:gd name="T5" fmla="*/ 35 h 44"/>
                <a:gd name="T6" fmla="*/ 24 w 43"/>
                <a:gd name="T7" fmla="*/ 42 h 44"/>
                <a:gd name="T8" fmla="*/ 12 w 43"/>
                <a:gd name="T9" fmla="*/ 43 h 44"/>
                <a:gd name="T10" fmla="*/ 3 w 43"/>
                <a:gd name="T11" fmla="*/ 44 h 44"/>
                <a:gd name="T12" fmla="*/ 1 w 43"/>
                <a:gd name="T13" fmla="*/ 16 h 44"/>
                <a:gd name="T14" fmla="*/ 1 w 43"/>
                <a:gd name="T15" fmla="*/ 16 h 44"/>
                <a:gd name="T16" fmla="*/ 0 w 43"/>
                <a:gd name="T17" fmla="*/ 11 h 44"/>
                <a:gd name="T18" fmla="*/ 0 w 43"/>
                <a:gd name="T19" fmla="*/ 7 h 44"/>
                <a:gd name="T20" fmla="*/ 0 w 43"/>
                <a:gd name="T21" fmla="*/ 3 h 44"/>
                <a:gd name="T22" fmla="*/ 0 w 43"/>
                <a:gd name="T23" fmla="*/ 2 h 44"/>
                <a:gd name="T24" fmla="*/ 0 w 43"/>
                <a:gd name="T25" fmla="*/ 2 h 44"/>
                <a:gd name="T26" fmla="*/ 21 w 43"/>
                <a:gd name="T27" fmla="*/ 1 h 44"/>
                <a:gd name="T28" fmla="*/ 35 w 43"/>
                <a:gd name="T29" fmla="*/ 5 h 44"/>
                <a:gd name="T30" fmla="*/ 41 w 43"/>
                <a:gd name="T31" fmla="*/ 13 h 44"/>
                <a:gd name="T32" fmla="*/ 43 w 43"/>
                <a:gd name="T33" fmla="*/ 2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 h="44">
                  <a:moveTo>
                    <a:pt x="43" y="20"/>
                  </a:moveTo>
                  <a:cubicBezTo>
                    <a:pt x="43" y="22"/>
                    <a:pt x="43" y="25"/>
                    <a:pt x="42" y="27"/>
                  </a:cubicBezTo>
                  <a:cubicBezTo>
                    <a:pt x="41" y="30"/>
                    <a:pt x="40" y="33"/>
                    <a:pt x="38" y="35"/>
                  </a:cubicBezTo>
                  <a:cubicBezTo>
                    <a:pt x="35" y="39"/>
                    <a:pt x="30" y="42"/>
                    <a:pt x="24" y="42"/>
                  </a:cubicBezTo>
                  <a:cubicBezTo>
                    <a:pt x="12" y="43"/>
                    <a:pt x="12" y="43"/>
                    <a:pt x="12" y="43"/>
                  </a:cubicBezTo>
                  <a:cubicBezTo>
                    <a:pt x="3" y="44"/>
                    <a:pt x="3" y="44"/>
                    <a:pt x="3" y="44"/>
                  </a:cubicBezTo>
                  <a:cubicBezTo>
                    <a:pt x="1" y="16"/>
                    <a:pt x="1" y="16"/>
                    <a:pt x="1" y="16"/>
                  </a:cubicBezTo>
                  <a:cubicBezTo>
                    <a:pt x="1" y="16"/>
                    <a:pt x="1" y="16"/>
                    <a:pt x="1" y="16"/>
                  </a:cubicBezTo>
                  <a:cubicBezTo>
                    <a:pt x="0" y="11"/>
                    <a:pt x="0" y="11"/>
                    <a:pt x="0" y="11"/>
                  </a:cubicBezTo>
                  <a:cubicBezTo>
                    <a:pt x="0" y="7"/>
                    <a:pt x="0" y="7"/>
                    <a:pt x="0" y="7"/>
                  </a:cubicBezTo>
                  <a:cubicBezTo>
                    <a:pt x="0" y="3"/>
                    <a:pt x="0" y="3"/>
                    <a:pt x="0" y="3"/>
                  </a:cubicBezTo>
                  <a:cubicBezTo>
                    <a:pt x="0" y="2"/>
                    <a:pt x="0" y="2"/>
                    <a:pt x="0" y="2"/>
                  </a:cubicBezTo>
                  <a:cubicBezTo>
                    <a:pt x="0" y="2"/>
                    <a:pt x="0" y="2"/>
                    <a:pt x="0" y="2"/>
                  </a:cubicBezTo>
                  <a:cubicBezTo>
                    <a:pt x="21" y="1"/>
                    <a:pt x="21" y="1"/>
                    <a:pt x="21" y="1"/>
                  </a:cubicBezTo>
                  <a:cubicBezTo>
                    <a:pt x="26" y="0"/>
                    <a:pt x="32" y="2"/>
                    <a:pt x="35" y="5"/>
                  </a:cubicBezTo>
                  <a:cubicBezTo>
                    <a:pt x="38" y="7"/>
                    <a:pt x="40" y="10"/>
                    <a:pt x="41" y="13"/>
                  </a:cubicBezTo>
                  <a:cubicBezTo>
                    <a:pt x="42" y="15"/>
                    <a:pt x="43" y="17"/>
                    <a:pt x="43" y="20"/>
                  </a:cubicBezTo>
                  <a:close/>
                </a:path>
              </a:pathLst>
            </a:custGeom>
            <a:solidFill>
              <a:srgbClr val="FFC4B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49" name="iṣ1íďé"/>
            <p:cNvSpPr/>
            <p:nvPr/>
          </p:nvSpPr>
          <p:spPr bwMode="auto">
            <a:xfrm>
              <a:off x="8084344" y="2843452"/>
              <a:ext cx="407987" cy="506413"/>
            </a:xfrm>
            <a:custGeom>
              <a:avLst/>
              <a:gdLst>
                <a:gd name="T0" fmla="*/ 190 w 194"/>
                <a:gd name="T1" fmla="*/ 89 h 241"/>
                <a:gd name="T2" fmla="*/ 193 w 194"/>
                <a:gd name="T3" fmla="*/ 134 h 241"/>
                <a:gd name="T4" fmla="*/ 193 w 194"/>
                <a:gd name="T5" fmla="*/ 140 h 241"/>
                <a:gd name="T6" fmla="*/ 193 w 194"/>
                <a:gd name="T7" fmla="*/ 153 h 241"/>
                <a:gd name="T8" fmla="*/ 122 w 194"/>
                <a:gd name="T9" fmla="*/ 238 h 241"/>
                <a:gd name="T10" fmla="*/ 119 w 194"/>
                <a:gd name="T11" fmla="*/ 239 h 241"/>
                <a:gd name="T12" fmla="*/ 105 w 194"/>
                <a:gd name="T13" fmla="*/ 241 h 241"/>
                <a:gd name="T14" fmla="*/ 93 w 194"/>
                <a:gd name="T15" fmla="*/ 241 h 241"/>
                <a:gd name="T16" fmla="*/ 69 w 194"/>
                <a:gd name="T17" fmla="*/ 236 h 241"/>
                <a:gd name="T18" fmla="*/ 69 w 194"/>
                <a:gd name="T19" fmla="*/ 236 h 241"/>
                <a:gd name="T20" fmla="*/ 5 w 194"/>
                <a:gd name="T21" fmla="*/ 161 h 241"/>
                <a:gd name="T22" fmla="*/ 5 w 194"/>
                <a:gd name="T23" fmla="*/ 158 h 241"/>
                <a:gd name="T24" fmla="*/ 4 w 194"/>
                <a:gd name="T25" fmla="*/ 154 h 241"/>
                <a:gd name="T26" fmla="*/ 4 w 194"/>
                <a:gd name="T27" fmla="*/ 154 h 241"/>
                <a:gd name="T28" fmla="*/ 4 w 194"/>
                <a:gd name="T29" fmla="*/ 151 h 241"/>
                <a:gd name="T30" fmla="*/ 4 w 194"/>
                <a:gd name="T31" fmla="*/ 143 h 241"/>
                <a:gd name="T32" fmla="*/ 2 w 194"/>
                <a:gd name="T33" fmla="*/ 115 h 241"/>
                <a:gd name="T34" fmla="*/ 2 w 194"/>
                <a:gd name="T35" fmla="*/ 115 h 241"/>
                <a:gd name="T36" fmla="*/ 2 w 194"/>
                <a:gd name="T37" fmla="*/ 115 h 241"/>
                <a:gd name="T38" fmla="*/ 1 w 194"/>
                <a:gd name="T39" fmla="*/ 110 h 241"/>
                <a:gd name="T40" fmla="*/ 1 w 194"/>
                <a:gd name="T41" fmla="*/ 106 h 241"/>
                <a:gd name="T42" fmla="*/ 1 w 194"/>
                <a:gd name="T43" fmla="*/ 102 h 241"/>
                <a:gd name="T44" fmla="*/ 1 w 194"/>
                <a:gd name="T45" fmla="*/ 101 h 241"/>
                <a:gd name="T46" fmla="*/ 2 w 194"/>
                <a:gd name="T47" fmla="*/ 83 h 241"/>
                <a:gd name="T48" fmla="*/ 5 w 194"/>
                <a:gd name="T49" fmla="*/ 70 h 241"/>
                <a:gd name="T50" fmla="*/ 5 w 194"/>
                <a:gd name="T51" fmla="*/ 68 h 241"/>
                <a:gd name="T52" fmla="*/ 9 w 194"/>
                <a:gd name="T53" fmla="*/ 59 h 241"/>
                <a:gd name="T54" fmla="*/ 9 w 194"/>
                <a:gd name="T55" fmla="*/ 58 h 241"/>
                <a:gd name="T56" fmla="*/ 32 w 194"/>
                <a:gd name="T57" fmla="*/ 27 h 241"/>
                <a:gd name="T58" fmla="*/ 38 w 194"/>
                <a:gd name="T59" fmla="*/ 22 h 241"/>
                <a:gd name="T60" fmla="*/ 90 w 194"/>
                <a:gd name="T61" fmla="*/ 2 h 241"/>
                <a:gd name="T62" fmla="*/ 159 w 194"/>
                <a:gd name="T63" fmla="*/ 25 h 241"/>
                <a:gd name="T64" fmla="*/ 182 w 194"/>
                <a:gd name="T65" fmla="*/ 55 h 241"/>
                <a:gd name="T66" fmla="*/ 187 w 194"/>
                <a:gd name="T67" fmla="*/ 69 h 241"/>
                <a:gd name="T68" fmla="*/ 190 w 194"/>
                <a:gd name="T69" fmla="*/ 89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4" h="241">
                  <a:moveTo>
                    <a:pt x="190" y="89"/>
                  </a:moveTo>
                  <a:cubicBezTo>
                    <a:pt x="193" y="134"/>
                    <a:pt x="193" y="134"/>
                    <a:pt x="193" y="134"/>
                  </a:cubicBezTo>
                  <a:cubicBezTo>
                    <a:pt x="193" y="140"/>
                    <a:pt x="193" y="140"/>
                    <a:pt x="193" y="140"/>
                  </a:cubicBezTo>
                  <a:cubicBezTo>
                    <a:pt x="194" y="145"/>
                    <a:pt x="194" y="149"/>
                    <a:pt x="193" y="153"/>
                  </a:cubicBezTo>
                  <a:cubicBezTo>
                    <a:pt x="190" y="194"/>
                    <a:pt x="162" y="228"/>
                    <a:pt x="122" y="238"/>
                  </a:cubicBezTo>
                  <a:cubicBezTo>
                    <a:pt x="121" y="238"/>
                    <a:pt x="120" y="238"/>
                    <a:pt x="119" y="239"/>
                  </a:cubicBezTo>
                  <a:cubicBezTo>
                    <a:pt x="114" y="240"/>
                    <a:pt x="110" y="240"/>
                    <a:pt x="105" y="241"/>
                  </a:cubicBezTo>
                  <a:cubicBezTo>
                    <a:pt x="101" y="241"/>
                    <a:pt x="97" y="241"/>
                    <a:pt x="93" y="241"/>
                  </a:cubicBezTo>
                  <a:cubicBezTo>
                    <a:pt x="85" y="240"/>
                    <a:pt x="77" y="239"/>
                    <a:pt x="69" y="236"/>
                  </a:cubicBezTo>
                  <a:cubicBezTo>
                    <a:pt x="69" y="236"/>
                    <a:pt x="69" y="236"/>
                    <a:pt x="69" y="236"/>
                  </a:cubicBezTo>
                  <a:cubicBezTo>
                    <a:pt x="36" y="225"/>
                    <a:pt x="11" y="197"/>
                    <a:pt x="5" y="161"/>
                  </a:cubicBezTo>
                  <a:cubicBezTo>
                    <a:pt x="5" y="160"/>
                    <a:pt x="5" y="159"/>
                    <a:pt x="5" y="158"/>
                  </a:cubicBezTo>
                  <a:cubicBezTo>
                    <a:pt x="5" y="157"/>
                    <a:pt x="4" y="156"/>
                    <a:pt x="4" y="154"/>
                  </a:cubicBezTo>
                  <a:cubicBezTo>
                    <a:pt x="4" y="154"/>
                    <a:pt x="4" y="154"/>
                    <a:pt x="4" y="154"/>
                  </a:cubicBezTo>
                  <a:cubicBezTo>
                    <a:pt x="4" y="151"/>
                    <a:pt x="4" y="151"/>
                    <a:pt x="4" y="151"/>
                  </a:cubicBezTo>
                  <a:cubicBezTo>
                    <a:pt x="4" y="143"/>
                    <a:pt x="4" y="143"/>
                    <a:pt x="4" y="143"/>
                  </a:cubicBezTo>
                  <a:cubicBezTo>
                    <a:pt x="2" y="115"/>
                    <a:pt x="2" y="115"/>
                    <a:pt x="2" y="115"/>
                  </a:cubicBezTo>
                  <a:cubicBezTo>
                    <a:pt x="2" y="115"/>
                    <a:pt x="2" y="115"/>
                    <a:pt x="2" y="115"/>
                  </a:cubicBezTo>
                  <a:cubicBezTo>
                    <a:pt x="2" y="115"/>
                    <a:pt x="2" y="115"/>
                    <a:pt x="2" y="115"/>
                  </a:cubicBezTo>
                  <a:cubicBezTo>
                    <a:pt x="1" y="110"/>
                    <a:pt x="1" y="110"/>
                    <a:pt x="1" y="110"/>
                  </a:cubicBezTo>
                  <a:cubicBezTo>
                    <a:pt x="1" y="106"/>
                    <a:pt x="1" y="106"/>
                    <a:pt x="1" y="106"/>
                  </a:cubicBezTo>
                  <a:cubicBezTo>
                    <a:pt x="1" y="102"/>
                    <a:pt x="1" y="102"/>
                    <a:pt x="1" y="102"/>
                  </a:cubicBezTo>
                  <a:cubicBezTo>
                    <a:pt x="1" y="101"/>
                    <a:pt x="1" y="101"/>
                    <a:pt x="1" y="101"/>
                  </a:cubicBezTo>
                  <a:cubicBezTo>
                    <a:pt x="0" y="95"/>
                    <a:pt x="1" y="89"/>
                    <a:pt x="2" y="83"/>
                  </a:cubicBezTo>
                  <a:cubicBezTo>
                    <a:pt x="3" y="78"/>
                    <a:pt x="4" y="74"/>
                    <a:pt x="5" y="70"/>
                  </a:cubicBezTo>
                  <a:cubicBezTo>
                    <a:pt x="5" y="70"/>
                    <a:pt x="5" y="69"/>
                    <a:pt x="5" y="68"/>
                  </a:cubicBezTo>
                  <a:cubicBezTo>
                    <a:pt x="6" y="65"/>
                    <a:pt x="8" y="62"/>
                    <a:pt x="9" y="59"/>
                  </a:cubicBezTo>
                  <a:cubicBezTo>
                    <a:pt x="9" y="58"/>
                    <a:pt x="9" y="58"/>
                    <a:pt x="9" y="58"/>
                  </a:cubicBezTo>
                  <a:cubicBezTo>
                    <a:pt x="14" y="46"/>
                    <a:pt x="22" y="36"/>
                    <a:pt x="32" y="27"/>
                  </a:cubicBezTo>
                  <a:cubicBezTo>
                    <a:pt x="34" y="25"/>
                    <a:pt x="36" y="23"/>
                    <a:pt x="38" y="22"/>
                  </a:cubicBezTo>
                  <a:cubicBezTo>
                    <a:pt x="53" y="10"/>
                    <a:pt x="70" y="3"/>
                    <a:pt x="90" y="2"/>
                  </a:cubicBezTo>
                  <a:cubicBezTo>
                    <a:pt x="116" y="0"/>
                    <a:pt x="141" y="9"/>
                    <a:pt x="159" y="25"/>
                  </a:cubicBezTo>
                  <a:cubicBezTo>
                    <a:pt x="169" y="33"/>
                    <a:pt x="176" y="43"/>
                    <a:pt x="182" y="55"/>
                  </a:cubicBezTo>
                  <a:cubicBezTo>
                    <a:pt x="184" y="60"/>
                    <a:pt x="186" y="64"/>
                    <a:pt x="187" y="69"/>
                  </a:cubicBezTo>
                  <a:cubicBezTo>
                    <a:pt x="188" y="75"/>
                    <a:pt x="189" y="82"/>
                    <a:pt x="190" y="89"/>
                  </a:cubicBezTo>
                  <a:close/>
                </a:path>
              </a:pathLst>
            </a:custGeom>
            <a:solidFill>
              <a:srgbClr val="FFC7B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50" name="iṥḷîḓe"/>
            <p:cNvSpPr/>
            <p:nvPr/>
          </p:nvSpPr>
          <p:spPr bwMode="auto">
            <a:xfrm>
              <a:off x="8044656" y="3083165"/>
              <a:ext cx="69850" cy="98425"/>
            </a:xfrm>
            <a:custGeom>
              <a:avLst/>
              <a:gdLst>
                <a:gd name="T0" fmla="*/ 30 w 33"/>
                <a:gd name="T1" fmla="*/ 0 h 47"/>
                <a:gd name="T2" fmla="*/ 32 w 33"/>
                <a:gd name="T3" fmla="*/ 28 h 47"/>
                <a:gd name="T4" fmla="*/ 33 w 33"/>
                <a:gd name="T5" fmla="*/ 47 h 47"/>
                <a:gd name="T6" fmla="*/ 26 w 33"/>
                <a:gd name="T7" fmla="*/ 47 h 47"/>
                <a:gd name="T8" fmla="*/ 24 w 33"/>
                <a:gd name="T9" fmla="*/ 47 h 47"/>
                <a:gd name="T10" fmla="*/ 0 w 33"/>
                <a:gd name="T11" fmla="*/ 25 h 47"/>
                <a:gd name="T12" fmla="*/ 6 w 33"/>
                <a:gd name="T13" fmla="*/ 8 h 47"/>
                <a:gd name="T14" fmla="*/ 21 w 33"/>
                <a:gd name="T15" fmla="*/ 1 h 47"/>
                <a:gd name="T16" fmla="*/ 21 w 33"/>
                <a:gd name="T17" fmla="*/ 1 h 47"/>
                <a:gd name="T18" fmla="*/ 22 w 33"/>
                <a:gd name="T19" fmla="*/ 1 h 47"/>
                <a:gd name="T20" fmla="*/ 30 w 33"/>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 h="47">
                  <a:moveTo>
                    <a:pt x="30" y="0"/>
                  </a:moveTo>
                  <a:cubicBezTo>
                    <a:pt x="32" y="28"/>
                    <a:pt x="32" y="28"/>
                    <a:pt x="32" y="28"/>
                  </a:cubicBezTo>
                  <a:cubicBezTo>
                    <a:pt x="33" y="47"/>
                    <a:pt x="33" y="47"/>
                    <a:pt x="33" y="47"/>
                  </a:cubicBezTo>
                  <a:cubicBezTo>
                    <a:pt x="26" y="47"/>
                    <a:pt x="26" y="47"/>
                    <a:pt x="26" y="47"/>
                  </a:cubicBezTo>
                  <a:cubicBezTo>
                    <a:pt x="25" y="47"/>
                    <a:pt x="25" y="47"/>
                    <a:pt x="24" y="47"/>
                  </a:cubicBezTo>
                  <a:cubicBezTo>
                    <a:pt x="12" y="47"/>
                    <a:pt x="1" y="37"/>
                    <a:pt x="0" y="25"/>
                  </a:cubicBezTo>
                  <a:cubicBezTo>
                    <a:pt x="0" y="19"/>
                    <a:pt x="2" y="13"/>
                    <a:pt x="6" y="8"/>
                  </a:cubicBezTo>
                  <a:cubicBezTo>
                    <a:pt x="10" y="4"/>
                    <a:pt x="15" y="2"/>
                    <a:pt x="21" y="1"/>
                  </a:cubicBezTo>
                  <a:cubicBezTo>
                    <a:pt x="21" y="1"/>
                    <a:pt x="21" y="1"/>
                    <a:pt x="21" y="1"/>
                  </a:cubicBezTo>
                  <a:cubicBezTo>
                    <a:pt x="21" y="1"/>
                    <a:pt x="22" y="1"/>
                    <a:pt x="22" y="1"/>
                  </a:cubicBezTo>
                  <a:lnTo>
                    <a:pt x="30" y="0"/>
                  </a:lnTo>
                  <a:close/>
                </a:path>
              </a:pathLst>
            </a:custGeom>
            <a:solidFill>
              <a:srgbClr val="FFC4B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51" name="ïŝḻíḓé"/>
            <p:cNvSpPr/>
            <p:nvPr/>
          </p:nvSpPr>
          <p:spPr bwMode="auto">
            <a:xfrm>
              <a:off x="8044656" y="2992677"/>
              <a:ext cx="257175" cy="363538"/>
            </a:xfrm>
            <a:custGeom>
              <a:avLst/>
              <a:gdLst>
                <a:gd name="T0" fmla="*/ 122 w 122"/>
                <a:gd name="T1" fmla="*/ 170 h 173"/>
                <a:gd name="T2" fmla="*/ 88 w 122"/>
                <a:gd name="T3" fmla="*/ 165 h 173"/>
                <a:gd name="T4" fmla="*/ 88 w 122"/>
                <a:gd name="T5" fmla="*/ 165 h 173"/>
                <a:gd name="T6" fmla="*/ 24 w 122"/>
                <a:gd name="T7" fmla="*/ 90 h 173"/>
                <a:gd name="T8" fmla="*/ 0 w 122"/>
                <a:gd name="T9" fmla="*/ 68 h 173"/>
                <a:gd name="T10" fmla="*/ 6 w 122"/>
                <a:gd name="T11" fmla="*/ 51 h 173"/>
                <a:gd name="T12" fmla="*/ 21 w 122"/>
                <a:gd name="T13" fmla="*/ 44 h 173"/>
                <a:gd name="T14" fmla="*/ 21 w 122"/>
                <a:gd name="T15" fmla="*/ 44 h 173"/>
                <a:gd name="T16" fmla="*/ 20 w 122"/>
                <a:gd name="T17" fmla="*/ 39 h 173"/>
                <a:gd name="T18" fmla="*/ 20 w 122"/>
                <a:gd name="T19" fmla="*/ 35 h 173"/>
                <a:gd name="T20" fmla="*/ 20 w 122"/>
                <a:gd name="T21" fmla="*/ 31 h 173"/>
                <a:gd name="T22" fmla="*/ 20 w 122"/>
                <a:gd name="T23" fmla="*/ 30 h 173"/>
                <a:gd name="T24" fmla="*/ 20 w 122"/>
                <a:gd name="T25" fmla="*/ 30 h 173"/>
                <a:gd name="T26" fmla="*/ 21 w 122"/>
                <a:gd name="T27" fmla="*/ 12 h 173"/>
                <a:gd name="T28" fmla="*/ 55 w 122"/>
                <a:gd name="T29" fmla="*/ 15 h 173"/>
                <a:gd name="T30" fmla="*/ 55 w 122"/>
                <a:gd name="T31" fmla="*/ 33 h 173"/>
                <a:gd name="T32" fmla="*/ 58 w 122"/>
                <a:gd name="T33" fmla="*/ 63 h 173"/>
                <a:gd name="T34" fmla="*/ 73 w 122"/>
                <a:gd name="T35" fmla="*/ 125 h 173"/>
                <a:gd name="T36" fmla="*/ 122 w 122"/>
                <a:gd name="T37" fmla="*/ 17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22" h="173">
                  <a:moveTo>
                    <a:pt x="122" y="170"/>
                  </a:moveTo>
                  <a:cubicBezTo>
                    <a:pt x="122" y="170"/>
                    <a:pt x="105" y="173"/>
                    <a:pt x="88" y="165"/>
                  </a:cubicBezTo>
                  <a:cubicBezTo>
                    <a:pt x="88" y="165"/>
                    <a:pt x="88" y="165"/>
                    <a:pt x="88" y="165"/>
                  </a:cubicBezTo>
                  <a:cubicBezTo>
                    <a:pt x="55" y="154"/>
                    <a:pt x="30" y="126"/>
                    <a:pt x="24" y="90"/>
                  </a:cubicBezTo>
                  <a:cubicBezTo>
                    <a:pt x="12" y="90"/>
                    <a:pt x="1" y="80"/>
                    <a:pt x="0" y="68"/>
                  </a:cubicBezTo>
                  <a:cubicBezTo>
                    <a:pt x="0" y="62"/>
                    <a:pt x="2" y="56"/>
                    <a:pt x="6" y="51"/>
                  </a:cubicBezTo>
                  <a:cubicBezTo>
                    <a:pt x="10" y="47"/>
                    <a:pt x="15" y="45"/>
                    <a:pt x="21" y="44"/>
                  </a:cubicBezTo>
                  <a:cubicBezTo>
                    <a:pt x="21" y="44"/>
                    <a:pt x="21" y="44"/>
                    <a:pt x="21" y="44"/>
                  </a:cubicBezTo>
                  <a:cubicBezTo>
                    <a:pt x="20" y="39"/>
                    <a:pt x="20" y="39"/>
                    <a:pt x="20" y="39"/>
                  </a:cubicBezTo>
                  <a:cubicBezTo>
                    <a:pt x="20" y="35"/>
                    <a:pt x="20" y="35"/>
                    <a:pt x="20" y="35"/>
                  </a:cubicBezTo>
                  <a:cubicBezTo>
                    <a:pt x="20" y="31"/>
                    <a:pt x="20" y="31"/>
                    <a:pt x="20" y="31"/>
                  </a:cubicBezTo>
                  <a:cubicBezTo>
                    <a:pt x="20" y="30"/>
                    <a:pt x="20" y="30"/>
                    <a:pt x="20" y="30"/>
                  </a:cubicBezTo>
                  <a:cubicBezTo>
                    <a:pt x="20" y="30"/>
                    <a:pt x="20" y="30"/>
                    <a:pt x="20" y="30"/>
                  </a:cubicBezTo>
                  <a:cubicBezTo>
                    <a:pt x="19" y="24"/>
                    <a:pt x="20" y="18"/>
                    <a:pt x="21" y="12"/>
                  </a:cubicBezTo>
                  <a:cubicBezTo>
                    <a:pt x="33" y="3"/>
                    <a:pt x="45" y="0"/>
                    <a:pt x="55" y="15"/>
                  </a:cubicBezTo>
                  <a:cubicBezTo>
                    <a:pt x="55" y="15"/>
                    <a:pt x="55" y="22"/>
                    <a:pt x="55" y="33"/>
                  </a:cubicBezTo>
                  <a:cubicBezTo>
                    <a:pt x="56" y="42"/>
                    <a:pt x="57" y="52"/>
                    <a:pt x="58" y="63"/>
                  </a:cubicBezTo>
                  <a:cubicBezTo>
                    <a:pt x="61" y="85"/>
                    <a:pt x="65" y="110"/>
                    <a:pt x="73" y="125"/>
                  </a:cubicBezTo>
                  <a:cubicBezTo>
                    <a:pt x="89" y="155"/>
                    <a:pt x="122" y="170"/>
                    <a:pt x="122" y="170"/>
                  </a:cubicBezTo>
                  <a:close/>
                </a:path>
              </a:pathLst>
            </a:custGeom>
            <a:solidFill>
              <a:srgbClr val="F4A8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52" name="ïśḻiḓè"/>
            <p:cNvSpPr/>
            <p:nvPr/>
          </p:nvSpPr>
          <p:spPr bwMode="auto">
            <a:xfrm>
              <a:off x="8387556" y="3016490"/>
              <a:ext cx="85725" cy="30163"/>
            </a:xfrm>
            <a:custGeom>
              <a:avLst/>
              <a:gdLst>
                <a:gd name="T0" fmla="*/ 36 w 41"/>
                <a:gd name="T1" fmla="*/ 11 h 15"/>
                <a:gd name="T2" fmla="*/ 6 w 41"/>
                <a:gd name="T3" fmla="*/ 15 h 15"/>
                <a:gd name="T4" fmla="*/ 0 w 41"/>
                <a:gd name="T5" fmla="*/ 10 h 15"/>
                <a:gd name="T6" fmla="*/ 5 w 41"/>
                <a:gd name="T7" fmla="*/ 4 h 15"/>
                <a:gd name="T8" fmla="*/ 34 w 41"/>
                <a:gd name="T9" fmla="*/ 1 h 15"/>
                <a:gd name="T10" fmla="*/ 40 w 41"/>
                <a:gd name="T11" fmla="*/ 5 h 15"/>
                <a:gd name="T12" fmla="*/ 36 w 41"/>
                <a:gd name="T13" fmla="*/ 11 h 15"/>
              </a:gdLst>
              <a:ahLst/>
              <a:cxnLst>
                <a:cxn ang="0">
                  <a:pos x="T0" y="T1"/>
                </a:cxn>
                <a:cxn ang="0">
                  <a:pos x="T2" y="T3"/>
                </a:cxn>
                <a:cxn ang="0">
                  <a:pos x="T4" y="T5"/>
                </a:cxn>
                <a:cxn ang="0">
                  <a:pos x="T6" y="T7"/>
                </a:cxn>
                <a:cxn ang="0">
                  <a:pos x="T8" y="T9"/>
                </a:cxn>
                <a:cxn ang="0">
                  <a:pos x="T10" y="T11"/>
                </a:cxn>
                <a:cxn ang="0">
                  <a:pos x="T12" y="T13"/>
                </a:cxn>
              </a:cxnLst>
              <a:rect l="0" t="0" r="r" b="b"/>
              <a:pathLst>
                <a:path w="41" h="15">
                  <a:moveTo>
                    <a:pt x="36" y="11"/>
                  </a:moveTo>
                  <a:cubicBezTo>
                    <a:pt x="6" y="15"/>
                    <a:pt x="6" y="15"/>
                    <a:pt x="6" y="15"/>
                  </a:cubicBezTo>
                  <a:cubicBezTo>
                    <a:pt x="3" y="15"/>
                    <a:pt x="1" y="13"/>
                    <a:pt x="0" y="10"/>
                  </a:cubicBezTo>
                  <a:cubicBezTo>
                    <a:pt x="0" y="7"/>
                    <a:pt x="2" y="5"/>
                    <a:pt x="5" y="4"/>
                  </a:cubicBezTo>
                  <a:cubicBezTo>
                    <a:pt x="34" y="1"/>
                    <a:pt x="34" y="1"/>
                    <a:pt x="34" y="1"/>
                  </a:cubicBezTo>
                  <a:cubicBezTo>
                    <a:pt x="37" y="0"/>
                    <a:pt x="40" y="2"/>
                    <a:pt x="40" y="5"/>
                  </a:cubicBezTo>
                  <a:cubicBezTo>
                    <a:pt x="41" y="8"/>
                    <a:pt x="39" y="11"/>
                    <a:pt x="36" y="11"/>
                  </a:cubicBezTo>
                  <a:close/>
                </a:path>
              </a:pathLst>
            </a:custGeom>
            <a:solidFill>
              <a:srgbClr val="0711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53" name="íśḷiďé"/>
            <p:cNvSpPr/>
            <p:nvPr/>
          </p:nvSpPr>
          <p:spPr bwMode="auto">
            <a:xfrm>
              <a:off x="8236744" y="3035540"/>
              <a:ext cx="85725" cy="30163"/>
            </a:xfrm>
            <a:custGeom>
              <a:avLst/>
              <a:gdLst>
                <a:gd name="T0" fmla="*/ 36 w 41"/>
                <a:gd name="T1" fmla="*/ 11 h 15"/>
                <a:gd name="T2" fmla="*/ 6 w 41"/>
                <a:gd name="T3" fmla="*/ 15 h 15"/>
                <a:gd name="T4" fmla="*/ 0 w 41"/>
                <a:gd name="T5" fmla="*/ 10 h 15"/>
                <a:gd name="T6" fmla="*/ 5 w 41"/>
                <a:gd name="T7" fmla="*/ 4 h 15"/>
                <a:gd name="T8" fmla="*/ 34 w 41"/>
                <a:gd name="T9" fmla="*/ 1 h 15"/>
                <a:gd name="T10" fmla="*/ 40 w 41"/>
                <a:gd name="T11" fmla="*/ 5 h 15"/>
                <a:gd name="T12" fmla="*/ 36 w 41"/>
                <a:gd name="T13" fmla="*/ 11 h 15"/>
              </a:gdLst>
              <a:ahLst/>
              <a:cxnLst>
                <a:cxn ang="0">
                  <a:pos x="T0" y="T1"/>
                </a:cxn>
                <a:cxn ang="0">
                  <a:pos x="T2" y="T3"/>
                </a:cxn>
                <a:cxn ang="0">
                  <a:pos x="T4" y="T5"/>
                </a:cxn>
                <a:cxn ang="0">
                  <a:pos x="T6" y="T7"/>
                </a:cxn>
                <a:cxn ang="0">
                  <a:pos x="T8" y="T9"/>
                </a:cxn>
                <a:cxn ang="0">
                  <a:pos x="T10" y="T11"/>
                </a:cxn>
                <a:cxn ang="0">
                  <a:pos x="T12" y="T13"/>
                </a:cxn>
              </a:cxnLst>
              <a:rect l="0" t="0" r="r" b="b"/>
              <a:pathLst>
                <a:path w="41" h="15">
                  <a:moveTo>
                    <a:pt x="36" y="11"/>
                  </a:moveTo>
                  <a:cubicBezTo>
                    <a:pt x="6" y="15"/>
                    <a:pt x="6" y="15"/>
                    <a:pt x="6" y="15"/>
                  </a:cubicBezTo>
                  <a:cubicBezTo>
                    <a:pt x="3" y="15"/>
                    <a:pt x="0" y="13"/>
                    <a:pt x="0" y="10"/>
                  </a:cubicBezTo>
                  <a:cubicBezTo>
                    <a:pt x="0" y="7"/>
                    <a:pt x="2" y="5"/>
                    <a:pt x="5" y="4"/>
                  </a:cubicBezTo>
                  <a:cubicBezTo>
                    <a:pt x="34" y="1"/>
                    <a:pt x="34" y="1"/>
                    <a:pt x="34" y="1"/>
                  </a:cubicBezTo>
                  <a:cubicBezTo>
                    <a:pt x="37" y="0"/>
                    <a:pt x="40" y="2"/>
                    <a:pt x="40" y="5"/>
                  </a:cubicBezTo>
                  <a:cubicBezTo>
                    <a:pt x="41" y="8"/>
                    <a:pt x="39" y="11"/>
                    <a:pt x="36" y="11"/>
                  </a:cubicBezTo>
                  <a:close/>
                </a:path>
              </a:pathLst>
            </a:custGeom>
            <a:solidFill>
              <a:srgbClr val="0711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54" name="iṡ1îḋe"/>
            <p:cNvSpPr/>
            <p:nvPr/>
          </p:nvSpPr>
          <p:spPr bwMode="auto">
            <a:xfrm>
              <a:off x="8360569" y="3100627"/>
              <a:ext cx="41275" cy="76200"/>
            </a:xfrm>
            <a:custGeom>
              <a:avLst/>
              <a:gdLst>
                <a:gd name="T0" fmla="*/ 20 w 20"/>
                <a:gd name="T1" fmla="*/ 27 h 37"/>
                <a:gd name="T2" fmla="*/ 20 w 20"/>
                <a:gd name="T3" fmla="*/ 27 h 37"/>
                <a:gd name="T4" fmla="*/ 6 w 20"/>
                <a:gd name="T5" fmla="*/ 37 h 37"/>
                <a:gd name="T6" fmla="*/ 0 w 20"/>
                <a:gd name="T7" fmla="*/ 0 h 37"/>
                <a:gd name="T8" fmla="*/ 20 w 20"/>
                <a:gd name="T9" fmla="*/ 27 h 37"/>
              </a:gdLst>
              <a:ahLst/>
              <a:cxnLst>
                <a:cxn ang="0">
                  <a:pos x="T0" y="T1"/>
                </a:cxn>
                <a:cxn ang="0">
                  <a:pos x="T2" y="T3"/>
                </a:cxn>
                <a:cxn ang="0">
                  <a:pos x="T4" y="T5"/>
                </a:cxn>
                <a:cxn ang="0">
                  <a:pos x="T6" y="T7"/>
                </a:cxn>
                <a:cxn ang="0">
                  <a:pos x="T8" y="T9"/>
                </a:cxn>
              </a:cxnLst>
              <a:rect l="0" t="0" r="r" b="b"/>
              <a:pathLst>
                <a:path w="20" h="37">
                  <a:moveTo>
                    <a:pt x="20" y="27"/>
                  </a:moveTo>
                  <a:cubicBezTo>
                    <a:pt x="20" y="27"/>
                    <a:pt x="20" y="27"/>
                    <a:pt x="20" y="27"/>
                  </a:cubicBezTo>
                  <a:cubicBezTo>
                    <a:pt x="20" y="32"/>
                    <a:pt x="17" y="36"/>
                    <a:pt x="6" y="37"/>
                  </a:cubicBezTo>
                  <a:cubicBezTo>
                    <a:pt x="0" y="0"/>
                    <a:pt x="0" y="0"/>
                    <a:pt x="0" y="0"/>
                  </a:cubicBezTo>
                  <a:cubicBezTo>
                    <a:pt x="13" y="12"/>
                    <a:pt x="19" y="19"/>
                    <a:pt x="20" y="27"/>
                  </a:cubicBezTo>
                  <a:close/>
                </a:path>
              </a:pathLst>
            </a:custGeom>
            <a:solidFill>
              <a:srgbClr val="F4A8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55" name="îsļîdê"/>
            <p:cNvSpPr/>
            <p:nvPr/>
          </p:nvSpPr>
          <p:spPr bwMode="auto">
            <a:xfrm>
              <a:off x="8049419" y="2816465"/>
              <a:ext cx="436562" cy="333375"/>
            </a:xfrm>
            <a:custGeom>
              <a:avLst/>
              <a:gdLst>
                <a:gd name="T0" fmla="*/ 180 w 208"/>
                <a:gd name="T1" fmla="*/ 49 h 159"/>
                <a:gd name="T2" fmla="*/ 83 w 208"/>
                <a:gd name="T3" fmla="*/ 94 h 159"/>
                <a:gd name="T4" fmla="*/ 33 w 208"/>
                <a:gd name="T5" fmla="*/ 156 h 159"/>
                <a:gd name="T6" fmla="*/ 14 w 208"/>
                <a:gd name="T7" fmla="*/ 120 h 159"/>
                <a:gd name="T8" fmla="*/ 99 w 208"/>
                <a:gd name="T9" fmla="*/ 6 h 159"/>
                <a:gd name="T10" fmla="*/ 208 w 208"/>
                <a:gd name="T11" fmla="*/ 77 h 159"/>
                <a:gd name="T12" fmla="*/ 180 w 208"/>
                <a:gd name="T13" fmla="*/ 49 h 159"/>
              </a:gdLst>
              <a:ahLst/>
              <a:cxnLst>
                <a:cxn ang="0">
                  <a:pos x="T0" y="T1"/>
                </a:cxn>
                <a:cxn ang="0">
                  <a:pos x="T2" y="T3"/>
                </a:cxn>
                <a:cxn ang="0">
                  <a:pos x="T4" y="T5"/>
                </a:cxn>
                <a:cxn ang="0">
                  <a:pos x="T6" y="T7"/>
                </a:cxn>
                <a:cxn ang="0">
                  <a:pos x="T8" y="T9"/>
                </a:cxn>
                <a:cxn ang="0">
                  <a:pos x="T10" y="T11"/>
                </a:cxn>
                <a:cxn ang="0">
                  <a:pos x="T12" y="T13"/>
                </a:cxn>
              </a:cxnLst>
              <a:rect l="0" t="0" r="r" b="b"/>
              <a:pathLst>
                <a:path w="208" h="159">
                  <a:moveTo>
                    <a:pt x="180" y="49"/>
                  </a:moveTo>
                  <a:cubicBezTo>
                    <a:pt x="180" y="49"/>
                    <a:pt x="136" y="83"/>
                    <a:pt x="83" y="94"/>
                  </a:cubicBezTo>
                  <a:cubicBezTo>
                    <a:pt x="48" y="101"/>
                    <a:pt x="33" y="159"/>
                    <a:pt x="33" y="156"/>
                  </a:cubicBezTo>
                  <a:cubicBezTo>
                    <a:pt x="33" y="152"/>
                    <a:pt x="14" y="123"/>
                    <a:pt x="14" y="120"/>
                  </a:cubicBezTo>
                  <a:cubicBezTo>
                    <a:pt x="14" y="116"/>
                    <a:pt x="0" y="0"/>
                    <a:pt x="99" y="6"/>
                  </a:cubicBezTo>
                  <a:cubicBezTo>
                    <a:pt x="198" y="12"/>
                    <a:pt x="208" y="77"/>
                    <a:pt x="208" y="77"/>
                  </a:cubicBezTo>
                  <a:lnTo>
                    <a:pt x="180" y="49"/>
                  </a:lnTo>
                  <a:close/>
                </a:path>
              </a:pathLst>
            </a:custGeom>
            <a:solidFill>
              <a:srgbClr val="0711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56" name="iś1îḋe"/>
            <p:cNvSpPr/>
            <p:nvPr/>
          </p:nvSpPr>
          <p:spPr bwMode="auto">
            <a:xfrm>
              <a:off x="8360569" y="2805352"/>
              <a:ext cx="169862" cy="120650"/>
            </a:xfrm>
            <a:custGeom>
              <a:avLst/>
              <a:gdLst>
                <a:gd name="T0" fmla="*/ 0 w 81"/>
                <a:gd name="T1" fmla="*/ 0 h 57"/>
                <a:gd name="T2" fmla="*/ 81 w 81"/>
                <a:gd name="T3" fmla="*/ 46 h 57"/>
                <a:gd name="T4" fmla="*/ 46 w 81"/>
                <a:gd name="T5" fmla="*/ 44 h 57"/>
                <a:gd name="T6" fmla="*/ 0 w 81"/>
                <a:gd name="T7" fmla="*/ 0 h 57"/>
              </a:gdLst>
              <a:ahLst/>
              <a:cxnLst>
                <a:cxn ang="0">
                  <a:pos x="T0" y="T1"/>
                </a:cxn>
                <a:cxn ang="0">
                  <a:pos x="T2" y="T3"/>
                </a:cxn>
                <a:cxn ang="0">
                  <a:pos x="T4" y="T5"/>
                </a:cxn>
                <a:cxn ang="0">
                  <a:pos x="T6" y="T7"/>
                </a:cxn>
              </a:cxnLst>
              <a:rect l="0" t="0" r="r" b="b"/>
              <a:pathLst>
                <a:path w="81" h="57">
                  <a:moveTo>
                    <a:pt x="0" y="0"/>
                  </a:moveTo>
                  <a:cubicBezTo>
                    <a:pt x="81" y="46"/>
                    <a:pt x="81" y="46"/>
                    <a:pt x="81" y="46"/>
                  </a:cubicBezTo>
                  <a:cubicBezTo>
                    <a:pt x="81" y="46"/>
                    <a:pt x="67" y="57"/>
                    <a:pt x="46" y="44"/>
                  </a:cubicBezTo>
                  <a:cubicBezTo>
                    <a:pt x="25" y="32"/>
                    <a:pt x="0" y="0"/>
                    <a:pt x="0" y="0"/>
                  </a:cubicBezTo>
                  <a:close/>
                </a:path>
              </a:pathLst>
            </a:custGeom>
            <a:solidFill>
              <a:srgbClr val="0711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57" name="isḷïḑe"/>
            <p:cNvSpPr/>
            <p:nvPr/>
          </p:nvSpPr>
          <p:spPr bwMode="auto">
            <a:xfrm>
              <a:off x="8331994" y="3199052"/>
              <a:ext cx="100012" cy="55563"/>
            </a:xfrm>
            <a:custGeom>
              <a:avLst/>
              <a:gdLst>
                <a:gd name="T0" fmla="*/ 47 w 47"/>
                <a:gd name="T1" fmla="*/ 0 h 27"/>
                <a:gd name="T2" fmla="*/ 0 w 47"/>
                <a:gd name="T3" fmla="*/ 5 h 27"/>
                <a:gd name="T4" fmla="*/ 27 w 47"/>
                <a:gd name="T5" fmla="*/ 24 h 27"/>
                <a:gd name="T6" fmla="*/ 47 w 47"/>
                <a:gd name="T7" fmla="*/ 0 h 27"/>
              </a:gdLst>
              <a:ahLst/>
              <a:cxnLst>
                <a:cxn ang="0">
                  <a:pos x="T0" y="T1"/>
                </a:cxn>
                <a:cxn ang="0">
                  <a:pos x="T2" y="T3"/>
                </a:cxn>
                <a:cxn ang="0">
                  <a:pos x="T4" y="T5"/>
                </a:cxn>
                <a:cxn ang="0">
                  <a:pos x="T6" y="T7"/>
                </a:cxn>
              </a:cxnLst>
              <a:rect l="0" t="0" r="r" b="b"/>
              <a:pathLst>
                <a:path w="47" h="27">
                  <a:moveTo>
                    <a:pt x="47" y="0"/>
                  </a:moveTo>
                  <a:cubicBezTo>
                    <a:pt x="0" y="5"/>
                    <a:pt x="0" y="5"/>
                    <a:pt x="0" y="5"/>
                  </a:cubicBezTo>
                  <a:cubicBezTo>
                    <a:pt x="0" y="5"/>
                    <a:pt x="8" y="27"/>
                    <a:pt x="27" y="24"/>
                  </a:cubicBezTo>
                  <a:cubicBezTo>
                    <a:pt x="46" y="21"/>
                    <a:pt x="47" y="0"/>
                    <a:pt x="47"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58" name="íšḻîďé"/>
            <p:cNvSpPr/>
            <p:nvPr/>
          </p:nvSpPr>
          <p:spPr bwMode="auto">
            <a:xfrm>
              <a:off x="7938294" y="3376852"/>
              <a:ext cx="533400" cy="971550"/>
            </a:xfrm>
            <a:custGeom>
              <a:avLst/>
              <a:gdLst>
                <a:gd name="T0" fmla="*/ 252 w 254"/>
                <a:gd name="T1" fmla="*/ 425 h 463"/>
                <a:gd name="T2" fmla="*/ 252 w 254"/>
                <a:gd name="T3" fmla="*/ 447 h 463"/>
                <a:gd name="T4" fmla="*/ 252 w 254"/>
                <a:gd name="T5" fmla="*/ 447 h 463"/>
                <a:gd name="T6" fmla="*/ 183 w 254"/>
                <a:gd name="T7" fmla="*/ 452 h 463"/>
                <a:gd name="T8" fmla="*/ 147 w 254"/>
                <a:gd name="T9" fmla="*/ 454 h 463"/>
                <a:gd name="T10" fmla="*/ 118 w 254"/>
                <a:gd name="T11" fmla="*/ 456 h 463"/>
                <a:gd name="T12" fmla="*/ 118 w 254"/>
                <a:gd name="T13" fmla="*/ 456 h 463"/>
                <a:gd name="T14" fmla="*/ 25 w 254"/>
                <a:gd name="T15" fmla="*/ 462 h 463"/>
                <a:gd name="T16" fmla="*/ 25 w 254"/>
                <a:gd name="T17" fmla="*/ 462 h 463"/>
                <a:gd name="T18" fmla="*/ 24 w 254"/>
                <a:gd name="T19" fmla="*/ 462 h 463"/>
                <a:gd name="T20" fmla="*/ 15 w 254"/>
                <a:gd name="T21" fmla="*/ 463 h 463"/>
                <a:gd name="T22" fmla="*/ 15 w 254"/>
                <a:gd name="T23" fmla="*/ 462 h 463"/>
                <a:gd name="T24" fmla="*/ 15 w 254"/>
                <a:gd name="T25" fmla="*/ 462 h 463"/>
                <a:gd name="T26" fmla="*/ 14 w 254"/>
                <a:gd name="T27" fmla="*/ 441 h 463"/>
                <a:gd name="T28" fmla="*/ 14 w 254"/>
                <a:gd name="T29" fmla="*/ 440 h 463"/>
                <a:gd name="T30" fmla="*/ 14 w 254"/>
                <a:gd name="T31" fmla="*/ 434 h 463"/>
                <a:gd name="T32" fmla="*/ 1 w 254"/>
                <a:gd name="T33" fmla="*/ 207 h 463"/>
                <a:gd name="T34" fmla="*/ 0 w 254"/>
                <a:gd name="T35" fmla="*/ 144 h 463"/>
                <a:gd name="T36" fmla="*/ 1 w 254"/>
                <a:gd name="T37" fmla="*/ 134 h 463"/>
                <a:gd name="T38" fmla="*/ 1 w 254"/>
                <a:gd name="T39" fmla="*/ 128 h 463"/>
                <a:gd name="T40" fmla="*/ 2 w 254"/>
                <a:gd name="T41" fmla="*/ 111 h 463"/>
                <a:gd name="T42" fmla="*/ 3 w 254"/>
                <a:gd name="T43" fmla="*/ 71 h 463"/>
                <a:gd name="T44" fmla="*/ 9 w 254"/>
                <a:gd name="T45" fmla="*/ 55 h 463"/>
                <a:gd name="T46" fmla="*/ 11 w 254"/>
                <a:gd name="T47" fmla="*/ 53 h 463"/>
                <a:gd name="T48" fmla="*/ 81 w 254"/>
                <a:gd name="T49" fmla="*/ 13 h 463"/>
                <a:gd name="T50" fmla="*/ 81 w 254"/>
                <a:gd name="T51" fmla="*/ 13 h 463"/>
                <a:gd name="T52" fmla="*/ 86 w 254"/>
                <a:gd name="T53" fmla="*/ 12 h 463"/>
                <a:gd name="T54" fmla="*/ 87 w 254"/>
                <a:gd name="T55" fmla="*/ 4 h 463"/>
                <a:gd name="T56" fmla="*/ 101 w 254"/>
                <a:gd name="T57" fmla="*/ 3 h 463"/>
                <a:gd name="T58" fmla="*/ 114 w 254"/>
                <a:gd name="T59" fmla="*/ 3 h 463"/>
                <a:gd name="T60" fmla="*/ 145 w 254"/>
                <a:gd name="T61" fmla="*/ 60 h 463"/>
                <a:gd name="T62" fmla="*/ 167 w 254"/>
                <a:gd name="T63" fmla="*/ 2 h 463"/>
                <a:gd name="T64" fmla="*/ 167 w 254"/>
                <a:gd name="T65" fmla="*/ 2 h 463"/>
                <a:gd name="T66" fmla="*/ 167 w 254"/>
                <a:gd name="T67" fmla="*/ 1 h 463"/>
                <a:gd name="T68" fmla="*/ 168 w 254"/>
                <a:gd name="T69" fmla="*/ 1 h 463"/>
                <a:gd name="T70" fmla="*/ 171 w 254"/>
                <a:gd name="T71" fmla="*/ 1 h 463"/>
                <a:gd name="T72" fmla="*/ 171 w 254"/>
                <a:gd name="T73" fmla="*/ 1 h 463"/>
                <a:gd name="T74" fmla="*/ 175 w 254"/>
                <a:gd name="T75" fmla="*/ 1 h 463"/>
                <a:gd name="T76" fmla="*/ 186 w 254"/>
                <a:gd name="T77" fmla="*/ 0 h 463"/>
                <a:gd name="T78" fmla="*/ 187 w 254"/>
                <a:gd name="T79" fmla="*/ 16 h 463"/>
                <a:gd name="T80" fmla="*/ 192 w 254"/>
                <a:gd name="T81" fmla="*/ 18 h 463"/>
                <a:gd name="T82" fmla="*/ 203 w 254"/>
                <a:gd name="T83" fmla="*/ 25 h 463"/>
                <a:gd name="T84" fmla="*/ 241 w 254"/>
                <a:gd name="T85" fmla="*/ 66 h 463"/>
                <a:gd name="T86" fmla="*/ 248 w 254"/>
                <a:gd name="T87" fmla="*/ 82 h 463"/>
                <a:gd name="T88" fmla="*/ 250 w 254"/>
                <a:gd name="T89" fmla="*/ 103 h 463"/>
                <a:gd name="T90" fmla="*/ 252 w 254"/>
                <a:gd name="T91" fmla="*/ 425 h 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54" h="463">
                  <a:moveTo>
                    <a:pt x="252" y="425"/>
                  </a:moveTo>
                  <a:cubicBezTo>
                    <a:pt x="252" y="439"/>
                    <a:pt x="252" y="447"/>
                    <a:pt x="252" y="447"/>
                  </a:cubicBezTo>
                  <a:cubicBezTo>
                    <a:pt x="252" y="447"/>
                    <a:pt x="252" y="447"/>
                    <a:pt x="252" y="447"/>
                  </a:cubicBezTo>
                  <a:cubicBezTo>
                    <a:pt x="248" y="447"/>
                    <a:pt x="219" y="449"/>
                    <a:pt x="183" y="452"/>
                  </a:cubicBezTo>
                  <a:cubicBezTo>
                    <a:pt x="171" y="452"/>
                    <a:pt x="159" y="453"/>
                    <a:pt x="147" y="454"/>
                  </a:cubicBezTo>
                  <a:cubicBezTo>
                    <a:pt x="137" y="455"/>
                    <a:pt x="128" y="455"/>
                    <a:pt x="118" y="456"/>
                  </a:cubicBezTo>
                  <a:cubicBezTo>
                    <a:pt x="118" y="456"/>
                    <a:pt x="118" y="456"/>
                    <a:pt x="118" y="456"/>
                  </a:cubicBezTo>
                  <a:cubicBezTo>
                    <a:pt x="79" y="459"/>
                    <a:pt x="42" y="461"/>
                    <a:pt x="25" y="462"/>
                  </a:cubicBezTo>
                  <a:cubicBezTo>
                    <a:pt x="25" y="462"/>
                    <a:pt x="25" y="462"/>
                    <a:pt x="25" y="462"/>
                  </a:cubicBezTo>
                  <a:cubicBezTo>
                    <a:pt x="24" y="462"/>
                    <a:pt x="24" y="462"/>
                    <a:pt x="24" y="462"/>
                  </a:cubicBezTo>
                  <a:cubicBezTo>
                    <a:pt x="18" y="462"/>
                    <a:pt x="15" y="463"/>
                    <a:pt x="15" y="463"/>
                  </a:cubicBezTo>
                  <a:cubicBezTo>
                    <a:pt x="15" y="462"/>
                    <a:pt x="15" y="462"/>
                    <a:pt x="15" y="462"/>
                  </a:cubicBezTo>
                  <a:cubicBezTo>
                    <a:pt x="15" y="462"/>
                    <a:pt x="15" y="462"/>
                    <a:pt x="15" y="462"/>
                  </a:cubicBezTo>
                  <a:cubicBezTo>
                    <a:pt x="14" y="441"/>
                    <a:pt x="14" y="441"/>
                    <a:pt x="14" y="441"/>
                  </a:cubicBezTo>
                  <a:cubicBezTo>
                    <a:pt x="14" y="440"/>
                    <a:pt x="14" y="440"/>
                    <a:pt x="14" y="440"/>
                  </a:cubicBezTo>
                  <a:cubicBezTo>
                    <a:pt x="14" y="434"/>
                    <a:pt x="14" y="434"/>
                    <a:pt x="14" y="434"/>
                  </a:cubicBezTo>
                  <a:cubicBezTo>
                    <a:pt x="1" y="207"/>
                    <a:pt x="1" y="207"/>
                    <a:pt x="1" y="207"/>
                  </a:cubicBezTo>
                  <a:cubicBezTo>
                    <a:pt x="0" y="182"/>
                    <a:pt x="0" y="162"/>
                    <a:pt x="0" y="144"/>
                  </a:cubicBezTo>
                  <a:cubicBezTo>
                    <a:pt x="0" y="141"/>
                    <a:pt x="1" y="137"/>
                    <a:pt x="1" y="134"/>
                  </a:cubicBezTo>
                  <a:cubicBezTo>
                    <a:pt x="1" y="132"/>
                    <a:pt x="1" y="130"/>
                    <a:pt x="1" y="128"/>
                  </a:cubicBezTo>
                  <a:cubicBezTo>
                    <a:pt x="1" y="123"/>
                    <a:pt x="1" y="117"/>
                    <a:pt x="2" y="111"/>
                  </a:cubicBezTo>
                  <a:cubicBezTo>
                    <a:pt x="2" y="99"/>
                    <a:pt x="3" y="86"/>
                    <a:pt x="3" y="71"/>
                  </a:cubicBezTo>
                  <a:cubicBezTo>
                    <a:pt x="3" y="66"/>
                    <a:pt x="5" y="60"/>
                    <a:pt x="9" y="55"/>
                  </a:cubicBezTo>
                  <a:cubicBezTo>
                    <a:pt x="9" y="55"/>
                    <a:pt x="10" y="54"/>
                    <a:pt x="11" y="53"/>
                  </a:cubicBezTo>
                  <a:cubicBezTo>
                    <a:pt x="27" y="32"/>
                    <a:pt x="68" y="17"/>
                    <a:pt x="81" y="13"/>
                  </a:cubicBezTo>
                  <a:cubicBezTo>
                    <a:pt x="81" y="13"/>
                    <a:pt x="81" y="13"/>
                    <a:pt x="81" y="13"/>
                  </a:cubicBezTo>
                  <a:cubicBezTo>
                    <a:pt x="83" y="12"/>
                    <a:pt x="85" y="12"/>
                    <a:pt x="86" y="12"/>
                  </a:cubicBezTo>
                  <a:cubicBezTo>
                    <a:pt x="87" y="4"/>
                    <a:pt x="87" y="4"/>
                    <a:pt x="87" y="4"/>
                  </a:cubicBezTo>
                  <a:cubicBezTo>
                    <a:pt x="101" y="3"/>
                    <a:pt x="101" y="3"/>
                    <a:pt x="101" y="3"/>
                  </a:cubicBezTo>
                  <a:cubicBezTo>
                    <a:pt x="114" y="3"/>
                    <a:pt x="114" y="3"/>
                    <a:pt x="114" y="3"/>
                  </a:cubicBezTo>
                  <a:cubicBezTo>
                    <a:pt x="145" y="60"/>
                    <a:pt x="145" y="60"/>
                    <a:pt x="145" y="60"/>
                  </a:cubicBezTo>
                  <a:cubicBezTo>
                    <a:pt x="167" y="2"/>
                    <a:pt x="167" y="2"/>
                    <a:pt x="167" y="2"/>
                  </a:cubicBezTo>
                  <a:cubicBezTo>
                    <a:pt x="167" y="2"/>
                    <a:pt x="167" y="2"/>
                    <a:pt x="167" y="2"/>
                  </a:cubicBezTo>
                  <a:cubicBezTo>
                    <a:pt x="167" y="1"/>
                    <a:pt x="167" y="1"/>
                    <a:pt x="167" y="1"/>
                  </a:cubicBezTo>
                  <a:cubicBezTo>
                    <a:pt x="168" y="1"/>
                    <a:pt x="168" y="1"/>
                    <a:pt x="168" y="1"/>
                  </a:cubicBezTo>
                  <a:cubicBezTo>
                    <a:pt x="171" y="1"/>
                    <a:pt x="171" y="1"/>
                    <a:pt x="171" y="1"/>
                  </a:cubicBezTo>
                  <a:cubicBezTo>
                    <a:pt x="171" y="1"/>
                    <a:pt x="171" y="1"/>
                    <a:pt x="171" y="1"/>
                  </a:cubicBezTo>
                  <a:cubicBezTo>
                    <a:pt x="175" y="1"/>
                    <a:pt x="175" y="1"/>
                    <a:pt x="175" y="1"/>
                  </a:cubicBezTo>
                  <a:cubicBezTo>
                    <a:pt x="186" y="0"/>
                    <a:pt x="186" y="0"/>
                    <a:pt x="186" y="0"/>
                  </a:cubicBezTo>
                  <a:cubicBezTo>
                    <a:pt x="187" y="16"/>
                    <a:pt x="187" y="16"/>
                    <a:pt x="187" y="16"/>
                  </a:cubicBezTo>
                  <a:cubicBezTo>
                    <a:pt x="189" y="17"/>
                    <a:pt x="190" y="18"/>
                    <a:pt x="192" y="18"/>
                  </a:cubicBezTo>
                  <a:cubicBezTo>
                    <a:pt x="196" y="20"/>
                    <a:pt x="199" y="23"/>
                    <a:pt x="203" y="25"/>
                  </a:cubicBezTo>
                  <a:cubicBezTo>
                    <a:pt x="217" y="35"/>
                    <a:pt x="231" y="49"/>
                    <a:pt x="241" y="66"/>
                  </a:cubicBezTo>
                  <a:cubicBezTo>
                    <a:pt x="244" y="72"/>
                    <a:pt x="246" y="75"/>
                    <a:pt x="248" y="82"/>
                  </a:cubicBezTo>
                  <a:cubicBezTo>
                    <a:pt x="249" y="87"/>
                    <a:pt x="249" y="98"/>
                    <a:pt x="250" y="103"/>
                  </a:cubicBezTo>
                  <a:cubicBezTo>
                    <a:pt x="254" y="137"/>
                    <a:pt x="254" y="353"/>
                    <a:pt x="252" y="425"/>
                  </a:cubicBezTo>
                </a:path>
              </a:pathLst>
            </a:custGeom>
            <a:solidFill>
              <a:srgbClr val="F4B84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59" name="îşļiḍè"/>
            <p:cNvSpPr/>
            <p:nvPr/>
          </p:nvSpPr>
          <p:spPr bwMode="auto">
            <a:xfrm>
              <a:off x="7444581" y="4699240"/>
              <a:ext cx="188912" cy="163513"/>
            </a:xfrm>
            <a:custGeom>
              <a:avLst/>
              <a:gdLst>
                <a:gd name="T0" fmla="*/ 0 w 90"/>
                <a:gd name="T1" fmla="*/ 50 h 78"/>
                <a:gd name="T2" fmla="*/ 8 w 90"/>
                <a:gd name="T3" fmla="*/ 53 h 78"/>
                <a:gd name="T4" fmla="*/ 15 w 90"/>
                <a:gd name="T5" fmla="*/ 55 h 78"/>
                <a:gd name="T6" fmla="*/ 20 w 90"/>
                <a:gd name="T7" fmla="*/ 57 h 78"/>
                <a:gd name="T8" fmla="*/ 45 w 90"/>
                <a:gd name="T9" fmla="*/ 65 h 78"/>
                <a:gd name="T10" fmla="*/ 86 w 90"/>
                <a:gd name="T11" fmla="*/ 78 h 78"/>
                <a:gd name="T12" fmla="*/ 89 w 90"/>
                <a:gd name="T13" fmla="*/ 40 h 78"/>
                <a:gd name="T14" fmla="*/ 90 w 90"/>
                <a:gd name="T15" fmla="*/ 27 h 78"/>
                <a:gd name="T16" fmla="*/ 64 w 90"/>
                <a:gd name="T17" fmla="*/ 17 h 78"/>
                <a:gd name="T18" fmla="*/ 41 w 90"/>
                <a:gd name="T19" fmla="*/ 9 h 78"/>
                <a:gd name="T20" fmla="*/ 37 w 90"/>
                <a:gd name="T21" fmla="*/ 7 h 78"/>
                <a:gd name="T22" fmla="*/ 33 w 90"/>
                <a:gd name="T23" fmla="*/ 6 h 78"/>
                <a:gd name="T24" fmla="*/ 31 w 90"/>
                <a:gd name="T25" fmla="*/ 5 h 78"/>
                <a:gd name="T26" fmla="*/ 18 w 90"/>
                <a:gd name="T27" fmla="*/ 0 h 78"/>
                <a:gd name="T28" fmla="*/ 0 w 90"/>
                <a:gd name="T29" fmla="*/ 5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90" h="78">
                  <a:moveTo>
                    <a:pt x="0" y="50"/>
                  </a:moveTo>
                  <a:cubicBezTo>
                    <a:pt x="8" y="53"/>
                    <a:pt x="8" y="53"/>
                    <a:pt x="8" y="53"/>
                  </a:cubicBezTo>
                  <a:cubicBezTo>
                    <a:pt x="15" y="55"/>
                    <a:pt x="15" y="55"/>
                    <a:pt x="15" y="55"/>
                  </a:cubicBezTo>
                  <a:cubicBezTo>
                    <a:pt x="20" y="57"/>
                    <a:pt x="20" y="57"/>
                    <a:pt x="20" y="57"/>
                  </a:cubicBezTo>
                  <a:cubicBezTo>
                    <a:pt x="45" y="65"/>
                    <a:pt x="45" y="65"/>
                    <a:pt x="45" y="65"/>
                  </a:cubicBezTo>
                  <a:cubicBezTo>
                    <a:pt x="86" y="78"/>
                    <a:pt x="86" y="78"/>
                    <a:pt x="86" y="78"/>
                  </a:cubicBezTo>
                  <a:cubicBezTo>
                    <a:pt x="89" y="40"/>
                    <a:pt x="89" y="40"/>
                    <a:pt x="89" y="40"/>
                  </a:cubicBezTo>
                  <a:cubicBezTo>
                    <a:pt x="90" y="27"/>
                    <a:pt x="90" y="27"/>
                    <a:pt x="90" y="27"/>
                  </a:cubicBezTo>
                  <a:cubicBezTo>
                    <a:pt x="88" y="27"/>
                    <a:pt x="77" y="22"/>
                    <a:pt x="64" y="17"/>
                  </a:cubicBezTo>
                  <a:cubicBezTo>
                    <a:pt x="56" y="14"/>
                    <a:pt x="48" y="11"/>
                    <a:pt x="41" y="9"/>
                  </a:cubicBezTo>
                  <a:cubicBezTo>
                    <a:pt x="39" y="8"/>
                    <a:pt x="38" y="8"/>
                    <a:pt x="37" y="7"/>
                  </a:cubicBezTo>
                  <a:cubicBezTo>
                    <a:pt x="35" y="7"/>
                    <a:pt x="34" y="6"/>
                    <a:pt x="33" y="6"/>
                  </a:cubicBezTo>
                  <a:cubicBezTo>
                    <a:pt x="32" y="5"/>
                    <a:pt x="32" y="5"/>
                    <a:pt x="31" y="5"/>
                  </a:cubicBezTo>
                  <a:cubicBezTo>
                    <a:pt x="24" y="2"/>
                    <a:pt x="18" y="0"/>
                    <a:pt x="18" y="0"/>
                  </a:cubicBezTo>
                  <a:cubicBezTo>
                    <a:pt x="0" y="50"/>
                    <a:pt x="0" y="50"/>
                    <a:pt x="0" y="50"/>
                  </a:cubicBezTo>
                </a:path>
              </a:pathLst>
            </a:custGeom>
            <a:solidFill>
              <a:srgbClr val="9995A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60" name="ïsľîḓé"/>
            <p:cNvSpPr/>
            <p:nvPr/>
          </p:nvSpPr>
          <p:spPr bwMode="auto">
            <a:xfrm>
              <a:off x="7274719" y="4646852"/>
              <a:ext cx="241300" cy="311150"/>
            </a:xfrm>
            <a:custGeom>
              <a:avLst/>
              <a:gdLst>
                <a:gd name="T0" fmla="*/ 69 w 115"/>
                <a:gd name="T1" fmla="*/ 0 h 148"/>
                <a:gd name="T2" fmla="*/ 4 w 115"/>
                <a:gd name="T3" fmla="*/ 125 h 148"/>
                <a:gd name="T4" fmla="*/ 10 w 115"/>
                <a:gd name="T5" fmla="*/ 145 h 148"/>
                <a:gd name="T6" fmla="*/ 27 w 115"/>
                <a:gd name="T7" fmla="*/ 143 h 148"/>
                <a:gd name="T8" fmla="*/ 81 w 115"/>
                <a:gd name="T9" fmla="*/ 92 h 148"/>
                <a:gd name="T10" fmla="*/ 115 w 115"/>
                <a:gd name="T11" fmla="*/ 24 h 148"/>
                <a:gd name="T12" fmla="*/ 69 w 115"/>
                <a:gd name="T13" fmla="*/ 0 h 148"/>
              </a:gdLst>
              <a:ahLst/>
              <a:cxnLst>
                <a:cxn ang="0">
                  <a:pos x="T0" y="T1"/>
                </a:cxn>
                <a:cxn ang="0">
                  <a:pos x="T2" y="T3"/>
                </a:cxn>
                <a:cxn ang="0">
                  <a:pos x="T4" y="T5"/>
                </a:cxn>
                <a:cxn ang="0">
                  <a:pos x="T6" y="T7"/>
                </a:cxn>
                <a:cxn ang="0">
                  <a:pos x="T8" y="T9"/>
                </a:cxn>
                <a:cxn ang="0">
                  <a:pos x="T10" y="T11"/>
                </a:cxn>
                <a:cxn ang="0">
                  <a:pos x="T12" y="T13"/>
                </a:cxn>
              </a:cxnLst>
              <a:rect l="0" t="0" r="r" b="b"/>
              <a:pathLst>
                <a:path w="115" h="148">
                  <a:moveTo>
                    <a:pt x="69" y="0"/>
                  </a:moveTo>
                  <a:cubicBezTo>
                    <a:pt x="4" y="125"/>
                    <a:pt x="4" y="125"/>
                    <a:pt x="4" y="125"/>
                  </a:cubicBezTo>
                  <a:cubicBezTo>
                    <a:pt x="0" y="132"/>
                    <a:pt x="3" y="141"/>
                    <a:pt x="10" y="145"/>
                  </a:cubicBezTo>
                  <a:cubicBezTo>
                    <a:pt x="16" y="148"/>
                    <a:pt x="23" y="147"/>
                    <a:pt x="27" y="143"/>
                  </a:cubicBezTo>
                  <a:cubicBezTo>
                    <a:pt x="81" y="92"/>
                    <a:pt x="81" y="92"/>
                    <a:pt x="81" y="92"/>
                  </a:cubicBezTo>
                  <a:cubicBezTo>
                    <a:pt x="115" y="24"/>
                    <a:pt x="115" y="24"/>
                    <a:pt x="115" y="24"/>
                  </a:cubicBezTo>
                  <a:cubicBezTo>
                    <a:pt x="69" y="0"/>
                    <a:pt x="69" y="0"/>
                    <a:pt x="69" y="0"/>
                  </a:cubicBezTo>
                </a:path>
              </a:pathLst>
            </a:custGeom>
            <a:solidFill>
              <a:srgbClr val="65324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61" name="ïś1idè"/>
            <p:cNvSpPr/>
            <p:nvPr/>
          </p:nvSpPr>
          <p:spPr bwMode="auto">
            <a:xfrm>
              <a:off x="7266781" y="4645265"/>
              <a:ext cx="161925" cy="293688"/>
            </a:xfrm>
            <a:custGeom>
              <a:avLst/>
              <a:gdLst>
                <a:gd name="T0" fmla="*/ 3 w 77"/>
                <a:gd name="T1" fmla="*/ 126 h 140"/>
                <a:gd name="T2" fmla="*/ 68 w 77"/>
                <a:gd name="T3" fmla="*/ 0 h 140"/>
                <a:gd name="T4" fmla="*/ 77 w 77"/>
                <a:gd name="T5" fmla="*/ 4 h 140"/>
                <a:gd name="T6" fmla="*/ 7 w 77"/>
                <a:gd name="T7" fmla="*/ 140 h 140"/>
                <a:gd name="T8" fmla="*/ 3 w 77"/>
                <a:gd name="T9" fmla="*/ 126 h 140"/>
              </a:gdLst>
              <a:ahLst/>
              <a:cxnLst>
                <a:cxn ang="0">
                  <a:pos x="T0" y="T1"/>
                </a:cxn>
                <a:cxn ang="0">
                  <a:pos x="T2" y="T3"/>
                </a:cxn>
                <a:cxn ang="0">
                  <a:pos x="T4" y="T5"/>
                </a:cxn>
                <a:cxn ang="0">
                  <a:pos x="T6" y="T7"/>
                </a:cxn>
                <a:cxn ang="0">
                  <a:pos x="T8" y="T9"/>
                </a:cxn>
              </a:cxnLst>
              <a:rect l="0" t="0" r="r" b="b"/>
              <a:pathLst>
                <a:path w="77" h="140">
                  <a:moveTo>
                    <a:pt x="3" y="126"/>
                  </a:moveTo>
                  <a:cubicBezTo>
                    <a:pt x="68" y="0"/>
                    <a:pt x="68" y="0"/>
                    <a:pt x="68" y="0"/>
                  </a:cubicBezTo>
                  <a:cubicBezTo>
                    <a:pt x="77" y="4"/>
                    <a:pt x="77" y="4"/>
                    <a:pt x="77" y="4"/>
                  </a:cubicBezTo>
                  <a:cubicBezTo>
                    <a:pt x="7" y="140"/>
                    <a:pt x="7" y="140"/>
                    <a:pt x="7" y="140"/>
                  </a:cubicBezTo>
                  <a:cubicBezTo>
                    <a:pt x="2" y="137"/>
                    <a:pt x="0" y="131"/>
                    <a:pt x="3" y="126"/>
                  </a:cubicBezTo>
                  <a:close/>
                </a:path>
              </a:pathLst>
            </a:custGeom>
            <a:solidFill>
              <a:srgbClr val="0711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62" name="íṣḻïdé"/>
            <p:cNvSpPr/>
            <p:nvPr/>
          </p:nvSpPr>
          <p:spPr bwMode="auto">
            <a:xfrm>
              <a:off x="7404894" y="4815127"/>
              <a:ext cx="25400" cy="53975"/>
            </a:xfrm>
            <a:custGeom>
              <a:avLst/>
              <a:gdLst>
                <a:gd name="T0" fmla="*/ 0 w 12"/>
                <a:gd name="T1" fmla="*/ 2 h 26"/>
                <a:gd name="T2" fmla="*/ 8 w 12"/>
                <a:gd name="T3" fmla="*/ 25 h 26"/>
                <a:gd name="T4" fmla="*/ 10 w 12"/>
                <a:gd name="T5" fmla="*/ 26 h 26"/>
                <a:gd name="T6" fmla="*/ 11 w 12"/>
                <a:gd name="T7" fmla="*/ 24 h 26"/>
                <a:gd name="T8" fmla="*/ 3 w 12"/>
                <a:gd name="T9" fmla="*/ 1 h 26"/>
                <a:gd name="T10" fmla="*/ 1 w 12"/>
                <a:gd name="T11" fmla="*/ 0 h 26"/>
                <a:gd name="T12" fmla="*/ 0 w 12"/>
                <a:gd name="T13" fmla="*/ 2 h 26"/>
              </a:gdLst>
              <a:ahLst/>
              <a:cxnLst>
                <a:cxn ang="0">
                  <a:pos x="T0" y="T1"/>
                </a:cxn>
                <a:cxn ang="0">
                  <a:pos x="T2" y="T3"/>
                </a:cxn>
                <a:cxn ang="0">
                  <a:pos x="T4" y="T5"/>
                </a:cxn>
                <a:cxn ang="0">
                  <a:pos x="T6" y="T7"/>
                </a:cxn>
                <a:cxn ang="0">
                  <a:pos x="T8" y="T9"/>
                </a:cxn>
                <a:cxn ang="0">
                  <a:pos x="T10" y="T11"/>
                </a:cxn>
                <a:cxn ang="0">
                  <a:pos x="T12" y="T13"/>
                </a:cxn>
              </a:cxnLst>
              <a:rect l="0" t="0" r="r" b="b"/>
              <a:pathLst>
                <a:path w="12" h="26">
                  <a:moveTo>
                    <a:pt x="0" y="2"/>
                  </a:moveTo>
                  <a:cubicBezTo>
                    <a:pt x="8" y="25"/>
                    <a:pt x="8" y="25"/>
                    <a:pt x="8" y="25"/>
                  </a:cubicBezTo>
                  <a:cubicBezTo>
                    <a:pt x="9" y="26"/>
                    <a:pt x="10" y="26"/>
                    <a:pt x="10" y="26"/>
                  </a:cubicBezTo>
                  <a:cubicBezTo>
                    <a:pt x="11" y="26"/>
                    <a:pt x="12" y="25"/>
                    <a:pt x="11" y="24"/>
                  </a:cubicBezTo>
                  <a:cubicBezTo>
                    <a:pt x="3" y="1"/>
                    <a:pt x="3" y="1"/>
                    <a:pt x="3" y="1"/>
                  </a:cubicBezTo>
                  <a:cubicBezTo>
                    <a:pt x="3" y="0"/>
                    <a:pt x="2" y="0"/>
                    <a:pt x="1" y="0"/>
                  </a:cubicBezTo>
                  <a:cubicBezTo>
                    <a:pt x="0" y="0"/>
                    <a:pt x="0" y="1"/>
                    <a:pt x="0" y="2"/>
                  </a:cubicBezTo>
                </a:path>
              </a:pathLst>
            </a:custGeom>
            <a:solidFill>
              <a:srgbClr val="0711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63" name="ïśḷiḍè"/>
            <p:cNvSpPr/>
            <p:nvPr/>
          </p:nvSpPr>
          <p:spPr bwMode="auto">
            <a:xfrm>
              <a:off x="7384256" y="4831002"/>
              <a:ext cx="25400" cy="57150"/>
            </a:xfrm>
            <a:custGeom>
              <a:avLst/>
              <a:gdLst>
                <a:gd name="T0" fmla="*/ 0 w 12"/>
                <a:gd name="T1" fmla="*/ 2 h 27"/>
                <a:gd name="T2" fmla="*/ 8 w 12"/>
                <a:gd name="T3" fmla="*/ 25 h 27"/>
                <a:gd name="T4" fmla="*/ 10 w 12"/>
                <a:gd name="T5" fmla="*/ 26 h 27"/>
                <a:gd name="T6" fmla="*/ 11 w 12"/>
                <a:gd name="T7" fmla="*/ 24 h 27"/>
                <a:gd name="T8" fmla="*/ 3 w 12"/>
                <a:gd name="T9" fmla="*/ 1 h 27"/>
                <a:gd name="T10" fmla="*/ 1 w 12"/>
                <a:gd name="T11" fmla="*/ 0 h 27"/>
                <a:gd name="T12" fmla="*/ 0 w 12"/>
                <a:gd name="T13" fmla="*/ 2 h 27"/>
              </a:gdLst>
              <a:ahLst/>
              <a:cxnLst>
                <a:cxn ang="0">
                  <a:pos x="T0" y="T1"/>
                </a:cxn>
                <a:cxn ang="0">
                  <a:pos x="T2" y="T3"/>
                </a:cxn>
                <a:cxn ang="0">
                  <a:pos x="T4" y="T5"/>
                </a:cxn>
                <a:cxn ang="0">
                  <a:pos x="T6" y="T7"/>
                </a:cxn>
                <a:cxn ang="0">
                  <a:pos x="T8" y="T9"/>
                </a:cxn>
                <a:cxn ang="0">
                  <a:pos x="T10" y="T11"/>
                </a:cxn>
                <a:cxn ang="0">
                  <a:pos x="T12" y="T13"/>
                </a:cxn>
              </a:cxnLst>
              <a:rect l="0" t="0" r="r" b="b"/>
              <a:pathLst>
                <a:path w="12" h="27">
                  <a:moveTo>
                    <a:pt x="0" y="2"/>
                  </a:moveTo>
                  <a:cubicBezTo>
                    <a:pt x="8" y="25"/>
                    <a:pt x="8" y="25"/>
                    <a:pt x="8" y="25"/>
                  </a:cubicBezTo>
                  <a:cubicBezTo>
                    <a:pt x="9" y="26"/>
                    <a:pt x="9" y="27"/>
                    <a:pt x="10" y="26"/>
                  </a:cubicBezTo>
                  <a:cubicBezTo>
                    <a:pt x="11" y="26"/>
                    <a:pt x="12" y="25"/>
                    <a:pt x="11" y="24"/>
                  </a:cubicBezTo>
                  <a:cubicBezTo>
                    <a:pt x="3" y="1"/>
                    <a:pt x="3" y="1"/>
                    <a:pt x="3" y="1"/>
                  </a:cubicBezTo>
                  <a:cubicBezTo>
                    <a:pt x="3" y="0"/>
                    <a:pt x="2" y="0"/>
                    <a:pt x="1" y="0"/>
                  </a:cubicBezTo>
                  <a:cubicBezTo>
                    <a:pt x="0" y="1"/>
                    <a:pt x="0" y="2"/>
                    <a:pt x="0" y="2"/>
                  </a:cubicBezTo>
                </a:path>
              </a:pathLst>
            </a:custGeom>
            <a:solidFill>
              <a:srgbClr val="0711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64" name="íšlïďe"/>
            <p:cNvSpPr/>
            <p:nvPr/>
          </p:nvSpPr>
          <p:spPr bwMode="auto">
            <a:xfrm>
              <a:off x="7358856" y="4846877"/>
              <a:ext cx="26987" cy="61913"/>
            </a:xfrm>
            <a:custGeom>
              <a:avLst/>
              <a:gdLst>
                <a:gd name="T0" fmla="*/ 1 w 13"/>
                <a:gd name="T1" fmla="*/ 3 h 30"/>
                <a:gd name="T2" fmla="*/ 10 w 13"/>
                <a:gd name="T3" fmla="*/ 28 h 30"/>
                <a:gd name="T4" fmla="*/ 12 w 13"/>
                <a:gd name="T5" fmla="*/ 29 h 30"/>
                <a:gd name="T6" fmla="*/ 13 w 13"/>
                <a:gd name="T7" fmla="*/ 27 h 30"/>
                <a:gd name="T8" fmla="*/ 4 w 13"/>
                <a:gd name="T9" fmla="*/ 2 h 30"/>
                <a:gd name="T10" fmla="*/ 2 w 13"/>
                <a:gd name="T11" fmla="*/ 1 h 30"/>
                <a:gd name="T12" fmla="*/ 1 w 13"/>
                <a:gd name="T13" fmla="*/ 3 h 30"/>
              </a:gdLst>
              <a:ahLst/>
              <a:cxnLst>
                <a:cxn ang="0">
                  <a:pos x="T0" y="T1"/>
                </a:cxn>
                <a:cxn ang="0">
                  <a:pos x="T2" y="T3"/>
                </a:cxn>
                <a:cxn ang="0">
                  <a:pos x="T4" y="T5"/>
                </a:cxn>
                <a:cxn ang="0">
                  <a:pos x="T6" y="T7"/>
                </a:cxn>
                <a:cxn ang="0">
                  <a:pos x="T8" y="T9"/>
                </a:cxn>
                <a:cxn ang="0">
                  <a:pos x="T10" y="T11"/>
                </a:cxn>
                <a:cxn ang="0">
                  <a:pos x="T12" y="T13"/>
                </a:cxn>
              </a:cxnLst>
              <a:rect l="0" t="0" r="r" b="b"/>
              <a:pathLst>
                <a:path w="13" h="30">
                  <a:moveTo>
                    <a:pt x="1" y="3"/>
                  </a:moveTo>
                  <a:cubicBezTo>
                    <a:pt x="10" y="28"/>
                    <a:pt x="10" y="28"/>
                    <a:pt x="10" y="28"/>
                  </a:cubicBezTo>
                  <a:cubicBezTo>
                    <a:pt x="10" y="29"/>
                    <a:pt x="11" y="30"/>
                    <a:pt x="12" y="29"/>
                  </a:cubicBezTo>
                  <a:cubicBezTo>
                    <a:pt x="13" y="29"/>
                    <a:pt x="13" y="28"/>
                    <a:pt x="13" y="27"/>
                  </a:cubicBezTo>
                  <a:cubicBezTo>
                    <a:pt x="4" y="2"/>
                    <a:pt x="4" y="2"/>
                    <a:pt x="4" y="2"/>
                  </a:cubicBezTo>
                  <a:cubicBezTo>
                    <a:pt x="4" y="1"/>
                    <a:pt x="3" y="0"/>
                    <a:pt x="2" y="1"/>
                  </a:cubicBezTo>
                  <a:cubicBezTo>
                    <a:pt x="1" y="1"/>
                    <a:pt x="0" y="2"/>
                    <a:pt x="1" y="3"/>
                  </a:cubicBezTo>
                </a:path>
              </a:pathLst>
            </a:custGeom>
            <a:solidFill>
              <a:srgbClr val="0711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65" name="işḻïďe"/>
            <p:cNvSpPr/>
            <p:nvPr/>
          </p:nvSpPr>
          <p:spPr bwMode="auto">
            <a:xfrm>
              <a:off x="7474744" y="4391265"/>
              <a:ext cx="774700" cy="661988"/>
            </a:xfrm>
            <a:custGeom>
              <a:avLst/>
              <a:gdLst>
                <a:gd name="T0" fmla="*/ 0 w 369"/>
                <a:gd name="T1" fmla="*/ 218 h 316"/>
                <a:gd name="T2" fmla="*/ 25 w 369"/>
                <a:gd name="T3" fmla="*/ 230 h 316"/>
                <a:gd name="T4" fmla="*/ 141 w 369"/>
                <a:gd name="T5" fmla="*/ 279 h 316"/>
                <a:gd name="T6" fmla="*/ 295 w 369"/>
                <a:gd name="T7" fmla="*/ 307 h 316"/>
                <a:gd name="T8" fmla="*/ 328 w 369"/>
                <a:gd name="T9" fmla="*/ 287 h 316"/>
                <a:gd name="T10" fmla="*/ 361 w 369"/>
                <a:gd name="T11" fmla="*/ 113 h 316"/>
                <a:gd name="T12" fmla="*/ 353 w 369"/>
                <a:gd name="T13" fmla="*/ 0 h 316"/>
                <a:gd name="T14" fmla="*/ 270 w 369"/>
                <a:gd name="T15" fmla="*/ 10 h 316"/>
                <a:gd name="T16" fmla="*/ 244 w 369"/>
                <a:gd name="T17" fmla="*/ 14 h 316"/>
                <a:gd name="T18" fmla="*/ 243 w 369"/>
                <a:gd name="T19" fmla="*/ 14 h 316"/>
                <a:gd name="T20" fmla="*/ 245 w 369"/>
                <a:gd name="T21" fmla="*/ 21 h 316"/>
                <a:gd name="T22" fmla="*/ 245 w 369"/>
                <a:gd name="T23" fmla="*/ 22 h 316"/>
                <a:gd name="T24" fmla="*/ 249 w 369"/>
                <a:gd name="T25" fmla="*/ 48 h 316"/>
                <a:gd name="T26" fmla="*/ 257 w 369"/>
                <a:gd name="T27" fmla="*/ 132 h 316"/>
                <a:gd name="T28" fmla="*/ 258 w 369"/>
                <a:gd name="T29" fmla="*/ 215 h 316"/>
                <a:gd name="T30" fmla="*/ 141 w 369"/>
                <a:gd name="T31" fmla="*/ 189 h 316"/>
                <a:gd name="T32" fmla="*/ 52 w 369"/>
                <a:gd name="T33" fmla="*/ 157 h 316"/>
                <a:gd name="T34" fmla="*/ 30 w 369"/>
                <a:gd name="T35" fmla="*/ 148 h 316"/>
                <a:gd name="T36" fmla="*/ 27 w 369"/>
                <a:gd name="T37" fmla="*/ 156 h 316"/>
                <a:gd name="T38" fmla="*/ 22 w 369"/>
                <a:gd name="T39" fmla="*/ 167 h 316"/>
                <a:gd name="T40" fmla="*/ 6 w 369"/>
                <a:gd name="T41" fmla="*/ 204 h 316"/>
                <a:gd name="T42" fmla="*/ 0 w 369"/>
                <a:gd name="T43" fmla="*/ 218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369" h="316">
                  <a:moveTo>
                    <a:pt x="0" y="218"/>
                  </a:moveTo>
                  <a:cubicBezTo>
                    <a:pt x="6" y="221"/>
                    <a:pt x="14" y="225"/>
                    <a:pt x="25" y="230"/>
                  </a:cubicBezTo>
                  <a:cubicBezTo>
                    <a:pt x="53" y="244"/>
                    <a:pt x="96" y="262"/>
                    <a:pt x="141" y="279"/>
                  </a:cubicBezTo>
                  <a:cubicBezTo>
                    <a:pt x="219" y="309"/>
                    <a:pt x="262" y="316"/>
                    <a:pt x="295" y="307"/>
                  </a:cubicBezTo>
                  <a:cubicBezTo>
                    <a:pt x="309" y="303"/>
                    <a:pt x="320" y="296"/>
                    <a:pt x="328" y="287"/>
                  </a:cubicBezTo>
                  <a:cubicBezTo>
                    <a:pt x="353" y="260"/>
                    <a:pt x="369" y="210"/>
                    <a:pt x="361" y="113"/>
                  </a:cubicBezTo>
                  <a:cubicBezTo>
                    <a:pt x="360" y="107"/>
                    <a:pt x="353" y="0"/>
                    <a:pt x="353" y="0"/>
                  </a:cubicBezTo>
                  <a:cubicBezTo>
                    <a:pt x="270" y="10"/>
                    <a:pt x="270" y="10"/>
                    <a:pt x="270" y="10"/>
                  </a:cubicBezTo>
                  <a:cubicBezTo>
                    <a:pt x="244" y="14"/>
                    <a:pt x="244" y="14"/>
                    <a:pt x="244" y="14"/>
                  </a:cubicBezTo>
                  <a:cubicBezTo>
                    <a:pt x="243" y="14"/>
                    <a:pt x="243" y="14"/>
                    <a:pt x="243" y="14"/>
                  </a:cubicBezTo>
                  <a:cubicBezTo>
                    <a:pt x="244" y="16"/>
                    <a:pt x="244" y="19"/>
                    <a:pt x="245" y="21"/>
                  </a:cubicBezTo>
                  <a:cubicBezTo>
                    <a:pt x="245" y="22"/>
                    <a:pt x="245" y="22"/>
                    <a:pt x="245" y="22"/>
                  </a:cubicBezTo>
                  <a:cubicBezTo>
                    <a:pt x="246" y="30"/>
                    <a:pt x="247" y="39"/>
                    <a:pt x="249" y="48"/>
                  </a:cubicBezTo>
                  <a:cubicBezTo>
                    <a:pt x="253" y="77"/>
                    <a:pt x="256" y="106"/>
                    <a:pt x="257" y="132"/>
                  </a:cubicBezTo>
                  <a:cubicBezTo>
                    <a:pt x="260" y="168"/>
                    <a:pt x="260" y="198"/>
                    <a:pt x="258" y="215"/>
                  </a:cubicBezTo>
                  <a:cubicBezTo>
                    <a:pt x="240" y="214"/>
                    <a:pt x="203" y="208"/>
                    <a:pt x="141" y="189"/>
                  </a:cubicBezTo>
                  <a:cubicBezTo>
                    <a:pt x="103" y="177"/>
                    <a:pt x="72" y="165"/>
                    <a:pt x="52" y="157"/>
                  </a:cubicBezTo>
                  <a:cubicBezTo>
                    <a:pt x="41" y="153"/>
                    <a:pt x="33" y="149"/>
                    <a:pt x="30" y="148"/>
                  </a:cubicBezTo>
                  <a:cubicBezTo>
                    <a:pt x="27" y="156"/>
                    <a:pt x="27" y="156"/>
                    <a:pt x="27" y="156"/>
                  </a:cubicBezTo>
                  <a:cubicBezTo>
                    <a:pt x="22" y="167"/>
                    <a:pt x="22" y="167"/>
                    <a:pt x="22" y="167"/>
                  </a:cubicBezTo>
                  <a:cubicBezTo>
                    <a:pt x="6" y="204"/>
                    <a:pt x="6" y="204"/>
                    <a:pt x="6" y="204"/>
                  </a:cubicBezTo>
                  <a:cubicBezTo>
                    <a:pt x="0" y="218"/>
                    <a:pt x="0" y="218"/>
                    <a:pt x="0" y="218"/>
                  </a:cubicBezTo>
                </a:path>
              </a:pathLst>
            </a:custGeom>
            <a:solidFill>
              <a:srgbClr val="59123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66" name="îśľiďè"/>
            <p:cNvSpPr/>
            <p:nvPr/>
          </p:nvSpPr>
          <p:spPr bwMode="auto">
            <a:xfrm>
              <a:off x="7973219" y="4308715"/>
              <a:ext cx="511175" cy="242888"/>
            </a:xfrm>
            <a:custGeom>
              <a:avLst/>
              <a:gdLst>
                <a:gd name="T0" fmla="*/ 0 w 243"/>
                <a:gd name="T1" fmla="*/ 26 h 116"/>
                <a:gd name="T2" fmla="*/ 0 w 243"/>
                <a:gd name="T3" fmla="*/ 26 h 116"/>
                <a:gd name="T4" fmla="*/ 5 w 243"/>
                <a:gd name="T5" fmla="*/ 46 h 116"/>
                <a:gd name="T6" fmla="*/ 6 w 243"/>
                <a:gd name="T7" fmla="*/ 54 h 116"/>
                <a:gd name="T8" fmla="*/ 6 w 243"/>
                <a:gd name="T9" fmla="*/ 54 h 116"/>
                <a:gd name="T10" fmla="*/ 7 w 243"/>
                <a:gd name="T11" fmla="*/ 57 h 116"/>
                <a:gd name="T12" fmla="*/ 14 w 243"/>
                <a:gd name="T13" fmla="*/ 79 h 116"/>
                <a:gd name="T14" fmla="*/ 41 w 243"/>
                <a:gd name="T15" fmla="*/ 109 h 116"/>
                <a:gd name="T16" fmla="*/ 45 w 243"/>
                <a:gd name="T17" fmla="*/ 110 h 116"/>
                <a:gd name="T18" fmla="*/ 53 w 243"/>
                <a:gd name="T19" fmla="*/ 113 h 116"/>
                <a:gd name="T20" fmla="*/ 68 w 243"/>
                <a:gd name="T21" fmla="*/ 116 h 116"/>
                <a:gd name="T22" fmla="*/ 77 w 243"/>
                <a:gd name="T23" fmla="*/ 115 h 116"/>
                <a:gd name="T24" fmla="*/ 122 w 243"/>
                <a:gd name="T25" fmla="*/ 111 h 116"/>
                <a:gd name="T26" fmla="*/ 148 w 243"/>
                <a:gd name="T27" fmla="*/ 109 h 116"/>
                <a:gd name="T28" fmla="*/ 149 w 243"/>
                <a:gd name="T29" fmla="*/ 108 h 116"/>
                <a:gd name="T30" fmla="*/ 157 w 243"/>
                <a:gd name="T31" fmla="*/ 108 h 116"/>
                <a:gd name="T32" fmla="*/ 184 w 243"/>
                <a:gd name="T33" fmla="*/ 105 h 116"/>
                <a:gd name="T34" fmla="*/ 231 w 243"/>
                <a:gd name="T35" fmla="*/ 77 h 116"/>
                <a:gd name="T36" fmla="*/ 242 w 243"/>
                <a:gd name="T37" fmla="*/ 36 h 116"/>
                <a:gd name="T38" fmla="*/ 242 w 243"/>
                <a:gd name="T39" fmla="*/ 34 h 116"/>
                <a:gd name="T40" fmla="*/ 237 w 243"/>
                <a:gd name="T41" fmla="*/ 0 h 116"/>
                <a:gd name="T42" fmla="*/ 236 w 243"/>
                <a:gd name="T43" fmla="*/ 0 h 116"/>
                <a:gd name="T44" fmla="*/ 168 w 243"/>
                <a:gd name="T45" fmla="*/ 8 h 116"/>
                <a:gd name="T46" fmla="*/ 132 w 243"/>
                <a:gd name="T47" fmla="*/ 12 h 116"/>
                <a:gd name="T48" fmla="*/ 103 w 243"/>
                <a:gd name="T49" fmla="*/ 15 h 116"/>
                <a:gd name="T50" fmla="*/ 103 w 243"/>
                <a:gd name="T51" fmla="*/ 15 h 116"/>
                <a:gd name="T52" fmla="*/ 25 w 243"/>
                <a:gd name="T53" fmla="*/ 23 h 116"/>
                <a:gd name="T54" fmla="*/ 25 w 243"/>
                <a:gd name="T55" fmla="*/ 23 h 116"/>
                <a:gd name="T56" fmla="*/ 1 w 243"/>
                <a:gd name="T57" fmla="*/ 26 h 116"/>
                <a:gd name="T58" fmla="*/ 0 w 243"/>
                <a:gd name="T59" fmla="*/ 26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3" h="116">
                  <a:moveTo>
                    <a:pt x="0" y="26"/>
                  </a:moveTo>
                  <a:cubicBezTo>
                    <a:pt x="0" y="26"/>
                    <a:pt x="0" y="26"/>
                    <a:pt x="0" y="26"/>
                  </a:cubicBezTo>
                  <a:cubicBezTo>
                    <a:pt x="5" y="46"/>
                    <a:pt x="5" y="46"/>
                    <a:pt x="5" y="46"/>
                  </a:cubicBezTo>
                  <a:cubicBezTo>
                    <a:pt x="6" y="54"/>
                    <a:pt x="6" y="54"/>
                    <a:pt x="6" y="54"/>
                  </a:cubicBezTo>
                  <a:cubicBezTo>
                    <a:pt x="6" y="54"/>
                    <a:pt x="6" y="54"/>
                    <a:pt x="6" y="54"/>
                  </a:cubicBezTo>
                  <a:cubicBezTo>
                    <a:pt x="7" y="57"/>
                    <a:pt x="7" y="57"/>
                    <a:pt x="7" y="57"/>
                  </a:cubicBezTo>
                  <a:cubicBezTo>
                    <a:pt x="9" y="65"/>
                    <a:pt x="11" y="73"/>
                    <a:pt x="14" y="79"/>
                  </a:cubicBezTo>
                  <a:cubicBezTo>
                    <a:pt x="20" y="93"/>
                    <a:pt x="29" y="102"/>
                    <a:pt x="41" y="109"/>
                  </a:cubicBezTo>
                  <a:cubicBezTo>
                    <a:pt x="43" y="109"/>
                    <a:pt x="44" y="110"/>
                    <a:pt x="45" y="110"/>
                  </a:cubicBezTo>
                  <a:cubicBezTo>
                    <a:pt x="47" y="111"/>
                    <a:pt x="50" y="112"/>
                    <a:pt x="53" y="113"/>
                  </a:cubicBezTo>
                  <a:cubicBezTo>
                    <a:pt x="58" y="115"/>
                    <a:pt x="62" y="115"/>
                    <a:pt x="68" y="116"/>
                  </a:cubicBezTo>
                  <a:cubicBezTo>
                    <a:pt x="71" y="116"/>
                    <a:pt x="74" y="116"/>
                    <a:pt x="77" y="115"/>
                  </a:cubicBezTo>
                  <a:cubicBezTo>
                    <a:pt x="122" y="111"/>
                    <a:pt x="122" y="111"/>
                    <a:pt x="122" y="111"/>
                  </a:cubicBezTo>
                  <a:cubicBezTo>
                    <a:pt x="148" y="109"/>
                    <a:pt x="148" y="109"/>
                    <a:pt x="148" y="109"/>
                  </a:cubicBezTo>
                  <a:cubicBezTo>
                    <a:pt x="149" y="108"/>
                    <a:pt x="149" y="108"/>
                    <a:pt x="149" y="108"/>
                  </a:cubicBezTo>
                  <a:cubicBezTo>
                    <a:pt x="157" y="108"/>
                    <a:pt x="157" y="108"/>
                    <a:pt x="157" y="108"/>
                  </a:cubicBezTo>
                  <a:cubicBezTo>
                    <a:pt x="184" y="105"/>
                    <a:pt x="184" y="105"/>
                    <a:pt x="184" y="105"/>
                  </a:cubicBezTo>
                  <a:cubicBezTo>
                    <a:pt x="204" y="103"/>
                    <a:pt x="221" y="93"/>
                    <a:pt x="231" y="77"/>
                  </a:cubicBezTo>
                  <a:cubicBezTo>
                    <a:pt x="239" y="66"/>
                    <a:pt x="243" y="51"/>
                    <a:pt x="242" y="36"/>
                  </a:cubicBezTo>
                  <a:cubicBezTo>
                    <a:pt x="242" y="34"/>
                    <a:pt x="242" y="34"/>
                    <a:pt x="242" y="34"/>
                  </a:cubicBezTo>
                  <a:cubicBezTo>
                    <a:pt x="237" y="0"/>
                    <a:pt x="237" y="0"/>
                    <a:pt x="237" y="0"/>
                  </a:cubicBezTo>
                  <a:cubicBezTo>
                    <a:pt x="236" y="0"/>
                    <a:pt x="236" y="0"/>
                    <a:pt x="236" y="0"/>
                  </a:cubicBezTo>
                  <a:cubicBezTo>
                    <a:pt x="168" y="8"/>
                    <a:pt x="168" y="8"/>
                    <a:pt x="168" y="8"/>
                  </a:cubicBezTo>
                  <a:cubicBezTo>
                    <a:pt x="132" y="12"/>
                    <a:pt x="132" y="12"/>
                    <a:pt x="132" y="12"/>
                  </a:cubicBezTo>
                  <a:cubicBezTo>
                    <a:pt x="103" y="15"/>
                    <a:pt x="103" y="15"/>
                    <a:pt x="103" y="15"/>
                  </a:cubicBezTo>
                  <a:cubicBezTo>
                    <a:pt x="103" y="15"/>
                    <a:pt x="103" y="15"/>
                    <a:pt x="103" y="15"/>
                  </a:cubicBezTo>
                  <a:cubicBezTo>
                    <a:pt x="25" y="23"/>
                    <a:pt x="25" y="23"/>
                    <a:pt x="25" y="23"/>
                  </a:cubicBezTo>
                  <a:cubicBezTo>
                    <a:pt x="25" y="23"/>
                    <a:pt x="25" y="23"/>
                    <a:pt x="25" y="23"/>
                  </a:cubicBezTo>
                  <a:cubicBezTo>
                    <a:pt x="1" y="26"/>
                    <a:pt x="1" y="26"/>
                    <a:pt x="1" y="26"/>
                  </a:cubicBezTo>
                  <a:cubicBezTo>
                    <a:pt x="0" y="26"/>
                    <a:pt x="0" y="26"/>
                    <a:pt x="0" y="26"/>
                  </a:cubicBezTo>
                </a:path>
              </a:pathLst>
            </a:custGeom>
            <a:solidFill>
              <a:srgbClr val="59123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67" name="ï$ḷíḍè"/>
            <p:cNvSpPr/>
            <p:nvPr/>
          </p:nvSpPr>
          <p:spPr bwMode="auto">
            <a:xfrm>
              <a:off x="7965281" y="4276965"/>
              <a:ext cx="506412" cy="88900"/>
            </a:xfrm>
            <a:custGeom>
              <a:avLst/>
              <a:gdLst>
                <a:gd name="T0" fmla="*/ 0 w 319"/>
                <a:gd name="T1" fmla="*/ 27 h 56"/>
                <a:gd name="T2" fmla="*/ 1 w 319"/>
                <a:gd name="T3" fmla="*/ 45 h 56"/>
                <a:gd name="T4" fmla="*/ 3 w 319"/>
                <a:gd name="T5" fmla="*/ 56 h 56"/>
                <a:gd name="T6" fmla="*/ 5 w 319"/>
                <a:gd name="T7" fmla="*/ 54 h 56"/>
                <a:gd name="T8" fmla="*/ 7 w 319"/>
                <a:gd name="T9" fmla="*/ 54 h 56"/>
                <a:gd name="T10" fmla="*/ 19 w 319"/>
                <a:gd name="T11" fmla="*/ 54 h 56"/>
                <a:gd name="T12" fmla="*/ 20 w 319"/>
                <a:gd name="T13" fmla="*/ 53 h 56"/>
                <a:gd name="T14" fmla="*/ 38 w 319"/>
                <a:gd name="T15" fmla="*/ 52 h 56"/>
                <a:gd name="T16" fmla="*/ 126 w 319"/>
                <a:gd name="T17" fmla="*/ 45 h 56"/>
                <a:gd name="T18" fmla="*/ 131 w 319"/>
                <a:gd name="T19" fmla="*/ 44 h 56"/>
                <a:gd name="T20" fmla="*/ 180 w 319"/>
                <a:gd name="T21" fmla="*/ 40 h 56"/>
                <a:gd name="T22" fmla="*/ 227 w 319"/>
                <a:gd name="T23" fmla="*/ 36 h 56"/>
                <a:gd name="T24" fmla="*/ 319 w 319"/>
                <a:gd name="T25" fmla="*/ 28 h 56"/>
                <a:gd name="T26" fmla="*/ 317 w 319"/>
                <a:gd name="T27" fmla="*/ 20 h 56"/>
                <a:gd name="T28" fmla="*/ 317 w 319"/>
                <a:gd name="T29" fmla="*/ 19 h 56"/>
                <a:gd name="T30" fmla="*/ 316 w 319"/>
                <a:gd name="T31" fmla="*/ 0 h 56"/>
                <a:gd name="T32" fmla="*/ 225 w 319"/>
                <a:gd name="T33" fmla="*/ 8 h 56"/>
                <a:gd name="T34" fmla="*/ 177 w 319"/>
                <a:gd name="T35" fmla="*/ 12 h 56"/>
                <a:gd name="T36" fmla="*/ 4 w 319"/>
                <a:gd name="T37" fmla="*/ 27 h 56"/>
                <a:gd name="T38" fmla="*/ 0 w 319"/>
                <a:gd name="T39" fmla="*/ 27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9" h="56">
                  <a:moveTo>
                    <a:pt x="0" y="27"/>
                  </a:moveTo>
                  <a:lnTo>
                    <a:pt x="1" y="45"/>
                  </a:lnTo>
                  <a:lnTo>
                    <a:pt x="3" y="56"/>
                  </a:lnTo>
                  <a:lnTo>
                    <a:pt x="5" y="54"/>
                  </a:lnTo>
                  <a:lnTo>
                    <a:pt x="7" y="54"/>
                  </a:lnTo>
                  <a:lnTo>
                    <a:pt x="19" y="54"/>
                  </a:lnTo>
                  <a:lnTo>
                    <a:pt x="20" y="53"/>
                  </a:lnTo>
                  <a:lnTo>
                    <a:pt x="38" y="52"/>
                  </a:lnTo>
                  <a:lnTo>
                    <a:pt x="126" y="45"/>
                  </a:lnTo>
                  <a:lnTo>
                    <a:pt x="131" y="44"/>
                  </a:lnTo>
                  <a:lnTo>
                    <a:pt x="180" y="40"/>
                  </a:lnTo>
                  <a:lnTo>
                    <a:pt x="227" y="36"/>
                  </a:lnTo>
                  <a:lnTo>
                    <a:pt x="319" y="28"/>
                  </a:lnTo>
                  <a:lnTo>
                    <a:pt x="317" y="20"/>
                  </a:lnTo>
                  <a:lnTo>
                    <a:pt x="317" y="19"/>
                  </a:lnTo>
                  <a:lnTo>
                    <a:pt x="316" y="0"/>
                  </a:lnTo>
                  <a:lnTo>
                    <a:pt x="225" y="8"/>
                  </a:lnTo>
                  <a:lnTo>
                    <a:pt x="177" y="12"/>
                  </a:lnTo>
                  <a:lnTo>
                    <a:pt x="4" y="27"/>
                  </a:lnTo>
                  <a:lnTo>
                    <a:pt x="0" y="27"/>
                  </a:lnTo>
                  <a:close/>
                </a:path>
              </a:pathLst>
            </a:custGeom>
            <a:solidFill>
              <a:srgbClr val="0711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68" name="îšḻïḋe"/>
            <p:cNvSpPr/>
            <p:nvPr/>
          </p:nvSpPr>
          <p:spPr bwMode="auto">
            <a:xfrm>
              <a:off x="7965281" y="4276965"/>
              <a:ext cx="506412" cy="88900"/>
            </a:xfrm>
            <a:custGeom>
              <a:avLst/>
              <a:gdLst>
                <a:gd name="T0" fmla="*/ 0 w 319"/>
                <a:gd name="T1" fmla="*/ 27 h 56"/>
                <a:gd name="T2" fmla="*/ 1 w 319"/>
                <a:gd name="T3" fmla="*/ 45 h 56"/>
                <a:gd name="T4" fmla="*/ 3 w 319"/>
                <a:gd name="T5" fmla="*/ 56 h 56"/>
                <a:gd name="T6" fmla="*/ 5 w 319"/>
                <a:gd name="T7" fmla="*/ 54 h 56"/>
                <a:gd name="T8" fmla="*/ 7 w 319"/>
                <a:gd name="T9" fmla="*/ 54 h 56"/>
                <a:gd name="T10" fmla="*/ 19 w 319"/>
                <a:gd name="T11" fmla="*/ 54 h 56"/>
                <a:gd name="T12" fmla="*/ 20 w 319"/>
                <a:gd name="T13" fmla="*/ 53 h 56"/>
                <a:gd name="T14" fmla="*/ 38 w 319"/>
                <a:gd name="T15" fmla="*/ 52 h 56"/>
                <a:gd name="T16" fmla="*/ 126 w 319"/>
                <a:gd name="T17" fmla="*/ 45 h 56"/>
                <a:gd name="T18" fmla="*/ 131 w 319"/>
                <a:gd name="T19" fmla="*/ 44 h 56"/>
                <a:gd name="T20" fmla="*/ 180 w 319"/>
                <a:gd name="T21" fmla="*/ 40 h 56"/>
                <a:gd name="T22" fmla="*/ 227 w 319"/>
                <a:gd name="T23" fmla="*/ 36 h 56"/>
                <a:gd name="T24" fmla="*/ 319 w 319"/>
                <a:gd name="T25" fmla="*/ 28 h 56"/>
                <a:gd name="T26" fmla="*/ 317 w 319"/>
                <a:gd name="T27" fmla="*/ 20 h 56"/>
                <a:gd name="T28" fmla="*/ 317 w 319"/>
                <a:gd name="T29" fmla="*/ 19 h 56"/>
                <a:gd name="T30" fmla="*/ 316 w 319"/>
                <a:gd name="T31" fmla="*/ 0 h 56"/>
                <a:gd name="T32" fmla="*/ 225 w 319"/>
                <a:gd name="T33" fmla="*/ 8 h 56"/>
                <a:gd name="T34" fmla="*/ 177 w 319"/>
                <a:gd name="T35" fmla="*/ 12 h 56"/>
                <a:gd name="T36" fmla="*/ 4 w 319"/>
                <a:gd name="T37" fmla="*/ 27 h 56"/>
                <a:gd name="T38" fmla="*/ 0 w 319"/>
                <a:gd name="T39" fmla="*/ 27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19" h="56">
                  <a:moveTo>
                    <a:pt x="0" y="27"/>
                  </a:moveTo>
                  <a:lnTo>
                    <a:pt x="1" y="45"/>
                  </a:lnTo>
                  <a:lnTo>
                    <a:pt x="3" y="56"/>
                  </a:lnTo>
                  <a:lnTo>
                    <a:pt x="5" y="54"/>
                  </a:lnTo>
                  <a:lnTo>
                    <a:pt x="7" y="54"/>
                  </a:lnTo>
                  <a:lnTo>
                    <a:pt x="19" y="54"/>
                  </a:lnTo>
                  <a:lnTo>
                    <a:pt x="20" y="53"/>
                  </a:lnTo>
                  <a:lnTo>
                    <a:pt x="38" y="52"/>
                  </a:lnTo>
                  <a:lnTo>
                    <a:pt x="126" y="45"/>
                  </a:lnTo>
                  <a:lnTo>
                    <a:pt x="131" y="44"/>
                  </a:lnTo>
                  <a:lnTo>
                    <a:pt x="180" y="40"/>
                  </a:lnTo>
                  <a:lnTo>
                    <a:pt x="227" y="36"/>
                  </a:lnTo>
                  <a:lnTo>
                    <a:pt x="319" y="28"/>
                  </a:lnTo>
                  <a:lnTo>
                    <a:pt x="317" y="20"/>
                  </a:lnTo>
                  <a:lnTo>
                    <a:pt x="317" y="19"/>
                  </a:lnTo>
                  <a:lnTo>
                    <a:pt x="316" y="0"/>
                  </a:lnTo>
                  <a:lnTo>
                    <a:pt x="225" y="8"/>
                  </a:lnTo>
                  <a:lnTo>
                    <a:pt x="177" y="12"/>
                  </a:lnTo>
                  <a:lnTo>
                    <a:pt x="4" y="27"/>
                  </a:lnTo>
                  <a:lnTo>
                    <a:pt x="0" y="2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69" name="îšḷiḍê"/>
            <p:cNvSpPr/>
            <p:nvPr/>
          </p:nvSpPr>
          <p:spPr bwMode="auto">
            <a:xfrm>
              <a:off x="8246269" y="4288077"/>
              <a:ext cx="79375" cy="52388"/>
            </a:xfrm>
            <a:custGeom>
              <a:avLst/>
              <a:gdLst>
                <a:gd name="T0" fmla="*/ 50 w 50"/>
                <a:gd name="T1" fmla="*/ 29 h 33"/>
                <a:gd name="T2" fmla="*/ 3 w 50"/>
                <a:gd name="T3" fmla="*/ 33 h 33"/>
                <a:gd name="T4" fmla="*/ 0 w 50"/>
                <a:gd name="T5" fmla="*/ 4 h 33"/>
                <a:gd name="T6" fmla="*/ 48 w 50"/>
                <a:gd name="T7" fmla="*/ 0 h 33"/>
                <a:gd name="T8" fmla="*/ 50 w 50"/>
                <a:gd name="T9" fmla="*/ 29 h 33"/>
              </a:gdLst>
              <a:ahLst/>
              <a:cxnLst>
                <a:cxn ang="0">
                  <a:pos x="T0" y="T1"/>
                </a:cxn>
                <a:cxn ang="0">
                  <a:pos x="T2" y="T3"/>
                </a:cxn>
                <a:cxn ang="0">
                  <a:pos x="T4" y="T5"/>
                </a:cxn>
                <a:cxn ang="0">
                  <a:pos x="T6" y="T7"/>
                </a:cxn>
                <a:cxn ang="0">
                  <a:pos x="T8" y="T9"/>
                </a:cxn>
              </a:cxnLst>
              <a:rect l="0" t="0" r="r" b="b"/>
              <a:pathLst>
                <a:path w="50" h="33">
                  <a:moveTo>
                    <a:pt x="50" y="29"/>
                  </a:moveTo>
                  <a:lnTo>
                    <a:pt x="3" y="33"/>
                  </a:lnTo>
                  <a:lnTo>
                    <a:pt x="0" y="4"/>
                  </a:lnTo>
                  <a:lnTo>
                    <a:pt x="48" y="0"/>
                  </a:lnTo>
                  <a:lnTo>
                    <a:pt x="50" y="29"/>
                  </a:lnTo>
                  <a:close/>
                </a:path>
              </a:pathLst>
            </a:custGeom>
            <a:solidFill>
              <a:srgbClr val="65324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70" name="íSľïďe"/>
            <p:cNvSpPr/>
            <p:nvPr/>
          </p:nvSpPr>
          <p:spPr bwMode="auto">
            <a:xfrm>
              <a:off x="8108156" y="3378440"/>
              <a:ext cx="69850" cy="71438"/>
            </a:xfrm>
            <a:custGeom>
              <a:avLst/>
              <a:gdLst>
                <a:gd name="T0" fmla="*/ 44 w 44"/>
                <a:gd name="T1" fmla="*/ 3 h 45"/>
                <a:gd name="T2" fmla="*/ 34 w 44"/>
                <a:gd name="T3" fmla="*/ 45 h 45"/>
                <a:gd name="T4" fmla="*/ 0 w 44"/>
                <a:gd name="T5" fmla="*/ 16 h 45"/>
                <a:gd name="T6" fmla="*/ 5 w 44"/>
                <a:gd name="T7" fmla="*/ 0 h 45"/>
                <a:gd name="T8" fmla="*/ 44 w 44"/>
                <a:gd name="T9" fmla="*/ 3 h 45"/>
              </a:gdLst>
              <a:ahLst/>
              <a:cxnLst>
                <a:cxn ang="0">
                  <a:pos x="T0" y="T1"/>
                </a:cxn>
                <a:cxn ang="0">
                  <a:pos x="T2" y="T3"/>
                </a:cxn>
                <a:cxn ang="0">
                  <a:pos x="T4" y="T5"/>
                </a:cxn>
                <a:cxn ang="0">
                  <a:pos x="T6" y="T7"/>
                </a:cxn>
                <a:cxn ang="0">
                  <a:pos x="T8" y="T9"/>
                </a:cxn>
              </a:cxnLst>
              <a:rect l="0" t="0" r="r" b="b"/>
              <a:pathLst>
                <a:path w="44" h="45">
                  <a:moveTo>
                    <a:pt x="44" y="3"/>
                  </a:moveTo>
                  <a:lnTo>
                    <a:pt x="34" y="45"/>
                  </a:lnTo>
                  <a:lnTo>
                    <a:pt x="0" y="16"/>
                  </a:lnTo>
                  <a:lnTo>
                    <a:pt x="5" y="0"/>
                  </a:lnTo>
                  <a:lnTo>
                    <a:pt x="44" y="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71" name="îṥḷïḋê"/>
            <p:cNvSpPr/>
            <p:nvPr/>
          </p:nvSpPr>
          <p:spPr bwMode="auto">
            <a:xfrm>
              <a:off x="8289131" y="3364152"/>
              <a:ext cx="73025" cy="84138"/>
            </a:xfrm>
            <a:custGeom>
              <a:avLst/>
              <a:gdLst>
                <a:gd name="T0" fmla="*/ 0 w 46"/>
                <a:gd name="T1" fmla="*/ 9 h 53"/>
                <a:gd name="T2" fmla="*/ 17 w 46"/>
                <a:gd name="T3" fmla="*/ 53 h 53"/>
                <a:gd name="T4" fmla="*/ 46 w 46"/>
                <a:gd name="T5" fmla="*/ 31 h 53"/>
                <a:gd name="T6" fmla="*/ 25 w 46"/>
                <a:gd name="T7" fmla="*/ 0 h 53"/>
                <a:gd name="T8" fmla="*/ 0 w 46"/>
                <a:gd name="T9" fmla="*/ 9 h 53"/>
              </a:gdLst>
              <a:ahLst/>
              <a:cxnLst>
                <a:cxn ang="0">
                  <a:pos x="T0" y="T1"/>
                </a:cxn>
                <a:cxn ang="0">
                  <a:pos x="T2" y="T3"/>
                </a:cxn>
                <a:cxn ang="0">
                  <a:pos x="T4" y="T5"/>
                </a:cxn>
                <a:cxn ang="0">
                  <a:pos x="T6" y="T7"/>
                </a:cxn>
                <a:cxn ang="0">
                  <a:pos x="T8" y="T9"/>
                </a:cxn>
              </a:cxnLst>
              <a:rect l="0" t="0" r="r" b="b"/>
              <a:pathLst>
                <a:path w="46" h="53">
                  <a:moveTo>
                    <a:pt x="0" y="9"/>
                  </a:moveTo>
                  <a:lnTo>
                    <a:pt x="17" y="53"/>
                  </a:lnTo>
                  <a:lnTo>
                    <a:pt x="46" y="31"/>
                  </a:lnTo>
                  <a:lnTo>
                    <a:pt x="25" y="0"/>
                  </a:lnTo>
                  <a:lnTo>
                    <a:pt x="0"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72" name="íṧľíde"/>
            <p:cNvSpPr/>
            <p:nvPr/>
          </p:nvSpPr>
          <p:spPr bwMode="auto">
            <a:xfrm>
              <a:off x="8168481" y="3383202"/>
              <a:ext cx="92075" cy="908050"/>
            </a:xfrm>
            <a:custGeom>
              <a:avLst/>
              <a:gdLst>
                <a:gd name="T0" fmla="*/ 58 w 58"/>
                <a:gd name="T1" fmla="*/ 571 h 572"/>
                <a:gd name="T2" fmla="*/ 47 w 58"/>
                <a:gd name="T3" fmla="*/ 75 h 572"/>
                <a:gd name="T4" fmla="*/ 6 w 58"/>
                <a:gd name="T5" fmla="*/ 0 h 572"/>
                <a:gd name="T6" fmla="*/ 0 w 58"/>
                <a:gd name="T7" fmla="*/ 11 h 572"/>
                <a:gd name="T8" fmla="*/ 40 w 58"/>
                <a:gd name="T9" fmla="*/ 77 h 572"/>
                <a:gd name="T10" fmla="*/ 48 w 58"/>
                <a:gd name="T11" fmla="*/ 572 h 572"/>
                <a:gd name="T12" fmla="*/ 58 w 58"/>
                <a:gd name="T13" fmla="*/ 571 h 572"/>
              </a:gdLst>
              <a:ahLst/>
              <a:cxnLst>
                <a:cxn ang="0">
                  <a:pos x="T0" y="T1"/>
                </a:cxn>
                <a:cxn ang="0">
                  <a:pos x="T2" y="T3"/>
                </a:cxn>
                <a:cxn ang="0">
                  <a:pos x="T4" y="T5"/>
                </a:cxn>
                <a:cxn ang="0">
                  <a:pos x="T6" y="T7"/>
                </a:cxn>
                <a:cxn ang="0">
                  <a:pos x="T8" y="T9"/>
                </a:cxn>
                <a:cxn ang="0">
                  <a:pos x="T10" y="T11"/>
                </a:cxn>
                <a:cxn ang="0">
                  <a:pos x="T12" y="T13"/>
                </a:cxn>
              </a:cxnLst>
              <a:rect l="0" t="0" r="r" b="b"/>
              <a:pathLst>
                <a:path w="58" h="572">
                  <a:moveTo>
                    <a:pt x="58" y="571"/>
                  </a:moveTo>
                  <a:lnTo>
                    <a:pt x="47" y="75"/>
                  </a:lnTo>
                  <a:lnTo>
                    <a:pt x="6" y="0"/>
                  </a:lnTo>
                  <a:lnTo>
                    <a:pt x="0" y="11"/>
                  </a:lnTo>
                  <a:lnTo>
                    <a:pt x="40" y="77"/>
                  </a:lnTo>
                  <a:lnTo>
                    <a:pt x="48" y="572"/>
                  </a:lnTo>
                  <a:lnTo>
                    <a:pt x="58" y="57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73" name="îşľïḋê"/>
            <p:cNvSpPr/>
            <p:nvPr/>
          </p:nvSpPr>
          <p:spPr bwMode="auto">
            <a:xfrm>
              <a:off x="8227219" y="3381615"/>
              <a:ext cx="71437" cy="123825"/>
            </a:xfrm>
            <a:custGeom>
              <a:avLst/>
              <a:gdLst>
                <a:gd name="T0" fmla="*/ 0 w 45"/>
                <a:gd name="T1" fmla="*/ 76 h 78"/>
                <a:gd name="T2" fmla="*/ 40 w 45"/>
                <a:gd name="T3" fmla="*/ 0 h 78"/>
                <a:gd name="T4" fmla="*/ 45 w 45"/>
                <a:gd name="T5" fmla="*/ 10 h 78"/>
                <a:gd name="T6" fmla="*/ 7 w 45"/>
                <a:gd name="T7" fmla="*/ 78 h 78"/>
                <a:gd name="T8" fmla="*/ 0 w 45"/>
                <a:gd name="T9" fmla="*/ 76 h 78"/>
              </a:gdLst>
              <a:ahLst/>
              <a:cxnLst>
                <a:cxn ang="0">
                  <a:pos x="T0" y="T1"/>
                </a:cxn>
                <a:cxn ang="0">
                  <a:pos x="T2" y="T3"/>
                </a:cxn>
                <a:cxn ang="0">
                  <a:pos x="T4" y="T5"/>
                </a:cxn>
                <a:cxn ang="0">
                  <a:pos x="T6" y="T7"/>
                </a:cxn>
                <a:cxn ang="0">
                  <a:pos x="T8" y="T9"/>
                </a:cxn>
              </a:cxnLst>
              <a:rect l="0" t="0" r="r" b="b"/>
              <a:pathLst>
                <a:path w="45" h="78">
                  <a:moveTo>
                    <a:pt x="0" y="76"/>
                  </a:moveTo>
                  <a:lnTo>
                    <a:pt x="40" y="0"/>
                  </a:lnTo>
                  <a:lnTo>
                    <a:pt x="45" y="10"/>
                  </a:lnTo>
                  <a:lnTo>
                    <a:pt x="7" y="78"/>
                  </a:lnTo>
                  <a:lnTo>
                    <a:pt x="0" y="7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74" name="íśḷîḋê"/>
            <p:cNvSpPr/>
            <p:nvPr/>
          </p:nvSpPr>
          <p:spPr bwMode="auto">
            <a:xfrm>
              <a:off x="7462044" y="4691302"/>
              <a:ext cx="125412" cy="185738"/>
            </a:xfrm>
            <a:custGeom>
              <a:avLst/>
              <a:gdLst>
                <a:gd name="T0" fmla="*/ 0 w 79"/>
                <a:gd name="T1" fmla="*/ 99 h 117"/>
                <a:gd name="T2" fmla="*/ 40 w 79"/>
                <a:gd name="T3" fmla="*/ 117 h 117"/>
                <a:gd name="T4" fmla="*/ 41 w 79"/>
                <a:gd name="T5" fmla="*/ 115 h 117"/>
                <a:gd name="T6" fmla="*/ 49 w 79"/>
                <a:gd name="T7" fmla="*/ 91 h 117"/>
                <a:gd name="T8" fmla="*/ 67 w 79"/>
                <a:gd name="T9" fmla="*/ 43 h 117"/>
                <a:gd name="T10" fmla="*/ 74 w 79"/>
                <a:gd name="T11" fmla="*/ 27 h 117"/>
                <a:gd name="T12" fmla="*/ 77 w 79"/>
                <a:gd name="T13" fmla="*/ 18 h 117"/>
                <a:gd name="T14" fmla="*/ 79 w 79"/>
                <a:gd name="T15" fmla="*/ 13 h 117"/>
                <a:gd name="T16" fmla="*/ 45 w 79"/>
                <a:gd name="T17" fmla="*/ 0 h 117"/>
                <a:gd name="T18" fmla="*/ 38 w 79"/>
                <a:gd name="T19" fmla="*/ 14 h 117"/>
                <a:gd name="T20" fmla="*/ 32 w 79"/>
                <a:gd name="T21" fmla="*/ 29 h 117"/>
                <a:gd name="T22" fmla="*/ 9 w 79"/>
                <a:gd name="T23" fmla="*/ 78 h 117"/>
                <a:gd name="T24" fmla="*/ 0 w 79"/>
                <a:gd name="T25" fmla="*/ 99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117">
                  <a:moveTo>
                    <a:pt x="0" y="99"/>
                  </a:moveTo>
                  <a:lnTo>
                    <a:pt x="40" y="117"/>
                  </a:lnTo>
                  <a:lnTo>
                    <a:pt x="41" y="115"/>
                  </a:lnTo>
                  <a:lnTo>
                    <a:pt x="49" y="91"/>
                  </a:lnTo>
                  <a:lnTo>
                    <a:pt x="67" y="43"/>
                  </a:lnTo>
                  <a:lnTo>
                    <a:pt x="74" y="27"/>
                  </a:lnTo>
                  <a:lnTo>
                    <a:pt x="77" y="18"/>
                  </a:lnTo>
                  <a:lnTo>
                    <a:pt x="79" y="13"/>
                  </a:lnTo>
                  <a:lnTo>
                    <a:pt x="45" y="0"/>
                  </a:lnTo>
                  <a:lnTo>
                    <a:pt x="38" y="14"/>
                  </a:lnTo>
                  <a:lnTo>
                    <a:pt x="32" y="29"/>
                  </a:lnTo>
                  <a:lnTo>
                    <a:pt x="9" y="78"/>
                  </a:lnTo>
                  <a:lnTo>
                    <a:pt x="0" y="99"/>
                  </a:lnTo>
                  <a:close/>
                </a:path>
              </a:pathLst>
            </a:custGeom>
            <a:solidFill>
              <a:srgbClr val="0711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75" name="íṩḻîḑê"/>
            <p:cNvSpPr/>
            <p:nvPr/>
          </p:nvSpPr>
          <p:spPr bwMode="auto">
            <a:xfrm>
              <a:off x="7462044" y="4691302"/>
              <a:ext cx="125412" cy="185738"/>
            </a:xfrm>
            <a:custGeom>
              <a:avLst/>
              <a:gdLst>
                <a:gd name="T0" fmla="*/ 0 w 79"/>
                <a:gd name="T1" fmla="*/ 99 h 117"/>
                <a:gd name="T2" fmla="*/ 40 w 79"/>
                <a:gd name="T3" fmla="*/ 117 h 117"/>
                <a:gd name="T4" fmla="*/ 41 w 79"/>
                <a:gd name="T5" fmla="*/ 115 h 117"/>
                <a:gd name="T6" fmla="*/ 49 w 79"/>
                <a:gd name="T7" fmla="*/ 91 h 117"/>
                <a:gd name="T8" fmla="*/ 67 w 79"/>
                <a:gd name="T9" fmla="*/ 43 h 117"/>
                <a:gd name="T10" fmla="*/ 74 w 79"/>
                <a:gd name="T11" fmla="*/ 27 h 117"/>
                <a:gd name="T12" fmla="*/ 77 w 79"/>
                <a:gd name="T13" fmla="*/ 18 h 117"/>
                <a:gd name="T14" fmla="*/ 79 w 79"/>
                <a:gd name="T15" fmla="*/ 13 h 117"/>
                <a:gd name="T16" fmla="*/ 45 w 79"/>
                <a:gd name="T17" fmla="*/ 0 h 117"/>
                <a:gd name="T18" fmla="*/ 38 w 79"/>
                <a:gd name="T19" fmla="*/ 14 h 117"/>
                <a:gd name="T20" fmla="*/ 32 w 79"/>
                <a:gd name="T21" fmla="*/ 29 h 117"/>
                <a:gd name="T22" fmla="*/ 9 w 79"/>
                <a:gd name="T23" fmla="*/ 78 h 117"/>
                <a:gd name="T24" fmla="*/ 0 w 79"/>
                <a:gd name="T25" fmla="*/ 99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9" h="117">
                  <a:moveTo>
                    <a:pt x="0" y="99"/>
                  </a:moveTo>
                  <a:lnTo>
                    <a:pt x="40" y="117"/>
                  </a:lnTo>
                  <a:lnTo>
                    <a:pt x="41" y="115"/>
                  </a:lnTo>
                  <a:lnTo>
                    <a:pt x="49" y="91"/>
                  </a:lnTo>
                  <a:lnTo>
                    <a:pt x="67" y="43"/>
                  </a:lnTo>
                  <a:lnTo>
                    <a:pt x="74" y="27"/>
                  </a:lnTo>
                  <a:lnTo>
                    <a:pt x="77" y="18"/>
                  </a:lnTo>
                  <a:lnTo>
                    <a:pt x="79" y="13"/>
                  </a:lnTo>
                  <a:lnTo>
                    <a:pt x="45" y="0"/>
                  </a:lnTo>
                  <a:lnTo>
                    <a:pt x="38" y="14"/>
                  </a:lnTo>
                  <a:lnTo>
                    <a:pt x="32" y="29"/>
                  </a:lnTo>
                  <a:lnTo>
                    <a:pt x="9" y="78"/>
                  </a:lnTo>
                  <a:lnTo>
                    <a:pt x="0" y="9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76" name="ïSlîḓê"/>
            <p:cNvSpPr/>
            <p:nvPr/>
          </p:nvSpPr>
          <p:spPr bwMode="auto">
            <a:xfrm>
              <a:off x="8255794" y="3078402"/>
              <a:ext cx="61912" cy="30163"/>
            </a:xfrm>
            <a:custGeom>
              <a:avLst/>
              <a:gdLst>
                <a:gd name="T0" fmla="*/ 29 w 30"/>
                <a:gd name="T1" fmla="*/ 6 h 14"/>
                <a:gd name="T2" fmla="*/ 25 w 30"/>
                <a:gd name="T3" fmla="*/ 3 h 14"/>
                <a:gd name="T4" fmla="*/ 16 w 30"/>
                <a:gd name="T5" fmla="*/ 0 h 14"/>
                <a:gd name="T6" fmla="*/ 13 w 30"/>
                <a:gd name="T7" fmla="*/ 1 h 14"/>
                <a:gd name="T8" fmla="*/ 3 w 30"/>
                <a:gd name="T9" fmla="*/ 6 h 14"/>
                <a:gd name="T10" fmla="*/ 0 w 30"/>
                <a:gd name="T11" fmla="*/ 10 h 14"/>
                <a:gd name="T12" fmla="*/ 2 w 30"/>
                <a:gd name="T13" fmla="*/ 13 h 14"/>
                <a:gd name="T14" fmla="*/ 5 w 30"/>
                <a:gd name="T15" fmla="*/ 12 h 14"/>
                <a:gd name="T16" fmla="*/ 5 w 30"/>
                <a:gd name="T17" fmla="*/ 12 h 14"/>
                <a:gd name="T18" fmla="*/ 5 w 30"/>
                <a:gd name="T19" fmla="*/ 12 h 14"/>
                <a:gd name="T20" fmla="*/ 5 w 30"/>
                <a:gd name="T21" fmla="*/ 12 h 14"/>
                <a:gd name="T22" fmla="*/ 5 w 30"/>
                <a:gd name="T23" fmla="*/ 12 h 14"/>
                <a:gd name="T24" fmla="*/ 5 w 30"/>
                <a:gd name="T25" fmla="*/ 12 h 14"/>
                <a:gd name="T26" fmla="*/ 7 w 30"/>
                <a:gd name="T27" fmla="*/ 9 h 14"/>
                <a:gd name="T28" fmla="*/ 13 w 30"/>
                <a:gd name="T29" fmla="*/ 6 h 14"/>
                <a:gd name="T30" fmla="*/ 16 w 30"/>
                <a:gd name="T31" fmla="*/ 6 h 14"/>
                <a:gd name="T32" fmla="*/ 23 w 30"/>
                <a:gd name="T33" fmla="*/ 8 h 14"/>
                <a:gd name="T34" fmla="*/ 25 w 30"/>
                <a:gd name="T35" fmla="*/ 9 h 14"/>
                <a:gd name="T36" fmla="*/ 25 w 30"/>
                <a:gd name="T37" fmla="*/ 10 h 14"/>
                <a:gd name="T38" fmla="*/ 25 w 30"/>
                <a:gd name="T39" fmla="*/ 10 h 14"/>
                <a:gd name="T40" fmla="*/ 25 w 30"/>
                <a:gd name="T41" fmla="*/ 10 h 14"/>
                <a:gd name="T42" fmla="*/ 26 w 30"/>
                <a:gd name="T43" fmla="*/ 9 h 14"/>
                <a:gd name="T44" fmla="*/ 25 w 30"/>
                <a:gd name="T45" fmla="*/ 10 h 14"/>
                <a:gd name="T46" fmla="*/ 25 w 30"/>
                <a:gd name="T47" fmla="*/ 10 h 14"/>
                <a:gd name="T48" fmla="*/ 26 w 30"/>
                <a:gd name="T49" fmla="*/ 9 h 14"/>
                <a:gd name="T50" fmla="*/ 25 w 30"/>
                <a:gd name="T51" fmla="*/ 10 h 14"/>
                <a:gd name="T52" fmla="*/ 29 w 30"/>
                <a:gd name="T53" fmla="*/ 10 h 14"/>
                <a:gd name="T54" fmla="*/ 29 w 30"/>
                <a:gd name="T55" fmla="*/ 6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0" h="14">
                  <a:moveTo>
                    <a:pt x="29" y="6"/>
                  </a:moveTo>
                  <a:cubicBezTo>
                    <a:pt x="29" y="6"/>
                    <a:pt x="28" y="5"/>
                    <a:pt x="25" y="3"/>
                  </a:cubicBezTo>
                  <a:cubicBezTo>
                    <a:pt x="23" y="2"/>
                    <a:pt x="20" y="0"/>
                    <a:pt x="16" y="0"/>
                  </a:cubicBezTo>
                  <a:cubicBezTo>
                    <a:pt x="15" y="0"/>
                    <a:pt x="14" y="1"/>
                    <a:pt x="13" y="1"/>
                  </a:cubicBezTo>
                  <a:cubicBezTo>
                    <a:pt x="8" y="2"/>
                    <a:pt x="5" y="4"/>
                    <a:pt x="3" y="6"/>
                  </a:cubicBezTo>
                  <a:cubicBezTo>
                    <a:pt x="1" y="8"/>
                    <a:pt x="0" y="10"/>
                    <a:pt x="0" y="10"/>
                  </a:cubicBezTo>
                  <a:cubicBezTo>
                    <a:pt x="0" y="12"/>
                    <a:pt x="1" y="13"/>
                    <a:pt x="2" y="13"/>
                  </a:cubicBezTo>
                  <a:cubicBezTo>
                    <a:pt x="3" y="14"/>
                    <a:pt x="5" y="13"/>
                    <a:pt x="5" y="12"/>
                  </a:cubicBezTo>
                  <a:cubicBezTo>
                    <a:pt x="5" y="12"/>
                    <a:pt x="5" y="12"/>
                    <a:pt x="5" y="12"/>
                  </a:cubicBezTo>
                  <a:cubicBezTo>
                    <a:pt x="5" y="12"/>
                    <a:pt x="5" y="12"/>
                    <a:pt x="5" y="12"/>
                  </a:cubicBezTo>
                  <a:cubicBezTo>
                    <a:pt x="5" y="12"/>
                    <a:pt x="5" y="12"/>
                    <a:pt x="5" y="12"/>
                  </a:cubicBezTo>
                  <a:cubicBezTo>
                    <a:pt x="5" y="12"/>
                    <a:pt x="5" y="12"/>
                    <a:pt x="5" y="12"/>
                  </a:cubicBezTo>
                  <a:cubicBezTo>
                    <a:pt x="5" y="12"/>
                    <a:pt x="5" y="12"/>
                    <a:pt x="5" y="12"/>
                  </a:cubicBezTo>
                  <a:cubicBezTo>
                    <a:pt x="5" y="12"/>
                    <a:pt x="6" y="10"/>
                    <a:pt x="7" y="9"/>
                  </a:cubicBezTo>
                  <a:cubicBezTo>
                    <a:pt x="8" y="8"/>
                    <a:pt x="10" y="6"/>
                    <a:pt x="13" y="6"/>
                  </a:cubicBezTo>
                  <a:cubicBezTo>
                    <a:pt x="14" y="6"/>
                    <a:pt x="15" y="6"/>
                    <a:pt x="16" y="6"/>
                  </a:cubicBezTo>
                  <a:cubicBezTo>
                    <a:pt x="18" y="6"/>
                    <a:pt x="21" y="7"/>
                    <a:pt x="23" y="8"/>
                  </a:cubicBezTo>
                  <a:cubicBezTo>
                    <a:pt x="24" y="8"/>
                    <a:pt x="24" y="9"/>
                    <a:pt x="25" y="9"/>
                  </a:cubicBezTo>
                  <a:cubicBezTo>
                    <a:pt x="25" y="10"/>
                    <a:pt x="25" y="10"/>
                    <a:pt x="25" y="10"/>
                  </a:cubicBezTo>
                  <a:cubicBezTo>
                    <a:pt x="25" y="10"/>
                    <a:pt x="25" y="10"/>
                    <a:pt x="25" y="10"/>
                  </a:cubicBezTo>
                  <a:cubicBezTo>
                    <a:pt x="25" y="10"/>
                    <a:pt x="25" y="10"/>
                    <a:pt x="25" y="10"/>
                  </a:cubicBezTo>
                  <a:cubicBezTo>
                    <a:pt x="26" y="9"/>
                    <a:pt x="26" y="9"/>
                    <a:pt x="26" y="9"/>
                  </a:cubicBezTo>
                  <a:cubicBezTo>
                    <a:pt x="25" y="10"/>
                    <a:pt x="25" y="10"/>
                    <a:pt x="25" y="10"/>
                  </a:cubicBezTo>
                  <a:cubicBezTo>
                    <a:pt x="25" y="10"/>
                    <a:pt x="25" y="10"/>
                    <a:pt x="25" y="10"/>
                  </a:cubicBezTo>
                  <a:cubicBezTo>
                    <a:pt x="26" y="9"/>
                    <a:pt x="26" y="9"/>
                    <a:pt x="26" y="9"/>
                  </a:cubicBezTo>
                  <a:cubicBezTo>
                    <a:pt x="25" y="10"/>
                    <a:pt x="25" y="10"/>
                    <a:pt x="25" y="10"/>
                  </a:cubicBezTo>
                  <a:cubicBezTo>
                    <a:pt x="26" y="11"/>
                    <a:pt x="28" y="11"/>
                    <a:pt x="29" y="10"/>
                  </a:cubicBezTo>
                  <a:cubicBezTo>
                    <a:pt x="30" y="9"/>
                    <a:pt x="30" y="7"/>
                    <a:pt x="29" y="6"/>
                  </a:cubicBezTo>
                  <a:close/>
                </a:path>
              </a:pathLst>
            </a:custGeom>
            <a:solidFill>
              <a:srgbClr val="0711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77" name="íšḷiḑé"/>
            <p:cNvSpPr/>
            <p:nvPr/>
          </p:nvSpPr>
          <p:spPr bwMode="auto">
            <a:xfrm>
              <a:off x="8400256" y="3064115"/>
              <a:ext cx="61912" cy="26988"/>
            </a:xfrm>
            <a:custGeom>
              <a:avLst/>
              <a:gdLst>
                <a:gd name="T0" fmla="*/ 29 w 30"/>
                <a:gd name="T1" fmla="*/ 6 h 13"/>
                <a:gd name="T2" fmla="*/ 26 w 30"/>
                <a:gd name="T3" fmla="*/ 3 h 13"/>
                <a:gd name="T4" fmla="*/ 16 w 30"/>
                <a:gd name="T5" fmla="*/ 0 h 13"/>
                <a:gd name="T6" fmla="*/ 13 w 30"/>
                <a:gd name="T7" fmla="*/ 0 h 13"/>
                <a:gd name="T8" fmla="*/ 3 w 30"/>
                <a:gd name="T9" fmla="*/ 5 h 13"/>
                <a:gd name="T10" fmla="*/ 1 w 30"/>
                <a:gd name="T11" fmla="*/ 9 h 13"/>
                <a:gd name="T12" fmla="*/ 2 w 30"/>
                <a:gd name="T13" fmla="*/ 13 h 13"/>
                <a:gd name="T14" fmla="*/ 5 w 30"/>
                <a:gd name="T15" fmla="*/ 11 h 13"/>
                <a:gd name="T16" fmla="*/ 5 w 30"/>
                <a:gd name="T17" fmla="*/ 11 h 13"/>
                <a:gd name="T18" fmla="*/ 5 w 30"/>
                <a:gd name="T19" fmla="*/ 11 h 13"/>
                <a:gd name="T20" fmla="*/ 5 w 30"/>
                <a:gd name="T21" fmla="*/ 11 h 13"/>
                <a:gd name="T22" fmla="*/ 5 w 30"/>
                <a:gd name="T23" fmla="*/ 11 h 13"/>
                <a:gd name="T24" fmla="*/ 5 w 30"/>
                <a:gd name="T25" fmla="*/ 11 h 13"/>
                <a:gd name="T26" fmla="*/ 7 w 30"/>
                <a:gd name="T27" fmla="*/ 8 h 13"/>
                <a:gd name="T28" fmla="*/ 14 w 30"/>
                <a:gd name="T29" fmla="*/ 5 h 13"/>
                <a:gd name="T30" fmla="*/ 16 w 30"/>
                <a:gd name="T31" fmla="*/ 5 h 13"/>
                <a:gd name="T32" fmla="*/ 23 w 30"/>
                <a:gd name="T33" fmla="*/ 7 h 13"/>
                <a:gd name="T34" fmla="*/ 25 w 30"/>
                <a:gd name="T35" fmla="*/ 8 h 13"/>
                <a:gd name="T36" fmla="*/ 25 w 30"/>
                <a:gd name="T37" fmla="*/ 9 h 13"/>
                <a:gd name="T38" fmla="*/ 25 w 30"/>
                <a:gd name="T39" fmla="*/ 9 h 13"/>
                <a:gd name="T40" fmla="*/ 25 w 30"/>
                <a:gd name="T41" fmla="*/ 9 h 13"/>
                <a:gd name="T42" fmla="*/ 26 w 30"/>
                <a:gd name="T43" fmla="*/ 8 h 13"/>
                <a:gd name="T44" fmla="*/ 25 w 30"/>
                <a:gd name="T45" fmla="*/ 9 h 13"/>
                <a:gd name="T46" fmla="*/ 25 w 30"/>
                <a:gd name="T47" fmla="*/ 9 h 13"/>
                <a:gd name="T48" fmla="*/ 26 w 30"/>
                <a:gd name="T49" fmla="*/ 8 h 13"/>
                <a:gd name="T50" fmla="*/ 25 w 30"/>
                <a:gd name="T51" fmla="*/ 9 h 13"/>
                <a:gd name="T52" fmla="*/ 29 w 30"/>
                <a:gd name="T53" fmla="*/ 9 h 13"/>
                <a:gd name="T54" fmla="*/ 29 w 30"/>
                <a:gd name="T55" fmla="*/ 6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0" h="13">
                  <a:moveTo>
                    <a:pt x="29" y="6"/>
                  </a:moveTo>
                  <a:cubicBezTo>
                    <a:pt x="29" y="5"/>
                    <a:pt x="28" y="4"/>
                    <a:pt x="26" y="3"/>
                  </a:cubicBezTo>
                  <a:cubicBezTo>
                    <a:pt x="23" y="1"/>
                    <a:pt x="20" y="0"/>
                    <a:pt x="16" y="0"/>
                  </a:cubicBezTo>
                  <a:cubicBezTo>
                    <a:pt x="15" y="0"/>
                    <a:pt x="14" y="0"/>
                    <a:pt x="13" y="0"/>
                  </a:cubicBezTo>
                  <a:cubicBezTo>
                    <a:pt x="8" y="1"/>
                    <a:pt x="5" y="3"/>
                    <a:pt x="3" y="5"/>
                  </a:cubicBezTo>
                  <a:cubicBezTo>
                    <a:pt x="1" y="7"/>
                    <a:pt x="1" y="9"/>
                    <a:pt x="1" y="9"/>
                  </a:cubicBezTo>
                  <a:cubicBezTo>
                    <a:pt x="0" y="11"/>
                    <a:pt x="1" y="12"/>
                    <a:pt x="2" y="13"/>
                  </a:cubicBezTo>
                  <a:cubicBezTo>
                    <a:pt x="4" y="13"/>
                    <a:pt x="5" y="12"/>
                    <a:pt x="5" y="11"/>
                  </a:cubicBezTo>
                  <a:cubicBezTo>
                    <a:pt x="5" y="11"/>
                    <a:pt x="5" y="11"/>
                    <a:pt x="5" y="11"/>
                  </a:cubicBezTo>
                  <a:cubicBezTo>
                    <a:pt x="5" y="11"/>
                    <a:pt x="5" y="11"/>
                    <a:pt x="5" y="11"/>
                  </a:cubicBezTo>
                  <a:cubicBezTo>
                    <a:pt x="5" y="11"/>
                    <a:pt x="5" y="11"/>
                    <a:pt x="5" y="11"/>
                  </a:cubicBezTo>
                  <a:cubicBezTo>
                    <a:pt x="5" y="11"/>
                    <a:pt x="5" y="11"/>
                    <a:pt x="5" y="11"/>
                  </a:cubicBezTo>
                  <a:cubicBezTo>
                    <a:pt x="5" y="11"/>
                    <a:pt x="5" y="11"/>
                    <a:pt x="5" y="11"/>
                  </a:cubicBezTo>
                  <a:cubicBezTo>
                    <a:pt x="5" y="11"/>
                    <a:pt x="6" y="10"/>
                    <a:pt x="7" y="8"/>
                  </a:cubicBezTo>
                  <a:cubicBezTo>
                    <a:pt x="8" y="7"/>
                    <a:pt x="10" y="6"/>
                    <a:pt x="14" y="5"/>
                  </a:cubicBezTo>
                  <a:cubicBezTo>
                    <a:pt x="14" y="5"/>
                    <a:pt x="15" y="5"/>
                    <a:pt x="16" y="5"/>
                  </a:cubicBezTo>
                  <a:cubicBezTo>
                    <a:pt x="19" y="5"/>
                    <a:pt x="21" y="6"/>
                    <a:pt x="23" y="7"/>
                  </a:cubicBezTo>
                  <a:cubicBezTo>
                    <a:pt x="24" y="7"/>
                    <a:pt x="24" y="8"/>
                    <a:pt x="25" y="8"/>
                  </a:cubicBezTo>
                  <a:cubicBezTo>
                    <a:pt x="25" y="9"/>
                    <a:pt x="25" y="9"/>
                    <a:pt x="25" y="9"/>
                  </a:cubicBezTo>
                  <a:cubicBezTo>
                    <a:pt x="25" y="9"/>
                    <a:pt x="25" y="9"/>
                    <a:pt x="25" y="9"/>
                  </a:cubicBezTo>
                  <a:cubicBezTo>
                    <a:pt x="25" y="9"/>
                    <a:pt x="25" y="9"/>
                    <a:pt x="25" y="9"/>
                  </a:cubicBezTo>
                  <a:cubicBezTo>
                    <a:pt x="26" y="8"/>
                    <a:pt x="26" y="8"/>
                    <a:pt x="26" y="8"/>
                  </a:cubicBezTo>
                  <a:cubicBezTo>
                    <a:pt x="25" y="9"/>
                    <a:pt x="25" y="9"/>
                    <a:pt x="25" y="9"/>
                  </a:cubicBezTo>
                  <a:cubicBezTo>
                    <a:pt x="25" y="9"/>
                    <a:pt x="25" y="9"/>
                    <a:pt x="25" y="9"/>
                  </a:cubicBezTo>
                  <a:cubicBezTo>
                    <a:pt x="26" y="8"/>
                    <a:pt x="26" y="8"/>
                    <a:pt x="26" y="8"/>
                  </a:cubicBezTo>
                  <a:cubicBezTo>
                    <a:pt x="25" y="9"/>
                    <a:pt x="25" y="9"/>
                    <a:pt x="25" y="9"/>
                  </a:cubicBezTo>
                  <a:cubicBezTo>
                    <a:pt x="26" y="10"/>
                    <a:pt x="28" y="10"/>
                    <a:pt x="29" y="9"/>
                  </a:cubicBezTo>
                  <a:cubicBezTo>
                    <a:pt x="30" y="8"/>
                    <a:pt x="30" y="7"/>
                    <a:pt x="29" y="6"/>
                  </a:cubicBezTo>
                  <a:close/>
                </a:path>
              </a:pathLst>
            </a:custGeom>
            <a:solidFill>
              <a:srgbClr val="0711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78" name="ï$ḷîḍè"/>
            <p:cNvSpPr/>
            <p:nvPr/>
          </p:nvSpPr>
          <p:spPr bwMode="auto">
            <a:xfrm>
              <a:off x="7989094" y="4437302"/>
              <a:ext cx="7937" cy="53975"/>
            </a:xfrm>
            <a:custGeom>
              <a:avLst/>
              <a:gdLst>
                <a:gd name="T0" fmla="*/ 0 w 4"/>
                <a:gd name="T1" fmla="*/ 0 h 26"/>
                <a:gd name="T2" fmla="*/ 0 w 4"/>
                <a:gd name="T3" fmla="*/ 3 h 26"/>
                <a:gd name="T4" fmla="*/ 4 w 4"/>
                <a:gd name="T5" fmla="*/ 26 h 26"/>
                <a:gd name="T6" fmla="*/ 0 w 4"/>
                <a:gd name="T7" fmla="*/ 0 h 26"/>
              </a:gdLst>
              <a:ahLst/>
              <a:cxnLst>
                <a:cxn ang="0">
                  <a:pos x="T0" y="T1"/>
                </a:cxn>
                <a:cxn ang="0">
                  <a:pos x="T2" y="T3"/>
                </a:cxn>
                <a:cxn ang="0">
                  <a:pos x="T4" y="T5"/>
                </a:cxn>
                <a:cxn ang="0">
                  <a:pos x="T6" y="T7"/>
                </a:cxn>
              </a:cxnLst>
              <a:rect l="0" t="0" r="r" b="b"/>
              <a:pathLst>
                <a:path w="4" h="26">
                  <a:moveTo>
                    <a:pt x="0" y="0"/>
                  </a:moveTo>
                  <a:cubicBezTo>
                    <a:pt x="0" y="3"/>
                    <a:pt x="0" y="3"/>
                    <a:pt x="0" y="3"/>
                  </a:cubicBezTo>
                  <a:cubicBezTo>
                    <a:pt x="0" y="11"/>
                    <a:pt x="2" y="19"/>
                    <a:pt x="4" y="26"/>
                  </a:cubicBezTo>
                  <a:cubicBezTo>
                    <a:pt x="2" y="17"/>
                    <a:pt x="1" y="8"/>
                    <a:pt x="0" y="0"/>
                  </a:cubicBezTo>
                </a:path>
              </a:pathLst>
            </a:custGeom>
            <a:solidFill>
              <a:srgbClr val="A8ACB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79" name="íṣḻíḑé"/>
            <p:cNvSpPr/>
            <p:nvPr/>
          </p:nvSpPr>
          <p:spPr bwMode="auto">
            <a:xfrm>
              <a:off x="7568406" y="4419840"/>
              <a:ext cx="522287" cy="468313"/>
            </a:xfrm>
            <a:custGeom>
              <a:avLst/>
              <a:gdLst>
                <a:gd name="T0" fmla="*/ 199 w 249"/>
                <a:gd name="T1" fmla="*/ 0 h 223"/>
                <a:gd name="T2" fmla="*/ 198 w 249"/>
                <a:gd name="T3" fmla="*/ 0 h 223"/>
                <a:gd name="T4" fmla="*/ 200 w 249"/>
                <a:gd name="T5" fmla="*/ 7 h 223"/>
                <a:gd name="T6" fmla="*/ 200 w 249"/>
                <a:gd name="T7" fmla="*/ 8 h 223"/>
                <a:gd name="T8" fmla="*/ 204 w 249"/>
                <a:gd name="T9" fmla="*/ 34 h 223"/>
                <a:gd name="T10" fmla="*/ 204 w 249"/>
                <a:gd name="T11" fmla="*/ 34 h 223"/>
                <a:gd name="T12" fmla="*/ 212 w 249"/>
                <a:gd name="T13" fmla="*/ 118 h 223"/>
                <a:gd name="T14" fmla="*/ 214 w 249"/>
                <a:gd name="T15" fmla="*/ 168 h 223"/>
                <a:gd name="T16" fmla="*/ 213 w 249"/>
                <a:gd name="T17" fmla="*/ 201 h 223"/>
                <a:gd name="T18" fmla="*/ 96 w 249"/>
                <a:gd name="T19" fmla="*/ 175 h 223"/>
                <a:gd name="T20" fmla="*/ 7 w 249"/>
                <a:gd name="T21" fmla="*/ 143 h 223"/>
                <a:gd name="T22" fmla="*/ 7 w 249"/>
                <a:gd name="T23" fmla="*/ 143 h 223"/>
                <a:gd name="T24" fmla="*/ 5 w 249"/>
                <a:gd name="T25" fmla="*/ 150 h 223"/>
                <a:gd name="T26" fmla="*/ 0 w 249"/>
                <a:gd name="T27" fmla="*/ 162 h 223"/>
                <a:gd name="T28" fmla="*/ 30 w 249"/>
                <a:gd name="T29" fmla="*/ 173 h 223"/>
                <a:gd name="T30" fmla="*/ 214 w 249"/>
                <a:gd name="T31" fmla="*/ 223 h 223"/>
                <a:gd name="T32" fmla="*/ 225 w 249"/>
                <a:gd name="T33" fmla="*/ 222 h 223"/>
                <a:gd name="T34" fmla="*/ 237 w 249"/>
                <a:gd name="T35" fmla="*/ 73 h 223"/>
                <a:gd name="T36" fmla="*/ 235 w 249"/>
                <a:gd name="T37" fmla="*/ 56 h 223"/>
                <a:gd name="T38" fmla="*/ 234 w 249"/>
                <a:gd name="T39" fmla="*/ 56 h 223"/>
                <a:gd name="T40" fmla="*/ 207 w 249"/>
                <a:gd name="T41" fmla="*/ 26 h 223"/>
                <a:gd name="T42" fmla="*/ 200 w 249"/>
                <a:gd name="T43" fmla="*/ 4 h 223"/>
                <a:gd name="T44" fmla="*/ 199 w 249"/>
                <a:gd name="T45" fmla="*/ 1 h 223"/>
                <a:gd name="T46" fmla="*/ 199 w 249"/>
                <a:gd name="T47" fmla="*/ 1 h 223"/>
                <a:gd name="T48" fmla="*/ 199 w 249"/>
                <a:gd name="T49" fmla="*/ 0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49" h="223">
                  <a:moveTo>
                    <a:pt x="199" y="0"/>
                  </a:moveTo>
                  <a:cubicBezTo>
                    <a:pt x="198" y="0"/>
                    <a:pt x="198" y="0"/>
                    <a:pt x="198" y="0"/>
                  </a:cubicBezTo>
                  <a:cubicBezTo>
                    <a:pt x="199" y="2"/>
                    <a:pt x="199" y="5"/>
                    <a:pt x="200" y="7"/>
                  </a:cubicBezTo>
                  <a:cubicBezTo>
                    <a:pt x="200" y="8"/>
                    <a:pt x="200" y="8"/>
                    <a:pt x="200" y="8"/>
                  </a:cubicBezTo>
                  <a:cubicBezTo>
                    <a:pt x="201" y="16"/>
                    <a:pt x="202" y="25"/>
                    <a:pt x="204" y="34"/>
                  </a:cubicBezTo>
                  <a:cubicBezTo>
                    <a:pt x="204" y="34"/>
                    <a:pt x="204" y="34"/>
                    <a:pt x="204" y="34"/>
                  </a:cubicBezTo>
                  <a:cubicBezTo>
                    <a:pt x="208" y="63"/>
                    <a:pt x="211" y="92"/>
                    <a:pt x="212" y="118"/>
                  </a:cubicBezTo>
                  <a:cubicBezTo>
                    <a:pt x="214" y="136"/>
                    <a:pt x="214" y="153"/>
                    <a:pt x="214" y="168"/>
                  </a:cubicBezTo>
                  <a:cubicBezTo>
                    <a:pt x="214" y="181"/>
                    <a:pt x="214" y="193"/>
                    <a:pt x="213" y="201"/>
                  </a:cubicBezTo>
                  <a:cubicBezTo>
                    <a:pt x="195" y="200"/>
                    <a:pt x="158" y="194"/>
                    <a:pt x="96" y="175"/>
                  </a:cubicBezTo>
                  <a:cubicBezTo>
                    <a:pt x="58" y="163"/>
                    <a:pt x="27" y="151"/>
                    <a:pt x="7" y="143"/>
                  </a:cubicBezTo>
                  <a:cubicBezTo>
                    <a:pt x="7" y="143"/>
                    <a:pt x="7" y="143"/>
                    <a:pt x="7" y="143"/>
                  </a:cubicBezTo>
                  <a:cubicBezTo>
                    <a:pt x="5" y="150"/>
                    <a:pt x="5" y="150"/>
                    <a:pt x="5" y="150"/>
                  </a:cubicBezTo>
                  <a:cubicBezTo>
                    <a:pt x="0" y="162"/>
                    <a:pt x="0" y="162"/>
                    <a:pt x="0" y="162"/>
                  </a:cubicBezTo>
                  <a:cubicBezTo>
                    <a:pt x="9" y="165"/>
                    <a:pt x="19" y="169"/>
                    <a:pt x="30" y="173"/>
                  </a:cubicBezTo>
                  <a:cubicBezTo>
                    <a:pt x="90" y="194"/>
                    <a:pt x="177" y="223"/>
                    <a:pt x="214" y="223"/>
                  </a:cubicBezTo>
                  <a:cubicBezTo>
                    <a:pt x="219" y="223"/>
                    <a:pt x="222" y="223"/>
                    <a:pt x="225" y="222"/>
                  </a:cubicBezTo>
                  <a:cubicBezTo>
                    <a:pt x="249" y="214"/>
                    <a:pt x="245" y="138"/>
                    <a:pt x="237" y="73"/>
                  </a:cubicBezTo>
                  <a:cubicBezTo>
                    <a:pt x="236" y="67"/>
                    <a:pt x="236" y="61"/>
                    <a:pt x="235" y="56"/>
                  </a:cubicBezTo>
                  <a:cubicBezTo>
                    <a:pt x="235" y="56"/>
                    <a:pt x="235" y="56"/>
                    <a:pt x="234" y="56"/>
                  </a:cubicBezTo>
                  <a:cubicBezTo>
                    <a:pt x="222" y="49"/>
                    <a:pt x="213" y="40"/>
                    <a:pt x="207" y="26"/>
                  </a:cubicBezTo>
                  <a:cubicBezTo>
                    <a:pt x="204" y="20"/>
                    <a:pt x="202" y="12"/>
                    <a:pt x="200" y="4"/>
                  </a:cubicBezTo>
                  <a:cubicBezTo>
                    <a:pt x="199" y="1"/>
                    <a:pt x="199" y="1"/>
                    <a:pt x="199" y="1"/>
                  </a:cubicBezTo>
                  <a:cubicBezTo>
                    <a:pt x="199" y="1"/>
                    <a:pt x="199" y="1"/>
                    <a:pt x="199" y="1"/>
                  </a:cubicBezTo>
                  <a:cubicBezTo>
                    <a:pt x="199" y="0"/>
                    <a:pt x="199" y="0"/>
                    <a:pt x="199" y="0"/>
                  </a:cubicBezTo>
                </a:path>
              </a:pathLst>
            </a:custGeom>
            <a:solidFill>
              <a:srgbClr val="3C123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80" name="íşlïḑé"/>
            <p:cNvSpPr/>
            <p:nvPr/>
          </p:nvSpPr>
          <p:spPr bwMode="auto">
            <a:xfrm>
              <a:off x="7977981" y="4362690"/>
              <a:ext cx="84137" cy="174625"/>
            </a:xfrm>
            <a:custGeom>
              <a:avLst/>
              <a:gdLst>
                <a:gd name="T0" fmla="*/ 5 w 40"/>
                <a:gd name="T1" fmla="*/ 0 h 83"/>
                <a:gd name="T2" fmla="*/ 1 w 40"/>
                <a:gd name="T3" fmla="*/ 0 h 83"/>
                <a:gd name="T4" fmla="*/ 0 w 40"/>
                <a:gd name="T5" fmla="*/ 6 h 83"/>
                <a:gd name="T6" fmla="*/ 3 w 40"/>
                <a:gd name="T7" fmla="*/ 7 h 83"/>
                <a:gd name="T8" fmla="*/ 4 w 40"/>
                <a:gd name="T9" fmla="*/ 27 h 83"/>
                <a:gd name="T10" fmla="*/ 4 w 40"/>
                <a:gd name="T11" fmla="*/ 27 h 83"/>
                <a:gd name="T12" fmla="*/ 4 w 40"/>
                <a:gd name="T13" fmla="*/ 28 h 83"/>
                <a:gd name="T14" fmla="*/ 4 w 40"/>
                <a:gd name="T15" fmla="*/ 28 h 83"/>
                <a:gd name="T16" fmla="*/ 5 w 40"/>
                <a:gd name="T17" fmla="*/ 31 h 83"/>
                <a:gd name="T18" fmla="*/ 12 w 40"/>
                <a:gd name="T19" fmla="*/ 53 h 83"/>
                <a:gd name="T20" fmla="*/ 39 w 40"/>
                <a:gd name="T21" fmla="*/ 83 h 83"/>
                <a:gd name="T22" fmla="*/ 40 w 40"/>
                <a:gd name="T23" fmla="*/ 83 h 83"/>
                <a:gd name="T24" fmla="*/ 30 w 40"/>
                <a:gd name="T25" fmla="*/ 23 h 83"/>
                <a:gd name="T26" fmla="*/ 28 w 40"/>
                <a:gd name="T27" fmla="*/ 8 h 83"/>
                <a:gd name="T28" fmla="*/ 28 w 40"/>
                <a:gd name="T29" fmla="*/ 8 h 83"/>
                <a:gd name="T30" fmla="*/ 28 w 40"/>
                <a:gd name="T31" fmla="*/ 8 h 83"/>
                <a:gd name="T32" fmla="*/ 27 w 40"/>
                <a:gd name="T33" fmla="*/ 7 h 83"/>
                <a:gd name="T34" fmla="*/ 27 w 40"/>
                <a:gd name="T35" fmla="*/ 4 h 83"/>
                <a:gd name="T36" fmla="*/ 5 w 40"/>
                <a:gd name="T37" fmla="*/ 0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0" h="83">
                  <a:moveTo>
                    <a:pt x="5" y="0"/>
                  </a:moveTo>
                  <a:cubicBezTo>
                    <a:pt x="1" y="0"/>
                    <a:pt x="1" y="0"/>
                    <a:pt x="1" y="0"/>
                  </a:cubicBezTo>
                  <a:cubicBezTo>
                    <a:pt x="0" y="6"/>
                    <a:pt x="0" y="6"/>
                    <a:pt x="0" y="6"/>
                  </a:cubicBezTo>
                  <a:cubicBezTo>
                    <a:pt x="3" y="7"/>
                    <a:pt x="3" y="7"/>
                    <a:pt x="3" y="7"/>
                  </a:cubicBezTo>
                  <a:cubicBezTo>
                    <a:pt x="4" y="27"/>
                    <a:pt x="4" y="27"/>
                    <a:pt x="4" y="27"/>
                  </a:cubicBezTo>
                  <a:cubicBezTo>
                    <a:pt x="4" y="27"/>
                    <a:pt x="4" y="27"/>
                    <a:pt x="4" y="27"/>
                  </a:cubicBezTo>
                  <a:cubicBezTo>
                    <a:pt x="4" y="28"/>
                    <a:pt x="4" y="28"/>
                    <a:pt x="4" y="28"/>
                  </a:cubicBezTo>
                  <a:cubicBezTo>
                    <a:pt x="4" y="28"/>
                    <a:pt x="4" y="28"/>
                    <a:pt x="4" y="28"/>
                  </a:cubicBezTo>
                  <a:cubicBezTo>
                    <a:pt x="5" y="31"/>
                    <a:pt x="5" y="31"/>
                    <a:pt x="5" y="31"/>
                  </a:cubicBezTo>
                  <a:cubicBezTo>
                    <a:pt x="7" y="39"/>
                    <a:pt x="9" y="47"/>
                    <a:pt x="12" y="53"/>
                  </a:cubicBezTo>
                  <a:cubicBezTo>
                    <a:pt x="18" y="67"/>
                    <a:pt x="27" y="76"/>
                    <a:pt x="39" y="83"/>
                  </a:cubicBezTo>
                  <a:cubicBezTo>
                    <a:pt x="40" y="83"/>
                    <a:pt x="40" y="83"/>
                    <a:pt x="40" y="83"/>
                  </a:cubicBezTo>
                  <a:cubicBezTo>
                    <a:pt x="37" y="59"/>
                    <a:pt x="33" y="37"/>
                    <a:pt x="30" y="23"/>
                  </a:cubicBezTo>
                  <a:cubicBezTo>
                    <a:pt x="30" y="21"/>
                    <a:pt x="28" y="8"/>
                    <a:pt x="28" y="8"/>
                  </a:cubicBezTo>
                  <a:cubicBezTo>
                    <a:pt x="28" y="8"/>
                    <a:pt x="28" y="8"/>
                    <a:pt x="28" y="8"/>
                  </a:cubicBezTo>
                  <a:cubicBezTo>
                    <a:pt x="28" y="8"/>
                    <a:pt x="28" y="8"/>
                    <a:pt x="28" y="8"/>
                  </a:cubicBezTo>
                  <a:cubicBezTo>
                    <a:pt x="27" y="7"/>
                    <a:pt x="27" y="7"/>
                    <a:pt x="27" y="7"/>
                  </a:cubicBezTo>
                  <a:cubicBezTo>
                    <a:pt x="27" y="7"/>
                    <a:pt x="27" y="5"/>
                    <a:pt x="27" y="4"/>
                  </a:cubicBezTo>
                  <a:cubicBezTo>
                    <a:pt x="5" y="0"/>
                    <a:pt x="5" y="0"/>
                    <a:pt x="5" y="0"/>
                  </a:cubicBezTo>
                </a:path>
              </a:pathLst>
            </a:custGeom>
            <a:solidFill>
              <a:srgbClr val="3C123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81" name="ïṥlîḍe"/>
            <p:cNvSpPr/>
            <p:nvPr/>
          </p:nvSpPr>
          <p:spPr bwMode="auto">
            <a:xfrm>
              <a:off x="7979569" y="4361102"/>
              <a:ext cx="9525" cy="1588"/>
            </a:xfrm>
            <a:custGeom>
              <a:avLst/>
              <a:gdLst>
                <a:gd name="T0" fmla="*/ 0 w 6"/>
                <a:gd name="T1" fmla="*/ 0 h 1"/>
                <a:gd name="T2" fmla="*/ 0 w 6"/>
                <a:gd name="T3" fmla="*/ 1 h 1"/>
                <a:gd name="T4" fmla="*/ 6 w 6"/>
                <a:gd name="T5" fmla="*/ 1 h 1"/>
                <a:gd name="T6" fmla="*/ 4 w 6"/>
                <a:gd name="T7" fmla="*/ 0 h 1"/>
                <a:gd name="T8" fmla="*/ 0 w 6"/>
                <a:gd name="T9" fmla="*/ 0 h 1"/>
              </a:gdLst>
              <a:ahLst/>
              <a:cxnLst>
                <a:cxn ang="0">
                  <a:pos x="T0" y="T1"/>
                </a:cxn>
                <a:cxn ang="0">
                  <a:pos x="T2" y="T3"/>
                </a:cxn>
                <a:cxn ang="0">
                  <a:pos x="T4" y="T5"/>
                </a:cxn>
                <a:cxn ang="0">
                  <a:pos x="T6" y="T7"/>
                </a:cxn>
                <a:cxn ang="0">
                  <a:pos x="T8" y="T9"/>
                </a:cxn>
              </a:cxnLst>
              <a:rect l="0" t="0" r="r" b="b"/>
              <a:pathLst>
                <a:path w="6" h="1">
                  <a:moveTo>
                    <a:pt x="0" y="0"/>
                  </a:moveTo>
                  <a:lnTo>
                    <a:pt x="0" y="1"/>
                  </a:lnTo>
                  <a:lnTo>
                    <a:pt x="6" y="1"/>
                  </a:lnTo>
                  <a:lnTo>
                    <a:pt x="4" y="0"/>
                  </a:lnTo>
                  <a:lnTo>
                    <a:pt x="0" y="0"/>
                  </a:lnTo>
                  <a:close/>
                </a:path>
              </a:pathLst>
            </a:custGeom>
            <a:solidFill>
              <a:srgbClr val="0711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82" name="ïS1îḍè"/>
            <p:cNvSpPr/>
            <p:nvPr/>
          </p:nvSpPr>
          <p:spPr bwMode="auto">
            <a:xfrm>
              <a:off x="7979569" y="4361102"/>
              <a:ext cx="9525" cy="1588"/>
            </a:xfrm>
            <a:custGeom>
              <a:avLst/>
              <a:gdLst>
                <a:gd name="T0" fmla="*/ 0 w 6"/>
                <a:gd name="T1" fmla="*/ 0 h 1"/>
                <a:gd name="T2" fmla="*/ 0 w 6"/>
                <a:gd name="T3" fmla="*/ 1 h 1"/>
                <a:gd name="T4" fmla="*/ 6 w 6"/>
                <a:gd name="T5" fmla="*/ 1 h 1"/>
                <a:gd name="T6" fmla="*/ 4 w 6"/>
                <a:gd name="T7" fmla="*/ 0 h 1"/>
                <a:gd name="T8" fmla="*/ 0 w 6"/>
                <a:gd name="T9" fmla="*/ 0 h 1"/>
              </a:gdLst>
              <a:ahLst/>
              <a:cxnLst>
                <a:cxn ang="0">
                  <a:pos x="T0" y="T1"/>
                </a:cxn>
                <a:cxn ang="0">
                  <a:pos x="T2" y="T3"/>
                </a:cxn>
                <a:cxn ang="0">
                  <a:pos x="T4" y="T5"/>
                </a:cxn>
                <a:cxn ang="0">
                  <a:pos x="T6" y="T7"/>
                </a:cxn>
                <a:cxn ang="0">
                  <a:pos x="T8" y="T9"/>
                </a:cxn>
              </a:cxnLst>
              <a:rect l="0" t="0" r="r" b="b"/>
              <a:pathLst>
                <a:path w="6" h="1">
                  <a:moveTo>
                    <a:pt x="0" y="0"/>
                  </a:moveTo>
                  <a:lnTo>
                    <a:pt x="0" y="1"/>
                  </a:lnTo>
                  <a:lnTo>
                    <a:pt x="6" y="1"/>
                  </a:lnTo>
                  <a:lnTo>
                    <a:pt x="4"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83" name="í$ḷiďe"/>
            <p:cNvSpPr/>
            <p:nvPr/>
          </p:nvSpPr>
          <p:spPr bwMode="auto">
            <a:xfrm>
              <a:off x="7506494" y="4711940"/>
              <a:ext cx="15875" cy="25400"/>
            </a:xfrm>
            <a:custGeom>
              <a:avLst/>
              <a:gdLst>
                <a:gd name="T0" fmla="*/ 4 w 8"/>
                <a:gd name="T1" fmla="*/ 0 h 12"/>
                <a:gd name="T2" fmla="*/ 0 w 8"/>
                <a:gd name="T3" fmla="*/ 11 h 12"/>
                <a:gd name="T4" fmla="*/ 3 w 8"/>
                <a:gd name="T5" fmla="*/ 12 h 12"/>
                <a:gd name="T6" fmla="*/ 3 w 8"/>
                <a:gd name="T7" fmla="*/ 12 h 12"/>
                <a:gd name="T8" fmla="*/ 8 w 8"/>
                <a:gd name="T9" fmla="*/ 1 h 12"/>
                <a:gd name="T10" fmla="*/ 4 w 8"/>
                <a:gd name="T11" fmla="*/ 0 h 12"/>
                <a:gd name="T12" fmla="*/ 4 w 8"/>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8" h="12">
                  <a:moveTo>
                    <a:pt x="4" y="0"/>
                  </a:moveTo>
                  <a:cubicBezTo>
                    <a:pt x="0" y="11"/>
                    <a:pt x="0" y="11"/>
                    <a:pt x="0" y="11"/>
                  </a:cubicBezTo>
                  <a:cubicBezTo>
                    <a:pt x="0" y="11"/>
                    <a:pt x="1" y="12"/>
                    <a:pt x="3" y="12"/>
                  </a:cubicBezTo>
                  <a:cubicBezTo>
                    <a:pt x="3" y="12"/>
                    <a:pt x="3" y="12"/>
                    <a:pt x="3" y="12"/>
                  </a:cubicBezTo>
                  <a:cubicBezTo>
                    <a:pt x="8" y="1"/>
                    <a:pt x="8" y="1"/>
                    <a:pt x="8" y="1"/>
                  </a:cubicBezTo>
                  <a:cubicBezTo>
                    <a:pt x="6" y="1"/>
                    <a:pt x="5" y="0"/>
                    <a:pt x="4" y="0"/>
                  </a:cubicBezTo>
                  <a:cubicBezTo>
                    <a:pt x="4" y="0"/>
                    <a:pt x="4" y="0"/>
                    <a:pt x="4" y="0"/>
                  </a:cubicBezTo>
                </a:path>
              </a:pathLst>
            </a:custGeom>
            <a:solidFill>
              <a:srgbClr val="66678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84" name="iṣ1íḍe"/>
            <p:cNvSpPr/>
            <p:nvPr/>
          </p:nvSpPr>
          <p:spPr bwMode="auto">
            <a:xfrm>
              <a:off x="7512844" y="4691302"/>
              <a:ext cx="74612" cy="68263"/>
            </a:xfrm>
            <a:custGeom>
              <a:avLst/>
              <a:gdLst>
                <a:gd name="T0" fmla="*/ 10 w 36"/>
                <a:gd name="T1" fmla="*/ 0 h 33"/>
                <a:gd name="T2" fmla="*/ 5 w 36"/>
                <a:gd name="T3" fmla="*/ 11 h 33"/>
                <a:gd name="T4" fmla="*/ 0 w 36"/>
                <a:gd name="T5" fmla="*/ 22 h 33"/>
                <a:gd name="T6" fmla="*/ 4 w 36"/>
                <a:gd name="T7" fmla="*/ 24 h 33"/>
                <a:gd name="T8" fmla="*/ 27 w 36"/>
                <a:gd name="T9" fmla="*/ 33 h 33"/>
                <a:gd name="T10" fmla="*/ 27 w 36"/>
                <a:gd name="T11" fmla="*/ 33 h 33"/>
                <a:gd name="T12" fmla="*/ 32 w 36"/>
                <a:gd name="T13" fmla="*/ 21 h 33"/>
                <a:gd name="T14" fmla="*/ 34 w 36"/>
                <a:gd name="T15" fmla="*/ 14 h 33"/>
                <a:gd name="T16" fmla="*/ 34 w 36"/>
                <a:gd name="T17" fmla="*/ 14 h 33"/>
                <a:gd name="T18" fmla="*/ 36 w 36"/>
                <a:gd name="T19" fmla="*/ 10 h 33"/>
                <a:gd name="T20" fmla="*/ 10 w 36"/>
                <a:gd name="T21" fmla="*/ 0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33">
                  <a:moveTo>
                    <a:pt x="10" y="0"/>
                  </a:moveTo>
                  <a:cubicBezTo>
                    <a:pt x="5" y="11"/>
                    <a:pt x="5" y="11"/>
                    <a:pt x="5" y="11"/>
                  </a:cubicBezTo>
                  <a:cubicBezTo>
                    <a:pt x="0" y="22"/>
                    <a:pt x="0" y="22"/>
                    <a:pt x="0" y="22"/>
                  </a:cubicBezTo>
                  <a:cubicBezTo>
                    <a:pt x="1" y="23"/>
                    <a:pt x="2" y="23"/>
                    <a:pt x="4" y="24"/>
                  </a:cubicBezTo>
                  <a:cubicBezTo>
                    <a:pt x="9" y="26"/>
                    <a:pt x="17" y="29"/>
                    <a:pt x="27" y="33"/>
                  </a:cubicBezTo>
                  <a:cubicBezTo>
                    <a:pt x="27" y="33"/>
                    <a:pt x="27" y="33"/>
                    <a:pt x="27" y="33"/>
                  </a:cubicBezTo>
                  <a:cubicBezTo>
                    <a:pt x="32" y="21"/>
                    <a:pt x="32" y="21"/>
                    <a:pt x="32" y="21"/>
                  </a:cubicBezTo>
                  <a:cubicBezTo>
                    <a:pt x="34" y="14"/>
                    <a:pt x="34" y="14"/>
                    <a:pt x="34" y="14"/>
                  </a:cubicBezTo>
                  <a:cubicBezTo>
                    <a:pt x="34" y="14"/>
                    <a:pt x="34" y="14"/>
                    <a:pt x="34" y="14"/>
                  </a:cubicBezTo>
                  <a:cubicBezTo>
                    <a:pt x="36" y="10"/>
                    <a:pt x="36" y="10"/>
                    <a:pt x="36" y="10"/>
                  </a:cubicBezTo>
                  <a:cubicBezTo>
                    <a:pt x="10" y="0"/>
                    <a:pt x="10" y="0"/>
                    <a:pt x="10" y="0"/>
                  </a:cubicBezTo>
                </a:path>
              </a:pathLst>
            </a:custGeom>
            <a:solidFill>
              <a:srgbClr val="0711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85" name="ïṥľîḋê"/>
            <p:cNvSpPr/>
            <p:nvPr/>
          </p:nvSpPr>
          <p:spPr bwMode="auto">
            <a:xfrm>
              <a:off x="7939881" y="3811827"/>
              <a:ext cx="30162" cy="508000"/>
            </a:xfrm>
            <a:custGeom>
              <a:avLst/>
              <a:gdLst>
                <a:gd name="T0" fmla="*/ 0 w 19"/>
                <a:gd name="T1" fmla="*/ 0 h 320"/>
                <a:gd name="T2" fmla="*/ 16 w 19"/>
                <a:gd name="T3" fmla="*/ 320 h 320"/>
                <a:gd name="T4" fmla="*/ 19 w 19"/>
                <a:gd name="T5" fmla="*/ 320 h 320"/>
                <a:gd name="T6" fmla="*/ 17 w 19"/>
                <a:gd name="T7" fmla="*/ 309 h 320"/>
                <a:gd name="T8" fmla="*/ 17 w 19"/>
                <a:gd name="T9" fmla="*/ 308 h 320"/>
                <a:gd name="T10" fmla="*/ 17 w 19"/>
                <a:gd name="T11" fmla="*/ 300 h 320"/>
                <a:gd name="T12" fmla="*/ 0 w 19"/>
                <a:gd name="T13" fmla="*/ 0 h 320"/>
              </a:gdLst>
              <a:ahLst/>
              <a:cxnLst>
                <a:cxn ang="0">
                  <a:pos x="T0" y="T1"/>
                </a:cxn>
                <a:cxn ang="0">
                  <a:pos x="T2" y="T3"/>
                </a:cxn>
                <a:cxn ang="0">
                  <a:pos x="T4" y="T5"/>
                </a:cxn>
                <a:cxn ang="0">
                  <a:pos x="T6" y="T7"/>
                </a:cxn>
                <a:cxn ang="0">
                  <a:pos x="T8" y="T9"/>
                </a:cxn>
                <a:cxn ang="0">
                  <a:pos x="T10" y="T11"/>
                </a:cxn>
                <a:cxn ang="0">
                  <a:pos x="T12" y="T13"/>
                </a:cxn>
              </a:cxnLst>
              <a:rect l="0" t="0" r="r" b="b"/>
              <a:pathLst>
                <a:path w="19" h="320">
                  <a:moveTo>
                    <a:pt x="0" y="0"/>
                  </a:moveTo>
                  <a:lnTo>
                    <a:pt x="16" y="320"/>
                  </a:lnTo>
                  <a:lnTo>
                    <a:pt x="19" y="320"/>
                  </a:lnTo>
                  <a:lnTo>
                    <a:pt x="17" y="309"/>
                  </a:lnTo>
                  <a:lnTo>
                    <a:pt x="17" y="308"/>
                  </a:lnTo>
                  <a:lnTo>
                    <a:pt x="17" y="300"/>
                  </a:lnTo>
                  <a:lnTo>
                    <a:pt x="0" y="0"/>
                  </a:lnTo>
                  <a:close/>
                </a:path>
              </a:pathLst>
            </a:custGeom>
            <a:solidFill>
              <a:srgbClr val="E59C8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86" name="îṣlïde"/>
            <p:cNvSpPr/>
            <p:nvPr/>
          </p:nvSpPr>
          <p:spPr bwMode="auto">
            <a:xfrm>
              <a:off x="7939881" y="3811827"/>
              <a:ext cx="30162" cy="508000"/>
            </a:xfrm>
            <a:custGeom>
              <a:avLst/>
              <a:gdLst>
                <a:gd name="T0" fmla="*/ 0 w 19"/>
                <a:gd name="T1" fmla="*/ 0 h 320"/>
                <a:gd name="T2" fmla="*/ 16 w 19"/>
                <a:gd name="T3" fmla="*/ 320 h 320"/>
                <a:gd name="T4" fmla="*/ 19 w 19"/>
                <a:gd name="T5" fmla="*/ 320 h 320"/>
                <a:gd name="T6" fmla="*/ 17 w 19"/>
                <a:gd name="T7" fmla="*/ 309 h 320"/>
                <a:gd name="T8" fmla="*/ 17 w 19"/>
                <a:gd name="T9" fmla="*/ 308 h 320"/>
                <a:gd name="T10" fmla="*/ 17 w 19"/>
                <a:gd name="T11" fmla="*/ 300 h 320"/>
                <a:gd name="T12" fmla="*/ 0 w 19"/>
                <a:gd name="T13" fmla="*/ 0 h 320"/>
              </a:gdLst>
              <a:ahLst/>
              <a:cxnLst>
                <a:cxn ang="0">
                  <a:pos x="T0" y="T1"/>
                </a:cxn>
                <a:cxn ang="0">
                  <a:pos x="T2" y="T3"/>
                </a:cxn>
                <a:cxn ang="0">
                  <a:pos x="T4" y="T5"/>
                </a:cxn>
                <a:cxn ang="0">
                  <a:pos x="T6" y="T7"/>
                </a:cxn>
                <a:cxn ang="0">
                  <a:pos x="T8" y="T9"/>
                </a:cxn>
                <a:cxn ang="0">
                  <a:pos x="T10" y="T11"/>
                </a:cxn>
                <a:cxn ang="0">
                  <a:pos x="T12" y="T13"/>
                </a:cxn>
              </a:cxnLst>
              <a:rect l="0" t="0" r="r" b="b"/>
              <a:pathLst>
                <a:path w="19" h="320">
                  <a:moveTo>
                    <a:pt x="0" y="0"/>
                  </a:moveTo>
                  <a:lnTo>
                    <a:pt x="16" y="320"/>
                  </a:lnTo>
                  <a:lnTo>
                    <a:pt x="19" y="320"/>
                  </a:lnTo>
                  <a:lnTo>
                    <a:pt x="17" y="309"/>
                  </a:lnTo>
                  <a:lnTo>
                    <a:pt x="17" y="308"/>
                  </a:lnTo>
                  <a:lnTo>
                    <a:pt x="17" y="30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87" name="íśḷïḓè"/>
            <p:cNvSpPr/>
            <p:nvPr/>
          </p:nvSpPr>
          <p:spPr bwMode="auto">
            <a:xfrm>
              <a:off x="7539831" y="3645140"/>
              <a:ext cx="400050" cy="461963"/>
            </a:xfrm>
            <a:custGeom>
              <a:avLst/>
              <a:gdLst>
                <a:gd name="T0" fmla="*/ 191 w 191"/>
                <a:gd name="T1" fmla="*/ 0 h 220"/>
                <a:gd name="T2" fmla="*/ 191 w 191"/>
                <a:gd name="T3" fmla="*/ 0 h 220"/>
                <a:gd name="T4" fmla="*/ 61 w 191"/>
                <a:gd name="T5" fmla="*/ 93 h 220"/>
                <a:gd name="T6" fmla="*/ 0 w 191"/>
                <a:gd name="T7" fmla="*/ 218 h 220"/>
                <a:gd name="T8" fmla="*/ 0 w 191"/>
                <a:gd name="T9" fmla="*/ 218 h 220"/>
                <a:gd name="T10" fmla="*/ 6 w 191"/>
                <a:gd name="T11" fmla="*/ 220 h 220"/>
                <a:gd name="T12" fmla="*/ 6 w 191"/>
                <a:gd name="T13" fmla="*/ 220 h 220"/>
                <a:gd name="T14" fmla="*/ 76 w 191"/>
                <a:gd name="T15" fmla="*/ 93 h 220"/>
                <a:gd name="T16" fmla="*/ 185 w 191"/>
                <a:gd name="T17" fmla="*/ 19 h 220"/>
                <a:gd name="T18" fmla="*/ 190 w 191"/>
                <a:gd name="T19" fmla="*/ 16 h 220"/>
                <a:gd name="T20" fmla="*/ 190 w 191"/>
                <a:gd name="T21" fmla="*/ 16 h 220"/>
                <a:gd name="T22" fmla="*/ 190 w 191"/>
                <a:gd name="T23" fmla="*/ 16 h 220"/>
                <a:gd name="T24" fmla="*/ 190 w 191"/>
                <a:gd name="T25" fmla="*/ 16 h 220"/>
                <a:gd name="T26" fmla="*/ 191 w 191"/>
                <a:gd name="T27" fmla="*/ 6 h 220"/>
                <a:gd name="T28" fmla="*/ 191 w 191"/>
                <a:gd name="T29" fmla="*/ 0 h 220"/>
                <a:gd name="T30" fmla="*/ 191 w 191"/>
                <a:gd name="T31" fmla="*/ 0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1" h="220">
                  <a:moveTo>
                    <a:pt x="191" y="0"/>
                  </a:moveTo>
                  <a:cubicBezTo>
                    <a:pt x="191" y="0"/>
                    <a:pt x="191" y="0"/>
                    <a:pt x="191" y="0"/>
                  </a:cubicBezTo>
                  <a:cubicBezTo>
                    <a:pt x="165" y="13"/>
                    <a:pt x="103" y="46"/>
                    <a:pt x="61" y="93"/>
                  </a:cubicBezTo>
                  <a:cubicBezTo>
                    <a:pt x="7" y="153"/>
                    <a:pt x="0" y="218"/>
                    <a:pt x="0" y="218"/>
                  </a:cubicBezTo>
                  <a:cubicBezTo>
                    <a:pt x="0" y="218"/>
                    <a:pt x="0" y="218"/>
                    <a:pt x="0" y="218"/>
                  </a:cubicBezTo>
                  <a:cubicBezTo>
                    <a:pt x="6" y="220"/>
                    <a:pt x="6" y="220"/>
                    <a:pt x="6" y="220"/>
                  </a:cubicBezTo>
                  <a:cubicBezTo>
                    <a:pt x="6" y="220"/>
                    <a:pt x="6" y="220"/>
                    <a:pt x="6" y="220"/>
                  </a:cubicBezTo>
                  <a:cubicBezTo>
                    <a:pt x="19" y="187"/>
                    <a:pt x="43" y="131"/>
                    <a:pt x="76" y="93"/>
                  </a:cubicBezTo>
                  <a:cubicBezTo>
                    <a:pt x="96" y="69"/>
                    <a:pt x="138" y="44"/>
                    <a:pt x="185" y="19"/>
                  </a:cubicBezTo>
                  <a:cubicBezTo>
                    <a:pt x="187" y="18"/>
                    <a:pt x="188" y="17"/>
                    <a:pt x="190" y="16"/>
                  </a:cubicBezTo>
                  <a:cubicBezTo>
                    <a:pt x="190" y="16"/>
                    <a:pt x="190" y="16"/>
                    <a:pt x="190" y="16"/>
                  </a:cubicBezTo>
                  <a:cubicBezTo>
                    <a:pt x="190" y="16"/>
                    <a:pt x="190" y="16"/>
                    <a:pt x="190" y="16"/>
                  </a:cubicBezTo>
                  <a:cubicBezTo>
                    <a:pt x="190" y="16"/>
                    <a:pt x="190" y="16"/>
                    <a:pt x="190" y="16"/>
                  </a:cubicBezTo>
                  <a:cubicBezTo>
                    <a:pt x="190" y="13"/>
                    <a:pt x="191" y="9"/>
                    <a:pt x="191" y="6"/>
                  </a:cubicBezTo>
                  <a:cubicBezTo>
                    <a:pt x="191" y="4"/>
                    <a:pt x="191" y="2"/>
                    <a:pt x="191" y="0"/>
                  </a:cubicBezTo>
                  <a:cubicBezTo>
                    <a:pt x="191" y="0"/>
                    <a:pt x="191" y="0"/>
                    <a:pt x="191" y="0"/>
                  </a:cubicBezTo>
                </a:path>
              </a:pathLst>
            </a:custGeom>
            <a:solidFill>
              <a:srgbClr val="E2874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88" name="íŝlîdè"/>
            <p:cNvSpPr/>
            <p:nvPr/>
          </p:nvSpPr>
          <p:spPr bwMode="auto">
            <a:xfrm>
              <a:off x="7539831" y="4103927"/>
              <a:ext cx="12700" cy="3175"/>
            </a:xfrm>
            <a:custGeom>
              <a:avLst/>
              <a:gdLst>
                <a:gd name="T0" fmla="*/ 0 w 6"/>
                <a:gd name="T1" fmla="*/ 0 h 2"/>
                <a:gd name="T2" fmla="*/ 5 w 6"/>
                <a:gd name="T3" fmla="*/ 2 h 2"/>
                <a:gd name="T4" fmla="*/ 6 w 6"/>
                <a:gd name="T5" fmla="*/ 2 h 2"/>
                <a:gd name="T6" fmla="*/ 6 w 6"/>
                <a:gd name="T7" fmla="*/ 2 h 2"/>
                <a:gd name="T8" fmla="*/ 6 w 6"/>
                <a:gd name="T9" fmla="*/ 2 h 2"/>
                <a:gd name="T10" fmla="*/ 0 w 6"/>
                <a:gd name="T11" fmla="*/ 0 h 2"/>
              </a:gdLst>
              <a:ahLst/>
              <a:cxnLst>
                <a:cxn ang="0">
                  <a:pos x="T0" y="T1"/>
                </a:cxn>
                <a:cxn ang="0">
                  <a:pos x="T2" y="T3"/>
                </a:cxn>
                <a:cxn ang="0">
                  <a:pos x="T4" y="T5"/>
                </a:cxn>
                <a:cxn ang="0">
                  <a:pos x="T6" y="T7"/>
                </a:cxn>
                <a:cxn ang="0">
                  <a:pos x="T8" y="T9"/>
                </a:cxn>
                <a:cxn ang="0">
                  <a:pos x="T10" y="T11"/>
                </a:cxn>
              </a:cxnLst>
              <a:rect l="0" t="0" r="r" b="b"/>
              <a:pathLst>
                <a:path w="6" h="2">
                  <a:moveTo>
                    <a:pt x="0" y="0"/>
                  </a:moveTo>
                  <a:cubicBezTo>
                    <a:pt x="1" y="1"/>
                    <a:pt x="3" y="2"/>
                    <a:pt x="5" y="2"/>
                  </a:cubicBezTo>
                  <a:cubicBezTo>
                    <a:pt x="6" y="2"/>
                    <a:pt x="6" y="2"/>
                    <a:pt x="6" y="2"/>
                  </a:cubicBezTo>
                  <a:cubicBezTo>
                    <a:pt x="6" y="2"/>
                    <a:pt x="6" y="2"/>
                    <a:pt x="6" y="2"/>
                  </a:cubicBezTo>
                  <a:cubicBezTo>
                    <a:pt x="6" y="2"/>
                    <a:pt x="6" y="2"/>
                    <a:pt x="6" y="2"/>
                  </a:cubicBezTo>
                  <a:cubicBezTo>
                    <a:pt x="0" y="0"/>
                    <a:pt x="0" y="0"/>
                    <a:pt x="0" y="0"/>
                  </a:cubicBezTo>
                </a:path>
              </a:pathLst>
            </a:custGeom>
            <a:solidFill>
              <a:srgbClr val="E59C8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89" name="ï$1íḓê"/>
            <p:cNvSpPr/>
            <p:nvPr/>
          </p:nvSpPr>
          <p:spPr bwMode="auto">
            <a:xfrm>
              <a:off x="7938294" y="3635615"/>
              <a:ext cx="98425" cy="684213"/>
            </a:xfrm>
            <a:custGeom>
              <a:avLst/>
              <a:gdLst>
                <a:gd name="T0" fmla="*/ 13 w 47"/>
                <a:gd name="T1" fmla="*/ 0 h 326"/>
                <a:gd name="T2" fmla="*/ 1 w 47"/>
                <a:gd name="T3" fmla="*/ 5 h 326"/>
                <a:gd name="T4" fmla="*/ 1 w 47"/>
                <a:gd name="T5" fmla="*/ 5 h 326"/>
                <a:gd name="T6" fmla="*/ 1 w 47"/>
                <a:gd name="T7" fmla="*/ 11 h 326"/>
                <a:gd name="T8" fmla="*/ 0 w 47"/>
                <a:gd name="T9" fmla="*/ 21 h 326"/>
                <a:gd name="T10" fmla="*/ 0 w 47"/>
                <a:gd name="T11" fmla="*/ 21 h 326"/>
                <a:gd name="T12" fmla="*/ 0 w 47"/>
                <a:gd name="T13" fmla="*/ 42 h 326"/>
                <a:gd name="T14" fmla="*/ 1 w 47"/>
                <a:gd name="T15" fmla="*/ 84 h 326"/>
                <a:gd name="T16" fmla="*/ 1 w 47"/>
                <a:gd name="T17" fmla="*/ 84 h 326"/>
                <a:gd name="T18" fmla="*/ 14 w 47"/>
                <a:gd name="T19" fmla="*/ 311 h 326"/>
                <a:gd name="T20" fmla="*/ 14 w 47"/>
                <a:gd name="T21" fmla="*/ 317 h 326"/>
                <a:gd name="T22" fmla="*/ 14 w 47"/>
                <a:gd name="T23" fmla="*/ 318 h 326"/>
                <a:gd name="T24" fmla="*/ 15 w 47"/>
                <a:gd name="T25" fmla="*/ 326 h 326"/>
                <a:gd name="T26" fmla="*/ 32 w 47"/>
                <a:gd name="T27" fmla="*/ 325 h 326"/>
                <a:gd name="T28" fmla="*/ 47 w 47"/>
                <a:gd name="T29" fmla="*/ 323 h 326"/>
                <a:gd name="T30" fmla="*/ 15 w 47"/>
                <a:gd name="T31" fmla="*/ 14 h 326"/>
                <a:gd name="T32" fmla="*/ 13 w 47"/>
                <a:gd name="T33" fmla="*/ 0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7" h="326">
                  <a:moveTo>
                    <a:pt x="13" y="0"/>
                  </a:moveTo>
                  <a:cubicBezTo>
                    <a:pt x="13" y="0"/>
                    <a:pt x="9" y="2"/>
                    <a:pt x="1" y="5"/>
                  </a:cubicBezTo>
                  <a:cubicBezTo>
                    <a:pt x="1" y="5"/>
                    <a:pt x="1" y="5"/>
                    <a:pt x="1" y="5"/>
                  </a:cubicBezTo>
                  <a:cubicBezTo>
                    <a:pt x="1" y="7"/>
                    <a:pt x="1" y="9"/>
                    <a:pt x="1" y="11"/>
                  </a:cubicBezTo>
                  <a:cubicBezTo>
                    <a:pt x="1" y="14"/>
                    <a:pt x="0" y="18"/>
                    <a:pt x="0" y="21"/>
                  </a:cubicBezTo>
                  <a:cubicBezTo>
                    <a:pt x="0" y="21"/>
                    <a:pt x="0" y="21"/>
                    <a:pt x="0" y="21"/>
                  </a:cubicBezTo>
                  <a:cubicBezTo>
                    <a:pt x="0" y="28"/>
                    <a:pt x="0" y="35"/>
                    <a:pt x="0" y="42"/>
                  </a:cubicBezTo>
                  <a:cubicBezTo>
                    <a:pt x="0" y="54"/>
                    <a:pt x="0" y="68"/>
                    <a:pt x="1" y="84"/>
                  </a:cubicBezTo>
                  <a:cubicBezTo>
                    <a:pt x="1" y="84"/>
                    <a:pt x="1" y="84"/>
                    <a:pt x="1" y="84"/>
                  </a:cubicBezTo>
                  <a:cubicBezTo>
                    <a:pt x="14" y="311"/>
                    <a:pt x="14" y="311"/>
                    <a:pt x="14" y="311"/>
                  </a:cubicBezTo>
                  <a:cubicBezTo>
                    <a:pt x="14" y="317"/>
                    <a:pt x="14" y="317"/>
                    <a:pt x="14" y="317"/>
                  </a:cubicBezTo>
                  <a:cubicBezTo>
                    <a:pt x="14" y="318"/>
                    <a:pt x="14" y="318"/>
                    <a:pt x="14" y="318"/>
                  </a:cubicBezTo>
                  <a:cubicBezTo>
                    <a:pt x="15" y="326"/>
                    <a:pt x="15" y="326"/>
                    <a:pt x="15" y="326"/>
                  </a:cubicBezTo>
                  <a:cubicBezTo>
                    <a:pt x="32" y="325"/>
                    <a:pt x="32" y="325"/>
                    <a:pt x="32" y="325"/>
                  </a:cubicBezTo>
                  <a:cubicBezTo>
                    <a:pt x="47" y="323"/>
                    <a:pt x="47" y="323"/>
                    <a:pt x="47" y="323"/>
                  </a:cubicBezTo>
                  <a:cubicBezTo>
                    <a:pt x="15" y="14"/>
                    <a:pt x="15" y="14"/>
                    <a:pt x="15" y="14"/>
                  </a:cubicBezTo>
                  <a:cubicBezTo>
                    <a:pt x="13" y="0"/>
                    <a:pt x="13" y="0"/>
                    <a:pt x="13" y="0"/>
                  </a:cubicBezTo>
                </a:path>
              </a:pathLst>
            </a:custGeom>
            <a:solidFill>
              <a:srgbClr val="E2874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90" name="îṣ1iḑê"/>
            <p:cNvSpPr/>
            <p:nvPr/>
          </p:nvSpPr>
          <p:spPr bwMode="auto">
            <a:xfrm>
              <a:off x="8004969" y="4313477"/>
              <a:ext cx="31750" cy="3175"/>
            </a:xfrm>
            <a:custGeom>
              <a:avLst/>
              <a:gdLst>
                <a:gd name="T0" fmla="*/ 20 w 20"/>
                <a:gd name="T1" fmla="*/ 0 h 2"/>
                <a:gd name="T2" fmla="*/ 0 w 20"/>
                <a:gd name="T3" fmla="*/ 2 h 2"/>
                <a:gd name="T4" fmla="*/ 20 w 20"/>
                <a:gd name="T5" fmla="*/ 1 h 2"/>
                <a:gd name="T6" fmla="*/ 20 w 20"/>
                <a:gd name="T7" fmla="*/ 0 h 2"/>
              </a:gdLst>
              <a:ahLst/>
              <a:cxnLst>
                <a:cxn ang="0">
                  <a:pos x="T0" y="T1"/>
                </a:cxn>
                <a:cxn ang="0">
                  <a:pos x="T2" y="T3"/>
                </a:cxn>
                <a:cxn ang="0">
                  <a:pos x="T4" y="T5"/>
                </a:cxn>
                <a:cxn ang="0">
                  <a:pos x="T6" y="T7"/>
                </a:cxn>
              </a:cxnLst>
              <a:rect l="0" t="0" r="r" b="b"/>
              <a:pathLst>
                <a:path w="20" h="2">
                  <a:moveTo>
                    <a:pt x="20" y="0"/>
                  </a:moveTo>
                  <a:lnTo>
                    <a:pt x="0" y="2"/>
                  </a:lnTo>
                  <a:lnTo>
                    <a:pt x="20" y="1"/>
                  </a:lnTo>
                  <a:lnTo>
                    <a:pt x="20" y="0"/>
                  </a:lnTo>
                  <a:close/>
                </a:path>
              </a:pathLst>
            </a:custGeom>
            <a:solidFill>
              <a:srgbClr val="9D574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91" name="î$ḷídê"/>
            <p:cNvSpPr/>
            <p:nvPr/>
          </p:nvSpPr>
          <p:spPr bwMode="auto">
            <a:xfrm>
              <a:off x="8004969" y="4313477"/>
              <a:ext cx="31750" cy="3175"/>
            </a:xfrm>
            <a:custGeom>
              <a:avLst/>
              <a:gdLst>
                <a:gd name="T0" fmla="*/ 20 w 20"/>
                <a:gd name="T1" fmla="*/ 0 h 2"/>
                <a:gd name="T2" fmla="*/ 0 w 20"/>
                <a:gd name="T3" fmla="*/ 2 h 2"/>
                <a:gd name="T4" fmla="*/ 20 w 20"/>
                <a:gd name="T5" fmla="*/ 1 h 2"/>
                <a:gd name="T6" fmla="*/ 20 w 20"/>
                <a:gd name="T7" fmla="*/ 0 h 2"/>
              </a:gdLst>
              <a:ahLst/>
              <a:cxnLst>
                <a:cxn ang="0">
                  <a:pos x="T0" y="T1"/>
                </a:cxn>
                <a:cxn ang="0">
                  <a:pos x="T2" y="T3"/>
                </a:cxn>
                <a:cxn ang="0">
                  <a:pos x="T4" y="T5"/>
                </a:cxn>
                <a:cxn ang="0">
                  <a:pos x="T6" y="T7"/>
                </a:cxn>
              </a:cxnLst>
              <a:rect l="0" t="0" r="r" b="b"/>
              <a:pathLst>
                <a:path w="20" h="2">
                  <a:moveTo>
                    <a:pt x="20" y="0"/>
                  </a:moveTo>
                  <a:lnTo>
                    <a:pt x="0" y="2"/>
                  </a:lnTo>
                  <a:lnTo>
                    <a:pt x="20" y="1"/>
                  </a:lnTo>
                  <a:lnTo>
                    <a:pt x="2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92" name="iś1îďé"/>
            <p:cNvSpPr/>
            <p:nvPr/>
          </p:nvSpPr>
          <p:spPr bwMode="auto">
            <a:xfrm>
              <a:off x="8995569" y="3005377"/>
              <a:ext cx="176212" cy="212725"/>
            </a:xfrm>
            <a:custGeom>
              <a:avLst/>
              <a:gdLst>
                <a:gd name="T0" fmla="*/ 71 w 84"/>
                <a:gd name="T1" fmla="*/ 19 h 101"/>
                <a:gd name="T2" fmla="*/ 33 w 84"/>
                <a:gd name="T3" fmla="*/ 6 h 101"/>
                <a:gd name="T4" fmla="*/ 12 w 84"/>
                <a:gd name="T5" fmla="*/ 40 h 101"/>
                <a:gd name="T6" fmla="*/ 0 w 84"/>
                <a:gd name="T7" fmla="*/ 68 h 101"/>
                <a:gd name="T8" fmla="*/ 22 w 84"/>
                <a:gd name="T9" fmla="*/ 90 h 101"/>
                <a:gd name="T10" fmla="*/ 68 w 84"/>
                <a:gd name="T11" fmla="*/ 49 h 101"/>
                <a:gd name="T12" fmla="*/ 71 w 84"/>
                <a:gd name="T13" fmla="*/ 19 h 101"/>
              </a:gdLst>
              <a:ahLst/>
              <a:cxnLst>
                <a:cxn ang="0">
                  <a:pos x="T0" y="T1"/>
                </a:cxn>
                <a:cxn ang="0">
                  <a:pos x="T2" y="T3"/>
                </a:cxn>
                <a:cxn ang="0">
                  <a:pos x="T4" y="T5"/>
                </a:cxn>
                <a:cxn ang="0">
                  <a:pos x="T6" y="T7"/>
                </a:cxn>
                <a:cxn ang="0">
                  <a:pos x="T8" y="T9"/>
                </a:cxn>
                <a:cxn ang="0">
                  <a:pos x="T10" y="T11"/>
                </a:cxn>
                <a:cxn ang="0">
                  <a:pos x="T12" y="T13"/>
                </a:cxn>
              </a:cxnLst>
              <a:rect l="0" t="0" r="r" b="b"/>
              <a:pathLst>
                <a:path w="84" h="101">
                  <a:moveTo>
                    <a:pt x="71" y="19"/>
                  </a:moveTo>
                  <a:cubicBezTo>
                    <a:pt x="70" y="19"/>
                    <a:pt x="37" y="0"/>
                    <a:pt x="33" y="6"/>
                  </a:cubicBezTo>
                  <a:cubicBezTo>
                    <a:pt x="25" y="16"/>
                    <a:pt x="18" y="28"/>
                    <a:pt x="12" y="40"/>
                  </a:cubicBezTo>
                  <a:cubicBezTo>
                    <a:pt x="0" y="68"/>
                    <a:pt x="0" y="68"/>
                    <a:pt x="0" y="68"/>
                  </a:cubicBezTo>
                  <a:cubicBezTo>
                    <a:pt x="0" y="68"/>
                    <a:pt x="21" y="89"/>
                    <a:pt x="22" y="90"/>
                  </a:cubicBezTo>
                  <a:cubicBezTo>
                    <a:pt x="44" y="101"/>
                    <a:pt x="68" y="49"/>
                    <a:pt x="68" y="49"/>
                  </a:cubicBezTo>
                  <a:cubicBezTo>
                    <a:pt x="68" y="49"/>
                    <a:pt x="84" y="20"/>
                    <a:pt x="71" y="19"/>
                  </a:cubicBezTo>
                  <a:close/>
                </a:path>
              </a:pathLst>
            </a:custGeom>
            <a:solidFill>
              <a:srgbClr val="F4A8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93" name="íśḻîdé"/>
            <p:cNvSpPr/>
            <p:nvPr/>
          </p:nvSpPr>
          <p:spPr bwMode="auto">
            <a:xfrm>
              <a:off x="9027319" y="2972040"/>
              <a:ext cx="85725" cy="144463"/>
            </a:xfrm>
            <a:custGeom>
              <a:avLst/>
              <a:gdLst>
                <a:gd name="T0" fmla="*/ 15 w 41"/>
                <a:gd name="T1" fmla="*/ 63 h 69"/>
                <a:gd name="T2" fmla="*/ 39 w 41"/>
                <a:gd name="T3" fmla="*/ 11 h 69"/>
                <a:gd name="T4" fmla="*/ 35 w 41"/>
                <a:gd name="T5" fmla="*/ 1 h 69"/>
                <a:gd name="T6" fmla="*/ 25 w 41"/>
                <a:gd name="T7" fmla="*/ 5 h 69"/>
                <a:gd name="T8" fmla="*/ 2 w 41"/>
                <a:gd name="T9" fmla="*/ 57 h 69"/>
                <a:gd name="T10" fmla="*/ 6 w 41"/>
                <a:gd name="T11" fmla="*/ 67 h 69"/>
                <a:gd name="T12" fmla="*/ 15 w 41"/>
                <a:gd name="T13" fmla="*/ 63 h 69"/>
              </a:gdLst>
              <a:ahLst/>
              <a:cxnLst>
                <a:cxn ang="0">
                  <a:pos x="T0" y="T1"/>
                </a:cxn>
                <a:cxn ang="0">
                  <a:pos x="T2" y="T3"/>
                </a:cxn>
                <a:cxn ang="0">
                  <a:pos x="T4" y="T5"/>
                </a:cxn>
                <a:cxn ang="0">
                  <a:pos x="T6" y="T7"/>
                </a:cxn>
                <a:cxn ang="0">
                  <a:pos x="T8" y="T9"/>
                </a:cxn>
                <a:cxn ang="0">
                  <a:pos x="T10" y="T11"/>
                </a:cxn>
                <a:cxn ang="0">
                  <a:pos x="T12" y="T13"/>
                </a:cxn>
              </a:cxnLst>
              <a:rect l="0" t="0" r="r" b="b"/>
              <a:pathLst>
                <a:path w="41" h="69">
                  <a:moveTo>
                    <a:pt x="15" y="63"/>
                  </a:moveTo>
                  <a:cubicBezTo>
                    <a:pt x="39" y="11"/>
                    <a:pt x="39" y="11"/>
                    <a:pt x="39" y="11"/>
                  </a:cubicBezTo>
                  <a:cubicBezTo>
                    <a:pt x="41" y="7"/>
                    <a:pt x="39" y="3"/>
                    <a:pt x="35" y="1"/>
                  </a:cubicBezTo>
                  <a:cubicBezTo>
                    <a:pt x="32" y="0"/>
                    <a:pt x="27" y="1"/>
                    <a:pt x="25" y="5"/>
                  </a:cubicBezTo>
                  <a:cubicBezTo>
                    <a:pt x="2" y="57"/>
                    <a:pt x="2" y="57"/>
                    <a:pt x="2" y="57"/>
                  </a:cubicBezTo>
                  <a:cubicBezTo>
                    <a:pt x="0" y="61"/>
                    <a:pt x="2" y="66"/>
                    <a:pt x="6" y="67"/>
                  </a:cubicBezTo>
                  <a:cubicBezTo>
                    <a:pt x="9" y="69"/>
                    <a:pt x="14" y="67"/>
                    <a:pt x="15" y="63"/>
                  </a:cubicBezTo>
                  <a:close/>
                </a:path>
              </a:pathLst>
            </a:custGeom>
            <a:solidFill>
              <a:srgbClr val="F4A8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94" name="ïṩľïḓê"/>
            <p:cNvSpPr/>
            <p:nvPr/>
          </p:nvSpPr>
          <p:spPr bwMode="auto">
            <a:xfrm>
              <a:off x="9065419" y="2999027"/>
              <a:ext cx="74612" cy="123825"/>
            </a:xfrm>
            <a:custGeom>
              <a:avLst/>
              <a:gdLst>
                <a:gd name="T0" fmla="*/ 16 w 36"/>
                <a:gd name="T1" fmla="*/ 54 h 59"/>
                <a:gd name="T2" fmla="*/ 35 w 36"/>
                <a:gd name="T3" fmla="*/ 12 h 59"/>
                <a:gd name="T4" fmla="*/ 31 w 36"/>
                <a:gd name="T5" fmla="*/ 2 h 59"/>
                <a:gd name="T6" fmla="*/ 21 w 36"/>
                <a:gd name="T7" fmla="*/ 6 h 59"/>
                <a:gd name="T8" fmla="*/ 2 w 36"/>
                <a:gd name="T9" fmla="*/ 48 h 59"/>
                <a:gd name="T10" fmla="*/ 6 w 36"/>
                <a:gd name="T11" fmla="*/ 58 h 59"/>
                <a:gd name="T12" fmla="*/ 16 w 36"/>
                <a:gd name="T13" fmla="*/ 54 h 59"/>
              </a:gdLst>
              <a:ahLst/>
              <a:cxnLst>
                <a:cxn ang="0">
                  <a:pos x="T0" y="T1"/>
                </a:cxn>
                <a:cxn ang="0">
                  <a:pos x="T2" y="T3"/>
                </a:cxn>
                <a:cxn ang="0">
                  <a:pos x="T4" y="T5"/>
                </a:cxn>
                <a:cxn ang="0">
                  <a:pos x="T6" y="T7"/>
                </a:cxn>
                <a:cxn ang="0">
                  <a:pos x="T8" y="T9"/>
                </a:cxn>
                <a:cxn ang="0">
                  <a:pos x="T10" y="T11"/>
                </a:cxn>
                <a:cxn ang="0">
                  <a:pos x="T12" y="T13"/>
                </a:cxn>
              </a:cxnLst>
              <a:rect l="0" t="0" r="r" b="b"/>
              <a:pathLst>
                <a:path w="36" h="59">
                  <a:moveTo>
                    <a:pt x="16" y="54"/>
                  </a:moveTo>
                  <a:cubicBezTo>
                    <a:pt x="35" y="12"/>
                    <a:pt x="35" y="12"/>
                    <a:pt x="35" y="12"/>
                  </a:cubicBezTo>
                  <a:cubicBezTo>
                    <a:pt x="36" y="8"/>
                    <a:pt x="35" y="4"/>
                    <a:pt x="31" y="2"/>
                  </a:cubicBezTo>
                  <a:cubicBezTo>
                    <a:pt x="27" y="0"/>
                    <a:pt x="23" y="2"/>
                    <a:pt x="21" y="6"/>
                  </a:cubicBezTo>
                  <a:cubicBezTo>
                    <a:pt x="2" y="48"/>
                    <a:pt x="2" y="48"/>
                    <a:pt x="2" y="48"/>
                  </a:cubicBezTo>
                  <a:cubicBezTo>
                    <a:pt x="0" y="52"/>
                    <a:pt x="2" y="56"/>
                    <a:pt x="6" y="58"/>
                  </a:cubicBezTo>
                  <a:cubicBezTo>
                    <a:pt x="10" y="59"/>
                    <a:pt x="14" y="58"/>
                    <a:pt x="16" y="54"/>
                  </a:cubicBezTo>
                  <a:close/>
                </a:path>
              </a:pathLst>
            </a:custGeom>
            <a:solidFill>
              <a:srgbClr val="F4A8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95" name="îśḻíḋé"/>
            <p:cNvSpPr/>
            <p:nvPr/>
          </p:nvSpPr>
          <p:spPr bwMode="auto">
            <a:xfrm>
              <a:off x="9078119" y="3029190"/>
              <a:ext cx="88900" cy="138113"/>
            </a:xfrm>
            <a:custGeom>
              <a:avLst/>
              <a:gdLst>
                <a:gd name="T0" fmla="*/ 15 w 43"/>
                <a:gd name="T1" fmla="*/ 61 h 66"/>
                <a:gd name="T2" fmla="*/ 41 w 43"/>
                <a:gd name="T3" fmla="*/ 13 h 66"/>
                <a:gd name="T4" fmla="*/ 38 w 43"/>
                <a:gd name="T5" fmla="*/ 2 h 66"/>
                <a:gd name="T6" fmla="*/ 28 w 43"/>
                <a:gd name="T7" fmla="*/ 6 h 66"/>
                <a:gd name="T8" fmla="*/ 2 w 43"/>
                <a:gd name="T9" fmla="*/ 54 h 66"/>
                <a:gd name="T10" fmla="*/ 5 w 43"/>
                <a:gd name="T11" fmla="*/ 64 h 66"/>
                <a:gd name="T12" fmla="*/ 15 w 43"/>
                <a:gd name="T13" fmla="*/ 61 h 66"/>
              </a:gdLst>
              <a:ahLst/>
              <a:cxnLst>
                <a:cxn ang="0">
                  <a:pos x="T0" y="T1"/>
                </a:cxn>
                <a:cxn ang="0">
                  <a:pos x="T2" y="T3"/>
                </a:cxn>
                <a:cxn ang="0">
                  <a:pos x="T4" y="T5"/>
                </a:cxn>
                <a:cxn ang="0">
                  <a:pos x="T6" y="T7"/>
                </a:cxn>
                <a:cxn ang="0">
                  <a:pos x="T8" y="T9"/>
                </a:cxn>
                <a:cxn ang="0">
                  <a:pos x="T10" y="T11"/>
                </a:cxn>
                <a:cxn ang="0">
                  <a:pos x="T12" y="T13"/>
                </a:cxn>
              </a:cxnLst>
              <a:rect l="0" t="0" r="r" b="b"/>
              <a:pathLst>
                <a:path w="43" h="66">
                  <a:moveTo>
                    <a:pt x="15" y="61"/>
                  </a:moveTo>
                  <a:cubicBezTo>
                    <a:pt x="41" y="13"/>
                    <a:pt x="41" y="13"/>
                    <a:pt x="41" y="13"/>
                  </a:cubicBezTo>
                  <a:cubicBezTo>
                    <a:pt x="43" y="9"/>
                    <a:pt x="42" y="4"/>
                    <a:pt x="38" y="2"/>
                  </a:cubicBezTo>
                  <a:cubicBezTo>
                    <a:pt x="34" y="0"/>
                    <a:pt x="30" y="2"/>
                    <a:pt x="28" y="6"/>
                  </a:cubicBezTo>
                  <a:cubicBezTo>
                    <a:pt x="2" y="54"/>
                    <a:pt x="2" y="54"/>
                    <a:pt x="2" y="54"/>
                  </a:cubicBezTo>
                  <a:cubicBezTo>
                    <a:pt x="0" y="57"/>
                    <a:pt x="2" y="62"/>
                    <a:pt x="5" y="64"/>
                  </a:cubicBezTo>
                  <a:cubicBezTo>
                    <a:pt x="9" y="66"/>
                    <a:pt x="13" y="64"/>
                    <a:pt x="15" y="61"/>
                  </a:cubicBezTo>
                  <a:close/>
                </a:path>
              </a:pathLst>
            </a:custGeom>
            <a:solidFill>
              <a:srgbClr val="F4A8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96" name="ïsḷïḋé"/>
            <p:cNvSpPr/>
            <p:nvPr/>
          </p:nvSpPr>
          <p:spPr bwMode="auto">
            <a:xfrm>
              <a:off x="8316119" y="3121265"/>
              <a:ext cx="788987" cy="503238"/>
            </a:xfrm>
            <a:custGeom>
              <a:avLst/>
              <a:gdLst>
                <a:gd name="T0" fmla="*/ 0 w 376"/>
                <a:gd name="T1" fmla="*/ 164 h 240"/>
                <a:gd name="T2" fmla="*/ 4 w 376"/>
                <a:gd name="T3" fmla="*/ 235 h 240"/>
                <a:gd name="T4" fmla="*/ 4 w 376"/>
                <a:gd name="T5" fmla="*/ 240 h 240"/>
                <a:gd name="T6" fmla="*/ 30 w 376"/>
                <a:gd name="T7" fmla="*/ 238 h 240"/>
                <a:gd name="T8" fmla="*/ 234 w 376"/>
                <a:gd name="T9" fmla="*/ 183 h 240"/>
                <a:gd name="T10" fmla="*/ 319 w 376"/>
                <a:gd name="T11" fmla="*/ 110 h 240"/>
                <a:gd name="T12" fmla="*/ 319 w 376"/>
                <a:gd name="T13" fmla="*/ 109 h 240"/>
                <a:gd name="T14" fmla="*/ 359 w 376"/>
                <a:gd name="T15" fmla="*/ 55 h 240"/>
                <a:gd name="T16" fmla="*/ 376 w 376"/>
                <a:gd name="T17" fmla="*/ 29 h 240"/>
                <a:gd name="T18" fmla="*/ 370 w 376"/>
                <a:gd name="T19" fmla="*/ 25 h 240"/>
                <a:gd name="T20" fmla="*/ 331 w 376"/>
                <a:gd name="T21" fmla="*/ 3 h 240"/>
                <a:gd name="T22" fmla="*/ 326 w 376"/>
                <a:gd name="T23" fmla="*/ 0 h 240"/>
                <a:gd name="T24" fmla="*/ 308 w 376"/>
                <a:gd name="T25" fmla="*/ 22 h 240"/>
                <a:gd name="T26" fmla="*/ 202 w 376"/>
                <a:gd name="T27" fmla="*/ 120 h 240"/>
                <a:gd name="T28" fmla="*/ 24 w 376"/>
                <a:gd name="T29" fmla="*/ 147 h 240"/>
                <a:gd name="T30" fmla="*/ 22 w 376"/>
                <a:gd name="T31" fmla="*/ 163 h 240"/>
                <a:gd name="T32" fmla="*/ 0 w 376"/>
                <a:gd name="T33" fmla="*/ 164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6" h="240">
                  <a:moveTo>
                    <a:pt x="0" y="164"/>
                  </a:moveTo>
                  <a:cubicBezTo>
                    <a:pt x="4" y="235"/>
                    <a:pt x="4" y="235"/>
                    <a:pt x="4" y="235"/>
                  </a:cubicBezTo>
                  <a:cubicBezTo>
                    <a:pt x="4" y="240"/>
                    <a:pt x="4" y="240"/>
                    <a:pt x="4" y="240"/>
                  </a:cubicBezTo>
                  <a:cubicBezTo>
                    <a:pt x="6" y="240"/>
                    <a:pt x="15" y="239"/>
                    <a:pt x="30" y="238"/>
                  </a:cubicBezTo>
                  <a:cubicBezTo>
                    <a:pt x="76" y="233"/>
                    <a:pt x="172" y="219"/>
                    <a:pt x="234" y="183"/>
                  </a:cubicBezTo>
                  <a:cubicBezTo>
                    <a:pt x="267" y="165"/>
                    <a:pt x="296" y="137"/>
                    <a:pt x="319" y="110"/>
                  </a:cubicBezTo>
                  <a:cubicBezTo>
                    <a:pt x="319" y="109"/>
                    <a:pt x="319" y="109"/>
                    <a:pt x="319" y="109"/>
                  </a:cubicBezTo>
                  <a:cubicBezTo>
                    <a:pt x="336" y="90"/>
                    <a:pt x="349" y="70"/>
                    <a:pt x="359" y="55"/>
                  </a:cubicBezTo>
                  <a:cubicBezTo>
                    <a:pt x="369" y="40"/>
                    <a:pt x="375" y="30"/>
                    <a:pt x="376" y="29"/>
                  </a:cubicBezTo>
                  <a:cubicBezTo>
                    <a:pt x="370" y="25"/>
                    <a:pt x="370" y="25"/>
                    <a:pt x="370" y="25"/>
                  </a:cubicBezTo>
                  <a:cubicBezTo>
                    <a:pt x="331" y="3"/>
                    <a:pt x="331" y="3"/>
                    <a:pt x="331" y="3"/>
                  </a:cubicBezTo>
                  <a:cubicBezTo>
                    <a:pt x="326" y="0"/>
                    <a:pt x="326" y="0"/>
                    <a:pt x="326" y="0"/>
                  </a:cubicBezTo>
                  <a:cubicBezTo>
                    <a:pt x="326" y="0"/>
                    <a:pt x="319" y="9"/>
                    <a:pt x="308" y="22"/>
                  </a:cubicBezTo>
                  <a:cubicBezTo>
                    <a:pt x="286" y="50"/>
                    <a:pt x="246" y="95"/>
                    <a:pt x="202" y="120"/>
                  </a:cubicBezTo>
                  <a:cubicBezTo>
                    <a:pt x="175" y="136"/>
                    <a:pt x="80" y="148"/>
                    <a:pt x="24" y="147"/>
                  </a:cubicBezTo>
                  <a:cubicBezTo>
                    <a:pt x="3" y="147"/>
                    <a:pt x="35" y="161"/>
                    <a:pt x="22" y="163"/>
                  </a:cubicBezTo>
                  <a:cubicBezTo>
                    <a:pt x="8" y="164"/>
                    <a:pt x="0" y="164"/>
                    <a:pt x="0" y="164"/>
                  </a:cubicBezTo>
                </a:path>
              </a:pathLst>
            </a:custGeom>
            <a:solidFill>
              <a:srgbClr val="F4B84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97" name="îşḷíḍê"/>
            <p:cNvSpPr/>
            <p:nvPr/>
          </p:nvSpPr>
          <p:spPr bwMode="auto">
            <a:xfrm>
              <a:off x="8957469" y="3110152"/>
              <a:ext cx="150812" cy="131763"/>
            </a:xfrm>
            <a:custGeom>
              <a:avLst/>
              <a:gdLst>
                <a:gd name="T0" fmla="*/ 0 w 95"/>
                <a:gd name="T1" fmla="*/ 35 h 83"/>
                <a:gd name="T2" fmla="*/ 3 w 95"/>
                <a:gd name="T3" fmla="*/ 37 h 83"/>
                <a:gd name="T4" fmla="*/ 70 w 95"/>
                <a:gd name="T5" fmla="*/ 79 h 83"/>
                <a:gd name="T6" fmla="*/ 76 w 95"/>
                <a:gd name="T7" fmla="*/ 83 h 83"/>
                <a:gd name="T8" fmla="*/ 76 w 95"/>
                <a:gd name="T9" fmla="*/ 83 h 83"/>
                <a:gd name="T10" fmla="*/ 95 w 95"/>
                <a:gd name="T11" fmla="*/ 44 h 83"/>
                <a:gd name="T12" fmla="*/ 86 w 95"/>
                <a:gd name="T13" fmla="*/ 38 h 83"/>
                <a:gd name="T14" fmla="*/ 46 w 95"/>
                <a:gd name="T15" fmla="*/ 15 h 83"/>
                <a:gd name="T16" fmla="*/ 39 w 95"/>
                <a:gd name="T17" fmla="*/ 9 h 83"/>
                <a:gd name="T18" fmla="*/ 35 w 95"/>
                <a:gd name="T19" fmla="*/ 8 h 83"/>
                <a:gd name="T20" fmla="*/ 23 w 95"/>
                <a:gd name="T21" fmla="*/ 0 h 83"/>
                <a:gd name="T22" fmla="*/ 0 w 95"/>
                <a:gd name="T23" fmla="*/ 35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5" h="83">
                  <a:moveTo>
                    <a:pt x="0" y="35"/>
                  </a:moveTo>
                  <a:lnTo>
                    <a:pt x="3" y="37"/>
                  </a:lnTo>
                  <a:lnTo>
                    <a:pt x="70" y="79"/>
                  </a:lnTo>
                  <a:lnTo>
                    <a:pt x="76" y="83"/>
                  </a:lnTo>
                  <a:lnTo>
                    <a:pt x="76" y="83"/>
                  </a:lnTo>
                  <a:lnTo>
                    <a:pt x="95" y="44"/>
                  </a:lnTo>
                  <a:lnTo>
                    <a:pt x="86" y="38"/>
                  </a:lnTo>
                  <a:lnTo>
                    <a:pt x="46" y="15"/>
                  </a:lnTo>
                  <a:lnTo>
                    <a:pt x="39" y="9"/>
                  </a:lnTo>
                  <a:lnTo>
                    <a:pt x="35" y="8"/>
                  </a:lnTo>
                  <a:lnTo>
                    <a:pt x="23" y="0"/>
                  </a:lnTo>
                  <a:lnTo>
                    <a:pt x="0" y="3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98" name="íśľîdè"/>
            <p:cNvSpPr/>
            <p:nvPr/>
          </p:nvSpPr>
          <p:spPr bwMode="auto">
            <a:xfrm>
              <a:off x="9055894" y="3199052"/>
              <a:ext cx="23812" cy="20638"/>
            </a:xfrm>
            <a:custGeom>
              <a:avLst/>
              <a:gdLst>
                <a:gd name="T0" fmla="*/ 9 w 11"/>
                <a:gd name="T1" fmla="*/ 8 h 10"/>
                <a:gd name="T2" fmla="*/ 2 w 11"/>
                <a:gd name="T3" fmla="*/ 9 h 10"/>
                <a:gd name="T4" fmla="*/ 2 w 11"/>
                <a:gd name="T5" fmla="*/ 2 h 10"/>
                <a:gd name="T6" fmla="*/ 8 w 11"/>
                <a:gd name="T7" fmla="*/ 1 h 10"/>
                <a:gd name="T8" fmla="*/ 9 w 11"/>
                <a:gd name="T9" fmla="*/ 8 h 10"/>
              </a:gdLst>
              <a:ahLst/>
              <a:cxnLst>
                <a:cxn ang="0">
                  <a:pos x="T0" y="T1"/>
                </a:cxn>
                <a:cxn ang="0">
                  <a:pos x="T2" y="T3"/>
                </a:cxn>
                <a:cxn ang="0">
                  <a:pos x="T4" y="T5"/>
                </a:cxn>
                <a:cxn ang="0">
                  <a:pos x="T6" y="T7"/>
                </a:cxn>
                <a:cxn ang="0">
                  <a:pos x="T8" y="T9"/>
                </a:cxn>
              </a:cxnLst>
              <a:rect l="0" t="0" r="r" b="b"/>
              <a:pathLst>
                <a:path w="11" h="10">
                  <a:moveTo>
                    <a:pt x="9" y="8"/>
                  </a:moveTo>
                  <a:cubicBezTo>
                    <a:pt x="7" y="10"/>
                    <a:pt x="4" y="10"/>
                    <a:pt x="2" y="9"/>
                  </a:cubicBezTo>
                  <a:cubicBezTo>
                    <a:pt x="0" y="7"/>
                    <a:pt x="0" y="4"/>
                    <a:pt x="2" y="2"/>
                  </a:cubicBezTo>
                  <a:cubicBezTo>
                    <a:pt x="3" y="0"/>
                    <a:pt x="6" y="0"/>
                    <a:pt x="8" y="1"/>
                  </a:cubicBezTo>
                  <a:cubicBezTo>
                    <a:pt x="10" y="3"/>
                    <a:pt x="11" y="6"/>
                    <a:pt x="9" y="8"/>
                  </a:cubicBezTo>
                  <a:close/>
                </a:path>
              </a:pathLst>
            </a:custGeom>
            <a:solidFill>
              <a:srgbClr val="DB734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99" name="ïsļíḍe"/>
            <p:cNvSpPr/>
            <p:nvPr/>
          </p:nvSpPr>
          <p:spPr bwMode="auto">
            <a:xfrm>
              <a:off x="8378031" y="3619740"/>
              <a:ext cx="3175" cy="0"/>
            </a:xfrm>
            <a:custGeom>
              <a:avLst/>
              <a:gdLst>
                <a:gd name="T0" fmla="*/ 1 w 1"/>
                <a:gd name="T1" fmla="*/ 0 w 1"/>
                <a:gd name="T2" fmla="*/ 0 w 1"/>
                <a:gd name="T3" fmla="*/ 1 w 1"/>
              </a:gdLst>
              <a:ahLst/>
              <a:cxnLst>
                <a:cxn ang="0">
                  <a:pos x="T0" y="0"/>
                </a:cxn>
                <a:cxn ang="0">
                  <a:pos x="T1" y="0"/>
                </a:cxn>
                <a:cxn ang="0">
                  <a:pos x="T2" y="0"/>
                </a:cxn>
                <a:cxn ang="0">
                  <a:pos x="T3" y="0"/>
                </a:cxn>
              </a:cxnLst>
              <a:rect l="0" t="0" r="r" b="b"/>
              <a:pathLst>
                <a:path w="1">
                  <a:moveTo>
                    <a:pt x="1" y="0"/>
                  </a:moveTo>
                  <a:cubicBezTo>
                    <a:pt x="0" y="0"/>
                    <a:pt x="0" y="0"/>
                    <a:pt x="0" y="0"/>
                  </a:cubicBezTo>
                  <a:cubicBezTo>
                    <a:pt x="0" y="0"/>
                    <a:pt x="0" y="0"/>
                    <a:pt x="0" y="0"/>
                  </a:cubicBezTo>
                  <a:cubicBezTo>
                    <a:pt x="0" y="0"/>
                    <a:pt x="0" y="0"/>
                    <a:pt x="1" y="0"/>
                  </a:cubicBezTo>
                </a:path>
              </a:pathLst>
            </a:custGeom>
            <a:solidFill>
              <a:srgbClr val="E2874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00" name="îŝľïḓê"/>
            <p:cNvSpPr/>
            <p:nvPr/>
          </p:nvSpPr>
          <p:spPr bwMode="auto">
            <a:xfrm>
              <a:off x="8462169" y="3507027"/>
              <a:ext cx="342900" cy="103188"/>
            </a:xfrm>
            <a:custGeom>
              <a:avLst/>
              <a:gdLst>
                <a:gd name="T0" fmla="*/ 162 w 163"/>
                <a:gd name="T1" fmla="*/ 0 h 49"/>
                <a:gd name="T2" fmla="*/ 0 w 163"/>
                <a:gd name="T3" fmla="*/ 49 h 49"/>
                <a:gd name="T4" fmla="*/ 0 w 163"/>
                <a:gd name="T5" fmla="*/ 49 h 49"/>
                <a:gd name="T6" fmla="*/ 162 w 163"/>
                <a:gd name="T7" fmla="*/ 0 h 49"/>
                <a:gd name="T8" fmla="*/ 163 w 163"/>
                <a:gd name="T9" fmla="*/ 0 h 49"/>
                <a:gd name="T10" fmla="*/ 163 w 163"/>
                <a:gd name="T11" fmla="*/ 0 h 49"/>
                <a:gd name="T12" fmla="*/ 163 w 163"/>
                <a:gd name="T13" fmla="*/ 0 h 49"/>
              </a:gdLst>
              <a:ahLst/>
              <a:cxnLst>
                <a:cxn ang="0">
                  <a:pos x="T0" y="T1"/>
                </a:cxn>
                <a:cxn ang="0">
                  <a:pos x="T2" y="T3"/>
                </a:cxn>
                <a:cxn ang="0">
                  <a:pos x="T4" y="T5"/>
                </a:cxn>
                <a:cxn ang="0">
                  <a:pos x="T6" y="T7"/>
                </a:cxn>
                <a:cxn ang="0">
                  <a:pos x="T8" y="T9"/>
                </a:cxn>
                <a:cxn ang="0">
                  <a:pos x="T10" y="T11"/>
                </a:cxn>
                <a:cxn ang="0">
                  <a:pos x="T12" y="T13"/>
                </a:cxn>
              </a:cxnLst>
              <a:rect l="0" t="0" r="r" b="b"/>
              <a:pathLst>
                <a:path w="163" h="49">
                  <a:moveTo>
                    <a:pt x="162" y="0"/>
                  </a:moveTo>
                  <a:cubicBezTo>
                    <a:pt x="115" y="27"/>
                    <a:pt x="49" y="41"/>
                    <a:pt x="0" y="49"/>
                  </a:cubicBezTo>
                  <a:cubicBezTo>
                    <a:pt x="0" y="49"/>
                    <a:pt x="0" y="49"/>
                    <a:pt x="0" y="49"/>
                  </a:cubicBezTo>
                  <a:cubicBezTo>
                    <a:pt x="49" y="41"/>
                    <a:pt x="115" y="27"/>
                    <a:pt x="162" y="0"/>
                  </a:cubicBezTo>
                  <a:moveTo>
                    <a:pt x="163" y="0"/>
                  </a:moveTo>
                  <a:cubicBezTo>
                    <a:pt x="163" y="0"/>
                    <a:pt x="163" y="0"/>
                    <a:pt x="163" y="0"/>
                  </a:cubicBezTo>
                  <a:cubicBezTo>
                    <a:pt x="163" y="0"/>
                    <a:pt x="163" y="0"/>
                    <a:pt x="163" y="0"/>
                  </a:cubicBezTo>
                </a:path>
              </a:pathLst>
            </a:custGeom>
            <a:solidFill>
              <a:srgbClr val="E59C8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01" name="ïṥ1íḓé"/>
            <p:cNvSpPr/>
            <p:nvPr/>
          </p:nvSpPr>
          <p:spPr bwMode="auto">
            <a:xfrm>
              <a:off x="8462169" y="3610215"/>
              <a:ext cx="1587" cy="1588"/>
            </a:xfrm>
            <a:prstGeom prst="ellipse">
              <a:avLst/>
            </a:prstGeom>
            <a:solidFill>
              <a:srgbClr val="E2874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02" name="ïṥ1íde"/>
            <p:cNvSpPr/>
            <p:nvPr/>
          </p:nvSpPr>
          <p:spPr bwMode="auto">
            <a:xfrm>
              <a:off x="8460581" y="3351452"/>
              <a:ext cx="523875" cy="258763"/>
            </a:xfrm>
            <a:custGeom>
              <a:avLst/>
              <a:gdLst>
                <a:gd name="T0" fmla="*/ 250 w 250"/>
                <a:gd name="T1" fmla="*/ 0 h 123"/>
                <a:gd name="T2" fmla="*/ 173 w 250"/>
                <a:gd name="T3" fmla="*/ 58 h 123"/>
                <a:gd name="T4" fmla="*/ 0 w 250"/>
                <a:gd name="T5" fmla="*/ 106 h 123"/>
                <a:gd name="T6" fmla="*/ 1 w 250"/>
                <a:gd name="T7" fmla="*/ 115 h 123"/>
                <a:gd name="T8" fmla="*/ 1 w 250"/>
                <a:gd name="T9" fmla="*/ 123 h 123"/>
                <a:gd name="T10" fmla="*/ 1 w 250"/>
                <a:gd name="T11" fmla="*/ 123 h 123"/>
                <a:gd name="T12" fmla="*/ 163 w 250"/>
                <a:gd name="T13" fmla="*/ 74 h 123"/>
                <a:gd name="T14" fmla="*/ 164 w 250"/>
                <a:gd name="T15" fmla="*/ 74 h 123"/>
                <a:gd name="T16" fmla="*/ 164 w 250"/>
                <a:gd name="T17" fmla="*/ 74 h 123"/>
                <a:gd name="T18" fmla="*/ 165 w 250"/>
                <a:gd name="T19" fmla="*/ 73 h 123"/>
                <a:gd name="T20" fmla="*/ 250 w 250"/>
                <a:gd name="T21" fmla="*/ 0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0" h="123">
                  <a:moveTo>
                    <a:pt x="250" y="0"/>
                  </a:moveTo>
                  <a:cubicBezTo>
                    <a:pt x="230" y="20"/>
                    <a:pt x="203" y="42"/>
                    <a:pt x="173" y="58"/>
                  </a:cubicBezTo>
                  <a:cubicBezTo>
                    <a:pt x="123" y="84"/>
                    <a:pt x="48" y="99"/>
                    <a:pt x="0" y="106"/>
                  </a:cubicBezTo>
                  <a:cubicBezTo>
                    <a:pt x="0" y="109"/>
                    <a:pt x="0" y="113"/>
                    <a:pt x="1" y="115"/>
                  </a:cubicBezTo>
                  <a:cubicBezTo>
                    <a:pt x="1" y="117"/>
                    <a:pt x="1" y="120"/>
                    <a:pt x="1" y="123"/>
                  </a:cubicBezTo>
                  <a:cubicBezTo>
                    <a:pt x="1" y="123"/>
                    <a:pt x="1" y="123"/>
                    <a:pt x="1" y="123"/>
                  </a:cubicBezTo>
                  <a:cubicBezTo>
                    <a:pt x="50" y="115"/>
                    <a:pt x="116" y="101"/>
                    <a:pt x="163" y="74"/>
                  </a:cubicBezTo>
                  <a:cubicBezTo>
                    <a:pt x="164" y="74"/>
                    <a:pt x="164" y="74"/>
                    <a:pt x="164" y="74"/>
                  </a:cubicBezTo>
                  <a:cubicBezTo>
                    <a:pt x="164" y="74"/>
                    <a:pt x="164" y="74"/>
                    <a:pt x="164" y="74"/>
                  </a:cubicBezTo>
                  <a:cubicBezTo>
                    <a:pt x="164" y="74"/>
                    <a:pt x="165" y="74"/>
                    <a:pt x="165" y="73"/>
                  </a:cubicBezTo>
                  <a:cubicBezTo>
                    <a:pt x="198" y="55"/>
                    <a:pt x="227" y="27"/>
                    <a:pt x="250" y="0"/>
                  </a:cubicBezTo>
                </a:path>
              </a:pathLst>
            </a:custGeom>
            <a:solidFill>
              <a:srgbClr val="E2874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03" name="iṡḻîḍé"/>
            <p:cNvSpPr/>
            <p:nvPr/>
          </p:nvSpPr>
          <p:spPr bwMode="auto">
            <a:xfrm>
              <a:off x="7871619" y="1316277"/>
              <a:ext cx="1484312" cy="2087563"/>
            </a:xfrm>
            <a:custGeom>
              <a:avLst/>
              <a:gdLst>
                <a:gd name="T0" fmla="*/ 688 w 708"/>
                <a:gd name="T1" fmla="*/ 989 h 995"/>
                <a:gd name="T2" fmla="*/ 3 w 708"/>
                <a:gd name="T3" fmla="*/ 18 h 995"/>
                <a:gd name="T4" fmla="*/ 5 w 708"/>
                <a:gd name="T5" fmla="*/ 3 h 995"/>
                <a:gd name="T6" fmla="*/ 19 w 708"/>
                <a:gd name="T7" fmla="*/ 6 h 995"/>
                <a:gd name="T8" fmla="*/ 705 w 708"/>
                <a:gd name="T9" fmla="*/ 978 h 995"/>
                <a:gd name="T10" fmla="*/ 702 w 708"/>
                <a:gd name="T11" fmla="*/ 992 h 995"/>
                <a:gd name="T12" fmla="*/ 688 w 708"/>
                <a:gd name="T13" fmla="*/ 989 h 995"/>
              </a:gdLst>
              <a:ahLst/>
              <a:cxnLst>
                <a:cxn ang="0">
                  <a:pos x="T0" y="T1"/>
                </a:cxn>
                <a:cxn ang="0">
                  <a:pos x="T2" y="T3"/>
                </a:cxn>
                <a:cxn ang="0">
                  <a:pos x="T4" y="T5"/>
                </a:cxn>
                <a:cxn ang="0">
                  <a:pos x="T6" y="T7"/>
                </a:cxn>
                <a:cxn ang="0">
                  <a:pos x="T8" y="T9"/>
                </a:cxn>
                <a:cxn ang="0">
                  <a:pos x="T10" y="T11"/>
                </a:cxn>
                <a:cxn ang="0">
                  <a:pos x="T12" y="T13"/>
                </a:cxn>
              </a:cxnLst>
              <a:rect l="0" t="0" r="r" b="b"/>
              <a:pathLst>
                <a:path w="708" h="995">
                  <a:moveTo>
                    <a:pt x="688" y="989"/>
                  </a:moveTo>
                  <a:cubicBezTo>
                    <a:pt x="3" y="18"/>
                    <a:pt x="3" y="18"/>
                    <a:pt x="3" y="18"/>
                  </a:cubicBezTo>
                  <a:cubicBezTo>
                    <a:pt x="0" y="13"/>
                    <a:pt x="1" y="7"/>
                    <a:pt x="5" y="3"/>
                  </a:cubicBezTo>
                  <a:cubicBezTo>
                    <a:pt x="10" y="0"/>
                    <a:pt x="16" y="1"/>
                    <a:pt x="19" y="6"/>
                  </a:cubicBezTo>
                  <a:cubicBezTo>
                    <a:pt x="705" y="978"/>
                    <a:pt x="705" y="978"/>
                    <a:pt x="705" y="978"/>
                  </a:cubicBezTo>
                  <a:cubicBezTo>
                    <a:pt x="708" y="982"/>
                    <a:pt x="707" y="988"/>
                    <a:pt x="702" y="992"/>
                  </a:cubicBezTo>
                  <a:cubicBezTo>
                    <a:pt x="698" y="995"/>
                    <a:pt x="691" y="994"/>
                    <a:pt x="688" y="989"/>
                  </a:cubicBezTo>
                  <a:close/>
                </a:path>
              </a:pathLst>
            </a:custGeom>
            <a:solidFill>
              <a:srgbClr val="0711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04" name="îslíḍe"/>
            <p:cNvSpPr/>
            <p:nvPr/>
          </p:nvSpPr>
          <p:spPr bwMode="auto">
            <a:xfrm>
              <a:off x="9089231" y="3000615"/>
              <a:ext cx="50800" cy="63500"/>
            </a:xfrm>
            <a:custGeom>
              <a:avLst/>
              <a:gdLst>
                <a:gd name="T0" fmla="*/ 5 w 24"/>
                <a:gd name="T1" fmla="*/ 28 h 30"/>
                <a:gd name="T2" fmla="*/ 5 w 24"/>
                <a:gd name="T3" fmla="*/ 28 h 30"/>
                <a:gd name="T4" fmla="*/ 2 w 24"/>
                <a:gd name="T5" fmla="*/ 18 h 30"/>
                <a:gd name="T6" fmla="*/ 9 w 24"/>
                <a:gd name="T7" fmla="*/ 4 h 30"/>
                <a:gd name="T8" fmla="*/ 18 w 24"/>
                <a:gd name="T9" fmla="*/ 1 h 30"/>
                <a:gd name="T10" fmla="*/ 19 w 24"/>
                <a:gd name="T11" fmla="*/ 2 h 30"/>
                <a:gd name="T12" fmla="*/ 22 w 24"/>
                <a:gd name="T13" fmla="*/ 11 h 30"/>
                <a:gd name="T14" fmla="*/ 15 w 24"/>
                <a:gd name="T15" fmla="*/ 25 h 30"/>
                <a:gd name="T16" fmla="*/ 5 w 24"/>
                <a:gd name="T17" fmla="*/ 28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30">
                  <a:moveTo>
                    <a:pt x="5" y="28"/>
                  </a:moveTo>
                  <a:cubicBezTo>
                    <a:pt x="5" y="28"/>
                    <a:pt x="5" y="28"/>
                    <a:pt x="5" y="28"/>
                  </a:cubicBezTo>
                  <a:cubicBezTo>
                    <a:pt x="1" y="26"/>
                    <a:pt x="0" y="22"/>
                    <a:pt x="2" y="18"/>
                  </a:cubicBezTo>
                  <a:cubicBezTo>
                    <a:pt x="9" y="4"/>
                    <a:pt x="9" y="4"/>
                    <a:pt x="9" y="4"/>
                  </a:cubicBezTo>
                  <a:cubicBezTo>
                    <a:pt x="11" y="1"/>
                    <a:pt x="15" y="0"/>
                    <a:pt x="18" y="1"/>
                  </a:cubicBezTo>
                  <a:cubicBezTo>
                    <a:pt x="19" y="2"/>
                    <a:pt x="19" y="2"/>
                    <a:pt x="19" y="2"/>
                  </a:cubicBezTo>
                  <a:cubicBezTo>
                    <a:pt x="22" y="4"/>
                    <a:pt x="24" y="8"/>
                    <a:pt x="22" y="11"/>
                  </a:cubicBezTo>
                  <a:cubicBezTo>
                    <a:pt x="15" y="25"/>
                    <a:pt x="15" y="25"/>
                    <a:pt x="15" y="25"/>
                  </a:cubicBezTo>
                  <a:cubicBezTo>
                    <a:pt x="13" y="29"/>
                    <a:pt x="9" y="30"/>
                    <a:pt x="5" y="28"/>
                  </a:cubicBezTo>
                  <a:close/>
                </a:path>
              </a:pathLst>
            </a:custGeom>
            <a:solidFill>
              <a:srgbClr val="FFC7B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05" name="ïṩḷîḋè"/>
            <p:cNvSpPr/>
            <p:nvPr/>
          </p:nvSpPr>
          <p:spPr bwMode="auto">
            <a:xfrm>
              <a:off x="9114631" y="3032365"/>
              <a:ext cx="50800" cy="63500"/>
            </a:xfrm>
            <a:custGeom>
              <a:avLst/>
              <a:gdLst>
                <a:gd name="T0" fmla="*/ 5 w 24"/>
                <a:gd name="T1" fmla="*/ 28 h 30"/>
                <a:gd name="T2" fmla="*/ 4 w 24"/>
                <a:gd name="T3" fmla="*/ 28 h 30"/>
                <a:gd name="T4" fmla="*/ 2 w 24"/>
                <a:gd name="T5" fmla="*/ 18 h 30"/>
                <a:gd name="T6" fmla="*/ 9 w 24"/>
                <a:gd name="T7" fmla="*/ 4 h 30"/>
                <a:gd name="T8" fmla="*/ 18 w 24"/>
                <a:gd name="T9" fmla="*/ 1 h 30"/>
                <a:gd name="T10" fmla="*/ 19 w 24"/>
                <a:gd name="T11" fmla="*/ 2 h 30"/>
                <a:gd name="T12" fmla="*/ 22 w 24"/>
                <a:gd name="T13" fmla="*/ 11 h 30"/>
                <a:gd name="T14" fmla="*/ 15 w 24"/>
                <a:gd name="T15" fmla="*/ 25 h 30"/>
                <a:gd name="T16" fmla="*/ 5 w 24"/>
                <a:gd name="T17" fmla="*/ 28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30">
                  <a:moveTo>
                    <a:pt x="5" y="28"/>
                  </a:moveTo>
                  <a:cubicBezTo>
                    <a:pt x="4" y="28"/>
                    <a:pt x="4" y="28"/>
                    <a:pt x="4" y="28"/>
                  </a:cubicBezTo>
                  <a:cubicBezTo>
                    <a:pt x="1" y="26"/>
                    <a:pt x="0" y="22"/>
                    <a:pt x="2" y="18"/>
                  </a:cubicBezTo>
                  <a:cubicBezTo>
                    <a:pt x="9" y="4"/>
                    <a:pt x="9" y="4"/>
                    <a:pt x="9" y="4"/>
                  </a:cubicBezTo>
                  <a:cubicBezTo>
                    <a:pt x="11" y="1"/>
                    <a:pt x="15" y="0"/>
                    <a:pt x="18" y="1"/>
                  </a:cubicBezTo>
                  <a:cubicBezTo>
                    <a:pt x="19" y="2"/>
                    <a:pt x="19" y="2"/>
                    <a:pt x="19" y="2"/>
                  </a:cubicBezTo>
                  <a:cubicBezTo>
                    <a:pt x="22" y="4"/>
                    <a:pt x="24" y="8"/>
                    <a:pt x="22" y="11"/>
                  </a:cubicBezTo>
                  <a:cubicBezTo>
                    <a:pt x="15" y="25"/>
                    <a:pt x="15" y="25"/>
                    <a:pt x="15" y="25"/>
                  </a:cubicBezTo>
                  <a:cubicBezTo>
                    <a:pt x="13" y="28"/>
                    <a:pt x="9" y="30"/>
                    <a:pt x="5" y="28"/>
                  </a:cubicBezTo>
                  <a:close/>
                </a:path>
              </a:pathLst>
            </a:custGeom>
            <a:solidFill>
              <a:srgbClr val="FFC7B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06" name="iŝlïḑê"/>
            <p:cNvSpPr/>
            <p:nvPr/>
          </p:nvSpPr>
          <p:spPr bwMode="auto">
            <a:xfrm>
              <a:off x="9065419" y="2973627"/>
              <a:ext cx="49212" cy="63500"/>
            </a:xfrm>
            <a:custGeom>
              <a:avLst/>
              <a:gdLst>
                <a:gd name="T0" fmla="*/ 6 w 24"/>
                <a:gd name="T1" fmla="*/ 28 h 30"/>
                <a:gd name="T2" fmla="*/ 5 w 24"/>
                <a:gd name="T3" fmla="*/ 28 h 30"/>
                <a:gd name="T4" fmla="*/ 2 w 24"/>
                <a:gd name="T5" fmla="*/ 18 h 30"/>
                <a:gd name="T6" fmla="*/ 9 w 24"/>
                <a:gd name="T7" fmla="*/ 4 h 30"/>
                <a:gd name="T8" fmla="*/ 19 w 24"/>
                <a:gd name="T9" fmla="*/ 1 h 30"/>
                <a:gd name="T10" fmla="*/ 19 w 24"/>
                <a:gd name="T11" fmla="*/ 2 h 30"/>
                <a:gd name="T12" fmla="*/ 22 w 24"/>
                <a:gd name="T13" fmla="*/ 11 h 30"/>
                <a:gd name="T14" fmla="*/ 15 w 24"/>
                <a:gd name="T15" fmla="*/ 25 h 30"/>
                <a:gd name="T16" fmla="*/ 6 w 24"/>
                <a:gd name="T17" fmla="*/ 28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30">
                  <a:moveTo>
                    <a:pt x="6" y="28"/>
                  </a:moveTo>
                  <a:cubicBezTo>
                    <a:pt x="5" y="28"/>
                    <a:pt x="5" y="28"/>
                    <a:pt x="5" y="28"/>
                  </a:cubicBezTo>
                  <a:cubicBezTo>
                    <a:pt x="1" y="26"/>
                    <a:pt x="0" y="22"/>
                    <a:pt x="2" y="18"/>
                  </a:cubicBezTo>
                  <a:cubicBezTo>
                    <a:pt x="9" y="4"/>
                    <a:pt x="9" y="4"/>
                    <a:pt x="9" y="4"/>
                  </a:cubicBezTo>
                  <a:cubicBezTo>
                    <a:pt x="11" y="1"/>
                    <a:pt x="15" y="0"/>
                    <a:pt x="19" y="1"/>
                  </a:cubicBezTo>
                  <a:cubicBezTo>
                    <a:pt x="19" y="2"/>
                    <a:pt x="19" y="2"/>
                    <a:pt x="19" y="2"/>
                  </a:cubicBezTo>
                  <a:cubicBezTo>
                    <a:pt x="23" y="4"/>
                    <a:pt x="24" y="8"/>
                    <a:pt x="22" y="11"/>
                  </a:cubicBezTo>
                  <a:cubicBezTo>
                    <a:pt x="15" y="25"/>
                    <a:pt x="15" y="25"/>
                    <a:pt x="15" y="25"/>
                  </a:cubicBezTo>
                  <a:cubicBezTo>
                    <a:pt x="13" y="28"/>
                    <a:pt x="9" y="30"/>
                    <a:pt x="6" y="28"/>
                  </a:cubicBezTo>
                  <a:close/>
                </a:path>
              </a:pathLst>
            </a:custGeom>
            <a:solidFill>
              <a:srgbClr val="FFC7B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07" name="ïSļîḓé"/>
            <p:cNvSpPr/>
            <p:nvPr/>
          </p:nvSpPr>
          <p:spPr bwMode="auto">
            <a:xfrm>
              <a:off x="9019381" y="2978390"/>
              <a:ext cx="46037" cy="152400"/>
            </a:xfrm>
            <a:custGeom>
              <a:avLst/>
              <a:gdLst>
                <a:gd name="T0" fmla="*/ 16 w 22"/>
                <a:gd name="T1" fmla="*/ 65 h 73"/>
                <a:gd name="T2" fmla="*/ 21 w 22"/>
                <a:gd name="T3" fmla="*/ 8 h 73"/>
                <a:gd name="T4" fmla="*/ 15 w 22"/>
                <a:gd name="T5" fmla="*/ 0 h 73"/>
                <a:gd name="T6" fmla="*/ 6 w 22"/>
                <a:gd name="T7" fmla="*/ 7 h 73"/>
                <a:gd name="T8" fmla="*/ 1 w 22"/>
                <a:gd name="T9" fmla="*/ 64 h 73"/>
                <a:gd name="T10" fmla="*/ 7 w 22"/>
                <a:gd name="T11" fmla="*/ 72 h 73"/>
                <a:gd name="T12" fmla="*/ 16 w 22"/>
                <a:gd name="T13" fmla="*/ 65 h 73"/>
              </a:gdLst>
              <a:ahLst/>
              <a:cxnLst>
                <a:cxn ang="0">
                  <a:pos x="T0" y="T1"/>
                </a:cxn>
                <a:cxn ang="0">
                  <a:pos x="T2" y="T3"/>
                </a:cxn>
                <a:cxn ang="0">
                  <a:pos x="T4" y="T5"/>
                </a:cxn>
                <a:cxn ang="0">
                  <a:pos x="T6" y="T7"/>
                </a:cxn>
                <a:cxn ang="0">
                  <a:pos x="T8" y="T9"/>
                </a:cxn>
                <a:cxn ang="0">
                  <a:pos x="T10" y="T11"/>
                </a:cxn>
                <a:cxn ang="0">
                  <a:pos x="T12" y="T13"/>
                </a:cxn>
              </a:cxnLst>
              <a:rect l="0" t="0" r="r" b="b"/>
              <a:pathLst>
                <a:path w="22" h="73">
                  <a:moveTo>
                    <a:pt x="16" y="65"/>
                  </a:moveTo>
                  <a:cubicBezTo>
                    <a:pt x="21" y="8"/>
                    <a:pt x="21" y="8"/>
                    <a:pt x="21" y="8"/>
                  </a:cubicBezTo>
                  <a:cubicBezTo>
                    <a:pt x="22" y="4"/>
                    <a:pt x="19" y="1"/>
                    <a:pt x="15" y="0"/>
                  </a:cubicBezTo>
                  <a:cubicBezTo>
                    <a:pt x="11" y="0"/>
                    <a:pt x="7" y="3"/>
                    <a:pt x="6" y="7"/>
                  </a:cubicBezTo>
                  <a:cubicBezTo>
                    <a:pt x="1" y="64"/>
                    <a:pt x="1" y="64"/>
                    <a:pt x="1" y="64"/>
                  </a:cubicBezTo>
                  <a:cubicBezTo>
                    <a:pt x="0" y="68"/>
                    <a:pt x="3" y="72"/>
                    <a:pt x="7" y="72"/>
                  </a:cubicBezTo>
                  <a:cubicBezTo>
                    <a:pt x="12" y="73"/>
                    <a:pt x="15" y="69"/>
                    <a:pt x="16" y="65"/>
                  </a:cubicBezTo>
                  <a:close/>
                </a:path>
              </a:pathLst>
            </a:custGeom>
            <a:solidFill>
              <a:srgbClr val="F4A89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08" name="íṣ1îḍê"/>
            <p:cNvSpPr/>
            <p:nvPr/>
          </p:nvSpPr>
          <p:spPr bwMode="auto">
            <a:xfrm>
              <a:off x="6546056" y="1397240"/>
              <a:ext cx="1784350" cy="1638300"/>
            </a:xfrm>
            <a:custGeom>
              <a:avLst/>
              <a:gdLst>
                <a:gd name="T0" fmla="*/ 553 w 851"/>
                <a:gd name="T1" fmla="*/ 473 h 780"/>
                <a:gd name="T2" fmla="*/ 564 w 851"/>
                <a:gd name="T3" fmla="*/ 513 h 780"/>
                <a:gd name="T4" fmla="*/ 531 w 851"/>
                <a:gd name="T5" fmla="*/ 561 h 780"/>
                <a:gd name="T6" fmla="*/ 524 w 851"/>
                <a:gd name="T7" fmla="*/ 566 h 780"/>
                <a:gd name="T8" fmla="*/ 183 w 851"/>
                <a:gd name="T9" fmla="*/ 780 h 780"/>
                <a:gd name="T10" fmla="*/ 267 w 851"/>
                <a:gd name="T11" fmla="*/ 514 h 780"/>
                <a:gd name="T12" fmla="*/ 0 w 851"/>
                <a:gd name="T13" fmla="*/ 443 h 780"/>
                <a:gd name="T14" fmla="*/ 287 w 851"/>
                <a:gd name="T15" fmla="*/ 291 h 780"/>
                <a:gd name="T16" fmla="*/ 340 w 851"/>
                <a:gd name="T17" fmla="*/ 263 h 780"/>
                <a:gd name="T18" fmla="*/ 337 w 851"/>
                <a:gd name="T19" fmla="*/ 254 h 780"/>
                <a:gd name="T20" fmla="*/ 336 w 851"/>
                <a:gd name="T21" fmla="*/ 254 h 780"/>
                <a:gd name="T22" fmla="*/ 340 w 851"/>
                <a:gd name="T23" fmla="*/ 161 h 780"/>
                <a:gd name="T24" fmla="*/ 659 w 851"/>
                <a:gd name="T25" fmla="*/ 0 h 780"/>
                <a:gd name="T26" fmla="*/ 851 w 851"/>
                <a:gd name="T27" fmla="*/ 279 h 780"/>
                <a:gd name="T28" fmla="*/ 563 w 851"/>
                <a:gd name="T29" fmla="*/ 438 h 780"/>
                <a:gd name="T30" fmla="*/ 553 w 851"/>
                <a:gd name="T31" fmla="*/ 473 h 7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851" h="780">
                  <a:moveTo>
                    <a:pt x="553" y="473"/>
                  </a:moveTo>
                  <a:cubicBezTo>
                    <a:pt x="556" y="499"/>
                    <a:pt x="566" y="500"/>
                    <a:pt x="564" y="513"/>
                  </a:cubicBezTo>
                  <a:cubicBezTo>
                    <a:pt x="561" y="534"/>
                    <a:pt x="551" y="548"/>
                    <a:pt x="531" y="561"/>
                  </a:cubicBezTo>
                  <a:cubicBezTo>
                    <a:pt x="524" y="566"/>
                    <a:pt x="524" y="566"/>
                    <a:pt x="524" y="566"/>
                  </a:cubicBezTo>
                  <a:cubicBezTo>
                    <a:pt x="183" y="780"/>
                    <a:pt x="183" y="780"/>
                    <a:pt x="183" y="780"/>
                  </a:cubicBezTo>
                  <a:cubicBezTo>
                    <a:pt x="267" y="514"/>
                    <a:pt x="267" y="514"/>
                    <a:pt x="267" y="514"/>
                  </a:cubicBezTo>
                  <a:cubicBezTo>
                    <a:pt x="0" y="443"/>
                    <a:pt x="0" y="443"/>
                    <a:pt x="0" y="443"/>
                  </a:cubicBezTo>
                  <a:cubicBezTo>
                    <a:pt x="0" y="443"/>
                    <a:pt x="187" y="346"/>
                    <a:pt x="287" y="291"/>
                  </a:cubicBezTo>
                  <a:cubicBezTo>
                    <a:pt x="318" y="275"/>
                    <a:pt x="338" y="264"/>
                    <a:pt x="340" y="263"/>
                  </a:cubicBezTo>
                  <a:cubicBezTo>
                    <a:pt x="343" y="262"/>
                    <a:pt x="341" y="259"/>
                    <a:pt x="337" y="254"/>
                  </a:cubicBezTo>
                  <a:cubicBezTo>
                    <a:pt x="336" y="254"/>
                    <a:pt x="336" y="254"/>
                    <a:pt x="336" y="254"/>
                  </a:cubicBezTo>
                  <a:cubicBezTo>
                    <a:pt x="326" y="240"/>
                    <a:pt x="304" y="210"/>
                    <a:pt x="340" y="161"/>
                  </a:cubicBezTo>
                  <a:cubicBezTo>
                    <a:pt x="391" y="94"/>
                    <a:pt x="659" y="0"/>
                    <a:pt x="659" y="0"/>
                  </a:cubicBezTo>
                  <a:cubicBezTo>
                    <a:pt x="851" y="279"/>
                    <a:pt x="851" y="279"/>
                    <a:pt x="851" y="279"/>
                  </a:cubicBezTo>
                  <a:cubicBezTo>
                    <a:pt x="851" y="279"/>
                    <a:pt x="589" y="408"/>
                    <a:pt x="563" y="438"/>
                  </a:cubicBezTo>
                  <a:cubicBezTo>
                    <a:pt x="552" y="452"/>
                    <a:pt x="551" y="463"/>
                    <a:pt x="553" y="473"/>
                  </a:cubicBezTo>
                </a:path>
              </a:pathLst>
            </a:custGeom>
            <a:solidFill>
              <a:srgbClr val="D938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09" name="iSlïḋé"/>
            <p:cNvSpPr/>
            <p:nvPr/>
          </p:nvSpPr>
          <p:spPr bwMode="auto">
            <a:xfrm>
              <a:off x="7192169" y="1849677"/>
              <a:ext cx="1587" cy="1588"/>
            </a:xfrm>
            <a:custGeom>
              <a:avLst/>
              <a:gdLst>
                <a:gd name="T0" fmla="*/ 0 w 1"/>
                <a:gd name="T1" fmla="*/ 0 h 1"/>
                <a:gd name="T2" fmla="*/ 0 w 1"/>
                <a:gd name="T3" fmla="*/ 1 h 1"/>
                <a:gd name="T4" fmla="*/ 0 w 1"/>
                <a:gd name="T5" fmla="*/ 0 h 1"/>
              </a:gdLst>
              <a:ahLst/>
              <a:cxnLst>
                <a:cxn ang="0">
                  <a:pos x="T0" y="T1"/>
                </a:cxn>
                <a:cxn ang="0">
                  <a:pos x="T2" y="T3"/>
                </a:cxn>
                <a:cxn ang="0">
                  <a:pos x="T4" y="T5"/>
                </a:cxn>
              </a:cxnLst>
              <a:rect l="0" t="0" r="r" b="b"/>
              <a:pathLst>
                <a:path w="1" h="1">
                  <a:moveTo>
                    <a:pt x="0" y="0"/>
                  </a:moveTo>
                  <a:cubicBezTo>
                    <a:pt x="0" y="0"/>
                    <a:pt x="0" y="1"/>
                    <a:pt x="0" y="1"/>
                  </a:cubicBezTo>
                  <a:cubicBezTo>
                    <a:pt x="1" y="1"/>
                    <a:pt x="1" y="0"/>
                    <a:pt x="0" y="0"/>
                  </a:cubicBezTo>
                </a:path>
              </a:pathLst>
            </a:custGeom>
            <a:solidFill>
              <a:srgbClr val="B99CA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10" name="îṡ1ïḍè"/>
            <p:cNvSpPr/>
            <p:nvPr/>
          </p:nvSpPr>
          <p:spPr bwMode="auto">
            <a:xfrm>
              <a:off x="7258844" y="1944927"/>
              <a:ext cx="469900" cy="577850"/>
            </a:xfrm>
            <a:custGeom>
              <a:avLst/>
              <a:gdLst>
                <a:gd name="T0" fmla="*/ 224 w 224"/>
                <a:gd name="T1" fmla="*/ 253 h 275"/>
                <a:gd name="T2" fmla="*/ 216 w 224"/>
                <a:gd name="T3" fmla="*/ 275 h 275"/>
                <a:gd name="T4" fmla="*/ 224 w 224"/>
                <a:gd name="T5" fmla="*/ 253 h 275"/>
                <a:gd name="T6" fmla="*/ 224 w 224"/>
                <a:gd name="T7" fmla="*/ 245 h 275"/>
                <a:gd name="T8" fmla="*/ 224 w 224"/>
                <a:gd name="T9" fmla="*/ 246 h 275"/>
                <a:gd name="T10" fmla="*/ 224 w 224"/>
                <a:gd name="T11" fmla="*/ 246 h 275"/>
                <a:gd name="T12" fmla="*/ 224 w 224"/>
                <a:gd name="T13" fmla="*/ 245 h 275"/>
                <a:gd name="T14" fmla="*/ 2 w 224"/>
                <a:gd name="T15" fmla="*/ 0 h 275"/>
                <a:gd name="T16" fmla="*/ 0 w 224"/>
                <a:gd name="T17" fmla="*/ 2 h 275"/>
                <a:gd name="T18" fmla="*/ 0 w 224"/>
                <a:gd name="T19" fmla="*/ 2 h 275"/>
                <a:gd name="T20" fmla="*/ 0 w 224"/>
                <a:gd name="T21" fmla="*/ 2 h 275"/>
                <a:gd name="T22" fmla="*/ 2 w 224"/>
                <a:gd name="T23" fmla="*/ 0 h 2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24" h="275">
                  <a:moveTo>
                    <a:pt x="224" y="253"/>
                  </a:moveTo>
                  <a:cubicBezTo>
                    <a:pt x="222" y="261"/>
                    <a:pt x="220" y="269"/>
                    <a:pt x="216" y="275"/>
                  </a:cubicBezTo>
                  <a:cubicBezTo>
                    <a:pt x="220" y="268"/>
                    <a:pt x="223" y="261"/>
                    <a:pt x="224" y="253"/>
                  </a:cubicBezTo>
                  <a:moveTo>
                    <a:pt x="224" y="245"/>
                  </a:moveTo>
                  <a:cubicBezTo>
                    <a:pt x="224" y="246"/>
                    <a:pt x="224" y="246"/>
                    <a:pt x="224" y="246"/>
                  </a:cubicBezTo>
                  <a:cubicBezTo>
                    <a:pt x="224" y="246"/>
                    <a:pt x="224" y="246"/>
                    <a:pt x="224" y="246"/>
                  </a:cubicBezTo>
                  <a:cubicBezTo>
                    <a:pt x="224" y="245"/>
                    <a:pt x="224" y="245"/>
                    <a:pt x="224" y="245"/>
                  </a:cubicBezTo>
                  <a:moveTo>
                    <a:pt x="2" y="0"/>
                  </a:moveTo>
                  <a:cubicBezTo>
                    <a:pt x="2" y="1"/>
                    <a:pt x="1" y="1"/>
                    <a:pt x="0" y="2"/>
                  </a:cubicBezTo>
                  <a:cubicBezTo>
                    <a:pt x="0" y="2"/>
                    <a:pt x="0" y="2"/>
                    <a:pt x="0" y="2"/>
                  </a:cubicBezTo>
                  <a:cubicBezTo>
                    <a:pt x="0" y="2"/>
                    <a:pt x="0" y="2"/>
                    <a:pt x="0" y="2"/>
                  </a:cubicBezTo>
                  <a:cubicBezTo>
                    <a:pt x="1" y="1"/>
                    <a:pt x="2" y="1"/>
                    <a:pt x="2" y="0"/>
                  </a:cubicBezTo>
                </a:path>
              </a:pathLst>
            </a:custGeom>
            <a:solidFill>
              <a:srgbClr val="B99CA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11" name="ïslîḋè"/>
            <p:cNvSpPr/>
            <p:nvPr/>
          </p:nvSpPr>
          <p:spPr bwMode="auto">
            <a:xfrm>
              <a:off x="7179469" y="1930640"/>
              <a:ext cx="549275" cy="644525"/>
            </a:xfrm>
            <a:custGeom>
              <a:avLst/>
              <a:gdLst>
                <a:gd name="T0" fmla="*/ 35 w 262"/>
                <a:gd name="T1" fmla="*/ 0 h 307"/>
                <a:gd name="T2" fmla="*/ 40 w 262"/>
                <a:gd name="T3" fmla="*/ 7 h 307"/>
                <a:gd name="T4" fmla="*/ 38 w 262"/>
                <a:gd name="T5" fmla="*/ 9 h 307"/>
                <a:gd name="T6" fmla="*/ 38 w 262"/>
                <a:gd name="T7" fmla="*/ 9 h 307"/>
                <a:gd name="T8" fmla="*/ 0 w 262"/>
                <a:gd name="T9" fmla="*/ 31 h 307"/>
                <a:gd name="T10" fmla="*/ 229 w 262"/>
                <a:gd name="T11" fmla="*/ 307 h 307"/>
                <a:gd name="T12" fmla="*/ 254 w 262"/>
                <a:gd name="T13" fmla="*/ 282 h 307"/>
                <a:gd name="T14" fmla="*/ 262 w 262"/>
                <a:gd name="T15" fmla="*/ 260 h 307"/>
                <a:gd name="T16" fmla="*/ 262 w 262"/>
                <a:gd name="T17" fmla="*/ 253 h 307"/>
                <a:gd name="T18" fmla="*/ 262 w 262"/>
                <a:gd name="T19" fmla="*/ 252 h 307"/>
                <a:gd name="T20" fmla="*/ 35 w 262"/>
                <a:gd name="T21"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2" h="307">
                  <a:moveTo>
                    <a:pt x="35" y="0"/>
                  </a:moveTo>
                  <a:cubicBezTo>
                    <a:pt x="38" y="4"/>
                    <a:pt x="40" y="6"/>
                    <a:pt x="40" y="7"/>
                  </a:cubicBezTo>
                  <a:cubicBezTo>
                    <a:pt x="40" y="8"/>
                    <a:pt x="39" y="8"/>
                    <a:pt x="38" y="9"/>
                  </a:cubicBezTo>
                  <a:cubicBezTo>
                    <a:pt x="38" y="9"/>
                    <a:pt x="38" y="9"/>
                    <a:pt x="38" y="9"/>
                  </a:cubicBezTo>
                  <a:cubicBezTo>
                    <a:pt x="35" y="10"/>
                    <a:pt x="27" y="15"/>
                    <a:pt x="0" y="31"/>
                  </a:cubicBezTo>
                  <a:cubicBezTo>
                    <a:pt x="229" y="307"/>
                    <a:pt x="229" y="307"/>
                    <a:pt x="229" y="307"/>
                  </a:cubicBezTo>
                  <a:cubicBezTo>
                    <a:pt x="239" y="300"/>
                    <a:pt x="248" y="292"/>
                    <a:pt x="254" y="282"/>
                  </a:cubicBezTo>
                  <a:cubicBezTo>
                    <a:pt x="258" y="276"/>
                    <a:pt x="260" y="268"/>
                    <a:pt x="262" y="260"/>
                  </a:cubicBezTo>
                  <a:cubicBezTo>
                    <a:pt x="262" y="257"/>
                    <a:pt x="262" y="255"/>
                    <a:pt x="262" y="253"/>
                  </a:cubicBezTo>
                  <a:cubicBezTo>
                    <a:pt x="262" y="253"/>
                    <a:pt x="262" y="253"/>
                    <a:pt x="262" y="252"/>
                  </a:cubicBezTo>
                  <a:cubicBezTo>
                    <a:pt x="220" y="208"/>
                    <a:pt x="93" y="69"/>
                    <a:pt x="35" y="0"/>
                  </a:cubicBezTo>
                </a:path>
              </a:pathLst>
            </a:custGeom>
            <a:solidFill>
              <a:srgbClr val="A3283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sp>
        <p:nvSpPr>
          <p:cNvPr id="4" name="流程图: 终止 3"/>
          <p:cNvSpPr/>
          <p:nvPr/>
        </p:nvSpPr>
        <p:spPr>
          <a:xfrm>
            <a:off x="6111614" y="1850500"/>
            <a:ext cx="1994403" cy="440599"/>
          </a:xfrm>
          <a:prstGeom prst="flowChartTerminator">
            <a:avLst/>
          </a:prstGeom>
          <a:gradFill>
            <a:gsLst>
              <a:gs pos="0">
                <a:srgbClr val="FDFDFD"/>
              </a:gs>
              <a:gs pos="95172">
                <a:srgbClr val="C94EA5"/>
              </a:gs>
              <a:gs pos="58621">
                <a:srgbClr val="55B3FD"/>
              </a:gs>
              <a:gs pos="27000">
                <a:srgbClr val="7652F2"/>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Aa粉嘟嘟 (非商业使用)" panose="02010600010101010101" pitchFamily="2" charset="-122"/>
                <a:ea typeface="Aa粉嘟嘟 (非商业使用)" panose="02010600010101010101" pitchFamily="2" charset="-122"/>
              </a:rPr>
              <a:t>  会员</a:t>
            </a:r>
            <a:endParaRPr lang="zh-CN" altLang="en-US" sz="2400" dirty="0">
              <a:latin typeface="Aa粉嘟嘟 (非商业使用)" panose="02010600010101010101" pitchFamily="2" charset="-122"/>
              <a:ea typeface="Aa粉嘟嘟 (非商业使用)" panose="02010600010101010101" pitchFamily="2" charset="-122"/>
            </a:endParaRPr>
          </a:p>
        </p:txBody>
      </p:sp>
      <p:sp>
        <p:nvSpPr>
          <p:cNvPr id="712" name="矩形 711"/>
          <p:cNvSpPr/>
          <p:nvPr/>
        </p:nvSpPr>
        <p:spPr>
          <a:xfrm>
            <a:off x="8145334" y="1876945"/>
            <a:ext cx="2418864" cy="369332"/>
          </a:xfrm>
          <a:prstGeom prst="rect">
            <a:avLst/>
          </a:prstGeom>
        </p:spPr>
        <p:txBody>
          <a:bodyPr wrap="square">
            <a:spAutoFit/>
          </a:bodyPr>
          <a:lstStyle/>
          <a:p>
            <a:pPr marL="285750" indent="-285750">
              <a:buFont typeface="Wingdings" panose="05000000000000000000" pitchFamily="2" charset="2"/>
              <a:buChar char="l"/>
            </a:pPr>
            <a:r>
              <a:rPr lang="zh-CN" altLang="en-US" dirty="0">
                <a:latin typeface="Aa粉嘟嘟 (非商业使用)" panose="02010600010101010101" pitchFamily="2" charset="-122"/>
                <a:ea typeface="Aa粉嘟嘟 (非商业使用)" panose="02010600010101010101" pitchFamily="2" charset="-122"/>
              </a:rPr>
              <a:t>增加</a:t>
            </a:r>
            <a:r>
              <a:rPr lang="en-US" altLang="zh-CN" dirty="0">
                <a:latin typeface="Aa粉嘟嘟 (非商业使用)" panose="02010600010101010101" pitchFamily="2" charset="-122"/>
                <a:ea typeface="Aa粉嘟嘟 (非商业使用)" panose="02010600010101010101" pitchFamily="2" charset="-122"/>
              </a:rPr>
              <a:t>100</a:t>
            </a:r>
            <a:r>
              <a:rPr lang="zh-CN" altLang="en-US" dirty="0">
                <a:latin typeface="Aa粉嘟嘟 (非商业使用)" panose="02010600010101010101" pitchFamily="2" charset="-122"/>
                <a:ea typeface="Aa粉嘟嘟 (非商业使用)" panose="02010600010101010101" pitchFamily="2" charset="-122"/>
              </a:rPr>
              <a:t>名会员</a:t>
            </a:r>
            <a:endParaRPr lang="zh-CN" altLang="en-US" dirty="0">
              <a:latin typeface="Aa粉嘟嘟 (非商业使用)" panose="02010600010101010101" pitchFamily="2" charset="-122"/>
              <a:ea typeface="Aa粉嘟嘟 (非商业使用)" panose="02010600010101010101" pitchFamily="2" charset="-122"/>
            </a:endParaRPr>
          </a:p>
        </p:txBody>
      </p:sp>
      <p:sp>
        <p:nvSpPr>
          <p:cNvPr id="713" name="流程图: 终止 712"/>
          <p:cNvSpPr/>
          <p:nvPr/>
        </p:nvSpPr>
        <p:spPr>
          <a:xfrm>
            <a:off x="6111614" y="2899724"/>
            <a:ext cx="1994403" cy="440599"/>
          </a:xfrm>
          <a:prstGeom prst="flowChartTerminator">
            <a:avLst/>
          </a:prstGeom>
          <a:gradFill>
            <a:gsLst>
              <a:gs pos="0">
                <a:srgbClr val="FDFDFD"/>
              </a:gs>
              <a:gs pos="95172">
                <a:srgbClr val="C94EA5"/>
              </a:gs>
              <a:gs pos="58621">
                <a:srgbClr val="55B3FD"/>
              </a:gs>
              <a:gs pos="27000">
                <a:srgbClr val="7652F2"/>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Aa粉嘟嘟 (非商业使用)" panose="02010600010101010101" pitchFamily="2" charset="-122"/>
                <a:ea typeface="Aa粉嘟嘟 (非商业使用)" panose="02010600010101010101" pitchFamily="2" charset="-122"/>
              </a:rPr>
              <a:t>  订单</a:t>
            </a:r>
            <a:endParaRPr lang="zh-CN" altLang="en-US" sz="2400" dirty="0">
              <a:latin typeface="Aa粉嘟嘟 (非商业使用)" panose="02010600010101010101" pitchFamily="2" charset="-122"/>
              <a:ea typeface="Aa粉嘟嘟 (非商业使用)" panose="02010600010101010101" pitchFamily="2" charset="-122"/>
            </a:endParaRPr>
          </a:p>
        </p:txBody>
      </p:sp>
      <p:sp>
        <p:nvSpPr>
          <p:cNvPr id="714" name="矩形 713"/>
          <p:cNvSpPr/>
          <p:nvPr/>
        </p:nvSpPr>
        <p:spPr>
          <a:xfrm>
            <a:off x="8145334" y="2918645"/>
            <a:ext cx="2418864" cy="369332"/>
          </a:xfrm>
          <a:prstGeom prst="rect">
            <a:avLst/>
          </a:prstGeom>
        </p:spPr>
        <p:txBody>
          <a:bodyPr wrap="square">
            <a:spAutoFit/>
          </a:bodyPr>
          <a:lstStyle/>
          <a:p>
            <a:pPr marL="285750" indent="-285750">
              <a:buFont typeface="Wingdings" panose="05000000000000000000" pitchFamily="2" charset="2"/>
              <a:buChar char="l"/>
            </a:pPr>
            <a:r>
              <a:rPr lang="zh-CN" altLang="en-US" dirty="0">
                <a:latin typeface="Aa粉嘟嘟 (非商业使用)" panose="02010600010101010101" pitchFamily="2" charset="-122"/>
                <a:ea typeface="Aa粉嘟嘟 (非商业使用)" panose="02010600010101010101" pitchFamily="2" charset="-122"/>
              </a:rPr>
              <a:t>每天销售</a:t>
            </a:r>
            <a:r>
              <a:rPr lang="en-US" altLang="zh-CN" dirty="0">
                <a:latin typeface="Aa粉嘟嘟 (非商业使用)" panose="02010600010101010101" pitchFamily="2" charset="-122"/>
                <a:ea typeface="Aa粉嘟嘟 (非商业使用)" panose="02010600010101010101" pitchFamily="2" charset="-122"/>
              </a:rPr>
              <a:t>20</a:t>
            </a:r>
            <a:r>
              <a:rPr lang="zh-CN" altLang="en-US" dirty="0">
                <a:latin typeface="Aa粉嘟嘟 (非商业使用)" panose="02010600010101010101" pitchFamily="2" charset="-122"/>
                <a:ea typeface="Aa粉嘟嘟 (非商业使用)" panose="02010600010101010101" pitchFamily="2" charset="-122"/>
              </a:rPr>
              <a:t>订单</a:t>
            </a:r>
            <a:endParaRPr lang="zh-CN" altLang="en-US" dirty="0">
              <a:latin typeface="Aa粉嘟嘟 (非商业使用)" panose="02010600010101010101" pitchFamily="2" charset="-122"/>
              <a:ea typeface="Aa粉嘟嘟 (非商业使用)" panose="02010600010101010101" pitchFamily="2" charset="-122"/>
            </a:endParaRPr>
          </a:p>
        </p:txBody>
      </p:sp>
      <p:sp>
        <p:nvSpPr>
          <p:cNvPr id="715" name="流程图: 终止 714"/>
          <p:cNvSpPr/>
          <p:nvPr/>
        </p:nvSpPr>
        <p:spPr>
          <a:xfrm>
            <a:off x="6149211" y="4014787"/>
            <a:ext cx="1994403" cy="440599"/>
          </a:xfrm>
          <a:prstGeom prst="flowChartTerminator">
            <a:avLst/>
          </a:prstGeom>
          <a:gradFill>
            <a:gsLst>
              <a:gs pos="0">
                <a:srgbClr val="FDFDFD"/>
              </a:gs>
              <a:gs pos="95172">
                <a:srgbClr val="C94EA5"/>
              </a:gs>
              <a:gs pos="58621">
                <a:srgbClr val="55B3FD"/>
              </a:gs>
              <a:gs pos="27000">
                <a:srgbClr val="7652F2"/>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Aa粉嘟嘟 (非商业使用)" panose="02010600010101010101" pitchFamily="2" charset="-122"/>
                <a:ea typeface="Aa粉嘟嘟 (非商业使用)" panose="02010600010101010101" pitchFamily="2" charset="-122"/>
              </a:rPr>
              <a:t>  排名</a:t>
            </a:r>
            <a:endParaRPr lang="zh-CN" altLang="en-US" sz="2400" dirty="0">
              <a:latin typeface="Aa粉嘟嘟 (非商业使用)" panose="02010600010101010101" pitchFamily="2" charset="-122"/>
              <a:ea typeface="Aa粉嘟嘟 (非商业使用)" panose="02010600010101010101" pitchFamily="2" charset="-122"/>
            </a:endParaRPr>
          </a:p>
        </p:txBody>
      </p:sp>
      <p:sp>
        <p:nvSpPr>
          <p:cNvPr id="716" name="矩形 715"/>
          <p:cNvSpPr/>
          <p:nvPr/>
        </p:nvSpPr>
        <p:spPr>
          <a:xfrm>
            <a:off x="8170223" y="4022050"/>
            <a:ext cx="2418864" cy="369332"/>
          </a:xfrm>
          <a:prstGeom prst="rect">
            <a:avLst/>
          </a:prstGeom>
        </p:spPr>
        <p:txBody>
          <a:bodyPr wrap="square">
            <a:spAutoFit/>
          </a:bodyPr>
          <a:lstStyle/>
          <a:p>
            <a:pPr marL="285750" indent="-285750">
              <a:buFont typeface="Wingdings" panose="05000000000000000000" pitchFamily="2" charset="2"/>
              <a:buChar char="l"/>
            </a:pPr>
            <a:r>
              <a:rPr lang="zh-CN" altLang="en-US" dirty="0">
                <a:latin typeface="Aa粉嘟嘟 (非商业使用)" panose="02010600010101010101" pitchFamily="2" charset="-122"/>
                <a:ea typeface="Aa粉嘟嘟 (非商业使用)" panose="02010600010101010101" pitchFamily="2" charset="-122"/>
              </a:rPr>
              <a:t>排名上升</a:t>
            </a:r>
            <a:r>
              <a:rPr lang="en-US" altLang="zh-CN" dirty="0">
                <a:latin typeface="Aa粉嘟嘟 (非商业使用)" panose="02010600010101010101" pitchFamily="2" charset="-122"/>
                <a:ea typeface="Aa粉嘟嘟 (非商业使用)" panose="02010600010101010101" pitchFamily="2" charset="-122"/>
              </a:rPr>
              <a:t>5-10</a:t>
            </a:r>
            <a:r>
              <a:rPr lang="zh-CN" altLang="en-US" dirty="0">
                <a:latin typeface="Aa粉嘟嘟 (非商业使用)" panose="02010600010101010101" pitchFamily="2" charset="-122"/>
                <a:ea typeface="Aa粉嘟嘟 (非商业使用)" panose="02010600010101010101" pitchFamily="2" charset="-122"/>
              </a:rPr>
              <a:t>位</a:t>
            </a:r>
            <a:endParaRPr lang="zh-CN" altLang="en-US" dirty="0">
              <a:latin typeface="Aa粉嘟嘟 (非商业使用)" panose="02010600010101010101" pitchFamily="2" charset="-122"/>
              <a:ea typeface="Aa粉嘟嘟 (非商业使用)" panose="02010600010101010101" pitchFamily="2" charset="-122"/>
            </a:endParaRPr>
          </a:p>
        </p:txBody>
      </p:sp>
      <p:sp>
        <p:nvSpPr>
          <p:cNvPr id="717" name="流程图: 终止 716"/>
          <p:cNvSpPr/>
          <p:nvPr/>
        </p:nvSpPr>
        <p:spPr>
          <a:xfrm>
            <a:off x="6175820" y="5144481"/>
            <a:ext cx="1994403" cy="440599"/>
          </a:xfrm>
          <a:prstGeom prst="flowChartTerminator">
            <a:avLst/>
          </a:prstGeom>
          <a:gradFill>
            <a:gsLst>
              <a:gs pos="0">
                <a:srgbClr val="FDFDFD"/>
              </a:gs>
              <a:gs pos="95172">
                <a:srgbClr val="C94EA5"/>
              </a:gs>
              <a:gs pos="58621">
                <a:srgbClr val="55B3FD"/>
              </a:gs>
              <a:gs pos="27000">
                <a:srgbClr val="7652F2"/>
              </a:gs>
            </a:gsLst>
            <a:path path="circle">
              <a:fillToRect l="100000" t="10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dirty="0">
                <a:latin typeface="Aa粉嘟嘟 (非商业使用)" panose="02010600010101010101" pitchFamily="2" charset="-122"/>
                <a:ea typeface="Aa粉嘟嘟 (非商业使用)" panose="02010600010101010101" pitchFamily="2" charset="-122"/>
              </a:rPr>
              <a:t>  转化率</a:t>
            </a:r>
            <a:endParaRPr lang="zh-CN" altLang="en-US" sz="2400" dirty="0">
              <a:latin typeface="Aa粉嘟嘟 (非商业使用)" panose="02010600010101010101" pitchFamily="2" charset="-122"/>
              <a:ea typeface="Aa粉嘟嘟 (非商业使用)" panose="02010600010101010101" pitchFamily="2" charset="-122"/>
            </a:endParaRPr>
          </a:p>
        </p:txBody>
      </p:sp>
      <p:sp>
        <p:nvSpPr>
          <p:cNvPr id="718" name="矩形 717"/>
          <p:cNvSpPr/>
          <p:nvPr/>
        </p:nvSpPr>
        <p:spPr>
          <a:xfrm>
            <a:off x="8170223" y="5178173"/>
            <a:ext cx="3086603" cy="369332"/>
          </a:xfrm>
          <a:prstGeom prst="rect">
            <a:avLst/>
          </a:prstGeom>
        </p:spPr>
        <p:txBody>
          <a:bodyPr wrap="square">
            <a:spAutoFit/>
          </a:bodyPr>
          <a:lstStyle/>
          <a:p>
            <a:pPr marL="285750" indent="-285750">
              <a:buFont typeface="Wingdings" panose="05000000000000000000" pitchFamily="2" charset="2"/>
              <a:buChar char="l"/>
            </a:pPr>
            <a:r>
              <a:rPr lang="zh-CN" altLang="en-US" dirty="0">
                <a:latin typeface="Aa粉嘟嘟 (非商业使用)" panose="02010600010101010101" pitchFamily="2" charset="-122"/>
                <a:ea typeface="Aa粉嘟嘟 (非商业使用)" panose="02010600010101010101" pitchFamily="2" charset="-122"/>
              </a:rPr>
              <a:t>转化率达到平日</a:t>
            </a:r>
            <a:r>
              <a:rPr lang="en-US" altLang="zh-CN" dirty="0">
                <a:latin typeface="Aa粉嘟嘟 (非商业使用)" panose="02010600010101010101" pitchFamily="2" charset="-122"/>
                <a:ea typeface="Aa粉嘟嘟 (非商业使用)" panose="02010600010101010101" pitchFamily="2" charset="-122"/>
              </a:rPr>
              <a:t>2-3</a:t>
            </a:r>
            <a:r>
              <a:rPr lang="zh-CN" altLang="en-US" dirty="0">
                <a:latin typeface="Aa粉嘟嘟 (非商业使用)" panose="02010600010101010101" pitchFamily="2" charset="-122"/>
                <a:ea typeface="Aa粉嘟嘟 (非商业使用)" panose="02010600010101010101" pitchFamily="2" charset="-122"/>
              </a:rPr>
              <a:t>倍</a:t>
            </a:r>
            <a:endParaRPr lang="zh-CN" altLang="en-US" dirty="0">
              <a:latin typeface="Aa粉嘟嘟 (非商业使用)" panose="02010600010101010101" pitchFamily="2" charset="-122"/>
              <a:ea typeface="Aa粉嘟嘟 (非商业使用)" panose="02010600010101010101" pitchFamily="2" charset="-122"/>
            </a:endParaRPr>
          </a:p>
        </p:txBody>
      </p:sp>
      <p:sp>
        <p:nvSpPr>
          <p:cNvPr id="54" name="Rectangle 24"/>
          <p:cNvSpPr/>
          <p:nvPr/>
        </p:nvSpPr>
        <p:spPr>
          <a:xfrm flipH="1">
            <a:off x="6237032" y="1879817"/>
            <a:ext cx="264399" cy="343439"/>
          </a:xfrm>
          <a:custGeom>
            <a:avLst/>
            <a:gdLst/>
            <a:ahLst/>
            <a:cxnLst/>
            <a:rect l="l" t="t" r="r" b="b"/>
            <a:pathLst>
              <a:path w="1518158" h="2102639">
                <a:moveTo>
                  <a:pt x="664962" y="48"/>
                </a:moveTo>
                <a:cubicBezTo>
                  <a:pt x="990735" y="4734"/>
                  <a:pt x="1250103" y="195355"/>
                  <a:pt x="1311820" y="389100"/>
                </a:cubicBezTo>
                <a:cubicBezTo>
                  <a:pt x="1373537" y="582844"/>
                  <a:pt x="1310258" y="419568"/>
                  <a:pt x="1400880" y="656280"/>
                </a:cubicBezTo>
                <a:cubicBezTo>
                  <a:pt x="1411818" y="757059"/>
                  <a:pt x="1339163" y="742996"/>
                  <a:pt x="1358694" y="815651"/>
                </a:cubicBezTo>
                <a:cubicBezTo>
                  <a:pt x="1378225" y="888305"/>
                  <a:pt x="1514158" y="1033614"/>
                  <a:pt x="1518064" y="1092206"/>
                </a:cubicBezTo>
                <a:cubicBezTo>
                  <a:pt x="1521971" y="1150798"/>
                  <a:pt x="1404005" y="1135955"/>
                  <a:pt x="1382130" y="1167204"/>
                </a:cubicBezTo>
                <a:cubicBezTo>
                  <a:pt x="1360256" y="1198453"/>
                  <a:pt x="1390724" y="1255483"/>
                  <a:pt x="1386818" y="1279701"/>
                </a:cubicBezTo>
                <a:cubicBezTo>
                  <a:pt x="1382912" y="1303919"/>
                  <a:pt x="1361038" y="1303137"/>
                  <a:pt x="1358694" y="1312512"/>
                </a:cubicBezTo>
                <a:cubicBezTo>
                  <a:pt x="1356350" y="1321887"/>
                  <a:pt x="1382912" y="1320325"/>
                  <a:pt x="1372756" y="1335949"/>
                </a:cubicBezTo>
                <a:cubicBezTo>
                  <a:pt x="1362600" y="1351574"/>
                  <a:pt x="1313382" y="1359387"/>
                  <a:pt x="1297758" y="1406260"/>
                </a:cubicBezTo>
                <a:cubicBezTo>
                  <a:pt x="1282134" y="1453134"/>
                  <a:pt x="1409474" y="1567974"/>
                  <a:pt x="1279008" y="1617192"/>
                </a:cubicBezTo>
                <a:cubicBezTo>
                  <a:pt x="1148544" y="1666410"/>
                  <a:pt x="978235" y="1565631"/>
                  <a:pt x="936830" y="1645316"/>
                </a:cubicBezTo>
                <a:cubicBezTo>
                  <a:pt x="895425" y="1725002"/>
                  <a:pt x="843864" y="1864060"/>
                  <a:pt x="1030577" y="2095304"/>
                </a:cubicBezTo>
                <a:cubicBezTo>
                  <a:pt x="762616" y="2092179"/>
                  <a:pt x="244660" y="2113272"/>
                  <a:pt x="18105" y="2095304"/>
                </a:cubicBezTo>
                <a:cubicBezTo>
                  <a:pt x="72790" y="1927340"/>
                  <a:pt x="250130" y="1765625"/>
                  <a:pt x="247786" y="1537506"/>
                </a:cubicBezTo>
                <a:cubicBezTo>
                  <a:pt x="245442" y="1309387"/>
                  <a:pt x="51697" y="1118768"/>
                  <a:pt x="4042" y="726591"/>
                </a:cubicBezTo>
                <a:cubicBezTo>
                  <a:pt x="-20283" y="526408"/>
                  <a:pt x="67548" y="340065"/>
                  <a:pt x="203379" y="206900"/>
                </a:cubicBezTo>
                <a:lnTo>
                  <a:pt x="203379" y="206708"/>
                </a:lnTo>
                <a:lnTo>
                  <a:pt x="203605" y="206708"/>
                </a:lnTo>
                <a:cubicBezTo>
                  <a:pt x="332512" y="77755"/>
                  <a:pt x="505564" y="-2246"/>
                  <a:pt x="664962" y="48"/>
                </a:cubicBezTo>
                <a:close/>
              </a:path>
            </a:pathLst>
          </a:cu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sz="1835" dirty="0">
              <a:solidFill>
                <a:srgbClr val="FFFFFF"/>
              </a:solidFill>
            </a:endParaRPr>
          </a:p>
        </p:txBody>
      </p:sp>
      <p:pic>
        <p:nvPicPr>
          <p:cNvPr id="55" name="Picture 3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231034" y="2951087"/>
            <a:ext cx="327276" cy="372081"/>
          </a:xfrm>
          <a:prstGeom prst="rect">
            <a:avLst/>
          </a:prstGeom>
          <a:effectLst>
            <a:outerShdw blurRad="50800" dist="38100" dir="2700000" algn="tl" rotWithShape="0">
              <a:prstClr val="black">
                <a:alpha val="40000"/>
              </a:prstClr>
            </a:outerShdw>
          </a:effectLst>
        </p:spPr>
      </p:pic>
      <p:sp>
        <p:nvSpPr>
          <p:cNvPr id="20" name="Freeform 73"/>
          <p:cNvSpPr>
            <a:spLocks noChangeAspect="1" noEditPoints="1"/>
          </p:cNvSpPr>
          <p:nvPr/>
        </p:nvSpPr>
        <p:spPr bwMode="black">
          <a:xfrm>
            <a:off x="6229454" y="4056887"/>
            <a:ext cx="365271" cy="365271"/>
          </a:xfrm>
          <a:custGeom>
            <a:avLst/>
            <a:gdLst>
              <a:gd name="T0" fmla="*/ 1799 w 2278"/>
              <a:gd name="T1" fmla="*/ 879 h 2201"/>
              <a:gd name="T2" fmla="*/ 1711 w 2278"/>
              <a:gd name="T3" fmla="*/ 335 h 2201"/>
              <a:gd name="T4" fmla="*/ 1363 w 2278"/>
              <a:gd name="T5" fmla="*/ 315 h 2201"/>
              <a:gd name="T6" fmla="*/ 1068 w 2278"/>
              <a:gd name="T7" fmla="*/ 0 h 2201"/>
              <a:gd name="T8" fmla="*/ 810 w 2278"/>
              <a:gd name="T9" fmla="*/ 412 h 2201"/>
              <a:gd name="T10" fmla="*/ 408 w 2278"/>
              <a:gd name="T11" fmla="*/ 325 h 2201"/>
              <a:gd name="T12" fmla="*/ 246 w 2278"/>
              <a:gd name="T13" fmla="*/ 841 h 2201"/>
              <a:gd name="T14" fmla="*/ 0 w 2278"/>
              <a:gd name="T15" fmla="*/ 1138 h 2201"/>
              <a:gd name="T16" fmla="*/ 338 w 2278"/>
              <a:gd name="T17" fmla="*/ 1396 h 2201"/>
              <a:gd name="T18" fmla="*/ 166 w 2278"/>
              <a:gd name="T19" fmla="*/ 1885 h 2201"/>
              <a:gd name="T20" fmla="*/ 769 w 2278"/>
              <a:gd name="T21" fmla="*/ 1966 h 2201"/>
              <a:gd name="T22" fmla="*/ 1053 w 2278"/>
              <a:gd name="T23" fmla="*/ 2200 h 2201"/>
              <a:gd name="T24" fmla="*/ 1081 w 2278"/>
              <a:gd name="T25" fmla="*/ 2201 h 2201"/>
              <a:gd name="T26" fmla="*/ 1184 w 2278"/>
              <a:gd name="T27" fmla="*/ 1949 h 2201"/>
              <a:gd name="T28" fmla="*/ 1666 w 2278"/>
              <a:gd name="T29" fmla="*/ 1872 h 2201"/>
              <a:gd name="T30" fmla="*/ 1874 w 2278"/>
              <a:gd name="T31" fmla="*/ 1743 h 2201"/>
              <a:gd name="T32" fmla="*/ 2060 w 2278"/>
              <a:gd name="T33" fmla="*/ 1273 h 2201"/>
              <a:gd name="T34" fmla="*/ 1940 w 2278"/>
              <a:gd name="T35" fmla="*/ 1369 h 2201"/>
              <a:gd name="T36" fmla="*/ 1385 w 2278"/>
              <a:gd name="T37" fmla="*/ 1279 h 2201"/>
              <a:gd name="T38" fmla="*/ 1837 w 2278"/>
              <a:gd name="T39" fmla="*/ 1733 h 2201"/>
              <a:gd name="T40" fmla="*/ 1302 w 2278"/>
              <a:gd name="T41" fmla="*/ 1393 h 2201"/>
              <a:gd name="T42" fmla="*/ 1433 w 2278"/>
              <a:gd name="T43" fmla="*/ 1759 h 2201"/>
              <a:gd name="T44" fmla="*/ 1193 w 2278"/>
              <a:gd name="T45" fmla="*/ 1461 h 2201"/>
              <a:gd name="T46" fmla="*/ 1156 w 2278"/>
              <a:gd name="T47" fmla="*/ 1924 h 2201"/>
              <a:gd name="T48" fmla="*/ 1053 w 2278"/>
              <a:gd name="T49" fmla="*/ 1484 h 2201"/>
              <a:gd name="T50" fmla="*/ 878 w 2278"/>
              <a:gd name="T51" fmla="*/ 1857 h 2201"/>
              <a:gd name="T52" fmla="*/ 804 w 2278"/>
              <a:gd name="T53" fmla="*/ 1753 h 2201"/>
              <a:gd name="T54" fmla="*/ 438 w 2278"/>
              <a:gd name="T55" fmla="*/ 1789 h 2201"/>
              <a:gd name="T56" fmla="*/ 369 w 2278"/>
              <a:gd name="T57" fmla="*/ 1741 h 2201"/>
              <a:gd name="T58" fmla="*/ 551 w 2278"/>
              <a:gd name="T59" fmla="*/ 1362 h 2201"/>
              <a:gd name="T60" fmla="*/ 447 w 2278"/>
              <a:gd name="T61" fmla="*/ 1287 h 2201"/>
              <a:gd name="T62" fmla="*/ 723 w 2278"/>
              <a:gd name="T63" fmla="*/ 1153 h 2201"/>
              <a:gd name="T64" fmla="*/ 253 w 2278"/>
              <a:gd name="T65" fmla="*/ 1023 h 2201"/>
              <a:gd name="T66" fmla="*/ 745 w 2278"/>
              <a:gd name="T67" fmla="*/ 1014 h 2201"/>
              <a:gd name="T68" fmla="*/ 386 w 2278"/>
              <a:gd name="T69" fmla="*/ 736 h 2201"/>
              <a:gd name="T70" fmla="*/ 813 w 2278"/>
              <a:gd name="T71" fmla="*/ 904 h 2201"/>
              <a:gd name="T72" fmla="*/ 701 w 2278"/>
              <a:gd name="T73" fmla="*/ 530 h 2201"/>
              <a:gd name="T74" fmla="*/ 944 w 2278"/>
              <a:gd name="T75" fmla="*/ 815 h 2201"/>
              <a:gd name="T76" fmla="*/ 996 w 2278"/>
              <a:gd name="T77" fmla="*/ 287 h 2201"/>
              <a:gd name="T78" fmla="*/ 1083 w 2278"/>
              <a:gd name="T79" fmla="*/ 792 h 2201"/>
              <a:gd name="T80" fmla="*/ 1253 w 2278"/>
              <a:gd name="T81" fmla="*/ 424 h 2201"/>
              <a:gd name="T82" fmla="*/ 1331 w 2278"/>
              <a:gd name="T83" fmla="*/ 529 h 2201"/>
              <a:gd name="T84" fmla="*/ 1558 w 2278"/>
              <a:gd name="T85" fmla="*/ 488 h 2201"/>
              <a:gd name="T86" fmla="*/ 1618 w 2278"/>
              <a:gd name="T87" fmla="*/ 610 h 2201"/>
              <a:gd name="T88" fmla="*/ 1586 w 2278"/>
              <a:gd name="T89" fmla="*/ 914 h 2201"/>
              <a:gd name="T90" fmla="*/ 1690 w 2278"/>
              <a:gd name="T91" fmla="*/ 989 h 2201"/>
              <a:gd name="T92" fmla="*/ 1414 w 2278"/>
              <a:gd name="T93" fmla="*/ 1123 h 2201"/>
              <a:gd name="T94" fmla="*/ 2028 w 2278"/>
              <a:gd name="T95" fmla="*/ 1253 h 2201"/>
              <a:gd name="T96" fmla="*/ 1292 w 2278"/>
              <a:gd name="T97" fmla="*/ 936 h 2201"/>
              <a:gd name="T98" fmla="*/ 1083 w 2278"/>
              <a:gd name="T99" fmla="*/ 837 h 2201"/>
              <a:gd name="T100" fmla="*/ 945 w 2278"/>
              <a:gd name="T101" fmla="*/ 863 h 2201"/>
              <a:gd name="T102" fmla="*/ 787 w 2278"/>
              <a:gd name="T103" fmla="*/ 1031 h 2201"/>
              <a:gd name="T104" fmla="*/ 787 w 2278"/>
              <a:gd name="T105" fmla="*/ 1245 h 2201"/>
              <a:gd name="T106" fmla="*/ 945 w 2278"/>
              <a:gd name="T107" fmla="*/ 1412 h 2201"/>
              <a:gd name="T108" fmla="*/ 1083 w 2278"/>
              <a:gd name="T109" fmla="*/ 1439 h 2201"/>
              <a:gd name="T110" fmla="*/ 1292 w 2278"/>
              <a:gd name="T111" fmla="*/ 1340 h 2201"/>
              <a:gd name="T112" fmla="*/ 1370 w 2278"/>
              <a:gd name="T113" fmla="*/ 1138 h 2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278" h="2201">
                <a:moveTo>
                  <a:pt x="2125" y="983"/>
                </a:moveTo>
                <a:cubicBezTo>
                  <a:pt x="2074" y="983"/>
                  <a:pt x="2030" y="1007"/>
                  <a:pt x="2002" y="1045"/>
                </a:cubicBezTo>
                <a:cubicBezTo>
                  <a:pt x="1787" y="929"/>
                  <a:pt x="1787" y="929"/>
                  <a:pt x="1787" y="929"/>
                </a:cubicBezTo>
                <a:cubicBezTo>
                  <a:pt x="1795" y="914"/>
                  <a:pt x="1799" y="897"/>
                  <a:pt x="1799" y="879"/>
                </a:cubicBezTo>
                <a:cubicBezTo>
                  <a:pt x="1799" y="828"/>
                  <a:pt x="1764" y="785"/>
                  <a:pt x="1715" y="773"/>
                </a:cubicBezTo>
                <a:cubicBezTo>
                  <a:pt x="1729" y="640"/>
                  <a:pt x="1729" y="640"/>
                  <a:pt x="1729" y="640"/>
                </a:cubicBezTo>
                <a:cubicBezTo>
                  <a:pt x="1805" y="630"/>
                  <a:pt x="1863" y="566"/>
                  <a:pt x="1863" y="488"/>
                </a:cubicBezTo>
                <a:cubicBezTo>
                  <a:pt x="1863" y="404"/>
                  <a:pt x="1795" y="335"/>
                  <a:pt x="1711" y="335"/>
                </a:cubicBezTo>
                <a:cubicBezTo>
                  <a:pt x="1645" y="335"/>
                  <a:pt x="1589" y="377"/>
                  <a:pt x="1567" y="435"/>
                </a:cubicBezTo>
                <a:cubicBezTo>
                  <a:pt x="1472" y="427"/>
                  <a:pt x="1472" y="427"/>
                  <a:pt x="1472" y="427"/>
                </a:cubicBezTo>
                <a:cubicBezTo>
                  <a:pt x="1472" y="426"/>
                  <a:pt x="1472" y="425"/>
                  <a:pt x="1472" y="424"/>
                </a:cubicBezTo>
                <a:cubicBezTo>
                  <a:pt x="1472" y="364"/>
                  <a:pt x="1423" y="315"/>
                  <a:pt x="1363" y="315"/>
                </a:cubicBezTo>
                <a:cubicBezTo>
                  <a:pt x="1334" y="315"/>
                  <a:pt x="1309" y="326"/>
                  <a:pt x="1289" y="343"/>
                </a:cubicBezTo>
                <a:cubicBezTo>
                  <a:pt x="1187" y="250"/>
                  <a:pt x="1187" y="250"/>
                  <a:pt x="1187" y="250"/>
                </a:cubicBezTo>
                <a:cubicBezTo>
                  <a:pt x="1208" y="223"/>
                  <a:pt x="1221" y="190"/>
                  <a:pt x="1221" y="153"/>
                </a:cubicBezTo>
                <a:cubicBezTo>
                  <a:pt x="1221" y="69"/>
                  <a:pt x="1153" y="0"/>
                  <a:pt x="1068" y="0"/>
                </a:cubicBezTo>
                <a:cubicBezTo>
                  <a:pt x="984" y="0"/>
                  <a:pt x="916" y="69"/>
                  <a:pt x="916" y="153"/>
                </a:cubicBezTo>
                <a:cubicBezTo>
                  <a:pt x="916" y="197"/>
                  <a:pt x="935" y="237"/>
                  <a:pt x="965" y="265"/>
                </a:cubicBezTo>
                <a:cubicBezTo>
                  <a:pt x="856" y="422"/>
                  <a:pt x="856" y="422"/>
                  <a:pt x="856" y="422"/>
                </a:cubicBezTo>
                <a:cubicBezTo>
                  <a:pt x="842" y="416"/>
                  <a:pt x="827" y="412"/>
                  <a:pt x="810" y="412"/>
                </a:cubicBezTo>
                <a:cubicBezTo>
                  <a:pt x="760" y="412"/>
                  <a:pt x="717" y="446"/>
                  <a:pt x="705" y="493"/>
                </a:cubicBezTo>
                <a:cubicBezTo>
                  <a:pt x="561" y="480"/>
                  <a:pt x="561" y="480"/>
                  <a:pt x="561" y="480"/>
                </a:cubicBezTo>
                <a:cubicBezTo>
                  <a:pt x="561" y="480"/>
                  <a:pt x="561" y="479"/>
                  <a:pt x="561" y="478"/>
                </a:cubicBezTo>
                <a:cubicBezTo>
                  <a:pt x="561" y="394"/>
                  <a:pt x="493" y="325"/>
                  <a:pt x="408" y="325"/>
                </a:cubicBezTo>
                <a:cubicBezTo>
                  <a:pt x="324" y="325"/>
                  <a:pt x="256" y="394"/>
                  <a:pt x="256" y="478"/>
                </a:cubicBezTo>
                <a:cubicBezTo>
                  <a:pt x="256" y="546"/>
                  <a:pt x="300" y="603"/>
                  <a:pt x="362" y="623"/>
                </a:cubicBezTo>
                <a:cubicBezTo>
                  <a:pt x="348" y="732"/>
                  <a:pt x="348" y="732"/>
                  <a:pt x="348" y="732"/>
                </a:cubicBezTo>
                <a:cubicBezTo>
                  <a:pt x="291" y="736"/>
                  <a:pt x="246" y="783"/>
                  <a:pt x="246" y="841"/>
                </a:cubicBezTo>
                <a:cubicBezTo>
                  <a:pt x="246" y="873"/>
                  <a:pt x="259" y="901"/>
                  <a:pt x="281" y="921"/>
                </a:cubicBezTo>
                <a:cubicBezTo>
                  <a:pt x="221" y="1002"/>
                  <a:pt x="221" y="1002"/>
                  <a:pt x="221" y="1002"/>
                </a:cubicBezTo>
                <a:cubicBezTo>
                  <a:pt x="201" y="991"/>
                  <a:pt x="177" y="985"/>
                  <a:pt x="153" y="985"/>
                </a:cubicBezTo>
                <a:cubicBezTo>
                  <a:pt x="68" y="985"/>
                  <a:pt x="0" y="1054"/>
                  <a:pt x="0" y="1138"/>
                </a:cubicBezTo>
                <a:cubicBezTo>
                  <a:pt x="0" y="1222"/>
                  <a:pt x="68" y="1291"/>
                  <a:pt x="153" y="1291"/>
                </a:cubicBezTo>
                <a:cubicBezTo>
                  <a:pt x="190" y="1291"/>
                  <a:pt x="225" y="1277"/>
                  <a:pt x="251" y="1254"/>
                </a:cubicBezTo>
                <a:cubicBezTo>
                  <a:pt x="354" y="1339"/>
                  <a:pt x="354" y="1339"/>
                  <a:pt x="354" y="1339"/>
                </a:cubicBezTo>
                <a:cubicBezTo>
                  <a:pt x="344" y="1356"/>
                  <a:pt x="338" y="1375"/>
                  <a:pt x="338" y="1396"/>
                </a:cubicBezTo>
                <a:cubicBezTo>
                  <a:pt x="338" y="1436"/>
                  <a:pt x="359" y="1471"/>
                  <a:pt x="392" y="1490"/>
                </a:cubicBezTo>
                <a:cubicBezTo>
                  <a:pt x="332" y="1733"/>
                  <a:pt x="332" y="1733"/>
                  <a:pt x="332" y="1733"/>
                </a:cubicBezTo>
                <a:cubicBezTo>
                  <a:pt x="328" y="1732"/>
                  <a:pt x="323" y="1732"/>
                  <a:pt x="319" y="1732"/>
                </a:cubicBezTo>
                <a:cubicBezTo>
                  <a:pt x="235" y="1732"/>
                  <a:pt x="166" y="1800"/>
                  <a:pt x="166" y="1885"/>
                </a:cubicBezTo>
                <a:cubicBezTo>
                  <a:pt x="166" y="1969"/>
                  <a:pt x="235" y="2038"/>
                  <a:pt x="319" y="2038"/>
                </a:cubicBezTo>
                <a:cubicBezTo>
                  <a:pt x="399" y="2038"/>
                  <a:pt x="464" y="1977"/>
                  <a:pt x="471" y="1899"/>
                </a:cubicBezTo>
                <a:cubicBezTo>
                  <a:pt x="664" y="1884"/>
                  <a:pt x="664" y="1884"/>
                  <a:pt x="664" y="1884"/>
                </a:cubicBezTo>
                <a:cubicBezTo>
                  <a:pt x="676" y="1931"/>
                  <a:pt x="718" y="1966"/>
                  <a:pt x="769" y="1966"/>
                </a:cubicBezTo>
                <a:cubicBezTo>
                  <a:pt x="802" y="1966"/>
                  <a:pt x="832" y="1951"/>
                  <a:pt x="852" y="1928"/>
                </a:cubicBezTo>
                <a:cubicBezTo>
                  <a:pt x="931" y="1982"/>
                  <a:pt x="931" y="1982"/>
                  <a:pt x="931" y="1982"/>
                </a:cubicBezTo>
                <a:cubicBezTo>
                  <a:pt x="921" y="2002"/>
                  <a:pt x="916" y="2024"/>
                  <a:pt x="916" y="2049"/>
                </a:cubicBezTo>
                <a:cubicBezTo>
                  <a:pt x="916" y="2128"/>
                  <a:pt x="976" y="2193"/>
                  <a:pt x="1053" y="2200"/>
                </a:cubicBezTo>
                <a:cubicBezTo>
                  <a:pt x="1053" y="2201"/>
                  <a:pt x="1053" y="2201"/>
                  <a:pt x="1053" y="2201"/>
                </a:cubicBezTo>
                <a:cubicBezTo>
                  <a:pt x="1056" y="2201"/>
                  <a:pt x="1056" y="2201"/>
                  <a:pt x="1056" y="2201"/>
                </a:cubicBezTo>
                <a:cubicBezTo>
                  <a:pt x="1060" y="2201"/>
                  <a:pt x="1064" y="2201"/>
                  <a:pt x="1068" y="2201"/>
                </a:cubicBezTo>
                <a:cubicBezTo>
                  <a:pt x="1073" y="2201"/>
                  <a:pt x="1077" y="2201"/>
                  <a:pt x="1081" y="2201"/>
                </a:cubicBezTo>
                <a:cubicBezTo>
                  <a:pt x="1083" y="2201"/>
                  <a:pt x="1083" y="2201"/>
                  <a:pt x="1083" y="2201"/>
                </a:cubicBezTo>
                <a:cubicBezTo>
                  <a:pt x="1083" y="2201"/>
                  <a:pt x="1083" y="2201"/>
                  <a:pt x="1083" y="2201"/>
                </a:cubicBezTo>
                <a:cubicBezTo>
                  <a:pt x="1161" y="2193"/>
                  <a:pt x="1221" y="2128"/>
                  <a:pt x="1221" y="2049"/>
                </a:cubicBezTo>
                <a:cubicBezTo>
                  <a:pt x="1221" y="2011"/>
                  <a:pt x="1207" y="1976"/>
                  <a:pt x="1184" y="1949"/>
                </a:cubicBezTo>
                <a:cubicBezTo>
                  <a:pt x="1268" y="1853"/>
                  <a:pt x="1268" y="1853"/>
                  <a:pt x="1268" y="1853"/>
                </a:cubicBezTo>
                <a:cubicBezTo>
                  <a:pt x="1285" y="1863"/>
                  <a:pt x="1304" y="1869"/>
                  <a:pt x="1324" y="1869"/>
                </a:cubicBezTo>
                <a:cubicBezTo>
                  <a:pt x="1364" y="1869"/>
                  <a:pt x="1399" y="1847"/>
                  <a:pt x="1418" y="1815"/>
                </a:cubicBezTo>
                <a:cubicBezTo>
                  <a:pt x="1666" y="1872"/>
                  <a:pt x="1666" y="1872"/>
                  <a:pt x="1666" y="1872"/>
                </a:cubicBezTo>
                <a:cubicBezTo>
                  <a:pt x="1665" y="1876"/>
                  <a:pt x="1665" y="1880"/>
                  <a:pt x="1665" y="1885"/>
                </a:cubicBezTo>
                <a:cubicBezTo>
                  <a:pt x="1665" y="1969"/>
                  <a:pt x="1734" y="2038"/>
                  <a:pt x="1818" y="2038"/>
                </a:cubicBezTo>
                <a:cubicBezTo>
                  <a:pt x="1902" y="2038"/>
                  <a:pt x="1971" y="1969"/>
                  <a:pt x="1971" y="1885"/>
                </a:cubicBezTo>
                <a:cubicBezTo>
                  <a:pt x="1971" y="1820"/>
                  <a:pt x="1931" y="1765"/>
                  <a:pt x="1874" y="1743"/>
                </a:cubicBezTo>
                <a:cubicBezTo>
                  <a:pt x="1893" y="1572"/>
                  <a:pt x="1893" y="1572"/>
                  <a:pt x="1893" y="1572"/>
                </a:cubicBezTo>
                <a:cubicBezTo>
                  <a:pt x="1949" y="1567"/>
                  <a:pt x="1994" y="1520"/>
                  <a:pt x="1994" y="1463"/>
                </a:cubicBezTo>
                <a:cubicBezTo>
                  <a:pt x="1994" y="1436"/>
                  <a:pt x="1984" y="1412"/>
                  <a:pt x="1969" y="1393"/>
                </a:cubicBezTo>
                <a:cubicBezTo>
                  <a:pt x="2060" y="1273"/>
                  <a:pt x="2060" y="1273"/>
                  <a:pt x="2060" y="1273"/>
                </a:cubicBezTo>
                <a:cubicBezTo>
                  <a:pt x="2080" y="1283"/>
                  <a:pt x="2102" y="1288"/>
                  <a:pt x="2125" y="1288"/>
                </a:cubicBezTo>
                <a:cubicBezTo>
                  <a:pt x="2209" y="1288"/>
                  <a:pt x="2278" y="1220"/>
                  <a:pt x="2278" y="1135"/>
                </a:cubicBezTo>
                <a:cubicBezTo>
                  <a:pt x="2278" y="1051"/>
                  <a:pt x="2209" y="983"/>
                  <a:pt x="2125" y="983"/>
                </a:cubicBezTo>
                <a:close/>
                <a:moveTo>
                  <a:pt x="1940" y="1369"/>
                </a:moveTo>
                <a:cubicBezTo>
                  <a:pt x="1924" y="1359"/>
                  <a:pt x="1905" y="1353"/>
                  <a:pt x="1884" y="1353"/>
                </a:cubicBezTo>
                <a:cubicBezTo>
                  <a:pt x="1838" y="1353"/>
                  <a:pt x="1798" y="1383"/>
                  <a:pt x="1782" y="1424"/>
                </a:cubicBezTo>
                <a:cubicBezTo>
                  <a:pt x="1392" y="1262"/>
                  <a:pt x="1392" y="1262"/>
                  <a:pt x="1392" y="1262"/>
                </a:cubicBezTo>
                <a:cubicBezTo>
                  <a:pt x="1390" y="1268"/>
                  <a:pt x="1387" y="1273"/>
                  <a:pt x="1385" y="1279"/>
                </a:cubicBezTo>
                <a:cubicBezTo>
                  <a:pt x="1777" y="1441"/>
                  <a:pt x="1777" y="1441"/>
                  <a:pt x="1777" y="1441"/>
                </a:cubicBezTo>
                <a:cubicBezTo>
                  <a:pt x="1776" y="1448"/>
                  <a:pt x="1775" y="1455"/>
                  <a:pt x="1775" y="1463"/>
                </a:cubicBezTo>
                <a:cubicBezTo>
                  <a:pt x="1775" y="1513"/>
                  <a:pt x="1809" y="1555"/>
                  <a:pt x="1855" y="1568"/>
                </a:cubicBezTo>
                <a:cubicBezTo>
                  <a:pt x="1837" y="1733"/>
                  <a:pt x="1837" y="1733"/>
                  <a:pt x="1837" y="1733"/>
                </a:cubicBezTo>
                <a:cubicBezTo>
                  <a:pt x="1831" y="1733"/>
                  <a:pt x="1825" y="1732"/>
                  <a:pt x="1818" y="1732"/>
                </a:cubicBezTo>
                <a:cubicBezTo>
                  <a:pt x="1781" y="1732"/>
                  <a:pt x="1746" y="1746"/>
                  <a:pt x="1720" y="1768"/>
                </a:cubicBezTo>
                <a:cubicBezTo>
                  <a:pt x="1324" y="1372"/>
                  <a:pt x="1324" y="1372"/>
                  <a:pt x="1324" y="1372"/>
                </a:cubicBezTo>
                <a:cubicBezTo>
                  <a:pt x="1317" y="1379"/>
                  <a:pt x="1310" y="1386"/>
                  <a:pt x="1302" y="1393"/>
                </a:cubicBezTo>
                <a:cubicBezTo>
                  <a:pt x="1699" y="1789"/>
                  <a:pt x="1699" y="1789"/>
                  <a:pt x="1699" y="1789"/>
                </a:cubicBezTo>
                <a:cubicBezTo>
                  <a:pt x="1688" y="1803"/>
                  <a:pt x="1679" y="1818"/>
                  <a:pt x="1674" y="1835"/>
                </a:cubicBezTo>
                <a:cubicBezTo>
                  <a:pt x="1432" y="1779"/>
                  <a:pt x="1432" y="1779"/>
                  <a:pt x="1432" y="1779"/>
                </a:cubicBezTo>
                <a:cubicBezTo>
                  <a:pt x="1433" y="1773"/>
                  <a:pt x="1433" y="1766"/>
                  <a:pt x="1433" y="1759"/>
                </a:cubicBezTo>
                <a:cubicBezTo>
                  <a:pt x="1433" y="1699"/>
                  <a:pt x="1385" y="1650"/>
                  <a:pt x="1324" y="1650"/>
                </a:cubicBezTo>
                <a:cubicBezTo>
                  <a:pt x="1313" y="1650"/>
                  <a:pt x="1302" y="1652"/>
                  <a:pt x="1292" y="1655"/>
                </a:cubicBezTo>
                <a:cubicBezTo>
                  <a:pt x="1209" y="1454"/>
                  <a:pt x="1209" y="1454"/>
                  <a:pt x="1209" y="1454"/>
                </a:cubicBezTo>
                <a:cubicBezTo>
                  <a:pt x="1204" y="1457"/>
                  <a:pt x="1198" y="1459"/>
                  <a:pt x="1193" y="1461"/>
                </a:cubicBezTo>
                <a:cubicBezTo>
                  <a:pt x="1276" y="1662"/>
                  <a:pt x="1276" y="1662"/>
                  <a:pt x="1276" y="1662"/>
                </a:cubicBezTo>
                <a:cubicBezTo>
                  <a:pt x="1240" y="1680"/>
                  <a:pt x="1215" y="1717"/>
                  <a:pt x="1215" y="1759"/>
                </a:cubicBezTo>
                <a:cubicBezTo>
                  <a:pt x="1215" y="1786"/>
                  <a:pt x="1224" y="1810"/>
                  <a:pt x="1240" y="1828"/>
                </a:cubicBezTo>
                <a:cubicBezTo>
                  <a:pt x="1156" y="1924"/>
                  <a:pt x="1156" y="1924"/>
                  <a:pt x="1156" y="1924"/>
                </a:cubicBezTo>
                <a:cubicBezTo>
                  <a:pt x="1135" y="1909"/>
                  <a:pt x="1110" y="1899"/>
                  <a:pt x="1083" y="1897"/>
                </a:cubicBezTo>
                <a:cubicBezTo>
                  <a:pt x="1083" y="1484"/>
                  <a:pt x="1083" y="1484"/>
                  <a:pt x="1083" y="1484"/>
                </a:cubicBezTo>
                <a:cubicBezTo>
                  <a:pt x="1078" y="1484"/>
                  <a:pt x="1073" y="1484"/>
                  <a:pt x="1068" y="1484"/>
                </a:cubicBezTo>
                <a:cubicBezTo>
                  <a:pt x="1063" y="1484"/>
                  <a:pt x="1058" y="1484"/>
                  <a:pt x="1053" y="1484"/>
                </a:cubicBezTo>
                <a:cubicBezTo>
                  <a:pt x="1053" y="1897"/>
                  <a:pt x="1053" y="1897"/>
                  <a:pt x="1053" y="1897"/>
                </a:cubicBezTo>
                <a:cubicBezTo>
                  <a:pt x="1013" y="1901"/>
                  <a:pt x="977" y="1920"/>
                  <a:pt x="952" y="1950"/>
                </a:cubicBezTo>
                <a:cubicBezTo>
                  <a:pt x="871" y="1895"/>
                  <a:pt x="871" y="1895"/>
                  <a:pt x="871" y="1895"/>
                </a:cubicBezTo>
                <a:cubicBezTo>
                  <a:pt x="876" y="1883"/>
                  <a:pt x="878" y="1870"/>
                  <a:pt x="878" y="1857"/>
                </a:cubicBezTo>
                <a:cubicBezTo>
                  <a:pt x="878" y="1815"/>
                  <a:pt x="855" y="1779"/>
                  <a:pt x="820" y="1760"/>
                </a:cubicBezTo>
                <a:cubicBezTo>
                  <a:pt x="944" y="1461"/>
                  <a:pt x="944" y="1461"/>
                  <a:pt x="944" y="1461"/>
                </a:cubicBezTo>
                <a:cubicBezTo>
                  <a:pt x="939" y="1459"/>
                  <a:pt x="933" y="1457"/>
                  <a:pt x="928" y="1454"/>
                </a:cubicBezTo>
                <a:cubicBezTo>
                  <a:pt x="804" y="1753"/>
                  <a:pt x="804" y="1753"/>
                  <a:pt x="804" y="1753"/>
                </a:cubicBezTo>
                <a:cubicBezTo>
                  <a:pt x="793" y="1749"/>
                  <a:pt x="781" y="1747"/>
                  <a:pt x="769" y="1747"/>
                </a:cubicBezTo>
                <a:cubicBezTo>
                  <a:pt x="712" y="1747"/>
                  <a:pt x="666" y="1791"/>
                  <a:pt x="660" y="1846"/>
                </a:cubicBezTo>
                <a:cubicBezTo>
                  <a:pt x="470" y="1861"/>
                  <a:pt x="470" y="1861"/>
                  <a:pt x="470" y="1861"/>
                </a:cubicBezTo>
                <a:cubicBezTo>
                  <a:pt x="466" y="1834"/>
                  <a:pt x="454" y="1810"/>
                  <a:pt x="438" y="1789"/>
                </a:cubicBezTo>
                <a:cubicBezTo>
                  <a:pt x="835" y="1393"/>
                  <a:pt x="835" y="1393"/>
                  <a:pt x="835" y="1393"/>
                </a:cubicBezTo>
                <a:cubicBezTo>
                  <a:pt x="827" y="1386"/>
                  <a:pt x="820" y="1379"/>
                  <a:pt x="813" y="1372"/>
                </a:cubicBezTo>
                <a:cubicBezTo>
                  <a:pt x="417" y="1768"/>
                  <a:pt x="417" y="1768"/>
                  <a:pt x="417" y="1768"/>
                </a:cubicBezTo>
                <a:cubicBezTo>
                  <a:pt x="403" y="1756"/>
                  <a:pt x="387" y="1747"/>
                  <a:pt x="369" y="1741"/>
                </a:cubicBezTo>
                <a:cubicBezTo>
                  <a:pt x="428" y="1504"/>
                  <a:pt x="428" y="1504"/>
                  <a:pt x="428" y="1504"/>
                </a:cubicBezTo>
                <a:cubicBezTo>
                  <a:pt x="434" y="1505"/>
                  <a:pt x="440" y="1505"/>
                  <a:pt x="447" y="1505"/>
                </a:cubicBezTo>
                <a:cubicBezTo>
                  <a:pt x="507" y="1505"/>
                  <a:pt x="556" y="1457"/>
                  <a:pt x="556" y="1396"/>
                </a:cubicBezTo>
                <a:cubicBezTo>
                  <a:pt x="556" y="1384"/>
                  <a:pt x="554" y="1373"/>
                  <a:pt x="551" y="1362"/>
                </a:cubicBezTo>
                <a:cubicBezTo>
                  <a:pt x="752" y="1279"/>
                  <a:pt x="752" y="1279"/>
                  <a:pt x="752" y="1279"/>
                </a:cubicBezTo>
                <a:cubicBezTo>
                  <a:pt x="750" y="1273"/>
                  <a:pt x="747" y="1268"/>
                  <a:pt x="745" y="1262"/>
                </a:cubicBezTo>
                <a:cubicBezTo>
                  <a:pt x="544" y="1345"/>
                  <a:pt x="544" y="1345"/>
                  <a:pt x="544" y="1345"/>
                </a:cubicBezTo>
                <a:cubicBezTo>
                  <a:pt x="525" y="1311"/>
                  <a:pt x="489" y="1287"/>
                  <a:pt x="447" y="1287"/>
                </a:cubicBezTo>
                <a:cubicBezTo>
                  <a:pt x="421" y="1287"/>
                  <a:pt x="397" y="1296"/>
                  <a:pt x="379" y="1311"/>
                </a:cubicBezTo>
                <a:cubicBezTo>
                  <a:pt x="277" y="1226"/>
                  <a:pt x="277" y="1226"/>
                  <a:pt x="277" y="1226"/>
                </a:cubicBezTo>
                <a:cubicBezTo>
                  <a:pt x="292" y="1205"/>
                  <a:pt x="302" y="1180"/>
                  <a:pt x="305" y="1153"/>
                </a:cubicBezTo>
                <a:cubicBezTo>
                  <a:pt x="723" y="1153"/>
                  <a:pt x="723" y="1153"/>
                  <a:pt x="723" y="1153"/>
                </a:cubicBezTo>
                <a:cubicBezTo>
                  <a:pt x="722" y="1148"/>
                  <a:pt x="722" y="1143"/>
                  <a:pt x="722" y="1138"/>
                </a:cubicBezTo>
                <a:cubicBezTo>
                  <a:pt x="722" y="1133"/>
                  <a:pt x="722" y="1128"/>
                  <a:pt x="723" y="1123"/>
                </a:cubicBezTo>
                <a:cubicBezTo>
                  <a:pt x="305" y="1123"/>
                  <a:pt x="305" y="1123"/>
                  <a:pt x="305" y="1123"/>
                </a:cubicBezTo>
                <a:cubicBezTo>
                  <a:pt x="301" y="1083"/>
                  <a:pt x="281" y="1048"/>
                  <a:pt x="253" y="1023"/>
                </a:cubicBezTo>
                <a:cubicBezTo>
                  <a:pt x="312" y="942"/>
                  <a:pt x="312" y="942"/>
                  <a:pt x="312" y="942"/>
                </a:cubicBezTo>
                <a:cubicBezTo>
                  <a:pt x="325" y="947"/>
                  <a:pt x="340" y="950"/>
                  <a:pt x="355" y="950"/>
                </a:cubicBezTo>
                <a:cubicBezTo>
                  <a:pt x="397" y="950"/>
                  <a:pt x="433" y="927"/>
                  <a:pt x="451" y="892"/>
                </a:cubicBezTo>
                <a:cubicBezTo>
                  <a:pt x="745" y="1014"/>
                  <a:pt x="745" y="1014"/>
                  <a:pt x="745" y="1014"/>
                </a:cubicBezTo>
                <a:cubicBezTo>
                  <a:pt x="747" y="1008"/>
                  <a:pt x="750" y="1003"/>
                  <a:pt x="752" y="997"/>
                </a:cubicBezTo>
                <a:cubicBezTo>
                  <a:pt x="458" y="875"/>
                  <a:pt x="458" y="875"/>
                  <a:pt x="458" y="875"/>
                </a:cubicBezTo>
                <a:cubicBezTo>
                  <a:pt x="462" y="865"/>
                  <a:pt x="464" y="853"/>
                  <a:pt x="464" y="841"/>
                </a:cubicBezTo>
                <a:cubicBezTo>
                  <a:pt x="464" y="792"/>
                  <a:pt x="431" y="750"/>
                  <a:pt x="386" y="736"/>
                </a:cubicBezTo>
                <a:cubicBezTo>
                  <a:pt x="399" y="630"/>
                  <a:pt x="399" y="630"/>
                  <a:pt x="399" y="630"/>
                </a:cubicBezTo>
                <a:cubicBezTo>
                  <a:pt x="402" y="630"/>
                  <a:pt x="405" y="631"/>
                  <a:pt x="408" y="631"/>
                </a:cubicBezTo>
                <a:cubicBezTo>
                  <a:pt x="445" y="631"/>
                  <a:pt x="479" y="618"/>
                  <a:pt x="505" y="596"/>
                </a:cubicBezTo>
                <a:cubicBezTo>
                  <a:pt x="813" y="904"/>
                  <a:pt x="813" y="904"/>
                  <a:pt x="813" y="904"/>
                </a:cubicBezTo>
                <a:cubicBezTo>
                  <a:pt x="820" y="897"/>
                  <a:pt x="827" y="889"/>
                  <a:pt x="835" y="883"/>
                </a:cubicBezTo>
                <a:cubicBezTo>
                  <a:pt x="527" y="575"/>
                  <a:pt x="527" y="575"/>
                  <a:pt x="527" y="575"/>
                </a:cubicBezTo>
                <a:cubicBezTo>
                  <a:pt x="540" y="558"/>
                  <a:pt x="550" y="539"/>
                  <a:pt x="556" y="518"/>
                </a:cubicBezTo>
                <a:cubicBezTo>
                  <a:pt x="701" y="530"/>
                  <a:pt x="701" y="530"/>
                  <a:pt x="701" y="530"/>
                </a:cubicBezTo>
                <a:cubicBezTo>
                  <a:pt x="706" y="587"/>
                  <a:pt x="753" y="631"/>
                  <a:pt x="810" y="631"/>
                </a:cubicBezTo>
                <a:cubicBezTo>
                  <a:pt x="823" y="631"/>
                  <a:pt x="835" y="628"/>
                  <a:pt x="846" y="624"/>
                </a:cubicBezTo>
                <a:cubicBezTo>
                  <a:pt x="928" y="822"/>
                  <a:pt x="928" y="822"/>
                  <a:pt x="928" y="822"/>
                </a:cubicBezTo>
                <a:cubicBezTo>
                  <a:pt x="933" y="819"/>
                  <a:pt x="939" y="817"/>
                  <a:pt x="944" y="815"/>
                </a:cubicBezTo>
                <a:cubicBezTo>
                  <a:pt x="863" y="617"/>
                  <a:pt x="863" y="617"/>
                  <a:pt x="863" y="617"/>
                </a:cubicBezTo>
                <a:cubicBezTo>
                  <a:pt x="896" y="599"/>
                  <a:pt x="919" y="563"/>
                  <a:pt x="919" y="521"/>
                </a:cubicBezTo>
                <a:cubicBezTo>
                  <a:pt x="919" y="491"/>
                  <a:pt x="907" y="464"/>
                  <a:pt x="887" y="444"/>
                </a:cubicBezTo>
                <a:cubicBezTo>
                  <a:pt x="996" y="287"/>
                  <a:pt x="996" y="287"/>
                  <a:pt x="996" y="287"/>
                </a:cubicBezTo>
                <a:cubicBezTo>
                  <a:pt x="1013" y="297"/>
                  <a:pt x="1033" y="303"/>
                  <a:pt x="1053" y="305"/>
                </a:cubicBezTo>
                <a:cubicBezTo>
                  <a:pt x="1053" y="792"/>
                  <a:pt x="1053" y="792"/>
                  <a:pt x="1053" y="792"/>
                </a:cubicBezTo>
                <a:cubicBezTo>
                  <a:pt x="1058" y="792"/>
                  <a:pt x="1063" y="792"/>
                  <a:pt x="1068" y="792"/>
                </a:cubicBezTo>
                <a:cubicBezTo>
                  <a:pt x="1073" y="792"/>
                  <a:pt x="1078" y="792"/>
                  <a:pt x="1083" y="792"/>
                </a:cubicBezTo>
                <a:cubicBezTo>
                  <a:pt x="1083" y="305"/>
                  <a:pt x="1083" y="305"/>
                  <a:pt x="1083" y="305"/>
                </a:cubicBezTo>
                <a:cubicBezTo>
                  <a:pt x="1112" y="302"/>
                  <a:pt x="1138" y="292"/>
                  <a:pt x="1159" y="276"/>
                </a:cubicBezTo>
                <a:cubicBezTo>
                  <a:pt x="1266" y="373"/>
                  <a:pt x="1266" y="373"/>
                  <a:pt x="1266" y="373"/>
                </a:cubicBezTo>
                <a:cubicBezTo>
                  <a:pt x="1258" y="388"/>
                  <a:pt x="1253" y="406"/>
                  <a:pt x="1253" y="424"/>
                </a:cubicBezTo>
                <a:cubicBezTo>
                  <a:pt x="1253" y="467"/>
                  <a:pt x="1278" y="504"/>
                  <a:pt x="1314" y="522"/>
                </a:cubicBezTo>
                <a:cubicBezTo>
                  <a:pt x="1193" y="815"/>
                  <a:pt x="1193" y="815"/>
                  <a:pt x="1193" y="815"/>
                </a:cubicBezTo>
                <a:cubicBezTo>
                  <a:pt x="1198" y="817"/>
                  <a:pt x="1204" y="819"/>
                  <a:pt x="1209" y="822"/>
                </a:cubicBezTo>
                <a:cubicBezTo>
                  <a:pt x="1331" y="529"/>
                  <a:pt x="1331" y="529"/>
                  <a:pt x="1331" y="529"/>
                </a:cubicBezTo>
                <a:cubicBezTo>
                  <a:pt x="1341" y="532"/>
                  <a:pt x="1351" y="533"/>
                  <a:pt x="1363" y="533"/>
                </a:cubicBezTo>
                <a:cubicBezTo>
                  <a:pt x="1409" y="533"/>
                  <a:pt x="1448" y="505"/>
                  <a:pt x="1464" y="464"/>
                </a:cubicBezTo>
                <a:cubicBezTo>
                  <a:pt x="1559" y="472"/>
                  <a:pt x="1559" y="472"/>
                  <a:pt x="1559" y="472"/>
                </a:cubicBezTo>
                <a:cubicBezTo>
                  <a:pt x="1558" y="477"/>
                  <a:pt x="1558" y="483"/>
                  <a:pt x="1558" y="488"/>
                </a:cubicBezTo>
                <a:cubicBezTo>
                  <a:pt x="1558" y="527"/>
                  <a:pt x="1572" y="562"/>
                  <a:pt x="1596" y="589"/>
                </a:cubicBezTo>
                <a:cubicBezTo>
                  <a:pt x="1302" y="883"/>
                  <a:pt x="1302" y="883"/>
                  <a:pt x="1302" y="883"/>
                </a:cubicBezTo>
                <a:cubicBezTo>
                  <a:pt x="1310" y="889"/>
                  <a:pt x="1317" y="897"/>
                  <a:pt x="1324" y="904"/>
                </a:cubicBezTo>
                <a:cubicBezTo>
                  <a:pt x="1618" y="610"/>
                  <a:pt x="1618" y="610"/>
                  <a:pt x="1618" y="610"/>
                </a:cubicBezTo>
                <a:cubicBezTo>
                  <a:pt x="1639" y="625"/>
                  <a:pt x="1664" y="636"/>
                  <a:pt x="1691" y="640"/>
                </a:cubicBezTo>
                <a:cubicBezTo>
                  <a:pt x="1678" y="771"/>
                  <a:pt x="1678" y="771"/>
                  <a:pt x="1678" y="771"/>
                </a:cubicBezTo>
                <a:cubicBezTo>
                  <a:pt x="1623" y="777"/>
                  <a:pt x="1581" y="823"/>
                  <a:pt x="1581" y="879"/>
                </a:cubicBezTo>
                <a:cubicBezTo>
                  <a:pt x="1581" y="891"/>
                  <a:pt x="1583" y="903"/>
                  <a:pt x="1586" y="914"/>
                </a:cubicBezTo>
                <a:cubicBezTo>
                  <a:pt x="1385" y="997"/>
                  <a:pt x="1385" y="997"/>
                  <a:pt x="1385" y="997"/>
                </a:cubicBezTo>
                <a:cubicBezTo>
                  <a:pt x="1387" y="1003"/>
                  <a:pt x="1390" y="1008"/>
                  <a:pt x="1392" y="1014"/>
                </a:cubicBezTo>
                <a:cubicBezTo>
                  <a:pt x="1593" y="930"/>
                  <a:pt x="1593" y="930"/>
                  <a:pt x="1593" y="930"/>
                </a:cubicBezTo>
                <a:cubicBezTo>
                  <a:pt x="1612" y="965"/>
                  <a:pt x="1648" y="989"/>
                  <a:pt x="1690" y="989"/>
                </a:cubicBezTo>
                <a:cubicBezTo>
                  <a:pt x="1719" y="989"/>
                  <a:pt x="1745" y="978"/>
                  <a:pt x="1764" y="960"/>
                </a:cubicBezTo>
                <a:cubicBezTo>
                  <a:pt x="1983" y="1078"/>
                  <a:pt x="1983" y="1078"/>
                  <a:pt x="1983" y="1078"/>
                </a:cubicBezTo>
                <a:cubicBezTo>
                  <a:pt x="1978" y="1092"/>
                  <a:pt x="1974" y="1107"/>
                  <a:pt x="1973" y="1123"/>
                </a:cubicBezTo>
                <a:cubicBezTo>
                  <a:pt x="1414" y="1123"/>
                  <a:pt x="1414" y="1123"/>
                  <a:pt x="1414" y="1123"/>
                </a:cubicBezTo>
                <a:cubicBezTo>
                  <a:pt x="1415" y="1128"/>
                  <a:pt x="1415" y="1133"/>
                  <a:pt x="1415" y="1138"/>
                </a:cubicBezTo>
                <a:cubicBezTo>
                  <a:pt x="1415" y="1143"/>
                  <a:pt x="1415" y="1148"/>
                  <a:pt x="1414" y="1153"/>
                </a:cubicBezTo>
                <a:cubicBezTo>
                  <a:pt x="1973" y="1153"/>
                  <a:pt x="1973" y="1153"/>
                  <a:pt x="1973" y="1153"/>
                </a:cubicBezTo>
                <a:cubicBezTo>
                  <a:pt x="1978" y="1193"/>
                  <a:pt x="1998" y="1229"/>
                  <a:pt x="2028" y="1253"/>
                </a:cubicBezTo>
                <a:lnTo>
                  <a:pt x="1940" y="1369"/>
                </a:lnTo>
                <a:close/>
                <a:moveTo>
                  <a:pt x="1350" y="1031"/>
                </a:moveTo>
                <a:cubicBezTo>
                  <a:pt x="1348" y="1025"/>
                  <a:pt x="1345" y="1020"/>
                  <a:pt x="1343" y="1014"/>
                </a:cubicBezTo>
                <a:cubicBezTo>
                  <a:pt x="1330" y="985"/>
                  <a:pt x="1313" y="959"/>
                  <a:pt x="1292" y="936"/>
                </a:cubicBezTo>
                <a:cubicBezTo>
                  <a:pt x="1285" y="928"/>
                  <a:pt x="1278" y="921"/>
                  <a:pt x="1270" y="915"/>
                </a:cubicBezTo>
                <a:cubicBezTo>
                  <a:pt x="1247" y="894"/>
                  <a:pt x="1221" y="876"/>
                  <a:pt x="1192" y="863"/>
                </a:cubicBezTo>
                <a:cubicBezTo>
                  <a:pt x="1186" y="861"/>
                  <a:pt x="1181" y="858"/>
                  <a:pt x="1175" y="856"/>
                </a:cubicBezTo>
                <a:cubicBezTo>
                  <a:pt x="1147" y="845"/>
                  <a:pt x="1116" y="839"/>
                  <a:pt x="1083" y="837"/>
                </a:cubicBezTo>
                <a:cubicBezTo>
                  <a:pt x="1079" y="837"/>
                  <a:pt x="1073" y="837"/>
                  <a:pt x="1068" y="837"/>
                </a:cubicBezTo>
                <a:cubicBezTo>
                  <a:pt x="1063" y="837"/>
                  <a:pt x="1058" y="837"/>
                  <a:pt x="1053" y="837"/>
                </a:cubicBezTo>
                <a:cubicBezTo>
                  <a:pt x="1021" y="839"/>
                  <a:pt x="990" y="845"/>
                  <a:pt x="962" y="856"/>
                </a:cubicBezTo>
                <a:cubicBezTo>
                  <a:pt x="956" y="858"/>
                  <a:pt x="950" y="861"/>
                  <a:pt x="945" y="863"/>
                </a:cubicBezTo>
                <a:cubicBezTo>
                  <a:pt x="916" y="876"/>
                  <a:pt x="890" y="894"/>
                  <a:pt x="866" y="915"/>
                </a:cubicBezTo>
                <a:cubicBezTo>
                  <a:pt x="859" y="921"/>
                  <a:pt x="852" y="928"/>
                  <a:pt x="845" y="936"/>
                </a:cubicBezTo>
                <a:cubicBezTo>
                  <a:pt x="824" y="959"/>
                  <a:pt x="807" y="985"/>
                  <a:pt x="794" y="1014"/>
                </a:cubicBezTo>
                <a:cubicBezTo>
                  <a:pt x="791" y="1020"/>
                  <a:pt x="789" y="1025"/>
                  <a:pt x="787" y="1031"/>
                </a:cubicBezTo>
                <a:cubicBezTo>
                  <a:pt x="776" y="1060"/>
                  <a:pt x="769" y="1091"/>
                  <a:pt x="768" y="1123"/>
                </a:cubicBezTo>
                <a:cubicBezTo>
                  <a:pt x="767" y="1128"/>
                  <a:pt x="767" y="1133"/>
                  <a:pt x="767" y="1138"/>
                </a:cubicBezTo>
                <a:cubicBezTo>
                  <a:pt x="767" y="1143"/>
                  <a:pt x="767" y="1148"/>
                  <a:pt x="768" y="1153"/>
                </a:cubicBezTo>
                <a:cubicBezTo>
                  <a:pt x="769" y="1185"/>
                  <a:pt x="776" y="1216"/>
                  <a:pt x="787" y="1245"/>
                </a:cubicBezTo>
                <a:cubicBezTo>
                  <a:pt x="789" y="1250"/>
                  <a:pt x="791" y="1256"/>
                  <a:pt x="794" y="1261"/>
                </a:cubicBezTo>
                <a:cubicBezTo>
                  <a:pt x="807" y="1290"/>
                  <a:pt x="824" y="1317"/>
                  <a:pt x="845" y="1340"/>
                </a:cubicBezTo>
                <a:cubicBezTo>
                  <a:pt x="852" y="1347"/>
                  <a:pt x="859" y="1354"/>
                  <a:pt x="866" y="1361"/>
                </a:cubicBezTo>
                <a:cubicBezTo>
                  <a:pt x="890" y="1382"/>
                  <a:pt x="916" y="1399"/>
                  <a:pt x="945" y="1412"/>
                </a:cubicBezTo>
                <a:cubicBezTo>
                  <a:pt x="950" y="1415"/>
                  <a:pt x="956" y="1417"/>
                  <a:pt x="962" y="1419"/>
                </a:cubicBezTo>
                <a:cubicBezTo>
                  <a:pt x="990" y="1430"/>
                  <a:pt x="1021" y="1437"/>
                  <a:pt x="1053" y="1439"/>
                </a:cubicBezTo>
                <a:cubicBezTo>
                  <a:pt x="1058" y="1439"/>
                  <a:pt x="1063" y="1439"/>
                  <a:pt x="1068" y="1439"/>
                </a:cubicBezTo>
                <a:cubicBezTo>
                  <a:pt x="1073" y="1439"/>
                  <a:pt x="1079" y="1439"/>
                  <a:pt x="1083" y="1439"/>
                </a:cubicBezTo>
                <a:cubicBezTo>
                  <a:pt x="1116" y="1437"/>
                  <a:pt x="1147" y="1430"/>
                  <a:pt x="1175" y="1419"/>
                </a:cubicBezTo>
                <a:cubicBezTo>
                  <a:pt x="1181" y="1417"/>
                  <a:pt x="1186" y="1415"/>
                  <a:pt x="1192" y="1412"/>
                </a:cubicBezTo>
                <a:cubicBezTo>
                  <a:pt x="1221" y="1399"/>
                  <a:pt x="1247" y="1382"/>
                  <a:pt x="1270" y="1361"/>
                </a:cubicBezTo>
                <a:cubicBezTo>
                  <a:pt x="1278" y="1354"/>
                  <a:pt x="1285" y="1347"/>
                  <a:pt x="1292" y="1340"/>
                </a:cubicBezTo>
                <a:cubicBezTo>
                  <a:pt x="1313" y="1317"/>
                  <a:pt x="1330" y="1290"/>
                  <a:pt x="1343" y="1261"/>
                </a:cubicBezTo>
                <a:cubicBezTo>
                  <a:pt x="1345" y="1256"/>
                  <a:pt x="1348" y="1250"/>
                  <a:pt x="1350" y="1245"/>
                </a:cubicBezTo>
                <a:cubicBezTo>
                  <a:pt x="1361" y="1216"/>
                  <a:pt x="1368" y="1185"/>
                  <a:pt x="1369" y="1153"/>
                </a:cubicBezTo>
                <a:cubicBezTo>
                  <a:pt x="1369" y="1148"/>
                  <a:pt x="1370" y="1143"/>
                  <a:pt x="1370" y="1138"/>
                </a:cubicBezTo>
                <a:cubicBezTo>
                  <a:pt x="1370" y="1133"/>
                  <a:pt x="1369" y="1128"/>
                  <a:pt x="1369" y="1123"/>
                </a:cubicBezTo>
                <a:cubicBezTo>
                  <a:pt x="1368" y="1091"/>
                  <a:pt x="1361" y="1060"/>
                  <a:pt x="1350" y="1031"/>
                </a:cubicBezTo>
                <a:close/>
              </a:path>
            </a:pathLst>
          </a:custGeom>
          <a:solidFill>
            <a:srgbClr val="FFFFFF"/>
          </a:solidFill>
          <a:ln>
            <a:noFill/>
          </a:ln>
          <a:effectLst>
            <a:outerShdw blurRad="50800" dist="38100" dir="2700000" algn="tl" rotWithShape="0">
              <a:prstClr val="black">
                <a:alpha val="40000"/>
              </a:prstClr>
            </a:outerShdw>
          </a:effectLst>
        </p:spPr>
        <p:txBody>
          <a:bodyPr vert="horz" wrap="square" lIns="83943" tIns="41972" rIns="83943" bIns="41972" numCol="1" anchor="t" anchorCtr="0" compatLnSpc="1"/>
          <a:lstStyle/>
          <a:p>
            <a:endParaRPr lang="en-US" sz="1070" dirty="0">
              <a:solidFill>
                <a:srgbClr val="FFFFFF"/>
              </a:solidFill>
            </a:endParaRPr>
          </a:p>
        </p:txBody>
      </p:sp>
      <p:grpSp>
        <p:nvGrpSpPr>
          <p:cNvPr id="3" name="组合 2"/>
          <p:cNvGrpSpPr/>
          <p:nvPr/>
        </p:nvGrpSpPr>
        <p:grpSpPr>
          <a:xfrm>
            <a:off x="6272453" y="5178173"/>
            <a:ext cx="355090" cy="402622"/>
            <a:chOff x="7954011" y="2575975"/>
            <a:chExt cx="336551" cy="334963"/>
          </a:xfrm>
        </p:grpSpPr>
        <p:sp>
          <p:nvSpPr>
            <p:cNvPr id="56" name="Freeform 792"/>
            <p:cNvSpPr>
              <a:spLocks noEditPoints="1"/>
            </p:cNvSpPr>
            <p:nvPr/>
          </p:nvSpPr>
          <p:spPr bwMode="auto">
            <a:xfrm>
              <a:off x="8052436" y="2687100"/>
              <a:ext cx="138113" cy="114300"/>
            </a:xfrm>
            <a:custGeom>
              <a:avLst/>
              <a:gdLst>
                <a:gd name="T0" fmla="*/ 92 w 118"/>
                <a:gd name="T1" fmla="*/ 0 h 99"/>
                <a:gd name="T2" fmla="*/ 26 w 118"/>
                <a:gd name="T3" fmla="*/ 0 h 99"/>
                <a:gd name="T4" fmla="*/ 0 w 118"/>
                <a:gd name="T5" fmla="*/ 26 h 99"/>
                <a:gd name="T6" fmla="*/ 0 w 118"/>
                <a:gd name="T7" fmla="*/ 72 h 99"/>
                <a:gd name="T8" fmla="*/ 26 w 118"/>
                <a:gd name="T9" fmla="*/ 99 h 99"/>
                <a:gd name="T10" fmla="*/ 92 w 118"/>
                <a:gd name="T11" fmla="*/ 99 h 99"/>
                <a:gd name="T12" fmla="*/ 118 w 118"/>
                <a:gd name="T13" fmla="*/ 72 h 99"/>
                <a:gd name="T14" fmla="*/ 118 w 118"/>
                <a:gd name="T15" fmla="*/ 26 h 99"/>
                <a:gd name="T16" fmla="*/ 92 w 118"/>
                <a:gd name="T17" fmla="*/ 0 h 99"/>
                <a:gd name="T18" fmla="*/ 89 w 118"/>
                <a:gd name="T19" fmla="*/ 75 h 99"/>
                <a:gd name="T20" fmla="*/ 30 w 118"/>
                <a:gd name="T21" fmla="*/ 75 h 99"/>
                <a:gd name="T22" fmla="*/ 23 w 118"/>
                <a:gd name="T23" fmla="*/ 69 h 99"/>
                <a:gd name="T24" fmla="*/ 23 w 118"/>
                <a:gd name="T25" fmla="*/ 29 h 99"/>
                <a:gd name="T26" fmla="*/ 30 w 118"/>
                <a:gd name="T27" fmla="*/ 23 h 99"/>
                <a:gd name="T28" fmla="*/ 89 w 118"/>
                <a:gd name="T29" fmla="*/ 23 h 99"/>
                <a:gd name="T30" fmla="*/ 95 w 118"/>
                <a:gd name="T31" fmla="*/ 29 h 99"/>
                <a:gd name="T32" fmla="*/ 95 w 118"/>
                <a:gd name="T33" fmla="*/ 69 h 99"/>
                <a:gd name="T34" fmla="*/ 89 w 118"/>
                <a:gd name="T35" fmla="*/ 75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8" h="99">
                  <a:moveTo>
                    <a:pt x="92" y="0"/>
                  </a:moveTo>
                  <a:cubicBezTo>
                    <a:pt x="26" y="0"/>
                    <a:pt x="26" y="0"/>
                    <a:pt x="26" y="0"/>
                  </a:cubicBezTo>
                  <a:cubicBezTo>
                    <a:pt x="12" y="0"/>
                    <a:pt x="0" y="11"/>
                    <a:pt x="0" y="26"/>
                  </a:cubicBezTo>
                  <a:cubicBezTo>
                    <a:pt x="0" y="72"/>
                    <a:pt x="0" y="72"/>
                    <a:pt x="0" y="72"/>
                  </a:cubicBezTo>
                  <a:cubicBezTo>
                    <a:pt x="0" y="87"/>
                    <a:pt x="12" y="99"/>
                    <a:pt x="26" y="99"/>
                  </a:cubicBezTo>
                  <a:cubicBezTo>
                    <a:pt x="92" y="99"/>
                    <a:pt x="92" y="99"/>
                    <a:pt x="92" y="99"/>
                  </a:cubicBezTo>
                  <a:cubicBezTo>
                    <a:pt x="107" y="99"/>
                    <a:pt x="118" y="87"/>
                    <a:pt x="118" y="72"/>
                  </a:cubicBezTo>
                  <a:cubicBezTo>
                    <a:pt x="118" y="26"/>
                    <a:pt x="118" y="26"/>
                    <a:pt x="118" y="26"/>
                  </a:cubicBezTo>
                  <a:cubicBezTo>
                    <a:pt x="118" y="11"/>
                    <a:pt x="107" y="0"/>
                    <a:pt x="92" y="0"/>
                  </a:cubicBezTo>
                  <a:close/>
                  <a:moveTo>
                    <a:pt x="89" y="75"/>
                  </a:moveTo>
                  <a:cubicBezTo>
                    <a:pt x="30" y="75"/>
                    <a:pt x="30" y="75"/>
                    <a:pt x="30" y="75"/>
                  </a:cubicBezTo>
                  <a:cubicBezTo>
                    <a:pt x="26" y="75"/>
                    <a:pt x="23" y="72"/>
                    <a:pt x="23" y="69"/>
                  </a:cubicBezTo>
                  <a:cubicBezTo>
                    <a:pt x="23" y="29"/>
                    <a:pt x="23" y="29"/>
                    <a:pt x="23" y="29"/>
                  </a:cubicBezTo>
                  <a:cubicBezTo>
                    <a:pt x="23" y="26"/>
                    <a:pt x="26" y="23"/>
                    <a:pt x="30" y="23"/>
                  </a:cubicBezTo>
                  <a:cubicBezTo>
                    <a:pt x="89" y="23"/>
                    <a:pt x="89" y="23"/>
                    <a:pt x="89" y="23"/>
                  </a:cubicBezTo>
                  <a:cubicBezTo>
                    <a:pt x="92" y="23"/>
                    <a:pt x="95" y="26"/>
                    <a:pt x="95" y="29"/>
                  </a:cubicBezTo>
                  <a:cubicBezTo>
                    <a:pt x="95" y="69"/>
                    <a:pt x="95" y="69"/>
                    <a:pt x="95" y="69"/>
                  </a:cubicBezTo>
                  <a:cubicBezTo>
                    <a:pt x="95" y="72"/>
                    <a:pt x="92" y="75"/>
                    <a:pt x="89" y="75"/>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57" name="Freeform 793"/>
            <p:cNvSpPr/>
            <p:nvPr/>
          </p:nvSpPr>
          <p:spPr bwMode="auto">
            <a:xfrm>
              <a:off x="8117524" y="2575975"/>
              <a:ext cx="173038" cy="171450"/>
            </a:xfrm>
            <a:custGeom>
              <a:avLst/>
              <a:gdLst>
                <a:gd name="T0" fmla="*/ 129 w 148"/>
                <a:gd name="T1" fmla="*/ 113 h 147"/>
                <a:gd name="T2" fmla="*/ 128 w 148"/>
                <a:gd name="T3" fmla="*/ 113 h 147"/>
                <a:gd name="T4" fmla="*/ 126 w 148"/>
                <a:gd name="T5" fmla="*/ 113 h 147"/>
                <a:gd name="T6" fmla="*/ 126 w 148"/>
                <a:gd name="T7" fmla="*/ 113 h 147"/>
                <a:gd name="T8" fmla="*/ 34 w 148"/>
                <a:gd name="T9" fmla="*/ 21 h 147"/>
                <a:gd name="T10" fmla="*/ 34 w 148"/>
                <a:gd name="T11" fmla="*/ 21 h 147"/>
                <a:gd name="T12" fmla="*/ 34 w 148"/>
                <a:gd name="T13" fmla="*/ 0 h 147"/>
                <a:gd name="T14" fmla="*/ 0 w 148"/>
                <a:gd name="T15" fmla="*/ 35 h 147"/>
                <a:gd name="T16" fmla="*/ 34 w 148"/>
                <a:gd name="T17" fmla="*/ 69 h 147"/>
                <a:gd name="T18" fmla="*/ 34 w 148"/>
                <a:gd name="T19" fmla="*/ 68 h 147"/>
                <a:gd name="T20" fmla="*/ 34 w 148"/>
                <a:gd name="T21" fmla="*/ 46 h 147"/>
                <a:gd name="T22" fmla="*/ 34 w 148"/>
                <a:gd name="T23" fmla="*/ 46 h 147"/>
                <a:gd name="T24" fmla="*/ 101 w 148"/>
                <a:gd name="T25" fmla="*/ 113 h 147"/>
                <a:gd name="T26" fmla="*/ 101 w 148"/>
                <a:gd name="T27" fmla="*/ 113 h 147"/>
                <a:gd name="T28" fmla="*/ 99 w 148"/>
                <a:gd name="T29" fmla="*/ 113 h 147"/>
                <a:gd name="T30" fmla="*/ 99 w 148"/>
                <a:gd name="T31" fmla="*/ 113 h 147"/>
                <a:gd name="T32" fmla="*/ 79 w 148"/>
                <a:gd name="T33" fmla="*/ 113 h 147"/>
                <a:gd name="T34" fmla="*/ 114 w 148"/>
                <a:gd name="T35" fmla="*/ 147 h 147"/>
                <a:gd name="T36" fmla="*/ 148 w 148"/>
                <a:gd name="T37" fmla="*/ 113 h 147"/>
                <a:gd name="T38" fmla="*/ 129 w 148"/>
                <a:gd name="T39" fmla="*/ 113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8" h="147">
                  <a:moveTo>
                    <a:pt x="129" y="113"/>
                  </a:moveTo>
                  <a:cubicBezTo>
                    <a:pt x="128" y="113"/>
                    <a:pt x="128" y="113"/>
                    <a:pt x="128" y="113"/>
                  </a:cubicBezTo>
                  <a:cubicBezTo>
                    <a:pt x="126" y="113"/>
                    <a:pt x="126" y="113"/>
                    <a:pt x="126" y="113"/>
                  </a:cubicBezTo>
                  <a:cubicBezTo>
                    <a:pt x="126" y="113"/>
                    <a:pt x="126" y="113"/>
                    <a:pt x="126" y="113"/>
                  </a:cubicBezTo>
                  <a:cubicBezTo>
                    <a:pt x="126" y="62"/>
                    <a:pt x="85" y="21"/>
                    <a:pt x="34" y="21"/>
                  </a:cubicBezTo>
                  <a:cubicBezTo>
                    <a:pt x="34" y="21"/>
                    <a:pt x="34" y="21"/>
                    <a:pt x="34" y="21"/>
                  </a:cubicBezTo>
                  <a:cubicBezTo>
                    <a:pt x="34" y="0"/>
                    <a:pt x="34" y="0"/>
                    <a:pt x="34" y="0"/>
                  </a:cubicBezTo>
                  <a:cubicBezTo>
                    <a:pt x="0" y="35"/>
                    <a:pt x="0" y="35"/>
                    <a:pt x="0" y="35"/>
                  </a:cubicBezTo>
                  <a:cubicBezTo>
                    <a:pt x="34" y="69"/>
                    <a:pt x="34" y="69"/>
                    <a:pt x="34" y="69"/>
                  </a:cubicBezTo>
                  <a:cubicBezTo>
                    <a:pt x="34" y="68"/>
                    <a:pt x="34" y="68"/>
                    <a:pt x="34" y="68"/>
                  </a:cubicBezTo>
                  <a:cubicBezTo>
                    <a:pt x="34" y="46"/>
                    <a:pt x="34" y="46"/>
                    <a:pt x="34" y="46"/>
                  </a:cubicBezTo>
                  <a:cubicBezTo>
                    <a:pt x="34" y="46"/>
                    <a:pt x="34" y="46"/>
                    <a:pt x="34" y="46"/>
                  </a:cubicBezTo>
                  <a:cubicBezTo>
                    <a:pt x="71" y="46"/>
                    <a:pt x="101" y="76"/>
                    <a:pt x="101" y="113"/>
                  </a:cubicBezTo>
                  <a:cubicBezTo>
                    <a:pt x="101" y="113"/>
                    <a:pt x="101" y="113"/>
                    <a:pt x="101" y="113"/>
                  </a:cubicBezTo>
                  <a:cubicBezTo>
                    <a:pt x="99" y="113"/>
                    <a:pt x="99" y="113"/>
                    <a:pt x="99" y="113"/>
                  </a:cubicBezTo>
                  <a:cubicBezTo>
                    <a:pt x="99" y="113"/>
                    <a:pt x="99" y="113"/>
                    <a:pt x="99" y="113"/>
                  </a:cubicBezTo>
                  <a:cubicBezTo>
                    <a:pt x="79" y="113"/>
                    <a:pt x="79" y="113"/>
                    <a:pt x="79" y="113"/>
                  </a:cubicBezTo>
                  <a:cubicBezTo>
                    <a:pt x="114" y="147"/>
                    <a:pt x="114" y="147"/>
                    <a:pt x="114" y="147"/>
                  </a:cubicBezTo>
                  <a:cubicBezTo>
                    <a:pt x="148" y="113"/>
                    <a:pt x="148" y="113"/>
                    <a:pt x="148" y="113"/>
                  </a:cubicBezTo>
                  <a:lnTo>
                    <a:pt x="129" y="113"/>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58" name="Freeform 794"/>
            <p:cNvSpPr/>
            <p:nvPr/>
          </p:nvSpPr>
          <p:spPr bwMode="auto">
            <a:xfrm>
              <a:off x="7954011" y="2739488"/>
              <a:ext cx="173038" cy="171450"/>
            </a:xfrm>
            <a:custGeom>
              <a:avLst/>
              <a:gdLst>
                <a:gd name="T0" fmla="*/ 114 w 149"/>
                <a:gd name="T1" fmla="*/ 79 h 147"/>
                <a:gd name="T2" fmla="*/ 114 w 149"/>
                <a:gd name="T3" fmla="*/ 101 h 147"/>
                <a:gd name="T4" fmla="*/ 114 w 149"/>
                <a:gd name="T5" fmla="*/ 101 h 147"/>
                <a:gd name="T6" fmla="*/ 47 w 149"/>
                <a:gd name="T7" fmla="*/ 34 h 147"/>
                <a:gd name="T8" fmla="*/ 47 w 149"/>
                <a:gd name="T9" fmla="*/ 34 h 147"/>
                <a:gd name="T10" fmla="*/ 49 w 149"/>
                <a:gd name="T11" fmla="*/ 34 h 147"/>
                <a:gd name="T12" fmla="*/ 50 w 149"/>
                <a:gd name="T13" fmla="*/ 34 h 147"/>
                <a:gd name="T14" fmla="*/ 69 w 149"/>
                <a:gd name="T15" fmla="*/ 34 h 147"/>
                <a:gd name="T16" fmla="*/ 35 w 149"/>
                <a:gd name="T17" fmla="*/ 0 h 147"/>
                <a:gd name="T18" fmla="*/ 0 w 149"/>
                <a:gd name="T19" fmla="*/ 34 h 147"/>
                <a:gd name="T20" fmla="*/ 20 w 149"/>
                <a:gd name="T21" fmla="*/ 34 h 147"/>
                <a:gd name="T22" fmla="*/ 20 w 149"/>
                <a:gd name="T23" fmla="*/ 34 h 147"/>
                <a:gd name="T24" fmla="*/ 22 w 149"/>
                <a:gd name="T25" fmla="*/ 34 h 147"/>
                <a:gd name="T26" fmla="*/ 22 w 149"/>
                <a:gd name="T27" fmla="*/ 34 h 147"/>
                <a:gd name="T28" fmla="*/ 114 w 149"/>
                <a:gd name="T29" fmla="*/ 126 h 147"/>
                <a:gd name="T30" fmla="*/ 114 w 149"/>
                <a:gd name="T31" fmla="*/ 126 h 147"/>
                <a:gd name="T32" fmla="*/ 114 w 149"/>
                <a:gd name="T33" fmla="*/ 147 h 147"/>
                <a:gd name="T34" fmla="*/ 149 w 149"/>
                <a:gd name="T35" fmla="*/ 112 h 147"/>
                <a:gd name="T36" fmla="*/ 114 w 149"/>
                <a:gd name="T37" fmla="*/ 78 h 147"/>
                <a:gd name="T38" fmla="*/ 114 w 149"/>
                <a:gd name="T39" fmla="*/ 79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49" h="147">
                  <a:moveTo>
                    <a:pt x="114" y="79"/>
                  </a:moveTo>
                  <a:cubicBezTo>
                    <a:pt x="114" y="101"/>
                    <a:pt x="114" y="101"/>
                    <a:pt x="114" y="101"/>
                  </a:cubicBezTo>
                  <a:cubicBezTo>
                    <a:pt x="114" y="101"/>
                    <a:pt x="114" y="101"/>
                    <a:pt x="114" y="101"/>
                  </a:cubicBezTo>
                  <a:cubicBezTo>
                    <a:pt x="77" y="101"/>
                    <a:pt x="47" y="71"/>
                    <a:pt x="47" y="34"/>
                  </a:cubicBezTo>
                  <a:cubicBezTo>
                    <a:pt x="47" y="34"/>
                    <a:pt x="47" y="34"/>
                    <a:pt x="47" y="34"/>
                  </a:cubicBezTo>
                  <a:cubicBezTo>
                    <a:pt x="49" y="34"/>
                    <a:pt x="49" y="34"/>
                    <a:pt x="49" y="34"/>
                  </a:cubicBezTo>
                  <a:cubicBezTo>
                    <a:pt x="50" y="34"/>
                    <a:pt x="50" y="34"/>
                    <a:pt x="50" y="34"/>
                  </a:cubicBezTo>
                  <a:cubicBezTo>
                    <a:pt x="69" y="34"/>
                    <a:pt x="69" y="34"/>
                    <a:pt x="69" y="34"/>
                  </a:cubicBezTo>
                  <a:cubicBezTo>
                    <a:pt x="35" y="0"/>
                    <a:pt x="35" y="0"/>
                    <a:pt x="35" y="0"/>
                  </a:cubicBezTo>
                  <a:cubicBezTo>
                    <a:pt x="0" y="34"/>
                    <a:pt x="0" y="34"/>
                    <a:pt x="0" y="34"/>
                  </a:cubicBezTo>
                  <a:cubicBezTo>
                    <a:pt x="20" y="34"/>
                    <a:pt x="20" y="34"/>
                    <a:pt x="20" y="34"/>
                  </a:cubicBezTo>
                  <a:cubicBezTo>
                    <a:pt x="20" y="34"/>
                    <a:pt x="20" y="34"/>
                    <a:pt x="20" y="34"/>
                  </a:cubicBezTo>
                  <a:cubicBezTo>
                    <a:pt x="22" y="34"/>
                    <a:pt x="22" y="34"/>
                    <a:pt x="22" y="34"/>
                  </a:cubicBezTo>
                  <a:cubicBezTo>
                    <a:pt x="22" y="34"/>
                    <a:pt x="22" y="34"/>
                    <a:pt x="22" y="34"/>
                  </a:cubicBezTo>
                  <a:cubicBezTo>
                    <a:pt x="22" y="85"/>
                    <a:pt x="63" y="126"/>
                    <a:pt x="114" y="126"/>
                  </a:cubicBezTo>
                  <a:cubicBezTo>
                    <a:pt x="114" y="126"/>
                    <a:pt x="114" y="126"/>
                    <a:pt x="114" y="126"/>
                  </a:cubicBezTo>
                  <a:cubicBezTo>
                    <a:pt x="114" y="147"/>
                    <a:pt x="114" y="147"/>
                    <a:pt x="114" y="147"/>
                  </a:cubicBezTo>
                  <a:cubicBezTo>
                    <a:pt x="149" y="112"/>
                    <a:pt x="149" y="112"/>
                    <a:pt x="149" y="112"/>
                  </a:cubicBezTo>
                  <a:cubicBezTo>
                    <a:pt x="114" y="78"/>
                    <a:pt x="114" y="78"/>
                    <a:pt x="114" y="78"/>
                  </a:cubicBezTo>
                  <a:lnTo>
                    <a:pt x="114" y="79"/>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slow" p14:dur="4400" advClick="0" advTm="6000">
        <p14:honeycomb/>
      </p:transition>
    </mc:Choice>
    <mc:Fallback>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15"/>
                                        </p:tgtEl>
                                        <p:attrNameLst>
                                          <p:attrName>style.visibility</p:attrName>
                                        </p:attrNameLst>
                                      </p:cBhvr>
                                      <p:to>
                                        <p:strVal val="visible"/>
                                      </p:to>
                                    </p:set>
                                    <p:animEffect transition="in" filter="fade">
                                      <p:cBhvr>
                                        <p:cTn id="11" dur="500"/>
                                        <p:tgtEl>
                                          <p:spTgt spid="415"/>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00"/>
                                        <p:tgtEl>
                                          <p:spTgt spid="4"/>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712"/>
                                        </p:tgtEl>
                                        <p:attrNameLst>
                                          <p:attrName>style.visibility</p:attrName>
                                        </p:attrNameLst>
                                      </p:cBhvr>
                                      <p:to>
                                        <p:strVal val="visible"/>
                                      </p:to>
                                    </p:set>
                                    <p:animEffect transition="in" filter="wipe(down)">
                                      <p:cBhvr>
                                        <p:cTn id="18" dur="500"/>
                                        <p:tgtEl>
                                          <p:spTgt spid="712"/>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54"/>
                                        </p:tgtEl>
                                        <p:attrNameLst>
                                          <p:attrName>style.visibility</p:attrName>
                                        </p:attrNameLst>
                                      </p:cBhvr>
                                      <p:to>
                                        <p:strVal val="visible"/>
                                      </p:to>
                                    </p:set>
                                    <p:animEffect transition="in" filter="wipe(down)">
                                      <p:cBhvr>
                                        <p:cTn id="21" dur="500"/>
                                        <p:tgtEl>
                                          <p:spTgt spid="54"/>
                                        </p:tgtEl>
                                      </p:cBhvr>
                                    </p:animEffect>
                                  </p:childTnLst>
                                </p:cTn>
                              </p:par>
                            </p:childTnLst>
                          </p:cTn>
                        </p:par>
                        <p:par>
                          <p:cTn id="22" fill="hold">
                            <p:stCondLst>
                              <p:cond delay="1500"/>
                            </p:stCondLst>
                            <p:childTnLst>
                              <p:par>
                                <p:cTn id="23" presetID="22" presetClass="entr" presetSubtype="4" fill="hold" grpId="0" nodeType="afterEffect">
                                  <p:stCondLst>
                                    <p:cond delay="0"/>
                                  </p:stCondLst>
                                  <p:childTnLst>
                                    <p:set>
                                      <p:cBhvr>
                                        <p:cTn id="24" dur="1" fill="hold">
                                          <p:stCondLst>
                                            <p:cond delay="0"/>
                                          </p:stCondLst>
                                        </p:cTn>
                                        <p:tgtEl>
                                          <p:spTgt spid="713"/>
                                        </p:tgtEl>
                                        <p:attrNameLst>
                                          <p:attrName>style.visibility</p:attrName>
                                        </p:attrNameLst>
                                      </p:cBhvr>
                                      <p:to>
                                        <p:strVal val="visible"/>
                                      </p:to>
                                    </p:set>
                                    <p:animEffect transition="in" filter="wipe(down)">
                                      <p:cBhvr>
                                        <p:cTn id="25" dur="500"/>
                                        <p:tgtEl>
                                          <p:spTgt spid="713"/>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714"/>
                                        </p:tgtEl>
                                        <p:attrNameLst>
                                          <p:attrName>style.visibility</p:attrName>
                                        </p:attrNameLst>
                                      </p:cBhvr>
                                      <p:to>
                                        <p:strVal val="visible"/>
                                      </p:to>
                                    </p:set>
                                    <p:animEffect transition="in" filter="wipe(down)">
                                      <p:cBhvr>
                                        <p:cTn id="28" dur="500"/>
                                        <p:tgtEl>
                                          <p:spTgt spid="714"/>
                                        </p:tgtEl>
                                      </p:cBhvr>
                                    </p:animEffect>
                                  </p:childTnLst>
                                </p:cTn>
                              </p:par>
                              <p:par>
                                <p:cTn id="29" presetID="22" presetClass="entr" presetSubtype="4" fill="hold" nodeType="withEffect">
                                  <p:stCondLst>
                                    <p:cond delay="0"/>
                                  </p:stCondLst>
                                  <p:childTnLst>
                                    <p:set>
                                      <p:cBhvr>
                                        <p:cTn id="30" dur="1" fill="hold">
                                          <p:stCondLst>
                                            <p:cond delay="0"/>
                                          </p:stCondLst>
                                        </p:cTn>
                                        <p:tgtEl>
                                          <p:spTgt spid="55"/>
                                        </p:tgtEl>
                                        <p:attrNameLst>
                                          <p:attrName>style.visibility</p:attrName>
                                        </p:attrNameLst>
                                      </p:cBhvr>
                                      <p:to>
                                        <p:strVal val="visible"/>
                                      </p:to>
                                    </p:set>
                                    <p:animEffect transition="in" filter="wipe(down)">
                                      <p:cBhvr>
                                        <p:cTn id="31" dur="500"/>
                                        <p:tgtEl>
                                          <p:spTgt spid="55"/>
                                        </p:tgtEl>
                                      </p:cBhvr>
                                    </p:animEffect>
                                  </p:childTnLst>
                                </p:cTn>
                              </p:par>
                            </p:childTnLst>
                          </p:cTn>
                        </p:par>
                        <p:par>
                          <p:cTn id="32" fill="hold">
                            <p:stCondLst>
                              <p:cond delay="2000"/>
                            </p:stCondLst>
                            <p:childTnLst>
                              <p:par>
                                <p:cTn id="33" presetID="22" presetClass="entr" presetSubtype="4" fill="hold" grpId="0" nodeType="afterEffect">
                                  <p:stCondLst>
                                    <p:cond delay="0"/>
                                  </p:stCondLst>
                                  <p:childTnLst>
                                    <p:set>
                                      <p:cBhvr>
                                        <p:cTn id="34" dur="1" fill="hold">
                                          <p:stCondLst>
                                            <p:cond delay="0"/>
                                          </p:stCondLst>
                                        </p:cTn>
                                        <p:tgtEl>
                                          <p:spTgt spid="715"/>
                                        </p:tgtEl>
                                        <p:attrNameLst>
                                          <p:attrName>style.visibility</p:attrName>
                                        </p:attrNameLst>
                                      </p:cBhvr>
                                      <p:to>
                                        <p:strVal val="visible"/>
                                      </p:to>
                                    </p:set>
                                    <p:animEffect transition="in" filter="wipe(down)">
                                      <p:cBhvr>
                                        <p:cTn id="35" dur="500"/>
                                        <p:tgtEl>
                                          <p:spTgt spid="715"/>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716"/>
                                        </p:tgtEl>
                                        <p:attrNameLst>
                                          <p:attrName>style.visibility</p:attrName>
                                        </p:attrNameLst>
                                      </p:cBhvr>
                                      <p:to>
                                        <p:strVal val="visible"/>
                                      </p:to>
                                    </p:set>
                                    <p:animEffect transition="in" filter="wipe(down)">
                                      <p:cBhvr>
                                        <p:cTn id="38" dur="500"/>
                                        <p:tgtEl>
                                          <p:spTgt spid="716"/>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20"/>
                                        </p:tgtEl>
                                        <p:attrNameLst>
                                          <p:attrName>style.visibility</p:attrName>
                                        </p:attrNameLst>
                                      </p:cBhvr>
                                      <p:to>
                                        <p:strVal val="visible"/>
                                      </p:to>
                                    </p:set>
                                    <p:animEffect transition="in" filter="wipe(down)">
                                      <p:cBhvr>
                                        <p:cTn id="41" dur="500"/>
                                        <p:tgtEl>
                                          <p:spTgt spid="20"/>
                                        </p:tgtEl>
                                      </p:cBhvr>
                                    </p:animEffect>
                                  </p:childTnLst>
                                </p:cTn>
                              </p:par>
                            </p:childTnLst>
                          </p:cTn>
                        </p:par>
                        <p:par>
                          <p:cTn id="42" fill="hold">
                            <p:stCondLst>
                              <p:cond delay="2500"/>
                            </p:stCondLst>
                            <p:childTnLst>
                              <p:par>
                                <p:cTn id="43" presetID="22" presetClass="entr" presetSubtype="4" fill="hold" grpId="0" nodeType="afterEffect">
                                  <p:stCondLst>
                                    <p:cond delay="0"/>
                                  </p:stCondLst>
                                  <p:childTnLst>
                                    <p:set>
                                      <p:cBhvr>
                                        <p:cTn id="44" dur="1" fill="hold">
                                          <p:stCondLst>
                                            <p:cond delay="0"/>
                                          </p:stCondLst>
                                        </p:cTn>
                                        <p:tgtEl>
                                          <p:spTgt spid="717"/>
                                        </p:tgtEl>
                                        <p:attrNameLst>
                                          <p:attrName>style.visibility</p:attrName>
                                        </p:attrNameLst>
                                      </p:cBhvr>
                                      <p:to>
                                        <p:strVal val="visible"/>
                                      </p:to>
                                    </p:set>
                                    <p:animEffect transition="in" filter="wipe(down)">
                                      <p:cBhvr>
                                        <p:cTn id="45" dur="500"/>
                                        <p:tgtEl>
                                          <p:spTgt spid="717"/>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718"/>
                                        </p:tgtEl>
                                        <p:attrNameLst>
                                          <p:attrName>style.visibility</p:attrName>
                                        </p:attrNameLst>
                                      </p:cBhvr>
                                      <p:to>
                                        <p:strVal val="visible"/>
                                      </p:to>
                                    </p:set>
                                    <p:animEffect transition="in" filter="wipe(down)">
                                      <p:cBhvr>
                                        <p:cTn id="48" dur="500"/>
                                        <p:tgtEl>
                                          <p:spTgt spid="718"/>
                                        </p:tgtEl>
                                      </p:cBhvr>
                                    </p:animEffect>
                                  </p:childTnLst>
                                </p:cTn>
                              </p:par>
                              <p:par>
                                <p:cTn id="49" presetID="22" presetClass="entr" presetSubtype="4" fill="hold" nodeType="withEffect">
                                  <p:stCondLst>
                                    <p:cond delay="0"/>
                                  </p:stCondLst>
                                  <p:childTnLst>
                                    <p:set>
                                      <p:cBhvr>
                                        <p:cTn id="50" dur="1" fill="hold">
                                          <p:stCondLst>
                                            <p:cond delay="0"/>
                                          </p:stCondLst>
                                        </p:cTn>
                                        <p:tgtEl>
                                          <p:spTgt spid="3"/>
                                        </p:tgtEl>
                                        <p:attrNameLst>
                                          <p:attrName>style.visibility</p:attrName>
                                        </p:attrNameLst>
                                      </p:cBhvr>
                                      <p:to>
                                        <p:strVal val="visible"/>
                                      </p:to>
                                    </p:set>
                                    <p:animEffect transition="in" filter="wipe(down)">
                                      <p:cBhvr>
                                        <p:cTn id="5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animBg="1"/>
      <p:bldP spid="712" grpId="0"/>
      <p:bldP spid="713" grpId="0" animBg="1"/>
      <p:bldP spid="714" grpId="0"/>
      <p:bldP spid="715" grpId="0" animBg="1"/>
      <p:bldP spid="716" grpId="0"/>
      <p:bldP spid="717" grpId="0" animBg="1"/>
      <p:bldP spid="718" grpId="0"/>
      <p:bldP spid="54" grpId="0" animBg="1"/>
      <p:bldP spid="2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市场定位</a:t>
            </a:r>
            <a:endParaRPr lang="zh-CN" altLang="en-US" dirty="0"/>
          </a:p>
        </p:txBody>
      </p:sp>
      <p:grpSp>
        <p:nvGrpSpPr>
          <p:cNvPr id="39" name="a6e0e701-72ba-4b30-9969-e760829c6ef9" descr="本素材由iSlide™ 提供&#10;iSlide™尊重知识产权并注重保护用户享有的各项权利。郑重提醒您：&#10;iSlide™插件中提供的任何信息内容的所有权、知识产权归其原始权利人或权利受让人所有，您免费/购买获得的是信息内容的使用权，并受下述条款的约束；&#10;1. 您仅可以个人非商业用途使用该等信息内容，不可将信息内容的全部或部分用于出售，或以出租、出借、转让、分销、发布等其他任何方式供他人使用；&#10;2. 禁止在接入互联网或移动互联网的任何网站、平台、应用或程序上以任何方式为他人提供iSlide™插件资源内容的下载。&#10;The resource is supplied by iSlide™.&#10;iSlide™ respects all intellectual property rights and protects all the rights its users acquired.Solemnly remind you:&#10;The ownership and intellectual property of the resources supplied in iSlide Add-in belongs to its owner or the assignee of this ownership.you only acquired the usage of the resources supplied in iSlide Add-in, as well as respected the following restrain terms:&#10;1.You are only allowed to use such resource for personal and non-commercial aim, not allowed to use such resource or part of it for the sale; or rent, lend, transfer to others; or distribution or release it in any way.&#10;2.You are not permitted to provide the resource of iSlide Add-in in any website, platform, application access to the Internet or mobile Internet." title="iSlide™ 版权声明  COPYRIGHT NOTICE"/>
          <p:cNvGrpSpPr>
            <a:grpSpLocks noChangeAspect="1"/>
          </p:cNvGrpSpPr>
          <p:nvPr>
            <p:custDataLst>
              <p:tags r:id="rId1"/>
            </p:custDataLst>
          </p:nvPr>
        </p:nvGrpSpPr>
        <p:grpSpPr>
          <a:xfrm>
            <a:off x="1625464" y="2203345"/>
            <a:ext cx="2383647" cy="2479970"/>
            <a:chOff x="3957395" y="1365261"/>
            <a:chExt cx="4276761" cy="4449584"/>
          </a:xfrm>
        </p:grpSpPr>
        <p:grpSp>
          <p:nvGrpSpPr>
            <p:cNvPr id="40" name="ïśľîḓê"/>
            <p:cNvGrpSpPr/>
            <p:nvPr/>
          </p:nvGrpSpPr>
          <p:grpSpPr bwMode="auto">
            <a:xfrm>
              <a:off x="4251918" y="1741769"/>
              <a:ext cx="3636828" cy="3715552"/>
              <a:chOff x="2796" y="1176"/>
              <a:chExt cx="2125" cy="2171"/>
            </a:xfrm>
          </p:grpSpPr>
          <p:sp>
            <p:nvSpPr>
              <p:cNvPr id="637" name="iSľîḋê"/>
              <p:cNvSpPr/>
              <p:nvPr/>
            </p:nvSpPr>
            <p:spPr bwMode="auto">
              <a:xfrm>
                <a:off x="2876" y="1176"/>
                <a:ext cx="484" cy="548"/>
              </a:xfrm>
              <a:custGeom>
                <a:avLst/>
                <a:gdLst>
                  <a:gd name="T0" fmla="*/ 483 w 483"/>
                  <a:gd name="T1" fmla="*/ 178 h 547"/>
                  <a:gd name="T2" fmla="*/ 167 w 483"/>
                  <a:gd name="T3" fmla="*/ 469 h 547"/>
                  <a:gd name="T4" fmla="*/ 0 w 483"/>
                  <a:gd name="T5" fmla="*/ 291 h 547"/>
                  <a:gd name="T6" fmla="*/ 317 w 483"/>
                  <a:gd name="T7" fmla="*/ 0 h 547"/>
                  <a:gd name="T8" fmla="*/ 483 w 483"/>
                  <a:gd name="T9" fmla="*/ 178 h 547"/>
                </a:gdLst>
                <a:ahLst/>
                <a:cxnLst>
                  <a:cxn ang="0">
                    <a:pos x="T0" y="T1"/>
                  </a:cxn>
                  <a:cxn ang="0">
                    <a:pos x="T2" y="T3"/>
                  </a:cxn>
                  <a:cxn ang="0">
                    <a:pos x="T4" y="T5"/>
                  </a:cxn>
                  <a:cxn ang="0">
                    <a:pos x="T6" y="T7"/>
                  </a:cxn>
                  <a:cxn ang="0">
                    <a:pos x="T8" y="T9"/>
                  </a:cxn>
                </a:cxnLst>
                <a:rect l="0" t="0" r="r" b="b"/>
                <a:pathLst>
                  <a:path w="483" h="547">
                    <a:moveTo>
                      <a:pt x="483" y="178"/>
                    </a:moveTo>
                    <a:cubicBezTo>
                      <a:pt x="467" y="250"/>
                      <a:pt x="291" y="547"/>
                      <a:pt x="167" y="469"/>
                    </a:cubicBezTo>
                    <a:cubicBezTo>
                      <a:pt x="42" y="390"/>
                      <a:pt x="0" y="291"/>
                      <a:pt x="0" y="291"/>
                    </a:cubicBezTo>
                    <a:cubicBezTo>
                      <a:pt x="317" y="0"/>
                      <a:pt x="317" y="0"/>
                      <a:pt x="317" y="0"/>
                    </a:cubicBezTo>
                    <a:cubicBezTo>
                      <a:pt x="317" y="0"/>
                      <a:pt x="476" y="128"/>
                      <a:pt x="483" y="178"/>
                    </a:cubicBezTo>
                    <a:close/>
                  </a:path>
                </a:pathLst>
              </a:custGeom>
              <a:solidFill>
                <a:srgbClr val="43414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38" name="iṩ1ïḑe"/>
              <p:cNvSpPr/>
              <p:nvPr/>
            </p:nvSpPr>
            <p:spPr bwMode="auto">
              <a:xfrm>
                <a:off x="2903" y="1237"/>
                <a:ext cx="427" cy="361"/>
              </a:xfrm>
              <a:custGeom>
                <a:avLst/>
                <a:gdLst>
                  <a:gd name="T0" fmla="*/ 0 w 426"/>
                  <a:gd name="T1" fmla="*/ 243 h 360"/>
                  <a:gd name="T2" fmla="*/ 344 w 426"/>
                  <a:gd name="T3" fmla="*/ 0 h 360"/>
                  <a:gd name="T4" fmla="*/ 426 w 426"/>
                  <a:gd name="T5" fmla="*/ 151 h 360"/>
                  <a:gd name="T6" fmla="*/ 168 w 426"/>
                  <a:gd name="T7" fmla="*/ 360 h 360"/>
                  <a:gd name="T8" fmla="*/ 0 w 426"/>
                  <a:gd name="T9" fmla="*/ 243 h 360"/>
                </a:gdLst>
                <a:ahLst/>
                <a:cxnLst>
                  <a:cxn ang="0">
                    <a:pos x="T0" y="T1"/>
                  </a:cxn>
                  <a:cxn ang="0">
                    <a:pos x="T2" y="T3"/>
                  </a:cxn>
                  <a:cxn ang="0">
                    <a:pos x="T4" y="T5"/>
                  </a:cxn>
                  <a:cxn ang="0">
                    <a:pos x="T6" y="T7"/>
                  </a:cxn>
                  <a:cxn ang="0">
                    <a:pos x="T8" y="T9"/>
                  </a:cxn>
                </a:cxnLst>
                <a:rect l="0" t="0" r="r" b="b"/>
                <a:pathLst>
                  <a:path w="426" h="360">
                    <a:moveTo>
                      <a:pt x="0" y="243"/>
                    </a:moveTo>
                    <a:cubicBezTo>
                      <a:pt x="344" y="0"/>
                      <a:pt x="344" y="0"/>
                      <a:pt x="344" y="0"/>
                    </a:cubicBezTo>
                    <a:cubicBezTo>
                      <a:pt x="344" y="0"/>
                      <a:pt x="393" y="46"/>
                      <a:pt x="426" y="151"/>
                    </a:cubicBezTo>
                    <a:cubicBezTo>
                      <a:pt x="168" y="360"/>
                      <a:pt x="168" y="360"/>
                      <a:pt x="168" y="360"/>
                    </a:cubicBezTo>
                    <a:cubicBezTo>
                      <a:pt x="78" y="333"/>
                      <a:pt x="0" y="243"/>
                      <a:pt x="0" y="243"/>
                    </a:cubicBezTo>
                    <a:close/>
                  </a:path>
                </a:pathLst>
              </a:custGeom>
              <a:solidFill>
                <a:srgbClr val="55484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39" name="iśļîḍe"/>
              <p:cNvSpPr/>
              <p:nvPr/>
            </p:nvSpPr>
            <p:spPr bwMode="auto">
              <a:xfrm>
                <a:off x="4302" y="1203"/>
                <a:ext cx="548" cy="450"/>
              </a:xfrm>
              <a:custGeom>
                <a:avLst/>
                <a:gdLst>
                  <a:gd name="T0" fmla="*/ 402 w 547"/>
                  <a:gd name="T1" fmla="*/ 449 h 449"/>
                  <a:gd name="T2" fmla="*/ 55 w 547"/>
                  <a:gd name="T3" fmla="*/ 195 h 449"/>
                  <a:gd name="T4" fmla="*/ 200 w 547"/>
                  <a:gd name="T5" fmla="*/ 0 h 449"/>
                  <a:gd name="T6" fmla="*/ 547 w 547"/>
                  <a:gd name="T7" fmla="*/ 254 h 449"/>
                  <a:gd name="T8" fmla="*/ 402 w 547"/>
                  <a:gd name="T9" fmla="*/ 449 h 449"/>
                </a:gdLst>
                <a:ahLst/>
                <a:cxnLst>
                  <a:cxn ang="0">
                    <a:pos x="T0" y="T1"/>
                  </a:cxn>
                  <a:cxn ang="0">
                    <a:pos x="T2" y="T3"/>
                  </a:cxn>
                  <a:cxn ang="0">
                    <a:pos x="T4" y="T5"/>
                  </a:cxn>
                  <a:cxn ang="0">
                    <a:pos x="T6" y="T7"/>
                  </a:cxn>
                  <a:cxn ang="0">
                    <a:pos x="T8" y="T9"/>
                  </a:cxn>
                </a:cxnLst>
                <a:rect l="0" t="0" r="r" b="b"/>
                <a:pathLst>
                  <a:path w="547" h="449">
                    <a:moveTo>
                      <a:pt x="402" y="449"/>
                    </a:moveTo>
                    <a:cubicBezTo>
                      <a:pt x="327" y="447"/>
                      <a:pt x="0" y="331"/>
                      <a:pt x="55" y="195"/>
                    </a:cubicBezTo>
                    <a:cubicBezTo>
                      <a:pt x="110" y="59"/>
                      <a:pt x="200" y="0"/>
                      <a:pt x="200" y="0"/>
                    </a:cubicBezTo>
                    <a:cubicBezTo>
                      <a:pt x="547" y="254"/>
                      <a:pt x="547" y="254"/>
                      <a:pt x="547" y="254"/>
                    </a:cubicBezTo>
                    <a:cubicBezTo>
                      <a:pt x="547" y="254"/>
                      <a:pt x="450" y="433"/>
                      <a:pt x="402" y="449"/>
                    </a:cubicBezTo>
                    <a:close/>
                  </a:path>
                </a:pathLst>
              </a:custGeom>
              <a:solidFill>
                <a:srgbClr val="613B1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40" name="ïšļiḑé"/>
              <p:cNvSpPr/>
              <p:nvPr/>
            </p:nvSpPr>
            <p:spPr bwMode="auto">
              <a:xfrm>
                <a:off x="4351" y="1338"/>
                <a:ext cx="368" cy="324"/>
              </a:xfrm>
              <a:custGeom>
                <a:avLst/>
                <a:gdLst>
                  <a:gd name="T0" fmla="*/ 192 w 367"/>
                  <a:gd name="T1" fmla="*/ 10 h 323"/>
                  <a:gd name="T2" fmla="*/ 121 w 367"/>
                  <a:gd name="T3" fmla="*/ 10 h 323"/>
                  <a:gd name="T4" fmla="*/ 12 w 367"/>
                  <a:gd name="T5" fmla="*/ 136 h 323"/>
                  <a:gd name="T6" fmla="*/ 270 w 367"/>
                  <a:gd name="T7" fmla="*/ 318 h 323"/>
                  <a:gd name="T8" fmla="*/ 366 w 367"/>
                  <a:gd name="T9" fmla="*/ 196 h 323"/>
                  <a:gd name="T10" fmla="*/ 305 w 367"/>
                  <a:gd name="T11" fmla="*/ 85 h 323"/>
                  <a:gd name="T12" fmla="*/ 192 w 367"/>
                  <a:gd name="T13" fmla="*/ 10 h 323"/>
                </a:gdLst>
                <a:ahLst/>
                <a:cxnLst>
                  <a:cxn ang="0">
                    <a:pos x="T0" y="T1"/>
                  </a:cxn>
                  <a:cxn ang="0">
                    <a:pos x="T2" y="T3"/>
                  </a:cxn>
                  <a:cxn ang="0">
                    <a:pos x="T4" y="T5"/>
                  </a:cxn>
                  <a:cxn ang="0">
                    <a:pos x="T6" y="T7"/>
                  </a:cxn>
                  <a:cxn ang="0">
                    <a:pos x="T8" y="T9"/>
                  </a:cxn>
                  <a:cxn ang="0">
                    <a:pos x="T10" y="T11"/>
                  </a:cxn>
                  <a:cxn ang="0">
                    <a:pos x="T12" y="T13"/>
                  </a:cxn>
                </a:cxnLst>
                <a:rect l="0" t="0" r="r" b="b"/>
                <a:pathLst>
                  <a:path w="367" h="323">
                    <a:moveTo>
                      <a:pt x="192" y="10"/>
                    </a:moveTo>
                    <a:cubicBezTo>
                      <a:pt x="176" y="10"/>
                      <a:pt x="141" y="0"/>
                      <a:pt x="121" y="10"/>
                    </a:cubicBezTo>
                    <a:cubicBezTo>
                      <a:pt x="101" y="20"/>
                      <a:pt x="0" y="99"/>
                      <a:pt x="12" y="136"/>
                    </a:cubicBezTo>
                    <a:cubicBezTo>
                      <a:pt x="25" y="173"/>
                      <a:pt x="245" y="323"/>
                      <a:pt x="270" y="318"/>
                    </a:cubicBezTo>
                    <a:cubicBezTo>
                      <a:pt x="295" y="312"/>
                      <a:pt x="367" y="220"/>
                      <a:pt x="366" y="196"/>
                    </a:cubicBezTo>
                    <a:cubicBezTo>
                      <a:pt x="366" y="172"/>
                      <a:pt x="322" y="99"/>
                      <a:pt x="305" y="85"/>
                    </a:cubicBezTo>
                    <a:cubicBezTo>
                      <a:pt x="288" y="72"/>
                      <a:pt x="192" y="10"/>
                      <a:pt x="192" y="10"/>
                    </a:cubicBezTo>
                    <a:close/>
                  </a:path>
                </a:pathLst>
              </a:custGeom>
              <a:solidFill>
                <a:srgbClr val="2F303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41" name="iṥľïḓè"/>
              <p:cNvSpPr/>
              <p:nvPr/>
            </p:nvSpPr>
            <p:spPr bwMode="auto">
              <a:xfrm>
                <a:off x="4394" y="1246"/>
                <a:ext cx="118" cy="164"/>
              </a:xfrm>
              <a:custGeom>
                <a:avLst/>
                <a:gdLst>
                  <a:gd name="T0" fmla="*/ 117 w 117"/>
                  <a:gd name="T1" fmla="*/ 0 h 164"/>
                  <a:gd name="T2" fmla="*/ 30 w 117"/>
                  <a:gd name="T3" fmla="*/ 90 h 164"/>
                  <a:gd name="T4" fmla="*/ 34 w 117"/>
                  <a:gd name="T5" fmla="*/ 164 h 164"/>
                  <a:gd name="T6" fmla="*/ 96 w 117"/>
                  <a:gd name="T7" fmla="*/ 144 h 164"/>
                  <a:gd name="T8" fmla="*/ 117 w 117"/>
                  <a:gd name="T9" fmla="*/ 0 h 164"/>
                </a:gdLst>
                <a:ahLst/>
                <a:cxnLst>
                  <a:cxn ang="0">
                    <a:pos x="T0" y="T1"/>
                  </a:cxn>
                  <a:cxn ang="0">
                    <a:pos x="T2" y="T3"/>
                  </a:cxn>
                  <a:cxn ang="0">
                    <a:pos x="T4" y="T5"/>
                  </a:cxn>
                  <a:cxn ang="0">
                    <a:pos x="T6" y="T7"/>
                  </a:cxn>
                  <a:cxn ang="0">
                    <a:pos x="T8" y="T9"/>
                  </a:cxn>
                </a:cxnLst>
                <a:rect l="0" t="0" r="r" b="b"/>
                <a:pathLst>
                  <a:path w="117" h="164">
                    <a:moveTo>
                      <a:pt x="117" y="0"/>
                    </a:moveTo>
                    <a:cubicBezTo>
                      <a:pt x="112" y="4"/>
                      <a:pt x="61" y="70"/>
                      <a:pt x="30" y="90"/>
                    </a:cubicBezTo>
                    <a:cubicBezTo>
                      <a:pt x="0" y="110"/>
                      <a:pt x="27" y="164"/>
                      <a:pt x="34" y="164"/>
                    </a:cubicBezTo>
                    <a:cubicBezTo>
                      <a:pt x="40" y="164"/>
                      <a:pt x="96" y="144"/>
                      <a:pt x="96" y="144"/>
                    </a:cubicBezTo>
                    <a:lnTo>
                      <a:pt x="117" y="0"/>
                    </a:lnTo>
                    <a:close/>
                  </a:path>
                </a:pathLst>
              </a:custGeom>
              <a:solidFill>
                <a:srgbClr val="40404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42" name="iSlïḓe"/>
              <p:cNvSpPr/>
              <p:nvPr/>
            </p:nvSpPr>
            <p:spPr bwMode="auto">
              <a:xfrm>
                <a:off x="4652" y="1437"/>
                <a:ext cx="157" cy="177"/>
              </a:xfrm>
              <a:custGeom>
                <a:avLst/>
                <a:gdLst>
                  <a:gd name="T0" fmla="*/ 88 w 157"/>
                  <a:gd name="T1" fmla="*/ 0 h 176"/>
                  <a:gd name="T2" fmla="*/ 13 w 157"/>
                  <a:gd name="T3" fmla="*/ 93 h 176"/>
                  <a:gd name="T4" fmla="*/ 3 w 157"/>
                  <a:gd name="T5" fmla="*/ 155 h 176"/>
                  <a:gd name="T6" fmla="*/ 78 w 157"/>
                  <a:gd name="T7" fmla="*/ 167 h 176"/>
                  <a:gd name="T8" fmla="*/ 143 w 157"/>
                  <a:gd name="T9" fmla="*/ 99 h 176"/>
                  <a:gd name="T10" fmla="*/ 157 w 157"/>
                  <a:gd name="T11" fmla="*/ 37 h 176"/>
                  <a:gd name="T12" fmla="*/ 88 w 157"/>
                  <a:gd name="T13" fmla="*/ 0 h 176"/>
                </a:gdLst>
                <a:ahLst/>
                <a:cxnLst>
                  <a:cxn ang="0">
                    <a:pos x="T0" y="T1"/>
                  </a:cxn>
                  <a:cxn ang="0">
                    <a:pos x="T2" y="T3"/>
                  </a:cxn>
                  <a:cxn ang="0">
                    <a:pos x="T4" y="T5"/>
                  </a:cxn>
                  <a:cxn ang="0">
                    <a:pos x="T6" y="T7"/>
                  </a:cxn>
                  <a:cxn ang="0">
                    <a:pos x="T8" y="T9"/>
                  </a:cxn>
                  <a:cxn ang="0">
                    <a:pos x="T10" y="T11"/>
                  </a:cxn>
                  <a:cxn ang="0">
                    <a:pos x="T12" y="T13"/>
                  </a:cxn>
                </a:cxnLst>
                <a:rect l="0" t="0" r="r" b="b"/>
                <a:pathLst>
                  <a:path w="157" h="176">
                    <a:moveTo>
                      <a:pt x="88" y="0"/>
                    </a:moveTo>
                    <a:cubicBezTo>
                      <a:pt x="13" y="93"/>
                      <a:pt x="13" y="93"/>
                      <a:pt x="13" y="93"/>
                    </a:cubicBezTo>
                    <a:cubicBezTo>
                      <a:pt x="13" y="93"/>
                      <a:pt x="0" y="152"/>
                      <a:pt x="3" y="155"/>
                    </a:cubicBezTo>
                    <a:cubicBezTo>
                      <a:pt x="6" y="159"/>
                      <a:pt x="58" y="176"/>
                      <a:pt x="78" y="167"/>
                    </a:cubicBezTo>
                    <a:cubicBezTo>
                      <a:pt x="98" y="159"/>
                      <a:pt x="144" y="101"/>
                      <a:pt x="143" y="99"/>
                    </a:cubicBezTo>
                    <a:cubicBezTo>
                      <a:pt x="142" y="96"/>
                      <a:pt x="157" y="37"/>
                      <a:pt x="157" y="37"/>
                    </a:cubicBezTo>
                    <a:lnTo>
                      <a:pt x="88" y="0"/>
                    </a:lnTo>
                    <a:close/>
                  </a:path>
                </a:pathLst>
              </a:custGeom>
              <a:solidFill>
                <a:srgbClr val="40404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43" name="iṧ1iḓe"/>
              <p:cNvSpPr/>
              <p:nvPr/>
            </p:nvSpPr>
            <p:spPr bwMode="auto">
              <a:xfrm>
                <a:off x="2805" y="2846"/>
                <a:ext cx="514" cy="501"/>
              </a:xfrm>
              <a:custGeom>
                <a:avLst/>
                <a:gdLst>
                  <a:gd name="T0" fmla="*/ 134 w 512"/>
                  <a:gd name="T1" fmla="*/ 81 h 500"/>
                  <a:gd name="T2" fmla="*/ 462 w 512"/>
                  <a:gd name="T3" fmla="*/ 316 h 500"/>
                  <a:gd name="T4" fmla="*/ 328 w 512"/>
                  <a:gd name="T5" fmla="*/ 500 h 500"/>
                  <a:gd name="T6" fmla="*/ 0 w 512"/>
                  <a:gd name="T7" fmla="*/ 265 h 500"/>
                  <a:gd name="T8" fmla="*/ 134 w 512"/>
                  <a:gd name="T9" fmla="*/ 81 h 500"/>
                </a:gdLst>
                <a:ahLst/>
                <a:cxnLst>
                  <a:cxn ang="0">
                    <a:pos x="T0" y="T1"/>
                  </a:cxn>
                  <a:cxn ang="0">
                    <a:pos x="T2" y="T3"/>
                  </a:cxn>
                  <a:cxn ang="0">
                    <a:pos x="T4" y="T5"/>
                  </a:cxn>
                  <a:cxn ang="0">
                    <a:pos x="T6" y="T7"/>
                  </a:cxn>
                  <a:cxn ang="0">
                    <a:pos x="T8" y="T9"/>
                  </a:cxn>
                </a:cxnLst>
                <a:rect l="0" t="0" r="r" b="b"/>
                <a:pathLst>
                  <a:path w="512" h="500">
                    <a:moveTo>
                      <a:pt x="134" y="81"/>
                    </a:moveTo>
                    <a:cubicBezTo>
                      <a:pt x="217" y="0"/>
                      <a:pt x="512" y="188"/>
                      <a:pt x="462" y="316"/>
                    </a:cubicBezTo>
                    <a:cubicBezTo>
                      <a:pt x="412" y="444"/>
                      <a:pt x="328" y="500"/>
                      <a:pt x="328" y="500"/>
                    </a:cubicBezTo>
                    <a:cubicBezTo>
                      <a:pt x="0" y="265"/>
                      <a:pt x="0" y="265"/>
                      <a:pt x="0" y="265"/>
                    </a:cubicBezTo>
                    <a:cubicBezTo>
                      <a:pt x="0" y="265"/>
                      <a:pt x="89" y="97"/>
                      <a:pt x="134" y="81"/>
                    </a:cubicBezTo>
                    <a:close/>
                  </a:path>
                </a:pathLst>
              </a:custGeom>
              <a:solidFill>
                <a:srgbClr val="302E3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44" name="í$ļiḑê"/>
              <p:cNvSpPr/>
              <p:nvPr/>
            </p:nvSpPr>
            <p:spPr bwMode="auto">
              <a:xfrm>
                <a:off x="2924" y="2800"/>
                <a:ext cx="476" cy="429"/>
              </a:xfrm>
              <a:custGeom>
                <a:avLst/>
                <a:gdLst>
                  <a:gd name="T0" fmla="*/ 0 w 475"/>
                  <a:gd name="T1" fmla="*/ 229 h 428"/>
                  <a:gd name="T2" fmla="*/ 28 w 475"/>
                  <a:gd name="T3" fmla="*/ 194 h 428"/>
                  <a:gd name="T4" fmla="*/ 157 w 475"/>
                  <a:gd name="T5" fmla="*/ 12 h 428"/>
                  <a:gd name="T6" fmla="*/ 251 w 475"/>
                  <a:gd name="T7" fmla="*/ 83 h 428"/>
                  <a:gd name="T8" fmla="*/ 221 w 475"/>
                  <a:gd name="T9" fmla="*/ 220 h 428"/>
                  <a:gd name="T10" fmla="*/ 435 w 475"/>
                  <a:gd name="T11" fmla="*/ 170 h 428"/>
                  <a:gd name="T12" fmla="*/ 453 w 475"/>
                  <a:gd name="T13" fmla="*/ 268 h 428"/>
                  <a:gd name="T14" fmla="*/ 257 w 475"/>
                  <a:gd name="T15" fmla="*/ 408 h 428"/>
                  <a:gd name="T16" fmla="*/ 0 w 475"/>
                  <a:gd name="T17" fmla="*/ 229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5" h="428">
                    <a:moveTo>
                      <a:pt x="0" y="229"/>
                    </a:moveTo>
                    <a:cubicBezTo>
                      <a:pt x="0" y="229"/>
                      <a:pt x="19" y="215"/>
                      <a:pt x="28" y="194"/>
                    </a:cubicBezTo>
                    <a:cubicBezTo>
                      <a:pt x="37" y="173"/>
                      <a:pt x="168" y="24"/>
                      <a:pt x="157" y="12"/>
                    </a:cubicBezTo>
                    <a:cubicBezTo>
                      <a:pt x="146" y="0"/>
                      <a:pt x="259" y="65"/>
                      <a:pt x="251" y="83"/>
                    </a:cubicBezTo>
                    <a:cubicBezTo>
                      <a:pt x="243" y="101"/>
                      <a:pt x="209" y="234"/>
                      <a:pt x="221" y="220"/>
                    </a:cubicBezTo>
                    <a:cubicBezTo>
                      <a:pt x="232" y="206"/>
                      <a:pt x="427" y="158"/>
                      <a:pt x="435" y="170"/>
                    </a:cubicBezTo>
                    <a:cubicBezTo>
                      <a:pt x="443" y="182"/>
                      <a:pt x="475" y="254"/>
                      <a:pt x="453" y="268"/>
                    </a:cubicBezTo>
                    <a:cubicBezTo>
                      <a:pt x="431" y="282"/>
                      <a:pt x="281" y="428"/>
                      <a:pt x="257" y="408"/>
                    </a:cubicBezTo>
                    <a:cubicBezTo>
                      <a:pt x="233" y="388"/>
                      <a:pt x="0" y="229"/>
                      <a:pt x="0" y="229"/>
                    </a:cubicBezTo>
                    <a:close/>
                  </a:path>
                </a:pathLst>
              </a:custGeom>
              <a:solidFill>
                <a:srgbClr val="40404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45" name="ï$ḷîḋê"/>
              <p:cNvSpPr/>
              <p:nvPr/>
            </p:nvSpPr>
            <p:spPr bwMode="auto">
              <a:xfrm>
                <a:off x="4463" y="2685"/>
                <a:ext cx="458" cy="546"/>
              </a:xfrm>
              <a:custGeom>
                <a:avLst/>
                <a:gdLst>
                  <a:gd name="T0" fmla="*/ 0 w 456"/>
                  <a:gd name="T1" fmla="*/ 399 h 545"/>
                  <a:gd name="T2" fmla="*/ 260 w 456"/>
                  <a:gd name="T3" fmla="*/ 55 h 545"/>
                  <a:gd name="T4" fmla="*/ 456 w 456"/>
                  <a:gd name="T5" fmla="*/ 201 h 545"/>
                  <a:gd name="T6" fmla="*/ 197 w 456"/>
                  <a:gd name="T7" fmla="*/ 545 h 545"/>
                  <a:gd name="T8" fmla="*/ 0 w 456"/>
                  <a:gd name="T9" fmla="*/ 399 h 545"/>
                </a:gdLst>
                <a:ahLst/>
                <a:cxnLst>
                  <a:cxn ang="0">
                    <a:pos x="T0" y="T1"/>
                  </a:cxn>
                  <a:cxn ang="0">
                    <a:pos x="T2" y="T3"/>
                  </a:cxn>
                  <a:cxn ang="0">
                    <a:pos x="T4" y="T5"/>
                  </a:cxn>
                  <a:cxn ang="0">
                    <a:pos x="T6" y="T7"/>
                  </a:cxn>
                  <a:cxn ang="0">
                    <a:pos x="T8" y="T9"/>
                  </a:cxn>
                </a:cxnLst>
                <a:rect l="0" t="0" r="r" b="b"/>
                <a:pathLst>
                  <a:path w="456" h="545">
                    <a:moveTo>
                      <a:pt x="0" y="399"/>
                    </a:moveTo>
                    <a:cubicBezTo>
                      <a:pt x="3" y="324"/>
                      <a:pt x="123" y="0"/>
                      <a:pt x="260" y="55"/>
                    </a:cubicBezTo>
                    <a:cubicBezTo>
                      <a:pt x="397" y="110"/>
                      <a:pt x="456" y="201"/>
                      <a:pt x="456" y="201"/>
                    </a:cubicBezTo>
                    <a:cubicBezTo>
                      <a:pt x="197" y="545"/>
                      <a:pt x="197" y="545"/>
                      <a:pt x="197" y="545"/>
                    </a:cubicBezTo>
                    <a:cubicBezTo>
                      <a:pt x="197" y="545"/>
                      <a:pt x="17" y="447"/>
                      <a:pt x="0" y="399"/>
                    </a:cubicBezTo>
                  </a:path>
                </a:pathLst>
              </a:custGeom>
              <a:solidFill>
                <a:srgbClr val="302E3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46" name="ïšľïḍé"/>
              <p:cNvSpPr/>
              <p:nvPr/>
            </p:nvSpPr>
            <p:spPr bwMode="auto">
              <a:xfrm>
                <a:off x="4464" y="2693"/>
                <a:ext cx="402" cy="460"/>
              </a:xfrm>
              <a:custGeom>
                <a:avLst/>
                <a:gdLst>
                  <a:gd name="T0" fmla="*/ 401 w 401"/>
                  <a:gd name="T1" fmla="*/ 167 h 459"/>
                  <a:gd name="T2" fmla="*/ 209 w 401"/>
                  <a:gd name="T3" fmla="*/ 0 h 459"/>
                  <a:gd name="T4" fmla="*/ 122 w 401"/>
                  <a:gd name="T5" fmla="*/ 125 h 459"/>
                  <a:gd name="T6" fmla="*/ 200 w 401"/>
                  <a:gd name="T7" fmla="*/ 243 h 459"/>
                  <a:gd name="T8" fmla="*/ 17 w 401"/>
                  <a:gd name="T9" fmla="*/ 196 h 459"/>
                  <a:gd name="T10" fmla="*/ 0 w 401"/>
                  <a:gd name="T11" fmla="*/ 318 h 459"/>
                  <a:gd name="T12" fmla="*/ 129 w 401"/>
                  <a:gd name="T13" fmla="*/ 451 h 459"/>
                  <a:gd name="T14" fmla="*/ 401 w 401"/>
                  <a:gd name="T15" fmla="*/ 167 h 4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1" h="459">
                    <a:moveTo>
                      <a:pt x="401" y="167"/>
                    </a:moveTo>
                    <a:cubicBezTo>
                      <a:pt x="392" y="159"/>
                      <a:pt x="209" y="0"/>
                      <a:pt x="209" y="0"/>
                    </a:cubicBezTo>
                    <a:cubicBezTo>
                      <a:pt x="122" y="125"/>
                      <a:pt x="122" y="125"/>
                      <a:pt x="122" y="125"/>
                    </a:cubicBezTo>
                    <a:cubicBezTo>
                      <a:pt x="200" y="243"/>
                      <a:pt x="200" y="243"/>
                      <a:pt x="200" y="243"/>
                    </a:cubicBezTo>
                    <a:cubicBezTo>
                      <a:pt x="200" y="243"/>
                      <a:pt x="20" y="190"/>
                      <a:pt x="17" y="196"/>
                    </a:cubicBezTo>
                    <a:cubicBezTo>
                      <a:pt x="14" y="202"/>
                      <a:pt x="0" y="318"/>
                      <a:pt x="0" y="318"/>
                    </a:cubicBezTo>
                    <a:cubicBezTo>
                      <a:pt x="0" y="318"/>
                      <a:pt x="124" y="459"/>
                      <a:pt x="129" y="451"/>
                    </a:cubicBezTo>
                    <a:cubicBezTo>
                      <a:pt x="134" y="443"/>
                      <a:pt x="401" y="167"/>
                      <a:pt x="401" y="167"/>
                    </a:cubicBezTo>
                  </a:path>
                </a:pathLst>
              </a:custGeom>
              <a:solidFill>
                <a:srgbClr val="40404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47" name="íśḷïḑé"/>
              <p:cNvSpPr/>
              <p:nvPr/>
            </p:nvSpPr>
            <p:spPr bwMode="auto">
              <a:xfrm>
                <a:off x="2796" y="1203"/>
                <a:ext cx="2101" cy="2084"/>
              </a:xfrm>
              <a:prstGeom prst="ellipse">
                <a:avLst/>
              </a:prstGeom>
              <a:solidFill>
                <a:srgbClr val="60808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48" name="ïśľíḍé"/>
              <p:cNvSpPr/>
              <p:nvPr/>
            </p:nvSpPr>
            <p:spPr bwMode="auto">
              <a:xfrm>
                <a:off x="4614" y="1883"/>
                <a:ext cx="58" cy="41"/>
              </a:xfrm>
              <a:custGeom>
                <a:avLst/>
                <a:gdLst>
                  <a:gd name="T0" fmla="*/ 52 w 58"/>
                  <a:gd name="T1" fmla="*/ 41 h 41"/>
                  <a:gd name="T2" fmla="*/ 58 w 58"/>
                  <a:gd name="T3" fmla="*/ 30 h 41"/>
                  <a:gd name="T4" fmla="*/ 11 w 58"/>
                  <a:gd name="T5" fmla="*/ 0 h 41"/>
                  <a:gd name="T6" fmla="*/ 5 w 58"/>
                  <a:gd name="T7" fmla="*/ 0 h 41"/>
                  <a:gd name="T8" fmla="*/ 3 w 58"/>
                  <a:gd name="T9" fmla="*/ 0 h 41"/>
                  <a:gd name="T10" fmla="*/ 0 w 58"/>
                  <a:gd name="T11" fmla="*/ 0 h 41"/>
                  <a:gd name="T12" fmla="*/ 0 w 58"/>
                  <a:gd name="T13" fmla="*/ 1 h 41"/>
                  <a:gd name="T14" fmla="*/ 1 w 58"/>
                  <a:gd name="T15" fmla="*/ 5 h 41"/>
                  <a:gd name="T16" fmla="*/ 3 w 58"/>
                  <a:gd name="T17" fmla="*/ 6 h 41"/>
                  <a:gd name="T18" fmla="*/ 4 w 58"/>
                  <a:gd name="T19" fmla="*/ 11 h 41"/>
                  <a:gd name="T20" fmla="*/ 52 w 58"/>
                  <a:gd name="T21"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8" h="41">
                    <a:moveTo>
                      <a:pt x="52" y="41"/>
                    </a:moveTo>
                    <a:lnTo>
                      <a:pt x="58" y="30"/>
                    </a:lnTo>
                    <a:lnTo>
                      <a:pt x="11" y="0"/>
                    </a:lnTo>
                    <a:lnTo>
                      <a:pt x="5" y="0"/>
                    </a:lnTo>
                    <a:lnTo>
                      <a:pt x="3" y="0"/>
                    </a:lnTo>
                    <a:lnTo>
                      <a:pt x="0" y="0"/>
                    </a:lnTo>
                    <a:lnTo>
                      <a:pt x="0" y="1"/>
                    </a:lnTo>
                    <a:lnTo>
                      <a:pt x="1" y="5"/>
                    </a:lnTo>
                    <a:lnTo>
                      <a:pt x="3" y="6"/>
                    </a:lnTo>
                    <a:lnTo>
                      <a:pt x="4" y="11"/>
                    </a:lnTo>
                    <a:lnTo>
                      <a:pt x="52" y="41"/>
                    </a:lnTo>
                    <a:close/>
                  </a:path>
                </a:pathLst>
              </a:custGeom>
              <a:solidFill>
                <a:srgbClr val="BABC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49" name="iṣ1îďè"/>
              <p:cNvSpPr/>
              <p:nvPr/>
            </p:nvSpPr>
            <p:spPr bwMode="auto">
              <a:xfrm>
                <a:off x="4619" y="1883"/>
                <a:ext cx="37" cy="24"/>
              </a:xfrm>
              <a:custGeom>
                <a:avLst/>
                <a:gdLst>
                  <a:gd name="T0" fmla="*/ 2 w 37"/>
                  <a:gd name="T1" fmla="*/ 0 h 24"/>
                  <a:gd name="T2" fmla="*/ 0 w 37"/>
                  <a:gd name="T3" fmla="*/ 0 h 24"/>
                  <a:gd name="T4" fmla="*/ 36 w 37"/>
                  <a:gd name="T5" fmla="*/ 24 h 24"/>
                  <a:gd name="T6" fmla="*/ 37 w 37"/>
                  <a:gd name="T7" fmla="*/ 23 h 24"/>
                  <a:gd name="T8" fmla="*/ 2 w 37"/>
                  <a:gd name="T9" fmla="*/ 0 h 24"/>
                </a:gdLst>
                <a:ahLst/>
                <a:cxnLst>
                  <a:cxn ang="0">
                    <a:pos x="T0" y="T1"/>
                  </a:cxn>
                  <a:cxn ang="0">
                    <a:pos x="T2" y="T3"/>
                  </a:cxn>
                  <a:cxn ang="0">
                    <a:pos x="T4" y="T5"/>
                  </a:cxn>
                  <a:cxn ang="0">
                    <a:pos x="T6" y="T7"/>
                  </a:cxn>
                  <a:cxn ang="0">
                    <a:pos x="T8" y="T9"/>
                  </a:cxn>
                </a:cxnLst>
                <a:rect l="0" t="0" r="r" b="b"/>
                <a:pathLst>
                  <a:path w="37" h="24">
                    <a:moveTo>
                      <a:pt x="2" y="0"/>
                    </a:moveTo>
                    <a:lnTo>
                      <a:pt x="0" y="0"/>
                    </a:lnTo>
                    <a:lnTo>
                      <a:pt x="36" y="24"/>
                    </a:lnTo>
                    <a:lnTo>
                      <a:pt x="37" y="23"/>
                    </a:lnTo>
                    <a:lnTo>
                      <a:pt x="2" y="0"/>
                    </a:lnTo>
                    <a:close/>
                  </a:path>
                </a:pathLst>
              </a:custGeom>
              <a:solidFill>
                <a:srgbClr val="A5A7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50" name="isḻídé"/>
              <p:cNvSpPr/>
              <p:nvPr/>
            </p:nvSpPr>
            <p:spPr bwMode="auto">
              <a:xfrm>
                <a:off x="4617" y="1889"/>
                <a:ext cx="35" cy="26"/>
              </a:xfrm>
              <a:custGeom>
                <a:avLst/>
                <a:gdLst>
                  <a:gd name="T0" fmla="*/ 0 w 35"/>
                  <a:gd name="T1" fmla="*/ 0 h 26"/>
                  <a:gd name="T2" fmla="*/ 1 w 35"/>
                  <a:gd name="T3" fmla="*/ 5 h 26"/>
                  <a:gd name="T4" fmla="*/ 34 w 35"/>
                  <a:gd name="T5" fmla="*/ 26 h 26"/>
                  <a:gd name="T6" fmla="*/ 35 w 35"/>
                  <a:gd name="T7" fmla="*/ 23 h 26"/>
                  <a:gd name="T8" fmla="*/ 0 w 35"/>
                  <a:gd name="T9" fmla="*/ 0 h 26"/>
                </a:gdLst>
                <a:ahLst/>
                <a:cxnLst>
                  <a:cxn ang="0">
                    <a:pos x="T0" y="T1"/>
                  </a:cxn>
                  <a:cxn ang="0">
                    <a:pos x="T2" y="T3"/>
                  </a:cxn>
                  <a:cxn ang="0">
                    <a:pos x="T4" y="T5"/>
                  </a:cxn>
                  <a:cxn ang="0">
                    <a:pos x="T6" y="T7"/>
                  </a:cxn>
                  <a:cxn ang="0">
                    <a:pos x="T8" y="T9"/>
                  </a:cxn>
                </a:cxnLst>
                <a:rect l="0" t="0" r="r" b="b"/>
                <a:pathLst>
                  <a:path w="35" h="26">
                    <a:moveTo>
                      <a:pt x="0" y="0"/>
                    </a:moveTo>
                    <a:lnTo>
                      <a:pt x="1" y="5"/>
                    </a:lnTo>
                    <a:lnTo>
                      <a:pt x="34" y="26"/>
                    </a:lnTo>
                    <a:lnTo>
                      <a:pt x="35" y="23"/>
                    </a:lnTo>
                    <a:lnTo>
                      <a:pt x="0" y="0"/>
                    </a:lnTo>
                    <a:close/>
                  </a:path>
                </a:pathLst>
              </a:custGeom>
              <a:solidFill>
                <a:srgbClr val="A5A7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51" name="îṥḻíďê"/>
              <p:cNvSpPr/>
              <p:nvPr/>
            </p:nvSpPr>
            <p:spPr bwMode="auto">
              <a:xfrm>
                <a:off x="4660" y="1908"/>
                <a:ext cx="82" cy="80"/>
              </a:xfrm>
              <a:custGeom>
                <a:avLst/>
                <a:gdLst>
                  <a:gd name="T0" fmla="*/ 41 w 82"/>
                  <a:gd name="T1" fmla="*/ 30 h 80"/>
                  <a:gd name="T2" fmla="*/ 40 w 82"/>
                  <a:gd name="T3" fmla="*/ 15 h 80"/>
                  <a:gd name="T4" fmla="*/ 40 w 82"/>
                  <a:gd name="T5" fmla="*/ 15 h 80"/>
                  <a:gd name="T6" fmla="*/ 26 w 82"/>
                  <a:gd name="T7" fmla="*/ 36 h 80"/>
                  <a:gd name="T8" fmla="*/ 27 w 82"/>
                  <a:gd name="T9" fmla="*/ 37 h 80"/>
                  <a:gd name="T10" fmla="*/ 41 w 82"/>
                  <a:gd name="T11" fmla="*/ 30 h 80"/>
                  <a:gd name="T12" fmla="*/ 11 w 82"/>
                  <a:gd name="T13" fmla="*/ 0 h 80"/>
                  <a:gd name="T14" fmla="*/ 11 w 82"/>
                  <a:gd name="T15" fmla="*/ 0 h 80"/>
                  <a:gd name="T16" fmla="*/ 21 w 82"/>
                  <a:gd name="T17" fmla="*/ 1 h 80"/>
                  <a:gd name="T18" fmla="*/ 5 w 82"/>
                  <a:gd name="T19" fmla="*/ 25 h 80"/>
                  <a:gd name="T20" fmla="*/ 0 w 82"/>
                  <a:gd name="T21" fmla="*/ 16 h 80"/>
                  <a:gd name="T22" fmla="*/ 11 w 82"/>
                  <a:gd name="T2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2" h="80">
                    <a:moveTo>
                      <a:pt x="41" y="30"/>
                    </a:moveTo>
                    <a:cubicBezTo>
                      <a:pt x="44" y="24"/>
                      <a:pt x="44" y="18"/>
                      <a:pt x="40" y="15"/>
                    </a:cubicBezTo>
                    <a:cubicBezTo>
                      <a:pt x="40" y="15"/>
                      <a:pt x="40" y="15"/>
                      <a:pt x="40" y="15"/>
                    </a:cubicBezTo>
                    <a:cubicBezTo>
                      <a:pt x="26" y="36"/>
                      <a:pt x="26" y="36"/>
                      <a:pt x="26" y="36"/>
                    </a:cubicBezTo>
                    <a:cubicBezTo>
                      <a:pt x="27" y="37"/>
                      <a:pt x="27" y="37"/>
                      <a:pt x="27" y="37"/>
                    </a:cubicBezTo>
                    <a:cubicBezTo>
                      <a:pt x="31" y="39"/>
                      <a:pt x="37" y="36"/>
                      <a:pt x="41" y="30"/>
                    </a:cubicBezTo>
                    <a:close/>
                    <a:moveTo>
                      <a:pt x="11" y="0"/>
                    </a:moveTo>
                    <a:cubicBezTo>
                      <a:pt x="11" y="0"/>
                      <a:pt x="11" y="0"/>
                      <a:pt x="11" y="0"/>
                    </a:cubicBezTo>
                    <a:cubicBezTo>
                      <a:pt x="11" y="0"/>
                      <a:pt x="15" y="1"/>
                      <a:pt x="21" y="1"/>
                    </a:cubicBezTo>
                    <a:cubicBezTo>
                      <a:pt x="82" y="0"/>
                      <a:pt x="31" y="80"/>
                      <a:pt x="5" y="25"/>
                    </a:cubicBezTo>
                    <a:cubicBezTo>
                      <a:pt x="3" y="21"/>
                      <a:pt x="0" y="16"/>
                      <a:pt x="0" y="16"/>
                    </a:cubicBezTo>
                    <a:cubicBezTo>
                      <a:pt x="4" y="11"/>
                      <a:pt x="7" y="6"/>
                      <a:pt x="11" y="0"/>
                    </a:cubicBezTo>
                    <a:close/>
                  </a:path>
                </a:pathLst>
              </a:custGeom>
              <a:solidFill>
                <a:srgbClr val="40404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52" name="ïṡľíḓé"/>
              <p:cNvSpPr/>
              <p:nvPr/>
            </p:nvSpPr>
            <p:spPr bwMode="auto">
              <a:xfrm>
                <a:off x="4666" y="1956"/>
                <a:ext cx="78" cy="66"/>
              </a:xfrm>
              <a:custGeom>
                <a:avLst/>
                <a:gdLst>
                  <a:gd name="T0" fmla="*/ 36 w 78"/>
                  <a:gd name="T1" fmla="*/ 14 h 66"/>
                  <a:gd name="T2" fmla="*/ 31 w 78"/>
                  <a:gd name="T3" fmla="*/ 10 h 66"/>
                  <a:gd name="T4" fmla="*/ 35 w 78"/>
                  <a:gd name="T5" fmla="*/ 5 h 66"/>
                  <a:gd name="T6" fmla="*/ 40 w 78"/>
                  <a:gd name="T7" fmla="*/ 9 h 66"/>
                  <a:gd name="T8" fmla="*/ 36 w 78"/>
                  <a:gd name="T9" fmla="*/ 14 h 66"/>
                  <a:gd name="T10" fmla="*/ 55 w 78"/>
                  <a:gd name="T11" fmla="*/ 64 h 66"/>
                  <a:gd name="T12" fmla="*/ 55 w 78"/>
                  <a:gd name="T13" fmla="*/ 64 h 66"/>
                  <a:gd name="T14" fmla="*/ 51 w 78"/>
                  <a:gd name="T15" fmla="*/ 3 h 66"/>
                  <a:gd name="T16" fmla="*/ 35 w 78"/>
                  <a:gd name="T17" fmla="*/ 0 h 66"/>
                  <a:gd name="T18" fmla="*/ 19 w 78"/>
                  <a:gd name="T19" fmla="*/ 6 h 66"/>
                  <a:gd name="T20" fmla="*/ 23 w 78"/>
                  <a:gd name="T21" fmla="*/ 66 h 66"/>
                  <a:gd name="T22" fmla="*/ 55 w 78"/>
                  <a:gd name="T23" fmla="*/ 6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8" h="66">
                    <a:moveTo>
                      <a:pt x="36" y="14"/>
                    </a:moveTo>
                    <a:cubicBezTo>
                      <a:pt x="33" y="14"/>
                      <a:pt x="31" y="12"/>
                      <a:pt x="31" y="10"/>
                    </a:cubicBezTo>
                    <a:cubicBezTo>
                      <a:pt x="31" y="8"/>
                      <a:pt x="33" y="6"/>
                      <a:pt x="35" y="5"/>
                    </a:cubicBezTo>
                    <a:cubicBezTo>
                      <a:pt x="37" y="5"/>
                      <a:pt x="40" y="7"/>
                      <a:pt x="40" y="9"/>
                    </a:cubicBezTo>
                    <a:cubicBezTo>
                      <a:pt x="40" y="12"/>
                      <a:pt x="38" y="14"/>
                      <a:pt x="36" y="14"/>
                    </a:cubicBezTo>
                    <a:close/>
                    <a:moveTo>
                      <a:pt x="55" y="64"/>
                    </a:moveTo>
                    <a:cubicBezTo>
                      <a:pt x="55" y="64"/>
                      <a:pt x="55" y="64"/>
                      <a:pt x="55" y="64"/>
                    </a:cubicBezTo>
                    <a:cubicBezTo>
                      <a:pt x="78" y="60"/>
                      <a:pt x="62" y="14"/>
                      <a:pt x="51" y="3"/>
                    </a:cubicBezTo>
                    <a:cubicBezTo>
                      <a:pt x="48" y="1"/>
                      <a:pt x="41" y="0"/>
                      <a:pt x="35" y="0"/>
                    </a:cubicBezTo>
                    <a:cubicBezTo>
                      <a:pt x="28" y="1"/>
                      <a:pt x="22" y="2"/>
                      <a:pt x="19" y="6"/>
                    </a:cubicBezTo>
                    <a:cubicBezTo>
                      <a:pt x="9" y="17"/>
                      <a:pt x="0" y="65"/>
                      <a:pt x="23" y="66"/>
                    </a:cubicBezTo>
                    <a:cubicBezTo>
                      <a:pt x="35" y="66"/>
                      <a:pt x="43" y="66"/>
                      <a:pt x="55" y="64"/>
                    </a:cubicBezTo>
                    <a:close/>
                  </a:path>
                </a:pathLst>
              </a:custGeom>
              <a:solidFill>
                <a:srgbClr val="40404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53" name="íṩļïḋè"/>
              <p:cNvSpPr/>
              <p:nvPr/>
            </p:nvSpPr>
            <p:spPr bwMode="auto">
              <a:xfrm>
                <a:off x="4695" y="1935"/>
                <a:ext cx="11" cy="31"/>
              </a:xfrm>
              <a:custGeom>
                <a:avLst/>
                <a:gdLst>
                  <a:gd name="T0" fmla="*/ 1 w 11"/>
                  <a:gd name="T1" fmla="*/ 16 h 31"/>
                  <a:gd name="T2" fmla="*/ 6 w 11"/>
                  <a:gd name="T3" fmla="*/ 31 h 31"/>
                  <a:gd name="T4" fmla="*/ 10 w 11"/>
                  <a:gd name="T5" fmla="*/ 15 h 31"/>
                  <a:gd name="T6" fmla="*/ 4 w 11"/>
                  <a:gd name="T7" fmla="*/ 0 h 31"/>
                  <a:gd name="T8" fmla="*/ 1 w 11"/>
                  <a:gd name="T9" fmla="*/ 16 h 31"/>
                  <a:gd name="T10" fmla="*/ 9 w 11"/>
                  <a:gd name="T11" fmla="*/ 15 h 31"/>
                  <a:gd name="T12" fmla="*/ 9 w 11"/>
                  <a:gd name="T13" fmla="*/ 15 h 31"/>
                  <a:gd name="T14" fmla="*/ 6 w 11"/>
                  <a:gd name="T15" fmla="*/ 30 h 31"/>
                  <a:gd name="T16" fmla="*/ 2 w 11"/>
                  <a:gd name="T17" fmla="*/ 16 h 31"/>
                  <a:gd name="T18" fmla="*/ 4 w 11"/>
                  <a:gd name="T19" fmla="*/ 1 h 31"/>
                  <a:gd name="T20" fmla="*/ 9 w 11"/>
                  <a:gd name="T21" fmla="*/ 15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31">
                    <a:moveTo>
                      <a:pt x="1" y="16"/>
                    </a:moveTo>
                    <a:cubicBezTo>
                      <a:pt x="1" y="24"/>
                      <a:pt x="4" y="31"/>
                      <a:pt x="6" y="31"/>
                    </a:cubicBezTo>
                    <a:cubicBezTo>
                      <a:pt x="9" y="31"/>
                      <a:pt x="11" y="24"/>
                      <a:pt x="10" y="15"/>
                    </a:cubicBezTo>
                    <a:cubicBezTo>
                      <a:pt x="10" y="6"/>
                      <a:pt x="7" y="0"/>
                      <a:pt x="4" y="0"/>
                    </a:cubicBezTo>
                    <a:cubicBezTo>
                      <a:pt x="2" y="0"/>
                      <a:pt x="0" y="7"/>
                      <a:pt x="1" y="16"/>
                    </a:cubicBezTo>
                    <a:close/>
                    <a:moveTo>
                      <a:pt x="9" y="15"/>
                    </a:moveTo>
                    <a:cubicBezTo>
                      <a:pt x="9" y="15"/>
                      <a:pt x="9" y="15"/>
                      <a:pt x="9" y="15"/>
                    </a:cubicBezTo>
                    <a:cubicBezTo>
                      <a:pt x="10" y="23"/>
                      <a:pt x="9" y="30"/>
                      <a:pt x="6" y="30"/>
                    </a:cubicBezTo>
                    <a:cubicBezTo>
                      <a:pt x="4" y="30"/>
                      <a:pt x="2" y="24"/>
                      <a:pt x="2" y="16"/>
                    </a:cubicBezTo>
                    <a:cubicBezTo>
                      <a:pt x="1" y="8"/>
                      <a:pt x="2" y="1"/>
                      <a:pt x="4" y="1"/>
                    </a:cubicBezTo>
                    <a:cubicBezTo>
                      <a:pt x="7" y="1"/>
                      <a:pt x="9" y="7"/>
                      <a:pt x="9" y="15"/>
                    </a:cubicBezTo>
                    <a:close/>
                  </a:path>
                </a:pathLst>
              </a:custGeom>
              <a:solidFill>
                <a:srgbClr val="40404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54" name="íṩḷiḑé"/>
              <p:cNvSpPr/>
              <p:nvPr/>
            </p:nvSpPr>
            <p:spPr bwMode="auto">
              <a:xfrm>
                <a:off x="4705" y="1992"/>
                <a:ext cx="22" cy="22"/>
              </a:xfrm>
              <a:custGeom>
                <a:avLst/>
                <a:gdLst>
                  <a:gd name="T0" fmla="*/ 11 w 22"/>
                  <a:gd name="T1" fmla="*/ 0 h 22"/>
                  <a:gd name="T2" fmla="*/ 1 w 22"/>
                  <a:gd name="T3" fmla="*/ 11 h 22"/>
                  <a:gd name="T4" fmla="*/ 12 w 22"/>
                  <a:gd name="T5" fmla="*/ 21 h 22"/>
                  <a:gd name="T6" fmla="*/ 22 w 22"/>
                  <a:gd name="T7" fmla="*/ 10 h 22"/>
                  <a:gd name="T8" fmla="*/ 11 w 22"/>
                  <a:gd name="T9" fmla="*/ 0 h 22"/>
                </a:gdLst>
                <a:ahLst/>
                <a:cxnLst>
                  <a:cxn ang="0">
                    <a:pos x="T0" y="T1"/>
                  </a:cxn>
                  <a:cxn ang="0">
                    <a:pos x="T2" y="T3"/>
                  </a:cxn>
                  <a:cxn ang="0">
                    <a:pos x="T4" y="T5"/>
                  </a:cxn>
                  <a:cxn ang="0">
                    <a:pos x="T6" y="T7"/>
                  </a:cxn>
                  <a:cxn ang="0">
                    <a:pos x="T8" y="T9"/>
                  </a:cxn>
                </a:cxnLst>
                <a:rect l="0" t="0" r="r" b="b"/>
                <a:pathLst>
                  <a:path w="22" h="22">
                    <a:moveTo>
                      <a:pt x="11" y="0"/>
                    </a:moveTo>
                    <a:cubicBezTo>
                      <a:pt x="5" y="1"/>
                      <a:pt x="0" y="6"/>
                      <a:pt x="1" y="11"/>
                    </a:cubicBezTo>
                    <a:cubicBezTo>
                      <a:pt x="1" y="17"/>
                      <a:pt x="6" y="22"/>
                      <a:pt x="12" y="21"/>
                    </a:cubicBezTo>
                    <a:cubicBezTo>
                      <a:pt x="18" y="21"/>
                      <a:pt x="22" y="16"/>
                      <a:pt x="22" y="10"/>
                    </a:cubicBezTo>
                    <a:cubicBezTo>
                      <a:pt x="22" y="4"/>
                      <a:pt x="17" y="0"/>
                      <a:pt x="11" y="0"/>
                    </a:cubicBezTo>
                    <a:close/>
                  </a:path>
                </a:pathLst>
              </a:custGeom>
              <a:solidFill>
                <a:srgbClr val="231F2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55" name="îṡḻïḓè"/>
              <p:cNvSpPr/>
              <p:nvPr/>
            </p:nvSpPr>
            <p:spPr bwMode="auto">
              <a:xfrm>
                <a:off x="4713" y="1999"/>
                <a:ext cx="8" cy="6"/>
              </a:xfrm>
              <a:custGeom>
                <a:avLst/>
                <a:gdLst>
                  <a:gd name="T0" fmla="*/ 4 w 8"/>
                  <a:gd name="T1" fmla="*/ 1 h 6"/>
                  <a:gd name="T2" fmla="*/ 4 w 8"/>
                  <a:gd name="T3" fmla="*/ 3 h 6"/>
                  <a:gd name="T4" fmla="*/ 3 w 8"/>
                  <a:gd name="T5" fmla="*/ 4 h 6"/>
                  <a:gd name="T6" fmla="*/ 4 w 8"/>
                  <a:gd name="T7" fmla="*/ 4 h 6"/>
                  <a:gd name="T8" fmla="*/ 5 w 8"/>
                  <a:gd name="T9" fmla="*/ 3 h 6"/>
                  <a:gd name="T10" fmla="*/ 4 w 8"/>
                  <a:gd name="T11" fmla="*/ 3 h 6"/>
                  <a:gd name="T12" fmla="*/ 4 w 8"/>
                  <a:gd name="T13" fmla="*/ 1 h 6"/>
                  <a:gd name="T14" fmla="*/ 4 w 8"/>
                  <a:gd name="T15" fmla="*/ 1 h 6"/>
                  <a:gd name="T16" fmla="*/ 4 w 8"/>
                  <a:gd name="T17" fmla="*/ 1 h 6"/>
                  <a:gd name="T18" fmla="*/ 7 w 8"/>
                  <a:gd name="T19" fmla="*/ 5 h 6"/>
                  <a:gd name="T20" fmla="*/ 7 w 8"/>
                  <a:gd name="T21" fmla="*/ 5 h 6"/>
                  <a:gd name="T22" fmla="*/ 1 w 8"/>
                  <a:gd name="T23" fmla="*/ 6 h 6"/>
                  <a:gd name="T24" fmla="*/ 0 w 8"/>
                  <a:gd name="T25" fmla="*/ 5 h 6"/>
                  <a:gd name="T26" fmla="*/ 0 w 8"/>
                  <a:gd name="T27" fmla="*/ 1 h 6"/>
                  <a:gd name="T28" fmla="*/ 1 w 8"/>
                  <a:gd name="T29" fmla="*/ 0 h 6"/>
                  <a:gd name="T30" fmla="*/ 7 w 8"/>
                  <a:gd name="T31" fmla="*/ 0 h 6"/>
                  <a:gd name="T32" fmla="*/ 8 w 8"/>
                  <a:gd name="T33" fmla="*/ 0 h 6"/>
                  <a:gd name="T34" fmla="*/ 8 w 8"/>
                  <a:gd name="T35" fmla="*/ 5 h 6"/>
                  <a:gd name="T36" fmla="*/ 7 w 8"/>
                  <a:gd name="T37" fmla="*/ 5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 h="6">
                    <a:moveTo>
                      <a:pt x="4" y="1"/>
                    </a:moveTo>
                    <a:lnTo>
                      <a:pt x="4" y="3"/>
                    </a:lnTo>
                    <a:lnTo>
                      <a:pt x="3" y="4"/>
                    </a:lnTo>
                    <a:lnTo>
                      <a:pt x="4" y="4"/>
                    </a:lnTo>
                    <a:lnTo>
                      <a:pt x="5" y="3"/>
                    </a:lnTo>
                    <a:lnTo>
                      <a:pt x="4" y="3"/>
                    </a:lnTo>
                    <a:lnTo>
                      <a:pt x="4" y="1"/>
                    </a:lnTo>
                    <a:lnTo>
                      <a:pt x="4" y="1"/>
                    </a:lnTo>
                    <a:lnTo>
                      <a:pt x="4" y="1"/>
                    </a:lnTo>
                    <a:close/>
                    <a:moveTo>
                      <a:pt x="7" y="5"/>
                    </a:moveTo>
                    <a:lnTo>
                      <a:pt x="7" y="5"/>
                    </a:lnTo>
                    <a:lnTo>
                      <a:pt x="1" y="6"/>
                    </a:lnTo>
                    <a:lnTo>
                      <a:pt x="0" y="5"/>
                    </a:lnTo>
                    <a:lnTo>
                      <a:pt x="0" y="1"/>
                    </a:lnTo>
                    <a:lnTo>
                      <a:pt x="1" y="0"/>
                    </a:lnTo>
                    <a:lnTo>
                      <a:pt x="7" y="0"/>
                    </a:lnTo>
                    <a:lnTo>
                      <a:pt x="8" y="0"/>
                    </a:lnTo>
                    <a:lnTo>
                      <a:pt x="8" y="5"/>
                    </a:lnTo>
                    <a:lnTo>
                      <a:pt x="7" y="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56" name="îşliḋe"/>
              <p:cNvSpPr/>
              <p:nvPr/>
            </p:nvSpPr>
            <p:spPr bwMode="auto">
              <a:xfrm>
                <a:off x="4714" y="2005"/>
                <a:ext cx="7" cy="5"/>
              </a:xfrm>
              <a:custGeom>
                <a:avLst/>
                <a:gdLst>
                  <a:gd name="T0" fmla="*/ 2 w 7"/>
                  <a:gd name="T1" fmla="*/ 0 h 5"/>
                  <a:gd name="T2" fmla="*/ 2 w 7"/>
                  <a:gd name="T3" fmla="*/ 2 h 5"/>
                  <a:gd name="T4" fmla="*/ 3 w 7"/>
                  <a:gd name="T5" fmla="*/ 3 h 5"/>
                  <a:gd name="T6" fmla="*/ 4 w 7"/>
                  <a:gd name="T7" fmla="*/ 3 h 5"/>
                  <a:gd name="T8" fmla="*/ 5 w 7"/>
                  <a:gd name="T9" fmla="*/ 2 h 5"/>
                  <a:gd name="T10" fmla="*/ 5 w 7"/>
                  <a:gd name="T11" fmla="*/ 1 h 5"/>
                  <a:gd name="T12" fmla="*/ 7 w 7"/>
                  <a:gd name="T13" fmla="*/ 1 h 5"/>
                  <a:gd name="T14" fmla="*/ 7 w 7"/>
                  <a:gd name="T15" fmla="*/ 2 h 5"/>
                  <a:gd name="T16" fmla="*/ 4 w 7"/>
                  <a:gd name="T17" fmla="*/ 4 h 5"/>
                  <a:gd name="T18" fmla="*/ 3 w 7"/>
                  <a:gd name="T19" fmla="*/ 4 h 5"/>
                  <a:gd name="T20" fmla="*/ 0 w 7"/>
                  <a:gd name="T21" fmla="*/ 2 h 5"/>
                  <a:gd name="T22" fmla="*/ 0 w 7"/>
                  <a:gd name="T23" fmla="*/ 0 h 5"/>
                  <a:gd name="T24" fmla="*/ 2 w 7"/>
                  <a:gd name="T25" fmla="*/ 0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5">
                    <a:moveTo>
                      <a:pt x="2" y="0"/>
                    </a:moveTo>
                    <a:cubicBezTo>
                      <a:pt x="2" y="2"/>
                      <a:pt x="2" y="2"/>
                      <a:pt x="2" y="2"/>
                    </a:cubicBezTo>
                    <a:cubicBezTo>
                      <a:pt x="2" y="3"/>
                      <a:pt x="2" y="3"/>
                      <a:pt x="3" y="3"/>
                    </a:cubicBezTo>
                    <a:cubicBezTo>
                      <a:pt x="4" y="3"/>
                      <a:pt x="4" y="3"/>
                      <a:pt x="4" y="3"/>
                    </a:cubicBezTo>
                    <a:cubicBezTo>
                      <a:pt x="5" y="3"/>
                      <a:pt x="5" y="2"/>
                      <a:pt x="5" y="2"/>
                    </a:cubicBezTo>
                    <a:cubicBezTo>
                      <a:pt x="5" y="1"/>
                      <a:pt x="5" y="1"/>
                      <a:pt x="5" y="1"/>
                    </a:cubicBezTo>
                    <a:cubicBezTo>
                      <a:pt x="7" y="1"/>
                      <a:pt x="7" y="1"/>
                      <a:pt x="7" y="1"/>
                    </a:cubicBezTo>
                    <a:cubicBezTo>
                      <a:pt x="7" y="2"/>
                      <a:pt x="7" y="2"/>
                      <a:pt x="7" y="2"/>
                    </a:cubicBezTo>
                    <a:cubicBezTo>
                      <a:pt x="7" y="3"/>
                      <a:pt x="6" y="4"/>
                      <a:pt x="4" y="4"/>
                    </a:cubicBezTo>
                    <a:cubicBezTo>
                      <a:pt x="3" y="4"/>
                      <a:pt x="3" y="4"/>
                      <a:pt x="3" y="4"/>
                    </a:cubicBezTo>
                    <a:cubicBezTo>
                      <a:pt x="2" y="5"/>
                      <a:pt x="0" y="3"/>
                      <a:pt x="0" y="2"/>
                    </a:cubicBezTo>
                    <a:cubicBezTo>
                      <a:pt x="0" y="0"/>
                      <a:pt x="0" y="0"/>
                      <a:pt x="0" y="0"/>
                    </a:cubicBez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57" name="ïṡlîḍê"/>
              <p:cNvSpPr/>
              <p:nvPr/>
            </p:nvSpPr>
            <p:spPr bwMode="auto">
              <a:xfrm>
                <a:off x="4680" y="1977"/>
                <a:ext cx="22" cy="22"/>
              </a:xfrm>
              <a:custGeom>
                <a:avLst/>
                <a:gdLst>
                  <a:gd name="T0" fmla="*/ 10 w 22"/>
                  <a:gd name="T1" fmla="*/ 1 h 22"/>
                  <a:gd name="T2" fmla="*/ 1 w 22"/>
                  <a:gd name="T3" fmla="*/ 12 h 22"/>
                  <a:gd name="T4" fmla="*/ 12 w 22"/>
                  <a:gd name="T5" fmla="*/ 22 h 22"/>
                  <a:gd name="T6" fmla="*/ 22 w 22"/>
                  <a:gd name="T7" fmla="*/ 11 h 22"/>
                  <a:gd name="T8" fmla="*/ 10 w 22"/>
                  <a:gd name="T9" fmla="*/ 1 h 22"/>
                </a:gdLst>
                <a:ahLst/>
                <a:cxnLst>
                  <a:cxn ang="0">
                    <a:pos x="T0" y="T1"/>
                  </a:cxn>
                  <a:cxn ang="0">
                    <a:pos x="T2" y="T3"/>
                  </a:cxn>
                  <a:cxn ang="0">
                    <a:pos x="T4" y="T5"/>
                  </a:cxn>
                  <a:cxn ang="0">
                    <a:pos x="T6" y="T7"/>
                  </a:cxn>
                  <a:cxn ang="0">
                    <a:pos x="T8" y="T9"/>
                  </a:cxn>
                </a:cxnLst>
                <a:rect l="0" t="0" r="r" b="b"/>
                <a:pathLst>
                  <a:path w="22" h="22">
                    <a:moveTo>
                      <a:pt x="10" y="1"/>
                    </a:moveTo>
                    <a:cubicBezTo>
                      <a:pt x="5" y="1"/>
                      <a:pt x="0" y="6"/>
                      <a:pt x="1" y="12"/>
                    </a:cubicBezTo>
                    <a:cubicBezTo>
                      <a:pt x="1" y="18"/>
                      <a:pt x="6" y="22"/>
                      <a:pt x="12" y="22"/>
                    </a:cubicBezTo>
                    <a:cubicBezTo>
                      <a:pt x="18" y="21"/>
                      <a:pt x="22" y="16"/>
                      <a:pt x="22" y="11"/>
                    </a:cubicBezTo>
                    <a:cubicBezTo>
                      <a:pt x="21" y="5"/>
                      <a:pt x="16" y="0"/>
                      <a:pt x="10" y="1"/>
                    </a:cubicBezTo>
                    <a:close/>
                  </a:path>
                </a:pathLst>
              </a:custGeom>
              <a:solidFill>
                <a:srgbClr val="231F2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58" name="iṣḻîḋè"/>
              <p:cNvSpPr/>
              <p:nvPr/>
            </p:nvSpPr>
            <p:spPr bwMode="auto">
              <a:xfrm>
                <a:off x="4688" y="1989"/>
                <a:ext cx="7" cy="4"/>
              </a:xfrm>
              <a:custGeom>
                <a:avLst/>
                <a:gdLst>
                  <a:gd name="T0" fmla="*/ 5 w 7"/>
                  <a:gd name="T1" fmla="*/ 0 h 4"/>
                  <a:gd name="T2" fmla="*/ 5 w 7"/>
                  <a:gd name="T3" fmla="*/ 2 h 4"/>
                  <a:gd name="T4" fmla="*/ 4 w 7"/>
                  <a:gd name="T5" fmla="*/ 3 h 4"/>
                  <a:gd name="T6" fmla="*/ 3 w 7"/>
                  <a:gd name="T7" fmla="*/ 3 h 4"/>
                  <a:gd name="T8" fmla="*/ 1 w 7"/>
                  <a:gd name="T9" fmla="*/ 2 h 4"/>
                  <a:gd name="T10" fmla="*/ 1 w 7"/>
                  <a:gd name="T11" fmla="*/ 1 h 4"/>
                  <a:gd name="T12" fmla="*/ 0 w 7"/>
                  <a:gd name="T13" fmla="*/ 1 h 4"/>
                  <a:gd name="T14" fmla="*/ 0 w 7"/>
                  <a:gd name="T15" fmla="*/ 2 h 4"/>
                  <a:gd name="T16" fmla="*/ 3 w 7"/>
                  <a:gd name="T17" fmla="*/ 4 h 4"/>
                  <a:gd name="T18" fmla="*/ 4 w 7"/>
                  <a:gd name="T19" fmla="*/ 4 h 4"/>
                  <a:gd name="T20" fmla="*/ 7 w 7"/>
                  <a:gd name="T21" fmla="*/ 1 h 4"/>
                  <a:gd name="T22" fmla="*/ 7 w 7"/>
                  <a:gd name="T23" fmla="*/ 0 h 4"/>
                  <a:gd name="T24" fmla="*/ 5 w 7"/>
                  <a:gd name="T25"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 h="4">
                    <a:moveTo>
                      <a:pt x="5" y="0"/>
                    </a:moveTo>
                    <a:cubicBezTo>
                      <a:pt x="5" y="2"/>
                      <a:pt x="5" y="2"/>
                      <a:pt x="5" y="2"/>
                    </a:cubicBezTo>
                    <a:cubicBezTo>
                      <a:pt x="5" y="2"/>
                      <a:pt x="5" y="3"/>
                      <a:pt x="4" y="3"/>
                    </a:cubicBezTo>
                    <a:cubicBezTo>
                      <a:pt x="3" y="3"/>
                      <a:pt x="3" y="3"/>
                      <a:pt x="3" y="3"/>
                    </a:cubicBezTo>
                    <a:cubicBezTo>
                      <a:pt x="2" y="3"/>
                      <a:pt x="1" y="2"/>
                      <a:pt x="1" y="2"/>
                    </a:cubicBezTo>
                    <a:cubicBezTo>
                      <a:pt x="1" y="1"/>
                      <a:pt x="1" y="1"/>
                      <a:pt x="1" y="1"/>
                    </a:cubicBezTo>
                    <a:cubicBezTo>
                      <a:pt x="0" y="1"/>
                      <a:pt x="0" y="1"/>
                      <a:pt x="0" y="1"/>
                    </a:cubicBezTo>
                    <a:cubicBezTo>
                      <a:pt x="0" y="2"/>
                      <a:pt x="0" y="2"/>
                      <a:pt x="0" y="2"/>
                    </a:cubicBezTo>
                    <a:cubicBezTo>
                      <a:pt x="0" y="3"/>
                      <a:pt x="1" y="4"/>
                      <a:pt x="3" y="4"/>
                    </a:cubicBezTo>
                    <a:cubicBezTo>
                      <a:pt x="4" y="4"/>
                      <a:pt x="4" y="4"/>
                      <a:pt x="4" y="4"/>
                    </a:cubicBezTo>
                    <a:cubicBezTo>
                      <a:pt x="6" y="4"/>
                      <a:pt x="7" y="3"/>
                      <a:pt x="7" y="1"/>
                    </a:cubicBezTo>
                    <a:cubicBezTo>
                      <a:pt x="7" y="0"/>
                      <a:pt x="7" y="0"/>
                      <a:pt x="7" y="0"/>
                    </a:cubicBezTo>
                    <a:lnTo>
                      <a:pt x="5"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59" name="ïsḻîdé"/>
              <p:cNvSpPr/>
              <p:nvPr/>
            </p:nvSpPr>
            <p:spPr bwMode="auto">
              <a:xfrm>
                <a:off x="4687" y="1983"/>
                <a:ext cx="8" cy="6"/>
              </a:xfrm>
              <a:custGeom>
                <a:avLst/>
                <a:gdLst>
                  <a:gd name="T0" fmla="*/ 4 w 8"/>
                  <a:gd name="T1" fmla="*/ 2 h 6"/>
                  <a:gd name="T2" fmla="*/ 4 w 8"/>
                  <a:gd name="T3" fmla="*/ 3 h 6"/>
                  <a:gd name="T4" fmla="*/ 3 w 8"/>
                  <a:gd name="T5" fmla="*/ 4 h 6"/>
                  <a:gd name="T6" fmla="*/ 4 w 8"/>
                  <a:gd name="T7" fmla="*/ 5 h 6"/>
                  <a:gd name="T8" fmla="*/ 5 w 8"/>
                  <a:gd name="T9" fmla="*/ 4 h 6"/>
                  <a:gd name="T10" fmla="*/ 4 w 8"/>
                  <a:gd name="T11" fmla="*/ 3 h 6"/>
                  <a:gd name="T12" fmla="*/ 4 w 8"/>
                  <a:gd name="T13" fmla="*/ 2 h 6"/>
                  <a:gd name="T14" fmla="*/ 4 w 8"/>
                  <a:gd name="T15" fmla="*/ 1 h 6"/>
                  <a:gd name="T16" fmla="*/ 4 w 8"/>
                  <a:gd name="T17" fmla="*/ 2 h 6"/>
                  <a:gd name="T18" fmla="*/ 8 w 8"/>
                  <a:gd name="T19" fmla="*/ 6 h 6"/>
                  <a:gd name="T20" fmla="*/ 8 w 8"/>
                  <a:gd name="T21" fmla="*/ 6 h 6"/>
                  <a:gd name="T22" fmla="*/ 1 w 8"/>
                  <a:gd name="T23" fmla="*/ 6 h 6"/>
                  <a:gd name="T24" fmla="*/ 0 w 8"/>
                  <a:gd name="T25" fmla="*/ 6 h 6"/>
                  <a:gd name="T26" fmla="*/ 0 w 8"/>
                  <a:gd name="T27" fmla="*/ 1 h 6"/>
                  <a:gd name="T28" fmla="*/ 0 w 8"/>
                  <a:gd name="T29" fmla="*/ 0 h 6"/>
                  <a:gd name="T30" fmla="*/ 7 w 8"/>
                  <a:gd name="T31" fmla="*/ 0 h 6"/>
                  <a:gd name="T32" fmla="*/ 8 w 8"/>
                  <a:gd name="T33" fmla="*/ 0 h 6"/>
                  <a:gd name="T34" fmla="*/ 8 w 8"/>
                  <a:gd name="T35" fmla="*/ 5 h 6"/>
                  <a:gd name="T36" fmla="*/ 8 w 8"/>
                  <a:gd name="T37"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 h="6">
                    <a:moveTo>
                      <a:pt x="4" y="2"/>
                    </a:moveTo>
                    <a:lnTo>
                      <a:pt x="4" y="3"/>
                    </a:lnTo>
                    <a:lnTo>
                      <a:pt x="3" y="4"/>
                    </a:lnTo>
                    <a:lnTo>
                      <a:pt x="4" y="5"/>
                    </a:lnTo>
                    <a:lnTo>
                      <a:pt x="5" y="4"/>
                    </a:lnTo>
                    <a:lnTo>
                      <a:pt x="4" y="3"/>
                    </a:lnTo>
                    <a:lnTo>
                      <a:pt x="4" y="2"/>
                    </a:lnTo>
                    <a:lnTo>
                      <a:pt x="4" y="1"/>
                    </a:lnTo>
                    <a:lnTo>
                      <a:pt x="4" y="2"/>
                    </a:lnTo>
                    <a:close/>
                    <a:moveTo>
                      <a:pt x="8" y="6"/>
                    </a:moveTo>
                    <a:lnTo>
                      <a:pt x="8" y="6"/>
                    </a:lnTo>
                    <a:lnTo>
                      <a:pt x="1" y="6"/>
                    </a:lnTo>
                    <a:lnTo>
                      <a:pt x="0" y="6"/>
                    </a:lnTo>
                    <a:lnTo>
                      <a:pt x="0" y="1"/>
                    </a:lnTo>
                    <a:lnTo>
                      <a:pt x="0" y="0"/>
                    </a:lnTo>
                    <a:lnTo>
                      <a:pt x="7" y="0"/>
                    </a:lnTo>
                    <a:lnTo>
                      <a:pt x="8" y="0"/>
                    </a:lnTo>
                    <a:lnTo>
                      <a:pt x="8" y="5"/>
                    </a:lnTo>
                    <a:lnTo>
                      <a:pt x="8" y="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60" name="ïśḻíḓé"/>
              <p:cNvSpPr/>
              <p:nvPr/>
            </p:nvSpPr>
            <p:spPr bwMode="auto">
              <a:xfrm>
                <a:off x="4696" y="1934"/>
                <a:ext cx="11" cy="32"/>
              </a:xfrm>
              <a:custGeom>
                <a:avLst/>
                <a:gdLst>
                  <a:gd name="T0" fmla="*/ 1 w 11"/>
                  <a:gd name="T1" fmla="*/ 16 h 32"/>
                  <a:gd name="T2" fmla="*/ 7 w 11"/>
                  <a:gd name="T3" fmla="*/ 32 h 32"/>
                  <a:gd name="T4" fmla="*/ 11 w 11"/>
                  <a:gd name="T5" fmla="*/ 16 h 32"/>
                  <a:gd name="T6" fmla="*/ 5 w 11"/>
                  <a:gd name="T7" fmla="*/ 0 h 32"/>
                  <a:gd name="T8" fmla="*/ 1 w 11"/>
                  <a:gd name="T9" fmla="*/ 16 h 32"/>
                  <a:gd name="T10" fmla="*/ 10 w 11"/>
                  <a:gd name="T11" fmla="*/ 16 h 32"/>
                  <a:gd name="T12" fmla="*/ 10 w 11"/>
                  <a:gd name="T13" fmla="*/ 16 h 32"/>
                  <a:gd name="T14" fmla="*/ 7 w 11"/>
                  <a:gd name="T15" fmla="*/ 31 h 32"/>
                  <a:gd name="T16" fmla="*/ 2 w 11"/>
                  <a:gd name="T17" fmla="*/ 16 h 32"/>
                  <a:gd name="T18" fmla="*/ 5 w 11"/>
                  <a:gd name="T19" fmla="*/ 1 h 32"/>
                  <a:gd name="T20" fmla="*/ 10 w 11"/>
                  <a:gd name="T21" fmla="*/ 16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32">
                    <a:moveTo>
                      <a:pt x="1" y="16"/>
                    </a:moveTo>
                    <a:cubicBezTo>
                      <a:pt x="1" y="25"/>
                      <a:pt x="4" y="32"/>
                      <a:pt x="7" y="32"/>
                    </a:cubicBezTo>
                    <a:cubicBezTo>
                      <a:pt x="9" y="32"/>
                      <a:pt x="11" y="24"/>
                      <a:pt x="11" y="16"/>
                    </a:cubicBezTo>
                    <a:cubicBezTo>
                      <a:pt x="10" y="7"/>
                      <a:pt x="7" y="0"/>
                      <a:pt x="5" y="0"/>
                    </a:cubicBezTo>
                    <a:cubicBezTo>
                      <a:pt x="2" y="1"/>
                      <a:pt x="0" y="8"/>
                      <a:pt x="1" y="16"/>
                    </a:cubicBezTo>
                    <a:close/>
                    <a:moveTo>
                      <a:pt x="10" y="16"/>
                    </a:moveTo>
                    <a:cubicBezTo>
                      <a:pt x="10" y="16"/>
                      <a:pt x="10" y="16"/>
                      <a:pt x="10" y="16"/>
                    </a:cubicBezTo>
                    <a:cubicBezTo>
                      <a:pt x="10" y="24"/>
                      <a:pt x="9" y="31"/>
                      <a:pt x="7" y="31"/>
                    </a:cubicBezTo>
                    <a:cubicBezTo>
                      <a:pt x="5" y="31"/>
                      <a:pt x="2" y="24"/>
                      <a:pt x="2" y="16"/>
                    </a:cubicBezTo>
                    <a:cubicBezTo>
                      <a:pt x="1" y="8"/>
                      <a:pt x="3" y="2"/>
                      <a:pt x="5" y="1"/>
                    </a:cubicBezTo>
                    <a:cubicBezTo>
                      <a:pt x="7" y="1"/>
                      <a:pt x="9" y="8"/>
                      <a:pt x="10" y="16"/>
                    </a:cubicBezTo>
                    <a:close/>
                  </a:path>
                </a:pathLst>
              </a:custGeom>
              <a:solidFill>
                <a:srgbClr val="40404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61" name="išļiḓê"/>
              <p:cNvSpPr/>
              <p:nvPr/>
            </p:nvSpPr>
            <p:spPr bwMode="auto">
              <a:xfrm>
                <a:off x="4243" y="2300"/>
                <a:ext cx="454" cy="430"/>
              </a:xfrm>
              <a:custGeom>
                <a:avLst/>
                <a:gdLst>
                  <a:gd name="T0" fmla="*/ 0 w 454"/>
                  <a:gd name="T1" fmla="*/ 238 h 430"/>
                  <a:gd name="T2" fmla="*/ 149 w 454"/>
                  <a:gd name="T3" fmla="*/ 0 h 430"/>
                  <a:gd name="T4" fmla="*/ 454 w 454"/>
                  <a:gd name="T5" fmla="*/ 191 h 430"/>
                  <a:gd name="T6" fmla="*/ 305 w 454"/>
                  <a:gd name="T7" fmla="*/ 430 h 430"/>
                  <a:gd name="T8" fmla="*/ 0 w 454"/>
                  <a:gd name="T9" fmla="*/ 238 h 430"/>
                </a:gdLst>
                <a:ahLst/>
                <a:cxnLst>
                  <a:cxn ang="0">
                    <a:pos x="T0" y="T1"/>
                  </a:cxn>
                  <a:cxn ang="0">
                    <a:pos x="T2" y="T3"/>
                  </a:cxn>
                  <a:cxn ang="0">
                    <a:pos x="T4" y="T5"/>
                  </a:cxn>
                  <a:cxn ang="0">
                    <a:pos x="T6" y="T7"/>
                  </a:cxn>
                  <a:cxn ang="0">
                    <a:pos x="T8" y="T9"/>
                  </a:cxn>
                </a:cxnLst>
                <a:rect l="0" t="0" r="r" b="b"/>
                <a:pathLst>
                  <a:path w="454" h="430">
                    <a:moveTo>
                      <a:pt x="0" y="238"/>
                    </a:moveTo>
                    <a:lnTo>
                      <a:pt x="149" y="0"/>
                    </a:lnTo>
                    <a:lnTo>
                      <a:pt x="454" y="191"/>
                    </a:lnTo>
                    <a:lnTo>
                      <a:pt x="305" y="430"/>
                    </a:lnTo>
                    <a:lnTo>
                      <a:pt x="0" y="238"/>
                    </a:lnTo>
                    <a:close/>
                  </a:path>
                </a:pathLst>
              </a:custGeom>
              <a:solidFill>
                <a:srgbClr val="E7E9E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62" name="íslídê"/>
              <p:cNvSpPr/>
              <p:nvPr/>
            </p:nvSpPr>
            <p:spPr bwMode="auto">
              <a:xfrm>
                <a:off x="4243" y="2300"/>
                <a:ext cx="454" cy="430"/>
              </a:xfrm>
              <a:custGeom>
                <a:avLst/>
                <a:gdLst>
                  <a:gd name="T0" fmla="*/ 0 w 454"/>
                  <a:gd name="T1" fmla="*/ 238 h 430"/>
                  <a:gd name="T2" fmla="*/ 149 w 454"/>
                  <a:gd name="T3" fmla="*/ 0 h 430"/>
                  <a:gd name="T4" fmla="*/ 454 w 454"/>
                  <a:gd name="T5" fmla="*/ 191 h 430"/>
                  <a:gd name="T6" fmla="*/ 305 w 454"/>
                  <a:gd name="T7" fmla="*/ 430 h 430"/>
                  <a:gd name="T8" fmla="*/ 0 w 454"/>
                  <a:gd name="T9" fmla="*/ 238 h 430"/>
                </a:gdLst>
                <a:ahLst/>
                <a:cxnLst>
                  <a:cxn ang="0">
                    <a:pos x="T0" y="T1"/>
                  </a:cxn>
                  <a:cxn ang="0">
                    <a:pos x="T2" y="T3"/>
                  </a:cxn>
                  <a:cxn ang="0">
                    <a:pos x="T4" y="T5"/>
                  </a:cxn>
                  <a:cxn ang="0">
                    <a:pos x="T6" y="T7"/>
                  </a:cxn>
                  <a:cxn ang="0">
                    <a:pos x="T8" y="T9"/>
                  </a:cxn>
                </a:cxnLst>
                <a:rect l="0" t="0" r="r" b="b"/>
                <a:pathLst>
                  <a:path w="454" h="430">
                    <a:moveTo>
                      <a:pt x="0" y="238"/>
                    </a:moveTo>
                    <a:lnTo>
                      <a:pt x="149" y="0"/>
                    </a:lnTo>
                    <a:lnTo>
                      <a:pt x="454" y="191"/>
                    </a:lnTo>
                    <a:lnTo>
                      <a:pt x="305" y="430"/>
                    </a:lnTo>
                    <a:lnTo>
                      <a:pt x="0" y="23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63" name="işḻïdê"/>
              <p:cNvSpPr/>
              <p:nvPr/>
            </p:nvSpPr>
            <p:spPr bwMode="auto">
              <a:xfrm>
                <a:off x="4312" y="2383"/>
                <a:ext cx="70" cy="108"/>
              </a:xfrm>
              <a:custGeom>
                <a:avLst/>
                <a:gdLst>
                  <a:gd name="T0" fmla="*/ 0 w 70"/>
                  <a:gd name="T1" fmla="*/ 107 h 108"/>
                  <a:gd name="T2" fmla="*/ 67 w 70"/>
                  <a:gd name="T3" fmla="*/ 0 h 108"/>
                  <a:gd name="T4" fmla="*/ 70 w 70"/>
                  <a:gd name="T5" fmla="*/ 2 h 108"/>
                  <a:gd name="T6" fmla="*/ 3 w 70"/>
                  <a:gd name="T7" fmla="*/ 108 h 108"/>
                  <a:gd name="T8" fmla="*/ 0 w 70"/>
                  <a:gd name="T9" fmla="*/ 107 h 108"/>
                </a:gdLst>
                <a:ahLst/>
                <a:cxnLst>
                  <a:cxn ang="0">
                    <a:pos x="T0" y="T1"/>
                  </a:cxn>
                  <a:cxn ang="0">
                    <a:pos x="T2" y="T3"/>
                  </a:cxn>
                  <a:cxn ang="0">
                    <a:pos x="T4" y="T5"/>
                  </a:cxn>
                  <a:cxn ang="0">
                    <a:pos x="T6" y="T7"/>
                  </a:cxn>
                  <a:cxn ang="0">
                    <a:pos x="T8" y="T9"/>
                  </a:cxn>
                </a:cxnLst>
                <a:rect l="0" t="0" r="r" b="b"/>
                <a:pathLst>
                  <a:path w="70" h="108">
                    <a:moveTo>
                      <a:pt x="0" y="107"/>
                    </a:moveTo>
                    <a:lnTo>
                      <a:pt x="67" y="0"/>
                    </a:lnTo>
                    <a:lnTo>
                      <a:pt x="70" y="2"/>
                    </a:lnTo>
                    <a:lnTo>
                      <a:pt x="3" y="108"/>
                    </a:lnTo>
                    <a:lnTo>
                      <a:pt x="0" y="107"/>
                    </a:lnTo>
                    <a:close/>
                  </a:path>
                </a:pathLst>
              </a:custGeom>
              <a:solidFill>
                <a:srgbClr val="80818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64" name="î$lídé"/>
              <p:cNvSpPr/>
              <p:nvPr/>
            </p:nvSpPr>
            <p:spPr bwMode="auto">
              <a:xfrm>
                <a:off x="4319" y="2388"/>
                <a:ext cx="70" cy="108"/>
              </a:xfrm>
              <a:custGeom>
                <a:avLst/>
                <a:gdLst>
                  <a:gd name="T0" fmla="*/ 0 w 70"/>
                  <a:gd name="T1" fmla="*/ 106 h 108"/>
                  <a:gd name="T2" fmla="*/ 67 w 70"/>
                  <a:gd name="T3" fmla="*/ 0 h 108"/>
                  <a:gd name="T4" fmla="*/ 70 w 70"/>
                  <a:gd name="T5" fmla="*/ 2 h 108"/>
                  <a:gd name="T6" fmla="*/ 3 w 70"/>
                  <a:gd name="T7" fmla="*/ 108 h 108"/>
                  <a:gd name="T8" fmla="*/ 0 w 70"/>
                  <a:gd name="T9" fmla="*/ 106 h 108"/>
                </a:gdLst>
                <a:ahLst/>
                <a:cxnLst>
                  <a:cxn ang="0">
                    <a:pos x="T0" y="T1"/>
                  </a:cxn>
                  <a:cxn ang="0">
                    <a:pos x="T2" y="T3"/>
                  </a:cxn>
                  <a:cxn ang="0">
                    <a:pos x="T4" y="T5"/>
                  </a:cxn>
                  <a:cxn ang="0">
                    <a:pos x="T6" y="T7"/>
                  </a:cxn>
                  <a:cxn ang="0">
                    <a:pos x="T8" y="T9"/>
                  </a:cxn>
                </a:cxnLst>
                <a:rect l="0" t="0" r="r" b="b"/>
                <a:pathLst>
                  <a:path w="70" h="108">
                    <a:moveTo>
                      <a:pt x="0" y="106"/>
                    </a:moveTo>
                    <a:lnTo>
                      <a:pt x="67" y="0"/>
                    </a:lnTo>
                    <a:lnTo>
                      <a:pt x="70" y="2"/>
                    </a:lnTo>
                    <a:lnTo>
                      <a:pt x="3" y="108"/>
                    </a:lnTo>
                    <a:lnTo>
                      <a:pt x="0" y="106"/>
                    </a:lnTo>
                    <a:close/>
                  </a:path>
                </a:pathLst>
              </a:custGeom>
              <a:solidFill>
                <a:srgbClr val="80818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65" name="íşḻîḍê"/>
              <p:cNvSpPr/>
              <p:nvPr/>
            </p:nvSpPr>
            <p:spPr bwMode="auto">
              <a:xfrm>
                <a:off x="4341" y="2417"/>
                <a:ext cx="40" cy="59"/>
              </a:xfrm>
              <a:custGeom>
                <a:avLst/>
                <a:gdLst>
                  <a:gd name="T0" fmla="*/ 0 w 40"/>
                  <a:gd name="T1" fmla="*/ 57 h 59"/>
                  <a:gd name="T2" fmla="*/ 37 w 40"/>
                  <a:gd name="T3" fmla="*/ 0 h 59"/>
                  <a:gd name="T4" fmla="*/ 40 w 40"/>
                  <a:gd name="T5" fmla="*/ 1 h 59"/>
                  <a:gd name="T6" fmla="*/ 3 w 40"/>
                  <a:gd name="T7" fmla="*/ 59 h 59"/>
                  <a:gd name="T8" fmla="*/ 0 w 40"/>
                  <a:gd name="T9" fmla="*/ 57 h 59"/>
                </a:gdLst>
                <a:ahLst/>
                <a:cxnLst>
                  <a:cxn ang="0">
                    <a:pos x="T0" y="T1"/>
                  </a:cxn>
                  <a:cxn ang="0">
                    <a:pos x="T2" y="T3"/>
                  </a:cxn>
                  <a:cxn ang="0">
                    <a:pos x="T4" y="T5"/>
                  </a:cxn>
                  <a:cxn ang="0">
                    <a:pos x="T6" y="T7"/>
                  </a:cxn>
                  <a:cxn ang="0">
                    <a:pos x="T8" y="T9"/>
                  </a:cxn>
                </a:cxnLst>
                <a:rect l="0" t="0" r="r" b="b"/>
                <a:pathLst>
                  <a:path w="40" h="59">
                    <a:moveTo>
                      <a:pt x="0" y="57"/>
                    </a:moveTo>
                    <a:lnTo>
                      <a:pt x="37" y="0"/>
                    </a:lnTo>
                    <a:lnTo>
                      <a:pt x="40" y="1"/>
                    </a:lnTo>
                    <a:lnTo>
                      <a:pt x="3" y="59"/>
                    </a:lnTo>
                    <a:lnTo>
                      <a:pt x="0" y="57"/>
                    </a:lnTo>
                    <a:close/>
                  </a:path>
                </a:pathLst>
              </a:custGeom>
              <a:solidFill>
                <a:srgbClr val="80818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66" name="iṩļîḍé"/>
              <p:cNvSpPr/>
              <p:nvPr/>
            </p:nvSpPr>
            <p:spPr bwMode="auto">
              <a:xfrm>
                <a:off x="4330" y="2502"/>
                <a:ext cx="47" cy="73"/>
              </a:xfrm>
              <a:custGeom>
                <a:avLst/>
                <a:gdLst>
                  <a:gd name="T0" fmla="*/ 0 w 47"/>
                  <a:gd name="T1" fmla="*/ 71 h 73"/>
                  <a:gd name="T2" fmla="*/ 44 w 47"/>
                  <a:gd name="T3" fmla="*/ 0 h 73"/>
                  <a:gd name="T4" fmla="*/ 47 w 47"/>
                  <a:gd name="T5" fmla="*/ 2 h 73"/>
                  <a:gd name="T6" fmla="*/ 3 w 47"/>
                  <a:gd name="T7" fmla="*/ 73 h 73"/>
                  <a:gd name="T8" fmla="*/ 0 w 47"/>
                  <a:gd name="T9" fmla="*/ 71 h 73"/>
                </a:gdLst>
                <a:ahLst/>
                <a:cxnLst>
                  <a:cxn ang="0">
                    <a:pos x="T0" y="T1"/>
                  </a:cxn>
                  <a:cxn ang="0">
                    <a:pos x="T2" y="T3"/>
                  </a:cxn>
                  <a:cxn ang="0">
                    <a:pos x="T4" y="T5"/>
                  </a:cxn>
                  <a:cxn ang="0">
                    <a:pos x="T6" y="T7"/>
                  </a:cxn>
                  <a:cxn ang="0">
                    <a:pos x="T8" y="T9"/>
                  </a:cxn>
                </a:cxnLst>
                <a:rect l="0" t="0" r="r" b="b"/>
                <a:pathLst>
                  <a:path w="47" h="73">
                    <a:moveTo>
                      <a:pt x="0" y="71"/>
                    </a:moveTo>
                    <a:lnTo>
                      <a:pt x="44" y="0"/>
                    </a:lnTo>
                    <a:lnTo>
                      <a:pt x="47" y="2"/>
                    </a:lnTo>
                    <a:lnTo>
                      <a:pt x="3" y="73"/>
                    </a:lnTo>
                    <a:lnTo>
                      <a:pt x="0" y="71"/>
                    </a:lnTo>
                    <a:close/>
                  </a:path>
                </a:pathLst>
              </a:custGeom>
              <a:solidFill>
                <a:srgbClr val="80818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67" name="ísḷide"/>
              <p:cNvSpPr/>
              <p:nvPr/>
            </p:nvSpPr>
            <p:spPr bwMode="auto">
              <a:xfrm>
                <a:off x="4337" y="2471"/>
                <a:ext cx="69" cy="108"/>
              </a:xfrm>
              <a:custGeom>
                <a:avLst/>
                <a:gdLst>
                  <a:gd name="T0" fmla="*/ 0 w 69"/>
                  <a:gd name="T1" fmla="*/ 106 h 108"/>
                  <a:gd name="T2" fmla="*/ 66 w 69"/>
                  <a:gd name="T3" fmla="*/ 0 h 108"/>
                  <a:gd name="T4" fmla="*/ 69 w 69"/>
                  <a:gd name="T5" fmla="*/ 2 h 108"/>
                  <a:gd name="T6" fmla="*/ 3 w 69"/>
                  <a:gd name="T7" fmla="*/ 108 h 108"/>
                  <a:gd name="T8" fmla="*/ 0 w 69"/>
                  <a:gd name="T9" fmla="*/ 106 h 108"/>
                </a:gdLst>
                <a:ahLst/>
                <a:cxnLst>
                  <a:cxn ang="0">
                    <a:pos x="T0" y="T1"/>
                  </a:cxn>
                  <a:cxn ang="0">
                    <a:pos x="T2" y="T3"/>
                  </a:cxn>
                  <a:cxn ang="0">
                    <a:pos x="T4" y="T5"/>
                  </a:cxn>
                  <a:cxn ang="0">
                    <a:pos x="T6" y="T7"/>
                  </a:cxn>
                  <a:cxn ang="0">
                    <a:pos x="T8" y="T9"/>
                  </a:cxn>
                </a:cxnLst>
                <a:rect l="0" t="0" r="r" b="b"/>
                <a:pathLst>
                  <a:path w="69" h="108">
                    <a:moveTo>
                      <a:pt x="0" y="106"/>
                    </a:moveTo>
                    <a:lnTo>
                      <a:pt x="66" y="0"/>
                    </a:lnTo>
                    <a:lnTo>
                      <a:pt x="69" y="2"/>
                    </a:lnTo>
                    <a:lnTo>
                      <a:pt x="3" y="108"/>
                    </a:lnTo>
                    <a:lnTo>
                      <a:pt x="0" y="106"/>
                    </a:lnTo>
                    <a:close/>
                  </a:path>
                </a:pathLst>
              </a:custGeom>
              <a:solidFill>
                <a:srgbClr val="80818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68" name="iṩḻiḑe"/>
              <p:cNvSpPr/>
              <p:nvPr/>
            </p:nvSpPr>
            <p:spPr bwMode="auto">
              <a:xfrm>
                <a:off x="4344" y="2529"/>
                <a:ext cx="37" cy="55"/>
              </a:xfrm>
              <a:custGeom>
                <a:avLst/>
                <a:gdLst>
                  <a:gd name="T0" fmla="*/ 0 w 37"/>
                  <a:gd name="T1" fmla="*/ 53 h 55"/>
                  <a:gd name="T2" fmla="*/ 34 w 37"/>
                  <a:gd name="T3" fmla="*/ 0 h 55"/>
                  <a:gd name="T4" fmla="*/ 37 w 37"/>
                  <a:gd name="T5" fmla="*/ 2 h 55"/>
                  <a:gd name="T6" fmla="*/ 4 w 37"/>
                  <a:gd name="T7" fmla="*/ 55 h 55"/>
                  <a:gd name="T8" fmla="*/ 0 w 37"/>
                  <a:gd name="T9" fmla="*/ 53 h 55"/>
                </a:gdLst>
                <a:ahLst/>
                <a:cxnLst>
                  <a:cxn ang="0">
                    <a:pos x="T0" y="T1"/>
                  </a:cxn>
                  <a:cxn ang="0">
                    <a:pos x="T2" y="T3"/>
                  </a:cxn>
                  <a:cxn ang="0">
                    <a:pos x="T4" y="T5"/>
                  </a:cxn>
                  <a:cxn ang="0">
                    <a:pos x="T6" y="T7"/>
                  </a:cxn>
                  <a:cxn ang="0">
                    <a:pos x="T8" y="T9"/>
                  </a:cxn>
                </a:cxnLst>
                <a:rect l="0" t="0" r="r" b="b"/>
                <a:pathLst>
                  <a:path w="37" h="55">
                    <a:moveTo>
                      <a:pt x="0" y="53"/>
                    </a:moveTo>
                    <a:lnTo>
                      <a:pt x="34" y="0"/>
                    </a:lnTo>
                    <a:lnTo>
                      <a:pt x="37" y="2"/>
                    </a:lnTo>
                    <a:lnTo>
                      <a:pt x="4" y="55"/>
                    </a:lnTo>
                    <a:lnTo>
                      <a:pt x="0" y="53"/>
                    </a:lnTo>
                    <a:close/>
                  </a:path>
                </a:pathLst>
              </a:custGeom>
              <a:solidFill>
                <a:srgbClr val="80818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69" name="îşlïḑé"/>
              <p:cNvSpPr/>
              <p:nvPr/>
            </p:nvSpPr>
            <p:spPr bwMode="auto">
              <a:xfrm>
                <a:off x="4381" y="2405"/>
                <a:ext cx="128" cy="200"/>
              </a:xfrm>
              <a:custGeom>
                <a:avLst/>
                <a:gdLst>
                  <a:gd name="T0" fmla="*/ 0 w 128"/>
                  <a:gd name="T1" fmla="*/ 198 h 200"/>
                  <a:gd name="T2" fmla="*/ 125 w 128"/>
                  <a:gd name="T3" fmla="*/ 0 h 200"/>
                  <a:gd name="T4" fmla="*/ 128 w 128"/>
                  <a:gd name="T5" fmla="*/ 1 h 200"/>
                  <a:gd name="T6" fmla="*/ 3 w 128"/>
                  <a:gd name="T7" fmla="*/ 200 h 200"/>
                  <a:gd name="T8" fmla="*/ 0 w 128"/>
                  <a:gd name="T9" fmla="*/ 198 h 200"/>
                </a:gdLst>
                <a:ahLst/>
                <a:cxnLst>
                  <a:cxn ang="0">
                    <a:pos x="T0" y="T1"/>
                  </a:cxn>
                  <a:cxn ang="0">
                    <a:pos x="T2" y="T3"/>
                  </a:cxn>
                  <a:cxn ang="0">
                    <a:pos x="T4" y="T5"/>
                  </a:cxn>
                  <a:cxn ang="0">
                    <a:pos x="T6" y="T7"/>
                  </a:cxn>
                  <a:cxn ang="0">
                    <a:pos x="T8" y="T9"/>
                  </a:cxn>
                </a:cxnLst>
                <a:rect l="0" t="0" r="r" b="b"/>
                <a:pathLst>
                  <a:path w="128" h="200">
                    <a:moveTo>
                      <a:pt x="0" y="198"/>
                    </a:moveTo>
                    <a:lnTo>
                      <a:pt x="125" y="0"/>
                    </a:lnTo>
                    <a:lnTo>
                      <a:pt x="128" y="1"/>
                    </a:lnTo>
                    <a:lnTo>
                      <a:pt x="3" y="200"/>
                    </a:lnTo>
                    <a:lnTo>
                      <a:pt x="0" y="198"/>
                    </a:lnTo>
                    <a:close/>
                  </a:path>
                </a:pathLst>
              </a:custGeom>
              <a:solidFill>
                <a:srgbClr val="80818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70" name="íṥḷiḓê"/>
              <p:cNvSpPr/>
              <p:nvPr/>
            </p:nvSpPr>
            <p:spPr bwMode="auto">
              <a:xfrm>
                <a:off x="4381" y="2405"/>
                <a:ext cx="128" cy="200"/>
              </a:xfrm>
              <a:custGeom>
                <a:avLst/>
                <a:gdLst>
                  <a:gd name="T0" fmla="*/ 0 w 128"/>
                  <a:gd name="T1" fmla="*/ 198 h 200"/>
                  <a:gd name="T2" fmla="*/ 125 w 128"/>
                  <a:gd name="T3" fmla="*/ 0 h 200"/>
                  <a:gd name="T4" fmla="*/ 128 w 128"/>
                  <a:gd name="T5" fmla="*/ 1 h 200"/>
                  <a:gd name="T6" fmla="*/ 3 w 128"/>
                  <a:gd name="T7" fmla="*/ 200 h 200"/>
                  <a:gd name="T8" fmla="*/ 0 w 128"/>
                  <a:gd name="T9" fmla="*/ 198 h 200"/>
                </a:gdLst>
                <a:ahLst/>
                <a:cxnLst>
                  <a:cxn ang="0">
                    <a:pos x="T0" y="T1"/>
                  </a:cxn>
                  <a:cxn ang="0">
                    <a:pos x="T2" y="T3"/>
                  </a:cxn>
                  <a:cxn ang="0">
                    <a:pos x="T4" y="T5"/>
                  </a:cxn>
                  <a:cxn ang="0">
                    <a:pos x="T6" y="T7"/>
                  </a:cxn>
                  <a:cxn ang="0">
                    <a:pos x="T8" y="T9"/>
                  </a:cxn>
                </a:cxnLst>
                <a:rect l="0" t="0" r="r" b="b"/>
                <a:pathLst>
                  <a:path w="128" h="200">
                    <a:moveTo>
                      <a:pt x="0" y="198"/>
                    </a:moveTo>
                    <a:lnTo>
                      <a:pt x="125" y="0"/>
                    </a:lnTo>
                    <a:lnTo>
                      <a:pt x="128" y="1"/>
                    </a:lnTo>
                    <a:lnTo>
                      <a:pt x="3" y="200"/>
                    </a:lnTo>
                    <a:lnTo>
                      <a:pt x="0" y="19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71" name="ïṧḷíḋé"/>
              <p:cNvSpPr/>
              <p:nvPr/>
            </p:nvSpPr>
            <p:spPr bwMode="auto">
              <a:xfrm>
                <a:off x="4388" y="2409"/>
                <a:ext cx="129" cy="201"/>
              </a:xfrm>
              <a:custGeom>
                <a:avLst/>
                <a:gdLst>
                  <a:gd name="T0" fmla="*/ 0 w 129"/>
                  <a:gd name="T1" fmla="*/ 199 h 201"/>
                  <a:gd name="T2" fmla="*/ 126 w 129"/>
                  <a:gd name="T3" fmla="*/ 0 h 201"/>
                  <a:gd name="T4" fmla="*/ 129 w 129"/>
                  <a:gd name="T5" fmla="*/ 2 h 201"/>
                  <a:gd name="T6" fmla="*/ 3 w 129"/>
                  <a:gd name="T7" fmla="*/ 201 h 201"/>
                  <a:gd name="T8" fmla="*/ 0 w 129"/>
                  <a:gd name="T9" fmla="*/ 199 h 201"/>
                </a:gdLst>
                <a:ahLst/>
                <a:cxnLst>
                  <a:cxn ang="0">
                    <a:pos x="T0" y="T1"/>
                  </a:cxn>
                  <a:cxn ang="0">
                    <a:pos x="T2" y="T3"/>
                  </a:cxn>
                  <a:cxn ang="0">
                    <a:pos x="T4" y="T5"/>
                  </a:cxn>
                  <a:cxn ang="0">
                    <a:pos x="T6" y="T7"/>
                  </a:cxn>
                  <a:cxn ang="0">
                    <a:pos x="T8" y="T9"/>
                  </a:cxn>
                </a:cxnLst>
                <a:rect l="0" t="0" r="r" b="b"/>
                <a:pathLst>
                  <a:path w="129" h="201">
                    <a:moveTo>
                      <a:pt x="0" y="199"/>
                    </a:moveTo>
                    <a:lnTo>
                      <a:pt x="126" y="0"/>
                    </a:lnTo>
                    <a:lnTo>
                      <a:pt x="129" y="2"/>
                    </a:lnTo>
                    <a:lnTo>
                      <a:pt x="3" y="201"/>
                    </a:lnTo>
                    <a:lnTo>
                      <a:pt x="0" y="199"/>
                    </a:lnTo>
                    <a:close/>
                  </a:path>
                </a:pathLst>
              </a:custGeom>
              <a:solidFill>
                <a:srgbClr val="80818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72" name="iṡľíḍê"/>
              <p:cNvSpPr/>
              <p:nvPr/>
            </p:nvSpPr>
            <p:spPr bwMode="auto">
              <a:xfrm>
                <a:off x="4388" y="2409"/>
                <a:ext cx="129" cy="201"/>
              </a:xfrm>
              <a:custGeom>
                <a:avLst/>
                <a:gdLst>
                  <a:gd name="T0" fmla="*/ 0 w 129"/>
                  <a:gd name="T1" fmla="*/ 199 h 201"/>
                  <a:gd name="T2" fmla="*/ 126 w 129"/>
                  <a:gd name="T3" fmla="*/ 0 h 201"/>
                  <a:gd name="T4" fmla="*/ 129 w 129"/>
                  <a:gd name="T5" fmla="*/ 2 h 201"/>
                  <a:gd name="T6" fmla="*/ 3 w 129"/>
                  <a:gd name="T7" fmla="*/ 201 h 201"/>
                  <a:gd name="T8" fmla="*/ 0 w 129"/>
                  <a:gd name="T9" fmla="*/ 199 h 201"/>
                </a:gdLst>
                <a:ahLst/>
                <a:cxnLst>
                  <a:cxn ang="0">
                    <a:pos x="T0" y="T1"/>
                  </a:cxn>
                  <a:cxn ang="0">
                    <a:pos x="T2" y="T3"/>
                  </a:cxn>
                  <a:cxn ang="0">
                    <a:pos x="T4" y="T5"/>
                  </a:cxn>
                  <a:cxn ang="0">
                    <a:pos x="T6" y="T7"/>
                  </a:cxn>
                  <a:cxn ang="0">
                    <a:pos x="T8" y="T9"/>
                  </a:cxn>
                </a:cxnLst>
                <a:rect l="0" t="0" r="r" b="b"/>
                <a:pathLst>
                  <a:path w="129" h="201">
                    <a:moveTo>
                      <a:pt x="0" y="199"/>
                    </a:moveTo>
                    <a:lnTo>
                      <a:pt x="126" y="0"/>
                    </a:lnTo>
                    <a:lnTo>
                      <a:pt x="129" y="2"/>
                    </a:lnTo>
                    <a:lnTo>
                      <a:pt x="3" y="201"/>
                    </a:lnTo>
                    <a:lnTo>
                      <a:pt x="0" y="19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73" name="iṥ1iḋé"/>
              <p:cNvSpPr/>
              <p:nvPr/>
            </p:nvSpPr>
            <p:spPr bwMode="auto">
              <a:xfrm>
                <a:off x="4396" y="2414"/>
                <a:ext cx="128" cy="201"/>
              </a:xfrm>
              <a:custGeom>
                <a:avLst/>
                <a:gdLst>
                  <a:gd name="T0" fmla="*/ 0 w 128"/>
                  <a:gd name="T1" fmla="*/ 199 h 201"/>
                  <a:gd name="T2" fmla="*/ 125 w 128"/>
                  <a:gd name="T3" fmla="*/ 0 h 201"/>
                  <a:gd name="T4" fmla="*/ 128 w 128"/>
                  <a:gd name="T5" fmla="*/ 2 h 201"/>
                  <a:gd name="T6" fmla="*/ 3 w 128"/>
                  <a:gd name="T7" fmla="*/ 201 h 201"/>
                  <a:gd name="T8" fmla="*/ 0 w 128"/>
                  <a:gd name="T9" fmla="*/ 199 h 201"/>
                </a:gdLst>
                <a:ahLst/>
                <a:cxnLst>
                  <a:cxn ang="0">
                    <a:pos x="T0" y="T1"/>
                  </a:cxn>
                  <a:cxn ang="0">
                    <a:pos x="T2" y="T3"/>
                  </a:cxn>
                  <a:cxn ang="0">
                    <a:pos x="T4" y="T5"/>
                  </a:cxn>
                  <a:cxn ang="0">
                    <a:pos x="T6" y="T7"/>
                  </a:cxn>
                  <a:cxn ang="0">
                    <a:pos x="T8" y="T9"/>
                  </a:cxn>
                </a:cxnLst>
                <a:rect l="0" t="0" r="r" b="b"/>
                <a:pathLst>
                  <a:path w="128" h="201">
                    <a:moveTo>
                      <a:pt x="0" y="199"/>
                    </a:moveTo>
                    <a:lnTo>
                      <a:pt x="125" y="0"/>
                    </a:lnTo>
                    <a:lnTo>
                      <a:pt x="128" y="2"/>
                    </a:lnTo>
                    <a:lnTo>
                      <a:pt x="3" y="201"/>
                    </a:lnTo>
                    <a:lnTo>
                      <a:pt x="0" y="199"/>
                    </a:lnTo>
                    <a:close/>
                  </a:path>
                </a:pathLst>
              </a:custGeom>
              <a:solidFill>
                <a:srgbClr val="80818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74" name="î$ľïďè"/>
              <p:cNvSpPr/>
              <p:nvPr/>
            </p:nvSpPr>
            <p:spPr bwMode="auto">
              <a:xfrm>
                <a:off x="4396" y="2414"/>
                <a:ext cx="128" cy="201"/>
              </a:xfrm>
              <a:custGeom>
                <a:avLst/>
                <a:gdLst>
                  <a:gd name="T0" fmla="*/ 0 w 128"/>
                  <a:gd name="T1" fmla="*/ 199 h 201"/>
                  <a:gd name="T2" fmla="*/ 125 w 128"/>
                  <a:gd name="T3" fmla="*/ 0 h 201"/>
                  <a:gd name="T4" fmla="*/ 128 w 128"/>
                  <a:gd name="T5" fmla="*/ 2 h 201"/>
                  <a:gd name="T6" fmla="*/ 3 w 128"/>
                  <a:gd name="T7" fmla="*/ 201 h 201"/>
                  <a:gd name="T8" fmla="*/ 0 w 128"/>
                  <a:gd name="T9" fmla="*/ 199 h 201"/>
                </a:gdLst>
                <a:ahLst/>
                <a:cxnLst>
                  <a:cxn ang="0">
                    <a:pos x="T0" y="T1"/>
                  </a:cxn>
                  <a:cxn ang="0">
                    <a:pos x="T2" y="T3"/>
                  </a:cxn>
                  <a:cxn ang="0">
                    <a:pos x="T4" y="T5"/>
                  </a:cxn>
                  <a:cxn ang="0">
                    <a:pos x="T6" y="T7"/>
                  </a:cxn>
                  <a:cxn ang="0">
                    <a:pos x="T8" y="T9"/>
                  </a:cxn>
                </a:cxnLst>
                <a:rect l="0" t="0" r="r" b="b"/>
                <a:pathLst>
                  <a:path w="128" h="201">
                    <a:moveTo>
                      <a:pt x="0" y="199"/>
                    </a:moveTo>
                    <a:lnTo>
                      <a:pt x="125" y="0"/>
                    </a:lnTo>
                    <a:lnTo>
                      <a:pt x="128" y="2"/>
                    </a:lnTo>
                    <a:lnTo>
                      <a:pt x="3" y="201"/>
                    </a:lnTo>
                    <a:lnTo>
                      <a:pt x="0" y="19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75" name="î$ḷiḋê"/>
              <p:cNvSpPr/>
              <p:nvPr/>
            </p:nvSpPr>
            <p:spPr bwMode="auto">
              <a:xfrm>
                <a:off x="4403" y="2419"/>
                <a:ext cx="129" cy="200"/>
              </a:xfrm>
              <a:custGeom>
                <a:avLst/>
                <a:gdLst>
                  <a:gd name="T0" fmla="*/ 0 w 129"/>
                  <a:gd name="T1" fmla="*/ 198 h 200"/>
                  <a:gd name="T2" fmla="*/ 126 w 129"/>
                  <a:gd name="T3" fmla="*/ 0 h 200"/>
                  <a:gd name="T4" fmla="*/ 129 w 129"/>
                  <a:gd name="T5" fmla="*/ 2 h 200"/>
                  <a:gd name="T6" fmla="*/ 3 w 129"/>
                  <a:gd name="T7" fmla="*/ 200 h 200"/>
                  <a:gd name="T8" fmla="*/ 0 w 129"/>
                  <a:gd name="T9" fmla="*/ 198 h 200"/>
                </a:gdLst>
                <a:ahLst/>
                <a:cxnLst>
                  <a:cxn ang="0">
                    <a:pos x="T0" y="T1"/>
                  </a:cxn>
                  <a:cxn ang="0">
                    <a:pos x="T2" y="T3"/>
                  </a:cxn>
                  <a:cxn ang="0">
                    <a:pos x="T4" y="T5"/>
                  </a:cxn>
                  <a:cxn ang="0">
                    <a:pos x="T6" y="T7"/>
                  </a:cxn>
                  <a:cxn ang="0">
                    <a:pos x="T8" y="T9"/>
                  </a:cxn>
                </a:cxnLst>
                <a:rect l="0" t="0" r="r" b="b"/>
                <a:pathLst>
                  <a:path w="129" h="200">
                    <a:moveTo>
                      <a:pt x="0" y="198"/>
                    </a:moveTo>
                    <a:lnTo>
                      <a:pt x="126" y="0"/>
                    </a:lnTo>
                    <a:lnTo>
                      <a:pt x="129" y="2"/>
                    </a:lnTo>
                    <a:lnTo>
                      <a:pt x="3" y="200"/>
                    </a:lnTo>
                    <a:lnTo>
                      <a:pt x="0" y="198"/>
                    </a:lnTo>
                    <a:close/>
                  </a:path>
                </a:pathLst>
              </a:custGeom>
              <a:solidFill>
                <a:srgbClr val="80818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76" name="ïśľïḋè"/>
              <p:cNvSpPr/>
              <p:nvPr/>
            </p:nvSpPr>
            <p:spPr bwMode="auto">
              <a:xfrm>
                <a:off x="4403" y="2419"/>
                <a:ext cx="129" cy="200"/>
              </a:xfrm>
              <a:custGeom>
                <a:avLst/>
                <a:gdLst>
                  <a:gd name="T0" fmla="*/ 0 w 129"/>
                  <a:gd name="T1" fmla="*/ 198 h 200"/>
                  <a:gd name="T2" fmla="*/ 126 w 129"/>
                  <a:gd name="T3" fmla="*/ 0 h 200"/>
                  <a:gd name="T4" fmla="*/ 129 w 129"/>
                  <a:gd name="T5" fmla="*/ 2 h 200"/>
                  <a:gd name="T6" fmla="*/ 3 w 129"/>
                  <a:gd name="T7" fmla="*/ 200 h 200"/>
                  <a:gd name="T8" fmla="*/ 0 w 129"/>
                  <a:gd name="T9" fmla="*/ 198 h 200"/>
                </a:gdLst>
                <a:ahLst/>
                <a:cxnLst>
                  <a:cxn ang="0">
                    <a:pos x="T0" y="T1"/>
                  </a:cxn>
                  <a:cxn ang="0">
                    <a:pos x="T2" y="T3"/>
                  </a:cxn>
                  <a:cxn ang="0">
                    <a:pos x="T4" y="T5"/>
                  </a:cxn>
                  <a:cxn ang="0">
                    <a:pos x="T6" y="T7"/>
                  </a:cxn>
                  <a:cxn ang="0">
                    <a:pos x="T8" y="T9"/>
                  </a:cxn>
                </a:cxnLst>
                <a:rect l="0" t="0" r="r" b="b"/>
                <a:pathLst>
                  <a:path w="129" h="200">
                    <a:moveTo>
                      <a:pt x="0" y="198"/>
                    </a:moveTo>
                    <a:lnTo>
                      <a:pt x="126" y="0"/>
                    </a:lnTo>
                    <a:lnTo>
                      <a:pt x="129" y="2"/>
                    </a:lnTo>
                    <a:lnTo>
                      <a:pt x="3" y="200"/>
                    </a:lnTo>
                    <a:lnTo>
                      <a:pt x="0" y="19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77" name="íşlíďe"/>
              <p:cNvSpPr/>
              <p:nvPr/>
            </p:nvSpPr>
            <p:spPr bwMode="auto">
              <a:xfrm>
                <a:off x="4411" y="2514"/>
                <a:ext cx="72" cy="111"/>
              </a:xfrm>
              <a:custGeom>
                <a:avLst/>
                <a:gdLst>
                  <a:gd name="T0" fmla="*/ 0 w 72"/>
                  <a:gd name="T1" fmla="*/ 109 h 111"/>
                  <a:gd name="T2" fmla="*/ 69 w 72"/>
                  <a:gd name="T3" fmla="*/ 0 h 111"/>
                  <a:gd name="T4" fmla="*/ 72 w 72"/>
                  <a:gd name="T5" fmla="*/ 2 h 111"/>
                  <a:gd name="T6" fmla="*/ 3 w 72"/>
                  <a:gd name="T7" fmla="*/ 111 h 111"/>
                  <a:gd name="T8" fmla="*/ 0 w 72"/>
                  <a:gd name="T9" fmla="*/ 109 h 111"/>
                </a:gdLst>
                <a:ahLst/>
                <a:cxnLst>
                  <a:cxn ang="0">
                    <a:pos x="T0" y="T1"/>
                  </a:cxn>
                  <a:cxn ang="0">
                    <a:pos x="T2" y="T3"/>
                  </a:cxn>
                  <a:cxn ang="0">
                    <a:pos x="T4" y="T5"/>
                  </a:cxn>
                  <a:cxn ang="0">
                    <a:pos x="T6" y="T7"/>
                  </a:cxn>
                  <a:cxn ang="0">
                    <a:pos x="T8" y="T9"/>
                  </a:cxn>
                </a:cxnLst>
                <a:rect l="0" t="0" r="r" b="b"/>
                <a:pathLst>
                  <a:path w="72" h="111">
                    <a:moveTo>
                      <a:pt x="0" y="109"/>
                    </a:moveTo>
                    <a:lnTo>
                      <a:pt x="69" y="0"/>
                    </a:lnTo>
                    <a:lnTo>
                      <a:pt x="72" y="2"/>
                    </a:lnTo>
                    <a:lnTo>
                      <a:pt x="3" y="111"/>
                    </a:lnTo>
                    <a:lnTo>
                      <a:pt x="0" y="109"/>
                    </a:lnTo>
                    <a:close/>
                  </a:path>
                </a:pathLst>
              </a:custGeom>
              <a:solidFill>
                <a:srgbClr val="80818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78" name="îśļíḓe"/>
              <p:cNvSpPr/>
              <p:nvPr/>
            </p:nvSpPr>
            <p:spPr bwMode="auto">
              <a:xfrm>
                <a:off x="4411" y="2514"/>
                <a:ext cx="72" cy="111"/>
              </a:xfrm>
              <a:custGeom>
                <a:avLst/>
                <a:gdLst>
                  <a:gd name="T0" fmla="*/ 0 w 72"/>
                  <a:gd name="T1" fmla="*/ 109 h 111"/>
                  <a:gd name="T2" fmla="*/ 69 w 72"/>
                  <a:gd name="T3" fmla="*/ 0 h 111"/>
                  <a:gd name="T4" fmla="*/ 72 w 72"/>
                  <a:gd name="T5" fmla="*/ 2 h 111"/>
                  <a:gd name="T6" fmla="*/ 3 w 72"/>
                  <a:gd name="T7" fmla="*/ 111 h 111"/>
                  <a:gd name="T8" fmla="*/ 0 w 72"/>
                  <a:gd name="T9" fmla="*/ 109 h 111"/>
                </a:gdLst>
                <a:ahLst/>
                <a:cxnLst>
                  <a:cxn ang="0">
                    <a:pos x="T0" y="T1"/>
                  </a:cxn>
                  <a:cxn ang="0">
                    <a:pos x="T2" y="T3"/>
                  </a:cxn>
                  <a:cxn ang="0">
                    <a:pos x="T4" y="T5"/>
                  </a:cxn>
                  <a:cxn ang="0">
                    <a:pos x="T6" y="T7"/>
                  </a:cxn>
                  <a:cxn ang="0">
                    <a:pos x="T8" y="T9"/>
                  </a:cxn>
                </a:cxnLst>
                <a:rect l="0" t="0" r="r" b="b"/>
                <a:pathLst>
                  <a:path w="72" h="111">
                    <a:moveTo>
                      <a:pt x="0" y="109"/>
                    </a:moveTo>
                    <a:lnTo>
                      <a:pt x="69" y="0"/>
                    </a:lnTo>
                    <a:lnTo>
                      <a:pt x="72" y="2"/>
                    </a:lnTo>
                    <a:lnTo>
                      <a:pt x="3" y="111"/>
                    </a:lnTo>
                    <a:lnTo>
                      <a:pt x="0" y="10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79" name="îśliḍè"/>
              <p:cNvSpPr/>
              <p:nvPr/>
            </p:nvSpPr>
            <p:spPr bwMode="auto">
              <a:xfrm>
                <a:off x="4419" y="2428"/>
                <a:ext cx="128" cy="202"/>
              </a:xfrm>
              <a:custGeom>
                <a:avLst/>
                <a:gdLst>
                  <a:gd name="T0" fmla="*/ 0 w 128"/>
                  <a:gd name="T1" fmla="*/ 200 h 202"/>
                  <a:gd name="T2" fmla="*/ 125 w 128"/>
                  <a:gd name="T3" fmla="*/ 0 h 202"/>
                  <a:gd name="T4" fmla="*/ 128 w 128"/>
                  <a:gd name="T5" fmla="*/ 2 h 202"/>
                  <a:gd name="T6" fmla="*/ 3 w 128"/>
                  <a:gd name="T7" fmla="*/ 202 h 202"/>
                  <a:gd name="T8" fmla="*/ 0 w 128"/>
                  <a:gd name="T9" fmla="*/ 200 h 202"/>
                </a:gdLst>
                <a:ahLst/>
                <a:cxnLst>
                  <a:cxn ang="0">
                    <a:pos x="T0" y="T1"/>
                  </a:cxn>
                  <a:cxn ang="0">
                    <a:pos x="T2" y="T3"/>
                  </a:cxn>
                  <a:cxn ang="0">
                    <a:pos x="T4" y="T5"/>
                  </a:cxn>
                  <a:cxn ang="0">
                    <a:pos x="T6" y="T7"/>
                  </a:cxn>
                  <a:cxn ang="0">
                    <a:pos x="T8" y="T9"/>
                  </a:cxn>
                </a:cxnLst>
                <a:rect l="0" t="0" r="r" b="b"/>
                <a:pathLst>
                  <a:path w="128" h="202">
                    <a:moveTo>
                      <a:pt x="0" y="200"/>
                    </a:moveTo>
                    <a:lnTo>
                      <a:pt x="125" y="0"/>
                    </a:lnTo>
                    <a:lnTo>
                      <a:pt x="128" y="2"/>
                    </a:lnTo>
                    <a:lnTo>
                      <a:pt x="3" y="202"/>
                    </a:lnTo>
                    <a:lnTo>
                      <a:pt x="0" y="200"/>
                    </a:lnTo>
                    <a:close/>
                  </a:path>
                </a:pathLst>
              </a:custGeom>
              <a:solidFill>
                <a:srgbClr val="80818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80" name="îSḻíḑe"/>
              <p:cNvSpPr/>
              <p:nvPr/>
            </p:nvSpPr>
            <p:spPr bwMode="auto">
              <a:xfrm>
                <a:off x="4419" y="2428"/>
                <a:ext cx="128" cy="202"/>
              </a:xfrm>
              <a:custGeom>
                <a:avLst/>
                <a:gdLst>
                  <a:gd name="T0" fmla="*/ 0 w 128"/>
                  <a:gd name="T1" fmla="*/ 200 h 202"/>
                  <a:gd name="T2" fmla="*/ 125 w 128"/>
                  <a:gd name="T3" fmla="*/ 0 h 202"/>
                  <a:gd name="T4" fmla="*/ 128 w 128"/>
                  <a:gd name="T5" fmla="*/ 2 h 202"/>
                  <a:gd name="T6" fmla="*/ 3 w 128"/>
                  <a:gd name="T7" fmla="*/ 202 h 202"/>
                  <a:gd name="T8" fmla="*/ 0 w 128"/>
                  <a:gd name="T9" fmla="*/ 200 h 202"/>
                </a:gdLst>
                <a:ahLst/>
                <a:cxnLst>
                  <a:cxn ang="0">
                    <a:pos x="T0" y="T1"/>
                  </a:cxn>
                  <a:cxn ang="0">
                    <a:pos x="T2" y="T3"/>
                  </a:cxn>
                  <a:cxn ang="0">
                    <a:pos x="T4" y="T5"/>
                  </a:cxn>
                  <a:cxn ang="0">
                    <a:pos x="T6" y="T7"/>
                  </a:cxn>
                  <a:cxn ang="0">
                    <a:pos x="T8" y="T9"/>
                  </a:cxn>
                </a:cxnLst>
                <a:rect l="0" t="0" r="r" b="b"/>
                <a:pathLst>
                  <a:path w="128" h="202">
                    <a:moveTo>
                      <a:pt x="0" y="200"/>
                    </a:moveTo>
                    <a:lnTo>
                      <a:pt x="125" y="0"/>
                    </a:lnTo>
                    <a:lnTo>
                      <a:pt x="128" y="2"/>
                    </a:lnTo>
                    <a:lnTo>
                      <a:pt x="3" y="202"/>
                    </a:lnTo>
                    <a:lnTo>
                      <a:pt x="0" y="20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81" name="ïslîḍe"/>
              <p:cNvSpPr/>
              <p:nvPr/>
            </p:nvSpPr>
            <p:spPr bwMode="auto">
              <a:xfrm>
                <a:off x="4426" y="2433"/>
                <a:ext cx="129" cy="201"/>
              </a:xfrm>
              <a:custGeom>
                <a:avLst/>
                <a:gdLst>
                  <a:gd name="T0" fmla="*/ 0 w 129"/>
                  <a:gd name="T1" fmla="*/ 200 h 201"/>
                  <a:gd name="T2" fmla="*/ 126 w 129"/>
                  <a:gd name="T3" fmla="*/ 0 h 201"/>
                  <a:gd name="T4" fmla="*/ 129 w 129"/>
                  <a:gd name="T5" fmla="*/ 2 h 201"/>
                  <a:gd name="T6" fmla="*/ 3 w 129"/>
                  <a:gd name="T7" fmla="*/ 201 h 201"/>
                  <a:gd name="T8" fmla="*/ 0 w 129"/>
                  <a:gd name="T9" fmla="*/ 200 h 201"/>
                </a:gdLst>
                <a:ahLst/>
                <a:cxnLst>
                  <a:cxn ang="0">
                    <a:pos x="T0" y="T1"/>
                  </a:cxn>
                  <a:cxn ang="0">
                    <a:pos x="T2" y="T3"/>
                  </a:cxn>
                  <a:cxn ang="0">
                    <a:pos x="T4" y="T5"/>
                  </a:cxn>
                  <a:cxn ang="0">
                    <a:pos x="T6" y="T7"/>
                  </a:cxn>
                  <a:cxn ang="0">
                    <a:pos x="T8" y="T9"/>
                  </a:cxn>
                </a:cxnLst>
                <a:rect l="0" t="0" r="r" b="b"/>
                <a:pathLst>
                  <a:path w="129" h="201">
                    <a:moveTo>
                      <a:pt x="0" y="200"/>
                    </a:moveTo>
                    <a:lnTo>
                      <a:pt x="126" y="0"/>
                    </a:lnTo>
                    <a:lnTo>
                      <a:pt x="129" y="2"/>
                    </a:lnTo>
                    <a:lnTo>
                      <a:pt x="3" y="201"/>
                    </a:lnTo>
                    <a:lnTo>
                      <a:pt x="0" y="200"/>
                    </a:lnTo>
                    <a:close/>
                  </a:path>
                </a:pathLst>
              </a:custGeom>
              <a:solidFill>
                <a:srgbClr val="80818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82" name="îślîḓè"/>
              <p:cNvSpPr/>
              <p:nvPr/>
            </p:nvSpPr>
            <p:spPr bwMode="auto">
              <a:xfrm>
                <a:off x="4426" y="2433"/>
                <a:ext cx="129" cy="201"/>
              </a:xfrm>
              <a:custGeom>
                <a:avLst/>
                <a:gdLst>
                  <a:gd name="T0" fmla="*/ 0 w 129"/>
                  <a:gd name="T1" fmla="*/ 200 h 201"/>
                  <a:gd name="T2" fmla="*/ 126 w 129"/>
                  <a:gd name="T3" fmla="*/ 0 h 201"/>
                  <a:gd name="T4" fmla="*/ 129 w 129"/>
                  <a:gd name="T5" fmla="*/ 2 h 201"/>
                  <a:gd name="T6" fmla="*/ 3 w 129"/>
                  <a:gd name="T7" fmla="*/ 201 h 201"/>
                  <a:gd name="T8" fmla="*/ 0 w 129"/>
                  <a:gd name="T9" fmla="*/ 200 h 201"/>
                </a:gdLst>
                <a:ahLst/>
                <a:cxnLst>
                  <a:cxn ang="0">
                    <a:pos x="T0" y="T1"/>
                  </a:cxn>
                  <a:cxn ang="0">
                    <a:pos x="T2" y="T3"/>
                  </a:cxn>
                  <a:cxn ang="0">
                    <a:pos x="T4" y="T5"/>
                  </a:cxn>
                  <a:cxn ang="0">
                    <a:pos x="T6" y="T7"/>
                  </a:cxn>
                  <a:cxn ang="0">
                    <a:pos x="T8" y="T9"/>
                  </a:cxn>
                </a:cxnLst>
                <a:rect l="0" t="0" r="r" b="b"/>
                <a:pathLst>
                  <a:path w="129" h="201">
                    <a:moveTo>
                      <a:pt x="0" y="200"/>
                    </a:moveTo>
                    <a:lnTo>
                      <a:pt x="126" y="0"/>
                    </a:lnTo>
                    <a:lnTo>
                      <a:pt x="129" y="2"/>
                    </a:lnTo>
                    <a:lnTo>
                      <a:pt x="3" y="201"/>
                    </a:lnTo>
                    <a:lnTo>
                      <a:pt x="0" y="20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83" name="íśliḋé"/>
              <p:cNvSpPr/>
              <p:nvPr/>
            </p:nvSpPr>
            <p:spPr bwMode="auto">
              <a:xfrm>
                <a:off x="4434" y="2438"/>
                <a:ext cx="128" cy="201"/>
              </a:xfrm>
              <a:custGeom>
                <a:avLst/>
                <a:gdLst>
                  <a:gd name="T0" fmla="*/ 0 w 128"/>
                  <a:gd name="T1" fmla="*/ 199 h 201"/>
                  <a:gd name="T2" fmla="*/ 125 w 128"/>
                  <a:gd name="T3" fmla="*/ 0 h 201"/>
                  <a:gd name="T4" fmla="*/ 128 w 128"/>
                  <a:gd name="T5" fmla="*/ 2 h 201"/>
                  <a:gd name="T6" fmla="*/ 3 w 128"/>
                  <a:gd name="T7" fmla="*/ 201 h 201"/>
                  <a:gd name="T8" fmla="*/ 0 w 128"/>
                  <a:gd name="T9" fmla="*/ 199 h 201"/>
                </a:gdLst>
                <a:ahLst/>
                <a:cxnLst>
                  <a:cxn ang="0">
                    <a:pos x="T0" y="T1"/>
                  </a:cxn>
                  <a:cxn ang="0">
                    <a:pos x="T2" y="T3"/>
                  </a:cxn>
                  <a:cxn ang="0">
                    <a:pos x="T4" y="T5"/>
                  </a:cxn>
                  <a:cxn ang="0">
                    <a:pos x="T6" y="T7"/>
                  </a:cxn>
                  <a:cxn ang="0">
                    <a:pos x="T8" y="T9"/>
                  </a:cxn>
                </a:cxnLst>
                <a:rect l="0" t="0" r="r" b="b"/>
                <a:pathLst>
                  <a:path w="128" h="201">
                    <a:moveTo>
                      <a:pt x="0" y="199"/>
                    </a:moveTo>
                    <a:lnTo>
                      <a:pt x="125" y="0"/>
                    </a:lnTo>
                    <a:lnTo>
                      <a:pt x="128" y="2"/>
                    </a:lnTo>
                    <a:lnTo>
                      <a:pt x="3" y="201"/>
                    </a:lnTo>
                    <a:lnTo>
                      <a:pt x="0" y="199"/>
                    </a:lnTo>
                    <a:close/>
                  </a:path>
                </a:pathLst>
              </a:custGeom>
              <a:solidFill>
                <a:srgbClr val="80818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84" name="ïṩľîḑê"/>
              <p:cNvSpPr/>
              <p:nvPr/>
            </p:nvSpPr>
            <p:spPr bwMode="auto">
              <a:xfrm>
                <a:off x="4434" y="2438"/>
                <a:ext cx="128" cy="201"/>
              </a:xfrm>
              <a:custGeom>
                <a:avLst/>
                <a:gdLst>
                  <a:gd name="T0" fmla="*/ 0 w 128"/>
                  <a:gd name="T1" fmla="*/ 199 h 201"/>
                  <a:gd name="T2" fmla="*/ 125 w 128"/>
                  <a:gd name="T3" fmla="*/ 0 h 201"/>
                  <a:gd name="T4" fmla="*/ 128 w 128"/>
                  <a:gd name="T5" fmla="*/ 2 h 201"/>
                  <a:gd name="T6" fmla="*/ 3 w 128"/>
                  <a:gd name="T7" fmla="*/ 201 h 201"/>
                  <a:gd name="T8" fmla="*/ 0 w 128"/>
                  <a:gd name="T9" fmla="*/ 199 h 201"/>
                </a:gdLst>
                <a:ahLst/>
                <a:cxnLst>
                  <a:cxn ang="0">
                    <a:pos x="T0" y="T1"/>
                  </a:cxn>
                  <a:cxn ang="0">
                    <a:pos x="T2" y="T3"/>
                  </a:cxn>
                  <a:cxn ang="0">
                    <a:pos x="T4" y="T5"/>
                  </a:cxn>
                  <a:cxn ang="0">
                    <a:pos x="T6" y="T7"/>
                  </a:cxn>
                  <a:cxn ang="0">
                    <a:pos x="T8" y="T9"/>
                  </a:cxn>
                </a:cxnLst>
                <a:rect l="0" t="0" r="r" b="b"/>
                <a:pathLst>
                  <a:path w="128" h="201">
                    <a:moveTo>
                      <a:pt x="0" y="199"/>
                    </a:moveTo>
                    <a:lnTo>
                      <a:pt x="125" y="0"/>
                    </a:lnTo>
                    <a:lnTo>
                      <a:pt x="128" y="2"/>
                    </a:lnTo>
                    <a:lnTo>
                      <a:pt x="3" y="201"/>
                    </a:lnTo>
                    <a:lnTo>
                      <a:pt x="0" y="19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85" name="îṧḻïḍè"/>
              <p:cNvSpPr/>
              <p:nvPr/>
            </p:nvSpPr>
            <p:spPr bwMode="auto">
              <a:xfrm>
                <a:off x="4441" y="2442"/>
                <a:ext cx="129" cy="202"/>
              </a:xfrm>
              <a:custGeom>
                <a:avLst/>
                <a:gdLst>
                  <a:gd name="T0" fmla="*/ 0 w 129"/>
                  <a:gd name="T1" fmla="*/ 200 h 202"/>
                  <a:gd name="T2" fmla="*/ 126 w 129"/>
                  <a:gd name="T3" fmla="*/ 0 h 202"/>
                  <a:gd name="T4" fmla="*/ 129 w 129"/>
                  <a:gd name="T5" fmla="*/ 2 h 202"/>
                  <a:gd name="T6" fmla="*/ 3 w 129"/>
                  <a:gd name="T7" fmla="*/ 202 h 202"/>
                  <a:gd name="T8" fmla="*/ 0 w 129"/>
                  <a:gd name="T9" fmla="*/ 200 h 202"/>
                </a:gdLst>
                <a:ahLst/>
                <a:cxnLst>
                  <a:cxn ang="0">
                    <a:pos x="T0" y="T1"/>
                  </a:cxn>
                  <a:cxn ang="0">
                    <a:pos x="T2" y="T3"/>
                  </a:cxn>
                  <a:cxn ang="0">
                    <a:pos x="T4" y="T5"/>
                  </a:cxn>
                  <a:cxn ang="0">
                    <a:pos x="T6" y="T7"/>
                  </a:cxn>
                  <a:cxn ang="0">
                    <a:pos x="T8" y="T9"/>
                  </a:cxn>
                </a:cxnLst>
                <a:rect l="0" t="0" r="r" b="b"/>
                <a:pathLst>
                  <a:path w="129" h="202">
                    <a:moveTo>
                      <a:pt x="0" y="200"/>
                    </a:moveTo>
                    <a:lnTo>
                      <a:pt x="126" y="0"/>
                    </a:lnTo>
                    <a:lnTo>
                      <a:pt x="129" y="2"/>
                    </a:lnTo>
                    <a:lnTo>
                      <a:pt x="3" y="202"/>
                    </a:lnTo>
                    <a:lnTo>
                      <a:pt x="0" y="200"/>
                    </a:lnTo>
                    <a:close/>
                  </a:path>
                </a:pathLst>
              </a:custGeom>
              <a:solidFill>
                <a:srgbClr val="80818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86" name="ísľiḍê"/>
              <p:cNvSpPr/>
              <p:nvPr/>
            </p:nvSpPr>
            <p:spPr bwMode="auto">
              <a:xfrm>
                <a:off x="4441" y="2442"/>
                <a:ext cx="129" cy="202"/>
              </a:xfrm>
              <a:custGeom>
                <a:avLst/>
                <a:gdLst>
                  <a:gd name="T0" fmla="*/ 0 w 129"/>
                  <a:gd name="T1" fmla="*/ 200 h 202"/>
                  <a:gd name="T2" fmla="*/ 126 w 129"/>
                  <a:gd name="T3" fmla="*/ 0 h 202"/>
                  <a:gd name="T4" fmla="*/ 129 w 129"/>
                  <a:gd name="T5" fmla="*/ 2 h 202"/>
                  <a:gd name="T6" fmla="*/ 3 w 129"/>
                  <a:gd name="T7" fmla="*/ 202 h 202"/>
                  <a:gd name="T8" fmla="*/ 0 w 129"/>
                  <a:gd name="T9" fmla="*/ 200 h 202"/>
                </a:gdLst>
                <a:ahLst/>
                <a:cxnLst>
                  <a:cxn ang="0">
                    <a:pos x="T0" y="T1"/>
                  </a:cxn>
                  <a:cxn ang="0">
                    <a:pos x="T2" y="T3"/>
                  </a:cxn>
                  <a:cxn ang="0">
                    <a:pos x="T4" y="T5"/>
                  </a:cxn>
                  <a:cxn ang="0">
                    <a:pos x="T6" y="T7"/>
                  </a:cxn>
                  <a:cxn ang="0">
                    <a:pos x="T8" y="T9"/>
                  </a:cxn>
                </a:cxnLst>
                <a:rect l="0" t="0" r="r" b="b"/>
                <a:pathLst>
                  <a:path w="129" h="202">
                    <a:moveTo>
                      <a:pt x="0" y="200"/>
                    </a:moveTo>
                    <a:lnTo>
                      <a:pt x="126" y="0"/>
                    </a:lnTo>
                    <a:lnTo>
                      <a:pt x="129" y="2"/>
                    </a:lnTo>
                    <a:lnTo>
                      <a:pt x="3" y="202"/>
                    </a:lnTo>
                    <a:lnTo>
                      <a:pt x="0" y="20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87" name="iSḻíḓè"/>
              <p:cNvSpPr/>
              <p:nvPr/>
            </p:nvSpPr>
            <p:spPr bwMode="auto">
              <a:xfrm>
                <a:off x="4449" y="2512"/>
                <a:ext cx="88" cy="137"/>
              </a:xfrm>
              <a:custGeom>
                <a:avLst/>
                <a:gdLst>
                  <a:gd name="T0" fmla="*/ 0 w 88"/>
                  <a:gd name="T1" fmla="*/ 135 h 137"/>
                  <a:gd name="T2" fmla="*/ 85 w 88"/>
                  <a:gd name="T3" fmla="*/ 0 h 137"/>
                  <a:gd name="T4" fmla="*/ 88 w 88"/>
                  <a:gd name="T5" fmla="*/ 2 h 137"/>
                  <a:gd name="T6" fmla="*/ 3 w 88"/>
                  <a:gd name="T7" fmla="*/ 137 h 137"/>
                  <a:gd name="T8" fmla="*/ 0 w 88"/>
                  <a:gd name="T9" fmla="*/ 135 h 137"/>
                </a:gdLst>
                <a:ahLst/>
                <a:cxnLst>
                  <a:cxn ang="0">
                    <a:pos x="T0" y="T1"/>
                  </a:cxn>
                  <a:cxn ang="0">
                    <a:pos x="T2" y="T3"/>
                  </a:cxn>
                  <a:cxn ang="0">
                    <a:pos x="T4" y="T5"/>
                  </a:cxn>
                  <a:cxn ang="0">
                    <a:pos x="T6" y="T7"/>
                  </a:cxn>
                  <a:cxn ang="0">
                    <a:pos x="T8" y="T9"/>
                  </a:cxn>
                </a:cxnLst>
                <a:rect l="0" t="0" r="r" b="b"/>
                <a:pathLst>
                  <a:path w="88" h="137">
                    <a:moveTo>
                      <a:pt x="0" y="135"/>
                    </a:moveTo>
                    <a:lnTo>
                      <a:pt x="85" y="0"/>
                    </a:lnTo>
                    <a:lnTo>
                      <a:pt x="88" y="2"/>
                    </a:lnTo>
                    <a:lnTo>
                      <a:pt x="3" y="137"/>
                    </a:lnTo>
                    <a:lnTo>
                      <a:pt x="0" y="135"/>
                    </a:lnTo>
                    <a:close/>
                  </a:path>
                </a:pathLst>
              </a:custGeom>
              <a:solidFill>
                <a:srgbClr val="80818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88" name="ïšļïḓe"/>
              <p:cNvSpPr/>
              <p:nvPr/>
            </p:nvSpPr>
            <p:spPr bwMode="auto">
              <a:xfrm>
                <a:off x="4449" y="2512"/>
                <a:ext cx="88" cy="137"/>
              </a:xfrm>
              <a:custGeom>
                <a:avLst/>
                <a:gdLst>
                  <a:gd name="T0" fmla="*/ 0 w 88"/>
                  <a:gd name="T1" fmla="*/ 135 h 137"/>
                  <a:gd name="T2" fmla="*/ 85 w 88"/>
                  <a:gd name="T3" fmla="*/ 0 h 137"/>
                  <a:gd name="T4" fmla="*/ 88 w 88"/>
                  <a:gd name="T5" fmla="*/ 2 h 137"/>
                  <a:gd name="T6" fmla="*/ 3 w 88"/>
                  <a:gd name="T7" fmla="*/ 137 h 137"/>
                  <a:gd name="T8" fmla="*/ 0 w 88"/>
                  <a:gd name="T9" fmla="*/ 135 h 137"/>
                </a:gdLst>
                <a:ahLst/>
                <a:cxnLst>
                  <a:cxn ang="0">
                    <a:pos x="T0" y="T1"/>
                  </a:cxn>
                  <a:cxn ang="0">
                    <a:pos x="T2" y="T3"/>
                  </a:cxn>
                  <a:cxn ang="0">
                    <a:pos x="T4" y="T5"/>
                  </a:cxn>
                  <a:cxn ang="0">
                    <a:pos x="T6" y="T7"/>
                  </a:cxn>
                  <a:cxn ang="0">
                    <a:pos x="T8" y="T9"/>
                  </a:cxn>
                </a:cxnLst>
                <a:rect l="0" t="0" r="r" b="b"/>
                <a:pathLst>
                  <a:path w="88" h="137">
                    <a:moveTo>
                      <a:pt x="0" y="135"/>
                    </a:moveTo>
                    <a:lnTo>
                      <a:pt x="85" y="0"/>
                    </a:lnTo>
                    <a:lnTo>
                      <a:pt x="88" y="2"/>
                    </a:lnTo>
                    <a:lnTo>
                      <a:pt x="3" y="137"/>
                    </a:lnTo>
                    <a:lnTo>
                      <a:pt x="0" y="135"/>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89" name="iṡḷíḍe"/>
              <p:cNvSpPr/>
              <p:nvPr/>
            </p:nvSpPr>
            <p:spPr bwMode="auto">
              <a:xfrm>
                <a:off x="4456" y="2452"/>
                <a:ext cx="129" cy="201"/>
              </a:xfrm>
              <a:custGeom>
                <a:avLst/>
                <a:gdLst>
                  <a:gd name="T0" fmla="*/ 0 w 129"/>
                  <a:gd name="T1" fmla="*/ 200 h 201"/>
                  <a:gd name="T2" fmla="*/ 126 w 129"/>
                  <a:gd name="T3" fmla="*/ 0 h 201"/>
                  <a:gd name="T4" fmla="*/ 129 w 129"/>
                  <a:gd name="T5" fmla="*/ 2 h 201"/>
                  <a:gd name="T6" fmla="*/ 3 w 129"/>
                  <a:gd name="T7" fmla="*/ 201 h 201"/>
                  <a:gd name="T8" fmla="*/ 0 w 129"/>
                  <a:gd name="T9" fmla="*/ 200 h 201"/>
                </a:gdLst>
                <a:ahLst/>
                <a:cxnLst>
                  <a:cxn ang="0">
                    <a:pos x="T0" y="T1"/>
                  </a:cxn>
                  <a:cxn ang="0">
                    <a:pos x="T2" y="T3"/>
                  </a:cxn>
                  <a:cxn ang="0">
                    <a:pos x="T4" y="T5"/>
                  </a:cxn>
                  <a:cxn ang="0">
                    <a:pos x="T6" y="T7"/>
                  </a:cxn>
                  <a:cxn ang="0">
                    <a:pos x="T8" y="T9"/>
                  </a:cxn>
                </a:cxnLst>
                <a:rect l="0" t="0" r="r" b="b"/>
                <a:pathLst>
                  <a:path w="129" h="201">
                    <a:moveTo>
                      <a:pt x="0" y="200"/>
                    </a:moveTo>
                    <a:lnTo>
                      <a:pt x="126" y="0"/>
                    </a:lnTo>
                    <a:lnTo>
                      <a:pt x="129" y="2"/>
                    </a:lnTo>
                    <a:lnTo>
                      <a:pt x="3" y="201"/>
                    </a:lnTo>
                    <a:lnTo>
                      <a:pt x="0" y="200"/>
                    </a:lnTo>
                    <a:close/>
                  </a:path>
                </a:pathLst>
              </a:custGeom>
              <a:solidFill>
                <a:srgbClr val="80818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90" name="îsļíďé"/>
              <p:cNvSpPr/>
              <p:nvPr/>
            </p:nvSpPr>
            <p:spPr bwMode="auto">
              <a:xfrm>
                <a:off x="4456" y="2452"/>
                <a:ext cx="129" cy="201"/>
              </a:xfrm>
              <a:custGeom>
                <a:avLst/>
                <a:gdLst>
                  <a:gd name="T0" fmla="*/ 0 w 129"/>
                  <a:gd name="T1" fmla="*/ 200 h 201"/>
                  <a:gd name="T2" fmla="*/ 126 w 129"/>
                  <a:gd name="T3" fmla="*/ 0 h 201"/>
                  <a:gd name="T4" fmla="*/ 129 w 129"/>
                  <a:gd name="T5" fmla="*/ 2 h 201"/>
                  <a:gd name="T6" fmla="*/ 3 w 129"/>
                  <a:gd name="T7" fmla="*/ 201 h 201"/>
                  <a:gd name="T8" fmla="*/ 0 w 129"/>
                  <a:gd name="T9" fmla="*/ 200 h 201"/>
                </a:gdLst>
                <a:ahLst/>
                <a:cxnLst>
                  <a:cxn ang="0">
                    <a:pos x="T0" y="T1"/>
                  </a:cxn>
                  <a:cxn ang="0">
                    <a:pos x="T2" y="T3"/>
                  </a:cxn>
                  <a:cxn ang="0">
                    <a:pos x="T4" y="T5"/>
                  </a:cxn>
                  <a:cxn ang="0">
                    <a:pos x="T6" y="T7"/>
                  </a:cxn>
                  <a:cxn ang="0">
                    <a:pos x="T8" y="T9"/>
                  </a:cxn>
                </a:cxnLst>
                <a:rect l="0" t="0" r="r" b="b"/>
                <a:pathLst>
                  <a:path w="129" h="201">
                    <a:moveTo>
                      <a:pt x="0" y="200"/>
                    </a:moveTo>
                    <a:lnTo>
                      <a:pt x="126" y="0"/>
                    </a:lnTo>
                    <a:lnTo>
                      <a:pt x="129" y="2"/>
                    </a:lnTo>
                    <a:lnTo>
                      <a:pt x="3" y="201"/>
                    </a:lnTo>
                    <a:lnTo>
                      <a:pt x="0" y="20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91" name="iṥḻïḋé"/>
              <p:cNvSpPr/>
              <p:nvPr/>
            </p:nvSpPr>
            <p:spPr bwMode="auto">
              <a:xfrm>
                <a:off x="4464" y="2457"/>
                <a:ext cx="128" cy="201"/>
              </a:xfrm>
              <a:custGeom>
                <a:avLst/>
                <a:gdLst>
                  <a:gd name="T0" fmla="*/ 0 w 128"/>
                  <a:gd name="T1" fmla="*/ 199 h 201"/>
                  <a:gd name="T2" fmla="*/ 125 w 128"/>
                  <a:gd name="T3" fmla="*/ 0 h 201"/>
                  <a:gd name="T4" fmla="*/ 128 w 128"/>
                  <a:gd name="T5" fmla="*/ 1 h 201"/>
                  <a:gd name="T6" fmla="*/ 3 w 128"/>
                  <a:gd name="T7" fmla="*/ 201 h 201"/>
                  <a:gd name="T8" fmla="*/ 0 w 128"/>
                  <a:gd name="T9" fmla="*/ 199 h 201"/>
                </a:gdLst>
                <a:ahLst/>
                <a:cxnLst>
                  <a:cxn ang="0">
                    <a:pos x="T0" y="T1"/>
                  </a:cxn>
                  <a:cxn ang="0">
                    <a:pos x="T2" y="T3"/>
                  </a:cxn>
                  <a:cxn ang="0">
                    <a:pos x="T4" y="T5"/>
                  </a:cxn>
                  <a:cxn ang="0">
                    <a:pos x="T6" y="T7"/>
                  </a:cxn>
                  <a:cxn ang="0">
                    <a:pos x="T8" y="T9"/>
                  </a:cxn>
                </a:cxnLst>
                <a:rect l="0" t="0" r="r" b="b"/>
                <a:pathLst>
                  <a:path w="128" h="201">
                    <a:moveTo>
                      <a:pt x="0" y="199"/>
                    </a:moveTo>
                    <a:lnTo>
                      <a:pt x="125" y="0"/>
                    </a:lnTo>
                    <a:lnTo>
                      <a:pt x="128" y="1"/>
                    </a:lnTo>
                    <a:lnTo>
                      <a:pt x="3" y="201"/>
                    </a:lnTo>
                    <a:lnTo>
                      <a:pt x="0" y="199"/>
                    </a:lnTo>
                    <a:close/>
                  </a:path>
                </a:pathLst>
              </a:custGeom>
              <a:solidFill>
                <a:srgbClr val="80818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92" name="ï$ḻíde"/>
              <p:cNvSpPr/>
              <p:nvPr/>
            </p:nvSpPr>
            <p:spPr bwMode="auto">
              <a:xfrm>
                <a:off x="4464" y="2457"/>
                <a:ext cx="128" cy="201"/>
              </a:xfrm>
              <a:custGeom>
                <a:avLst/>
                <a:gdLst>
                  <a:gd name="T0" fmla="*/ 0 w 128"/>
                  <a:gd name="T1" fmla="*/ 199 h 201"/>
                  <a:gd name="T2" fmla="*/ 125 w 128"/>
                  <a:gd name="T3" fmla="*/ 0 h 201"/>
                  <a:gd name="T4" fmla="*/ 128 w 128"/>
                  <a:gd name="T5" fmla="*/ 1 h 201"/>
                  <a:gd name="T6" fmla="*/ 3 w 128"/>
                  <a:gd name="T7" fmla="*/ 201 h 201"/>
                  <a:gd name="T8" fmla="*/ 0 w 128"/>
                  <a:gd name="T9" fmla="*/ 199 h 201"/>
                </a:gdLst>
                <a:ahLst/>
                <a:cxnLst>
                  <a:cxn ang="0">
                    <a:pos x="T0" y="T1"/>
                  </a:cxn>
                  <a:cxn ang="0">
                    <a:pos x="T2" y="T3"/>
                  </a:cxn>
                  <a:cxn ang="0">
                    <a:pos x="T4" y="T5"/>
                  </a:cxn>
                  <a:cxn ang="0">
                    <a:pos x="T6" y="T7"/>
                  </a:cxn>
                  <a:cxn ang="0">
                    <a:pos x="T8" y="T9"/>
                  </a:cxn>
                </a:cxnLst>
                <a:rect l="0" t="0" r="r" b="b"/>
                <a:pathLst>
                  <a:path w="128" h="201">
                    <a:moveTo>
                      <a:pt x="0" y="199"/>
                    </a:moveTo>
                    <a:lnTo>
                      <a:pt x="125" y="0"/>
                    </a:lnTo>
                    <a:lnTo>
                      <a:pt x="128" y="1"/>
                    </a:lnTo>
                    <a:lnTo>
                      <a:pt x="3" y="201"/>
                    </a:lnTo>
                    <a:lnTo>
                      <a:pt x="0" y="19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93" name="îṩḷïḓé"/>
              <p:cNvSpPr/>
              <p:nvPr/>
            </p:nvSpPr>
            <p:spPr bwMode="auto">
              <a:xfrm>
                <a:off x="4471" y="2461"/>
                <a:ext cx="129" cy="202"/>
              </a:xfrm>
              <a:custGeom>
                <a:avLst/>
                <a:gdLst>
                  <a:gd name="T0" fmla="*/ 0 w 129"/>
                  <a:gd name="T1" fmla="*/ 200 h 202"/>
                  <a:gd name="T2" fmla="*/ 126 w 129"/>
                  <a:gd name="T3" fmla="*/ 0 h 202"/>
                  <a:gd name="T4" fmla="*/ 129 w 129"/>
                  <a:gd name="T5" fmla="*/ 2 h 202"/>
                  <a:gd name="T6" fmla="*/ 3 w 129"/>
                  <a:gd name="T7" fmla="*/ 202 h 202"/>
                  <a:gd name="T8" fmla="*/ 0 w 129"/>
                  <a:gd name="T9" fmla="*/ 200 h 202"/>
                </a:gdLst>
                <a:ahLst/>
                <a:cxnLst>
                  <a:cxn ang="0">
                    <a:pos x="T0" y="T1"/>
                  </a:cxn>
                  <a:cxn ang="0">
                    <a:pos x="T2" y="T3"/>
                  </a:cxn>
                  <a:cxn ang="0">
                    <a:pos x="T4" y="T5"/>
                  </a:cxn>
                  <a:cxn ang="0">
                    <a:pos x="T6" y="T7"/>
                  </a:cxn>
                  <a:cxn ang="0">
                    <a:pos x="T8" y="T9"/>
                  </a:cxn>
                </a:cxnLst>
                <a:rect l="0" t="0" r="r" b="b"/>
                <a:pathLst>
                  <a:path w="129" h="202">
                    <a:moveTo>
                      <a:pt x="0" y="200"/>
                    </a:moveTo>
                    <a:lnTo>
                      <a:pt x="126" y="0"/>
                    </a:lnTo>
                    <a:lnTo>
                      <a:pt x="129" y="2"/>
                    </a:lnTo>
                    <a:lnTo>
                      <a:pt x="3" y="202"/>
                    </a:lnTo>
                    <a:lnTo>
                      <a:pt x="0" y="200"/>
                    </a:lnTo>
                    <a:close/>
                  </a:path>
                </a:pathLst>
              </a:custGeom>
              <a:solidFill>
                <a:srgbClr val="80818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94" name="íṣ1ïḓe"/>
              <p:cNvSpPr/>
              <p:nvPr/>
            </p:nvSpPr>
            <p:spPr bwMode="auto">
              <a:xfrm>
                <a:off x="4471" y="2461"/>
                <a:ext cx="129" cy="202"/>
              </a:xfrm>
              <a:custGeom>
                <a:avLst/>
                <a:gdLst>
                  <a:gd name="T0" fmla="*/ 0 w 129"/>
                  <a:gd name="T1" fmla="*/ 200 h 202"/>
                  <a:gd name="T2" fmla="*/ 126 w 129"/>
                  <a:gd name="T3" fmla="*/ 0 h 202"/>
                  <a:gd name="T4" fmla="*/ 129 w 129"/>
                  <a:gd name="T5" fmla="*/ 2 h 202"/>
                  <a:gd name="T6" fmla="*/ 3 w 129"/>
                  <a:gd name="T7" fmla="*/ 202 h 202"/>
                  <a:gd name="T8" fmla="*/ 0 w 129"/>
                  <a:gd name="T9" fmla="*/ 200 h 202"/>
                </a:gdLst>
                <a:ahLst/>
                <a:cxnLst>
                  <a:cxn ang="0">
                    <a:pos x="T0" y="T1"/>
                  </a:cxn>
                  <a:cxn ang="0">
                    <a:pos x="T2" y="T3"/>
                  </a:cxn>
                  <a:cxn ang="0">
                    <a:pos x="T4" y="T5"/>
                  </a:cxn>
                  <a:cxn ang="0">
                    <a:pos x="T6" y="T7"/>
                  </a:cxn>
                  <a:cxn ang="0">
                    <a:pos x="T8" y="T9"/>
                  </a:cxn>
                </a:cxnLst>
                <a:rect l="0" t="0" r="r" b="b"/>
                <a:pathLst>
                  <a:path w="129" h="202">
                    <a:moveTo>
                      <a:pt x="0" y="200"/>
                    </a:moveTo>
                    <a:lnTo>
                      <a:pt x="126" y="0"/>
                    </a:lnTo>
                    <a:lnTo>
                      <a:pt x="129" y="2"/>
                    </a:lnTo>
                    <a:lnTo>
                      <a:pt x="3" y="202"/>
                    </a:lnTo>
                    <a:lnTo>
                      <a:pt x="0" y="20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95" name="îSḷíḑè"/>
              <p:cNvSpPr/>
              <p:nvPr/>
            </p:nvSpPr>
            <p:spPr bwMode="auto">
              <a:xfrm>
                <a:off x="4480" y="2497"/>
                <a:ext cx="108" cy="171"/>
              </a:xfrm>
              <a:custGeom>
                <a:avLst/>
                <a:gdLst>
                  <a:gd name="T0" fmla="*/ 0 w 108"/>
                  <a:gd name="T1" fmla="*/ 169 h 171"/>
                  <a:gd name="T2" fmla="*/ 105 w 108"/>
                  <a:gd name="T3" fmla="*/ 0 h 171"/>
                  <a:gd name="T4" fmla="*/ 108 w 108"/>
                  <a:gd name="T5" fmla="*/ 2 h 171"/>
                  <a:gd name="T6" fmla="*/ 3 w 108"/>
                  <a:gd name="T7" fmla="*/ 171 h 171"/>
                  <a:gd name="T8" fmla="*/ 0 w 108"/>
                  <a:gd name="T9" fmla="*/ 169 h 171"/>
                </a:gdLst>
                <a:ahLst/>
                <a:cxnLst>
                  <a:cxn ang="0">
                    <a:pos x="T0" y="T1"/>
                  </a:cxn>
                  <a:cxn ang="0">
                    <a:pos x="T2" y="T3"/>
                  </a:cxn>
                  <a:cxn ang="0">
                    <a:pos x="T4" y="T5"/>
                  </a:cxn>
                  <a:cxn ang="0">
                    <a:pos x="T6" y="T7"/>
                  </a:cxn>
                  <a:cxn ang="0">
                    <a:pos x="T8" y="T9"/>
                  </a:cxn>
                </a:cxnLst>
                <a:rect l="0" t="0" r="r" b="b"/>
                <a:pathLst>
                  <a:path w="108" h="171">
                    <a:moveTo>
                      <a:pt x="0" y="169"/>
                    </a:moveTo>
                    <a:lnTo>
                      <a:pt x="105" y="0"/>
                    </a:lnTo>
                    <a:lnTo>
                      <a:pt x="108" y="2"/>
                    </a:lnTo>
                    <a:lnTo>
                      <a:pt x="3" y="171"/>
                    </a:lnTo>
                    <a:lnTo>
                      <a:pt x="0" y="169"/>
                    </a:lnTo>
                    <a:close/>
                  </a:path>
                </a:pathLst>
              </a:custGeom>
              <a:solidFill>
                <a:srgbClr val="80818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96" name="iṣ1íḋe"/>
              <p:cNvSpPr/>
              <p:nvPr/>
            </p:nvSpPr>
            <p:spPr bwMode="auto">
              <a:xfrm>
                <a:off x="4480" y="2497"/>
                <a:ext cx="108" cy="171"/>
              </a:xfrm>
              <a:custGeom>
                <a:avLst/>
                <a:gdLst>
                  <a:gd name="T0" fmla="*/ 0 w 108"/>
                  <a:gd name="T1" fmla="*/ 169 h 171"/>
                  <a:gd name="T2" fmla="*/ 105 w 108"/>
                  <a:gd name="T3" fmla="*/ 0 h 171"/>
                  <a:gd name="T4" fmla="*/ 108 w 108"/>
                  <a:gd name="T5" fmla="*/ 2 h 171"/>
                  <a:gd name="T6" fmla="*/ 3 w 108"/>
                  <a:gd name="T7" fmla="*/ 171 h 171"/>
                  <a:gd name="T8" fmla="*/ 0 w 108"/>
                  <a:gd name="T9" fmla="*/ 169 h 171"/>
                </a:gdLst>
                <a:ahLst/>
                <a:cxnLst>
                  <a:cxn ang="0">
                    <a:pos x="T0" y="T1"/>
                  </a:cxn>
                  <a:cxn ang="0">
                    <a:pos x="T2" y="T3"/>
                  </a:cxn>
                  <a:cxn ang="0">
                    <a:pos x="T4" y="T5"/>
                  </a:cxn>
                  <a:cxn ang="0">
                    <a:pos x="T6" y="T7"/>
                  </a:cxn>
                  <a:cxn ang="0">
                    <a:pos x="T8" y="T9"/>
                  </a:cxn>
                </a:cxnLst>
                <a:rect l="0" t="0" r="r" b="b"/>
                <a:pathLst>
                  <a:path w="108" h="171">
                    <a:moveTo>
                      <a:pt x="0" y="169"/>
                    </a:moveTo>
                    <a:lnTo>
                      <a:pt x="105" y="0"/>
                    </a:lnTo>
                    <a:lnTo>
                      <a:pt x="108" y="2"/>
                    </a:lnTo>
                    <a:lnTo>
                      <a:pt x="3" y="171"/>
                    </a:lnTo>
                    <a:lnTo>
                      <a:pt x="0" y="16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97" name="îşļïdé"/>
              <p:cNvSpPr/>
              <p:nvPr/>
            </p:nvSpPr>
            <p:spPr bwMode="auto">
              <a:xfrm>
                <a:off x="4487" y="2471"/>
                <a:ext cx="128" cy="201"/>
              </a:xfrm>
              <a:custGeom>
                <a:avLst/>
                <a:gdLst>
                  <a:gd name="T0" fmla="*/ 0 w 128"/>
                  <a:gd name="T1" fmla="*/ 199 h 201"/>
                  <a:gd name="T2" fmla="*/ 125 w 128"/>
                  <a:gd name="T3" fmla="*/ 0 h 201"/>
                  <a:gd name="T4" fmla="*/ 128 w 128"/>
                  <a:gd name="T5" fmla="*/ 2 h 201"/>
                  <a:gd name="T6" fmla="*/ 3 w 128"/>
                  <a:gd name="T7" fmla="*/ 201 h 201"/>
                  <a:gd name="T8" fmla="*/ 0 w 128"/>
                  <a:gd name="T9" fmla="*/ 199 h 201"/>
                </a:gdLst>
                <a:ahLst/>
                <a:cxnLst>
                  <a:cxn ang="0">
                    <a:pos x="T0" y="T1"/>
                  </a:cxn>
                  <a:cxn ang="0">
                    <a:pos x="T2" y="T3"/>
                  </a:cxn>
                  <a:cxn ang="0">
                    <a:pos x="T4" y="T5"/>
                  </a:cxn>
                  <a:cxn ang="0">
                    <a:pos x="T6" y="T7"/>
                  </a:cxn>
                  <a:cxn ang="0">
                    <a:pos x="T8" y="T9"/>
                  </a:cxn>
                </a:cxnLst>
                <a:rect l="0" t="0" r="r" b="b"/>
                <a:pathLst>
                  <a:path w="128" h="201">
                    <a:moveTo>
                      <a:pt x="0" y="199"/>
                    </a:moveTo>
                    <a:lnTo>
                      <a:pt x="125" y="0"/>
                    </a:lnTo>
                    <a:lnTo>
                      <a:pt x="128" y="2"/>
                    </a:lnTo>
                    <a:lnTo>
                      <a:pt x="3" y="201"/>
                    </a:lnTo>
                    <a:lnTo>
                      <a:pt x="0" y="199"/>
                    </a:lnTo>
                    <a:close/>
                  </a:path>
                </a:pathLst>
              </a:custGeom>
              <a:solidFill>
                <a:srgbClr val="80818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98" name="iŝlîḓê"/>
              <p:cNvSpPr/>
              <p:nvPr/>
            </p:nvSpPr>
            <p:spPr bwMode="auto">
              <a:xfrm>
                <a:off x="4487" y="2471"/>
                <a:ext cx="128" cy="201"/>
              </a:xfrm>
              <a:custGeom>
                <a:avLst/>
                <a:gdLst>
                  <a:gd name="T0" fmla="*/ 0 w 128"/>
                  <a:gd name="T1" fmla="*/ 199 h 201"/>
                  <a:gd name="T2" fmla="*/ 125 w 128"/>
                  <a:gd name="T3" fmla="*/ 0 h 201"/>
                  <a:gd name="T4" fmla="*/ 128 w 128"/>
                  <a:gd name="T5" fmla="*/ 2 h 201"/>
                  <a:gd name="T6" fmla="*/ 3 w 128"/>
                  <a:gd name="T7" fmla="*/ 201 h 201"/>
                  <a:gd name="T8" fmla="*/ 0 w 128"/>
                  <a:gd name="T9" fmla="*/ 199 h 201"/>
                </a:gdLst>
                <a:ahLst/>
                <a:cxnLst>
                  <a:cxn ang="0">
                    <a:pos x="T0" y="T1"/>
                  </a:cxn>
                  <a:cxn ang="0">
                    <a:pos x="T2" y="T3"/>
                  </a:cxn>
                  <a:cxn ang="0">
                    <a:pos x="T4" y="T5"/>
                  </a:cxn>
                  <a:cxn ang="0">
                    <a:pos x="T6" y="T7"/>
                  </a:cxn>
                  <a:cxn ang="0">
                    <a:pos x="T8" y="T9"/>
                  </a:cxn>
                </a:cxnLst>
                <a:rect l="0" t="0" r="r" b="b"/>
                <a:pathLst>
                  <a:path w="128" h="201">
                    <a:moveTo>
                      <a:pt x="0" y="199"/>
                    </a:moveTo>
                    <a:lnTo>
                      <a:pt x="125" y="0"/>
                    </a:lnTo>
                    <a:lnTo>
                      <a:pt x="128" y="2"/>
                    </a:lnTo>
                    <a:lnTo>
                      <a:pt x="3" y="201"/>
                    </a:lnTo>
                    <a:lnTo>
                      <a:pt x="0" y="199"/>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99" name="íṣlïdè"/>
              <p:cNvSpPr/>
              <p:nvPr/>
            </p:nvSpPr>
            <p:spPr bwMode="auto">
              <a:xfrm>
                <a:off x="4495" y="2542"/>
                <a:ext cx="86" cy="135"/>
              </a:xfrm>
              <a:custGeom>
                <a:avLst/>
                <a:gdLst>
                  <a:gd name="T0" fmla="*/ 0 w 86"/>
                  <a:gd name="T1" fmla="*/ 133 h 135"/>
                  <a:gd name="T2" fmla="*/ 83 w 86"/>
                  <a:gd name="T3" fmla="*/ 0 h 135"/>
                  <a:gd name="T4" fmla="*/ 86 w 86"/>
                  <a:gd name="T5" fmla="*/ 2 h 135"/>
                  <a:gd name="T6" fmla="*/ 3 w 86"/>
                  <a:gd name="T7" fmla="*/ 135 h 135"/>
                  <a:gd name="T8" fmla="*/ 0 w 86"/>
                  <a:gd name="T9" fmla="*/ 133 h 135"/>
                </a:gdLst>
                <a:ahLst/>
                <a:cxnLst>
                  <a:cxn ang="0">
                    <a:pos x="T0" y="T1"/>
                  </a:cxn>
                  <a:cxn ang="0">
                    <a:pos x="T2" y="T3"/>
                  </a:cxn>
                  <a:cxn ang="0">
                    <a:pos x="T4" y="T5"/>
                  </a:cxn>
                  <a:cxn ang="0">
                    <a:pos x="T6" y="T7"/>
                  </a:cxn>
                  <a:cxn ang="0">
                    <a:pos x="T8" y="T9"/>
                  </a:cxn>
                </a:cxnLst>
                <a:rect l="0" t="0" r="r" b="b"/>
                <a:pathLst>
                  <a:path w="86" h="135">
                    <a:moveTo>
                      <a:pt x="0" y="133"/>
                    </a:moveTo>
                    <a:lnTo>
                      <a:pt x="83" y="0"/>
                    </a:lnTo>
                    <a:lnTo>
                      <a:pt x="86" y="2"/>
                    </a:lnTo>
                    <a:lnTo>
                      <a:pt x="3" y="135"/>
                    </a:lnTo>
                    <a:lnTo>
                      <a:pt x="0" y="133"/>
                    </a:lnTo>
                    <a:close/>
                  </a:path>
                </a:pathLst>
              </a:custGeom>
              <a:solidFill>
                <a:srgbClr val="80818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00" name="îśḷïḍe"/>
              <p:cNvSpPr/>
              <p:nvPr/>
            </p:nvSpPr>
            <p:spPr bwMode="auto">
              <a:xfrm>
                <a:off x="4613" y="2516"/>
                <a:ext cx="37" cy="56"/>
              </a:xfrm>
              <a:custGeom>
                <a:avLst/>
                <a:gdLst>
                  <a:gd name="T0" fmla="*/ 0 w 37"/>
                  <a:gd name="T1" fmla="*/ 54 h 56"/>
                  <a:gd name="T2" fmla="*/ 34 w 37"/>
                  <a:gd name="T3" fmla="*/ 0 h 56"/>
                  <a:gd name="T4" fmla="*/ 37 w 37"/>
                  <a:gd name="T5" fmla="*/ 2 h 56"/>
                  <a:gd name="T6" fmla="*/ 3 w 37"/>
                  <a:gd name="T7" fmla="*/ 56 h 56"/>
                  <a:gd name="T8" fmla="*/ 0 w 37"/>
                  <a:gd name="T9" fmla="*/ 54 h 56"/>
                </a:gdLst>
                <a:ahLst/>
                <a:cxnLst>
                  <a:cxn ang="0">
                    <a:pos x="T0" y="T1"/>
                  </a:cxn>
                  <a:cxn ang="0">
                    <a:pos x="T2" y="T3"/>
                  </a:cxn>
                  <a:cxn ang="0">
                    <a:pos x="T4" y="T5"/>
                  </a:cxn>
                  <a:cxn ang="0">
                    <a:pos x="T6" y="T7"/>
                  </a:cxn>
                  <a:cxn ang="0">
                    <a:pos x="T8" y="T9"/>
                  </a:cxn>
                </a:cxnLst>
                <a:rect l="0" t="0" r="r" b="b"/>
                <a:pathLst>
                  <a:path w="37" h="56">
                    <a:moveTo>
                      <a:pt x="0" y="54"/>
                    </a:moveTo>
                    <a:lnTo>
                      <a:pt x="34" y="0"/>
                    </a:lnTo>
                    <a:lnTo>
                      <a:pt x="37" y="2"/>
                    </a:lnTo>
                    <a:lnTo>
                      <a:pt x="3" y="56"/>
                    </a:lnTo>
                    <a:lnTo>
                      <a:pt x="0" y="54"/>
                    </a:lnTo>
                    <a:close/>
                  </a:path>
                </a:pathLst>
              </a:custGeom>
              <a:solidFill>
                <a:srgbClr val="80818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01" name="ïṥļîḋè"/>
              <p:cNvSpPr/>
              <p:nvPr/>
            </p:nvSpPr>
            <p:spPr bwMode="auto">
              <a:xfrm>
                <a:off x="4551" y="2615"/>
                <a:ext cx="37" cy="57"/>
              </a:xfrm>
              <a:custGeom>
                <a:avLst/>
                <a:gdLst>
                  <a:gd name="T0" fmla="*/ 0 w 37"/>
                  <a:gd name="T1" fmla="*/ 55 h 57"/>
                  <a:gd name="T2" fmla="*/ 34 w 37"/>
                  <a:gd name="T3" fmla="*/ 0 h 57"/>
                  <a:gd name="T4" fmla="*/ 37 w 37"/>
                  <a:gd name="T5" fmla="*/ 2 h 57"/>
                  <a:gd name="T6" fmla="*/ 3 w 37"/>
                  <a:gd name="T7" fmla="*/ 57 h 57"/>
                  <a:gd name="T8" fmla="*/ 0 w 37"/>
                  <a:gd name="T9" fmla="*/ 55 h 57"/>
                </a:gdLst>
                <a:ahLst/>
                <a:cxnLst>
                  <a:cxn ang="0">
                    <a:pos x="T0" y="T1"/>
                  </a:cxn>
                  <a:cxn ang="0">
                    <a:pos x="T2" y="T3"/>
                  </a:cxn>
                  <a:cxn ang="0">
                    <a:pos x="T4" y="T5"/>
                  </a:cxn>
                  <a:cxn ang="0">
                    <a:pos x="T6" y="T7"/>
                  </a:cxn>
                  <a:cxn ang="0">
                    <a:pos x="T8" y="T9"/>
                  </a:cxn>
                </a:cxnLst>
                <a:rect l="0" t="0" r="r" b="b"/>
                <a:pathLst>
                  <a:path w="37" h="57">
                    <a:moveTo>
                      <a:pt x="0" y="55"/>
                    </a:moveTo>
                    <a:lnTo>
                      <a:pt x="34" y="0"/>
                    </a:lnTo>
                    <a:lnTo>
                      <a:pt x="37" y="2"/>
                    </a:lnTo>
                    <a:lnTo>
                      <a:pt x="3" y="57"/>
                    </a:lnTo>
                    <a:lnTo>
                      <a:pt x="0" y="55"/>
                    </a:lnTo>
                    <a:close/>
                  </a:path>
                </a:pathLst>
              </a:custGeom>
              <a:solidFill>
                <a:srgbClr val="80818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02" name="iṡlíḍê"/>
              <p:cNvSpPr/>
              <p:nvPr/>
            </p:nvSpPr>
            <p:spPr bwMode="auto">
              <a:xfrm>
                <a:off x="4529" y="2602"/>
                <a:ext cx="37" cy="57"/>
              </a:xfrm>
              <a:custGeom>
                <a:avLst/>
                <a:gdLst>
                  <a:gd name="T0" fmla="*/ 0 w 37"/>
                  <a:gd name="T1" fmla="*/ 55 h 57"/>
                  <a:gd name="T2" fmla="*/ 34 w 37"/>
                  <a:gd name="T3" fmla="*/ 0 h 57"/>
                  <a:gd name="T4" fmla="*/ 37 w 37"/>
                  <a:gd name="T5" fmla="*/ 2 h 57"/>
                  <a:gd name="T6" fmla="*/ 3 w 37"/>
                  <a:gd name="T7" fmla="*/ 57 h 57"/>
                  <a:gd name="T8" fmla="*/ 0 w 37"/>
                  <a:gd name="T9" fmla="*/ 55 h 57"/>
                </a:gdLst>
                <a:ahLst/>
                <a:cxnLst>
                  <a:cxn ang="0">
                    <a:pos x="T0" y="T1"/>
                  </a:cxn>
                  <a:cxn ang="0">
                    <a:pos x="T2" y="T3"/>
                  </a:cxn>
                  <a:cxn ang="0">
                    <a:pos x="T4" y="T5"/>
                  </a:cxn>
                  <a:cxn ang="0">
                    <a:pos x="T6" y="T7"/>
                  </a:cxn>
                  <a:cxn ang="0">
                    <a:pos x="T8" y="T9"/>
                  </a:cxn>
                </a:cxnLst>
                <a:rect l="0" t="0" r="r" b="b"/>
                <a:pathLst>
                  <a:path w="37" h="57">
                    <a:moveTo>
                      <a:pt x="0" y="55"/>
                    </a:moveTo>
                    <a:lnTo>
                      <a:pt x="34" y="0"/>
                    </a:lnTo>
                    <a:lnTo>
                      <a:pt x="37" y="2"/>
                    </a:lnTo>
                    <a:lnTo>
                      <a:pt x="3" y="57"/>
                    </a:lnTo>
                    <a:lnTo>
                      <a:pt x="0" y="55"/>
                    </a:lnTo>
                    <a:close/>
                  </a:path>
                </a:pathLst>
              </a:custGeom>
              <a:solidFill>
                <a:srgbClr val="80818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03" name="iṡļîḑe"/>
              <p:cNvSpPr/>
              <p:nvPr/>
            </p:nvSpPr>
            <p:spPr bwMode="auto">
              <a:xfrm>
                <a:off x="4591" y="2503"/>
                <a:ext cx="37" cy="56"/>
              </a:xfrm>
              <a:custGeom>
                <a:avLst/>
                <a:gdLst>
                  <a:gd name="T0" fmla="*/ 0 w 37"/>
                  <a:gd name="T1" fmla="*/ 54 h 56"/>
                  <a:gd name="T2" fmla="*/ 34 w 37"/>
                  <a:gd name="T3" fmla="*/ 0 h 56"/>
                  <a:gd name="T4" fmla="*/ 37 w 37"/>
                  <a:gd name="T5" fmla="*/ 1 h 56"/>
                  <a:gd name="T6" fmla="*/ 3 w 37"/>
                  <a:gd name="T7" fmla="*/ 56 h 56"/>
                  <a:gd name="T8" fmla="*/ 0 w 37"/>
                  <a:gd name="T9" fmla="*/ 54 h 56"/>
                </a:gdLst>
                <a:ahLst/>
                <a:cxnLst>
                  <a:cxn ang="0">
                    <a:pos x="T0" y="T1"/>
                  </a:cxn>
                  <a:cxn ang="0">
                    <a:pos x="T2" y="T3"/>
                  </a:cxn>
                  <a:cxn ang="0">
                    <a:pos x="T4" y="T5"/>
                  </a:cxn>
                  <a:cxn ang="0">
                    <a:pos x="T6" y="T7"/>
                  </a:cxn>
                  <a:cxn ang="0">
                    <a:pos x="T8" y="T9"/>
                  </a:cxn>
                </a:cxnLst>
                <a:rect l="0" t="0" r="r" b="b"/>
                <a:pathLst>
                  <a:path w="37" h="56">
                    <a:moveTo>
                      <a:pt x="0" y="54"/>
                    </a:moveTo>
                    <a:lnTo>
                      <a:pt x="34" y="0"/>
                    </a:lnTo>
                    <a:lnTo>
                      <a:pt x="37" y="1"/>
                    </a:lnTo>
                    <a:lnTo>
                      <a:pt x="3" y="56"/>
                    </a:lnTo>
                    <a:lnTo>
                      <a:pt x="0" y="54"/>
                    </a:lnTo>
                    <a:close/>
                  </a:path>
                </a:pathLst>
              </a:custGeom>
              <a:solidFill>
                <a:srgbClr val="80818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04" name="îşľïďê"/>
              <p:cNvSpPr/>
              <p:nvPr/>
            </p:nvSpPr>
            <p:spPr bwMode="auto">
              <a:xfrm>
                <a:off x="3246" y="2485"/>
                <a:ext cx="437" cy="335"/>
              </a:xfrm>
              <a:custGeom>
                <a:avLst/>
                <a:gdLst>
                  <a:gd name="T0" fmla="*/ 0 w 435"/>
                  <a:gd name="T1" fmla="*/ 7 h 334"/>
                  <a:gd name="T2" fmla="*/ 0 w 435"/>
                  <a:gd name="T3" fmla="*/ 9 h 334"/>
                  <a:gd name="T4" fmla="*/ 429 w 435"/>
                  <a:gd name="T5" fmla="*/ 334 h 334"/>
                  <a:gd name="T6" fmla="*/ 431 w 435"/>
                  <a:gd name="T7" fmla="*/ 334 h 334"/>
                  <a:gd name="T8" fmla="*/ 429 w 435"/>
                  <a:gd name="T9" fmla="*/ 317 h 334"/>
                  <a:gd name="T10" fmla="*/ 17 w 435"/>
                  <a:gd name="T11" fmla="*/ 4 h 334"/>
                  <a:gd name="T12" fmla="*/ 0 w 435"/>
                  <a:gd name="T13" fmla="*/ 7 h 334"/>
                </a:gdLst>
                <a:ahLst/>
                <a:cxnLst>
                  <a:cxn ang="0">
                    <a:pos x="T0" y="T1"/>
                  </a:cxn>
                  <a:cxn ang="0">
                    <a:pos x="T2" y="T3"/>
                  </a:cxn>
                  <a:cxn ang="0">
                    <a:pos x="T4" y="T5"/>
                  </a:cxn>
                  <a:cxn ang="0">
                    <a:pos x="T6" y="T7"/>
                  </a:cxn>
                  <a:cxn ang="0">
                    <a:pos x="T8" y="T9"/>
                  </a:cxn>
                  <a:cxn ang="0">
                    <a:pos x="T10" y="T11"/>
                  </a:cxn>
                  <a:cxn ang="0">
                    <a:pos x="T12" y="T13"/>
                  </a:cxn>
                </a:cxnLst>
                <a:rect l="0" t="0" r="r" b="b"/>
                <a:pathLst>
                  <a:path w="435" h="334">
                    <a:moveTo>
                      <a:pt x="0" y="7"/>
                    </a:moveTo>
                    <a:cubicBezTo>
                      <a:pt x="0" y="9"/>
                      <a:pt x="0" y="9"/>
                      <a:pt x="0" y="9"/>
                    </a:cubicBezTo>
                    <a:cubicBezTo>
                      <a:pt x="429" y="334"/>
                      <a:pt x="429" y="334"/>
                      <a:pt x="429" y="334"/>
                    </a:cubicBezTo>
                    <a:cubicBezTo>
                      <a:pt x="431" y="334"/>
                      <a:pt x="431" y="334"/>
                      <a:pt x="431" y="334"/>
                    </a:cubicBezTo>
                    <a:cubicBezTo>
                      <a:pt x="435" y="328"/>
                      <a:pt x="434" y="321"/>
                      <a:pt x="429" y="317"/>
                    </a:cubicBezTo>
                    <a:cubicBezTo>
                      <a:pt x="17" y="4"/>
                      <a:pt x="17" y="4"/>
                      <a:pt x="17" y="4"/>
                    </a:cubicBezTo>
                    <a:cubicBezTo>
                      <a:pt x="12" y="0"/>
                      <a:pt x="4" y="1"/>
                      <a:pt x="0" y="7"/>
                    </a:cubicBezTo>
                    <a:close/>
                  </a:path>
                </a:pathLst>
              </a:custGeom>
              <a:solidFill>
                <a:srgbClr val="75767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05" name="ïśļîḑê"/>
              <p:cNvSpPr/>
              <p:nvPr/>
            </p:nvSpPr>
            <p:spPr bwMode="auto">
              <a:xfrm>
                <a:off x="3234" y="2492"/>
                <a:ext cx="445" cy="365"/>
              </a:xfrm>
              <a:custGeom>
                <a:avLst/>
                <a:gdLst>
                  <a:gd name="T0" fmla="*/ 0 w 445"/>
                  <a:gd name="T1" fmla="*/ 121 h 365"/>
                  <a:gd name="T2" fmla="*/ 321 w 445"/>
                  <a:gd name="T3" fmla="*/ 365 h 365"/>
                  <a:gd name="T4" fmla="*/ 445 w 445"/>
                  <a:gd name="T5" fmla="*/ 328 h 365"/>
                  <a:gd name="T6" fmla="*/ 12 w 445"/>
                  <a:gd name="T7" fmla="*/ 0 h 365"/>
                  <a:gd name="T8" fmla="*/ 0 w 445"/>
                  <a:gd name="T9" fmla="*/ 121 h 365"/>
                </a:gdLst>
                <a:ahLst/>
                <a:cxnLst>
                  <a:cxn ang="0">
                    <a:pos x="T0" y="T1"/>
                  </a:cxn>
                  <a:cxn ang="0">
                    <a:pos x="T2" y="T3"/>
                  </a:cxn>
                  <a:cxn ang="0">
                    <a:pos x="T4" y="T5"/>
                  </a:cxn>
                  <a:cxn ang="0">
                    <a:pos x="T6" y="T7"/>
                  </a:cxn>
                  <a:cxn ang="0">
                    <a:pos x="T8" y="T9"/>
                  </a:cxn>
                </a:cxnLst>
                <a:rect l="0" t="0" r="r" b="b"/>
                <a:pathLst>
                  <a:path w="445" h="365">
                    <a:moveTo>
                      <a:pt x="0" y="121"/>
                    </a:moveTo>
                    <a:lnTo>
                      <a:pt x="321" y="365"/>
                    </a:lnTo>
                    <a:lnTo>
                      <a:pt x="445" y="328"/>
                    </a:lnTo>
                    <a:lnTo>
                      <a:pt x="12" y="0"/>
                    </a:lnTo>
                    <a:lnTo>
                      <a:pt x="0" y="121"/>
                    </a:lnTo>
                    <a:close/>
                  </a:path>
                </a:pathLst>
              </a:custGeom>
              <a:solidFill>
                <a:srgbClr val="BABC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06" name="íŝļíďè"/>
              <p:cNvSpPr/>
              <p:nvPr/>
            </p:nvSpPr>
            <p:spPr bwMode="auto">
              <a:xfrm>
                <a:off x="3248" y="2519"/>
                <a:ext cx="401" cy="322"/>
              </a:xfrm>
              <a:custGeom>
                <a:avLst/>
                <a:gdLst>
                  <a:gd name="T0" fmla="*/ 0 w 401"/>
                  <a:gd name="T1" fmla="*/ 87 h 322"/>
                  <a:gd name="T2" fmla="*/ 310 w 401"/>
                  <a:gd name="T3" fmla="*/ 322 h 322"/>
                  <a:gd name="T4" fmla="*/ 401 w 401"/>
                  <a:gd name="T5" fmla="*/ 295 h 322"/>
                  <a:gd name="T6" fmla="*/ 12 w 401"/>
                  <a:gd name="T7" fmla="*/ 0 h 322"/>
                  <a:gd name="T8" fmla="*/ 0 w 401"/>
                  <a:gd name="T9" fmla="*/ 87 h 322"/>
                </a:gdLst>
                <a:ahLst/>
                <a:cxnLst>
                  <a:cxn ang="0">
                    <a:pos x="T0" y="T1"/>
                  </a:cxn>
                  <a:cxn ang="0">
                    <a:pos x="T2" y="T3"/>
                  </a:cxn>
                  <a:cxn ang="0">
                    <a:pos x="T4" y="T5"/>
                  </a:cxn>
                  <a:cxn ang="0">
                    <a:pos x="T6" y="T7"/>
                  </a:cxn>
                  <a:cxn ang="0">
                    <a:pos x="T8" y="T9"/>
                  </a:cxn>
                </a:cxnLst>
                <a:rect l="0" t="0" r="r" b="b"/>
                <a:pathLst>
                  <a:path w="401" h="322">
                    <a:moveTo>
                      <a:pt x="0" y="87"/>
                    </a:moveTo>
                    <a:lnTo>
                      <a:pt x="310" y="322"/>
                    </a:lnTo>
                    <a:lnTo>
                      <a:pt x="401" y="295"/>
                    </a:lnTo>
                    <a:lnTo>
                      <a:pt x="12" y="0"/>
                    </a:lnTo>
                    <a:lnTo>
                      <a:pt x="0" y="87"/>
                    </a:lnTo>
                    <a:close/>
                  </a:path>
                </a:pathLst>
              </a:custGeom>
              <a:solidFill>
                <a:srgbClr val="A7A9A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07" name="ïṣļïḍè"/>
              <p:cNvSpPr/>
              <p:nvPr/>
            </p:nvSpPr>
            <p:spPr bwMode="auto">
              <a:xfrm>
                <a:off x="3251" y="2521"/>
                <a:ext cx="395" cy="317"/>
              </a:xfrm>
              <a:custGeom>
                <a:avLst/>
                <a:gdLst>
                  <a:gd name="T0" fmla="*/ 395 w 395"/>
                  <a:gd name="T1" fmla="*/ 291 h 317"/>
                  <a:gd name="T2" fmla="*/ 12 w 395"/>
                  <a:gd name="T3" fmla="*/ 0 h 317"/>
                  <a:gd name="T4" fmla="*/ 0 w 395"/>
                  <a:gd name="T5" fmla="*/ 84 h 317"/>
                  <a:gd name="T6" fmla="*/ 308 w 395"/>
                  <a:gd name="T7" fmla="*/ 317 h 317"/>
                  <a:gd name="T8" fmla="*/ 395 w 395"/>
                  <a:gd name="T9" fmla="*/ 291 h 317"/>
                </a:gdLst>
                <a:ahLst/>
                <a:cxnLst>
                  <a:cxn ang="0">
                    <a:pos x="T0" y="T1"/>
                  </a:cxn>
                  <a:cxn ang="0">
                    <a:pos x="T2" y="T3"/>
                  </a:cxn>
                  <a:cxn ang="0">
                    <a:pos x="T4" y="T5"/>
                  </a:cxn>
                  <a:cxn ang="0">
                    <a:pos x="T6" y="T7"/>
                  </a:cxn>
                  <a:cxn ang="0">
                    <a:pos x="T8" y="T9"/>
                  </a:cxn>
                </a:cxnLst>
                <a:rect l="0" t="0" r="r" b="b"/>
                <a:pathLst>
                  <a:path w="395" h="317">
                    <a:moveTo>
                      <a:pt x="395" y="291"/>
                    </a:moveTo>
                    <a:lnTo>
                      <a:pt x="12" y="0"/>
                    </a:lnTo>
                    <a:lnTo>
                      <a:pt x="0" y="84"/>
                    </a:lnTo>
                    <a:lnTo>
                      <a:pt x="308" y="317"/>
                    </a:lnTo>
                    <a:lnTo>
                      <a:pt x="395" y="291"/>
                    </a:lnTo>
                    <a:close/>
                  </a:path>
                </a:pathLst>
              </a:custGeom>
              <a:solidFill>
                <a:srgbClr val="403E4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08" name="îşlíďé"/>
              <p:cNvSpPr/>
              <p:nvPr/>
            </p:nvSpPr>
            <p:spPr bwMode="auto">
              <a:xfrm>
                <a:off x="3089" y="2616"/>
                <a:ext cx="463" cy="431"/>
              </a:xfrm>
              <a:custGeom>
                <a:avLst/>
                <a:gdLst>
                  <a:gd name="T0" fmla="*/ 462 w 462"/>
                  <a:gd name="T1" fmla="*/ 242 h 429"/>
                  <a:gd name="T2" fmla="*/ 325 w 462"/>
                  <a:gd name="T3" fmla="*/ 421 h 429"/>
                  <a:gd name="T4" fmla="*/ 301 w 462"/>
                  <a:gd name="T5" fmla="*/ 424 h 429"/>
                  <a:gd name="T6" fmla="*/ 9 w 462"/>
                  <a:gd name="T7" fmla="*/ 202 h 429"/>
                  <a:gd name="T8" fmla="*/ 6 w 462"/>
                  <a:gd name="T9" fmla="*/ 179 h 429"/>
                  <a:gd name="T10" fmla="*/ 143 w 462"/>
                  <a:gd name="T11" fmla="*/ 0 h 429"/>
                  <a:gd name="T12" fmla="*/ 462 w 462"/>
                  <a:gd name="T13" fmla="*/ 242 h 429"/>
                </a:gdLst>
                <a:ahLst/>
                <a:cxnLst>
                  <a:cxn ang="0">
                    <a:pos x="T0" y="T1"/>
                  </a:cxn>
                  <a:cxn ang="0">
                    <a:pos x="T2" y="T3"/>
                  </a:cxn>
                  <a:cxn ang="0">
                    <a:pos x="T4" y="T5"/>
                  </a:cxn>
                  <a:cxn ang="0">
                    <a:pos x="T6" y="T7"/>
                  </a:cxn>
                  <a:cxn ang="0">
                    <a:pos x="T8" y="T9"/>
                  </a:cxn>
                  <a:cxn ang="0">
                    <a:pos x="T10" y="T11"/>
                  </a:cxn>
                  <a:cxn ang="0">
                    <a:pos x="T12" y="T13"/>
                  </a:cxn>
                </a:cxnLst>
                <a:rect l="0" t="0" r="r" b="b"/>
                <a:pathLst>
                  <a:path w="462" h="429">
                    <a:moveTo>
                      <a:pt x="462" y="242"/>
                    </a:moveTo>
                    <a:cubicBezTo>
                      <a:pt x="325" y="421"/>
                      <a:pt x="325" y="421"/>
                      <a:pt x="325" y="421"/>
                    </a:cubicBezTo>
                    <a:cubicBezTo>
                      <a:pt x="319" y="428"/>
                      <a:pt x="309" y="429"/>
                      <a:pt x="301" y="424"/>
                    </a:cubicBezTo>
                    <a:cubicBezTo>
                      <a:pt x="9" y="202"/>
                      <a:pt x="9" y="202"/>
                      <a:pt x="9" y="202"/>
                    </a:cubicBezTo>
                    <a:cubicBezTo>
                      <a:pt x="1" y="197"/>
                      <a:pt x="0" y="186"/>
                      <a:pt x="6" y="179"/>
                    </a:cubicBezTo>
                    <a:cubicBezTo>
                      <a:pt x="143" y="0"/>
                      <a:pt x="143" y="0"/>
                      <a:pt x="143" y="0"/>
                    </a:cubicBezTo>
                    <a:lnTo>
                      <a:pt x="462" y="242"/>
                    </a:lnTo>
                    <a:close/>
                  </a:path>
                </a:pathLst>
              </a:custGeom>
              <a:solidFill>
                <a:srgbClr val="BABC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09" name="îSļîdè"/>
              <p:cNvSpPr/>
              <p:nvPr/>
            </p:nvSpPr>
            <p:spPr bwMode="auto">
              <a:xfrm>
                <a:off x="3485" y="2857"/>
                <a:ext cx="20" cy="20"/>
              </a:xfrm>
              <a:custGeom>
                <a:avLst/>
                <a:gdLst>
                  <a:gd name="T0" fmla="*/ 9 w 20"/>
                  <a:gd name="T1" fmla="*/ 1 h 20"/>
                  <a:gd name="T2" fmla="*/ 19 w 20"/>
                  <a:gd name="T3" fmla="*/ 8 h 20"/>
                  <a:gd name="T4" fmla="*/ 19 w 20"/>
                  <a:gd name="T5" fmla="*/ 11 h 20"/>
                  <a:gd name="T6" fmla="*/ 14 w 20"/>
                  <a:gd name="T7" fmla="*/ 18 h 20"/>
                  <a:gd name="T8" fmla="*/ 10 w 20"/>
                  <a:gd name="T9" fmla="*/ 19 h 20"/>
                  <a:gd name="T10" fmla="*/ 1 w 20"/>
                  <a:gd name="T11" fmla="*/ 12 h 20"/>
                  <a:gd name="T12" fmla="*/ 0 w 20"/>
                  <a:gd name="T13" fmla="*/ 8 h 20"/>
                  <a:gd name="T14" fmla="*/ 6 w 20"/>
                  <a:gd name="T15" fmla="*/ 1 h 20"/>
                  <a:gd name="T16" fmla="*/ 9 w 20"/>
                  <a:gd name="T17"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0">
                    <a:moveTo>
                      <a:pt x="9" y="1"/>
                    </a:moveTo>
                    <a:cubicBezTo>
                      <a:pt x="19" y="8"/>
                      <a:pt x="19" y="8"/>
                      <a:pt x="19" y="8"/>
                    </a:cubicBezTo>
                    <a:cubicBezTo>
                      <a:pt x="20" y="9"/>
                      <a:pt x="20" y="10"/>
                      <a:pt x="19" y="11"/>
                    </a:cubicBezTo>
                    <a:cubicBezTo>
                      <a:pt x="14" y="18"/>
                      <a:pt x="14" y="18"/>
                      <a:pt x="14" y="18"/>
                    </a:cubicBezTo>
                    <a:cubicBezTo>
                      <a:pt x="13" y="19"/>
                      <a:pt x="11" y="20"/>
                      <a:pt x="10" y="19"/>
                    </a:cubicBezTo>
                    <a:cubicBezTo>
                      <a:pt x="1" y="12"/>
                      <a:pt x="1" y="12"/>
                      <a:pt x="1" y="12"/>
                    </a:cubicBezTo>
                    <a:cubicBezTo>
                      <a:pt x="0" y="11"/>
                      <a:pt x="0" y="9"/>
                      <a:pt x="0" y="8"/>
                    </a:cubicBezTo>
                    <a:cubicBezTo>
                      <a:pt x="6" y="1"/>
                      <a:pt x="6" y="1"/>
                      <a:pt x="6" y="1"/>
                    </a:cubicBezTo>
                    <a:cubicBezTo>
                      <a:pt x="7" y="0"/>
                      <a:pt x="8" y="0"/>
                      <a:pt x="9"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10" name="ïSļîḑê"/>
              <p:cNvSpPr/>
              <p:nvPr/>
            </p:nvSpPr>
            <p:spPr bwMode="auto">
              <a:xfrm>
                <a:off x="3472" y="2870"/>
                <a:ext cx="23" cy="23"/>
              </a:xfrm>
              <a:custGeom>
                <a:avLst/>
                <a:gdLst>
                  <a:gd name="T0" fmla="*/ 12 w 23"/>
                  <a:gd name="T1" fmla="*/ 1 h 23"/>
                  <a:gd name="T2" fmla="*/ 21 w 23"/>
                  <a:gd name="T3" fmla="*/ 8 h 23"/>
                  <a:gd name="T4" fmla="*/ 22 w 23"/>
                  <a:gd name="T5" fmla="*/ 12 h 23"/>
                  <a:gd name="T6" fmla="*/ 14 w 23"/>
                  <a:gd name="T7" fmla="*/ 22 h 23"/>
                  <a:gd name="T8" fmla="*/ 10 w 23"/>
                  <a:gd name="T9" fmla="*/ 22 h 23"/>
                  <a:gd name="T10" fmla="*/ 2 w 23"/>
                  <a:gd name="T11" fmla="*/ 16 h 23"/>
                  <a:gd name="T12" fmla="*/ 1 w 23"/>
                  <a:gd name="T13" fmla="*/ 11 h 23"/>
                  <a:gd name="T14" fmla="*/ 8 w 23"/>
                  <a:gd name="T15" fmla="*/ 2 h 23"/>
                  <a:gd name="T16" fmla="*/ 12 w 23"/>
                  <a:gd name="T17"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3">
                    <a:moveTo>
                      <a:pt x="12" y="1"/>
                    </a:moveTo>
                    <a:cubicBezTo>
                      <a:pt x="21" y="8"/>
                      <a:pt x="21" y="8"/>
                      <a:pt x="21" y="8"/>
                    </a:cubicBezTo>
                    <a:cubicBezTo>
                      <a:pt x="22" y="9"/>
                      <a:pt x="23" y="11"/>
                      <a:pt x="22" y="12"/>
                    </a:cubicBezTo>
                    <a:cubicBezTo>
                      <a:pt x="14" y="22"/>
                      <a:pt x="14" y="22"/>
                      <a:pt x="14" y="22"/>
                    </a:cubicBezTo>
                    <a:cubicBezTo>
                      <a:pt x="13" y="23"/>
                      <a:pt x="11" y="23"/>
                      <a:pt x="10" y="22"/>
                    </a:cubicBezTo>
                    <a:cubicBezTo>
                      <a:pt x="2" y="16"/>
                      <a:pt x="2" y="16"/>
                      <a:pt x="2" y="16"/>
                    </a:cubicBezTo>
                    <a:cubicBezTo>
                      <a:pt x="0" y="15"/>
                      <a:pt x="0" y="13"/>
                      <a:pt x="1" y="11"/>
                    </a:cubicBezTo>
                    <a:cubicBezTo>
                      <a:pt x="8" y="2"/>
                      <a:pt x="8" y="2"/>
                      <a:pt x="8" y="2"/>
                    </a:cubicBezTo>
                    <a:cubicBezTo>
                      <a:pt x="9" y="1"/>
                      <a:pt x="11" y="0"/>
                      <a:pt x="12"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11" name="ïṩḷidé"/>
              <p:cNvSpPr/>
              <p:nvPr/>
            </p:nvSpPr>
            <p:spPr bwMode="auto">
              <a:xfrm>
                <a:off x="3459" y="2887"/>
                <a:ext cx="23" cy="23"/>
              </a:xfrm>
              <a:custGeom>
                <a:avLst/>
                <a:gdLst>
                  <a:gd name="T0" fmla="*/ 13 w 23"/>
                  <a:gd name="T1" fmla="*/ 1 h 23"/>
                  <a:gd name="T2" fmla="*/ 21 w 23"/>
                  <a:gd name="T3" fmla="*/ 8 h 23"/>
                  <a:gd name="T4" fmla="*/ 22 w 23"/>
                  <a:gd name="T5" fmla="*/ 12 h 23"/>
                  <a:gd name="T6" fmla="*/ 15 w 23"/>
                  <a:gd name="T7" fmla="*/ 21 h 23"/>
                  <a:gd name="T8" fmla="*/ 10 w 23"/>
                  <a:gd name="T9" fmla="*/ 22 h 23"/>
                  <a:gd name="T10" fmla="*/ 2 w 23"/>
                  <a:gd name="T11" fmla="*/ 15 h 23"/>
                  <a:gd name="T12" fmla="*/ 1 w 23"/>
                  <a:gd name="T13" fmla="*/ 11 h 23"/>
                  <a:gd name="T14" fmla="*/ 8 w 23"/>
                  <a:gd name="T15" fmla="*/ 2 h 23"/>
                  <a:gd name="T16" fmla="*/ 13 w 23"/>
                  <a:gd name="T17"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3">
                    <a:moveTo>
                      <a:pt x="13" y="1"/>
                    </a:moveTo>
                    <a:cubicBezTo>
                      <a:pt x="21" y="8"/>
                      <a:pt x="21" y="8"/>
                      <a:pt x="21" y="8"/>
                    </a:cubicBezTo>
                    <a:cubicBezTo>
                      <a:pt x="23" y="9"/>
                      <a:pt x="23" y="11"/>
                      <a:pt x="22" y="12"/>
                    </a:cubicBezTo>
                    <a:cubicBezTo>
                      <a:pt x="15" y="21"/>
                      <a:pt x="15" y="21"/>
                      <a:pt x="15" y="21"/>
                    </a:cubicBezTo>
                    <a:cubicBezTo>
                      <a:pt x="14" y="23"/>
                      <a:pt x="12" y="23"/>
                      <a:pt x="10" y="22"/>
                    </a:cubicBezTo>
                    <a:cubicBezTo>
                      <a:pt x="2" y="15"/>
                      <a:pt x="2" y="15"/>
                      <a:pt x="2" y="15"/>
                    </a:cubicBezTo>
                    <a:cubicBezTo>
                      <a:pt x="0" y="14"/>
                      <a:pt x="0" y="12"/>
                      <a:pt x="1" y="11"/>
                    </a:cubicBezTo>
                    <a:cubicBezTo>
                      <a:pt x="8" y="2"/>
                      <a:pt x="8" y="2"/>
                      <a:pt x="8" y="2"/>
                    </a:cubicBezTo>
                    <a:cubicBezTo>
                      <a:pt x="9" y="0"/>
                      <a:pt x="11" y="0"/>
                      <a:pt x="13"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12" name="íṣľiḓe"/>
              <p:cNvSpPr/>
              <p:nvPr/>
            </p:nvSpPr>
            <p:spPr bwMode="auto">
              <a:xfrm>
                <a:off x="3446" y="2904"/>
                <a:ext cx="23" cy="23"/>
              </a:xfrm>
              <a:custGeom>
                <a:avLst/>
                <a:gdLst>
                  <a:gd name="T0" fmla="*/ 13 w 23"/>
                  <a:gd name="T1" fmla="*/ 1 h 23"/>
                  <a:gd name="T2" fmla="*/ 21 w 23"/>
                  <a:gd name="T3" fmla="*/ 7 h 23"/>
                  <a:gd name="T4" fmla="*/ 22 w 23"/>
                  <a:gd name="T5" fmla="*/ 11 h 23"/>
                  <a:gd name="T6" fmla="*/ 15 w 23"/>
                  <a:gd name="T7" fmla="*/ 21 h 23"/>
                  <a:gd name="T8" fmla="*/ 10 w 23"/>
                  <a:gd name="T9" fmla="*/ 22 h 23"/>
                  <a:gd name="T10" fmla="*/ 2 w 23"/>
                  <a:gd name="T11" fmla="*/ 15 h 23"/>
                  <a:gd name="T12" fmla="*/ 1 w 23"/>
                  <a:gd name="T13" fmla="*/ 11 h 23"/>
                  <a:gd name="T14" fmla="*/ 9 w 23"/>
                  <a:gd name="T15" fmla="*/ 1 h 23"/>
                  <a:gd name="T16" fmla="*/ 13 w 23"/>
                  <a:gd name="T17"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3">
                    <a:moveTo>
                      <a:pt x="13" y="1"/>
                    </a:moveTo>
                    <a:cubicBezTo>
                      <a:pt x="21" y="7"/>
                      <a:pt x="21" y="7"/>
                      <a:pt x="21" y="7"/>
                    </a:cubicBezTo>
                    <a:cubicBezTo>
                      <a:pt x="23" y="8"/>
                      <a:pt x="23" y="10"/>
                      <a:pt x="22" y="11"/>
                    </a:cubicBezTo>
                    <a:cubicBezTo>
                      <a:pt x="15" y="21"/>
                      <a:pt x="15" y="21"/>
                      <a:pt x="15" y="21"/>
                    </a:cubicBezTo>
                    <a:cubicBezTo>
                      <a:pt x="14" y="22"/>
                      <a:pt x="12" y="23"/>
                      <a:pt x="10" y="22"/>
                    </a:cubicBezTo>
                    <a:cubicBezTo>
                      <a:pt x="2" y="15"/>
                      <a:pt x="2" y="15"/>
                      <a:pt x="2" y="15"/>
                    </a:cubicBezTo>
                    <a:cubicBezTo>
                      <a:pt x="1" y="14"/>
                      <a:pt x="0" y="12"/>
                      <a:pt x="1" y="11"/>
                    </a:cubicBezTo>
                    <a:cubicBezTo>
                      <a:pt x="9" y="1"/>
                      <a:pt x="9" y="1"/>
                      <a:pt x="9" y="1"/>
                    </a:cubicBezTo>
                    <a:cubicBezTo>
                      <a:pt x="10" y="0"/>
                      <a:pt x="11" y="0"/>
                      <a:pt x="13"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13" name="îšļiḋe"/>
              <p:cNvSpPr/>
              <p:nvPr/>
            </p:nvSpPr>
            <p:spPr bwMode="auto">
              <a:xfrm>
                <a:off x="3433" y="2920"/>
                <a:ext cx="23" cy="23"/>
              </a:xfrm>
              <a:custGeom>
                <a:avLst/>
                <a:gdLst>
                  <a:gd name="T0" fmla="*/ 13 w 23"/>
                  <a:gd name="T1" fmla="*/ 1 h 23"/>
                  <a:gd name="T2" fmla="*/ 22 w 23"/>
                  <a:gd name="T3" fmla="*/ 8 h 23"/>
                  <a:gd name="T4" fmla="*/ 22 w 23"/>
                  <a:gd name="T5" fmla="*/ 12 h 23"/>
                  <a:gd name="T6" fmla="*/ 15 w 23"/>
                  <a:gd name="T7" fmla="*/ 22 h 23"/>
                  <a:gd name="T8" fmla="*/ 11 w 23"/>
                  <a:gd name="T9" fmla="*/ 22 h 23"/>
                  <a:gd name="T10" fmla="*/ 2 w 23"/>
                  <a:gd name="T11" fmla="*/ 16 h 23"/>
                  <a:gd name="T12" fmla="*/ 1 w 23"/>
                  <a:gd name="T13" fmla="*/ 11 h 23"/>
                  <a:gd name="T14" fmla="*/ 9 w 23"/>
                  <a:gd name="T15" fmla="*/ 2 h 23"/>
                  <a:gd name="T16" fmla="*/ 13 w 23"/>
                  <a:gd name="T17"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3">
                    <a:moveTo>
                      <a:pt x="13" y="1"/>
                    </a:moveTo>
                    <a:cubicBezTo>
                      <a:pt x="22" y="8"/>
                      <a:pt x="22" y="8"/>
                      <a:pt x="22" y="8"/>
                    </a:cubicBezTo>
                    <a:cubicBezTo>
                      <a:pt x="23" y="9"/>
                      <a:pt x="23" y="11"/>
                      <a:pt x="22" y="12"/>
                    </a:cubicBezTo>
                    <a:cubicBezTo>
                      <a:pt x="15" y="22"/>
                      <a:pt x="15" y="22"/>
                      <a:pt x="15" y="22"/>
                    </a:cubicBezTo>
                    <a:cubicBezTo>
                      <a:pt x="14" y="23"/>
                      <a:pt x="12" y="23"/>
                      <a:pt x="11" y="22"/>
                    </a:cubicBezTo>
                    <a:cubicBezTo>
                      <a:pt x="2" y="16"/>
                      <a:pt x="2" y="16"/>
                      <a:pt x="2" y="16"/>
                    </a:cubicBezTo>
                    <a:cubicBezTo>
                      <a:pt x="1" y="15"/>
                      <a:pt x="0" y="13"/>
                      <a:pt x="1" y="11"/>
                    </a:cubicBezTo>
                    <a:cubicBezTo>
                      <a:pt x="9" y="2"/>
                      <a:pt x="9" y="2"/>
                      <a:pt x="9" y="2"/>
                    </a:cubicBezTo>
                    <a:cubicBezTo>
                      <a:pt x="10" y="1"/>
                      <a:pt x="12" y="0"/>
                      <a:pt x="13"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14" name="îṥľïďé"/>
              <p:cNvSpPr/>
              <p:nvPr/>
            </p:nvSpPr>
            <p:spPr bwMode="auto">
              <a:xfrm>
                <a:off x="3421" y="2937"/>
                <a:ext cx="22" cy="23"/>
              </a:xfrm>
              <a:custGeom>
                <a:avLst/>
                <a:gdLst>
                  <a:gd name="T0" fmla="*/ 12 w 22"/>
                  <a:gd name="T1" fmla="*/ 1 h 23"/>
                  <a:gd name="T2" fmla="*/ 21 w 22"/>
                  <a:gd name="T3" fmla="*/ 8 h 23"/>
                  <a:gd name="T4" fmla="*/ 21 w 22"/>
                  <a:gd name="T5" fmla="*/ 12 h 23"/>
                  <a:gd name="T6" fmla="*/ 14 w 22"/>
                  <a:gd name="T7" fmla="*/ 21 h 23"/>
                  <a:gd name="T8" fmla="*/ 10 w 22"/>
                  <a:gd name="T9" fmla="*/ 22 h 23"/>
                  <a:gd name="T10" fmla="*/ 1 w 22"/>
                  <a:gd name="T11" fmla="*/ 15 h 23"/>
                  <a:gd name="T12" fmla="*/ 1 w 22"/>
                  <a:gd name="T13" fmla="*/ 11 h 23"/>
                  <a:gd name="T14" fmla="*/ 8 w 22"/>
                  <a:gd name="T15" fmla="*/ 2 h 23"/>
                  <a:gd name="T16" fmla="*/ 12 w 22"/>
                  <a:gd name="T17"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23">
                    <a:moveTo>
                      <a:pt x="12" y="1"/>
                    </a:moveTo>
                    <a:cubicBezTo>
                      <a:pt x="21" y="8"/>
                      <a:pt x="21" y="8"/>
                      <a:pt x="21" y="8"/>
                    </a:cubicBezTo>
                    <a:cubicBezTo>
                      <a:pt x="22" y="9"/>
                      <a:pt x="22" y="11"/>
                      <a:pt x="21" y="12"/>
                    </a:cubicBezTo>
                    <a:cubicBezTo>
                      <a:pt x="14" y="21"/>
                      <a:pt x="14" y="21"/>
                      <a:pt x="14" y="21"/>
                    </a:cubicBezTo>
                    <a:cubicBezTo>
                      <a:pt x="13" y="23"/>
                      <a:pt x="11" y="23"/>
                      <a:pt x="10" y="22"/>
                    </a:cubicBezTo>
                    <a:cubicBezTo>
                      <a:pt x="1" y="15"/>
                      <a:pt x="1" y="15"/>
                      <a:pt x="1" y="15"/>
                    </a:cubicBezTo>
                    <a:cubicBezTo>
                      <a:pt x="0" y="14"/>
                      <a:pt x="0" y="12"/>
                      <a:pt x="1" y="11"/>
                    </a:cubicBezTo>
                    <a:cubicBezTo>
                      <a:pt x="8" y="2"/>
                      <a:pt x="8" y="2"/>
                      <a:pt x="8" y="2"/>
                    </a:cubicBezTo>
                    <a:cubicBezTo>
                      <a:pt x="9" y="0"/>
                      <a:pt x="11" y="0"/>
                      <a:pt x="12"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15" name="íṧļiḑê"/>
              <p:cNvSpPr/>
              <p:nvPr/>
            </p:nvSpPr>
            <p:spPr bwMode="auto">
              <a:xfrm>
                <a:off x="3468" y="2844"/>
                <a:ext cx="20" cy="20"/>
              </a:xfrm>
              <a:custGeom>
                <a:avLst/>
                <a:gdLst>
                  <a:gd name="T0" fmla="*/ 10 w 20"/>
                  <a:gd name="T1" fmla="*/ 1 h 20"/>
                  <a:gd name="T2" fmla="*/ 19 w 20"/>
                  <a:gd name="T3" fmla="*/ 8 h 20"/>
                  <a:gd name="T4" fmla="*/ 20 w 20"/>
                  <a:gd name="T5" fmla="*/ 12 h 20"/>
                  <a:gd name="T6" fmla="*/ 14 w 20"/>
                  <a:gd name="T7" fmla="*/ 19 h 20"/>
                  <a:gd name="T8" fmla="*/ 11 w 20"/>
                  <a:gd name="T9" fmla="*/ 19 h 20"/>
                  <a:gd name="T10" fmla="*/ 1 w 20"/>
                  <a:gd name="T11" fmla="*/ 12 h 20"/>
                  <a:gd name="T12" fmla="*/ 1 w 20"/>
                  <a:gd name="T13" fmla="*/ 9 h 20"/>
                  <a:gd name="T14" fmla="*/ 6 w 20"/>
                  <a:gd name="T15" fmla="*/ 2 h 20"/>
                  <a:gd name="T16" fmla="*/ 10 w 20"/>
                  <a:gd name="T17"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0">
                    <a:moveTo>
                      <a:pt x="10" y="1"/>
                    </a:moveTo>
                    <a:cubicBezTo>
                      <a:pt x="19" y="8"/>
                      <a:pt x="19" y="8"/>
                      <a:pt x="19" y="8"/>
                    </a:cubicBezTo>
                    <a:cubicBezTo>
                      <a:pt x="20" y="9"/>
                      <a:pt x="20" y="11"/>
                      <a:pt x="20" y="12"/>
                    </a:cubicBezTo>
                    <a:cubicBezTo>
                      <a:pt x="14" y="19"/>
                      <a:pt x="14" y="19"/>
                      <a:pt x="14" y="19"/>
                    </a:cubicBezTo>
                    <a:cubicBezTo>
                      <a:pt x="13" y="20"/>
                      <a:pt x="12" y="20"/>
                      <a:pt x="11" y="19"/>
                    </a:cubicBezTo>
                    <a:cubicBezTo>
                      <a:pt x="1" y="12"/>
                      <a:pt x="1" y="12"/>
                      <a:pt x="1" y="12"/>
                    </a:cubicBezTo>
                    <a:cubicBezTo>
                      <a:pt x="0" y="11"/>
                      <a:pt x="0" y="10"/>
                      <a:pt x="1" y="9"/>
                    </a:cubicBezTo>
                    <a:cubicBezTo>
                      <a:pt x="6" y="2"/>
                      <a:pt x="6" y="2"/>
                      <a:pt x="6" y="2"/>
                    </a:cubicBezTo>
                    <a:cubicBezTo>
                      <a:pt x="7" y="0"/>
                      <a:pt x="8" y="0"/>
                      <a:pt x="10"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16" name="ïs1îdê"/>
              <p:cNvSpPr/>
              <p:nvPr/>
            </p:nvSpPr>
            <p:spPr bwMode="auto">
              <a:xfrm>
                <a:off x="3440" y="2846"/>
                <a:ext cx="38" cy="34"/>
              </a:xfrm>
              <a:custGeom>
                <a:avLst/>
                <a:gdLst>
                  <a:gd name="T0" fmla="*/ 12 w 38"/>
                  <a:gd name="T1" fmla="*/ 1 h 34"/>
                  <a:gd name="T2" fmla="*/ 36 w 38"/>
                  <a:gd name="T3" fmla="*/ 19 h 34"/>
                  <a:gd name="T4" fmla="*/ 37 w 38"/>
                  <a:gd name="T5" fmla="*/ 24 h 34"/>
                  <a:gd name="T6" fmla="*/ 30 w 38"/>
                  <a:gd name="T7" fmla="*/ 33 h 34"/>
                  <a:gd name="T8" fmla="*/ 25 w 38"/>
                  <a:gd name="T9" fmla="*/ 33 h 34"/>
                  <a:gd name="T10" fmla="*/ 2 w 38"/>
                  <a:gd name="T11" fmla="*/ 15 h 34"/>
                  <a:gd name="T12" fmla="*/ 1 w 38"/>
                  <a:gd name="T13" fmla="*/ 11 h 34"/>
                  <a:gd name="T14" fmla="*/ 8 w 38"/>
                  <a:gd name="T15" fmla="*/ 2 h 34"/>
                  <a:gd name="T16" fmla="*/ 12 w 38"/>
                  <a:gd name="T17" fmla="*/ 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8" h="34">
                    <a:moveTo>
                      <a:pt x="12" y="1"/>
                    </a:moveTo>
                    <a:cubicBezTo>
                      <a:pt x="36" y="19"/>
                      <a:pt x="36" y="19"/>
                      <a:pt x="36" y="19"/>
                    </a:cubicBezTo>
                    <a:cubicBezTo>
                      <a:pt x="38" y="20"/>
                      <a:pt x="38" y="22"/>
                      <a:pt x="37" y="24"/>
                    </a:cubicBezTo>
                    <a:cubicBezTo>
                      <a:pt x="30" y="33"/>
                      <a:pt x="30" y="33"/>
                      <a:pt x="30" y="33"/>
                    </a:cubicBezTo>
                    <a:cubicBezTo>
                      <a:pt x="29" y="34"/>
                      <a:pt x="27" y="34"/>
                      <a:pt x="25" y="33"/>
                    </a:cubicBezTo>
                    <a:cubicBezTo>
                      <a:pt x="2" y="15"/>
                      <a:pt x="2" y="15"/>
                      <a:pt x="2" y="15"/>
                    </a:cubicBezTo>
                    <a:cubicBezTo>
                      <a:pt x="0" y="14"/>
                      <a:pt x="0" y="12"/>
                      <a:pt x="1" y="11"/>
                    </a:cubicBezTo>
                    <a:cubicBezTo>
                      <a:pt x="8" y="2"/>
                      <a:pt x="8" y="2"/>
                      <a:pt x="8" y="2"/>
                    </a:cubicBezTo>
                    <a:cubicBezTo>
                      <a:pt x="9" y="0"/>
                      <a:pt x="11" y="0"/>
                      <a:pt x="12"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17" name="îṩḻîdè"/>
              <p:cNvSpPr/>
              <p:nvPr/>
            </p:nvSpPr>
            <p:spPr bwMode="auto">
              <a:xfrm>
                <a:off x="3438" y="2871"/>
                <a:ext cx="27" cy="26"/>
              </a:xfrm>
              <a:custGeom>
                <a:avLst/>
                <a:gdLst>
                  <a:gd name="T0" fmla="*/ 13 w 27"/>
                  <a:gd name="T1" fmla="*/ 1 h 26"/>
                  <a:gd name="T2" fmla="*/ 25 w 27"/>
                  <a:gd name="T3" fmla="*/ 11 h 26"/>
                  <a:gd name="T4" fmla="*/ 26 w 27"/>
                  <a:gd name="T5" fmla="*/ 15 h 26"/>
                  <a:gd name="T6" fmla="*/ 19 w 27"/>
                  <a:gd name="T7" fmla="*/ 24 h 26"/>
                  <a:gd name="T8" fmla="*/ 14 w 27"/>
                  <a:gd name="T9" fmla="*/ 25 h 26"/>
                  <a:gd name="T10" fmla="*/ 2 w 27"/>
                  <a:gd name="T11" fmla="*/ 15 h 26"/>
                  <a:gd name="T12" fmla="*/ 1 w 27"/>
                  <a:gd name="T13" fmla="*/ 11 h 26"/>
                  <a:gd name="T14" fmla="*/ 8 w 27"/>
                  <a:gd name="T15" fmla="*/ 2 h 26"/>
                  <a:gd name="T16" fmla="*/ 13 w 27"/>
                  <a:gd name="T17" fmla="*/ 1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26">
                    <a:moveTo>
                      <a:pt x="13" y="1"/>
                    </a:moveTo>
                    <a:cubicBezTo>
                      <a:pt x="25" y="11"/>
                      <a:pt x="25" y="11"/>
                      <a:pt x="25" y="11"/>
                    </a:cubicBezTo>
                    <a:cubicBezTo>
                      <a:pt x="27" y="12"/>
                      <a:pt x="27" y="14"/>
                      <a:pt x="26" y="15"/>
                    </a:cubicBezTo>
                    <a:cubicBezTo>
                      <a:pt x="19" y="24"/>
                      <a:pt x="19" y="24"/>
                      <a:pt x="19" y="24"/>
                    </a:cubicBezTo>
                    <a:cubicBezTo>
                      <a:pt x="18" y="26"/>
                      <a:pt x="16" y="26"/>
                      <a:pt x="14" y="25"/>
                    </a:cubicBezTo>
                    <a:cubicBezTo>
                      <a:pt x="2" y="15"/>
                      <a:pt x="2" y="15"/>
                      <a:pt x="2" y="15"/>
                    </a:cubicBezTo>
                    <a:cubicBezTo>
                      <a:pt x="0" y="14"/>
                      <a:pt x="0" y="12"/>
                      <a:pt x="1" y="11"/>
                    </a:cubicBezTo>
                    <a:cubicBezTo>
                      <a:pt x="8" y="2"/>
                      <a:pt x="8" y="2"/>
                      <a:pt x="8" y="2"/>
                    </a:cubicBezTo>
                    <a:cubicBezTo>
                      <a:pt x="9" y="0"/>
                      <a:pt x="11" y="0"/>
                      <a:pt x="13"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18" name="íṥľîdè"/>
              <p:cNvSpPr/>
              <p:nvPr/>
            </p:nvSpPr>
            <p:spPr bwMode="auto">
              <a:xfrm>
                <a:off x="3412" y="2878"/>
                <a:ext cx="40" cy="36"/>
              </a:xfrm>
              <a:custGeom>
                <a:avLst/>
                <a:gdLst>
                  <a:gd name="T0" fmla="*/ 13 w 40"/>
                  <a:gd name="T1" fmla="*/ 1 h 36"/>
                  <a:gd name="T2" fmla="*/ 39 w 40"/>
                  <a:gd name="T3" fmla="*/ 20 h 36"/>
                  <a:gd name="T4" fmla="*/ 39 w 40"/>
                  <a:gd name="T5" fmla="*/ 25 h 36"/>
                  <a:gd name="T6" fmla="*/ 32 w 40"/>
                  <a:gd name="T7" fmla="*/ 34 h 36"/>
                  <a:gd name="T8" fmla="*/ 28 w 40"/>
                  <a:gd name="T9" fmla="*/ 35 h 36"/>
                  <a:gd name="T10" fmla="*/ 2 w 40"/>
                  <a:gd name="T11" fmla="*/ 15 h 36"/>
                  <a:gd name="T12" fmla="*/ 1 w 40"/>
                  <a:gd name="T13" fmla="*/ 11 h 36"/>
                  <a:gd name="T14" fmla="*/ 8 w 40"/>
                  <a:gd name="T15" fmla="*/ 2 h 36"/>
                  <a:gd name="T16" fmla="*/ 13 w 40"/>
                  <a:gd name="T17" fmla="*/ 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36">
                    <a:moveTo>
                      <a:pt x="13" y="1"/>
                    </a:moveTo>
                    <a:cubicBezTo>
                      <a:pt x="39" y="20"/>
                      <a:pt x="39" y="20"/>
                      <a:pt x="39" y="20"/>
                    </a:cubicBezTo>
                    <a:cubicBezTo>
                      <a:pt x="40" y="22"/>
                      <a:pt x="40" y="24"/>
                      <a:pt x="39" y="25"/>
                    </a:cubicBezTo>
                    <a:cubicBezTo>
                      <a:pt x="32" y="34"/>
                      <a:pt x="32" y="34"/>
                      <a:pt x="32" y="34"/>
                    </a:cubicBezTo>
                    <a:cubicBezTo>
                      <a:pt x="31" y="35"/>
                      <a:pt x="29" y="36"/>
                      <a:pt x="28" y="35"/>
                    </a:cubicBezTo>
                    <a:cubicBezTo>
                      <a:pt x="2" y="15"/>
                      <a:pt x="2" y="15"/>
                      <a:pt x="2" y="15"/>
                    </a:cubicBezTo>
                    <a:cubicBezTo>
                      <a:pt x="1" y="14"/>
                      <a:pt x="0" y="12"/>
                      <a:pt x="1" y="11"/>
                    </a:cubicBezTo>
                    <a:cubicBezTo>
                      <a:pt x="8" y="2"/>
                      <a:pt x="8" y="2"/>
                      <a:pt x="8" y="2"/>
                    </a:cubicBezTo>
                    <a:cubicBezTo>
                      <a:pt x="9" y="0"/>
                      <a:pt x="11" y="0"/>
                      <a:pt x="13"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19" name="ïŝḻîde"/>
              <p:cNvSpPr/>
              <p:nvPr/>
            </p:nvSpPr>
            <p:spPr bwMode="auto">
              <a:xfrm>
                <a:off x="3417" y="2908"/>
                <a:ext cx="22" cy="22"/>
              </a:xfrm>
              <a:custGeom>
                <a:avLst/>
                <a:gdLst>
                  <a:gd name="T0" fmla="*/ 12 w 22"/>
                  <a:gd name="T1" fmla="*/ 1 h 22"/>
                  <a:gd name="T2" fmla="*/ 21 w 22"/>
                  <a:gd name="T3" fmla="*/ 7 h 22"/>
                  <a:gd name="T4" fmla="*/ 21 w 22"/>
                  <a:gd name="T5" fmla="*/ 11 h 22"/>
                  <a:gd name="T6" fmla="*/ 14 w 22"/>
                  <a:gd name="T7" fmla="*/ 21 h 22"/>
                  <a:gd name="T8" fmla="*/ 10 w 22"/>
                  <a:gd name="T9" fmla="*/ 21 h 22"/>
                  <a:gd name="T10" fmla="*/ 1 w 22"/>
                  <a:gd name="T11" fmla="*/ 15 h 22"/>
                  <a:gd name="T12" fmla="*/ 1 w 22"/>
                  <a:gd name="T13" fmla="*/ 11 h 22"/>
                  <a:gd name="T14" fmla="*/ 8 w 22"/>
                  <a:gd name="T15" fmla="*/ 1 h 22"/>
                  <a:gd name="T16" fmla="*/ 12 w 22"/>
                  <a:gd name="T17" fmla="*/ 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22">
                    <a:moveTo>
                      <a:pt x="12" y="1"/>
                    </a:moveTo>
                    <a:cubicBezTo>
                      <a:pt x="21" y="7"/>
                      <a:pt x="21" y="7"/>
                      <a:pt x="21" y="7"/>
                    </a:cubicBezTo>
                    <a:cubicBezTo>
                      <a:pt x="22" y="8"/>
                      <a:pt x="22" y="10"/>
                      <a:pt x="21" y="11"/>
                    </a:cubicBezTo>
                    <a:cubicBezTo>
                      <a:pt x="14" y="21"/>
                      <a:pt x="14" y="21"/>
                      <a:pt x="14" y="21"/>
                    </a:cubicBezTo>
                    <a:cubicBezTo>
                      <a:pt x="13" y="22"/>
                      <a:pt x="11" y="22"/>
                      <a:pt x="10" y="21"/>
                    </a:cubicBezTo>
                    <a:cubicBezTo>
                      <a:pt x="1" y="15"/>
                      <a:pt x="1" y="15"/>
                      <a:pt x="1" y="15"/>
                    </a:cubicBezTo>
                    <a:cubicBezTo>
                      <a:pt x="0" y="14"/>
                      <a:pt x="0" y="12"/>
                      <a:pt x="1" y="11"/>
                    </a:cubicBezTo>
                    <a:cubicBezTo>
                      <a:pt x="8" y="1"/>
                      <a:pt x="8" y="1"/>
                      <a:pt x="8" y="1"/>
                    </a:cubicBezTo>
                    <a:cubicBezTo>
                      <a:pt x="9" y="0"/>
                      <a:pt x="11" y="0"/>
                      <a:pt x="12"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20" name="îşļiďe"/>
              <p:cNvSpPr/>
              <p:nvPr/>
            </p:nvSpPr>
            <p:spPr bwMode="auto">
              <a:xfrm>
                <a:off x="3404" y="2924"/>
                <a:ext cx="23" cy="23"/>
              </a:xfrm>
              <a:custGeom>
                <a:avLst/>
                <a:gdLst>
                  <a:gd name="T0" fmla="*/ 12 w 23"/>
                  <a:gd name="T1" fmla="*/ 1 h 23"/>
                  <a:gd name="T2" fmla="*/ 21 w 23"/>
                  <a:gd name="T3" fmla="*/ 8 h 23"/>
                  <a:gd name="T4" fmla="*/ 22 w 23"/>
                  <a:gd name="T5" fmla="*/ 12 h 23"/>
                  <a:gd name="T6" fmla="*/ 14 w 23"/>
                  <a:gd name="T7" fmla="*/ 22 h 23"/>
                  <a:gd name="T8" fmla="*/ 10 w 23"/>
                  <a:gd name="T9" fmla="*/ 22 h 23"/>
                  <a:gd name="T10" fmla="*/ 1 w 23"/>
                  <a:gd name="T11" fmla="*/ 16 h 23"/>
                  <a:gd name="T12" fmla="*/ 1 w 23"/>
                  <a:gd name="T13" fmla="*/ 11 h 23"/>
                  <a:gd name="T14" fmla="*/ 8 w 23"/>
                  <a:gd name="T15" fmla="*/ 2 h 23"/>
                  <a:gd name="T16" fmla="*/ 12 w 23"/>
                  <a:gd name="T17"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3">
                    <a:moveTo>
                      <a:pt x="12" y="1"/>
                    </a:moveTo>
                    <a:cubicBezTo>
                      <a:pt x="21" y="8"/>
                      <a:pt x="21" y="8"/>
                      <a:pt x="21" y="8"/>
                    </a:cubicBezTo>
                    <a:cubicBezTo>
                      <a:pt x="22" y="9"/>
                      <a:pt x="23" y="11"/>
                      <a:pt x="22" y="12"/>
                    </a:cubicBezTo>
                    <a:cubicBezTo>
                      <a:pt x="14" y="22"/>
                      <a:pt x="14" y="22"/>
                      <a:pt x="14" y="22"/>
                    </a:cubicBezTo>
                    <a:cubicBezTo>
                      <a:pt x="13" y="23"/>
                      <a:pt x="11" y="23"/>
                      <a:pt x="10" y="22"/>
                    </a:cubicBezTo>
                    <a:cubicBezTo>
                      <a:pt x="1" y="16"/>
                      <a:pt x="1" y="16"/>
                      <a:pt x="1" y="16"/>
                    </a:cubicBezTo>
                    <a:cubicBezTo>
                      <a:pt x="0" y="15"/>
                      <a:pt x="0" y="13"/>
                      <a:pt x="1" y="11"/>
                    </a:cubicBezTo>
                    <a:cubicBezTo>
                      <a:pt x="8" y="2"/>
                      <a:pt x="8" y="2"/>
                      <a:pt x="8" y="2"/>
                    </a:cubicBezTo>
                    <a:cubicBezTo>
                      <a:pt x="9" y="1"/>
                      <a:pt x="11" y="0"/>
                      <a:pt x="12"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21" name="ïś1íḋé"/>
              <p:cNvSpPr/>
              <p:nvPr/>
            </p:nvSpPr>
            <p:spPr bwMode="auto">
              <a:xfrm>
                <a:off x="3452" y="2833"/>
                <a:ext cx="20" cy="18"/>
              </a:xfrm>
              <a:custGeom>
                <a:avLst/>
                <a:gdLst>
                  <a:gd name="T0" fmla="*/ 10 w 20"/>
                  <a:gd name="T1" fmla="*/ 0 h 18"/>
                  <a:gd name="T2" fmla="*/ 18 w 20"/>
                  <a:gd name="T3" fmla="*/ 7 h 18"/>
                  <a:gd name="T4" fmla="*/ 19 w 20"/>
                  <a:gd name="T5" fmla="*/ 10 h 18"/>
                  <a:gd name="T6" fmla="*/ 13 w 20"/>
                  <a:gd name="T7" fmla="*/ 17 h 18"/>
                  <a:gd name="T8" fmla="*/ 10 w 20"/>
                  <a:gd name="T9" fmla="*/ 17 h 18"/>
                  <a:gd name="T10" fmla="*/ 2 w 20"/>
                  <a:gd name="T11" fmla="*/ 11 h 18"/>
                  <a:gd name="T12" fmla="*/ 1 w 20"/>
                  <a:gd name="T13" fmla="*/ 8 h 18"/>
                  <a:gd name="T14" fmla="*/ 7 w 20"/>
                  <a:gd name="T15" fmla="*/ 1 h 18"/>
                  <a:gd name="T16" fmla="*/ 10 w 20"/>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18">
                    <a:moveTo>
                      <a:pt x="10" y="0"/>
                    </a:moveTo>
                    <a:cubicBezTo>
                      <a:pt x="18" y="7"/>
                      <a:pt x="18" y="7"/>
                      <a:pt x="18" y="7"/>
                    </a:cubicBezTo>
                    <a:cubicBezTo>
                      <a:pt x="19" y="7"/>
                      <a:pt x="20" y="9"/>
                      <a:pt x="19" y="10"/>
                    </a:cubicBezTo>
                    <a:cubicBezTo>
                      <a:pt x="13" y="17"/>
                      <a:pt x="13" y="17"/>
                      <a:pt x="13" y="17"/>
                    </a:cubicBezTo>
                    <a:cubicBezTo>
                      <a:pt x="13" y="18"/>
                      <a:pt x="11" y="18"/>
                      <a:pt x="10" y="17"/>
                    </a:cubicBezTo>
                    <a:cubicBezTo>
                      <a:pt x="2" y="11"/>
                      <a:pt x="2" y="11"/>
                      <a:pt x="2" y="11"/>
                    </a:cubicBezTo>
                    <a:cubicBezTo>
                      <a:pt x="1" y="10"/>
                      <a:pt x="0" y="9"/>
                      <a:pt x="1" y="8"/>
                    </a:cubicBezTo>
                    <a:cubicBezTo>
                      <a:pt x="7" y="1"/>
                      <a:pt x="7" y="1"/>
                      <a:pt x="7" y="1"/>
                    </a:cubicBezTo>
                    <a:cubicBezTo>
                      <a:pt x="7" y="0"/>
                      <a:pt x="9" y="0"/>
                      <a:pt x="10" y="0"/>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22" name="ïşḻïḑé"/>
              <p:cNvSpPr/>
              <p:nvPr/>
            </p:nvSpPr>
            <p:spPr bwMode="auto">
              <a:xfrm>
                <a:off x="3437" y="2821"/>
                <a:ext cx="19" cy="18"/>
              </a:xfrm>
              <a:custGeom>
                <a:avLst/>
                <a:gdLst>
                  <a:gd name="T0" fmla="*/ 9 w 19"/>
                  <a:gd name="T1" fmla="*/ 0 h 18"/>
                  <a:gd name="T2" fmla="*/ 18 w 19"/>
                  <a:gd name="T3" fmla="*/ 7 h 18"/>
                  <a:gd name="T4" fmla="*/ 18 w 19"/>
                  <a:gd name="T5" fmla="*/ 10 h 18"/>
                  <a:gd name="T6" fmla="*/ 13 w 19"/>
                  <a:gd name="T7" fmla="*/ 17 h 18"/>
                  <a:gd name="T8" fmla="*/ 9 w 19"/>
                  <a:gd name="T9" fmla="*/ 18 h 18"/>
                  <a:gd name="T10" fmla="*/ 1 w 19"/>
                  <a:gd name="T11" fmla="*/ 11 h 18"/>
                  <a:gd name="T12" fmla="*/ 1 w 19"/>
                  <a:gd name="T13" fmla="*/ 8 h 18"/>
                  <a:gd name="T14" fmla="*/ 6 w 19"/>
                  <a:gd name="T15" fmla="*/ 1 h 18"/>
                  <a:gd name="T16" fmla="*/ 9 w 19"/>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8">
                    <a:moveTo>
                      <a:pt x="9" y="0"/>
                    </a:moveTo>
                    <a:cubicBezTo>
                      <a:pt x="18" y="7"/>
                      <a:pt x="18" y="7"/>
                      <a:pt x="18" y="7"/>
                    </a:cubicBezTo>
                    <a:cubicBezTo>
                      <a:pt x="19" y="7"/>
                      <a:pt x="19" y="9"/>
                      <a:pt x="18" y="10"/>
                    </a:cubicBezTo>
                    <a:cubicBezTo>
                      <a:pt x="13" y="17"/>
                      <a:pt x="13" y="17"/>
                      <a:pt x="13" y="17"/>
                    </a:cubicBezTo>
                    <a:cubicBezTo>
                      <a:pt x="12" y="18"/>
                      <a:pt x="10" y="18"/>
                      <a:pt x="9" y="18"/>
                    </a:cubicBezTo>
                    <a:cubicBezTo>
                      <a:pt x="1" y="11"/>
                      <a:pt x="1" y="11"/>
                      <a:pt x="1" y="11"/>
                    </a:cubicBezTo>
                    <a:cubicBezTo>
                      <a:pt x="0" y="11"/>
                      <a:pt x="0" y="9"/>
                      <a:pt x="1" y="8"/>
                    </a:cubicBezTo>
                    <a:cubicBezTo>
                      <a:pt x="6" y="1"/>
                      <a:pt x="6" y="1"/>
                      <a:pt x="6" y="1"/>
                    </a:cubicBezTo>
                    <a:cubicBezTo>
                      <a:pt x="7" y="0"/>
                      <a:pt x="8" y="0"/>
                      <a:pt x="9" y="0"/>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23" name="išľiḑè"/>
              <p:cNvSpPr/>
              <p:nvPr/>
            </p:nvSpPr>
            <p:spPr bwMode="auto">
              <a:xfrm>
                <a:off x="3421" y="2809"/>
                <a:ext cx="19" cy="18"/>
              </a:xfrm>
              <a:custGeom>
                <a:avLst/>
                <a:gdLst>
                  <a:gd name="T0" fmla="*/ 10 w 19"/>
                  <a:gd name="T1" fmla="*/ 1 h 18"/>
                  <a:gd name="T2" fmla="*/ 18 w 19"/>
                  <a:gd name="T3" fmla="*/ 7 h 18"/>
                  <a:gd name="T4" fmla="*/ 18 w 19"/>
                  <a:gd name="T5" fmla="*/ 10 h 18"/>
                  <a:gd name="T6" fmla="*/ 13 w 19"/>
                  <a:gd name="T7" fmla="*/ 17 h 18"/>
                  <a:gd name="T8" fmla="*/ 10 w 19"/>
                  <a:gd name="T9" fmla="*/ 18 h 18"/>
                  <a:gd name="T10" fmla="*/ 1 w 19"/>
                  <a:gd name="T11" fmla="*/ 11 h 18"/>
                  <a:gd name="T12" fmla="*/ 1 w 19"/>
                  <a:gd name="T13" fmla="*/ 8 h 18"/>
                  <a:gd name="T14" fmla="*/ 6 w 19"/>
                  <a:gd name="T15" fmla="*/ 1 h 18"/>
                  <a:gd name="T16" fmla="*/ 10 w 19"/>
                  <a:gd name="T17"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8">
                    <a:moveTo>
                      <a:pt x="10" y="1"/>
                    </a:moveTo>
                    <a:cubicBezTo>
                      <a:pt x="18" y="7"/>
                      <a:pt x="18" y="7"/>
                      <a:pt x="18" y="7"/>
                    </a:cubicBezTo>
                    <a:cubicBezTo>
                      <a:pt x="19" y="8"/>
                      <a:pt x="19" y="9"/>
                      <a:pt x="18" y="10"/>
                    </a:cubicBezTo>
                    <a:cubicBezTo>
                      <a:pt x="13" y="17"/>
                      <a:pt x="13" y="17"/>
                      <a:pt x="13" y="17"/>
                    </a:cubicBezTo>
                    <a:cubicBezTo>
                      <a:pt x="12" y="18"/>
                      <a:pt x="11" y="18"/>
                      <a:pt x="10" y="18"/>
                    </a:cubicBezTo>
                    <a:cubicBezTo>
                      <a:pt x="1" y="11"/>
                      <a:pt x="1" y="11"/>
                      <a:pt x="1" y="11"/>
                    </a:cubicBezTo>
                    <a:cubicBezTo>
                      <a:pt x="0" y="11"/>
                      <a:pt x="0" y="9"/>
                      <a:pt x="1" y="8"/>
                    </a:cubicBezTo>
                    <a:cubicBezTo>
                      <a:pt x="6" y="1"/>
                      <a:pt x="6" y="1"/>
                      <a:pt x="6" y="1"/>
                    </a:cubicBezTo>
                    <a:cubicBezTo>
                      <a:pt x="7" y="0"/>
                      <a:pt x="9" y="0"/>
                      <a:pt x="10"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24" name="íŝḷíḋê"/>
              <p:cNvSpPr/>
              <p:nvPr/>
            </p:nvSpPr>
            <p:spPr bwMode="auto">
              <a:xfrm>
                <a:off x="3405" y="2797"/>
                <a:ext cx="19" cy="19"/>
              </a:xfrm>
              <a:custGeom>
                <a:avLst/>
                <a:gdLst>
                  <a:gd name="T0" fmla="*/ 10 w 19"/>
                  <a:gd name="T1" fmla="*/ 1 h 19"/>
                  <a:gd name="T2" fmla="*/ 18 w 19"/>
                  <a:gd name="T3" fmla="*/ 7 h 19"/>
                  <a:gd name="T4" fmla="*/ 19 w 19"/>
                  <a:gd name="T5" fmla="*/ 10 h 19"/>
                  <a:gd name="T6" fmla="*/ 13 w 19"/>
                  <a:gd name="T7" fmla="*/ 17 h 19"/>
                  <a:gd name="T8" fmla="*/ 10 w 19"/>
                  <a:gd name="T9" fmla="*/ 18 h 19"/>
                  <a:gd name="T10" fmla="*/ 2 w 19"/>
                  <a:gd name="T11" fmla="*/ 12 h 19"/>
                  <a:gd name="T12" fmla="*/ 1 w 19"/>
                  <a:gd name="T13" fmla="*/ 8 h 19"/>
                  <a:gd name="T14" fmla="*/ 7 w 19"/>
                  <a:gd name="T15" fmla="*/ 1 h 19"/>
                  <a:gd name="T16" fmla="*/ 10 w 19"/>
                  <a:gd name="T17" fmla="*/ 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10" y="1"/>
                    </a:moveTo>
                    <a:cubicBezTo>
                      <a:pt x="18" y="7"/>
                      <a:pt x="18" y="7"/>
                      <a:pt x="18" y="7"/>
                    </a:cubicBezTo>
                    <a:cubicBezTo>
                      <a:pt x="19" y="8"/>
                      <a:pt x="19" y="9"/>
                      <a:pt x="19" y="10"/>
                    </a:cubicBezTo>
                    <a:cubicBezTo>
                      <a:pt x="13" y="17"/>
                      <a:pt x="13" y="17"/>
                      <a:pt x="13" y="17"/>
                    </a:cubicBezTo>
                    <a:cubicBezTo>
                      <a:pt x="12" y="18"/>
                      <a:pt x="11" y="19"/>
                      <a:pt x="10" y="18"/>
                    </a:cubicBezTo>
                    <a:cubicBezTo>
                      <a:pt x="2" y="12"/>
                      <a:pt x="2" y="12"/>
                      <a:pt x="2" y="12"/>
                    </a:cubicBezTo>
                    <a:cubicBezTo>
                      <a:pt x="1" y="11"/>
                      <a:pt x="0" y="9"/>
                      <a:pt x="1" y="8"/>
                    </a:cubicBezTo>
                    <a:cubicBezTo>
                      <a:pt x="7" y="1"/>
                      <a:pt x="7" y="1"/>
                      <a:pt x="7" y="1"/>
                    </a:cubicBezTo>
                    <a:cubicBezTo>
                      <a:pt x="7" y="0"/>
                      <a:pt x="9" y="0"/>
                      <a:pt x="10"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25" name="i$1ïde"/>
              <p:cNvSpPr/>
              <p:nvPr/>
            </p:nvSpPr>
            <p:spPr bwMode="auto">
              <a:xfrm>
                <a:off x="3390" y="2785"/>
                <a:ext cx="19" cy="19"/>
              </a:xfrm>
              <a:custGeom>
                <a:avLst/>
                <a:gdLst>
                  <a:gd name="T0" fmla="*/ 9 w 19"/>
                  <a:gd name="T1" fmla="*/ 1 h 19"/>
                  <a:gd name="T2" fmla="*/ 17 w 19"/>
                  <a:gd name="T3" fmla="*/ 7 h 19"/>
                  <a:gd name="T4" fmla="*/ 18 w 19"/>
                  <a:gd name="T5" fmla="*/ 10 h 19"/>
                  <a:gd name="T6" fmla="*/ 13 w 19"/>
                  <a:gd name="T7" fmla="*/ 17 h 19"/>
                  <a:gd name="T8" fmla="*/ 9 w 19"/>
                  <a:gd name="T9" fmla="*/ 18 h 19"/>
                  <a:gd name="T10" fmla="*/ 1 w 19"/>
                  <a:gd name="T11" fmla="*/ 12 h 19"/>
                  <a:gd name="T12" fmla="*/ 0 w 19"/>
                  <a:gd name="T13" fmla="*/ 8 h 19"/>
                  <a:gd name="T14" fmla="*/ 6 w 19"/>
                  <a:gd name="T15" fmla="*/ 1 h 19"/>
                  <a:gd name="T16" fmla="*/ 9 w 19"/>
                  <a:gd name="T17" fmla="*/ 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9" y="1"/>
                    </a:moveTo>
                    <a:cubicBezTo>
                      <a:pt x="17" y="7"/>
                      <a:pt x="17" y="7"/>
                      <a:pt x="17" y="7"/>
                    </a:cubicBezTo>
                    <a:cubicBezTo>
                      <a:pt x="19" y="8"/>
                      <a:pt x="19" y="9"/>
                      <a:pt x="18" y="10"/>
                    </a:cubicBezTo>
                    <a:cubicBezTo>
                      <a:pt x="13" y="17"/>
                      <a:pt x="13" y="17"/>
                      <a:pt x="13" y="17"/>
                    </a:cubicBezTo>
                    <a:cubicBezTo>
                      <a:pt x="12" y="18"/>
                      <a:pt x="10" y="19"/>
                      <a:pt x="9" y="18"/>
                    </a:cubicBezTo>
                    <a:cubicBezTo>
                      <a:pt x="1" y="12"/>
                      <a:pt x="1" y="12"/>
                      <a:pt x="1" y="12"/>
                    </a:cubicBezTo>
                    <a:cubicBezTo>
                      <a:pt x="0" y="11"/>
                      <a:pt x="0" y="9"/>
                      <a:pt x="0" y="8"/>
                    </a:cubicBezTo>
                    <a:cubicBezTo>
                      <a:pt x="6" y="1"/>
                      <a:pt x="6" y="1"/>
                      <a:pt x="6" y="1"/>
                    </a:cubicBezTo>
                    <a:cubicBezTo>
                      <a:pt x="7" y="0"/>
                      <a:pt x="8" y="0"/>
                      <a:pt x="9"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26" name="íṩļîḓê"/>
              <p:cNvSpPr/>
              <p:nvPr/>
            </p:nvSpPr>
            <p:spPr bwMode="auto">
              <a:xfrm>
                <a:off x="3374" y="2773"/>
                <a:ext cx="19" cy="19"/>
              </a:xfrm>
              <a:custGeom>
                <a:avLst/>
                <a:gdLst>
                  <a:gd name="T0" fmla="*/ 10 w 19"/>
                  <a:gd name="T1" fmla="*/ 1 h 19"/>
                  <a:gd name="T2" fmla="*/ 18 w 19"/>
                  <a:gd name="T3" fmla="*/ 7 h 19"/>
                  <a:gd name="T4" fmla="*/ 18 w 19"/>
                  <a:gd name="T5" fmla="*/ 10 h 19"/>
                  <a:gd name="T6" fmla="*/ 13 w 19"/>
                  <a:gd name="T7" fmla="*/ 17 h 19"/>
                  <a:gd name="T8" fmla="*/ 9 w 19"/>
                  <a:gd name="T9" fmla="*/ 18 h 19"/>
                  <a:gd name="T10" fmla="*/ 1 w 19"/>
                  <a:gd name="T11" fmla="*/ 12 h 19"/>
                  <a:gd name="T12" fmla="*/ 1 w 19"/>
                  <a:gd name="T13" fmla="*/ 8 h 19"/>
                  <a:gd name="T14" fmla="*/ 6 w 19"/>
                  <a:gd name="T15" fmla="*/ 1 h 19"/>
                  <a:gd name="T16" fmla="*/ 10 w 19"/>
                  <a:gd name="T17" fmla="*/ 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10" y="1"/>
                    </a:moveTo>
                    <a:cubicBezTo>
                      <a:pt x="18" y="7"/>
                      <a:pt x="18" y="7"/>
                      <a:pt x="18" y="7"/>
                    </a:cubicBezTo>
                    <a:cubicBezTo>
                      <a:pt x="19" y="8"/>
                      <a:pt x="19" y="9"/>
                      <a:pt x="18" y="10"/>
                    </a:cubicBezTo>
                    <a:cubicBezTo>
                      <a:pt x="13" y="17"/>
                      <a:pt x="13" y="17"/>
                      <a:pt x="13" y="17"/>
                    </a:cubicBezTo>
                    <a:cubicBezTo>
                      <a:pt x="12" y="19"/>
                      <a:pt x="10" y="19"/>
                      <a:pt x="9" y="18"/>
                    </a:cubicBezTo>
                    <a:cubicBezTo>
                      <a:pt x="1" y="12"/>
                      <a:pt x="1" y="12"/>
                      <a:pt x="1" y="12"/>
                    </a:cubicBezTo>
                    <a:cubicBezTo>
                      <a:pt x="0" y="11"/>
                      <a:pt x="0" y="9"/>
                      <a:pt x="1" y="8"/>
                    </a:cubicBezTo>
                    <a:cubicBezTo>
                      <a:pt x="6" y="1"/>
                      <a:pt x="6" y="1"/>
                      <a:pt x="6" y="1"/>
                    </a:cubicBezTo>
                    <a:cubicBezTo>
                      <a:pt x="7" y="0"/>
                      <a:pt x="8" y="0"/>
                      <a:pt x="10"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27" name="íšlïḑe"/>
              <p:cNvSpPr/>
              <p:nvPr/>
            </p:nvSpPr>
            <p:spPr bwMode="auto">
              <a:xfrm>
                <a:off x="3358" y="2761"/>
                <a:ext cx="19" cy="19"/>
              </a:xfrm>
              <a:custGeom>
                <a:avLst/>
                <a:gdLst>
                  <a:gd name="T0" fmla="*/ 10 w 19"/>
                  <a:gd name="T1" fmla="*/ 1 h 19"/>
                  <a:gd name="T2" fmla="*/ 18 w 19"/>
                  <a:gd name="T3" fmla="*/ 7 h 19"/>
                  <a:gd name="T4" fmla="*/ 19 w 19"/>
                  <a:gd name="T5" fmla="*/ 11 h 19"/>
                  <a:gd name="T6" fmla="*/ 13 w 19"/>
                  <a:gd name="T7" fmla="*/ 18 h 19"/>
                  <a:gd name="T8" fmla="*/ 10 w 19"/>
                  <a:gd name="T9" fmla="*/ 18 h 19"/>
                  <a:gd name="T10" fmla="*/ 1 w 19"/>
                  <a:gd name="T11" fmla="*/ 12 h 19"/>
                  <a:gd name="T12" fmla="*/ 1 w 19"/>
                  <a:gd name="T13" fmla="*/ 8 h 19"/>
                  <a:gd name="T14" fmla="*/ 6 w 19"/>
                  <a:gd name="T15" fmla="*/ 1 h 19"/>
                  <a:gd name="T16" fmla="*/ 10 w 19"/>
                  <a:gd name="T17" fmla="*/ 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10" y="1"/>
                    </a:moveTo>
                    <a:cubicBezTo>
                      <a:pt x="18" y="7"/>
                      <a:pt x="18" y="7"/>
                      <a:pt x="18" y="7"/>
                    </a:cubicBezTo>
                    <a:cubicBezTo>
                      <a:pt x="19" y="8"/>
                      <a:pt x="19" y="9"/>
                      <a:pt x="19" y="11"/>
                    </a:cubicBezTo>
                    <a:cubicBezTo>
                      <a:pt x="13" y="18"/>
                      <a:pt x="13" y="18"/>
                      <a:pt x="13" y="18"/>
                    </a:cubicBezTo>
                    <a:cubicBezTo>
                      <a:pt x="12" y="19"/>
                      <a:pt x="11" y="19"/>
                      <a:pt x="10" y="18"/>
                    </a:cubicBezTo>
                    <a:cubicBezTo>
                      <a:pt x="1" y="12"/>
                      <a:pt x="1" y="12"/>
                      <a:pt x="1" y="12"/>
                    </a:cubicBezTo>
                    <a:cubicBezTo>
                      <a:pt x="0" y="11"/>
                      <a:pt x="0" y="9"/>
                      <a:pt x="1" y="8"/>
                    </a:cubicBezTo>
                    <a:cubicBezTo>
                      <a:pt x="6" y="1"/>
                      <a:pt x="6" y="1"/>
                      <a:pt x="6" y="1"/>
                    </a:cubicBezTo>
                    <a:cubicBezTo>
                      <a:pt x="7" y="0"/>
                      <a:pt x="9" y="0"/>
                      <a:pt x="10"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28" name="íS1iḑe"/>
              <p:cNvSpPr/>
              <p:nvPr/>
            </p:nvSpPr>
            <p:spPr bwMode="auto">
              <a:xfrm>
                <a:off x="3342" y="2749"/>
                <a:ext cx="20" cy="19"/>
              </a:xfrm>
              <a:custGeom>
                <a:avLst/>
                <a:gdLst>
                  <a:gd name="T0" fmla="*/ 10 w 20"/>
                  <a:gd name="T1" fmla="*/ 1 h 19"/>
                  <a:gd name="T2" fmla="*/ 18 w 20"/>
                  <a:gd name="T3" fmla="*/ 7 h 19"/>
                  <a:gd name="T4" fmla="*/ 19 w 20"/>
                  <a:gd name="T5" fmla="*/ 11 h 19"/>
                  <a:gd name="T6" fmla="*/ 13 w 20"/>
                  <a:gd name="T7" fmla="*/ 18 h 19"/>
                  <a:gd name="T8" fmla="*/ 10 w 20"/>
                  <a:gd name="T9" fmla="*/ 18 h 19"/>
                  <a:gd name="T10" fmla="*/ 2 w 20"/>
                  <a:gd name="T11" fmla="*/ 12 h 19"/>
                  <a:gd name="T12" fmla="*/ 1 w 20"/>
                  <a:gd name="T13" fmla="*/ 8 h 19"/>
                  <a:gd name="T14" fmla="*/ 7 w 20"/>
                  <a:gd name="T15" fmla="*/ 1 h 19"/>
                  <a:gd name="T16" fmla="*/ 10 w 20"/>
                  <a:gd name="T17" fmla="*/ 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19">
                    <a:moveTo>
                      <a:pt x="10" y="1"/>
                    </a:moveTo>
                    <a:cubicBezTo>
                      <a:pt x="18" y="7"/>
                      <a:pt x="18" y="7"/>
                      <a:pt x="18" y="7"/>
                    </a:cubicBezTo>
                    <a:cubicBezTo>
                      <a:pt x="19" y="8"/>
                      <a:pt x="20" y="10"/>
                      <a:pt x="19" y="11"/>
                    </a:cubicBezTo>
                    <a:cubicBezTo>
                      <a:pt x="13" y="18"/>
                      <a:pt x="13" y="18"/>
                      <a:pt x="13" y="18"/>
                    </a:cubicBezTo>
                    <a:cubicBezTo>
                      <a:pt x="13" y="19"/>
                      <a:pt x="11" y="19"/>
                      <a:pt x="10" y="18"/>
                    </a:cubicBezTo>
                    <a:cubicBezTo>
                      <a:pt x="2" y="12"/>
                      <a:pt x="2" y="12"/>
                      <a:pt x="2" y="12"/>
                    </a:cubicBezTo>
                    <a:cubicBezTo>
                      <a:pt x="1" y="11"/>
                      <a:pt x="0" y="9"/>
                      <a:pt x="1" y="8"/>
                    </a:cubicBezTo>
                    <a:cubicBezTo>
                      <a:pt x="7" y="1"/>
                      <a:pt x="7" y="1"/>
                      <a:pt x="7" y="1"/>
                    </a:cubicBezTo>
                    <a:cubicBezTo>
                      <a:pt x="8" y="0"/>
                      <a:pt x="9" y="0"/>
                      <a:pt x="10"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29" name="îṥliďe"/>
              <p:cNvSpPr/>
              <p:nvPr/>
            </p:nvSpPr>
            <p:spPr bwMode="auto">
              <a:xfrm>
                <a:off x="3327" y="2737"/>
                <a:ext cx="19" cy="19"/>
              </a:xfrm>
              <a:custGeom>
                <a:avLst/>
                <a:gdLst>
                  <a:gd name="T0" fmla="*/ 9 w 19"/>
                  <a:gd name="T1" fmla="*/ 1 h 19"/>
                  <a:gd name="T2" fmla="*/ 18 w 19"/>
                  <a:gd name="T3" fmla="*/ 7 h 19"/>
                  <a:gd name="T4" fmla="*/ 18 w 19"/>
                  <a:gd name="T5" fmla="*/ 11 h 19"/>
                  <a:gd name="T6" fmla="*/ 13 w 19"/>
                  <a:gd name="T7" fmla="*/ 18 h 19"/>
                  <a:gd name="T8" fmla="*/ 9 w 19"/>
                  <a:gd name="T9" fmla="*/ 18 h 19"/>
                  <a:gd name="T10" fmla="*/ 1 w 19"/>
                  <a:gd name="T11" fmla="*/ 12 h 19"/>
                  <a:gd name="T12" fmla="*/ 1 w 19"/>
                  <a:gd name="T13" fmla="*/ 9 h 19"/>
                  <a:gd name="T14" fmla="*/ 6 w 19"/>
                  <a:gd name="T15" fmla="*/ 2 h 19"/>
                  <a:gd name="T16" fmla="*/ 9 w 19"/>
                  <a:gd name="T17" fmla="*/ 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9" y="1"/>
                    </a:moveTo>
                    <a:cubicBezTo>
                      <a:pt x="18" y="7"/>
                      <a:pt x="18" y="7"/>
                      <a:pt x="18" y="7"/>
                    </a:cubicBezTo>
                    <a:cubicBezTo>
                      <a:pt x="19" y="8"/>
                      <a:pt x="19" y="10"/>
                      <a:pt x="18" y="11"/>
                    </a:cubicBezTo>
                    <a:cubicBezTo>
                      <a:pt x="13" y="18"/>
                      <a:pt x="13" y="18"/>
                      <a:pt x="13" y="18"/>
                    </a:cubicBezTo>
                    <a:cubicBezTo>
                      <a:pt x="12" y="19"/>
                      <a:pt x="10" y="19"/>
                      <a:pt x="9" y="18"/>
                    </a:cubicBezTo>
                    <a:cubicBezTo>
                      <a:pt x="1" y="12"/>
                      <a:pt x="1" y="12"/>
                      <a:pt x="1" y="12"/>
                    </a:cubicBezTo>
                    <a:cubicBezTo>
                      <a:pt x="0" y="11"/>
                      <a:pt x="0" y="10"/>
                      <a:pt x="1" y="9"/>
                    </a:cubicBezTo>
                    <a:cubicBezTo>
                      <a:pt x="6" y="2"/>
                      <a:pt x="6" y="2"/>
                      <a:pt x="6" y="2"/>
                    </a:cubicBezTo>
                    <a:cubicBezTo>
                      <a:pt x="7" y="0"/>
                      <a:pt x="8" y="0"/>
                      <a:pt x="9"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30" name="îṣ1iḍe"/>
              <p:cNvSpPr/>
              <p:nvPr/>
            </p:nvSpPr>
            <p:spPr bwMode="auto">
              <a:xfrm>
                <a:off x="3311" y="2725"/>
                <a:ext cx="19" cy="19"/>
              </a:xfrm>
              <a:custGeom>
                <a:avLst/>
                <a:gdLst>
                  <a:gd name="T0" fmla="*/ 10 w 19"/>
                  <a:gd name="T1" fmla="*/ 1 h 19"/>
                  <a:gd name="T2" fmla="*/ 18 w 19"/>
                  <a:gd name="T3" fmla="*/ 7 h 19"/>
                  <a:gd name="T4" fmla="*/ 18 w 19"/>
                  <a:gd name="T5" fmla="*/ 11 h 19"/>
                  <a:gd name="T6" fmla="*/ 13 w 19"/>
                  <a:gd name="T7" fmla="*/ 18 h 19"/>
                  <a:gd name="T8" fmla="*/ 10 w 19"/>
                  <a:gd name="T9" fmla="*/ 18 h 19"/>
                  <a:gd name="T10" fmla="*/ 1 w 19"/>
                  <a:gd name="T11" fmla="*/ 12 h 19"/>
                  <a:gd name="T12" fmla="*/ 1 w 19"/>
                  <a:gd name="T13" fmla="*/ 9 h 19"/>
                  <a:gd name="T14" fmla="*/ 6 w 19"/>
                  <a:gd name="T15" fmla="*/ 2 h 19"/>
                  <a:gd name="T16" fmla="*/ 10 w 19"/>
                  <a:gd name="T17" fmla="*/ 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10" y="1"/>
                    </a:moveTo>
                    <a:cubicBezTo>
                      <a:pt x="18" y="7"/>
                      <a:pt x="18" y="7"/>
                      <a:pt x="18" y="7"/>
                    </a:cubicBezTo>
                    <a:cubicBezTo>
                      <a:pt x="19" y="8"/>
                      <a:pt x="19" y="10"/>
                      <a:pt x="18" y="11"/>
                    </a:cubicBezTo>
                    <a:cubicBezTo>
                      <a:pt x="13" y="18"/>
                      <a:pt x="13" y="18"/>
                      <a:pt x="13" y="18"/>
                    </a:cubicBezTo>
                    <a:cubicBezTo>
                      <a:pt x="12" y="19"/>
                      <a:pt x="11" y="19"/>
                      <a:pt x="10" y="18"/>
                    </a:cubicBezTo>
                    <a:cubicBezTo>
                      <a:pt x="1" y="12"/>
                      <a:pt x="1" y="12"/>
                      <a:pt x="1" y="12"/>
                    </a:cubicBezTo>
                    <a:cubicBezTo>
                      <a:pt x="0" y="11"/>
                      <a:pt x="0" y="10"/>
                      <a:pt x="1" y="9"/>
                    </a:cubicBezTo>
                    <a:cubicBezTo>
                      <a:pt x="6" y="2"/>
                      <a:pt x="6" y="2"/>
                      <a:pt x="6" y="2"/>
                    </a:cubicBezTo>
                    <a:cubicBezTo>
                      <a:pt x="7" y="1"/>
                      <a:pt x="9" y="0"/>
                      <a:pt x="10"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31" name="íşḻïḍe"/>
              <p:cNvSpPr/>
              <p:nvPr/>
            </p:nvSpPr>
            <p:spPr bwMode="auto">
              <a:xfrm>
                <a:off x="3295" y="2713"/>
                <a:ext cx="19" cy="19"/>
              </a:xfrm>
              <a:custGeom>
                <a:avLst/>
                <a:gdLst>
                  <a:gd name="T0" fmla="*/ 10 w 19"/>
                  <a:gd name="T1" fmla="*/ 1 h 19"/>
                  <a:gd name="T2" fmla="*/ 18 w 19"/>
                  <a:gd name="T3" fmla="*/ 7 h 19"/>
                  <a:gd name="T4" fmla="*/ 19 w 19"/>
                  <a:gd name="T5" fmla="*/ 11 h 19"/>
                  <a:gd name="T6" fmla="*/ 13 w 19"/>
                  <a:gd name="T7" fmla="*/ 18 h 19"/>
                  <a:gd name="T8" fmla="*/ 10 w 19"/>
                  <a:gd name="T9" fmla="*/ 18 h 19"/>
                  <a:gd name="T10" fmla="*/ 2 w 19"/>
                  <a:gd name="T11" fmla="*/ 12 h 19"/>
                  <a:gd name="T12" fmla="*/ 1 w 19"/>
                  <a:gd name="T13" fmla="*/ 9 h 19"/>
                  <a:gd name="T14" fmla="*/ 7 w 19"/>
                  <a:gd name="T15" fmla="*/ 2 h 19"/>
                  <a:gd name="T16" fmla="*/ 10 w 19"/>
                  <a:gd name="T17" fmla="*/ 1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10" y="1"/>
                    </a:moveTo>
                    <a:cubicBezTo>
                      <a:pt x="18" y="7"/>
                      <a:pt x="18" y="7"/>
                      <a:pt x="18" y="7"/>
                    </a:cubicBezTo>
                    <a:cubicBezTo>
                      <a:pt x="19" y="8"/>
                      <a:pt x="19" y="10"/>
                      <a:pt x="19" y="11"/>
                    </a:cubicBezTo>
                    <a:cubicBezTo>
                      <a:pt x="13" y="18"/>
                      <a:pt x="13" y="18"/>
                      <a:pt x="13" y="18"/>
                    </a:cubicBezTo>
                    <a:cubicBezTo>
                      <a:pt x="12" y="19"/>
                      <a:pt x="11" y="19"/>
                      <a:pt x="10" y="18"/>
                    </a:cubicBezTo>
                    <a:cubicBezTo>
                      <a:pt x="2" y="12"/>
                      <a:pt x="2" y="12"/>
                      <a:pt x="2" y="12"/>
                    </a:cubicBezTo>
                    <a:cubicBezTo>
                      <a:pt x="1" y="11"/>
                      <a:pt x="0" y="10"/>
                      <a:pt x="1" y="9"/>
                    </a:cubicBezTo>
                    <a:cubicBezTo>
                      <a:pt x="7" y="2"/>
                      <a:pt x="7" y="2"/>
                      <a:pt x="7" y="2"/>
                    </a:cubicBezTo>
                    <a:cubicBezTo>
                      <a:pt x="7" y="1"/>
                      <a:pt x="9" y="0"/>
                      <a:pt x="10"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32" name="iṡlîḓé"/>
              <p:cNvSpPr/>
              <p:nvPr/>
            </p:nvSpPr>
            <p:spPr bwMode="auto">
              <a:xfrm>
                <a:off x="3280" y="2702"/>
                <a:ext cx="19" cy="18"/>
              </a:xfrm>
              <a:custGeom>
                <a:avLst/>
                <a:gdLst>
                  <a:gd name="T0" fmla="*/ 9 w 19"/>
                  <a:gd name="T1" fmla="*/ 0 h 18"/>
                  <a:gd name="T2" fmla="*/ 17 w 19"/>
                  <a:gd name="T3" fmla="*/ 7 h 18"/>
                  <a:gd name="T4" fmla="*/ 18 w 19"/>
                  <a:gd name="T5" fmla="*/ 10 h 18"/>
                  <a:gd name="T6" fmla="*/ 13 w 19"/>
                  <a:gd name="T7" fmla="*/ 17 h 18"/>
                  <a:gd name="T8" fmla="*/ 9 w 19"/>
                  <a:gd name="T9" fmla="*/ 17 h 18"/>
                  <a:gd name="T10" fmla="*/ 1 w 19"/>
                  <a:gd name="T11" fmla="*/ 11 h 18"/>
                  <a:gd name="T12" fmla="*/ 0 w 19"/>
                  <a:gd name="T13" fmla="*/ 8 h 18"/>
                  <a:gd name="T14" fmla="*/ 6 w 19"/>
                  <a:gd name="T15" fmla="*/ 1 h 18"/>
                  <a:gd name="T16" fmla="*/ 9 w 19"/>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8">
                    <a:moveTo>
                      <a:pt x="9" y="0"/>
                    </a:moveTo>
                    <a:cubicBezTo>
                      <a:pt x="17" y="7"/>
                      <a:pt x="17" y="7"/>
                      <a:pt x="17" y="7"/>
                    </a:cubicBezTo>
                    <a:cubicBezTo>
                      <a:pt x="19" y="7"/>
                      <a:pt x="19" y="9"/>
                      <a:pt x="18" y="10"/>
                    </a:cubicBezTo>
                    <a:cubicBezTo>
                      <a:pt x="13" y="17"/>
                      <a:pt x="13" y="17"/>
                      <a:pt x="13" y="17"/>
                    </a:cubicBezTo>
                    <a:cubicBezTo>
                      <a:pt x="12" y="18"/>
                      <a:pt x="10" y="18"/>
                      <a:pt x="9" y="17"/>
                    </a:cubicBezTo>
                    <a:cubicBezTo>
                      <a:pt x="1" y="11"/>
                      <a:pt x="1" y="11"/>
                      <a:pt x="1" y="11"/>
                    </a:cubicBezTo>
                    <a:cubicBezTo>
                      <a:pt x="0" y="10"/>
                      <a:pt x="0" y="9"/>
                      <a:pt x="0" y="8"/>
                    </a:cubicBezTo>
                    <a:cubicBezTo>
                      <a:pt x="6" y="1"/>
                      <a:pt x="6" y="1"/>
                      <a:pt x="6" y="1"/>
                    </a:cubicBezTo>
                    <a:cubicBezTo>
                      <a:pt x="7" y="0"/>
                      <a:pt x="8" y="0"/>
                      <a:pt x="9" y="0"/>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33" name="iṩ1îďe"/>
              <p:cNvSpPr/>
              <p:nvPr/>
            </p:nvSpPr>
            <p:spPr bwMode="auto">
              <a:xfrm>
                <a:off x="3264" y="2690"/>
                <a:ext cx="19" cy="18"/>
              </a:xfrm>
              <a:custGeom>
                <a:avLst/>
                <a:gdLst>
                  <a:gd name="T0" fmla="*/ 10 w 19"/>
                  <a:gd name="T1" fmla="*/ 0 h 18"/>
                  <a:gd name="T2" fmla="*/ 18 w 19"/>
                  <a:gd name="T3" fmla="*/ 7 h 18"/>
                  <a:gd name="T4" fmla="*/ 18 w 19"/>
                  <a:gd name="T5" fmla="*/ 10 h 18"/>
                  <a:gd name="T6" fmla="*/ 13 w 19"/>
                  <a:gd name="T7" fmla="*/ 17 h 18"/>
                  <a:gd name="T8" fmla="*/ 9 w 19"/>
                  <a:gd name="T9" fmla="*/ 18 h 18"/>
                  <a:gd name="T10" fmla="*/ 1 w 19"/>
                  <a:gd name="T11" fmla="*/ 11 h 18"/>
                  <a:gd name="T12" fmla="*/ 1 w 19"/>
                  <a:gd name="T13" fmla="*/ 8 h 18"/>
                  <a:gd name="T14" fmla="*/ 6 w 19"/>
                  <a:gd name="T15" fmla="*/ 1 h 18"/>
                  <a:gd name="T16" fmla="*/ 10 w 19"/>
                  <a:gd name="T17" fmla="*/ 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8">
                    <a:moveTo>
                      <a:pt x="10" y="0"/>
                    </a:moveTo>
                    <a:cubicBezTo>
                      <a:pt x="18" y="7"/>
                      <a:pt x="18" y="7"/>
                      <a:pt x="18" y="7"/>
                    </a:cubicBezTo>
                    <a:cubicBezTo>
                      <a:pt x="19" y="7"/>
                      <a:pt x="19" y="9"/>
                      <a:pt x="18" y="10"/>
                    </a:cubicBezTo>
                    <a:cubicBezTo>
                      <a:pt x="13" y="17"/>
                      <a:pt x="13" y="17"/>
                      <a:pt x="13" y="17"/>
                    </a:cubicBezTo>
                    <a:cubicBezTo>
                      <a:pt x="12" y="18"/>
                      <a:pt x="10" y="18"/>
                      <a:pt x="9" y="18"/>
                    </a:cubicBezTo>
                    <a:cubicBezTo>
                      <a:pt x="1" y="11"/>
                      <a:pt x="1" y="11"/>
                      <a:pt x="1" y="11"/>
                    </a:cubicBezTo>
                    <a:cubicBezTo>
                      <a:pt x="0" y="10"/>
                      <a:pt x="0" y="9"/>
                      <a:pt x="1" y="8"/>
                    </a:cubicBezTo>
                    <a:cubicBezTo>
                      <a:pt x="6" y="1"/>
                      <a:pt x="6" y="1"/>
                      <a:pt x="6" y="1"/>
                    </a:cubicBezTo>
                    <a:cubicBezTo>
                      <a:pt x="7" y="0"/>
                      <a:pt x="9" y="0"/>
                      <a:pt x="10" y="0"/>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34" name="ïšḷïḋé"/>
              <p:cNvSpPr/>
              <p:nvPr/>
            </p:nvSpPr>
            <p:spPr bwMode="auto">
              <a:xfrm>
                <a:off x="3247" y="2678"/>
                <a:ext cx="20" cy="18"/>
              </a:xfrm>
              <a:custGeom>
                <a:avLst/>
                <a:gdLst>
                  <a:gd name="T0" fmla="*/ 10 w 19"/>
                  <a:gd name="T1" fmla="*/ 1 h 18"/>
                  <a:gd name="T2" fmla="*/ 18 w 19"/>
                  <a:gd name="T3" fmla="*/ 7 h 18"/>
                  <a:gd name="T4" fmla="*/ 19 w 19"/>
                  <a:gd name="T5" fmla="*/ 10 h 18"/>
                  <a:gd name="T6" fmla="*/ 13 w 19"/>
                  <a:gd name="T7" fmla="*/ 17 h 18"/>
                  <a:gd name="T8" fmla="*/ 10 w 19"/>
                  <a:gd name="T9" fmla="*/ 18 h 18"/>
                  <a:gd name="T10" fmla="*/ 1 w 19"/>
                  <a:gd name="T11" fmla="*/ 11 h 18"/>
                  <a:gd name="T12" fmla="*/ 1 w 19"/>
                  <a:gd name="T13" fmla="*/ 8 h 18"/>
                  <a:gd name="T14" fmla="*/ 6 w 19"/>
                  <a:gd name="T15" fmla="*/ 1 h 18"/>
                  <a:gd name="T16" fmla="*/ 10 w 19"/>
                  <a:gd name="T17"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8">
                    <a:moveTo>
                      <a:pt x="10" y="1"/>
                    </a:moveTo>
                    <a:cubicBezTo>
                      <a:pt x="18" y="7"/>
                      <a:pt x="18" y="7"/>
                      <a:pt x="18" y="7"/>
                    </a:cubicBezTo>
                    <a:cubicBezTo>
                      <a:pt x="19" y="8"/>
                      <a:pt x="19" y="9"/>
                      <a:pt x="19" y="10"/>
                    </a:cubicBezTo>
                    <a:cubicBezTo>
                      <a:pt x="13" y="17"/>
                      <a:pt x="13" y="17"/>
                      <a:pt x="13" y="17"/>
                    </a:cubicBezTo>
                    <a:cubicBezTo>
                      <a:pt x="12" y="18"/>
                      <a:pt x="11" y="18"/>
                      <a:pt x="10" y="18"/>
                    </a:cubicBezTo>
                    <a:cubicBezTo>
                      <a:pt x="1" y="11"/>
                      <a:pt x="1" y="11"/>
                      <a:pt x="1" y="11"/>
                    </a:cubicBezTo>
                    <a:cubicBezTo>
                      <a:pt x="0" y="11"/>
                      <a:pt x="0" y="9"/>
                      <a:pt x="1" y="8"/>
                    </a:cubicBezTo>
                    <a:cubicBezTo>
                      <a:pt x="6" y="1"/>
                      <a:pt x="6" y="1"/>
                      <a:pt x="6" y="1"/>
                    </a:cubicBezTo>
                    <a:cubicBezTo>
                      <a:pt x="7" y="0"/>
                      <a:pt x="9" y="0"/>
                      <a:pt x="10"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35" name="îśļíḋe"/>
              <p:cNvSpPr/>
              <p:nvPr/>
            </p:nvSpPr>
            <p:spPr bwMode="auto">
              <a:xfrm>
                <a:off x="3230" y="2664"/>
                <a:ext cx="20" cy="20"/>
              </a:xfrm>
              <a:custGeom>
                <a:avLst/>
                <a:gdLst>
                  <a:gd name="T0" fmla="*/ 9 w 20"/>
                  <a:gd name="T1" fmla="*/ 1 h 20"/>
                  <a:gd name="T2" fmla="*/ 19 w 20"/>
                  <a:gd name="T3" fmla="*/ 8 h 20"/>
                  <a:gd name="T4" fmla="*/ 19 w 20"/>
                  <a:gd name="T5" fmla="*/ 12 h 20"/>
                  <a:gd name="T6" fmla="*/ 14 w 20"/>
                  <a:gd name="T7" fmla="*/ 19 h 20"/>
                  <a:gd name="T8" fmla="*/ 10 w 20"/>
                  <a:gd name="T9" fmla="*/ 19 h 20"/>
                  <a:gd name="T10" fmla="*/ 1 w 20"/>
                  <a:gd name="T11" fmla="*/ 12 h 20"/>
                  <a:gd name="T12" fmla="*/ 0 w 20"/>
                  <a:gd name="T13" fmla="*/ 9 h 20"/>
                  <a:gd name="T14" fmla="*/ 6 w 20"/>
                  <a:gd name="T15" fmla="*/ 2 h 20"/>
                  <a:gd name="T16" fmla="*/ 9 w 20"/>
                  <a:gd name="T17"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0">
                    <a:moveTo>
                      <a:pt x="9" y="1"/>
                    </a:moveTo>
                    <a:cubicBezTo>
                      <a:pt x="19" y="8"/>
                      <a:pt x="19" y="8"/>
                      <a:pt x="19" y="8"/>
                    </a:cubicBezTo>
                    <a:cubicBezTo>
                      <a:pt x="20" y="9"/>
                      <a:pt x="20" y="11"/>
                      <a:pt x="19" y="12"/>
                    </a:cubicBezTo>
                    <a:cubicBezTo>
                      <a:pt x="14" y="19"/>
                      <a:pt x="14" y="19"/>
                      <a:pt x="14" y="19"/>
                    </a:cubicBezTo>
                    <a:cubicBezTo>
                      <a:pt x="13" y="20"/>
                      <a:pt x="11" y="20"/>
                      <a:pt x="10" y="19"/>
                    </a:cubicBezTo>
                    <a:cubicBezTo>
                      <a:pt x="1" y="12"/>
                      <a:pt x="1" y="12"/>
                      <a:pt x="1" y="12"/>
                    </a:cubicBezTo>
                    <a:cubicBezTo>
                      <a:pt x="0" y="11"/>
                      <a:pt x="0" y="10"/>
                      <a:pt x="0" y="9"/>
                    </a:cubicBezTo>
                    <a:cubicBezTo>
                      <a:pt x="6" y="2"/>
                      <a:pt x="6" y="2"/>
                      <a:pt x="6" y="2"/>
                    </a:cubicBezTo>
                    <a:cubicBezTo>
                      <a:pt x="7" y="1"/>
                      <a:pt x="8" y="0"/>
                      <a:pt x="9"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36" name="ïsļiḋé"/>
              <p:cNvSpPr/>
              <p:nvPr/>
            </p:nvSpPr>
            <p:spPr bwMode="auto">
              <a:xfrm>
                <a:off x="3423" y="2833"/>
                <a:ext cx="22" cy="23"/>
              </a:xfrm>
              <a:custGeom>
                <a:avLst/>
                <a:gdLst>
                  <a:gd name="T0" fmla="*/ 13 w 22"/>
                  <a:gd name="T1" fmla="*/ 1 h 23"/>
                  <a:gd name="T2" fmla="*/ 21 w 22"/>
                  <a:gd name="T3" fmla="*/ 8 h 23"/>
                  <a:gd name="T4" fmla="*/ 22 w 22"/>
                  <a:gd name="T5" fmla="*/ 12 h 23"/>
                  <a:gd name="T6" fmla="*/ 14 w 22"/>
                  <a:gd name="T7" fmla="*/ 21 h 23"/>
                  <a:gd name="T8" fmla="*/ 10 w 22"/>
                  <a:gd name="T9" fmla="*/ 22 h 23"/>
                  <a:gd name="T10" fmla="*/ 2 w 22"/>
                  <a:gd name="T11" fmla="*/ 16 h 23"/>
                  <a:gd name="T12" fmla="*/ 1 w 22"/>
                  <a:gd name="T13" fmla="*/ 11 h 23"/>
                  <a:gd name="T14" fmla="*/ 8 w 22"/>
                  <a:gd name="T15" fmla="*/ 2 h 23"/>
                  <a:gd name="T16" fmla="*/ 13 w 22"/>
                  <a:gd name="T17"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23">
                    <a:moveTo>
                      <a:pt x="13" y="1"/>
                    </a:moveTo>
                    <a:cubicBezTo>
                      <a:pt x="21" y="8"/>
                      <a:pt x="21" y="8"/>
                      <a:pt x="21" y="8"/>
                    </a:cubicBezTo>
                    <a:cubicBezTo>
                      <a:pt x="22" y="9"/>
                      <a:pt x="22" y="11"/>
                      <a:pt x="22" y="12"/>
                    </a:cubicBezTo>
                    <a:cubicBezTo>
                      <a:pt x="14" y="21"/>
                      <a:pt x="14" y="21"/>
                      <a:pt x="14" y="21"/>
                    </a:cubicBezTo>
                    <a:cubicBezTo>
                      <a:pt x="13" y="23"/>
                      <a:pt x="11" y="23"/>
                      <a:pt x="10" y="22"/>
                    </a:cubicBezTo>
                    <a:cubicBezTo>
                      <a:pt x="2" y="16"/>
                      <a:pt x="2" y="16"/>
                      <a:pt x="2" y="16"/>
                    </a:cubicBezTo>
                    <a:cubicBezTo>
                      <a:pt x="0" y="15"/>
                      <a:pt x="0" y="13"/>
                      <a:pt x="1" y="11"/>
                    </a:cubicBezTo>
                    <a:cubicBezTo>
                      <a:pt x="8" y="2"/>
                      <a:pt x="8" y="2"/>
                      <a:pt x="8" y="2"/>
                    </a:cubicBezTo>
                    <a:cubicBezTo>
                      <a:pt x="9" y="1"/>
                      <a:pt x="11" y="0"/>
                      <a:pt x="13"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37" name="iṥļïde"/>
              <p:cNvSpPr/>
              <p:nvPr/>
            </p:nvSpPr>
            <p:spPr bwMode="auto">
              <a:xfrm>
                <a:off x="3406" y="2820"/>
                <a:ext cx="22" cy="23"/>
              </a:xfrm>
              <a:custGeom>
                <a:avLst/>
                <a:gdLst>
                  <a:gd name="T0" fmla="*/ 12 w 22"/>
                  <a:gd name="T1" fmla="*/ 1 h 23"/>
                  <a:gd name="T2" fmla="*/ 21 w 22"/>
                  <a:gd name="T3" fmla="*/ 8 h 23"/>
                  <a:gd name="T4" fmla="*/ 21 w 22"/>
                  <a:gd name="T5" fmla="*/ 12 h 23"/>
                  <a:gd name="T6" fmla="*/ 14 w 22"/>
                  <a:gd name="T7" fmla="*/ 21 h 23"/>
                  <a:gd name="T8" fmla="*/ 10 w 22"/>
                  <a:gd name="T9" fmla="*/ 22 h 23"/>
                  <a:gd name="T10" fmla="*/ 2 w 22"/>
                  <a:gd name="T11" fmla="*/ 16 h 23"/>
                  <a:gd name="T12" fmla="*/ 1 w 22"/>
                  <a:gd name="T13" fmla="*/ 11 h 23"/>
                  <a:gd name="T14" fmla="*/ 8 w 22"/>
                  <a:gd name="T15" fmla="*/ 2 h 23"/>
                  <a:gd name="T16" fmla="*/ 12 w 22"/>
                  <a:gd name="T17"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23">
                    <a:moveTo>
                      <a:pt x="12" y="1"/>
                    </a:moveTo>
                    <a:cubicBezTo>
                      <a:pt x="21" y="8"/>
                      <a:pt x="21" y="8"/>
                      <a:pt x="21" y="8"/>
                    </a:cubicBezTo>
                    <a:cubicBezTo>
                      <a:pt x="22" y="9"/>
                      <a:pt x="22" y="11"/>
                      <a:pt x="21" y="12"/>
                    </a:cubicBezTo>
                    <a:cubicBezTo>
                      <a:pt x="14" y="21"/>
                      <a:pt x="14" y="21"/>
                      <a:pt x="14" y="21"/>
                    </a:cubicBezTo>
                    <a:cubicBezTo>
                      <a:pt x="13" y="23"/>
                      <a:pt x="11" y="23"/>
                      <a:pt x="10" y="22"/>
                    </a:cubicBezTo>
                    <a:cubicBezTo>
                      <a:pt x="2" y="16"/>
                      <a:pt x="2" y="16"/>
                      <a:pt x="2" y="16"/>
                    </a:cubicBezTo>
                    <a:cubicBezTo>
                      <a:pt x="0" y="15"/>
                      <a:pt x="0" y="13"/>
                      <a:pt x="1" y="11"/>
                    </a:cubicBezTo>
                    <a:cubicBezTo>
                      <a:pt x="8" y="2"/>
                      <a:pt x="8" y="2"/>
                      <a:pt x="8" y="2"/>
                    </a:cubicBezTo>
                    <a:cubicBezTo>
                      <a:pt x="9" y="1"/>
                      <a:pt x="11" y="0"/>
                      <a:pt x="12"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38" name="isḷîďè"/>
              <p:cNvSpPr/>
              <p:nvPr/>
            </p:nvSpPr>
            <p:spPr bwMode="auto">
              <a:xfrm>
                <a:off x="3389" y="2807"/>
                <a:ext cx="22" cy="23"/>
              </a:xfrm>
              <a:custGeom>
                <a:avLst/>
                <a:gdLst>
                  <a:gd name="T0" fmla="*/ 12 w 22"/>
                  <a:gd name="T1" fmla="*/ 1 h 23"/>
                  <a:gd name="T2" fmla="*/ 21 w 22"/>
                  <a:gd name="T3" fmla="*/ 8 h 23"/>
                  <a:gd name="T4" fmla="*/ 21 w 22"/>
                  <a:gd name="T5" fmla="*/ 12 h 23"/>
                  <a:gd name="T6" fmla="*/ 14 w 22"/>
                  <a:gd name="T7" fmla="*/ 22 h 23"/>
                  <a:gd name="T8" fmla="*/ 10 w 22"/>
                  <a:gd name="T9" fmla="*/ 22 h 23"/>
                  <a:gd name="T10" fmla="*/ 1 w 22"/>
                  <a:gd name="T11" fmla="*/ 16 h 23"/>
                  <a:gd name="T12" fmla="*/ 1 w 22"/>
                  <a:gd name="T13" fmla="*/ 12 h 23"/>
                  <a:gd name="T14" fmla="*/ 8 w 22"/>
                  <a:gd name="T15" fmla="*/ 2 h 23"/>
                  <a:gd name="T16" fmla="*/ 12 w 22"/>
                  <a:gd name="T17"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23">
                    <a:moveTo>
                      <a:pt x="12" y="1"/>
                    </a:moveTo>
                    <a:cubicBezTo>
                      <a:pt x="21" y="8"/>
                      <a:pt x="21" y="8"/>
                      <a:pt x="21" y="8"/>
                    </a:cubicBezTo>
                    <a:cubicBezTo>
                      <a:pt x="22" y="9"/>
                      <a:pt x="22" y="11"/>
                      <a:pt x="21" y="12"/>
                    </a:cubicBezTo>
                    <a:cubicBezTo>
                      <a:pt x="14" y="22"/>
                      <a:pt x="14" y="22"/>
                      <a:pt x="14" y="22"/>
                    </a:cubicBezTo>
                    <a:cubicBezTo>
                      <a:pt x="13" y="23"/>
                      <a:pt x="11" y="23"/>
                      <a:pt x="10" y="22"/>
                    </a:cubicBezTo>
                    <a:cubicBezTo>
                      <a:pt x="1" y="16"/>
                      <a:pt x="1" y="16"/>
                      <a:pt x="1" y="16"/>
                    </a:cubicBezTo>
                    <a:cubicBezTo>
                      <a:pt x="0" y="15"/>
                      <a:pt x="0" y="13"/>
                      <a:pt x="1" y="12"/>
                    </a:cubicBezTo>
                    <a:cubicBezTo>
                      <a:pt x="8" y="2"/>
                      <a:pt x="8" y="2"/>
                      <a:pt x="8" y="2"/>
                    </a:cubicBezTo>
                    <a:cubicBezTo>
                      <a:pt x="9" y="1"/>
                      <a:pt x="11" y="0"/>
                      <a:pt x="12"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39" name="išļïḍè"/>
              <p:cNvSpPr/>
              <p:nvPr/>
            </p:nvSpPr>
            <p:spPr bwMode="auto">
              <a:xfrm>
                <a:off x="3372" y="2795"/>
                <a:ext cx="22" cy="22"/>
              </a:xfrm>
              <a:custGeom>
                <a:avLst/>
                <a:gdLst>
                  <a:gd name="T0" fmla="*/ 12 w 22"/>
                  <a:gd name="T1" fmla="*/ 1 h 22"/>
                  <a:gd name="T2" fmla="*/ 21 w 22"/>
                  <a:gd name="T3" fmla="*/ 7 h 22"/>
                  <a:gd name="T4" fmla="*/ 21 w 22"/>
                  <a:gd name="T5" fmla="*/ 11 h 22"/>
                  <a:gd name="T6" fmla="*/ 14 w 22"/>
                  <a:gd name="T7" fmla="*/ 21 h 22"/>
                  <a:gd name="T8" fmla="*/ 10 w 22"/>
                  <a:gd name="T9" fmla="*/ 21 h 22"/>
                  <a:gd name="T10" fmla="*/ 1 w 22"/>
                  <a:gd name="T11" fmla="*/ 15 h 22"/>
                  <a:gd name="T12" fmla="*/ 1 w 22"/>
                  <a:gd name="T13" fmla="*/ 11 h 22"/>
                  <a:gd name="T14" fmla="*/ 8 w 22"/>
                  <a:gd name="T15" fmla="*/ 1 h 22"/>
                  <a:gd name="T16" fmla="*/ 12 w 22"/>
                  <a:gd name="T17" fmla="*/ 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22">
                    <a:moveTo>
                      <a:pt x="12" y="1"/>
                    </a:moveTo>
                    <a:cubicBezTo>
                      <a:pt x="21" y="7"/>
                      <a:pt x="21" y="7"/>
                      <a:pt x="21" y="7"/>
                    </a:cubicBezTo>
                    <a:cubicBezTo>
                      <a:pt x="22" y="8"/>
                      <a:pt x="22" y="10"/>
                      <a:pt x="21" y="11"/>
                    </a:cubicBezTo>
                    <a:cubicBezTo>
                      <a:pt x="14" y="21"/>
                      <a:pt x="14" y="21"/>
                      <a:pt x="14" y="21"/>
                    </a:cubicBezTo>
                    <a:cubicBezTo>
                      <a:pt x="13" y="22"/>
                      <a:pt x="11" y="22"/>
                      <a:pt x="10" y="21"/>
                    </a:cubicBezTo>
                    <a:cubicBezTo>
                      <a:pt x="1" y="15"/>
                      <a:pt x="1" y="15"/>
                      <a:pt x="1" y="15"/>
                    </a:cubicBezTo>
                    <a:cubicBezTo>
                      <a:pt x="0" y="14"/>
                      <a:pt x="0" y="12"/>
                      <a:pt x="1" y="11"/>
                    </a:cubicBezTo>
                    <a:cubicBezTo>
                      <a:pt x="8" y="1"/>
                      <a:pt x="8" y="1"/>
                      <a:pt x="8" y="1"/>
                    </a:cubicBezTo>
                    <a:cubicBezTo>
                      <a:pt x="9" y="0"/>
                      <a:pt x="11" y="0"/>
                      <a:pt x="12"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40" name="íṣḷíde"/>
              <p:cNvSpPr/>
              <p:nvPr/>
            </p:nvSpPr>
            <p:spPr bwMode="auto">
              <a:xfrm>
                <a:off x="3355" y="2782"/>
                <a:ext cx="22" cy="22"/>
              </a:xfrm>
              <a:custGeom>
                <a:avLst/>
                <a:gdLst>
                  <a:gd name="T0" fmla="*/ 12 w 22"/>
                  <a:gd name="T1" fmla="*/ 1 h 22"/>
                  <a:gd name="T2" fmla="*/ 21 w 22"/>
                  <a:gd name="T3" fmla="*/ 7 h 22"/>
                  <a:gd name="T4" fmla="*/ 21 w 22"/>
                  <a:gd name="T5" fmla="*/ 11 h 22"/>
                  <a:gd name="T6" fmla="*/ 14 w 22"/>
                  <a:gd name="T7" fmla="*/ 21 h 22"/>
                  <a:gd name="T8" fmla="*/ 10 w 22"/>
                  <a:gd name="T9" fmla="*/ 21 h 22"/>
                  <a:gd name="T10" fmla="*/ 1 w 22"/>
                  <a:gd name="T11" fmla="*/ 15 h 22"/>
                  <a:gd name="T12" fmla="*/ 1 w 22"/>
                  <a:gd name="T13" fmla="*/ 11 h 22"/>
                  <a:gd name="T14" fmla="*/ 8 w 22"/>
                  <a:gd name="T15" fmla="*/ 1 h 22"/>
                  <a:gd name="T16" fmla="*/ 12 w 22"/>
                  <a:gd name="T17" fmla="*/ 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22">
                    <a:moveTo>
                      <a:pt x="12" y="1"/>
                    </a:moveTo>
                    <a:cubicBezTo>
                      <a:pt x="21" y="7"/>
                      <a:pt x="21" y="7"/>
                      <a:pt x="21" y="7"/>
                    </a:cubicBezTo>
                    <a:cubicBezTo>
                      <a:pt x="22" y="8"/>
                      <a:pt x="22" y="10"/>
                      <a:pt x="21" y="11"/>
                    </a:cubicBezTo>
                    <a:cubicBezTo>
                      <a:pt x="14" y="21"/>
                      <a:pt x="14" y="21"/>
                      <a:pt x="14" y="21"/>
                    </a:cubicBezTo>
                    <a:cubicBezTo>
                      <a:pt x="13" y="22"/>
                      <a:pt x="11" y="22"/>
                      <a:pt x="10" y="21"/>
                    </a:cubicBezTo>
                    <a:cubicBezTo>
                      <a:pt x="1" y="15"/>
                      <a:pt x="1" y="15"/>
                      <a:pt x="1" y="15"/>
                    </a:cubicBezTo>
                    <a:cubicBezTo>
                      <a:pt x="0" y="14"/>
                      <a:pt x="0" y="12"/>
                      <a:pt x="1" y="11"/>
                    </a:cubicBezTo>
                    <a:cubicBezTo>
                      <a:pt x="8" y="1"/>
                      <a:pt x="8" y="1"/>
                      <a:pt x="8" y="1"/>
                    </a:cubicBezTo>
                    <a:cubicBezTo>
                      <a:pt x="9" y="0"/>
                      <a:pt x="11" y="0"/>
                      <a:pt x="12"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41" name="îŝliḓé"/>
              <p:cNvSpPr/>
              <p:nvPr/>
            </p:nvSpPr>
            <p:spPr bwMode="auto">
              <a:xfrm>
                <a:off x="3338" y="2769"/>
                <a:ext cx="22" cy="22"/>
              </a:xfrm>
              <a:custGeom>
                <a:avLst/>
                <a:gdLst>
                  <a:gd name="T0" fmla="*/ 12 w 22"/>
                  <a:gd name="T1" fmla="*/ 1 h 22"/>
                  <a:gd name="T2" fmla="*/ 21 w 22"/>
                  <a:gd name="T3" fmla="*/ 7 h 22"/>
                  <a:gd name="T4" fmla="*/ 21 w 22"/>
                  <a:gd name="T5" fmla="*/ 11 h 22"/>
                  <a:gd name="T6" fmla="*/ 14 w 22"/>
                  <a:gd name="T7" fmla="*/ 21 h 22"/>
                  <a:gd name="T8" fmla="*/ 10 w 22"/>
                  <a:gd name="T9" fmla="*/ 21 h 22"/>
                  <a:gd name="T10" fmla="*/ 1 w 22"/>
                  <a:gd name="T11" fmla="*/ 15 h 22"/>
                  <a:gd name="T12" fmla="*/ 1 w 22"/>
                  <a:gd name="T13" fmla="*/ 11 h 22"/>
                  <a:gd name="T14" fmla="*/ 8 w 22"/>
                  <a:gd name="T15" fmla="*/ 1 h 22"/>
                  <a:gd name="T16" fmla="*/ 12 w 22"/>
                  <a:gd name="T17" fmla="*/ 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22">
                    <a:moveTo>
                      <a:pt x="12" y="1"/>
                    </a:moveTo>
                    <a:cubicBezTo>
                      <a:pt x="21" y="7"/>
                      <a:pt x="21" y="7"/>
                      <a:pt x="21" y="7"/>
                    </a:cubicBezTo>
                    <a:cubicBezTo>
                      <a:pt x="22" y="8"/>
                      <a:pt x="22" y="10"/>
                      <a:pt x="21" y="11"/>
                    </a:cubicBezTo>
                    <a:cubicBezTo>
                      <a:pt x="14" y="21"/>
                      <a:pt x="14" y="21"/>
                      <a:pt x="14" y="21"/>
                    </a:cubicBezTo>
                    <a:cubicBezTo>
                      <a:pt x="13" y="22"/>
                      <a:pt x="11" y="22"/>
                      <a:pt x="10" y="21"/>
                    </a:cubicBezTo>
                    <a:cubicBezTo>
                      <a:pt x="1" y="15"/>
                      <a:pt x="1" y="15"/>
                      <a:pt x="1" y="15"/>
                    </a:cubicBezTo>
                    <a:cubicBezTo>
                      <a:pt x="0" y="14"/>
                      <a:pt x="0" y="12"/>
                      <a:pt x="1" y="11"/>
                    </a:cubicBezTo>
                    <a:cubicBezTo>
                      <a:pt x="8" y="1"/>
                      <a:pt x="8" y="1"/>
                      <a:pt x="8" y="1"/>
                    </a:cubicBezTo>
                    <a:cubicBezTo>
                      <a:pt x="9" y="0"/>
                      <a:pt x="11" y="0"/>
                      <a:pt x="12"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42" name="iš1íḍè"/>
              <p:cNvSpPr/>
              <p:nvPr/>
            </p:nvSpPr>
            <p:spPr bwMode="auto">
              <a:xfrm>
                <a:off x="3321" y="2756"/>
                <a:ext cx="22" cy="22"/>
              </a:xfrm>
              <a:custGeom>
                <a:avLst/>
                <a:gdLst>
                  <a:gd name="T0" fmla="*/ 12 w 22"/>
                  <a:gd name="T1" fmla="*/ 1 h 22"/>
                  <a:gd name="T2" fmla="*/ 21 w 22"/>
                  <a:gd name="T3" fmla="*/ 7 h 22"/>
                  <a:gd name="T4" fmla="*/ 21 w 22"/>
                  <a:gd name="T5" fmla="*/ 11 h 22"/>
                  <a:gd name="T6" fmla="*/ 14 w 22"/>
                  <a:gd name="T7" fmla="*/ 21 h 22"/>
                  <a:gd name="T8" fmla="*/ 10 w 22"/>
                  <a:gd name="T9" fmla="*/ 21 h 22"/>
                  <a:gd name="T10" fmla="*/ 1 w 22"/>
                  <a:gd name="T11" fmla="*/ 15 h 22"/>
                  <a:gd name="T12" fmla="*/ 1 w 22"/>
                  <a:gd name="T13" fmla="*/ 11 h 22"/>
                  <a:gd name="T14" fmla="*/ 8 w 22"/>
                  <a:gd name="T15" fmla="*/ 1 h 22"/>
                  <a:gd name="T16" fmla="*/ 12 w 22"/>
                  <a:gd name="T17" fmla="*/ 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22">
                    <a:moveTo>
                      <a:pt x="12" y="1"/>
                    </a:moveTo>
                    <a:cubicBezTo>
                      <a:pt x="21" y="7"/>
                      <a:pt x="21" y="7"/>
                      <a:pt x="21" y="7"/>
                    </a:cubicBezTo>
                    <a:cubicBezTo>
                      <a:pt x="22" y="8"/>
                      <a:pt x="22" y="10"/>
                      <a:pt x="21" y="11"/>
                    </a:cubicBezTo>
                    <a:cubicBezTo>
                      <a:pt x="14" y="21"/>
                      <a:pt x="14" y="21"/>
                      <a:pt x="14" y="21"/>
                    </a:cubicBezTo>
                    <a:cubicBezTo>
                      <a:pt x="13" y="22"/>
                      <a:pt x="11" y="22"/>
                      <a:pt x="10" y="21"/>
                    </a:cubicBezTo>
                    <a:cubicBezTo>
                      <a:pt x="1" y="15"/>
                      <a:pt x="1" y="15"/>
                      <a:pt x="1" y="15"/>
                    </a:cubicBezTo>
                    <a:cubicBezTo>
                      <a:pt x="0" y="14"/>
                      <a:pt x="0" y="12"/>
                      <a:pt x="1" y="11"/>
                    </a:cubicBezTo>
                    <a:cubicBezTo>
                      <a:pt x="8" y="1"/>
                      <a:pt x="8" y="1"/>
                      <a:pt x="8" y="1"/>
                    </a:cubicBezTo>
                    <a:cubicBezTo>
                      <a:pt x="9" y="0"/>
                      <a:pt x="11" y="0"/>
                      <a:pt x="12"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43" name="îṧḷîḓe"/>
              <p:cNvSpPr/>
              <p:nvPr/>
            </p:nvSpPr>
            <p:spPr bwMode="auto">
              <a:xfrm>
                <a:off x="3304" y="2743"/>
                <a:ext cx="22" cy="22"/>
              </a:xfrm>
              <a:custGeom>
                <a:avLst/>
                <a:gdLst>
                  <a:gd name="T0" fmla="*/ 12 w 22"/>
                  <a:gd name="T1" fmla="*/ 1 h 22"/>
                  <a:gd name="T2" fmla="*/ 21 w 22"/>
                  <a:gd name="T3" fmla="*/ 7 h 22"/>
                  <a:gd name="T4" fmla="*/ 21 w 22"/>
                  <a:gd name="T5" fmla="*/ 11 h 22"/>
                  <a:gd name="T6" fmla="*/ 14 w 22"/>
                  <a:gd name="T7" fmla="*/ 21 h 22"/>
                  <a:gd name="T8" fmla="*/ 10 w 22"/>
                  <a:gd name="T9" fmla="*/ 21 h 22"/>
                  <a:gd name="T10" fmla="*/ 1 w 22"/>
                  <a:gd name="T11" fmla="*/ 15 h 22"/>
                  <a:gd name="T12" fmla="*/ 1 w 22"/>
                  <a:gd name="T13" fmla="*/ 11 h 22"/>
                  <a:gd name="T14" fmla="*/ 8 w 22"/>
                  <a:gd name="T15" fmla="*/ 1 h 22"/>
                  <a:gd name="T16" fmla="*/ 12 w 22"/>
                  <a:gd name="T17" fmla="*/ 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22">
                    <a:moveTo>
                      <a:pt x="12" y="1"/>
                    </a:moveTo>
                    <a:cubicBezTo>
                      <a:pt x="21" y="7"/>
                      <a:pt x="21" y="7"/>
                      <a:pt x="21" y="7"/>
                    </a:cubicBezTo>
                    <a:cubicBezTo>
                      <a:pt x="22" y="8"/>
                      <a:pt x="22" y="10"/>
                      <a:pt x="21" y="11"/>
                    </a:cubicBezTo>
                    <a:cubicBezTo>
                      <a:pt x="14" y="21"/>
                      <a:pt x="14" y="21"/>
                      <a:pt x="14" y="21"/>
                    </a:cubicBezTo>
                    <a:cubicBezTo>
                      <a:pt x="13" y="22"/>
                      <a:pt x="11" y="22"/>
                      <a:pt x="10" y="21"/>
                    </a:cubicBezTo>
                    <a:cubicBezTo>
                      <a:pt x="1" y="15"/>
                      <a:pt x="1" y="15"/>
                      <a:pt x="1" y="15"/>
                    </a:cubicBezTo>
                    <a:cubicBezTo>
                      <a:pt x="0" y="14"/>
                      <a:pt x="0" y="12"/>
                      <a:pt x="1" y="11"/>
                    </a:cubicBezTo>
                    <a:cubicBezTo>
                      <a:pt x="8" y="1"/>
                      <a:pt x="8" y="1"/>
                      <a:pt x="8" y="1"/>
                    </a:cubicBezTo>
                    <a:cubicBezTo>
                      <a:pt x="9" y="0"/>
                      <a:pt x="11" y="0"/>
                      <a:pt x="12"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44" name="ïsliḋè"/>
              <p:cNvSpPr/>
              <p:nvPr/>
            </p:nvSpPr>
            <p:spPr bwMode="auto">
              <a:xfrm>
                <a:off x="3287" y="2730"/>
                <a:ext cx="22" cy="22"/>
              </a:xfrm>
              <a:custGeom>
                <a:avLst/>
                <a:gdLst>
                  <a:gd name="T0" fmla="*/ 12 w 22"/>
                  <a:gd name="T1" fmla="*/ 1 h 22"/>
                  <a:gd name="T2" fmla="*/ 21 w 22"/>
                  <a:gd name="T3" fmla="*/ 7 h 22"/>
                  <a:gd name="T4" fmla="*/ 21 w 22"/>
                  <a:gd name="T5" fmla="*/ 11 h 22"/>
                  <a:gd name="T6" fmla="*/ 14 w 22"/>
                  <a:gd name="T7" fmla="*/ 21 h 22"/>
                  <a:gd name="T8" fmla="*/ 10 w 22"/>
                  <a:gd name="T9" fmla="*/ 22 h 22"/>
                  <a:gd name="T10" fmla="*/ 1 w 22"/>
                  <a:gd name="T11" fmla="*/ 15 h 22"/>
                  <a:gd name="T12" fmla="*/ 1 w 22"/>
                  <a:gd name="T13" fmla="*/ 11 h 22"/>
                  <a:gd name="T14" fmla="*/ 8 w 22"/>
                  <a:gd name="T15" fmla="*/ 1 h 22"/>
                  <a:gd name="T16" fmla="*/ 12 w 22"/>
                  <a:gd name="T17" fmla="*/ 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22">
                    <a:moveTo>
                      <a:pt x="12" y="1"/>
                    </a:moveTo>
                    <a:cubicBezTo>
                      <a:pt x="21" y="7"/>
                      <a:pt x="21" y="7"/>
                      <a:pt x="21" y="7"/>
                    </a:cubicBezTo>
                    <a:cubicBezTo>
                      <a:pt x="22" y="8"/>
                      <a:pt x="22" y="10"/>
                      <a:pt x="21" y="11"/>
                    </a:cubicBezTo>
                    <a:cubicBezTo>
                      <a:pt x="14" y="21"/>
                      <a:pt x="14" y="21"/>
                      <a:pt x="14" y="21"/>
                    </a:cubicBezTo>
                    <a:cubicBezTo>
                      <a:pt x="13" y="22"/>
                      <a:pt x="11" y="22"/>
                      <a:pt x="10" y="22"/>
                    </a:cubicBezTo>
                    <a:cubicBezTo>
                      <a:pt x="1" y="15"/>
                      <a:pt x="1" y="15"/>
                      <a:pt x="1" y="15"/>
                    </a:cubicBezTo>
                    <a:cubicBezTo>
                      <a:pt x="0" y="14"/>
                      <a:pt x="0" y="12"/>
                      <a:pt x="1" y="11"/>
                    </a:cubicBezTo>
                    <a:cubicBezTo>
                      <a:pt x="8" y="1"/>
                      <a:pt x="8" y="1"/>
                      <a:pt x="8" y="1"/>
                    </a:cubicBezTo>
                    <a:cubicBezTo>
                      <a:pt x="9" y="0"/>
                      <a:pt x="11" y="0"/>
                      <a:pt x="12"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45" name="îşḷiďé"/>
              <p:cNvSpPr/>
              <p:nvPr/>
            </p:nvSpPr>
            <p:spPr bwMode="auto">
              <a:xfrm>
                <a:off x="3270" y="2717"/>
                <a:ext cx="22" cy="23"/>
              </a:xfrm>
              <a:custGeom>
                <a:avLst/>
                <a:gdLst>
                  <a:gd name="T0" fmla="*/ 12 w 22"/>
                  <a:gd name="T1" fmla="*/ 1 h 23"/>
                  <a:gd name="T2" fmla="*/ 21 w 22"/>
                  <a:gd name="T3" fmla="*/ 7 h 23"/>
                  <a:gd name="T4" fmla="*/ 21 w 22"/>
                  <a:gd name="T5" fmla="*/ 11 h 23"/>
                  <a:gd name="T6" fmla="*/ 14 w 22"/>
                  <a:gd name="T7" fmla="*/ 21 h 23"/>
                  <a:gd name="T8" fmla="*/ 10 w 22"/>
                  <a:gd name="T9" fmla="*/ 22 h 23"/>
                  <a:gd name="T10" fmla="*/ 1 w 22"/>
                  <a:gd name="T11" fmla="*/ 15 h 23"/>
                  <a:gd name="T12" fmla="*/ 1 w 22"/>
                  <a:gd name="T13" fmla="*/ 11 h 23"/>
                  <a:gd name="T14" fmla="*/ 8 w 22"/>
                  <a:gd name="T15" fmla="*/ 2 h 23"/>
                  <a:gd name="T16" fmla="*/ 12 w 22"/>
                  <a:gd name="T17"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23">
                    <a:moveTo>
                      <a:pt x="12" y="1"/>
                    </a:moveTo>
                    <a:cubicBezTo>
                      <a:pt x="21" y="7"/>
                      <a:pt x="21" y="7"/>
                      <a:pt x="21" y="7"/>
                    </a:cubicBezTo>
                    <a:cubicBezTo>
                      <a:pt x="22" y="8"/>
                      <a:pt x="22" y="10"/>
                      <a:pt x="21" y="11"/>
                    </a:cubicBezTo>
                    <a:cubicBezTo>
                      <a:pt x="14" y="21"/>
                      <a:pt x="14" y="21"/>
                      <a:pt x="14" y="21"/>
                    </a:cubicBezTo>
                    <a:cubicBezTo>
                      <a:pt x="13" y="22"/>
                      <a:pt x="11" y="23"/>
                      <a:pt x="10" y="22"/>
                    </a:cubicBezTo>
                    <a:cubicBezTo>
                      <a:pt x="1" y="15"/>
                      <a:pt x="1" y="15"/>
                      <a:pt x="1" y="15"/>
                    </a:cubicBezTo>
                    <a:cubicBezTo>
                      <a:pt x="0" y="14"/>
                      <a:pt x="0" y="12"/>
                      <a:pt x="1" y="11"/>
                    </a:cubicBezTo>
                    <a:cubicBezTo>
                      <a:pt x="8" y="2"/>
                      <a:pt x="8" y="2"/>
                      <a:pt x="8" y="2"/>
                    </a:cubicBezTo>
                    <a:cubicBezTo>
                      <a:pt x="9" y="0"/>
                      <a:pt x="11" y="0"/>
                      <a:pt x="12"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46" name="ïŝļíḍè"/>
              <p:cNvSpPr/>
              <p:nvPr/>
            </p:nvSpPr>
            <p:spPr bwMode="auto">
              <a:xfrm>
                <a:off x="3253" y="2704"/>
                <a:ext cx="22" cy="23"/>
              </a:xfrm>
              <a:custGeom>
                <a:avLst/>
                <a:gdLst>
                  <a:gd name="T0" fmla="*/ 12 w 22"/>
                  <a:gd name="T1" fmla="*/ 1 h 23"/>
                  <a:gd name="T2" fmla="*/ 20 w 22"/>
                  <a:gd name="T3" fmla="*/ 7 h 23"/>
                  <a:gd name="T4" fmla="*/ 21 w 22"/>
                  <a:gd name="T5" fmla="*/ 12 h 23"/>
                  <a:gd name="T6" fmla="*/ 14 w 22"/>
                  <a:gd name="T7" fmla="*/ 21 h 23"/>
                  <a:gd name="T8" fmla="*/ 10 w 22"/>
                  <a:gd name="T9" fmla="*/ 22 h 23"/>
                  <a:gd name="T10" fmla="*/ 1 w 22"/>
                  <a:gd name="T11" fmla="*/ 15 h 23"/>
                  <a:gd name="T12" fmla="*/ 1 w 22"/>
                  <a:gd name="T13" fmla="*/ 11 h 23"/>
                  <a:gd name="T14" fmla="*/ 8 w 22"/>
                  <a:gd name="T15" fmla="*/ 2 h 23"/>
                  <a:gd name="T16" fmla="*/ 12 w 22"/>
                  <a:gd name="T17"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23">
                    <a:moveTo>
                      <a:pt x="12" y="1"/>
                    </a:moveTo>
                    <a:cubicBezTo>
                      <a:pt x="20" y="7"/>
                      <a:pt x="20" y="7"/>
                      <a:pt x="20" y="7"/>
                    </a:cubicBezTo>
                    <a:cubicBezTo>
                      <a:pt x="22" y="8"/>
                      <a:pt x="22" y="10"/>
                      <a:pt x="21" y="12"/>
                    </a:cubicBezTo>
                    <a:cubicBezTo>
                      <a:pt x="14" y="21"/>
                      <a:pt x="14" y="21"/>
                      <a:pt x="14" y="21"/>
                    </a:cubicBezTo>
                    <a:cubicBezTo>
                      <a:pt x="13" y="22"/>
                      <a:pt x="11" y="23"/>
                      <a:pt x="10" y="22"/>
                    </a:cubicBezTo>
                    <a:cubicBezTo>
                      <a:pt x="1" y="15"/>
                      <a:pt x="1" y="15"/>
                      <a:pt x="1" y="15"/>
                    </a:cubicBezTo>
                    <a:cubicBezTo>
                      <a:pt x="0" y="14"/>
                      <a:pt x="0" y="12"/>
                      <a:pt x="1" y="11"/>
                    </a:cubicBezTo>
                    <a:cubicBezTo>
                      <a:pt x="8" y="2"/>
                      <a:pt x="8" y="2"/>
                      <a:pt x="8" y="2"/>
                    </a:cubicBezTo>
                    <a:cubicBezTo>
                      <a:pt x="9" y="0"/>
                      <a:pt x="11" y="0"/>
                      <a:pt x="12"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47" name="ïşľiḍe"/>
              <p:cNvSpPr/>
              <p:nvPr/>
            </p:nvSpPr>
            <p:spPr bwMode="auto">
              <a:xfrm>
                <a:off x="3235" y="2691"/>
                <a:ext cx="23" cy="23"/>
              </a:xfrm>
              <a:custGeom>
                <a:avLst/>
                <a:gdLst>
                  <a:gd name="T0" fmla="*/ 12 w 22"/>
                  <a:gd name="T1" fmla="*/ 1 h 23"/>
                  <a:gd name="T2" fmla="*/ 20 w 22"/>
                  <a:gd name="T3" fmla="*/ 8 h 23"/>
                  <a:gd name="T4" fmla="*/ 21 w 22"/>
                  <a:gd name="T5" fmla="*/ 12 h 23"/>
                  <a:gd name="T6" fmla="*/ 14 w 22"/>
                  <a:gd name="T7" fmla="*/ 21 h 23"/>
                  <a:gd name="T8" fmla="*/ 10 w 22"/>
                  <a:gd name="T9" fmla="*/ 22 h 23"/>
                  <a:gd name="T10" fmla="*/ 1 w 22"/>
                  <a:gd name="T11" fmla="*/ 15 h 23"/>
                  <a:gd name="T12" fmla="*/ 0 w 22"/>
                  <a:gd name="T13" fmla="*/ 11 h 23"/>
                  <a:gd name="T14" fmla="*/ 8 w 22"/>
                  <a:gd name="T15" fmla="*/ 2 h 23"/>
                  <a:gd name="T16" fmla="*/ 12 w 22"/>
                  <a:gd name="T17"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23">
                    <a:moveTo>
                      <a:pt x="12" y="1"/>
                    </a:moveTo>
                    <a:cubicBezTo>
                      <a:pt x="20" y="8"/>
                      <a:pt x="20" y="8"/>
                      <a:pt x="20" y="8"/>
                    </a:cubicBezTo>
                    <a:cubicBezTo>
                      <a:pt x="22" y="9"/>
                      <a:pt x="22" y="10"/>
                      <a:pt x="21" y="12"/>
                    </a:cubicBezTo>
                    <a:cubicBezTo>
                      <a:pt x="14" y="21"/>
                      <a:pt x="14" y="21"/>
                      <a:pt x="14" y="21"/>
                    </a:cubicBezTo>
                    <a:cubicBezTo>
                      <a:pt x="13" y="22"/>
                      <a:pt x="11" y="23"/>
                      <a:pt x="10" y="22"/>
                    </a:cubicBezTo>
                    <a:cubicBezTo>
                      <a:pt x="1" y="15"/>
                      <a:pt x="1" y="15"/>
                      <a:pt x="1" y="15"/>
                    </a:cubicBezTo>
                    <a:cubicBezTo>
                      <a:pt x="0" y="14"/>
                      <a:pt x="0" y="13"/>
                      <a:pt x="0" y="11"/>
                    </a:cubicBezTo>
                    <a:cubicBezTo>
                      <a:pt x="8" y="2"/>
                      <a:pt x="8" y="2"/>
                      <a:pt x="8" y="2"/>
                    </a:cubicBezTo>
                    <a:cubicBezTo>
                      <a:pt x="9" y="0"/>
                      <a:pt x="11" y="0"/>
                      <a:pt x="12"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48" name="iṣľiḋé"/>
              <p:cNvSpPr/>
              <p:nvPr/>
            </p:nvSpPr>
            <p:spPr bwMode="auto">
              <a:xfrm>
                <a:off x="3217" y="2678"/>
                <a:ext cx="23" cy="23"/>
              </a:xfrm>
              <a:custGeom>
                <a:avLst/>
                <a:gdLst>
                  <a:gd name="T0" fmla="*/ 12 w 23"/>
                  <a:gd name="T1" fmla="*/ 1 h 23"/>
                  <a:gd name="T2" fmla="*/ 21 w 23"/>
                  <a:gd name="T3" fmla="*/ 7 h 23"/>
                  <a:gd name="T4" fmla="*/ 22 w 23"/>
                  <a:gd name="T5" fmla="*/ 11 h 23"/>
                  <a:gd name="T6" fmla="*/ 14 w 23"/>
                  <a:gd name="T7" fmla="*/ 21 h 23"/>
                  <a:gd name="T8" fmla="*/ 10 w 23"/>
                  <a:gd name="T9" fmla="*/ 22 h 23"/>
                  <a:gd name="T10" fmla="*/ 1 w 23"/>
                  <a:gd name="T11" fmla="*/ 15 h 23"/>
                  <a:gd name="T12" fmla="*/ 1 w 23"/>
                  <a:gd name="T13" fmla="*/ 11 h 23"/>
                  <a:gd name="T14" fmla="*/ 8 w 23"/>
                  <a:gd name="T15" fmla="*/ 1 h 23"/>
                  <a:gd name="T16" fmla="*/ 12 w 23"/>
                  <a:gd name="T17"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3">
                    <a:moveTo>
                      <a:pt x="12" y="1"/>
                    </a:moveTo>
                    <a:cubicBezTo>
                      <a:pt x="21" y="7"/>
                      <a:pt x="21" y="7"/>
                      <a:pt x="21" y="7"/>
                    </a:cubicBezTo>
                    <a:cubicBezTo>
                      <a:pt x="22" y="8"/>
                      <a:pt x="23" y="10"/>
                      <a:pt x="22" y="11"/>
                    </a:cubicBezTo>
                    <a:cubicBezTo>
                      <a:pt x="14" y="21"/>
                      <a:pt x="14" y="21"/>
                      <a:pt x="14" y="21"/>
                    </a:cubicBezTo>
                    <a:cubicBezTo>
                      <a:pt x="13" y="22"/>
                      <a:pt x="11" y="23"/>
                      <a:pt x="10" y="22"/>
                    </a:cubicBezTo>
                    <a:cubicBezTo>
                      <a:pt x="1" y="15"/>
                      <a:pt x="1" y="15"/>
                      <a:pt x="1" y="15"/>
                    </a:cubicBezTo>
                    <a:cubicBezTo>
                      <a:pt x="0" y="14"/>
                      <a:pt x="0" y="12"/>
                      <a:pt x="1" y="11"/>
                    </a:cubicBezTo>
                    <a:cubicBezTo>
                      <a:pt x="8" y="1"/>
                      <a:pt x="8" y="1"/>
                      <a:pt x="8" y="1"/>
                    </a:cubicBezTo>
                    <a:cubicBezTo>
                      <a:pt x="9" y="0"/>
                      <a:pt x="11" y="0"/>
                      <a:pt x="12"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49" name="îšḷíḑê"/>
              <p:cNvSpPr/>
              <p:nvPr/>
            </p:nvSpPr>
            <p:spPr bwMode="auto">
              <a:xfrm>
                <a:off x="3204" y="2695"/>
                <a:ext cx="32" cy="29"/>
              </a:xfrm>
              <a:custGeom>
                <a:avLst/>
                <a:gdLst>
                  <a:gd name="T0" fmla="*/ 13 w 32"/>
                  <a:gd name="T1" fmla="*/ 1 h 29"/>
                  <a:gd name="T2" fmla="*/ 30 w 32"/>
                  <a:gd name="T3" fmla="*/ 14 h 29"/>
                  <a:gd name="T4" fmla="*/ 31 w 32"/>
                  <a:gd name="T5" fmla="*/ 18 h 29"/>
                  <a:gd name="T6" fmla="*/ 24 w 32"/>
                  <a:gd name="T7" fmla="*/ 28 h 29"/>
                  <a:gd name="T8" fmla="*/ 19 w 32"/>
                  <a:gd name="T9" fmla="*/ 28 h 29"/>
                  <a:gd name="T10" fmla="*/ 2 w 32"/>
                  <a:gd name="T11" fmla="*/ 15 h 29"/>
                  <a:gd name="T12" fmla="*/ 1 w 32"/>
                  <a:gd name="T13" fmla="*/ 10 h 29"/>
                  <a:gd name="T14" fmla="*/ 8 w 32"/>
                  <a:gd name="T15" fmla="*/ 1 h 29"/>
                  <a:gd name="T16" fmla="*/ 13 w 32"/>
                  <a:gd name="T17" fmla="*/ 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 h="29">
                    <a:moveTo>
                      <a:pt x="13" y="1"/>
                    </a:moveTo>
                    <a:cubicBezTo>
                      <a:pt x="30" y="14"/>
                      <a:pt x="30" y="14"/>
                      <a:pt x="30" y="14"/>
                    </a:cubicBezTo>
                    <a:cubicBezTo>
                      <a:pt x="32" y="15"/>
                      <a:pt x="32" y="17"/>
                      <a:pt x="31" y="18"/>
                    </a:cubicBezTo>
                    <a:cubicBezTo>
                      <a:pt x="24" y="28"/>
                      <a:pt x="24" y="28"/>
                      <a:pt x="24" y="28"/>
                    </a:cubicBezTo>
                    <a:cubicBezTo>
                      <a:pt x="23" y="29"/>
                      <a:pt x="21" y="29"/>
                      <a:pt x="19" y="28"/>
                    </a:cubicBezTo>
                    <a:cubicBezTo>
                      <a:pt x="2" y="15"/>
                      <a:pt x="2" y="15"/>
                      <a:pt x="2" y="15"/>
                    </a:cubicBezTo>
                    <a:cubicBezTo>
                      <a:pt x="0" y="14"/>
                      <a:pt x="0" y="12"/>
                      <a:pt x="1" y="10"/>
                    </a:cubicBezTo>
                    <a:cubicBezTo>
                      <a:pt x="8" y="1"/>
                      <a:pt x="8" y="1"/>
                      <a:pt x="8" y="1"/>
                    </a:cubicBezTo>
                    <a:cubicBezTo>
                      <a:pt x="9" y="0"/>
                      <a:pt x="11" y="0"/>
                      <a:pt x="13"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50" name="ïṡľïḑê"/>
              <p:cNvSpPr/>
              <p:nvPr/>
            </p:nvSpPr>
            <p:spPr bwMode="auto">
              <a:xfrm>
                <a:off x="3191" y="2711"/>
                <a:ext cx="36" cy="32"/>
              </a:xfrm>
              <a:custGeom>
                <a:avLst/>
                <a:gdLst>
                  <a:gd name="T0" fmla="*/ 13 w 36"/>
                  <a:gd name="T1" fmla="*/ 1 h 32"/>
                  <a:gd name="T2" fmla="*/ 34 w 36"/>
                  <a:gd name="T3" fmla="*/ 17 h 32"/>
                  <a:gd name="T4" fmla="*/ 35 w 36"/>
                  <a:gd name="T5" fmla="*/ 22 h 32"/>
                  <a:gd name="T6" fmla="*/ 28 w 36"/>
                  <a:gd name="T7" fmla="*/ 31 h 32"/>
                  <a:gd name="T8" fmla="*/ 23 w 36"/>
                  <a:gd name="T9" fmla="*/ 31 h 32"/>
                  <a:gd name="T10" fmla="*/ 2 w 36"/>
                  <a:gd name="T11" fmla="*/ 15 h 32"/>
                  <a:gd name="T12" fmla="*/ 1 w 36"/>
                  <a:gd name="T13" fmla="*/ 11 h 32"/>
                  <a:gd name="T14" fmla="*/ 8 w 36"/>
                  <a:gd name="T15" fmla="*/ 2 h 32"/>
                  <a:gd name="T16" fmla="*/ 13 w 36"/>
                  <a:gd name="T17"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6" h="32">
                    <a:moveTo>
                      <a:pt x="13" y="1"/>
                    </a:moveTo>
                    <a:cubicBezTo>
                      <a:pt x="34" y="17"/>
                      <a:pt x="34" y="17"/>
                      <a:pt x="34" y="17"/>
                    </a:cubicBezTo>
                    <a:cubicBezTo>
                      <a:pt x="35" y="18"/>
                      <a:pt x="36" y="20"/>
                      <a:pt x="35" y="22"/>
                    </a:cubicBezTo>
                    <a:cubicBezTo>
                      <a:pt x="28" y="31"/>
                      <a:pt x="28" y="31"/>
                      <a:pt x="28" y="31"/>
                    </a:cubicBezTo>
                    <a:cubicBezTo>
                      <a:pt x="26" y="32"/>
                      <a:pt x="24" y="32"/>
                      <a:pt x="23" y="31"/>
                    </a:cubicBezTo>
                    <a:cubicBezTo>
                      <a:pt x="2" y="15"/>
                      <a:pt x="2" y="15"/>
                      <a:pt x="2" y="15"/>
                    </a:cubicBezTo>
                    <a:cubicBezTo>
                      <a:pt x="1" y="14"/>
                      <a:pt x="0" y="12"/>
                      <a:pt x="1" y="11"/>
                    </a:cubicBezTo>
                    <a:cubicBezTo>
                      <a:pt x="8" y="2"/>
                      <a:pt x="8" y="2"/>
                      <a:pt x="8" y="2"/>
                    </a:cubicBezTo>
                    <a:cubicBezTo>
                      <a:pt x="9" y="0"/>
                      <a:pt x="11" y="0"/>
                      <a:pt x="13"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51" name="ï$1íḑé"/>
              <p:cNvSpPr/>
              <p:nvPr/>
            </p:nvSpPr>
            <p:spPr bwMode="auto">
              <a:xfrm>
                <a:off x="3178" y="2728"/>
                <a:ext cx="45" cy="39"/>
              </a:xfrm>
              <a:custGeom>
                <a:avLst/>
                <a:gdLst>
                  <a:gd name="T0" fmla="*/ 13 w 45"/>
                  <a:gd name="T1" fmla="*/ 1 h 39"/>
                  <a:gd name="T2" fmla="*/ 43 w 45"/>
                  <a:gd name="T3" fmla="*/ 24 h 39"/>
                  <a:gd name="T4" fmla="*/ 44 w 45"/>
                  <a:gd name="T5" fmla="*/ 28 h 39"/>
                  <a:gd name="T6" fmla="*/ 37 w 45"/>
                  <a:gd name="T7" fmla="*/ 37 h 39"/>
                  <a:gd name="T8" fmla="*/ 32 w 45"/>
                  <a:gd name="T9" fmla="*/ 38 h 39"/>
                  <a:gd name="T10" fmla="*/ 2 w 45"/>
                  <a:gd name="T11" fmla="*/ 15 h 39"/>
                  <a:gd name="T12" fmla="*/ 2 w 45"/>
                  <a:gd name="T13" fmla="*/ 11 h 39"/>
                  <a:gd name="T14" fmla="*/ 9 w 45"/>
                  <a:gd name="T15" fmla="*/ 2 h 39"/>
                  <a:gd name="T16" fmla="*/ 13 w 45"/>
                  <a:gd name="T17" fmla="*/ 1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5" h="39">
                    <a:moveTo>
                      <a:pt x="13" y="1"/>
                    </a:moveTo>
                    <a:cubicBezTo>
                      <a:pt x="43" y="24"/>
                      <a:pt x="43" y="24"/>
                      <a:pt x="43" y="24"/>
                    </a:cubicBezTo>
                    <a:cubicBezTo>
                      <a:pt x="45" y="25"/>
                      <a:pt x="45" y="27"/>
                      <a:pt x="44" y="28"/>
                    </a:cubicBezTo>
                    <a:cubicBezTo>
                      <a:pt x="37" y="37"/>
                      <a:pt x="37" y="37"/>
                      <a:pt x="37" y="37"/>
                    </a:cubicBezTo>
                    <a:cubicBezTo>
                      <a:pt x="36" y="39"/>
                      <a:pt x="34" y="39"/>
                      <a:pt x="32" y="38"/>
                    </a:cubicBezTo>
                    <a:cubicBezTo>
                      <a:pt x="2" y="15"/>
                      <a:pt x="2" y="15"/>
                      <a:pt x="2" y="15"/>
                    </a:cubicBezTo>
                    <a:cubicBezTo>
                      <a:pt x="1" y="14"/>
                      <a:pt x="0" y="12"/>
                      <a:pt x="2" y="11"/>
                    </a:cubicBezTo>
                    <a:cubicBezTo>
                      <a:pt x="9" y="2"/>
                      <a:pt x="9" y="2"/>
                      <a:pt x="9" y="2"/>
                    </a:cubicBezTo>
                    <a:cubicBezTo>
                      <a:pt x="10" y="0"/>
                      <a:pt x="12" y="0"/>
                      <a:pt x="13"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52" name="ïsľíḑê"/>
              <p:cNvSpPr/>
              <p:nvPr/>
            </p:nvSpPr>
            <p:spPr bwMode="auto">
              <a:xfrm>
                <a:off x="3166" y="2745"/>
                <a:ext cx="26" cy="25"/>
              </a:xfrm>
              <a:custGeom>
                <a:avLst/>
                <a:gdLst>
                  <a:gd name="T0" fmla="*/ 12 w 26"/>
                  <a:gd name="T1" fmla="*/ 1 h 25"/>
                  <a:gd name="T2" fmla="*/ 25 w 26"/>
                  <a:gd name="T3" fmla="*/ 10 h 25"/>
                  <a:gd name="T4" fmla="*/ 25 w 26"/>
                  <a:gd name="T5" fmla="*/ 15 h 25"/>
                  <a:gd name="T6" fmla="*/ 18 w 26"/>
                  <a:gd name="T7" fmla="*/ 24 h 25"/>
                  <a:gd name="T8" fmla="*/ 14 w 26"/>
                  <a:gd name="T9" fmla="*/ 24 h 25"/>
                  <a:gd name="T10" fmla="*/ 1 w 26"/>
                  <a:gd name="T11" fmla="*/ 15 h 25"/>
                  <a:gd name="T12" fmla="*/ 1 w 26"/>
                  <a:gd name="T13" fmla="*/ 10 h 25"/>
                  <a:gd name="T14" fmla="*/ 8 w 26"/>
                  <a:gd name="T15" fmla="*/ 1 h 25"/>
                  <a:gd name="T16" fmla="*/ 12 w 26"/>
                  <a:gd name="T17" fmla="*/ 1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5">
                    <a:moveTo>
                      <a:pt x="12" y="1"/>
                    </a:moveTo>
                    <a:cubicBezTo>
                      <a:pt x="25" y="10"/>
                      <a:pt x="25" y="10"/>
                      <a:pt x="25" y="10"/>
                    </a:cubicBezTo>
                    <a:cubicBezTo>
                      <a:pt x="26" y="11"/>
                      <a:pt x="26" y="13"/>
                      <a:pt x="25" y="15"/>
                    </a:cubicBezTo>
                    <a:cubicBezTo>
                      <a:pt x="18" y="24"/>
                      <a:pt x="18" y="24"/>
                      <a:pt x="18" y="24"/>
                    </a:cubicBezTo>
                    <a:cubicBezTo>
                      <a:pt x="17" y="25"/>
                      <a:pt x="15" y="25"/>
                      <a:pt x="14" y="24"/>
                    </a:cubicBezTo>
                    <a:cubicBezTo>
                      <a:pt x="1" y="15"/>
                      <a:pt x="1" y="15"/>
                      <a:pt x="1" y="15"/>
                    </a:cubicBezTo>
                    <a:cubicBezTo>
                      <a:pt x="0" y="14"/>
                      <a:pt x="0" y="12"/>
                      <a:pt x="1" y="10"/>
                    </a:cubicBezTo>
                    <a:cubicBezTo>
                      <a:pt x="8" y="1"/>
                      <a:pt x="8" y="1"/>
                      <a:pt x="8" y="1"/>
                    </a:cubicBezTo>
                    <a:cubicBezTo>
                      <a:pt x="9" y="0"/>
                      <a:pt x="11" y="0"/>
                      <a:pt x="12"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53" name="ïŝḷiďé"/>
              <p:cNvSpPr/>
              <p:nvPr/>
            </p:nvSpPr>
            <p:spPr bwMode="auto">
              <a:xfrm>
                <a:off x="3229" y="2713"/>
                <a:ext cx="24" cy="24"/>
              </a:xfrm>
              <a:custGeom>
                <a:avLst/>
                <a:gdLst>
                  <a:gd name="T0" fmla="*/ 13 w 23"/>
                  <a:gd name="T1" fmla="*/ 1 h 24"/>
                  <a:gd name="T2" fmla="*/ 22 w 23"/>
                  <a:gd name="T3" fmla="*/ 8 h 24"/>
                  <a:gd name="T4" fmla="*/ 22 w 23"/>
                  <a:gd name="T5" fmla="*/ 13 h 24"/>
                  <a:gd name="T6" fmla="*/ 15 w 23"/>
                  <a:gd name="T7" fmla="*/ 22 h 24"/>
                  <a:gd name="T8" fmla="*/ 11 w 23"/>
                  <a:gd name="T9" fmla="*/ 23 h 24"/>
                  <a:gd name="T10" fmla="*/ 2 w 23"/>
                  <a:gd name="T11" fmla="*/ 16 h 24"/>
                  <a:gd name="T12" fmla="*/ 1 w 23"/>
                  <a:gd name="T13" fmla="*/ 11 h 24"/>
                  <a:gd name="T14" fmla="*/ 8 w 23"/>
                  <a:gd name="T15" fmla="*/ 2 h 24"/>
                  <a:gd name="T16" fmla="*/ 13 w 23"/>
                  <a:gd name="T17"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4">
                    <a:moveTo>
                      <a:pt x="13" y="1"/>
                    </a:moveTo>
                    <a:cubicBezTo>
                      <a:pt x="22" y="8"/>
                      <a:pt x="22" y="8"/>
                      <a:pt x="22" y="8"/>
                    </a:cubicBezTo>
                    <a:cubicBezTo>
                      <a:pt x="23" y="9"/>
                      <a:pt x="23" y="11"/>
                      <a:pt x="22" y="13"/>
                    </a:cubicBezTo>
                    <a:cubicBezTo>
                      <a:pt x="15" y="22"/>
                      <a:pt x="15" y="22"/>
                      <a:pt x="15" y="22"/>
                    </a:cubicBezTo>
                    <a:cubicBezTo>
                      <a:pt x="14" y="23"/>
                      <a:pt x="12" y="24"/>
                      <a:pt x="11" y="23"/>
                    </a:cubicBezTo>
                    <a:cubicBezTo>
                      <a:pt x="2" y="16"/>
                      <a:pt x="2" y="16"/>
                      <a:pt x="2" y="16"/>
                    </a:cubicBezTo>
                    <a:cubicBezTo>
                      <a:pt x="0" y="15"/>
                      <a:pt x="0" y="13"/>
                      <a:pt x="1" y="11"/>
                    </a:cubicBezTo>
                    <a:cubicBezTo>
                      <a:pt x="8" y="2"/>
                      <a:pt x="8" y="2"/>
                      <a:pt x="8" y="2"/>
                    </a:cubicBezTo>
                    <a:cubicBezTo>
                      <a:pt x="9" y="1"/>
                      <a:pt x="11" y="0"/>
                      <a:pt x="13"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54" name="ïśḷiḋê"/>
              <p:cNvSpPr/>
              <p:nvPr/>
            </p:nvSpPr>
            <p:spPr bwMode="auto">
              <a:xfrm>
                <a:off x="3246" y="2727"/>
                <a:ext cx="25" cy="23"/>
              </a:xfrm>
              <a:custGeom>
                <a:avLst/>
                <a:gdLst>
                  <a:gd name="T0" fmla="*/ 13 w 24"/>
                  <a:gd name="T1" fmla="*/ 1 h 23"/>
                  <a:gd name="T2" fmla="*/ 22 w 24"/>
                  <a:gd name="T3" fmla="*/ 7 h 23"/>
                  <a:gd name="T4" fmla="*/ 23 w 24"/>
                  <a:gd name="T5" fmla="*/ 12 h 23"/>
                  <a:gd name="T6" fmla="*/ 16 w 24"/>
                  <a:gd name="T7" fmla="*/ 21 h 23"/>
                  <a:gd name="T8" fmla="*/ 11 w 24"/>
                  <a:gd name="T9" fmla="*/ 22 h 23"/>
                  <a:gd name="T10" fmla="*/ 2 w 24"/>
                  <a:gd name="T11" fmla="*/ 15 h 23"/>
                  <a:gd name="T12" fmla="*/ 1 w 24"/>
                  <a:gd name="T13" fmla="*/ 10 h 23"/>
                  <a:gd name="T14" fmla="*/ 9 w 24"/>
                  <a:gd name="T15" fmla="*/ 1 h 23"/>
                  <a:gd name="T16" fmla="*/ 13 w 24"/>
                  <a:gd name="T17"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3">
                    <a:moveTo>
                      <a:pt x="13" y="1"/>
                    </a:moveTo>
                    <a:cubicBezTo>
                      <a:pt x="22" y="7"/>
                      <a:pt x="22" y="7"/>
                      <a:pt x="22" y="7"/>
                    </a:cubicBezTo>
                    <a:cubicBezTo>
                      <a:pt x="23" y="9"/>
                      <a:pt x="24" y="11"/>
                      <a:pt x="23" y="12"/>
                    </a:cubicBezTo>
                    <a:cubicBezTo>
                      <a:pt x="16" y="21"/>
                      <a:pt x="16" y="21"/>
                      <a:pt x="16" y="21"/>
                    </a:cubicBezTo>
                    <a:cubicBezTo>
                      <a:pt x="14" y="22"/>
                      <a:pt x="12" y="23"/>
                      <a:pt x="11" y="22"/>
                    </a:cubicBezTo>
                    <a:cubicBezTo>
                      <a:pt x="2" y="15"/>
                      <a:pt x="2" y="15"/>
                      <a:pt x="2" y="15"/>
                    </a:cubicBezTo>
                    <a:cubicBezTo>
                      <a:pt x="1" y="14"/>
                      <a:pt x="0" y="12"/>
                      <a:pt x="1" y="10"/>
                    </a:cubicBezTo>
                    <a:cubicBezTo>
                      <a:pt x="9" y="1"/>
                      <a:pt x="9" y="1"/>
                      <a:pt x="9" y="1"/>
                    </a:cubicBezTo>
                    <a:cubicBezTo>
                      <a:pt x="10" y="0"/>
                      <a:pt x="12" y="0"/>
                      <a:pt x="13"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55" name="ïṩ1îḑe"/>
              <p:cNvSpPr/>
              <p:nvPr/>
            </p:nvSpPr>
            <p:spPr bwMode="auto">
              <a:xfrm>
                <a:off x="3265" y="2740"/>
                <a:ext cx="23" cy="23"/>
              </a:xfrm>
              <a:custGeom>
                <a:avLst/>
                <a:gdLst>
                  <a:gd name="T0" fmla="*/ 12 w 23"/>
                  <a:gd name="T1" fmla="*/ 1 h 23"/>
                  <a:gd name="T2" fmla="*/ 21 w 23"/>
                  <a:gd name="T3" fmla="*/ 8 h 23"/>
                  <a:gd name="T4" fmla="*/ 22 w 23"/>
                  <a:gd name="T5" fmla="*/ 12 h 23"/>
                  <a:gd name="T6" fmla="*/ 15 w 23"/>
                  <a:gd name="T7" fmla="*/ 21 h 23"/>
                  <a:gd name="T8" fmla="*/ 10 w 23"/>
                  <a:gd name="T9" fmla="*/ 22 h 23"/>
                  <a:gd name="T10" fmla="*/ 1 w 23"/>
                  <a:gd name="T11" fmla="*/ 15 h 23"/>
                  <a:gd name="T12" fmla="*/ 1 w 23"/>
                  <a:gd name="T13" fmla="*/ 11 h 23"/>
                  <a:gd name="T14" fmla="*/ 8 w 23"/>
                  <a:gd name="T15" fmla="*/ 1 h 23"/>
                  <a:gd name="T16" fmla="*/ 12 w 23"/>
                  <a:gd name="T17"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3">
                    <a:moveTo>
                      <a:pt x="12" y="1"/>
                    </a:moveTo>
                    <a:cubicBezTo>
                      <a:pt x="21" y="8"/>
                      <a:pt x="21" y="8"/>
                      <a:pt x="21" y="8"/>
                    </a:cubicBezTo>
                    <a:cubicBezTo>
                      <a:pt x="23" y="9"/>
                      <a:pt x="23" y="11"/>
                      <a:pt x="22" y="12"/>
                    </a:cubicBezTo>
                    <a:cubicBezTo>
                      <a:pt x="15" y="21"/>
                      <a:pt x="15" y="21"/>
                      <a:pt x="15" y="21"/>
                    </a:cubicBezTo>
                    <a:cubicBezTo>
                      <a:pt x="14" y="23"/>
                      <a:pt x="12" y="23"/>
                      <a:pt x="10" y="22"/>
                    </a:cubicBezTo>
                    <a:cubicBezTo>
                      <a:pt x="1" y="15"/>
                      <a:pt x="1" y="15"/>
                      <a:pt x="1" y="15"/>
                    </a:cubicBezTo>
                    <a:cubicBezTo>
                      <a:pt x="0" y="14"/>
                      <a:pt x="0" y="12"/>
                      <a:pt x="1" y="11"/>
                    </a:cubicBezTo>
                    <a:cubicBezTo>
                      <a:pt x="8" y="1"/>
                      <a:pt x="8" y="1"/>
                      <a:pt x="8" y="1"/>
                    </a:cubicBezTo>
                    <a:cubicBezTo>
                      <a:pt x="9" y="0"/>
                      <a:pt x="11" y="0"/>
                      <a:pt x="12"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56" name="ïsľîḋe"/>
              <p:cNvSpPr/>
              <p:nvPr/>
            </p:nvSpPr>
            <p:spPr bwMode="auto">
              <a:xfrm>
                <a:off x="3282" y="2753"/>
                <a:ext cx="23" cy="23"/>
              </a:xfrm>
              <a:custGeom>
                <a:avLst/>
                <a:gdLst>
                  <a:gd name="T0" fmla="*/ 13 w 23"/>
                  <a:gd name="T1" fmla="*/ 1 h 23"/>
                  <a:gd name="T2" fmla="*/ 22 w 23"/>
                  <a:gd name="T3" fmla="*/ 8 h 23"/>
                  <a:gd name="T4" fmla="*/ 22 w 23"/>
                  <a:gd name="T5" fmla="*/ 12 h 23"/>
                  <a:gd name="T6" fmla="*/ 15 w 23"/>
                  <a:gd name="T7" fmla="*/ 21 h 23"/>
                  <a:gd name="T8" fmla="*/ 11 w 23"/>
                  <a:gd name="T9" fmla="*/ 22 h 23"/>
                  <a:gd name="T10" fmla="*/ 2 w 23"/>
                  <a:gd name="T11" fmla="*/ 15 h 23"/>
                  <a:gd name="T12" fmla="*/ 1 w 23"/>
                  <a:gd name="T13" fmla="*/ 11 h 23"/>
                  <a:gd name="T14" fmla="*/ 8 w 23"/>
                  <a:gd name="T15" fmla="*/ 2 h 23"/>
                  <a:gd name="T16" fmla="*/ 13 w 23"/>
                  <a:gd name="T17"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3">
                    <a:moveTo>
                      <a:pt x="13" y="1"/>
                    </a:moveTo>
                    <a:cubicBezTo>
                      <a:pt x="22" y="8"/>
                      <a:pt x="22" y="8"/>
                      <a:pt x="22" y="8"/>
                    </a:cubicBezTo>
                    <a:cubicBezTo>
                      <a:pt x="23" y="9"/>
                      <a:pt x="23" y="11"/>
                      <a:pt x="22" y="12"/>
                    </a:cubicBezTo>
                    <a:cubicBezTo>
                      <a:pt x="15" y="21"/>
                      <a:pt x="15" y="21"/>
                      <a:pt x="15" y="21"/>
                    </a:cubicBezTo>
                    <a:cubicBezTo>
                      <a:pt x="14" y="23"/>
                      <a:pt x="12" y="23"/>
                      <a:pt x="11" y="22"/>
                    </a:cubicBezTo>
                    <a:cubicBezTo>
                      <a:pt x="2" y="15"/>
                      <a:pt x="2" y="15"/>
                      <a:pt x="2" y="15"/>
                    </a:cubicBezTo>
                    <a:cubicBezTo>
                      <a:pt x="0" y="14"/>
                      <a:pt x="0" y="12"/>
                      <a:pt x="1" y="11"/>
                    </a:cubicBezTo>
                    <a:cubicBezTo>
                      <a:pt x="8" y="2"/>
                      <a:pt x="8" y="2"/>
                      <a:pt x="8" y="2"/>
                    </a:cubicBezTo>
                    <a:cubicBezTo>
                      <a:pt x="9" y="0"/>
                      <a:pt x="11" y="0"/>
                      <a:pt x="13"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57" name="iṧ1îḋe"/>
              <p:cNvSpPr/>
              <p:nvPr/>
            </p:nvSpPr>
            <p:spPr bwMode="auto">
              <a:xfrm>
                <a:off x="3300" y="2766"/>
                <a:ext cx="23" cy="23"/>
              </a:xfrm>
              <a:custGeom>
                <a:avLst/>
                <a:gdLst>
                  <a:gd name="T0" fmla="*/ 12 w 23"/>
                  <a:gd name="T1" fmla="*/ 1 h 23"/>
                  <a:gd name="T2" fmla="*/ 21 w 23"/>
                  <a:gd name="T3" fmla="*/ 8 h 23"/>
                  <a:gd name="T4" fmla="*/ 22 w 23"/>
                  <a:gd name="T5" fmla="*/ 12 h 23"/>
                  <a:gd name="T6" fmla="*/ 15 w 23"/>
                  <a:gd name="T7" fmla="*/ 22 h 23"/>
                  <a:gd name="T8" fmla="*/ 10 w 23"/>
                  <a:gd name="T9" fmla="*/ 22 h 23"/>
                  <a:gd name="T10" fmla="*/ 1 w 23"/>
                  <a:gd name="T11" fmla="*/ 15 h 23"/>
                  <a:gd name="T12" fmla="*/ 1 w 23"/>
                  <a:gd name="T13" fmla="*/ 11 h 23"/>
                  <a:gd name="T14" fmla="*/ 8 w 23"/>
                  <a:gd name="T15" fmla="*/ 2 h 23"/>
                  <a:gd name="T16" fmla="*/ 12 w 23"/>
                  <a:gd name="T17"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3">
                    <a:moveTo>
                      <a:pt x="12" y="1"/>
                    </a:moveTo>
                    <a:cubicBezTo>
                      <a:pt x="21" y="8"/>
                      <a:pt x="21" y="8"/>
                      <a:pt x="21" y="8"/>
                    </a:cubicBezTo>
                    <a:cubicBezTo>
                      <a:pt x="23" y="9"/>
                      <a:pt x="23" y="11"/>
                      <a:pt x="22" y="12"/>
                    </a:cubicBezTo>
                    <a:cubicBezTo>
                      <a:pt x="15" y="22"/>
                      <a:pt x="15" y="22"/>
                      <a:pt x="15" y="22"/>
                    </a:cubicBezTo>
                    <a:cubicBezTo>
                      <a:pt x="14" y="23"/>
                      <a:pt x="12" y="23"/>
                      <a:pt x="10" y="22"/>
                    </a:cubicBezTo>
                    <a:cubicBezTo>
                      <a:pt x="1" y="15"/>
                      <a:pt x="1" y="15"/>
                      <a:pt x="1" y="15"/>
                    </a:cubicBezTo>
                    <a:cubicBezTo>
                      <a:pt x="0" y="14"/>
                      <a:pt x="0" y="12"/>
                      <a:pt x="1" y="11"/>
                    </a:cubicBezTo>
                    <a:cubicBezTo>
                      <a:pt x="8" y="2"/>
                      <a:pt x="8" y="2"/>
                      <a:pt x="8" y="2"/>
                    </a:cubicBezTo>
                    <a:cubicBezTo>
                      <a:pt x="9" y="0"/>
                      <a:pt x="11" y="0"/>
                      <a:pt x="12"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58" name="iśľïḑê"/>
              <p:cNvSpPr/>
              <p:nvPr/>
            </p:nvSpPr>
            <p:spPr bwMode="auto">
              <a:xfrm>
                <a:off x="3317" y="2779"/>
                <a:ext cx="23" cy="23"/>
              </a:xfrm>
              <a:custGeom>
                <a:avLst/>
                <a:gdLst>
                  <a:gd name="T0" fmla="*/ 12 w 23"/>
                  <a:gd name="T1" fmla="*/ 1 h 23"/>
                  <a:gd name="T2" fmla="*/ 22 w 23"/>
                  <a:gd name="T3" fmla="*/ 8 h 23"/>
                  <a:gd name="T4" fmla="*/ 22 w 23"/>
                  <a:gd name="T5" fmla="*/ 13 h 23"/>
                  <a:gd name="T6" fmla="*/ 15 w 23"/>
                  <a:gd name="T7" fmla="*/ 22 h 23"/>
                  <a:gd name="T8" fmla="*/ 11 w 23"/>
                  <a:gd name="T9" fmla="*/ 22 h 23"/>
                  <a:gd name="T10" fmla="*/ 2 w 23"/>
                  <a:gd name="T11" fmla="*/ 16 h 23"/>
                  <a:gd name="T12" fmla="*/ 1 w 23"/>
                  <a:gd name="T13" fmla="*/ 11 h 23"/>
                  <a:gd name="T14" fmla="*/ 8 w 23"/>
                  <a:gd name="T15" fmla="*/ 2 h 23"/>
                  <a:gd name="T16" fmla="*/ 12 w 23"/>
                  <a:gd name="T17"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3">
                    <a:moveTo>
                      <a:pt x="12" y="1"/>
                    </a:moveTo>
                    <a:cubicBezTo>
                      <a:pt x="22" y="8"/>
                      <a:pt x="22" y="8"/>
                      <a:pt x="22" y="8"/>
                    </a:cubicBezTo>
                    <a:cubicBezTo>
                      <a:pt x="23" y="9"/>
                      <a:pt x="23" y="11"/>
                      <a:pt x="22" y="13"/>
                    </a:cubicBezTo>
                    <a:cubicBezTo>
                      <a:pt x="15" y="22"/>
                      <a:pt x="15" y="22"/>
                      <a:pt x="15" y="22"/>
                    </a:cubicBezTo>
                    <a:cubicBezTo>
                      <a:pt x="14" y="23"/>
                      <a:pt x="12" y="23"/>
                      <a:pt x="11" y="22"/>
                    </a:cubicBezTo>
                    <a:cubicBezTo>
                      <a:pt x="2" y="16"/>
                      <a:pt x="2" y="16"/>
                      <a:pt x="2" y="16"/>
                    </a:cubicBezTo>
                    <a:cubicBezTo>
                      <a:pt x="0" y="14"/>
                      <a:pt x="0" y="12"/>
                      <a:pt x="1" y="11"/>
                    </a:cubicBezTo>
                    <a:cubicBezTo>
                      <a:pt x="8" y="2"/>
                      <a:pt x="8" y="2"/>
                      <a:pt x="8" y="2"/>
                    </a:cubicBezTo>
                    <a:cubicBezTo>
                      <a:pt x="9" y="1"/>
                      <a:pt x="11" y="0"/>
                      <a:pt x="12"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59" name="iŝľîde"/>
              <p:cNvSpPr/>
              <p:nvPr/>
            </p:nvSpPr>
            <p:spPr bwMode="auto">
              <a:xfrm>
                <a:off x="3334" y="2792"/>
                <a:ext cx="24" cy="24"/>
              </a:xfrm>
              <a:custGeom>
                <a:avLst/>
                <a:gdLst>
                  <a:gd name="T0" fmla="*/ 13 w 24"/>
                  <a:gd name="T1" fmla="*/ 1 h 24"/>
                  <a:gd name="T2" fmla="*/ 22 w 24"/>
                  <a:gd name="T3" fmla="*/ 8 h 24"/>
                  <a:gd name="T4" fmla="*/ 22 w 24"/>
                  <a:gd name="T5" fmla="*/ 13 h 24"/>
                  <a:gd name="T6" fmla="*/ 15 w 24"/>
                  <a:gd name="T7" fmla="*/ 22 h 24"/>
                  <a:gd name="T8" fmla="*/ 11 w 24"/>
                  <a:gd name="T9" fmla="*/ 23 h 24"/>
                  <a:gd name="T10" fmla="*/ 2 w 24"/>
                  <a:gd name="T11" fmla="*/ 16 h 24"/>
                  <a:gd name="T12" fmla="*/ 1 w 24"/>
                  <a:gd name="T13" fmla="*/ 11 h 24"/>
                  <a:gd name="T14" fmla="*/ 8 w 24"/>
                  <a:gd name="T15" fmla="*/ 2 h 24"/>
                  <a:gd name="T16" fmla="*/ 13 w 24"/>
                  <a:gd name="T17"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4">
                    <a:moveTo>
                      <a:pt x="13" y="1"/>
                    </a:moveTo>
                    <a:cubicBezTo>
                      <a:pt x="22" y="8"/>
                      <a:pt x="22" y="8"/>
                      <a:pt x="22" y="8"/>
                    </a:cubicBezTo>
                    <a:cubicBezTo>
                      <a:pt x="23" y="9"/>
                      <a:pt x="24" y="11"/>
                      <a:pt x="22" y="13"/>
                    </a:cubicBezTo>
                    <a:cubicBezTo>
                      <a:pt x="15" y="22"/>
                      <a:pt x="15" y="22"/>
                      <a:pt x="15" y="22"/>
                    </a:cubicBezTo>
                    <a:cubicBezTo>
                      <a:pt x="14" y="23"/>
                      <a:pt x="12" y="24"/>
                      <a:pt x="11" y="23"/>
                    </a:cubicBezTo>
                    <a:cubicBezTo>
                      <a:pt x="2" y="16"/>
                      <a:pt x="2" y="16"/>
                      <a:pt x="2" y="16"/>
                    </a:cubicBezTo>
                    <a:cubicBezTo>
                      <a:pt x="1" y="15"/>
                      <a:pt x="0" y="13"/>
                      <a:pt x="1" y="11"/>
                    </a:cubicBezTo>
                    <a:cubicBezTo>
                      <a:pt x="8" y="2"/>
                      <a:pt x="8" y="2"/>
                      <a:pt x="8" y="2"/>
                    </a:cubicBezTo>
                    <a:cubicBezTo>
                      <a:pt x="9" y="1"/>
                      <a:pt x="11" y="0"/>
                      <a:pt x="13"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60" name="iṣḻiḑe"/>
              <p:cNvSpPr/>
              <p:nvPr/>
            </p:nvSpPr>
            <p:spPr bwMode="auto">
              <a:xfrm>
                <a:off x="3352" y="2806"/>
                <a:ext cx="23" cy="23"/>
              </a:xfrm>
              <a:custGeom>
                <a:avLst/>
                <a:gdLst>
                  <a:gd name="T0" fmla="*/ 12 w 23"/>
                  <a:gd name="T1" fmla="*/ 1 h 23"/>
                  <a:gd name="T2" fmla="*/ 21 w 23"/>
                  <a:gd name="T3" fmla="*/ 7 h 23"/>
                  <a:gd name="T4" fmla="*/ 22 w 23"/>
                  <a:gd name="T5" fmla="*/ 12 h 23"/>
                  <a:gd name="T6" fmla="*/ 15 w 23"/>
                  <a:gd name="T7" fmla="*/ 21 h 23"/>
                  <a:gd name="T8" fmla="*/ 10 w 23"/>
                  <a:gd name="T9" fmla="*/ 22 h 23"/>
                  <a:gd name="T10" fmla="*/ 1 w 23"/>
                  <a:gd name="T11" fmla="*/ 15 h 23"/>
                  <a:gd name="T12" fmla="*/ 1 w 23"/>
                  <a:gd name="T13" fmla="*/ 10 h 23"/>
                  <a:gd name="T14" fmla="*/ 8 w 23"/>
                  <a:gd name="T15" fmla="*/ 1 h 23"/>
                  <a:gd name="T16" fmla="*/ 12 w 23"/>
                  <a:gd name="T17"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3">
                    <a:moveTo>
                      <a:pt x="12" y="1"/>
                    </a:moveTo>
                    <a:cubicBezTo>
                      <a:pt x="21" y="7"/>
                      <a:pt x="21" y="7"/>
                      <a:pt x="21" y="7"/>
                    </a:cubicBezTo>
                    <a:cubicBezTo>
                      <a:pt x="23" y="9"/>
                      <a:pt x="23" y="11"/>
                      <a:pt x="22" y="12"/>
                    </a:cubicBezTo>
                    <a:cubicBezTo>
                      <a:pt x="15" y="21"/>
                      <a:pt x="15" y="21"/>
                      <a:pt x="15" y="21"/>
                    </a:cubicBezTo>
                    <a:cubicBezTo>
                      <a:pt x="14" y="22"/>
                      <a:pt x="12" y="23"/>
                      <a:pt x="10" y="22"/>
                    </a:cubicBezTo>
                    <a:cubicBezTo>
                      <a:pt x="1" y="15"/>
                      <a:pt x="1" y="15"/>
                      <a:pt x="1" y="15"/>
                    </a:cubicBezTo>
                    <a:cubicBezTo>
                      <a:pt x="0" y="14"/>
                      <a:pt x="0" y="12"/>
                      <a:pt x="1" y="10"/>
                    </a:cubicBezTo>
                    <a:cubicBezTo>
                      <a:pt x="8" y="1"/>
                      <a:pt x="8" y="1"/>
                      <a:pt x="8" y="1"/>
                    </a:cubicBezTo>
                    <a:cubicBezTo>
                      <a:pt x="9" y="0"/>
                      <a:pt x="11" y="0"/>
                      <a:pt x="12"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61" name="îśļíḍè"/>
              <p:cNvSpPr/>
              <p:nvPr/>
            </p:nvSpPr>
            <p:spPr bwMode="auto">
              <a:xfrm>
                <a:off x="3369" y="2819"/>
                <a:ext cx="23" cy="23"/>
              </a:xfrm>
              <a:custGeom>
                <a:avLst/>
                <a:gdLst>
                  <a:gd name="T0" fmla="*/ 13 w 23"/>
                  <a:gd name="T1" fmla="*/ 1 h 23"/>
                  <a:gd name="T2" fmla="*/ 22 w 23"/>
                  <a:gd name="T3" fmla="*/ 8 h 23"/>
                  <a:gd name="T4" fmla="*/ 22 w 23"/>
                  <a:gd name="T5" fmla="*/ 12 h 23"/>
                  <a:gd name="T6" fmla="*/ 15 w 23"/>
                  <a:gd name="T7" fmla="*/ 21 h 23"/>
                  <a:gd name="T8" fmla="*/ 11 w 23"/>
                  <a:gd name="T9" fmla="*/ 22 h 23"/>
                  <a:gd name="T10" fmla="*/ 2 w 23"/>
                  <a:gd name="T11" fmla="*/ 15 h 23"/>
                  <a:gd name="T12" fmla="*/ 1 w 23"/>
                  <a:gd name="T13" fmla="*/ 11 h 23"/>
                  <a:gd name="T14" fmla="*/ 8 w 23"/>
                  <a:gd name="T15" fmla="*/ 1 h 23"/>
                  <a:gd name="T16" fmla="*/ 13 w 23"/>
                  <a:gd name="T17"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3">
                    <a:moveTo>
                      <a:pt x="13" y="1"/>
                    </a:moveTo>
                    <a:cubicBezTo>
                      <a:pt x="22" y="8"/>
                      <a:pt x="22" y="8"/>
                      <a:pt x="22" y="8"/>
                    </a:cubicBezTo>
                    <a:cubicBezTo>
                      <a:pt x="23" y="9"/>
                      <a:pt x="23" y="11"/>
                      <a:pt x="22" y="12"/>
                    </a:cubicBezTo>
                    <a:cubicBezTo>
                      <a:pt x="15" y="21"/>
                      <a:pt x="15" y="21"/>
                      <a:pt x="15" y="21"/>
                    </a:cubicBezTo>
                    <a:cubicBezTo>
                      <a:pt x="14" y="23"/>
                      <a:pt x="12" y="23"/>
                      <a:pt x="11" y="22"/>
                    </a:cubicBezTo>
                    <a:cubicBezTo>
                      <a:pt x="2" y="15"/>
                      <a:pt x="2" y="15"/>
                      <a:pt x="2" y="15"/>
                    </a:cubicBezTo>
                    <a:cubicBezTo>
                      <a:pt x="0" y="14"/>
                      <a:pt x="0" y="12"/>
                      <a:pt x="1" y="11"/>
                    </a:cubicBezTo>
                    <a:cubicBezTo>
                      <a:pt x="8" y="1"/>
                      <a:pt x="8" y="1"/>
                      <a:pt x="8" y="1"/>
                    </a:cubicBezTo>
                    <a:cubicBezTo>
                      <a:pt x="9" y="0"/>
                      <a:pt x="11" y="0"/>
                      <a:pt x="13"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62" name="í$ľîde"/>
              <p:cNvSpPr/>
              <p:nvPr/>
            </p:nvSpPr>
            <p:spPr bwMode="auto">
              <a:xfrm>
                <a:off x="3386" y="2832"/>
                <a:ext cx="24" cy="23"/>
              </a:xfrm>
              <a:custGeom>
                <a:avLst/>
                <a:gdLst>
                  <a:gd name="T0" fmla="*/ 13 w 24"/>
                  <a:gd name="T1" fmla="*/ 1 h 23"/>
                  <a:gd name="T2" fmla="*/ 22 w 24"/>
                  <a:gd name="T3" fmla="*/ 8 h 23"/>
                  <a:gd name="T4" fmla="*/ 23 w 24"/>
                  <a:gd name="T5" fmla="*/ 12 h 23"/>
                  <a:gd name="T6" fmla="*/ 15 w 24"/>
                  <a:gd name="T7" fmla="*/ 21 h 23"/>
                  <a:gd name="T8" fmla="*/ 11 w 24"/>
                  <a:gd name="T9" fmla="*/ 22 h 23"/>
                  <a:gd name="T10" fmla="*/ 2 w 24"/>
                  <a:gd name="T11" fmla="*/ 15 h 23"/>
                  <a:gd name="T12" fmla="*/ 1 w 24"/>
                  <a:gd name="T13" fmla="*/ 11 h 23"/>
                  <a:gd name="T14" fmla="*/ 8 w 24"/>
                  <a:gd name="T15" fmla="*/ 2 h 23"/>
                  <a:gd name="T16" fmla="*/ 13 w 24"/>
                  <a:gd name="T17"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3">
                    <a:moveTo>
                      <a:pt x="13" y="1"/>
                    </a:moveTo>
                    <a:cubicBezTo>
                      <a:pt x="22" y="8"/>
                      <a:pt x="22" y="8"/>
                      <a:pt x="22" y="8"/>
                    </a:cubicBezTo>
                    <a:cubicBezTo>
                      <a:pt x="23" y="9"/>
                      <a:pt x="24" y="11"/>
                      <a:pt x="23" y="12"/>
                    </a:cubicBezTo>
                    <a:cubicBezTo>
                      <a:pt x="15" y="21"/>
                      <a:pt x="15" y="21"/>
                      <a:pt x="15" y="21"/>
                    </a:cubicBezTo>
                    <a:cubicBezTo>
                      <a:pt x="14" y="23"/>
                      <a:pt x="12" y="23"/>
                      <a:pt x="11" y="22"/>
                    </a:cubicBezTo>
                    <a:cubicBezTo>
                      <a:pt x="2" y="15"/>
                      <a:pt x="2" y="15"/>
                      <a:pt x="2" y="15"/>
                    </a:cubicBezTo>
                    <a:cubicBezTo>
                      <a:pt x="1" y="14"/>
                      <a:pt x="0" y="12"/>
                      <a:pt x="1" y="11"/>
                    </a:cubicBezTo>
                    <a:cubicBezTo>
                      <a:pt x="8" y="2"/>
                      <a:pt x="8" y="2"/>
                      <a:pt x="8" y="2"/>
                    </a:cubicBezTo>
                    <a:cubicBezTo>
                      <a:pt x="10" y="0"/>
                      <a:pt x="12" y="0"/>
                      <a:pt x="13"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63" name="îs1îďe"/>
              <p:cNvSpPr/>
              <p:nvPr/>
            </p:nvSpPr>
            <p:spPr bwMode="auto">
              <a:xfrm>
                <a:off x="3404" y="2845"/>
                <a:ext cx="23" cy="23"/>
              </a:xfrm>
              <a:custGeom>
                <a:avLst/>
                <a:gdLst>
                  <a:gd name="T0" fmla="*/ 12 w 23"/>
                  <a:gd name="T1" fmla="*/ 1 h 23"/>
                  <a:gd name="T2" fmla="*/ 21 w 23"/>
                  <a:gd name="T3" fmla="*/ 8 h 23"/>
                  <a:gd name="T4" fmla="*/ 22 w 23"/>
                  <a:gd name="T5" fmla="*/ 12 h 23"/>
                  <a:gd name="T6" fmla="*/ 15 w 23"/>
                  <a:gd name="T7" fmla="*/ 22 h 23"/>
                  <a:gd name="T8" fmla="*/ 10 w 23"/>
                  <a:gd name="T9" fmla="*/ 22 h 23"/>
                  <a:gd name="T10" fmla="*/ 1 w 23"/>
                  <a:gd name="T11" fmla="*/ 15 h 23"/>
                  <a:gd name="T12" fmla="*/ 1 w 23"/>
                  <a:gd name="T13" fmla="*/ 11 h 23"/>
                  <a:gd name="T14" fmla="*/ 8 w 23"/>
                  <a:gd name="T15" fmla="*/ 2 h 23"/>
                  <a:gd name="T16" fmla="*/ 12 w 23"/>
                  <a:gd name="T17"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3">
                    <a:moveTo>
                      <a:pt x="12" y="1"/>
                    </a:moveTo>
                    <a:cubicBezTo>
                      <a:pt x="21" y="8"/>
                      <a:pt x="21" y="8"/>
                      <a:pt x="21" y="8"/>
                    </a:cubicBezTo>
                    <a:cubicBezTo>
                      <a:pt x="23" y="9"/>
                      <a:pt x="23" y="11"/>
                      <a:pt x="22" y="12"/>
                    </a:cubicBezTo>
                    <a:cubicBezTo>
                      <a:pt x="15" y="22"/>
                      <a:pt x="15" y="22"/>
                      <a:pt x="15" y="22"/>
                    </a:cubicBezTo>
                    <a:cubicBezTo>
                      <a:pt x="14" y="23"/>
                      <a:pt x="12" y="23"/>
                      <a:pt x="10" y="22"/>
                    </a:cubicBezTo>
                    <a:cubicBezTo>
                      <a:pt x="1" y="15"/>
                      <a:pt x="1" y="15"/>
                      <a:pt x="1" y="15"/>
                    </a:cubicBezTo>
                    <a:cubicBezTo>
                      <a:pt x="0" y="14"/>
                      <a:pt x="0" y="12"/>
                      <a:pt x="1" y="11"/>
                    </a:cubicBezTo>
                    <a:cubicBezTo>
                      <a:pt x="8" y="2"/>
                      <a:pt x="8" y="2"/>
                      <a:pt x="8" y="2"/>
                    </a:cubicBezTo>
                    <a:cubicBezTo>
                      <a:pt x="9" y="0"/>
                      <a:pt x="11" y="0"/>
                      <a:pt x="12"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64" name="îšḻiḑê"/>
              <p:cNvSpPr/>
              <p:nvPr/>
            </p:nvSpPr>
            <p:spPr bwMode="auto">
              <a:xfrm>
                <a:off x="3421" y="2858"/>
                <a:ext cx="23" cy="23"/>
              </a:xfrm>
              <a:custGeom>
                <a:avLst/>
                <a:gdLst>
                  <a:gd name="T0" fmla="*/ 13 w 23"/>
                  <a:gd name="T1" fmla="*/ 1 h 23"/>
                  <a:gd name="T2" fmla="*/ 22 w 23"/>
                  <a:gd name="T3" fmla="*/ 8 h 23"/>
                  <a:gd name="T4" fmla="*/ 22 w 23"/>
                  <a:gd name="T5" fmla="*/ 13 h 23"/>
                  <a:gd name="T6" fmla="*/ 15 w 23"/>
                  <a:gd name="T7" fmla="*/ 22 h 23"/>
                  <a:gd name="T8" fmla="*/ 11 w 23"/>
                  <a:gd name="T9" fmla="*/ 22 h 23"/>
                  <a:gd name="T10" fmla="*/ 2 w 23"/>
                  <a:gd name="T11" fmla="*/ 16 h 23"/>
                  <a:gd name="T12" fmla="*/ 1 w 23"/>
                  <a:gd name="T13" fmla="*/ 11 h 23"/>
                  <a:gd name="T14" fmla="*/ 8 w 23"/>
                  <a:gd name="T15" fmla="*/ 2 h 23"/>
                  <a:gd name="T16" fmla="*/ 13 w 23"/>
                  <a:gd name="T17"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3">
                    <a:moveTo>
                      <a:pt x="13" y="1"/>
                    </a:moveTo>
                    <a:cubicBezTo>
                      <a:pt x="22" y="8"/>
                      <a:pt x="22" y="8"/>
                      <a:pt x="22" y="8"/>
                    </a:cubicBezTo>
                    <a:cubicBezTo>
                      <a:pt x="23" y="9"/>
                      <a:pt x="23" y="11"/>
                      <a:pt x="22" y="13"/>
                    </a:cubicBezTo>
                    <a:cubicBezTo>
                      <a:pt x="15" y="22"/>
                      <a:pt x="15" y="22"/>
                      <a:pt x="15" y="22"/>
                    </a:cubicBezTo>
                    <a:cubicBezTo>
                      <a:pt x="14" y="23"/>
                      <a:pt x="12" y="23"/>
                      <a:pt x="11" y="22"/>
                    </a:cubicBezTo>
                    <a:cubicBezTo>
                      <a:pt x="2" y="16"/>
                      <a:pt x="2" y="16"/>
                      <a:pt x="2" y="16"/>
                    </a:cubicBezTo>
                    <a:cubicBezTo>
                      <a:pt x="0" y="14"/>
                      <a:pt x="0" y="12"/>
                      <a:pt x="1" y="11"/>
                    </a:cubicBezTo>
                    <a:cubicBezTo>
                      <a:pt x="8" y="2"/>
                      <a:pt x="8" y="2"/>
                      <a:pt x="8" y="2"/>
                    </a:cubicBezTo>
                    <a:cubicBezTo>
                      <a:pt x="9" y="1"/>
                      <a:pt x="11" y="0"/>
                      <a:pt x="13"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65" name="îṡ1iḑé"/>
              <p:cNvSpPr/>
              <p:nvPr/>
            </p:nvSpPr>
            <p:spPr bwMode="auto">
              <a:xfrm>
                <a:off x="3221" y="2734"/>
                <a:ext cx="23" cy="23"/>
              </a:xfrm>
              <a:custGeom>
                <a:avLst/>
                <a:gdLst>
                  <a:gd name="T0" fmla="*/ 13 w 23"/>
                  <a:gd name="T1" fmla="*/ 1 h 23"/>
                  <a:gd name="T2" fmla="*/ 22 w 23"/>
                  <a:gd name="T3" fmla="*/ 8 h 23"/>
                  <a:gd name="T4" fmla="*/ 22 w 23"/>
                  <a:gd name="T5" fmla="*/ 12 h 23"/>
                  <a:gd name="T6" fmla="*/ 15 w 23"/>
                  <a:gd name="T7" fmla="*/ 21 h 23"/>
                  <a:gd name="T8" fmla="*/ 11 w 23"/>
                  <a:gd name="T9" fmla="*/ 22 h 23"/>
                  <a:gd name="T10" fmla="*/ 2 w 23"/>
                  <a:gd name="T11" fmla="*/ 15 h 23"/>
                  <a:gd name="T12" fmla="*/ 1 w 23"/>
                  <a:gd name="T13" fmla="*/ 11 h 23"/>
                  <a:gd name="T14" fmla="*/ 8 w 23"/>
                  <a:gd name="T15" fmla="*/ 1 h 23"/>
                  <a:gd name="T16" fmla="*/ 13 w 23"/>
                  <a:gd name="T17"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3">
                    <a:moveTo>
                      <a:pt x="13" y="1"/>
                    </a:moveTo>
                    <a:cubicBezTo>
                      <a:pt x="22" y="8"/>
                      <a:pt x="22" y="8"/>
                      <a:pt x="22" y="8"/>
                    </a:cubicBezTo>
                    <a:cubicBezTo>
                      <a:pt x="23" y="9"/>
                      <a:pt x="23" y="11"/>
                      <a:pt x="22" y="12"/>
                    </a:cubicBezTo>
                    <a:cubicBezTo>
                      <a:pt x="15" y="21"/>
                      <a:pt x="15" y="21"/>
                      <a:pt x="15" y="21"/>
                    </a:cubicBezTo>
                    <a:cubicBezTo>
                      <a:pt x="14" y="23"/>
                      <a:pt x="12" y="23"/>
                      <a:pt x="11" y="22"/>
                    </a:cubicBezTo>
                    <a:cubicBezTo>
                      <a:pt x="2" y="15"/>
                      <a:pt x="2" y="15"/>
                      <a:pt x="2" y="15"/>
                    </a:cubicBezTo>
                    <a:cubicBezTo>
                      <a:pt x="0" y="14"/>
                      <a:pt x="0" y="12"/>
                      <a:pt x="1" y="11"/>
                    </a:cubicBezTo>
                    <a:cubicBezTo>
                      <a:pt x="8" y="1"/>
                      <a:pt x="8" y="1"/>
                      <a:pt x="8" y="1"/>
                    </a:cubicBezTo>
                    <a:cubicBezTo>
                      <a:pt x="9" y="0"/>
                      <a:pt x="11" y="0"/>
                      <a:pt x="13"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66" name="iSlidê"/>
              <p:cNvSpPr/>
              <p:nvPr/>
            </p:nvSpPr>
            <p:spPr bwMode="auto">
              <a:xfrm>
                <a:off x="3238" y="2747"/>
                <a:ext cx="25" cy="23"/>
              </a:xfrm>
              <a:custGeom>
                <a:avLst/>
                <a:gdLst>
                  <a:gd name="T0" fmla="*/ 13 w 24"/>
                  <a:gd name="T1" fmla="*/ 1 h 23"/>
                  <a:gd name="T2" fmla="*/ 22 w 24"/>
                  <a:gd name="T3" fmla="*/ 8 h 23"/>
                  <a:gd name="T4" fmla="*/ 23 w 24"/>
                  <a:gd name="T5" fmla="*/ 12 h 23"/>
                  <a:gd name="T6" fmla="*/ 16 w 24"/>
                  <a:gd name="T7" fmla="*/ 21 h 23"/>
                  <a:gd name="T8" fmla="*/ 11 w 24"/>
                  <a:gd name="T9" fmla="*/ 22 h 23"/>
                  <a:gd name="T10" fmla="*/ 2 w 24"/>
                  <a:gd name="T11" fmla="*/ 15 h 23"/>
                  <a:gd name="T12" fmla="*/ 1 w 24"/>
                  <a:gd name="T13" fmla="*/ 11 h 23"/>
                  <a:gd name="T14" fmla="*/ 9 w 24"/>
                  <a:gd name="T15" fmla="*/ 2 h 23"/>
                  <a:gd name="T16" fmla="*/ 13 w 24"/>
                  <a:gd name="T17"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3">
                    <a:moveTo>
                      <a:pt x="13" y="1"/>
                    </a:moveTo>
                    <a:cubicBezTo>
                      <a:pt x="22" y="8"/>
                      <a:pt x="22" y="8"/>
                      <a:pt x="22" y="8"/>
                    </a:cubicBezTo>
                    <a:cubicBezTo>
                      <a:pt x="23" y="9"/>
                      <a:pt x="24" y="11"/>
                      <a:pt x="23" y="12"/>
                    </a:cubicBezTo>
                    <a:cubicBezTo>
                      <a:pt x="16" y="21"/>
                      <a:pt x="16" y="21"/>
                      <a:pt x="16" y="21"/>
                    </a:cubicBezTo>
                    <a:cubicBezTo>
                      <a:pt x="14" y="23"/>
                      <a:pt x="12" y="23"/>
                      <a:pt x="11" y="22"/>
                    </a:cubicBezTo>
                    <a:cubicBezTo>
                      <a:pt x="2" y="15"/>
                      <a:pt x="2" y="15"/>
                      <a:pt x="2" y="15"/>
                    </a:cubicBezTo>
                    <a:cubicBezTo>
                      <a:pt x="1" y="14"/>
                      <a:pt x="0" y="12"/>
                      <a:pt x="1" y="11"/>
                    </a:cubicBezTo>
                    <a:cubicBezTo>
                      <a:pt x="9" y="2"/>
                      <a:pt x="9" y="2"/>
                      <a:pt x="9" y="2"/>
                    </a:cubicBezTo>
                    <a:cubicBezTo>
                      <a:pt x="10" y="0"/>
                      <a:pt x="12" y="0"/>
                      <a:pt x="13"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67" name="íşḻïḑè"/>
              <p:cNvSpPr/>
              <p:nvPr/>
            </p:nvSpPr>
            <p:spPr bwMode="auto">
              <a:xfrm>
                <a:off x="3257" y="2760"/>
                <a:ext cx="23" cy="23"/>
              </a:xfrm>
              <a:custGeom>
                <a:avLst/>
                <a:gdLst>
                  <a:gd name="T0" fmla="*/ 12 w 23"/>
                  <a:gd name="T1" fmla="*/ 1 h 23"/>
                  <a:gd name="T2" fmla="*/ 21 w 23"/>
                  <a:gd name="T3" fmla="*/ 8 h 23"/>
                  <a:gd name="T4" fmla="*/ 22 w 23"/>
                  <a:gd name="T5" fmla="*/ 12 h 23"/>
                  <a:gd name="T6" fmla="*/ 15 w 23"/>
                  <a:gd name="T7" fmla="*/ 22 h 23"/>
                  <a:gd name="T8" fmla="*/ 10 w 23"/>
                  <a:gd name="T9" fmla="*/ 22 h 23"/>
                  <a:gd name="T10" fmla="*/ 1 w 23"/>
                  <a:gd name="T11" fmla="*/ 15 h 23"/>
                  <a:gd name="T12" fmla="*/ 1 w 23"/>
                  <a:gd name="T13" fmla="*/ 11 h 23"/>
                  <a:gd name="T14" fmla="*/ 8 w 23"/>
                  <a:gd name="T15" fmla="*/ 2 h 23"/>
                  <a:gd name="T16" fmla="*/ 12 w 23"/>
                  <a:gd name="T17"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3">
                    <a:moveTo>
                      <a:pt x="12" y="1"/>
                    </a:moveTo>
                    <a:cubicBezTo>
                      <a:pt x="21" y="8"/>
                      <a:pt x="21" y="8"/>
                      <a:pt x="21" y="8"/>
                    </a:cubicBezTo>
                    <a:cubicBezTo>
                      <a:pt x="23" y="9"/>
                      <a:pt x="23" y="11"/>
                      <a:pt x="22" y="12"/>
                    </a:cubicBezTo>
                    <a:cubicBezTo>
                      <a:pt x="15" y="22"/>
                      <a:pt x="15" y="22"/>
                      <a:pt x="15" y="22"/>
                    </a:cubicBezTo>
                    <a:cubicBezTo>
                      <a:pt x="14" y="23"/>
                      <a:pt x="12" y="23"/>
                      <a:pt x="10" y="22"/>
                    </a:cubicBezTo>
                    <a:cubicBezTo>
                      <a:pt x="1" y="15"/>
                      <a:pt x="1" y="15"/>
                      <a:pt x="1" y="15"/>
                    </a:cubicBezTo>
                    <a:cubicBezTo>
                      <a:pt x="0" y="14"/>
                      <a:pt x="0" y="12"/>
                      <a:pt x="1" y="11"/>
                    </a:cubicBezTo>
                    <a:cubicBezTo>
                      <a:pt x="8" y="2"/>
                      <a:pt x="8" y="2"/>
                      <a:pt x="8" y="2"/>
                    </a:cubicBezTo>
                    <a:cubicBezTo>
                      <a:pt x="9" y="0"/>
                      <a:pt x="11" y="0"/>
                      <a:pt x="12"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68" name="îṩļidê"/>
              <p:cNvSpPr/>
              <p:nvPr/>
            </p:nvSpPr>
            <p:spPr bwMode="auto">
              <a:xfrm>
                <a:off x="3274" y="2773"/>
                <a:ext cx="23" cy="23"/>
              </a:xfrm>
              <a:custGeom>
                <a:avLst/>
                <a:gdLst>
                  <a:gd name="T0" fmla="*/ 13 w 23"/>
                  <a:gd name="T1" fmla="*/ 1 h 23"/>
                  <a:gd name="T2" fmla="*/ 22 w 23"/>
                  <a:gd name="T3" fmla="*/ 8 h 23"/>
                  <a:gd name="T4" fmla="*/ 22 w 23"/>
                  <a:gd name="T5" fmla="*/ 13 h 23"/>
                  <a:gd name="T6" fmla="*/ 15 w 23"/>
                  <a:gd name="T7" fmla="*/ 22 h 23"/>
                  <a:gd name="T8" fmla="*/ 11 w 23"/>
                  <a:gd name="T9" fmla="*/ 22 h 23"/>
                  <a:gd name="T10" fmla="*/ 2 w 23"/>
                  <a:gd name="T11" fmla="*/ 16 h 23"/>
                  <a:gd name="T12" fmla="*/ 1 w 23"/>
                  <a:gd name="T13" fmla="*/ 11 h 23"/>
                  <a:gd name="T14" fmla="*/ 8 w 23"/>
                  <a:gd name="T15" fmla="*/ 2 h 23"/>
                  <a:gd name="T16" fmla="*/ 13 w 23"/>
                  <a:gd name="T17"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3">
                    <a:moveTo>
                      <a:pt x="13" y="1"/>
                    </a:moveTo>
                    <a:cubicBezTo>
                      <a:pt x="22" y="8"/>
                      <a:pt x="22" y="8"/>
                      <a:pt x="22" y="8"/>
                    </a:cubicBezTo>
                    <a:cubicBezTo>
                      <a:pt x="23" y="9"/>
                      <a:pt x="23" y="11"/>
                      <a:pt x="22" y="13"/>
                    </a:cubicBezTo>
                    <a:cubicBezTo>
                      <a:pt x="15" y="22"/>
                      <a:pt x="15" y="22"/>
                      <a:pt x="15" y="22"/>
                    </a:cubicBezTo>
                    <a:cubicBezTo>
                      <a:pt x="14" y="23"/>
                      <a:pt x="12" y="23"/>
                      <a:pt x="11" y="22"/>
                    </a:cubicBezTo>
                    <a:cubicBezTo>
                      <a:pt x="2" y="16"/>
                      <a:pt x="2" y="16"/>
                      <a:pt x="2" y="16"/>
                    </a:cubicBezTo>
                    <a:cubicBezTo>
                      <a:pt x="0" y="14"/>
                      <a:pt x="0" y="12"/>
                      <a:pt x="1" y="11"/>
                    </a:cubicBezTo>
                    <a:cubicBezTo>
                      <a:pt x="8" y="2"/>
                      <a:pt x="8" y="2"/>
                      <a:pt x="8" y="2"/>
                    </a:cubicBezTo>
                    <a:cubicBezTo>
                      <a:pt x="9" y="1"/>
                      <a:pt x="11" y="0"/>
                      <a:pt x="13"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69" name="iṩḷïḍé"/>
              <p:cNvSpPr/>
              <p:nvPr/>
            </p:nvSpPr>
            <p:spPr bwMode="auto">
              <a:xfrm>
                <a:off x="3292" y="2786"/>
                <a:ext cx="23" cy="24"/>
              </a:xfrm>
              <a:custGeom>
                <a:avLst/>
                <a:gdLst>
                  <a:gd name="T0" fmla="*/ 12 w 23"/>
                  <a:gd name="T1" fmla="*/ 1 h 24"/>
                  <a:gd name="T2" fmla="*/ 21 w 23"/>
                  <a:gd name="T3" fmla="*/ 8 h 24"/>
                  <a:gd name="T4" fmla="*/ 22 w 23"/>
                  <a:gd name="T5" fmla="*/ 13 h 24"/>
                  <a:gd name="T6" fmla="*/ 15 w 23"/>
                  <a:gd name="T7" fmla="*/ 22 h 24"/>
                  <a:gd name="T8" fmla="*/ 10 w 23"/>
                  <a:gd name="T9" fmla="*/ 23 h 24"/>
                  <a:gd name="T10" fmla="*/ 1 w 23"/>
                  <a:gd name="T11" fmla="*/ 16 h 24"/>
                  <a:gd name="T12" fmla="*/ 1 w 23"/>
                  <a:gd name="T13" fmla="*/ 11 h 24"/>
                  <a:gd name="T14" fmla="*/ 8 w 23"/>
                  <a:gd name="T15" fmla="*/ 2 h 24"/>
                  <a:gd name="T16" fmla="*/ 12 w 23"/>
                  <a:gd name="T17"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4">
                    <a:moveTo>
                      <a:pt x="12" y="1"/>
                    </a:moveTo>
                    <a:cubicBezTo>
                      <a:pt x="21" y="8"/>
                      <a:pt x="21" y="8"/>
                      <a:pt x="21" y="8"/>
                    </a:cubicBezTo>
                    <a:cubicBezTo>
                      <a:pt x="23" y="9"/>
                      <a:pt x="23" y="11"/>
                      <a:pt x="22" y="13"/>
                    </a:cubicBezTo>
                    <a:cubicBezTo>
                      <a:pt x="15" y="22"/>
                      <a:pt x="15" y="22"/>
                      <a:pt x="15" y="22"/>
                    </a:cubicBezTo>
                    <a:cubicBezTo>
                      <a:pt x="14" y="23"/>
                      <a:pt x="12" y="24"/>
                      <a:pt x="10" y="23"/>
                    </a:cubicBezTo>
                    <a:cubicBezTo>
                      <a:pt x="1" y="16"/>
                      <a:pt x="1" y="16"/>
                      <a:pt x="1" y="16"/>
                    </a:cubicBezTo>
                    <a:cubicBezTo>
                      <a:pt x="0" y="15"/>
                      <a:pt x="0" y="13"/>
                      <a:pt x="1" y="11"/>
                    </a:cubicBezTo>
                    <a:cubicBezTo>
                      <a:pt x="8" y="2"/>
                      <a:pt x="8" y="2"/>
                      <a:pt x="8" y="2"/>
                    </a:cubicBezTo>
                    <a:cubicBezTo>
                      <a:pt x="9" y="1"/>
                      <a:pt x="11" y="0"/>
                      <a:pt x="12"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70" name="iṩḷïḑe"/>
              <p:cNvSpPr/>
              <p:nvPr/>
            </p:nvSpPr>
            <p:spPr bwMode="auto">
              <a:xfrm>
                <a:off x="3309" y="2800"/>
                <a:ext cx="23" cy="23"/>
              </a:xfrm>
              <a:custGeom>
                <a:avLst/>
                <a:gdLst>
                  <a:gd name="T0" fmla="*/ 12 w 23"/>
                  <a:gd name="T1" fmla="*/ 1 h 23"/>
                  <a:gd name="T2" fmla="*/ 21 w 23"/>
                  <a:gd name="T3" fmla="*/ 7 h 23"/>
                  <a:gd name="T4" fmla="*/ 22 w 23"/>
                  <a:gd name="T5" fmla="*/ 12 h 23"/>
                  <a:gd name="T6" fmla="*/ 15 w 23"/>
                  <a:gd name="T7" fmla="*/ 21 h 23"/>
                  <a:gd name="T8" fmla="*/ 11 w 23"/>
                  <a:gd name="T9" fmla="*/ 22 h 23"/>
                  <a:gd name="T10" fmla="*/ 2 w 23"/>
                  <a:gd name="T11" fmla="*/ 15 h 23"/>
                  <a:gd name="T12" fmla="*/ 1 w 23"/>
                  <a:gd name="T13" fmla="*/ 10 h 23"/>
                  <a:gd name="T14" fmla="*/ 8 w 23"/>
                  <a:gd name="T15" fmla="*/ 1 h 23"/>
                  <a:gd name="T16" fmla="*/ 12 w 23"/>
                  <a:gd name="T17"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3">
                    <a:moveTo>
                      <a:pt x="12" y="1"/>
                    </a:moveTo>
                    <a:cubicBezTo>
                      <a:pt x="21" y="7"/>
                      <a:pt x="21" y="7"/>
                      <a:pt x="21" y="7"/>
                    </a:cubicBezTo>
                    <a:cubicBezTo>
                      <a:pt x="23" y="9"/>
                      <a:pt x="23" y="11"/>
                      <a:pt x="22" y="12"/>
                    </a:cubicBezTo>
                    <a:cubicBezTo>
                      <a:pt x="15" y="21"/>
                      <a:pt x="15" y="21"/>
                      <a:pt x="15" y="21"/>
                    </a:cubicBezTo>
                    <a:cubicBezTo>
                      <a:pt x="14" y="22"/>
                      <a:pt x="12" y="23"/>
                      <a:pt x="11" y="22"/>
                    </a:cubicBezTo>
                    <a:cubicBezTo>
                      <a:pt x="2" y="15"/>
                      <a:pt x="2" y="15"/>
                      <a:pt x="2" y="15"/>
                    </a:cubicBezTo>
                    <a:cubicBezTo>
                      <a:pt x="0" y="14"/>
                      <a:pt x="0" y="12"/>
                      <a:pt x="1" y="10"/>
                    </a:cubicBezTo>
                    <a:cubicBezTo>
                      <a:pt x="8" y="1"/>
                      <a:pt x="8" y="1"/>
                      <a:pt x="8" y="1"/>
                    </a:cubicBezTo>
                    <a:cubicBezTo>
                      <a:pt x="9" y="0"/>
                      <a:pt x="11" y="0"/>
                      <a:pt x="12"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71" name="í$ḷîḍe"/>
              <p:cNvSpPr/>
              <p:nvPr/>
            </p:nvSpPr>
            <p:spPr bwMode="auto">
              <a:xfrm>
                <a:off x="3326" y="2813"/>
                <a:ext cx="24" cy="23"/>
              </a:xfrm>
              <a:custGeom>
                <a:avLst/>
                <a:gdLst>
                  <a:gd name="T0" fmla="*/ 13 w 24"/>
                  <a:gd name="T1" fmla="*/ 1 h 23"/>
                  <a:gd name="T2" fmla="*/ 22 w 24"/>
                  <a:gd name="T3" fmla="*/ 8 h 23"/>
                  <a:gd name="T4" fmla="*/ 22 w 24"/>
                  <a:gd name="T5" fmla="*/ 12 h 23"/>
                  <a:gd name="T6" fmla="*/ 15 w 24"/>
                  <a:gd name="T7" fmla="*/ 21 h 23"/>
                  <a:gd name="T8" fmla="*/ 11 w 24"/>
                  <a:gd name="T9" fmla="*/ 22 h 23"/>
                  <a:gd name="T10" fmla="*/ 2 w 24"/>
                  <a:gd name="T11" fmla="*/ 15 h 23"/>
                  <a:gd name="T12" fmla="*/ 1 w 24"/>
                  <a:gd name="T13" fmla="*/ 11 h 23"/>
                  <a:gd name="T14" fmla="*/ 8 w 24"/>
                  <a:gd name="T15" fmla="*/ 1 h 23"/>
                  <a:gd name="T16" fmla="*/ 13 w 24"/>
                  <a:gd name="T17"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3">
                    <a:moveTo>
                      <a:pt x="13" y="1"/>
                    </a:moveTo>
                    <a:cubicBezTo>
                      <a:pt x="22" y="8"/>
                      <a:pt x="22" y="8"/>
                      <a:pt x="22" y="8"/>
                    </a:cubicBezTo>
                    <a:cubicBezTo>
                      <a:pt x="23" y="9"/>
                      <a:pt x="24" y="11"/>
                      <a:pt x="22" y="12"/>
                    </a:cubicBezTo>
                    <a:cubicBezTo>
                      <a:pt x="15" y="21"/>
                      <a:pt x="15" y="21"/>
                      <a:pt x="15" y="21"/>
                    </a:cubicBezTo>
                    <a:cubicBezTo>
                      <a:pt x="14" y="23"/>
                      <a:pt x="12" y="23"/>
                      <a:pt x="11" y="22"/>
                    </a:cubicBezTo>
                    <a:cubicBezTo>
                      <a:pt x="2" y="15"/>
                      <a:pt x="2" y="15"/>
                      <a:pt x="2" y="15"/>
                    </a:cubicBezTo>
                    <a:cubicBezTo>
                      <a:pt x="0" y="14"/>
                      <a:pt x="0" y="12"/>
                      <a:pt x="1" y="11"/>
                    </a:cubicBezTo>
                    <a:cubicBezTo>
                      <a:pt x="8" y="1"/>
                      <a:pt x="8" y="1"/>
                      <a:pt x="8" y="1"/>
                    </a:cubicBezTo>
                    <a:cubicBezTo>
                      <a:pt x="9" y="0"/>
                      <a:pt x="11" y="0"/>
                      <a:pt x="13"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72" name="iṣ1iḋê"/>
              <p:cNvSpPr/>
              <p:nvPr/>
            </p:nvSpPr>
            <p:spPr bwMode="auto">
              <a:xfrm>
                <a:off x="3344" y="2826"/>
                <a:ext cx="23" cy="23"/>
              </a:xfrm>
              <a:custGeom>
                <a:avLst/>
                <a:gdLst>
                  <a:gd name="T0" fmla="*/ 12 w 23"/>
                  <a:gd name="T1" fmla="*/ 1 h 23"/>
                  <a:gd name="T2" fmla="*/ 21 w 23"/>
                  <a:gd name="T3" fmla="*/ 8 h 23"/>
                  <a:gd name="T4" fmla="*/ 22 w 23"/>
                  <a:gd name="T5" fmla="*/ 12 h 23"/>
                  <a:gd name="T6" fmla="*/ 15 w 23"/>
                  <a:gd name="T7" fmla="*/ 21 h 23"/>
                  <a:gd name="T8" fmla="*/ 10 w 23"/>
                  <a:gd name="T9" fmla="*/ 22 h 23"/>
                  <a:gd name="T10" fmla="*/ 1 w 23"/>
                  <a:gd name="T11" fmla="*/ 15 h 23"/>
                  <a:gd name="T12" fmla="*/ 1 w 23"/>
                  <a:gd name="T13" fmla="*/ 11 h 23"/>
                  <a:gd name="T14" fmla="*/ 8 w 23"/>
                  <a:gd name="T15" fmla="*/ 2 h 23"/>
                  <a:gd name="T16" fmla="*/ 12 w 23"/>
                  <a:gd name="T17"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3">
                    <a:moveTo>
                      <a:pt x="12" y="1"/>
                    </a:moveTo>
                    <a:cubicBezTo>
                      <a:pt x="21" y="8"/>
                      <a:pt x="21" y="8"/>
                      <a:pt x="21" y="8"/>
                    </a:cubicBezTo>
                    <a:cubicBezTo>
                      <a:pt x="23" y="9"/>
                      <a:pt x="23" y="11"/>
                      <a:pt x="22" y="12"/>
                    </a:cubicBezTo>
                    <a:cubicBezTo>
                      <a:pt x="15" y="21"/>
                      <a:pt x="15" y="21"/>
                      <a:pt x="15" y="21"/>
                    </a:cubicBezTo>
                    <a:cubicBezTo>
                      <a:pt x="14" y="23"/>
                      <a:pt x="12" y="23"/>
                      <a:pt x="10" y="22"/>
                    </a:cubicBezTo>
                    <a:cubicBezTo>
                      <a:pt x="1" y="15"/>
                      <a:pt x="1" y="15"/>
                      <a:pt x="1" y="15"/>
                    </a:cubicBezTo>
                    <a:cubicBezTo>
                      <a:pt x="0" y="14"/>
                      <a:pt x="0" y="12"/>
                      <a:pt x="1" y="11"/>
                    </a:cubicBezTo>
                    <a:cubicBezTo>
                      <a:pt x="8" y="2"/>
                      <a:pt x="8" y="2"/>
                      <a:pt x="8" y="2"/>
                    </a:cubicBezTo>
                    <a:cubicBezTo>
                      <a:pt x="9" y="0"/>
                      <a:pt x="11" y="0"/>
                      <a:pt x="12"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73" name="iŝlíḑe"/>
              <p:cNvSpPr/>
              <p:nvPr/>
            </p:nvSpPr>
            <p:spPr bwMode="auto">
              <a:xfrm>
                <a:off x="3361" y="2839"/>
                <a:ext cx="23" cy="23"/>
              </a:xfrm>
              <a:custGeom>
                <a:avLst/>
                <a:gdLst>
                  <a:gd name="T0" fmla="*/ 13 w 23"/>
                  <a:gd name="T1" fmla="*/ 1 h 23"/>
                  <a:gd name="T2" fmla="*/ 22 w 23"/>
                  <a:gd name="T3" fmla="*/ 8 h 23"/>
                  <a:gd name="T4" fmla="*/ 22 w 23"/>
                  <a:gd name="T5" fmla="*/ 12 h 23"/>
                  <a:gd name="T6" fmla="*/ 15 w 23"/>
                  <a:gd name="T7" fmla="*/ 22 h 23"/>
                  <a:gd name="T8" fmla="*/ 11 w 23"/>
                  <a:gd name="T9" fmla="*/ 22 h 23"/>
                  <a:gd name="T10" fmla="*/ 2 w 23"/>
                  <a:gd name="T11" fmla="*/ 15 h 23"/>
                  <a:gd name="T12" fmla="*/ 1 w 23"/>
                  <a:gd name="T13" fmla="*/ 11 h 23"/>
                  <a:gd name="T14" fmla="*/ 8 w 23"/>
                  <a:gd name="T15" fmla="*/ 2 h 23"/>
                  <a:gd name="T16" fmla="*/ 13 w 23"/>
                  <a:gd name="T17"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3">
                    <a:moveTo>
                      <a:pt x="13" y="1"/>
                    </a:moveTo>
                    <a:cubicBezTo>
                      <a:pt x="22" y="8"/>
                      <a:pt x="22" y="8"/>
                      <a:pt x="22" y="8"/>
                    </a:cubicBezTo>
                    <a:cubicBezTo>
                      <a:pt x="23" y="9"/>
                      <a:pt x="23" y="11"/>
                      <a:pt x="22" y="12"/>
                    </a:cubicBezTo>
                    <a:cubicBezTo>
                      <a:pt x="15" y="22"/>
                      <a:pt x="15" y="22"/>
                      <a:pt x="15" y="22"/>
                    </a:cubicBezTo>
                    <a:cubicBezTo>
                      <a:pt x="14" y="23"/>
                      <a:pt x="12" y="23"/>
                      <a:pt x="11" y="22"/>
                    </a:cubicBezTo>
                    <a:cubicBezTo>
                      <a:pt x="2" y="15"/>
                      <a:pt x="2" y="15"/>
                      <a:pt x="2" y="15"/>
                    </a:cubicBezTo>
                    <a:cubicBezTo>
                      <a:pt x="0" y="14"/>
                      <a:pt x="0" y="12"/>
                      <a:pt x="1" y="11"/>
                    </a:cubicBezTo>
                    <a:cubicBezTo>
                      <a:pt x="8" y="2"/>
                      <a:pt x="8" y="2"/>
                      <a:pt x="8" y="2"/>
                    </a:cubicBezTo>
                    <a:cubicBezTo>
                      <a:pt x="9" y="0"/>
                      <a:pt x="11" y="0"/>
                      <a:pt x="13"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74" name="iṥlide"/>
              <p:cNvSpPr/>
              <p:nvPr/>
            </p:nvSpPr>
            <p:spPr bwMode="auto">
              <a:xfrm>
                <a:off x="3378" y="2852"/>
                <a:ext cx="24" cy="23"/>
              </a:xfrm>
              <a:custGeom>
                <a:avLst/>
                <a:gdLst>
                  <a:gd name="T0" fmla="*/ 13 w 24"/>
                  <a:gd name="T1" fmla="*/ 1 h 23"/>
                  <a:gd name="T2" fmla="*/ 22 w 24"/>
                  <a:gd name="T3" fmla="*/ 8 h 23"/>
                  <a:gd name="T4" fmla="*/ 23 w 24"/>
                  <a:gd name="T5" fmla="*/ 13 h 23"/>
                  <a:gd name="T6" fmla="*/ 15 w 24"/>
                  <a:gd name="T7" fmla="*/ 22 h 23"/>
                  <a:gd name="T8" fmla="*/ 11 w 24"/>
                  <a:gd name="T9" fmla="*/ 22 h 23"/>
                  <a:gd name="T10" fmla="*/ 2 w 24"/>
                  <a:gd name="T11" fmla="*/ 16 h 23"/>
                  <a:gd name="T12" fmla="*/ 1 w 24"/>
                  <a:gd name="T13" fmla="*/ 11 h 23"/>
                  <a:gd name="T14" fmla="*/ 8 w 24"/>
                  <a:gd name="T15" fmla="*/ 2 h 23"/>
                  <a:gd name="T16" fmla="*/ 13 w 24"/>
                  <a:gd name="T17"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3">
                    <a:moveTo>
                      <a:pt x="13" y="1"/>
                    </a:moveTo>
                    <a:cubicBezTo>
                      <a:pt x="22" y="8"/>
                      <a:pt x="22" y="8"/>
                      <a:pt x="22" y="8"/>
                    </a:cubicBezTo>
                    <a:cubicBezTo>
                      <a:pt x="23" y="9"/>
                      <a:pt x="24" y="11"/>
                      <a:pt x="23" y="13"/>
                    </a:cubicBezTo>
                    <a:cubicBezTo>
                      <a:pt x="15" y="22"/>
                      <a:pt x="15" y="22"/>
                      <a:pt x="15" y="22"/>
                    </a:cubicBezTo>
                    <a:cubicBezTo>
                      <a:pt x="14" y="23"/>
                      <a:pt x="12" y="23"/>
                      <a:pt x="11" y="22"/>
                    </a:cubicBezTo>
                    <a:cubicBezTo>
                      <a:pt x="2" y="16"/>
                      <a:pt x="2" y="16"/>
                      <a:pt x="2" y="16"/>
                    </a:cubicBezTo>
                    <a:cubicBezTo>
                      <a:pt x="1" y="14"/>
                      <a:pt x="0" y="12"/>
                      <a:pt x="1" y="11"/>
                    </a:cubicBezTo>
                    <a:cubicBezTo>
                      <a:pt x="8" y="2"/>
                      <a:pt x="8" y="2"/>
                      <a:pt x="8" y="2"/>
                    </a:cubicBezTo>
                    <a:cubicBezTo>
                      <a:pt x="10" y="1"/>
                      <a:pt x="12" y="0"/>
                      <a:pt x="13"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75" name="iṡļíďé"/>
              <p:cNvSpPr/>
              <p:nvPr/>
            </p:nvSpPr>
            <p:spPr bwMode="auto">
              <a:xfrm>
                <a:off x="3396" y="2865"/>
                <a:ext cx="23" cy="24"/>
              </a:xfrm>
              <a:custGeom>
                <a:avLst/>
                <a:gdLst>
                  <a:gd name="T0" fmla="*/ 12 w 23"/>
                  <a:gd name="T1" fmla="*/ 1 h 24"/>
                  <a:gd name="T2" fmla="*/ 21 w 23"/>
                  <a:gd name="T3" fmla="*/ 8 h 24"/>
                  <a:gd name="T4" fmla="*/ 22 w 23"/>
                  <a:gd name="T5" fmla="*/ 13 h 24"/>
                  <a:gd name="T6" fmla="*/ 15 w 23"/>
                  <a:gd name="T7" fmla="*/ 22 h 24"/>
                  <a:gd name="T8" fmla="*/ 10 w 23"/>
                  <a:gd name="T9" fmla="*/ 23 h 24"/>
                  <a:gd name="T10" fmla="*/ 1 w 23"/>
                  <a:gd name="T11" fmla="*/ 16 h 24"/>
                  <a:gd name="T12" fmla="*/ 1 w 23"/>
                  <a:gd name="T13" fmla="*/ 11 h 24"/>
                  <a:gd name="T14" fmla="*/ 8 w 23"/>
                  <a:gd name="T15" fmla="*/ 2 h 24"/>
                  <a:gd name="T16" fmla="*/ 12 w 23"/>
                  <a:gd name="T17"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4">
                    <a:moveTo>
                      <a:pt x="12" y="1"/>
                    </a:moveTo>
                    <a:cubicBezTo>
                      <a:pt x="21" y="8"/>
                      <a:pt x="21" y="8"/>
                      <a:pt x="21" y="8"/>
                    </a:cubicBezTo>
                    <a:cubicBezTo>
                      <a:pt x="23" y="9"/>
                      <a:pt x="23" y="11"/>
                      <a:pt x="22" y="13"/>
                    </a:cubicBezTo>
                    <a:cubicBezTo>
                      <a:pt x="15" y="22"/>
                      <a:pt x="15" y="22"/>
                      <a:pt x="15" y="22"/>
                    </a:cubicBezTo>
                    <a:cubicBezTo>
                      <a:pt x="14" y="23"/>
                      <a:pt x="12" y="24"/>
                      <a:pt x="10" y="23"/>
                    </a:cubicBezTo>
                    <a:cubicBezTo>
                      <a:pt x="1" y="16"/>
                      <a:pt x="1" y="16"/>
                      <a:pt x="1" y="16"/>
                    </a:cubicBezTo>
                    <a:cubicBezTo>
                      <a:pt x="0" y="15"/>
                      <a:pt x="0" y="13"/>
                      <a:pt x="1" y="11"/>
                    </a:cubicBezTo>
                    <a:cubicBezTo>
                      <a:pt x="8" y="2"/>
                      <a:pt x="8" y="2"/>
                      <a:pt x="8" y="2"/>
                    </a:cubicBezTo>
                    <a:cubicBezTo>
                      <a:pt x="9" y="1"/>
                      <a:pt x="11" y="0"/>
                      <a:pt x="12"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76" name="iṥľïḑè"/>
              <p:cNvSpPr/>
              <p:nvPr/>
            </p:nvSpPr>
            <p:spPr bwMode="auto">
              <a:xfrm>
                <a:off x="3217" y="2757"/>
                <a:ext cx="24" cy="23"/>
              </a:xfrm>
              <a:custGeom>
                <a:avLst/>
                <a:gdLst>
                  <a:gd name="T0" fmla="*/ 13 w 24"/>
                  <a:gd name="T1" fmla="*/ 1 h 23"/>
                  <a:gd name="T2" fmla="*/ 22 w 24"/>
                  <a:gd name="T3" fmla="*/ 8 h 23"/>
                  <a:gd name="T4" fmla="*/ 23 w 24"/>
                  <a:gd name="T5" fmla="*/ 13 h 23"/>
                  <a:gd name="T6" fmla="*/ 15 w 24"/>
                  <a:gd name="T7" fmla="*/ 22 h 23"/>
                  <a:gd name="T8" fmla="*/ 11 w 24"/>
                  <a:gd name="T9" fmla="*/ 22 h 23"/>
                  <a:gd name="T10" fmla="*/ 2 w 24"/>
                  <a:gd name="T11" fmla="*/ 16 h 23"/>
                  <a:gd name="T12" fmla="*/ 1 w 24"/>
                  <a:gd name="T13" fmla="*/ 11 h 23"/>
                  <a:gd name="T14" fmla="*/ 8 w 24"/>
                  <a:gd name="T15" fmla="*/ 2 h 23"/>
                  <a:gd name="T16" fmla="*/ 13 w 24"/>
                  <a:gd name="T17"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3">
                    <a:moveTo>
                      <a:pt x="13" y="1"/>
                    </a:moveTo>
                    <a:cubicBezTo>
                      <a:pt x="22" y="8"/>
                      <a:pt x="22" y="8"/>
                      <a:pt x="22" y="8"/>
                    </a:cubicBezTo>
                    <a:cubicBezTo>
                      <a:pt x="23" y="9"/>
                      <a:pt x="24" y="11"/>
                      <a:pt x="23" y="13"/>
                    </a:cubicBezTo>
                    <a:cubicBezTo>
                      <a:pt x="15" y="22"/>
                      <a:pt x="15" y="22"/>
                      <a:pt x="15" y="22"/>
                    </a:cubicBezTo>
                    <a:cubicBezTo>
                      <a:pt x="14" y="23"/>
                      <a:pt x="12" y="23"/>
                      <a:pt x="11" y="22"/>
                    </a:cubicBezTo>
                    <a:cubicBezTo>
                      <a:pt x="2" y="16"/>
                      <a:pt x="2" y="16"/>
                      <a:pt x="2" y="16"/>
                    </a:cubicBezTo>
                    <a:cubicBezTo>
                      <a:pt x="1" y="15"/>
                      <a:pt x="0" y="13"/>
                      <a:pt x="1" y="11"/>
                    </a:cubicBezTo>
                    <a:cubicBezTo>
                      <a:pt x="8" y="2"/>
                      <a:pt x="8" y="2"/>
                      <a:pt x="8" y="2"/>
                    </a:cubicBezTo>
                    <a:cubicBezTo>
                      <a:pt x="10" y="1"/>
                      <a:pt x="11" y="0"/>
                      <a:pt x="13"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77" name="îšḻîdè"/>
              <p:cNvSpPr/>
              <p:nvPr/>
            </p:nvSpPr>
            <p:spPr bwMode="auto">
              <a:xfrm>
                <a:off x="3235" y="2770"/>
                <a:ext cx="24" cy="24"/>
              </a:xfrm>
              <a:custGeom>
                <a:avLst/>
                <a:gdLst>
                  <a:gd name="T0" fmla="*/ 12 w 23"/>
                  <a:gd name="T1" fmla="*/ 2 h 24"/>
                  <a:gd name="T2" fmla="*/ 21 w 23"/>
                  <a:gd name="T3" fmla="*/ 8 h 24"/>
                  <a:gd name="T4" fmla="*/ 22 w 23"/>
                  <a:gd name="T5" fmla="*/ 13 h 24"/>
                  <a:gd name="T6" fmla="*/ 15 w 23"/>
                  <a:gd name="T7" fmla="*/ 22 h 24"/>
                  <a:gd name="T8" fmla="*/ 10 w 23"/>
                  <a:gd name="T9" fmla="*/ 23 h 24"/>
                  <a:gd name="T10" fmla="*/ 1 w 23"/>
                  <a:gd name="T11" fmla="*/ 16 h 24"/>
                  <a:gd name="T12" fmla="*/ 1 w 23"/>
                  <a:gd name="T13" fmla="*/ 11 h 24"/>
                  <a:gd name="T14" fmla="*/ 8 w 23"/>
                  <a:gd name="T15" fmla="*/ 2 h 24"/>
                  <a:gd name="T16" fmla="*/ 12 w 23"/>
                  <a:gd name="T17" fmla="*/ 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4">
                    <a:moveTo>
                      <a:pt x="12" y="2"/>
                    </a:moveTo>
                    <a:cubicBezTo>
                      <a:pt x="21" y="8"/>
                      <a:pt x="21" y="8"/>
                      <a:pt x="21" y="8"/>
                    </a:cubicBezTo>
                    <a:cubicBezTo>
                      <a:pt x="23" y="9"/>
                      <a:pt x="23" y="11"/>
                      <a:pt x="22" y="13"/>
                    </a:cubicBezTo>
                    <a:cubicBezTo>
                      <a:pt x="15" y="22"/>
                      <a:pt x="15" y="22"/>
                      <a:pt x="15" y="22"/>
                    </a:cubicBezTo>
                    <a:cubicBezTo>
                      <a:pt x="14" y="23"/>
                      <a:pt x="12" y="24"/>
                      <a:pt x="10" y="23"/>
                    </a:cubicBezTo>
                    <a:cubicBezTo>
                      <a:pt x="1" y="16"/>
                      <a:pt x="1" y="16"/>
                      <a:pt x="1" y="16"/>
                    </a:cubicBezTo>
                    <a:cubicBezTo>
                      <a:pt x="0" y="15"/>
                      <a:pt x="0" y="13"/>
                      <a:pt x="1" y="11"/>
                    </a:cubicBezTo>
                    <a:cubicBezTo>
                      <a:pt x="8" y="2"/>
                      <a:pt x="8" y="2"/>
                      <a:pt x="8" y="2"/>
                    </a:cubicBezTo>
                    <a:cubicBezTo>
                      <a:pt x="9" y="1"/>
                      <a:pt x="11" y="0"/>
                      <a:pt x="12" y="2"/>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78" name="ïslîḑé"/>
              <p:cNvSpPr/>
              <p:nvPr/>
            </p:nvSpPr>
            <p:spPr bwMode="auto">
              <a:xfrm>
                <a:off x="3253" y="2784"/>
                <a:ext cx="23" cy="23"/>
              </a:xfrm>
              <a:custGeom>
                <a:avLst/>
                <a:gdLst>
                  <a:gd name="T0" fmla="*/ 13 w 23"/>
                  <a:gd name="T1" fmla="*/ 1 h 23"/>
                  <a:gd name="T2" fmla="*/ 22 w 23"/>
                  <a:gd name="T3" fmla="*/ 8 h 23"/>
                  <a:gd name="T4" fmla="*/ 22 w 23"/>
                  <a:gd name="T5" fmla="*/ 12 h 23"/>
                  <a:gd name="T6" fmla="*/ 15 w 23"/>
                  <a:gd name="T7" fmla="*/ 21 h 23"/>
                  <a:gd name="T8" fmla="*/ 11 w 23"/>
                  <a:gd name="T9" fmla="*/ 22 h 23"/>
                  <a:gd name="T10" fmla="*/ 2 w 23"/>
                  <a:gd name="T11" fmla="*/ 15 h 23"/>
                  <a:gd name="T12" fmla="*/ 1 w 23"/>
                  <a:gd name="T13" fmla="*/ 11 h 23"/>
                  <a:gd name="T14" fmla="*/ 8 w 23"/>
                  <a:gd name="T15" fmla="*/ 1 h 23"/>
                  <a:gd name="T16" fmla="*/ 13 w 23"/>
                  <a:gd name="T17"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3">
                    <a:moveTo>
                      <a:pt x="13" y="1"/>
                    </a:moveTo>
                    <a:cubicBezTo>
                      <a:pt x="22" y="8"/>
                      <a:pt x="22" y="8"/>
                      <a:pt x="22" y="8"/>
                    </a:cubicBezTo>
                    <a:cubicBezTo>
                      <a:pt x="23" y="9"/>
                      <a:pt x="23" y="11"/>
                      <a:pt x="22" y="12"/>
                    </a:cubicBezTo>
                    <a:cubicBezTo>
                      <a:pt x="15" y="21"/>
                      <a:pt x="15" y="21"/>
                      <a:pt x="15" y="21"/>
                    </a:cubicBezTo>
                    <a:cubicBezTo>
                      <a:pt x="14" y="23"/>
                      <a:pt x="12" y="23"/>
                      <a:pt x="11" y="22"/>
                    </a:cubicBezTo>
                    <a:cubicBezTo>
                      <a:pt x="2" y="15"/>
                      <a:pt x="2" y="15"/>
                      <a:pt x="2" y="15"/>
                    </a:cubicBezTo>
                    <a:cubicBezTo>
                      <a:pt x="0" y="14"/>
                      <a:pt x="0" y="12"/>
                      <a:pt x="1" y="11"/>
                    </a:cubicBezTo>
                    <a:cubicBezTo>
                      <a:pt x="8" y="1"/>
                      <a:pt x="8" y="1"/>
                      <a:pt x="8" y="1"/>
                    </a:cubicBezTo>
                    <a:cubicBezTo>
                      <a:pt x="9" y="0"/>
                      <a:pt x="11" y="0"/>
                      <a:pt x="13"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79" name="íṧḻîḓe"/>
              <p:cNvSpPr/>
              <p:nvPr/>
            </p:nvSpPr>
            <p:spPr bwMode="auto">
              <a:xfrm>
                <a:off x="3270" y="2797"/>
                <a:ext cx="24" cy="23"/>
              </a:xfrm>
              <a:custGeom>
                <a:avLst/>
                <a:gdLst>
                  <a:gd name="T0" fmla="*/ 13 w 24"/>
                  <a:gd name="T1" fmla="*/ 1 h 23"/>
                  <a:gd name="T2" fmla="*/ 22 w 24"/>
                  <a:gd name="T3" fmla="*/ 8 h 23"/>
                  <a:gd name="T4" fmla="*/ 23 w 24"/>
                  <a:gd name="T5" fmla="*/ 12 h 23"/>
                  <a:gd name="T6" fmla="*/ 16 w 24"/>
                  <a:gd name="T7" fmla="*/ 21 h 23"/>
                  <a:gd name="T8" fmla="*/ 11 w 24"/>
                  <a:gd name="T9" fmla="*/ 22 h 23"/>
                  <a:gd name="T10" fmla="*/ 2 w 24"/>
                  <a:gd name="T11" fmla="*/ 15 h 23"/>
                  <a:gd name="T12" fmla="*/ 1 w 24"/>
                  <a:gd name="T13" fmla="*/ 11 h 23"/>
                  <a:gd name="T14" fmla="*/ 9 w 24"/>
                  <a:gd name="T15" fmla="*/ 1 h 23"/>
                  <a:gd name="T16" fmla="*/ 13 w 24"/>
                  <a:gd name="T17"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3">
                    <a:moveTo>
                      <a:pt x="13" y="1"/>
                    </a:moveTo>
                    <a:cubicBezTo>
                      <a:pt x="22" y="8"/>
                      <a:pt x="22" y="8"/>
                      <a:pt x="22" y="8"/>
                    </a:cubicBezTo>
                    <a:cubicBezTo>
                      <a:pt x="23" y="9"/>
                      <a:pt x="24" y="11"/>
                      <a:pt x="23" y="12"/>
                    </a:cubicBezTo>
                    <a:cubicBezTo>
                      <a:pt x="16" y="21"/>
                      <a:pt x="16" y="21"/>
                      <a:pt x="16" y="21"/>
                    </a:cubicBezTo>
                    <a:cubicBezTo>
                      <a:pt x="14" y="23"/>
                      <a:pt x="12" y="23"/>
                      <a:pt x="11" y="22"/>
                    </a:cubicBezTo>
                    <a:cubicBezTo>
                      <a:pt x="2" y="15"/>
                      <a:pt x="2" y="15"/>
                      <a:pt x="2" y="15"/>
                    </a:cubicBezTo>
                    <a:cubicBezTo>
                      <a:pt x="1" y="14"/>
                      <a:pt x="0" y="12"/>
                      <a:pt x="1" y="11"/>
                    </a:cubicBezTo>
                    <a:cubicBezTo>
                      <a:pt x="9" y="1"/>
                      <a:pt x="9" y="1"/>
                      <a:pt x="9" y="1"/>
                    </a:cubicBezTo>
                    <a:cubicBezTo>
                      <a:pt x="10" y="0"/>
                      <a:pt x="12" y="0"/>
                      <a:pt x="13"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80" name="ï$lîḓe"/>
              <p:cNvSpPr/>
              <p:nvPr/>
            </p:nvSpPr>
            <p:spPr bwMode="auto">
              <a:xfrm>
                <a:off x="3288" y="2810"/>
                <a:ext cx="23" cy="23"/>
              </a:xfrm>
              <a:custGeom>
                <a:avLst/>
                <a:gdLst>
                  <a:gd name="T0" fmla="*/ 12 w 23"/>
                  <a:gd name="T1" fmla="*/ 1 h 23"/>
                  <a:gd name="T2" fmla="*/ 21 w 23"/>
                  <a:gd name="T3" fmla="*/ 8 h 23"/>
                  <a:gd name="T4" fmla="*/ 22 w 23"/>
                  <a:gd name="T5" fmla="*/ 12 h 23"/>
                  <a:gd name="T6" fmla="*/ 15 w 23"/>
                  <a:gd name="T7" fmla="*/ 22 h 23"/>
                  <a:gd name="T8" fmla="*/ 10 w 23"/>
                  <a:gd name="T9" fmla="*/ 22 h 23"/>
                  <a:gd name="T10" fmla="*/ 1 w 23"/>
                  <a:gd name="T11" fmla="*/ 15 h 23"/>
                  <a:gd name="T12" fmla="*/ 1 w 23"/>
                  <a:gd name="T13" fmla="*/ 11 h 23"/>
                  <a:gd name="T14" fmla="*/ 8 w 23"/>
                  <a:gd name="T15" fmla="*/ 2 h 23"/>
                  <a:gd name="T16" fmla="*/ 12 w 23"/>
                  <a:gd name="T17"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3">
                    <a:moveTo>
                      <a:pt x="12" y="1"/>
                    </a:moveTo>
                    <a:cubicBezTo>
                      <a:pt x="21" y="8"/>
                      <a:pt x="21" y="8"/>
                      <a:pt x="21" y="8"/>
                    </a:cubicBezTo>
                    <a:cubicBezTo>
                      <a:pt x="23" y="9"/>
                      <a:pt x="23" y="11"/>
                      <a:pt x="22" y="12"/>
                    </a:cubicBezTo>
                    <a:cubicBezTo>
                      <a:pt x="15" y="22"/>
                      <a:pt x="15" y="22"/>
                      <a:pt x="15" y="22"/>
                    </a:cubicBezTo>
                    <a:cubicBezTo>
                      <a:pt x="14" y="23"/>
                      <a:pt x="12" y="23"/>
                      <a:pt x="10" y="22"/>
                    </a:cubicBezTo>
                    <a:cubicBezTo>
                      <a:pt x="1" y="15"/>
                      <a:pt x="1" y="15"/>
                      <a:pt x="1" y="15"/>
                    </a:cubicBezTo>
                    <a:cubicBezTo>
                      <a:pt x="0" y="14"/>
                      <a:pt x="0" y="12"/>
                      <a:pt x="1" y="11"/>
                    </a:cubicBezTo>
                    <a:cubicBezTo>
                      <a:pt x="8" y="2"/>
                      <a:pt x="8" y="2"/>
                      <a:pt x="8" y="2"/>
                    </a:cubicBezTo>
                    <a:cubicBezTo>
                      <a:pt x="9" y="0"/>
                      <a:pt x="11" y="0"/>
                      <a:pt x="12"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81" name="íṣḷíďé"/>
              <p:cNvSpPr/>
              <p:nvPr/>
            </p:nvSpPr>
            <p:spPr bwMode="auto">
              <a:xfrm>
                <a:off x="3305" y="2823"/>
                <a:ext cx="23" cy="23"/>
              </a:xfrm>
              <a:custGeom>
                <a:avLst/>
                <a:gdLst>
                  <a:gd name="T0" fmla="*/ 13 w 23"/>
                  <a:gd name="T1" fmla="*/ 1 h 23"/>
                  <a:gd name="T2" fmla="*/ 22 w 23"/>
                  <a:gd name="T3" fmla="*/ 8 h 23"/>
                  <a:gd name="T4" fmla="*/ 22 w 23"/>
                  <a:gd name="T5" fmla="*/ 12 h 23"/>
                  <a:gd name="T6" fmla="*/ 15 w 23"/>
                  <a:gd name="T7" fmla="*/ 22 h 23"/>
                  <a:gd name="T8" fmla="*/ 11 w 23"/>
                  <a:gd name="T9" fmla="*/ 22 h 23"/>
                  <a:gd name="T10" fmla="*/ 2 w 23"/>
                  <a:gd name="T11" fmla="*/ 15 h 23"/>
                  <a:gd name="T12" fmla="*/ 1 w 23"/>
                  <a:gd name="T13" fmla="*/ 11 h 23"/>
                  <a:gd name="T14" fmla="*/ 8 w 23"/>
                  <a:gd name="T15" fmla="*/ 2 h 23"/>
                  <a:gd name="T16" fmla="*/ 13 w 23"/>
                  <a:gd name="T17"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3">
                    <a:moveTo>
                      <a:pt x="13" y="1"/>
                    </a:moveTo>
                    <a:cubicBezTo>
                      <a:pt x="22" y="8"/>
                      <a:pt x="22" y="8"/>
                      <a:pt x="22" y="8"/>
                    </a:cubicBezTo>
                    <a:cubicBezTo>
                      <a:pt x="23" y="9"/>
                      <a:pt x="23" y="11"/>
                      <a:pt x="22" y="12"/>
                    </a:cubicBezTo>
                    <a:cubicBezTo>
                      <a:pt x="15" y="22"/>
                      <a:pt x="15" y="22"/>
                      <a:pt x="15" y="22"/>
                    </a:cubicBezTo>
                    <a:cubicBezTo>
                      <a:pt x="14" y="23"/>
                      <a:pt x="12" y="23"/>
                      <a:pt x="11" y="22"/>
                    </a:cubicBezTo>
                    <a:cubicBezTo>
                      <a:pt x="2" y="15"/>
                      <a:pt x="2" y="15"/>
                      <a:pt x="2" y="15"/>
                    </a:cubicBezTo>
                    <a:cubicBezTo>
                      <a:pt x="0" y="14"/>
                      <a:pt x="0" y="12"/>
                      <a:pt x="1" y="11"/>
                    </a:cubicBezTo>
                    <a:cubicBezTo>
                      <a:pt x="8" y="2"/>
                      <a:pt x="8" y="2"/>
                      <a:pt x="8" y="2"/>
                    </a:cubicBezTo>
                    <a:cubicBezTo>
                      <a:pt x="9" y="0"/>
                      <a:pt x="11" y="0"/>
                      <a:pt x="13"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82" name="îṩ1ïḓê"/>
              <p:cNvSpPr/>
              <p:nvPr/>
            </p:nvSpPr>
            <p:spPr bwMode="auto">
              <a:xfrm>
                <a:off x="3322" y="2836"/>
                <a:ext cx="24" cy="23"/>
              </a:xfrm>
              <a:custGeom>
                <a:avLst/>
                <a:gdLst>
                  <a:gd name="T0" fmla="*/ 13 w 24"/>
                  <a:gd name="T1" fmla="*/ 1 h 23"/>
                  <a:gd name="T2" fmla="*/ 22 w 24"/>
                  <a:gd name="T3" fmla="*/ 8 h 23"/>
                  <a:gd name="T4" fmla="*/ 23 w 24"/>
                  <a:gd name="T5" fmla="*/ 13 h 23"/>
                  <a:gd name="T6" fmla="*/ 16 w 24"/>
                  <a:gd name="T7" fmla="*/ 22 h 23"/>
                  <a:gd name="T8" fmla="*/ 11 w 24"/>
                  <a:gd name="T9" fmla="*/ 22 h 23"/>
                  <a:gd name="T10" fmla="*/ 2 w 24"/>
                  <a:gd name="T11" fmla="*/ 16 h 23"/>
                  <a:gd name="T12" fmla="*/ 2 w 24"/>
                  <a:gd name="T13" fmla="*/ 11 h 23"/>
                  <a:gd name="T14" fmla="*/ 9 w 24"/>
                  <a:gd name="T15" fmla="*/ 2 h 23"/>
                  <a:gd name="T16" fmla="*/ 13 w 24"/>
                  <a:gd name="T17"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3">
                    <a:moveTo>
                      <a:pt x="13" y="1"/>
                    </a:moveTo>
                    <a:cubicBezTo>
                      <a:pt x="22" y="8"/>
                      <a:pt x="22" y="8"/>
                      <a:pt x="22" y="8"/>
                    </a:cubicBezTo>
                    <a:cubicBezTo>
                      <a:pt x="24" y="9"/>
                      <a:pt x="24" y="11"/>
                      <a:pt x="23" y="13"/>
                    </a:cubicBezTo>
                    <a:cubicBezTo>
                      <a:pt x="16" y="22"/>
                      <a:pt x="16" y="22"/>
                      <a:pt x="16" y="22"/>
                    </a:cubicBezTo>
                    <a:cubicBezTo>
                      <a:pt x="15" y="23"/>
                      <a:pt x="13" y="23"/>
                      <a:pt x="11" y="22"/>
                    </a:cubicBezTo>
                    <a:cubicBezTo>
                      <a:pt x="2" y="16"/>
                      <a:pt x="2" y="16"/>
                      <a:pt x="2" y="16"/>
                    </a:cubicBezTo>
                    <a:cubicBezTo>
                      <a:pt x="1" y="15"/>
                      <a:pt x="0" y="13"/>
                      <a:pt x="2" y="11"/>
                    </a:cubicBezTo>
                    <a:cubicBezTo>
                      <a:pt x="9" y="2"/>
                      <a:pt x="9" y="2"/>
                      <a:pt x="9" y="2"/>
                    </a:cubicBezTo>
                    <a:cubicBezTo>
                      <a:pt x="10" y="1"/>
                      <a:pt x="12" y="0"/>
                      <a:pt x="13"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83" name="iṥľïḋê"/>
              <p:cNvSpPr/>
              <p:nvPr/>
            </p:nvSpPr>
            <p:spPr bwMode="auto">
              <a:xfrm>
                <a:off x="3340" y="2849"/>
                <a:ext cx="23" cy="24"/>
              </a:xfrm>
              <a:custGeom>
                <a:avLst/>
                <a:gdLst>
                  <a:gd name="T0" fmla="*/ 12 w 23"/>
                  <a:gd name="T1" fmla="*/ 2 h 24"/>
                  <a:gd name="T2" fmla="*/ 21 w 23"/>
                  <a:gd name="T3" fmla="*/ 8 h 24"/>
                  <a:gd name="T4" fmla="*/ 22 w 23"/>
                  <a:gd name="T5" fmla="*/ 13 h 24"/>
                  <a:gd name="T6" fmla="*/ 15 w 23"/>
                  <a:gd name="T7" fmla="*/ 22 h 24"/>
                  <a:gd name="T8" fmla="*/ 11 w 23"/>
                  <a:gd name="T9" fmla="*/ 23 h 24"/>
                  <a:gd name="T10" fmla="*/ 2 w 23"/>
                  <a:gd name="T11" fmla="*/ 16 h 24"/>
                  <a:gd name="T12" fmla="*/ 1 w 23"/>
                  <a:gd name="T13" fmla="*/ 11 h 24"/>
                  <a:gd name="T14" fmla="*/ 8 w 23"/>
                  <a:gd name="T15" fmla="*/ 2 h 24"/>
                  <a:gd name="T16" fmla="*/ 12 w 23"/>
                  <a:gd name="T17" fmla="*/ 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4">
                    <a:moveTo>
                      <a:pt x="12" y="2"/>
                    </a:moveTo>
                    <a:cubicBezTo>
                      <a:pt x="21" y="8"/>
                      <a:pt x="21" y="8"/>
                      <a:pt x="21" y="8"/>
                    </a:cubicBezTo>
                    <a:cubicBezTo>
                      <a:pt x="23" y="9"/>
                      <a:pt x="23" y="11"/>
                      <a:pt x="22" y="13"/>
                    </a:cubicBezTo>
                    <a:cubicBezTo>
                      <a:pt x="15" y="22"/>
                      <a:pt x="15" y="22"/>
                      <a:pt x="15" y="22"/>
                    </a:cubicBezTo>
                    <a:cubicBezTo>
                      <a:pt x="14" y="23"/>
                      <a:pt x="12" y="24"/>
                      <a:pt x="11" y="23"/>
                    </a:cubicBezTo>
                    <a:cubicBezTo>
                      <a:pt x="2" y="16"/>
                      <a:pt x="2" y="16"/>
                      <a:pt x="2" y="16"/>
                    </a:cubicBezTo>
                    <a:cubicBezTo>
                      <a:pt x="0" y="15"/>
                      <a:pt x="0" y="13"/>
                      <a:pt x="1" y="11"/>
                    </a:cubicBezTo>
                    <a:cubicBezTo>
                      <a:pt x="8" y="2"/>
                      <a:pt x="8" y="2"/>
                      <a:pt x="8" y="2"/>
                    </a:cubicBezTo>
                    <a:cubicBezTo>
                      <a:pt x="9" y="1"/>
                      <a:pt x="11" y="0"/>
                      <a:pt x="12" y="2"/>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84" name="ïśḷïde"/>
              <p:cNvSpPr/>
              <p:nvPr/>
            </p:nvSpPr>
            <p:spPr bwMode="auto">
              <a:xfrm>
                <a:off x="3357" y="2863"/>
                <a:ext cx="24" cy="23"/>
              </a:xfrm>
              <a:custGeom>
                <a:avLst/>
                <a:gdLst>
                  <a:gd name="T0" fmla="*/ 13 w 24"/>
                  <a:gd name="T1" fmla="*/ 1 h 23"/>
                  <a:gd name="T2" fmla="*/ 22 w 24"/>
                  <a:gd name="T3" fmla="*/ 8 h 23"/>
                  <a:gd name="T4" fmla="*/ 22 w 24"/>
                  <a:gd name="T5" fmla="*/ 12 h 23"/>
                  <a:gd name="T6" fmla="*/ 15 w 24"/>
                  <a:gd name="T7" fmla="*/ 21 h 23"/>
                  <a:gd name="T8" fmla="*/ 11 w 24"/>
                  <a:gd name="T9" fmla="*/ 22 h 23"/>
                  <a:gd name="T10" fmla="*/ 2 w 24"/>
                  <a:gd name="T11" fmla="*/ 15 h 23"/>
                  <a:gd name="T12" fmla="*/ 1 w 24"/>
                  <a:gd name="T13" fmla="*/ 11 h 23"/>
                  <a:gd name="T14" fmla="*/ 8 w 24"/>
                  <a:gd name="T15" fmla="*/ 1 h 23"/>
                  <a:gd name="T16" fmla="*/ 13 w 24"/>
                  <a:gd name="T17"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3">
                    <a:moveTo>
                      <a:pt x="13" y="1"/>
                    </a:moveTo>
                    <a:cubicBezTo>
                      <a:pt x="22" y="8"/>
                      <a:pt x="22" y="8"/>
                      <a:pt x="22" y="8"/>
                    </a:cubicBezTo>
                    <a:cubicBezTo>
                      <a:pt x="23" y="9"/>
                      <a:pt x="24" y="11"/>
                      <a:pt x="22" y="12"/>
                    </a:cubicBezTo>
                    <a:cubicBezTo>
                      <a:pt x="15" y="21"/>
                      <a:pt x="15" y="21"/>
                      <a:pt x="15" y="21"/>
                    </a:cubicBezTo>
                    <a:cubicBezTo>
                      <a:pt x="14" y="23"/>
                      <a:pt x="12" y="23"/>
                      <a:pt x="11" y="22"/>
                    </a:cubicBezTo>
                    <a:cubicBezTo>
                      <a:pt x="2" y="15"/>
                      <a:pt x="2" y="15"/>
                      <a:pt x="2" y="15"/>
                    </a:cubicBezTo>
                    <a:cubicBezTo>
                      <a:pt x="0" y="14"/>
                      <a:pt x="0" y="12"/>
                      <a:pt x="1" y="11"/>
                    </a:cubicBezTo>
                    <a:cubicBezTo>
                      <a:pt x="8" y="1"/>
                      <a:pt x="8" y="1"/>
                      <a:pt x="8" y="1"/>
                    </a:cubicBezTo>
                    <a:cubicBezTo>
                      <a:pt x="9" y="0"/>
                      <a:pt x="11" y="0"/>
                      <a:pt x="13"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85" name="ïṩḷídè"/>
              <p:cNvSpPr/>
              <p:nvPr/>
            </p:nvSpPr>
            <p:spPr bwMode="auto">
              <a:xfrm>
                <a:off x="3375" y="2876"/>
                <a:ext cx="23" cy="23"/>
              </a:xfrm>
              <a:custGeom>
                <a:avLst/>
                <a:gdLst>
                  <a:gd name="T0" fmla="*/ 12 w 23"/>
                  <a:gd name="T1" fmla="*/ 1 h 23"/>
                  <a:gd name="T2" fmla="*/ 21 w 23"/>
                  <a:gd name="T3" fmla="*/ 8 h 23"/>
                  <a:gd name="T4" fmla="*/ 22 w 23"/>
                  <a:gd name="T5" fmla="*/ 12 h 23"/>
                  <a:gd name="T6" fmla="*/ 15 w 23"/>
                  <a:gd name="T7" fmla="*/ 21 h 23"/>
                  <a:gd name="T8" fmla="*/ 10 w 23"/>
                  <a:gd name="T9" fmla="*/ 22 h 23"/>
                  <a:gd name="T10" fmla="*/ 1 w 23"/>
                  <a:gd name="T11" fmla="*/ 15 h 23"/>
                  <a:gd name="T12" fmla="*/ 1 w 23"/>
                  <a:gd name="T13" fmla="*/ 11 h 23"/>
                  <a:gd name="T14" fmla="*/ 8 w 23"/>
                  <a:gd name="T15" fmla="*/ 1 h 23"/>
                  <a:gd name="T16" fmla="*/ 12 w 23"/>
                  <a:gd name="T17"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3">
                    <a:moveTo>
                      <a:pt x="12" y="1"/>
                    </a:moveTo>
                    <a:cubicBezTo>
                      <a:pt x="21" y="8"/>
                      <a:pt x="21" y="8"/>
                      <a:pt x="21" y="8"/>
                    </a:cubicBezTo>
                    <a:cubicBezTo>
                      <a:pt x="23" y="9"/>
                      <a:pt x="23" y="11"/>
                      <a:pt x="22" y="12"/>
                    </a:cubicBezTo>
                    <a:cubicBezTo>
                      <a:pt x="15" y="21"/>
                      <a:pt x="15" y="21"/>
                      <a:pt x="15" y="21"/>
                    </a:cubicBezTo>
                    <a:cubicBezTo>
                      <a:pt x="14" y="23"/>
                      <a:pt x="12" y="23"/>
                      <a:pt x="10" y="22"/>
                    </a:cubicBezTo>
                    <a:cubicBezTo>
                      <a:pt x="1" y="15"/>
                      <a:pt x="1" y="15"/>
                      <a:pt x="1" y="15"/>
                    </a:cubicBezTo>
                    <a:cubicBezTo>
                      <a:pt x="0" y="14"/>
                      <a:pt x="0" y="12"/>
                      <a:pt x="1" y="11"/>
                    </a:cubicBezTo>
                    <a:cubicBezTo>
                      <a:pt x="8" y="1"/>
                      <a:pt x="8" y="1"/>
                      <a:pt x="8" y="1"/>
                    </a:cubicBezTo>
                    <a:cubicBezTo>
                      <a:pt x="9" y="0"/>
                      <a:pt x="11" y="0"/>
                      <a:pt x="12"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86" name="is1ïḋè"/>
              <p:cNvSpPr/>
              <p:nvPr/>
            </p:nvSpPr>
            <p:spPr bwMode="auto">
              <a:xfrm>
                <a:off x="3392" y="2889"/>
                <a:ext cx="31" cy="29"/>
              </a:xfrm>
              <a:custGeom>
                <a:avLst/>
                <a:gdLst>
                  <a:gd name="T0" fmla="*/ 13 w 31"/>
                  <a:gd name="T1" fmla="*/ 1 h 29"/>
                  <a:gd name="T2" fmla="*/ 29 w 31"/>
                  <a:gd name="T3" fmla="*/ 13 h 29"/>
                  <a:gd name="T4" fmla="*/ 30 w 31"/>
                  <a:gd name="T5" fmla="*/ 18 h 29"/>
                  <a:gd name="T6" fmla="*/ 23 w 31"/>
                  <a:gd name="T7" fmla="*/ 27 h 29"/>
                  <a:gd name="T8" fmla="*/ 18 w 31"/>
                  <a:gd name="T9" fmla="*/ 28 h 29"/>
                  <a:gd name="T10" fmla="*/ 2 w 31"/>
                  <a:gd name="T11" fmla="*/ 15 h 29"/>
                  <a:gd name="T12" fmla="*/ 1 w 31"/>
                  <a:gd name="T13" fmla="*/ 11 h 29"/>
                  <a:gd name="T14" fmla="*/ 8 w 31"/>
                  <a:gd name="T15" fmla="*/ 2 h 29"/>
                  <a:gd name="T16" fmla="*/ 13 w 31"/>
                  <a:gd name="T17" fmla="*/ 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29">
                    <a:moveTo>
                      <a:pt x="13" y="1"/>
                    </a:moveTo>
                    <a:cubicBezTo>
                      <a:pt x="29" y="13"/>
                      <a:pt x="29" y="13"/>
                      <a:pt x="29" y="13"/>
                    </a:cubicBezTo>
                    <a:cubicBezTo>
                      <a:pt x="30" y="15"/>
                      <a:pt x="31" y="17"/>
                      <a:pt x="30" y="18"/>
                    </a:cubicBezTo>
                    <a:cubicBezTo>
                      <a:pt x="23" y="27"/>
                      <a:pt x="23" y="27"/>
                      <a:pt x="23" y="27"/>
                    </a:cubicBezTo>
                    <a:cubicBezTo>
                      <a:pt x="21" y="28"/>
                      <a:pt x="19" y="29"/>
                      <a:pt x="18" y="28"/>
                    </a:cubicBezTo>
                    <a:cubicBezTo>
                      <a:pt x="2" y="15"/>
                      <a:pt x="2" y="15"/>
                      <a:pt x="2" y="15"/>
                    </a:cubicBezTo>
                    <a:cubicBezTo>
                      <a:pt x="0" y="14"/>
                      <a:pt x="0" y="12"/>
                      <a:pt x="1" y="11"/>
                    </a:cubicBezTo>
                    <a:cubicBezTo>
                      <a:pt x="8" y="2"/>
                      <a:pt x="8" y="2"/>
                      <a:pt x="8" y="2"/>
                    </a:cubicBezTo>
                    <a:cubicBezTo>
                      <a:pt x="9" y="0"/>
                      <a:pt x="11" y="0"/>
                      <a:pt x="13"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87" name="îṥ1îde"/>
              <p:cNvSpPr/>
              <p:nvPr/>
            </p:nvSpPr>
            <p:spPr bwMode="auto">
              <a:xfrm>
                <a:off x="3187" y="2761"/>
                <a:ext cx="23" cy="23"/>
              </a:xfrm>
              <a:custGeom>
                <a:avLst/>
                <a:gdLst>
                  <a:gd name="T0" fmla="*/ 12 w 23"/>
                  <a:gd name="T1" fmla="*/ 1 h 23"/>
                  <a:gd name="T2" fmla="*/ 21 w 23"/>
                  <a:gd name="T3" fmla="*/ 7 h 23"/>
                  <a:gd name="T4" fmla="*/ 22 w 23"/>
                  <a:gd name="T5" fmla="*/ 12 h 23"/>
                  <a:gd name="T6" fmla="*/ 15 w 23"/>
                  <a:gd name="T7" fmla="*/ 21 h 23"/>
                  <a:gd name="T8" fmla="*/ 11 w 23"/>
                  <a:gd name="T9" fmla="*/ 22 h 23"/>
                  <a:gd name="T10" fmla="*/ 1 w 23"/>
                  <a:gd name="T11" fmla="*/ 15 h 23"/>
                  <a:gd name="T12" fmla="*/ 1 w 23"/>
                  <a:gd name="T13" fmla="*/ 10 h 23"/>
                  <a:gd name="T14" fmla="*/ 8 w 23"/>
                  <a:gd name="T15" fmla="*/ 1 h 23"/>
                  <a:gd name="T16" fmla="*/ 12 w 23"/>
                  <a:gd name="T17"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3">
                    <a:moveTo>
                      <a:pt x="12" y="1"/>
                    </a:moveTo>
                    <a:cubicBezTo>
                      <a:pt x="21" y="7"/>
                      <a:pt x="21" y="7"/>
                      <a:pt x="21" y="7"/>
                    </a:cubicBezTo>
                    <a:cubicBezTo>
                      <a:pt x="23" y="9"/>
                      <a:pt x="23" y="11"/>
                      <a:pt x="22" y="12"/>
                    </a:cubicBezTo>
                    <a:cubicBezTo>
                      <a:pt x="15" y="21"/>
                      <a:pt x="15" y="21"/>
                      <a:pt x="15" y="21"/>
                    </a:cubicBezTo>
                    <a:cubicBezTo>
                      <a:pt x="14" y="22"/>
                      <a:pt x="12" y="23"/>
                      <a:pt x="11" y="22"/>
                    </a:cubicBezTo>
                    <a:cubicBezTo>
                      <a:pt x="1" y="15"/>
                      <a:pt x="1" y="15"/>
                      <a:pt x="1" y="15"/>
                    </a:cubicBezTo>
                    <a:cubicBezTo>
                      <a:pt x="0" y="14"/>
                      <a:pt x="0" y="12"/>
                      <a:pt x="1" y="10"/>
                    </a:cubicBezTo>
                    <a:cubicBezTo>
                      <a:pt x="8" y="1"/>
                      <a:pt x="8" y="1"/>
                      <a:pt x="8" y="1"/>
                    </a:cubicBezTo>
                    <a:cubicBezTo>
                      <a:pt x="9" y="0"/>
                      <a:pt x="11" y="0"/>
                      <a:pt x="12"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88" name="îṥ1iḑe"/>
              <p:cNvSpPr/>
              <p:nvPr/>
            </p:nvSpPr>
            <p:spPr bwMode="auto">
              <a:xfrm>
                <a:off x="3204" y="2774"/>
                <a:ext cx="23" cy="23"/>
              </a:xfrm>
              <a:custGeom>
                <a:avLst/>
                <a:gdLst>
                  <a:gd name="T0" fmla="*/ 13 w 23"/>
                  <a:gd name="T1" fmla="*/ 1 h 23"/>
                  <a:gd name="T2" fmla="*/ 22 w 23"/>
                  <a:gd name="T3" fmla="*/ 8 h 23"/>
                  <a:gd name="T4" fmla="*/ 22 w 23"/>
                  <a:gd name="T5" fmla="*/ 12 h 23"/>
                  <a:gd name="T6" fmla="*/ 15 w 23"/>
                  <a:gd name="T7" fmla="*/ 21 h 23"/>
                  <a:gd name="T8" fmla="*/ 11 w 23"/>
                  <a:gd name="T9" fmla="*/ 22 h 23"/>
                  <a:gd name="T10" fmla="*/ 2 w 23"/>
                  <a:gd name="T11" fmla="*/ 15 h 23"/>
                  <a:gd name="T12" fmla="*/ 1 w 23"/>
                  <a:gd name="T13" fmla="*/ 11 h 23"/>
                  <a:gd name="T14" fmla="*/ 8 w 23"/>
                  <a:gd name="T15" fmla="*/ 1 h 23"/>
                  <a:gd name="T16" fmla="*/ 13 w 23"/>
                  <a:gd name="T17"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3">
                    <a:moveTo>
                      <a:pt x="13" y="1"/>
                    </a:moveTo>
                    <a:cubicBezTo>
                      <a:pt x="22" y="8"/>
                      <a:pt x="22" y="8"/>
                      <a:pt x="22" y="8"/>
                    </a:cubicBezTo>
                    <a:cubicBezTo>
                      <a:pt x="23" y="9"/>
                      <a:pt x="23" y="11"/>
                      <a:pt x="22" y="12"/>
                    </a:cubicBezTo>
                    <a:cubicBezTo>
                      <a:pt x="15" y="21"/>
                      <a:pt x="15" y="21"/>
                      <a:pt x="15" y="21"/>
                    </a:cubicBezTo>
                    <a:cubicBezTo>
                      <a:pt x="14" y="23"/>
                      <a:pt x="12" y="23"/>
                      <a:pt x="11" y="22"/>
                    </a:cubicBezTo>
                    <a:cubicBezTo>
                      <a:pt x="2" y="15"/>
                      <a:pt x="2" y="15"/>
                      <a:pt x="2" y="15"/>
                    </a:cubicBezTo>
                    <a:cubicBezTo>
                      <a:pt x="0" y="14"/>
                      <a:pt x="0" y="12"/>
                      <a:pt x="1" y="11"/>
                    </a:cubicBezTo>
                    <a:cubicBezTo>
                      <a:pt x="8" y="1"/>
                      <a:pt x="8" y="1"/>
                      <a:pt x="8" y="1"/>
                    </a:cubicBezTo>
                    <a:cubicBezTo>
                      <a:pt x="9" y="0"/>
                      <a:pt x="11" y="0"/>
                      <a:pt x="13"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89" name="îš1iḓè"/>
              <p:cNvSpPr/>
              <p:nvPr/>
            </p:nvSpPr>
            <p:spPr bwMode="auto">
              <a:xfrm>
                <a:off x="3222" y="2787"/>
                <a:ext cx="23" cy="23"/>
              </a:xfrm>
              <a:custGeom>
                <a:avLst/>
                <a:gdLst>
                  <a:gd name="T0" fmla="*/ 12 w 23"/>
                  <a:gd name="T1" fmla="*/ 1 h 23"/>
                  <a:gd name="T2" fmla="*/ 21 w 23"/>
                  <a:gd name="T3" fmla="*/ 8 h 23"/>
                  <a:gd name="T4" fmla="*/ 22 w 23"/>
                  <a:gd name="T5" fmla="*/ 12 h 23"/>
                  <a:gd name="T6" fmla="*/ 15 w 23"/>
                  <a:gd name="T7" fmla="*/ 21 h 23"/>
                  <a:gd name="T8" fmla="*/ 10 w 23"/>
                  <a:gd name="T9" fmla="*/ 22 h 23"/>
                  <a:gd name="T10" fmla="*/ 1 w 23"/>
                  <a:gd name="T11" fmla="*/ 15 h 23"/>
                  <a:gd name="T12" fmla="*/ 1 w 23"/>
                  <a:gd name="T13" fmla="*/ 11 h 23"/>
                  <a:gd name="T14" fmla="*/ 8 w 23"/>
                  <a:gd name="T15" fmla="*/ 2 h 23"/>
                  <a:gd name="T16" fmla="*/ 12 w 23"/>
                  <a:gd name="T17"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3">
                    <a:moveTo>
                      <a:pt x="12" y="1"/>
                    </a:moveTo>
                    <a:cubicBezTo>
                      <a:pt x="21" y="8"/>
                      <a:pt x="21" y="8"/>
                      <a:pt x="21" y="8"/>
                    </a:cubicBezTo>
                    <a:cubicBezTo>
                      <a:pt x="23" y="9"/>
                      <a:pt x="23" y="11"/>
                      <a:pt x="22" y="12"/>
                    </a:cubicBezTo>
                    <a:cubicBezTo>
                      <a:pt x="15" y="21"/>
                      <a:pt x="15" y="21"/>
                      <a:pt x="15" y="21"/>
                    </a:cubicBezTo>
                    <a:cubicBezTo>
                      <a:pt x="14" y="23"/>
                      <a:pt x="12" y="23"/>
                      <a:pt x="10" y="22"/>
                    </a:cubicBezTo>
                    <a:cubicBezTo>
                      <a:pt x="1" y="15"/>
                      <a:pt x="1" y="15"/>
                      <a:pt x="1" y="15"/>
                    </a:cubicBezTo>
                    <a:cubicBezTo>
                      <a:pt x="0" y="14"/>
                      <a:pt x="0" y="12"/>
                      <a:pt x="1" y="11"/>
                    </a:cubicBezTo>
                    <a:cubicBezTo>
                      <a:pt x="8" y="2"/>
                      <a:pt x="8" y="2"/>
                      <a:pt x="8" y="2"/>
                    </a:cubicBezTo>
                    <a:cubicBezTo>
                      <a:pt x="9" y="0"/>
                      <a:pt x="11" y="0"/>
                      <a:pt x="12"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90" name="íṡļîḑè"/>
              <p:cNvSpPr/>
              <p:nvPr/>
            </p:nvSpPr>
            <p:spPr bwMode="auto">
              <a:xfrm>
                <a:off x="3239" y="2800"/>
                <a:ext cx="24" cy="23"/>
              </a:xfrm>
              <a:custGeom>
                <a:avLst/>
                <a:gdLst>
                  <a:gd name="T0" fmla="*/ 13 w 23"/>
                  <a:gd name="T1" fmla="*/ 1 h 23"/>
                  <a:gd name="T2" fmla="*/ 22 w 23"/>
                  <a:gd name="T3" fmla="*/ 8 h 23"/>
                  <a:gd name="T4" fmla="*/ 22 w 23"/>
                  <a:gd name="T5" fmla="*/ 12 h 23"/>
                  <a:gd name="T6" fmla="*/ 15 w 23"/>
                  <a:gd name="T7" fmla="*/ 22 h 23"/>
                  <a:gd name="T8" fmla="*/ 11 w 23"/>
                  <a:gd name="T9" fmla="*/ 22 h 23"/>
                  <a:gd name="T10" fmla="*/ 2 w 23"/>
                  <a:gd name="T11" fmla="*/ 15 h 23"/>
                  <a:gd name="T12" fmla="*/ 1 w 23"/>
                  <a:gd name="T13" fmla="*/ 11 h 23"/>
                  <a:gd name="T14" fmla="*/ 8 w 23"/>
                  <a:gd name="T15" fmla="*/ 2 h 23"/>
                  <a:gd name="T16" fmla="*/ 13 w 23"/>
                  <a:gd name="T17"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3">
                    <a:moveTo>
                      <a:pt x="13" y="1"/>
                    </a:moveTo>
                    <a:cubicBezTo>
                      <a:pt x="22" y="8"/>
                      <a:pt x="22" y="8"/>
                      <a:pt x="22" y="8"/>
                    </a:cubicBezTo>
                    <a:cubicBezTo>
                      <a:pt x="23" y="9"/>
                      <a:pt x="23" y="11"/>
                      <a:pt x="22" y="12"/>
                    </a:cubicBezTo>
                    <a:cubicBezTo>
                      <a:pt x="15" y="22"/>
                      <a:pt x="15" y="22"/>
                      <a:pt x="15" y="22"/>
                    </a:cubicBezTo>
                    <a:cubicBezTo>
                      <a:pt x="14" y="23"/>
                      <a:pt x="12" y="23"/>
                      <a:pt x="11" y="22"/>
                    </a:cubicBezTo>
                    <a:cubicBezTo>
                      <a:pt x="2" y="15"/>
                      <a:pt x="2" y="15"/>
                      <a:pt x="2" y="15"/>
                    </a:cubicBezTo>
                    <a:cubicBezTo>
                      <a:pt x="0" y="14"/>
                      <a:pt x="0" y="12"/>
                      <a:pt x="1" y="11"/>
                    </a:cubicBezTo>
                    <a:cubicBezTo>
                      <a:pt x="8" y="2"/>
                      <a:pt x="8" y="2"/>
                      <a:pt x="8" y="2"/>
                    </a:cubicBezTo>
                    <a:cubicBezTo>
                      <a:pt x="9" y="0"/>
                      <a:pt x="11" y="0"/>
                      <a:pt x="13"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91" name="ï$ľïḓé"/>
              <p:cNvSpPr/>
              <p:nvPr/>
            </p:nvSpPr>
            <p:spPr bwMode="auto">
              <a:xfrm>
                <a:off x="3257" y="2813"/>
                <a:ext cx="24" cy="23"/>
              </a:xfrm>
              <a:custGeom>
                <a:avLst/>
                <a:gdLst>
                  <a:gd name="T0" fmla="*/ 13 w 24"/>
                  <a:gd name="T1" fmla="*/ 1 h 23"/>
                  <a:gd name="T2" fmla="*/ 22 w 24"/>
                  <a:gd name="T3" fmla="*/ 8 h 23"/>
                  <a:gd name="T4" fmla="*/ 23 w 24"/>
                  <a:gd name="T5" fmla="*/ 13 h 23"/>
                  <a:gd name="T6" fmla="*/ 15 w 24"/>
                  <a:gd name="T7" fmla="*/ 22 h 23"/>
                  <a:gd name="T8" fmla="*/ 11 w 24"/>
                  <a:gd name="T9" fmla="*/ 22 h 23"/>
                  <a:gd name="T10" fmla="*/ 2 w 24"/>
                  <a:gd name="T11" fmla="*/ 16 h 23"/>
                  <a:gd name="T12" fmla="*/ 1 w 24"/>
                  <a:gd name="T13" fmla="*/ 11 h 23"/>
                  <a:gd name="T14" fmla="*/ 8 w 24"/>
                  <a:gd name="T15" fmla="*/ 2 h 23"/>
                  <a:gd name="T16" fmla="*/ 13 w 24"/>
                  <a:gd name="T17"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3">
                    <a:moveTo>
                      <a:pt x="13" y="1"/>
                    </a:moveTo>
                    <a:cubicBezTo>
                      <a:pt x="22" y="8"/>
                      <a:pt x="22" y="8"/>
                      <a:pt x="22" y="8"/>
                    </a:cubicBezTo>
                    <a:cubicBezTo>
                      <a:pt x="23" y="9"/>
                      <a:pt x="24" y="11"/>
                      <a:pt x="23" y="13"/>
                    </a:cubicBezTo>
                    <a:cubicBezTo>
                      <a:pt x="15" y="22"/>
                      <a:pt x="15" y="22"/>
                      <a:pt x="15" y="22"/>
                    </a:cubicBezTo>
                    <a:cubicBezTo>
                      <a:pt x="14" y="23"/>
                      <a:pt x="12" y="23"/>
                      <a:pt x="11" y="22"/>
                    </a:cubicBezTo>
                    <a:cubicBezTo>
                      <a:pt x="2" y="16"/>
                      <a:pt x="2" y="16"/>
                      <a:pt x="2" y="16"/>
                    </a:cubicBezTo>
                    <a:cubicBezTo>
                      <a:pt x="1" y="14"/>
                      <a:pt x="0" y="12"/>
                      <a:pt x="1" y="11"/>
                    </a:cubicBezTo>
                    <a:cubicBezTo>
                      <a:pt x="8" y="2"/>
                      <a:pt x="8" y="2"/>
                      <a:pt x="8" y="2"/>
                    </a:cubicBezTo>
                    <a:cubicBezTo>
                      <a:pt x="9" y="1"/>
                      <a:pt x="11" y="0"/>
                      <a:pt x="13"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92" name="îsľiḋé"/>
              <p:cNvSpPr/>
              <p:nvPr/>
            </p:nvSpPr>
            <p:spPr bwMode="auto">
              <a:xfrm>
                <a:off x="3275" y="2826"/>
                <a:ext cx="23" cy="24"/>
              </a:xfrm>
              <a:custGeom>
                <a:avLst/>
                <a:gdLst>
                  <a:gd name="T0" fmla="*/ 12 w 23"/>
                  <a:gd name="T1" fmla="*/ 1 h 24"/>
                  <a:gd name="T2" fmla="*/ 21 w 23"/>
                  <a:gd name="T3" fmla="*/ 8 h 24"/>
                  <a:gd name="T4" fmla="*/ 22 w 23"/>
                  <a:gd name="T5" fmla="*/ 13 h 24"/>
                  <a:gd name="T6" fmla="*/ 15 w 23"/>
                  <a:gd name="T7" fmla="*/ 22 h 24"/>
                  <a:gd name="T8" fmla="*/ 10 w 23"/>
                  <a:gd name="T9" fmla="*/ 23 h 24"/>
                  <a:gd name="T10" fmla="*/ 1 w 23"/>
                  <a:gd name="T11" fmla="*/ 16 h 24"/>
                  <a:gd name="T12" fmla="*/ 1 w 23"/>
                  <a:gd name="T13" fmla="*/ 11 h 24"/>
                  <a:gd name="T14" fmla="*/ 8 w 23"/>
                  <a:gd name="T15" fmla="*/ 2 h 24"/>
                  <a:gd name="T16" fmla="*/ 12 w 23"/>
                  <a:gd name="T17"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4">
                    <a:moveTo>
                      <a:pt x="12" y="1"/>
                    </a:moveTo>
                    <a:cubicBezTo>
                      <a:pt x="21" y="8"/>
                      <a:pt x="21" y="8"/>
                      <a:pt x="21" y="8"/>
                    </a:cubicBezTo>
                    <a:cubicBezTo>
                      <a:pt x="23" y="9"/>
                      <a:pt x="23" y="11"/>
                      <a:pt x="22" y="13"/>
                    </a:cubicBezTo>
                    <a:cubicBezTo>
                      <a:pt x="15" y="22"/>
                      <a:pt x="15" y="22"/>
                      <a:pt x="15" y="22"/>
                    </a:cubicBezTo>
                    <a:cubicBezTo>
                      <a:pt x="14" y="23"/>
                      <a:pt x="12" y="24"/>
                      <a:pt x="10" y="23"/>
                    </a:cubicBezTo>
                    <a:cubicBezTo>
                      <a:pt x="1" y="16"/>
                      <a:pt x="1" y="16"/>
                      <a:pt x="1" y="16"/>
                    </a:cubicBezTo>
                    <a:cubicBezTo>
                      <a:pt x="0" y="15"/>
                      <a:pt x="0" y="13"/>
                      <a:pt x="1" y="11"/>
                    </a:cubicBezTo>
                    <a:cubicBezTo>
                      <a:pt x="8" y="2"/>
                      <a:pt x="8" y="2"/>
                      <a:pt x="8" y="2"/>
                    </a:cubicBezTo>
                    <a:cubicBezTo>
                      <a:pt x="9" y="1"/>
                      <a:pt x="11" y="0"/>
                      <a:pt x="12"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93" name="ïślîḍé"/>
              <p:cNvSpPr/>
              <p:nvPr/>
            </p:nvSpPr>
            <p:spPr bwMode="auto">
              <a:xfrm>
                <a:off x="3292" y="2840"/>
                <a:ext cx="23" cy="23"/>
              </a:xfrm>
              <a:custGeom>
                <a:avLst/>
                <a:gdLst>
                  <a:gd name="T0" fmla="*/ 13 w 23"/>
                  <a:gd name="T1" fmla="*/ 1 h 23"/>
                  <a:gd name="T2" fmla="*/ 22 w 23"/>
                  <a:gd name="T3" fmla="*/ 8 h 23"/>
                  <a:gd name="T4" fmla="*/ 22 w 23"/>
                  <a:gd name="T5" fmla="*/ 12 h 23"/>
                  <a:gd name="T6" fmla="*/ 15 w 23"/>
                  <a:gd name="T7" fmla="*/ 21 h 23"/>
                  <a:gd name="T8" fmla="*/ 11 w 23"/>
                  <a:gd name="T9" fmla="*/ 22 h 23"/>
                  <a:gd name="T10" fmla="*/ 2 w 23"/>
                  <a:gd name="T11" fmla="*/ 15 h 23"/>
                  <a:gd name="T12" fmla="*/ 1 w 23"/>
                  <a:gd name="T13" fmla="*/ 10 h 23"/>
                  <a:gd name="T14" fmla="*/ 8 w 23"/>
                  <a:gd name="T15" fmla="*/ 1 h 23"/>
                  <a:gd name="T16" fmla="*/ 13 w 23"/>
                  <a:gd name="T17"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3">
                    <a:moveTo>
                      <a:pt x="13" y="1"/>
                    </a:moveTo>
                    <a:cubicBezTo>
                      <a:pt x="22" y="8"/>
                      <a:pt x="22" y="8"/>
                      <a:pt x="22" y="8"/>
                    </a:cubicBezTo>
                    <a:cubicBezTo>
                      <a:pt x="23" y="9"/>
                      <a:pt x="23" y="11"/>
                      <a:pt x="22" y="12"/>
                    </a:cubicBezTo>
                    <a:cubicBezTo>
                      <a:pt x="15" y="21"/>
                      <a:pt x="15" y="21"/>
                      <a:pt x="15" y="21"/>
                    </a:cubicBezTo>
                    <a:cubicBezTo>
                      <a:pt x="14" y="22"/>
                      <a:pt x="12" y="23"/>
                      <a:pt x="11" y="22"/>
                    </a:cubicBezTo>
                    <a:cubicBezTo>
                      <a:pt x="2" y="15"/>
                      <a:pt x="2" y="15"/>
                      <a:pt x="2" y="15"/>
                    </a:cubicBezTo>
                    <a:cubicBezTo>
                      <a:pt x="0" y="14"/>
                      <a:pt x="0" y="12"/>
                      <a:pt x="1" y="10"/>
                    </a:cubicBezTo>
                    <a:cubicBezTo>
                      <a:pt x="8" y="1"/>
                      <a:pt x="8" y="1"/>
                      <a:pt x="8" y="1"/>
                    </a:cubicBezTo>
                    <a:cubicBezTo>
                      <a:pt x="9" y="0"/>
                      <a:pt x="11" y="0"/>
                      <a:pt x="13"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94" name="ïŝḻîďe"/>
              <p:cNvSpPr/>
              <p:nvPr/>
            </p:nvSpPr>
            <p:spPr bwMode="auto">
              <a:xfrm>
                <a:off x="3309" y="2853"/>
                <a:ext cx="24" cy="23"/>
              </a:xfrm>
              <a:custGeom>
                <a:avLst/>
                <a:gdLst>
                  <a:gd name="T0" fmla="*/ 13 w 24"/>
                  <a:gd name="T1" fmla="*/ 1 h 23"/>
                  <a:gd name="T2" fmla="*/ 22 w 24"/>
                  <a:gd name="T3" fmla="*/ 8 h 23"/>
                  <a:gd name="T4" fmla="*/ 23 w 24"/>
                  <a:gd name="T5" fmla="*/ 12 h 23"/>
                  <a:gd name="T6" fmla="*/ 16 w 24"/>
                  <a:gd name="T7" fmla="*/ 21 h 23"/>
                  <a:gd name="T8" fmla="*/ 11 w 24"/>
                  <a:gd name="T9" fmla="*/ 22 h 23"/>
                  <a:gd name="T10" fmla="*/ 2 w 24"/>
                  <a:gd name="T11" fmla="*/ 15 h 23"/>
                  <a:gd name="T12" fmla="*/ 1 w 24"/>
                  <a:gd name="T13" fmla="*/ 11 h 23"/>
                  <a:gd name="T14" fmla="*/ 9 w 24"/>
                  <a:gd name="T15" fmla="*/ 1 h 23"/>
                  <a:gd name="T16" fmla="*/ 13 w 24"/>
                  <a:gd name="T17"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23">
                    <a:moveTo>
                      <a:pt x="13" y="1"/>
                    </a:moveTo>
                    <a:cubicBezTo>
                      <a:pt x="22" y="8"/>
                      <a:pt x="22" y="8"/>
                      <a:pt x="22" y="8"/>
                    </a:cubicBezTo>
                    <a:cubicBezTo>
                      <a:pt x="23" y="9"/>
                      <a:pt x="24" y="11"/>
                      <a:pt x="23" y="12"/>
                    </a:cubicBezTo>
                    <a:cubicBezTo>
                      <a:pt x="16" y="21"/>
                      <a:pt x="16" y="21"/>
                      <a:pt x="16" y="21"/>
                    </a:cubicBezTo>
                    <a:cubicBezTo>
                      <a:pt x="14" y="23"/>
                      <a:pt x="12" y="23"/>
                      <a:pt x="11" y="22"/>
                    </a:cubicBezTo>
                    <a:cubicBezTo>
                      <a:pt x="2" y="15"/>
                      <a:pt x="2" y="15"/>
                      <a:pt x="2" y="15"/>
                    </a:cubicBezTo>
                    <a:cubicBezTo>
                      <a:pt x="1" y="14"/>
                      <a:pt x="0" y="12"/>
                      <a:pt x="1" y="11"/>
                    </a:cubicBezTo>
                    <a:cubicBezTo>
                      <a:pt x="9" y="1"/>
                      <a:pt x="9" y="1"/>
                      <a:pt x="9" y="1"/>
                    </a:cubicBezTo>
                    <a:cubicBezTo>
                      <a:pt x="10" y="0"/>
                      <a:pt x="12" y="0"/>
                      <a:pt x="13"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95" name="íşľïḓê"/>
              <p:cNvSpPr/>
              <p:nvPr/>
            </p:nvSpPr>
            <p:spPr bwMode="auto">
              <a:xfrm>
                <a:off x="3327" y="2866"/>
                <a:ext cx="23" cy="23"/>
              </a:xfrm>
              <a:custGeom>
                <a:avLst/>
                <a:gdLst>
                  <a:gd name="T0" fmla="*/ 12 w 23"/>
                  <a:gd name="T1" fmla="*/ 1 h 23"/>
                  <a:gd name="T2" fmla="*/ 21 w 23"/>
                  <a:gd name="T3" fmla="*/ 8 h 23"/>
                  <a:gd name="T4" fmla="*/ 22 w 23"/>
                  <a:gd name="T5" fmla="*/ 12 h 23"/>
                  <a:gd name="T6" fmla="*/ 15 w 23"/>
                  <a:gd name="T7" fmla="*/ 21 h 23"/>
                  <a:gd name="T8" fmla="*/ 10 w 23"/>
                  <a:gd name="T9" fmla="*/ 22 h 23"/>
                  <a:gd name="T10" fmla="*/ 1 w 23"/>
                  <a:gd name="T11" fmla="*/ 15 h 23"/>
                  <a:gd name="T12" fmla="*/ 1 w 23"/>
                  <a:gd name="T13" fmla="*/ 11 h 23"/>
                  <a:gd name="T14" fmla="*/ 8 w 23"/>
                  <a:gd name="T15" fmla="*/ 2 h 23"/>
                  <a:gd name="T16" fmla="*/ 12 w 23"/>
                  <a:gd name="T17"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3">
                    <a:moveTo>
                      <a:pt x="12" y="1"/>
                    </a:moveTo>
                    <a:cubicBezTo>
                      <a:pt x="21" y="8"/>
                      <a:pt x="21" y="8"/>
                      <a:pt x="21" y="8"/>
                    </a:cubicBezTo>
                    <a:cubicBezTo>
                      <a:pt x="23" y="9"/>
                      <a:pt x="23" y="11"/>
                      <a:pt x="22" y="12"/>
                    </a:cubicBezTo>
                    <a:cubicBezTo>
                      <a:pt x="15" y="21"/>
                      <a:pt x="15" y="21"/>
                      <a:pt x="15" y="21"/>
                    </a:cubicBezTo>
                    <a:cubicBezTo>
                      <a:pt x="14" y="23"/>
                      <a:pt x="12" y="23"/>
                      <a:pt x="10" y="22"/>
                    </a:cubicBezTo>
                    <a:cubicBezTo>
                      <a:pt x="1" y="15"/>
                      <a:pt x="1" y="15"/>
                      <a:pt x="1" y="15"/>
                    </a:cubicBezTo>
                    <a:cubicBezTo>
                      <a:pt x="0" y="14"/>
                      <a:pt x="0" y="12"/>
                      <a:pt x="1" y="11"/>
                    </a:cubicBezTo>
                    <a:cubicBezTo>
                      <a:pt x="8" y="2"/>
                      <a:pt x="8" y="2"/>
                      <a:pt x="8" y="2"/>
                    </a:cubicBezTo>
                    <a:cubicBezTo>
                      <a:pt x="9" y="0"/>
                      <a:pt x="11" y="0"/>
                      <a:pt x="12"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96" name="ïşḻîḓê"/>
              <p:cNvSpPr/>
              <p:nvPr/>
            </p:nvSpPr>
            <p:spPr bwMode="auto">
              <a:xfrm>
                <a:off x="3344" y="2879"/>
                <a:ext cx="23" cy="23"/>
              </a:xfrm>
              <a:custGeom>
                <a:avLst/>
                <a:gdLst>
                  <a:gd name="T0" fmla="*/ 13 w 23"/>
                  <a:gd name="T1" fmla="*/ 1 h 23"/>
                  <a:gd name="T2" fmla="*/ 22 w 23"/>
                  <a:gd name="T3" fmla="*/ 8 h 23"/>
                  <a:gd name="T4" fmla="*/ 22 w 23"/>
                  <a:gd name="T5" fmla="*/ 12 h 23"/>
                  <a:gd name="T6" fmla="*/ 15 w 23"/>
                  <a:gd name="T7" fmla="*/ 22 h 23"/>
                  <a:gd name="T8" fmla="*/ 11 w 23"/>
                  <a:gd name="T9" fmla="*/ 22 h 23"/>
                  <a:gd name="T10" fmla="*/ 2 w 23"/>
                  <a:gd name="T11" fmla="*/ 15 h 23"/>
                  <a:gd name="T12" fmla="*/ 1 w 23"/>
                  <a:gd name="T13" fmla="*/ 11 h 23"/>
                  <a:gd name="T14" fmla="*/ 8 w 23"/>
                  <a:gd name="T15" fmla="*/ 2 h 23"/>
                  <a:gd name="T16" fmla="*/ 13 w 23"/>
                  <a:gd name="T17" fmla="*/ 1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3">
                    <a:moveTo>
                      <a:pt x="13" y="1"/>
                    </a:moveTo>
                    <a:cubicBezTo>
                      <a:pt x="22" y="8"/>
                      <a:pt x="22" y="8"/>
                      <a:pt x="22" y="8"/>
                    </a:cubicBezTo>
                    <a:cubicBezTo>
                      <a:pt x="23" y="9"/>
                      <a:pt x="23" y="11"/>
                      <a:pt x="22" y="12"/>
                    </a:cubicBezTo>
                    <a:cubicBezTo>
                      <a:pt x="15" y="22"/>
                      <a:pt x="15" y="22"/>
                      <a:pt x="15" y="22"/>
                    </a:cubicBezTo>
                    <a:cubicBezTo>
                      <a:pt x="14" y="23"/>
                      <a:pt x="12" y="23"/>
                      <a:pt x="11" y="22"/>
                    </a:cubicBezTo>
                    <a:cubicBezTo>
                      <a:pt x="2" y="15"/>
                      <a:pt x="2" y="15"/>
                      <a:pt x="2" y="15"/>
                    </a:cubicBezTo>
                    <a:cubicBezTo>
                      <a:pt x="0" y="14"/>
                      <a:pt x="0" y="12"/>
                      <a:pt x="1" y="11"/>
                    </a:cubicBezTo>
                    <a:cubicBezTo>
                      <a:pt x="8" y="2"/>
                      <a:pt x="8" y="2"/>
                      <a:pt x="8" y="2"/>
                    </a:cubicBezTo>
                    <a:cubicBezTo>
                      <a:pt x="9" y="0"/>
                      <a:pt x="11" y="0"/>
                      <a:pt x="13"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97" name="ïŝḻíḍè"/>
              <p:cNvSpPr/>
              <p:nvPr/>
            </p:nvSpPr>
            <p:spPr bwMode="auto">
              <a:xfrm>
                <a:off x="3361" y="2892"/>
                <a:ext cx="31" cy="29"/>
              </a:xfrm>
              <a:custGeom>
                <a:avLst/>
                <a:gdLst>
                  <a:gd name="T0" fmla="*/ 13 w 31"/>
                  <a:gd name="T1" fmla="*/ 1 h 29"/>
                  <a:gd name="T2" fmla="*/ 29 w 31"/>
                  <a:gd name="T3" fmla="*/ 14 h 29"/>
                  <a:gd name="T4" fmla="*/ 30 w 31"/>
                  <a:gd name="T5" fmla="*/ 18 h 29"/>
                  <a:gd name="T6" fmla="*/ 23 w 31"/>
                  <a:gd name="T7" fmla="*/ 27 h 29"/>
                  <a:gd name="T8" fmla="*/ 19 w 31"/>
                  <a:gd name="T9" fmla="*/ 28 h 29"/>
                  <a:gd name="T10" fmla="*/ 2 w 31"/>
                  <a:gd name="T11" fmla="*/ 16 h 29"/>
                  <a:gd name="T12" fmla="*/ 2 w 31"/>
                  <a:gd name="T13" fmla="*/ 11 h 29"/>
                  <a:gd name="T14" fmla="*/ 9 w 31"/>
                  <a:gd name="T15" fmla="*/ 2 h 29"/>
                  <a:gd name="T16" fmla="*/ 13 w 31"/>
                  <a:gd name="T17" fmla="*/ 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1" h="29">
                    <a:moveTo>
                      <a:pt x="13" y="1"/>
                    </a:moveTo>
                    <a:cubicBezTo>
                      <a:pt x="29" y="14"/>
                      <a:pt x="29" y="14"/>
                      <a:pt x="29" y="14"/>
                    </a:cubicBezTo>
                    <a:cubicBezTo>
                      <a:pt x="31" y="15"/>
                      <a:pt x="31" y="17"/>
                      <a:pt x="30" y="18"/>
                    </a:cubicBezTo>
                    <a:cubicBezTo>
                      <a:pt x="23" y="27"/>
                      <a:pt x="23" y="27"/>
                      <a:pt x="23" y="27"/>
                    </a:cubicBezTo>
                    <a:cubicBezTo>
                      <a:pt x="22" y="29"/>
                      <a:pt x="20" y="29"/>
                      <a:pt x="19" y="28"/>
                    </a:cubicBezTo>
                    <a:cubicBezTo>
                      <a:pt x="2" y="16"/>
                      <a:pt x="2" y="16"/>
                      <a:pt x="2" y="16"/>
                    </a:cubicBezTo>
                    <a:cubicBezTo>
                      <a:pt x="1" y="14"/>
                      <a:pt x="0" y="12"/>
                      <a:pt x="2" y="11"/>
                    </a:cubicBezTo>
                    <a:cubicBezTo>
                      <a:pt x="9" y="2"/>
                      <a:pt x="9" y="2"/>
                      <a:pt x="9" y="2"/>
                    </a:cubicBezTo>
                    <a:cubicBezTo>
                      <a:pt x="10" y="1"/>
                      <a:pt x="12" y="0"/>
                      <a:pt x="13"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98" name="ïṩļíḍè"/>
              <p:cNvSpPr/>
              <p:nvPr/>
            </p:nvSpPr>
            <p:spPr bwMode="auto">
              <a:xfrm>
                <a:off x="3387" y="2912"/>
                <a:ext cx="23" cy="22"/>
              </a:xfrm>
              <a:custGeom>
                <a:avLst/>
                <a:gdLst>
                  <a:gd name="T0" fmla="*/ 13 w 23"/>
                  <a:gd name="T1" fmla="*/ 1 h 22"/>
                  <a:gd name="T2" fmla="*/ 21 w 23"/>
                  <a:gd name="T3" fmla="*/ 7 h 22"/>
                  <a:gd name="T4" fmla="*/ 22 w 23"/>
                  <a:gd name="T5" fmla="*/ 11 h 22"/>
                  <a:gd name="T6" fmla="*/ 15 w 23"/>
                  <a:gd name="T7" fmla="*/ 21 h 22"/>
                  <a:gd name="T8" fmla="*/ 10 w 23"/>
                  <a:gd name="T9" fmla="*/ 21 h 22"/>
                  <a:gd name="T10" fmla="*/ 2 w 23"/>
                  <a:gd name="T11" fmla="*/ 15 h 22"/>
                  <a:gd name="T12" fmla="*/ 1 w 23"/>
                  <a:gd name="T13" fmla="*/ 11 h 22"/>
                  <a:gd name="T14" fmla="*/ 8 w 23"/>
                  <a:gd name="T15" fmla="*/ 1 h 22"/>
                  <a:gd name="T16" fmla="*/ 13 w 23"/>
                  <a:gd name="T17" fmla="*/ 1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2">
                    <a:moveTo>
                      <a:pt x="13" y="1"/>
                    </a:moveTo>
                    <a:cubicBezTo>
                      <a:pt x="21" y="7"/>
                      <a:pt x="21" y="7"/>
                      <a:pt x="21" y="7"/>
                    </a:cubicBezTo>
                    <a:cubicBezTo>
                      <a:pt x="23" y="8"/>
                      <a:pt x="23" y="10"/>
                      <a:pt x="22" y="11"/>
                    </a:cubicBezTo>
                    <a:cubicBezTo>
                      <a:pt x="15" y="21"/>
                      <a:pt x="15" y="21"/>
                      <a:pt x="15" y="21"/>
                    </a:cubicBezTo>
                    <a:cubicBezTo>
                      <a:pt x="14" y="22"/>
                      <a:pt x="12" y="22"/>
                      <a:pt x="10" y="21"/>
                    </a:cubicBezTo>
                    <a:cubicBezTo>
                      <a:pt x="2" y="15"/>
                      <a:pt x="2" y="15"/>
                      <a:pt x="2" y="15"/>
                    </a:cubicBezTo>
                    <a:cubicBezTo>
                      <a:pt x="0" y="14"/>
                      <a:pt x="0" y="12"/>
                      <a:pt x="1" y="11"/>
                    </a:cubicBezTo>
                    <a:cubicBezTo>
                      <a:pt x="8" y="1"/>
                      <a:pt x="8" y="1"/>
                      <a:pt x="8" y="1"/>
                    </a:cubicBezTo>
                    <a:cubicBezTo>
                      <a:pt x="9" y="0"/>
                      <a:pt x="11" y="0"/>
                      <a:pt x="13" y="1"/>
                    </a:cubicBez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99" name="iŝḻiḓê"/>
              <p:cNvSpPr/>
              <p:nvPr/>
            </p:nvSpPr>
            <p:spPr bwMode="auto">
              <a:xfrm>
                <a:off x="3201" y="2829"/>
                <a:ext cx="143" cy="129"/>
              </a:xfrm>
              <a:custGeom>
                <a:avLst/>
                <a:gdLst>
                  <a:gd name="T0" fmla="*/ 40 w 143"/>
                  <a:gd name="T1" fmla="*/ 0 h 129"/>
                  <a:gd name="T2" fmla="*/ 143 w 143"/>
                  <a:gd name="T3" fmla="*/ 77 h 129"/>
                  <a:gd name="T4" fmla="*/ 103 w 143"/>
                  <a:gd name="T5" fmla="*/ 129 h 129"/>
                  <a:gd name="T6" fmla="*/ 0 w 143"/>
                  <a:gd name="T7" fmla="*/ 52 h 129"/>
                  <a:gd name="T8" fmla="*/ 40 w 143"/>
                  <a:gd name="T9" fmla="*/ 0 h 129"/>
                </a:gdLst>
                <a:ahLst/>
                <a:cxnLst>
                  <a:cxn ang="0">
                    <a:pos x="T0" y="T1"/>
                  </a:cxn>
                  <a:cxn ang="0">
                    <a:pos x="T2" y="T3"/>
                  </a:cxn>
                  <a:cxn ang="0">
                    <a:pos x="T4" y="T5"/>
                  </a:cxn>
                  <a:cxn ang="0">
                    <a:pos x="T6" y="T7"/>
                  </a:cxn>
                  <a:cxn ang="0">
                    <a:pos x="T8" y="T9"/>
                  </a:cxn>
                </a:cxnLst>
                <a:rect l="0" t="0" r="r" b="b"/>
                <a:pathLst>
                  <a:path w="143" h="129">
                    <a:moveTo>
                      <a:pt x="40" y="0"/>
                    </a:moveTo>
                    <a:lnTo>
                      <a:pt x="143" y="77"/>
                    </a:lnTo>
                    <a:lnTo>
                      <a:pt x="103" y="129"/>
                    </a:lnTo>
                    <a:lnTo>
                      <a:pt x="0" y="52"/>
                    </a:lnTo>
                    <a:lnTo>
                      <a:pt x="40" y="0"/>
                    </a:lnTo>
                    <a:close/>
                  </a:path>
                </a:pathLst>
              </a:custGeom>
              <a:solidFill>
                <a:srgbClr val="595B5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00" name="îsľíḑé"/>
              <p:cNvSpPr/>
              <p:nvPr/>
            </p:nvSpPr>
            <p:spPr bwMode="auto">
              <a:xfrm>
                <a:off x="3263" y="2521"/>
                <a:ext cx="365" cy="278"/>
              </a:xfrm>
              <a:custGeom>
                <a:avLst/>
                <a:gdLst>
                  <a:gd name="T0" fmla="*/ 0 w 365"/>
                  <a:gd name="T1" fmla="*/ 0 h 278"/>
                  <a:gd name="T2" fmla="*/ 365 w 365"/>
                  <a:gd name="T3" fmla="*/ 278 h 278"/>
                  <a:gd name="T4" fmla="*/ 170 w 365"/>
                  <a:gd name="T5" fmla="*/ 130 h 278"/>
                  <a:gd name="T6" fmla="*/ 0 w 365"/>
                  <a:gd name="T7" fmla="*/ 0 h 278"/>
                </a:gdLst>
                <a:ahLst/>
                <a:cxnLst>
                  <a:cxn ang="0">
                    <a:pos x="T0" y="T1"/>
                  </a:cxn>
                  <a:cxn ang="0">
                    <a:pos x="T2" y="T3"/>
                  </a:cxn>
                  <a:cxn ang="0">
                    <a:pos x="T4" y="T5"/>
                  </a:cxn>
                  <a:cxn ang="0">
                    <a:pos x="T6" y="T7"/>
                  </a:cxn>
                </a:cxnLst>
                <a:rect l="0" t="0" r="r" b="b"/>
                <a:pathLst>
                  <a:path w="365" h="278">
                    <a:moveTo>
                      <a:pt x="0" y="0"/>
                    </a:moveTo>
                    <a:lnTo>
                      <a:pt x="365" y="278"/>
                    </a:lnTo>
                    <a:lnTo>
                      <a:pt x="170" y="130"/>
                    </a:lnTo>
                    <a:lnTo>
                      <a:pt x="0" y="0"/>
                    </a:lnTo>
                    <a:close/>
                  </a:path>
                </a:pathLst>
              </a:custGeom>
              <a:solidFill>
                <a:srgbClr val="67686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01" name="išľîdè"/>
              <p:cNvSpPr/>
              <p:nvPr/>
            </p:nvSpPr>
            <p:spPr bwMode="auto">
              <a:xfrm>
                <a:off x="3433" y="2651"/>
                <a:ext cx="195" cy="148"/>
              </a:xfrm>
              <a:custGeom>
                <a:avLst/>
                <a:gdLst>
                  <a:gd name="T0" fmla="*/ 0 w 195"/>
                  <a:gd name="T1" fmla="*/ 0 h 148"/>
                  <a:gd name="T2" fmla="*/ 195 w 195"/>
                  <a:gd name="T3" fmla="*/ 148 h 148"/>
                  <a:gd name="T4" fmla="*/ 195 w 195"/>
                  <a:gd name="T5" fmla="*/ 148 h 148"/>
                  <a:gd name="T6" fmla="*/ 0 w 195"/>
                  <a:gd name="T7" fmla="*/ 0 h 148"/>
                </a:gdLst>
                <a:ahLst/>
                <a:cxnLst>
                  <a:cxn ang="0">
                    <a:pos x="T0" y="T1"/>
                  </a:cxn>
                  <a:cxn ang="0">
                    <a:pos x="T2" y="T3"/>
                  </a:cxn>
                  <a:cxn ang="0">
                    <a:pos x="T4" y="T5"/>
                  </a:cxn>
                  <a:cxn ang="0">
                    <a:pos x="T6" y="T7"/>
                  </a:cxn>
                </a:cxnLst>
                <a:rect l="0" t="0" r="r" b="b"/>
                <a:pathLst>
                  <a:path w="195" h="148">
                    <a:moveTo>
                      <a:pt x="0" y="0"/>
                    </a:moveTo>
                    <a:lnTo>
                      <a:pt x="195" y="148"/>
                    </a:lnTo>
                    <a:lnTo>
                      <a:pt x="195" y="148"/>
                    </a:lnTo>
                    <a:lnTo>
                      <a:pt x="0" y="0"/>
                    </a:lnTo>
                    <a:close/>
                  </a:path>
                </a:pathLst>
              </a:custGeom>
              <a:solidFill>
                <a:srgbClr val="36353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02" name="îSľíḓê"/>
              <p:cNvSpPr/>
              <p:nvPr/>
            </p:nvSpPr>
            <p:spPr bwMode="auto">
              <a:xfrm>
                <a:off x="3251" y="2521"/>
                <a:ext cx="377" cy="278"/>
              </a:xfrm>
              <a:custGeom>
                <a:avLst/>
                <a:gdLst>
                  <a:gd name="T0" fmla="*/ 0 w 377"/>
                  <a:gd name="T1" fmla="*/ 84 h 278"/>
                  <a:gd name="T2" fmla="*/ 12 w 377"/>
                  <a:gd name="T3" fmla="*/ 0 h 278"/>
                  <a:gd name="T4" fmla="*/ 182 w 377"/>
                  <a:gd name="T5" fmla="*/ 130 h 278"/>
                  <a:gd name="T6" fmla="*/ 377 w 377"/>
                  <a:gd name="T7" fmla="*/ 278 h 278"/>
                  <a:gd name="T8" fmla="*/ 15 w 377"/>
                  <a:gd name="T9" fmla="*/ 95 h 278"/>
                  <a:gd name="T10" fmla="*/ 0 w 377"/>
                  <a:gd name="T11" fmla="*/ 84 h 278"/>
                </a:gdLst>
                <a:ahLst/>
                <a:cxnLst>
                  <a:cxn ang="0">
                    <a:pos x="T0" y="T1"/>
                  </a:cxn>
                  <a:cxn ang="0">
                    <a:pos x="T2" y="T3"/>
                  </a:cxn>
                  <a:cxn ang="0">
                    <a:pos x="T4" y="T5"/>
                  </a:cxn>
                  <a:cxn ang="0">
                    <a:pos x="T6" y="T7"/>
                  </a:cxn>
                  <a:cxn ang="0">
                    <a:pos x="T8" y="T9"/>
                  </a:cxn>
                  <a:cxn ang="0">
                    <a:pos x="T10" y="T11"/>
                  </a:cxn>
                </a:cxnLst>
                <a:rect l="0" t="0" r="r" b="b"/>
                <a:pathLst>
                  <a:path w="377" h="278">
                    <a:moveTo>
                      <a:pt x="0" y="84"/>
                    </a:moveTo>
                    <a:lnTo>
                      <a:pt x="12" y="0"/>
                    </a:lnTo>
                    <a:lnTo>
                      <a:pt x="182" y="130"/>
                    </a:lnTo>
                    <a:lnTo>
                      <a:pt x="377" y="278"/>
                    </a:lnTo>
                    <a:lnTo>
                      <a:pt x="15" y="95"/>
                    </a:lnTo>
                    <a:lnTo>
                      <a:pt x="0" y="84"/>
                    </a:lnTo>
                    <a:close/>
                  </a:path>
                </a:pathLst>
              </a:custGeom>
              <a:solidFill>
                <a:srgbClr val="504F5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03" name="îṩlíḓè"/>
              <p:cNvSpPr/>
              <p:nvPr/>
            </p:nvSpPr>
            <p:spPr bwMode="auto">
              <a:xfrm>
                <a:off x="3249" y="2521"/>
                <a:ext cx="397" cy="317"/>
              </a:xfrm>
              <a:custGeom>
                <a:avLst/>
                <a:gdLst>
                  <a:gd name="T0" fmla="*/ 0 w 396"/>
                  <a:gd name="T1" fmla="*/ 83 h 316"/>
                  <a:gd name="T2" fmla="*/ 154 w 396"/>
                  <a:gd name="T3" fmla="*/ 199 h 316"/>
                  <a:gd name="T4" fmla="*/ 309 w 396"/>
                  <a:gd name="T5" fmla="*/ 316 h 316"/>
                  <a:gd name="T6" fmla="*/ 348 w 396"/>
                  <a:gd name="T7" fmla="*/ 305 h 316"/>
                  <a:gd name="T8" fmla="*/ 396 w 396"/>
                  <a:gd name="T9" fmla="*/ 290 h 316"/>
                  <a:gd name="T10" fmla="*/ 204 w 396"/>
                  <a:gd name="T11" fmla="*/ 145 h 316"/>
                  <a:gd name="T12" fmla="*/ 13 w 396"/>
                  <a:gd name="T13" fmla="*/ 0 h 316"/>
                  <a:gd name="T14" fmla="*/ 6 w 396"/>
                  <a:gd name="T15" fmla="*/ 46 h 316"/>
                  <a:gd name="T16" fmla="*/ 0 w 396"/>
                  <a:gd name="T17" fmla="*/ 83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6" h="316">
                    <a:moveTo>
                      <a:pt x="0" y="83"/>
                    </a:moveTo>
                    <a:cubicBezTo>
                      <a:pt x="52" y="122"/>
                      <a:pt x="103" y="161"/>
                      <a:pt x="154" y="199"/>
                    </a:cubicBezTo>
                    <a:cubicBezTo>
                      <a:pt x="206" y="238"/>
                      <a:pt x="257" y="277"/>
                      <a:pt x="309" y="316"/>
                    </a:cubicBezTo>
                    <a:cubicBezTo>
                      <a:pt x="321" y="313"/>
                      <a:pt x="334" y="309"/>
                      <a:pt x="348" y="305"/>
                    </a:cubicBezTo>
                    <a:cubicBezTo>
                      <a:pt x="362" y="300"/>
                      <a:pt x="378" y="295"/>
                      <a:pt x="396" y="290"/>
                    </a:cubicBezTo>
                    <a:cubicBezTo>
                      <a:pt x="332" y="242"/>
                      <a:pt x="268" y="193"/>
                      <a:pt x="204" y="145"/>
                    </a:cubicBezTo>
                    <a:cubicBezTo>
                      <a:pt x="140" y="97"/>
                      <a:pt x="77" y="48"/>
                      <a:pt x="13" y="0"/>
                    </a:cubicBezTo>
                    <a:cubicBezTo>
                      <a:pt x="10" y="16"/>
                      <a:pt x="8" y="32"/>
                      <a:pt x="6" y="46"/>
                    </a:cubicBezTo>
                    <a:cubicBezTo>
                      <a:pt x="4" y="59"/>
                      <a:pt x="2" y="71"/>
                      <a:pt x="0" y="83"/>
                    </a:cubicBezTo>
                    <a:close/>
                  </a:path>
                </a:pathLst>
              </a:custGeom>
              <a:solidFill>
                <a:srgbClr val="849DA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04" name="îšļïḑê"/>
              <p:cNvSpPr/>
              <p:nvPr/>
            </p:nvSpPr>
            <p:spPr bwMode="auto">
              <a:xfrm>
                <a:off x="3249" y="2521"/>
                <a:ext cx="397" cy="317"/>
              </a:xfrm>
              <a:custGeom>
                <a:avLst/>
                <a:gdLst>
                  <a:gd name="T0" fmla="*/ 13 w 396"/>
                  <a:gd name="T1" fmla="*/ 0 h 316"/>
                  <a:gd name="T2" fmla="*/ 204 w 396"/>
                  <a:gd name="T3" fmla="*/ 145 h 316"/>
                  <a:gd name="T4" fmla="*/ 396 w 396"/>
                  <a:gd name="T5" fmla="*/ 290 h 316"/>
                  <a:gd name="T6" fmla="*/ 348 w 396"/>
                  <a:gd name="T7" fmla="*/ 305 h 316"/>
                  <a:gd name="T8" fmla="*/ 309 w 396"/>
                  <a:gd name="T9" fmla="*/ 316 h 316"/>
                  <a:gd name="T10" fmla="*/ 154 w 396"/>
                  <a:gd name="T11" fmla="*/ 199 h 316"/>
                  <a:gd name="T12" fmla="*/ 0 w 396"/>
                  <a:gd name="T13" fmla="*/ 83 h 316"/>
                  <a:gd name="T14" fmla="*/ 6 w 396"/>
                  <a:gd name="T15" fmla="*/ 46 h 316"/>
                  <a:gd name="T16" fmla="*/ 13 w 396"/>
                  <a:gd name="T17" fmla="*/ 0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6" h="316">
                    <a:moveTo>
                      <a:pt x="13" y="0"/>
                    </a:moveTo>
                    <a:cubicBezTo>
                      <a:pt x="77" y="48"/>
                      <a:pt x="140" y="97"/>
                      <a:pt x="204" y="145"/>
                    </a:cubicBezTo>
                    <a:cubicBezTo>
                      <a:pt x="268" y="193"/>
                      <a:pt x="332" y="242"/>
                      <a:pt x="396" y="290"/>
                    </a:cubicBezTo>
                    <a:cubicBezTo>
                      <a:pt x="378" y="295"/>
                      <a:pt x="362" y="300"/>
                      <a:pt x="348" y="305"/>
                    </a:cubicBezTo>
                    <a:cubicBezTo>
                      <a:pt x="334" y="309"/>
                      <a:pt x="321" y="313"/>
                      <a:pt x="309" y="316"/>
                    </a:cubicBezTo>
                    <a:cubicBezTo>
                      <a:pt x="257" y="277"/>
                      <a:pt x="206" y="238"/>
                      <a:pt x="154" y="199"/>
                    </a:cubicBezTo>
                    <a:cubicBezTo>
                      <a:pt x="103" y="161"/>
                      <a:pt x="52" y="122"/>
                      <a:pt x="0" y="83"/>
                    </a:cubicBezTo>
                    <a:cubicBezTo>
                      <a:pt x="2" y="71"/>
                      <a:pt x="4" y="59"/>
                      <a:pt x="6" y="46"/>
                    </a:cubicBezTo>
                    <a:cubicBezTo>
                      <a:pt x="8" y="32"/>
                      <a:pt x="10" y="16"/>
                      <a:pt x="13"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05" name="ïşlidé"/>
              <p:cNvSpPr/>
              <p:nvPr/>
            </p:nvSpPr>
            <p:spPr bwMode="auto">
              <a:xfrm>
                <a:off x="3349" y="2597"/>
                <a:ext cx="207" cy="160"/>
              </a:xfrm>
              <a:custGeom>
                <a:avLst/>
                <a:gdLst>
                  <a:gd name="T0" fmla="*/ 3 w 207"/>
                  <a:gd name="T1" fmla="*/ 0 h 159"/>
                  <a:gd name="T2" fmla="*/ 105 w 207"/>
                  <a:gd name="T3" fmla="*/ 78 h 159"/>
                  <a:gd name="T4" fmla="*/ 207 w 207"/>
                  <a:gd name="T5" fmla="*/ 155 h 159"/>
                  <a:gd name="T6" fmla="*/ 200 w 207"/>
                  <a:gd name="T7" fmla="*/ 159 h 159"/>
                  <a:gd name="T8" fmla="*/ 100 w 207"/>
                  <a:gd name="T9" fmla="*/ 83 h 159"/>
                  <a:gd name="T10" fmla="*/ 0 w 207"/>
                  <a:gd name="T11" fmla="*/ 7 h 159"/>
                  <a:gd name="T12" fmla="*/ 3 w 207"/>
                  <a:gd name="T13" fmla="*/ 0 h 159"/>
                </a:gdLst>
                <a:ahLst/>
                <a:cxnLst>
                  <a:cxn ang="0">
                    <a:pos x="T0" y="T1"/>
                  </a:cxn>
                  <a:cxn ang="0">
                    <a:pos x="T2" y="T3"/>
                  </a:cxn>
                  <a:cxn ang="0">
                    <a:pos x="T4" y="T5"/>
                  </a:cxn>
                  <a:cxn ang="0">
                    <a:pos x="T6" y="T7"/>
                  </a:cxn>
                  <a:cxn ang="0">
                    <a:pos x="T8" y="T9"/>
                  </a:cxn>
                  <a:cxn ang="0">
                    <a:pos x="T10" y="T11"/>
                  </a:cxn>
                  <a:cxn ang="0">
                    <a:pos x="T12" y="T13"/>
                  </a:cxn>
                </a:cxnLst>
                <a:rect l="0" t="0" r="r" b="b"/>
                <a:pathLst>
                  <a:path w="207" h="159">
                    <a:moveTo>
                      <a:pt x="3" y="0"/>
                    </a:moveTo>
                    <a:cubicBezTo>
                      <a:pt x="37" y="26"/>
                      <a:pt x="71" y="52"/>
                      <a:pt x="105" y="78"/>
                    </a:cubicBezTo>
                    <a:cubicBezTo>
                      <a:pt x="139" y="103"/>
                      <a:pt x="173" y="129"/>
                      <a:pt x="207" y="155"/>
                    </a:cubicBezTo>
                    <a:cubicBezTo>
                      <a:pt x="205" y="156"/>
                      <a:pt x="203" y="157"/>
                      <a:pt x="200" y="159"/>
                    </a:cubicBezTo>
                    <a:cubicBezTo>
                      <a:pt x="167" y="133"/>
                      <a:pt x="134" y="108"/>
                      <a:pt x="100" y="83"/>
                    </a:cubicBezTo>
                    <a:cubicBezTo>
                      <a:pt x="67" y="57"/>
                      <a:pt x="33" y="32"/>
                      <a:pt x="0" y="7"/>
                    </a:cubicBezTo>
                    <a:cubicBezTo>
                      <a:pt x="1" y="4"/>
                      <a:pt x="2" y="2"/>
                      <a:pt x="3" y="0"/>
                    </a:cubicBezTo>
                    <a:close/>
                  </a:path>
                </a:pathLst>
              </a:custGeom>
              <a:solidFill>
                <a:srgbClr val="A7A9A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06" name="îṥ1iḍé"/>
              <p:cNvSpPr/>
              <p:nvPr/>
            </p:nvSpPr>
            <p:spPr bwMode="auto">
              <a:xfrm>
                <a:off x="3303" y="2573"/>
                <a:ext cx="287" cy="219"/>
              </a:xfrm>
              <a:custGeom>
                <a:avLst/>
                <a:gdLst>
                  <a:gd name="T0" fmla="*/ 1 w 287"/>
                  <a:gd name="T1" fmla="*/ 0 h 218"/>
                  <a:gd name="T2" fmla="*/ 144 w 287"/>
                  <a:gd name="T3" fmla="*/ 108 h 218"/>
                  <a:gd name="T4" fmla="*/ 287 w 287"/>
                  <a:gd name="T5" fmla="*/ 217 h 218"/>
                  <a:gd name="T6" fmla="*/ 284 w 287"/>
                  <a:gd name="T7" fmla="*/ 218 h 218"/>
                  <a:gd name="T8" fmla="*/ 142 w 287"/>
                  <a:gd name="T9" fmla="*/ 111 h 218"/>
                  <a:gd name="T10" fmla="*/ 0 w 287"/>
                  <a:gd name="T11" fmla="*/ 3 h 218"/>
                  <a:gd name="T12" fmla="*/ 1 w 287"/>
                  <a:gd name="T13" fmla="*/ 0 h 218"/>
                </a:gdLst>
                <a:ahLst/>
                <a:cxnLst>
                  <a:cxn ang="0">
                    <a:pos x="T0" y="T1"/>
                  </a:cxn>
                  <a:cxn ang="0">
                    <a:pos x="T2" y="T3"/>
                  </a:cxn>
                  <a:cxn ang="0">
                    <a:pos x="T4" y="T5"/>
                  </a:cxn>
                  <a:cxn ang="0">
                    <a:pos x="T6" y="T7"/>
                  </a:cxn>
                  <a:cxn ang="0">
                    <a:pos x="T8" y="T9"/>
                  </a:cxn>
                  <a:cxn ang="0">
                    <a:pos x="T10" y="T11"/>
                  </a:cxn>
                  <a:cxn ang="0">
                    <a:pos x="T12" y="T13"/>
                  </a:cxn>
                </a:cxnLst>
                <a:rect l="0" t="0" r="r" b="b"/>
                <a:pathLst>
                  <a:path w="287" h="218">
                    <a:moveTo>
                      <a:pt x="1" y="0"/>
                    </a:moveTo>
                    <a:cubicBezTo>
                      <a:pt x="49" y="36"/>
                      <a:pt x="97" y="72"/>
                      <a:pt x="144" y="108"/>
                    </a:cubicBezTo>
                    <a:cubicBezTo>
                      <a:pt x="192" y="145"/>
                      <a:pt x="240" y="181"/>
                      <a:pt x="287" y="217"/>
                    </a:cubicBezTo>
                    <a:cubicBezTo>
                      <a:pt x="286" y="217"/>
                      <a:pt x="285" y="218"/>
                      <a:pt x="284" y="218"/>
                    </a:cubicBezTo>
                    <a:cubicBezTo>
                      <a:pt x="237" y="182"/>
                      <a:pt x="189" y="147"/>
                      <a:pt x="142" y="111"/>
                    </a:cubicBezTo>
                    <a:cubicBezTo>
                      <a:pt x="95" y="75"/>
                      <a:pt x="48" y="39"/>
                      <a:pt x="0" y="3"/>
                    </a:cubicBezTo>
                    <a:cubicBezTo>
                      <a:pt x="1" y="2"/>
                      <a:pt x="1" y="1"/>
                      <a:pt x="1" y="0"/>
                    </a:cubicBezTo>
                    <a:close/>
                  </a:path>
                </a:pathLst>
              </a:custGeom>
              <a:solidFill>
                <a:srgbClr val="A7A9A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07" name="iśľíḓè"/>
              <p:cNvSpPr/>
              <p:nvPr/>
            </p:nvSpPr>
            <p:spPr bwMode="auto">
              <a:xfrm>
                <a:off x="3293" y="2589"/>
                <a:ext cx="126" cy="111"/>
              </a:xfrm>
              <a:custGeom>
                <a:avLst/>
                <a:gdLst>
                  <a:gd name="T0" fmla="*/ 11 w 126"/>
                  <a:gd name="T1" fmla="*/ 25 h 110"/>
                  <a:gd name="T2" fmla="*/ 12 w 126"/>
                  <a:gd name="T3" fmla="*/ 25 h 110"/>
                  <a:gd name="T4" fmla="*/ 12 w 126"/>
                  <a:gd name="T5" fmla="*/ 24 h 110"/>
                  <a:gd name="T6" fmla="*/ 69 w 126"/>
                  <a:gd name="T7" fmla="*/ 67 h 110"/>
                  <a:gd name="T8" fmla="*/ 126 w 126"/>
                  <a:gd name="T9" fmla="*/ 110 h 110"/>
                  <a:gd name="T10" fmla="*/ 126 w 126"/>
                  <a:gd name="T11" fmla="*/ 110 h 110"/>
                  <a:gd name="T12" fmla="*/ 69 w 126"/>
                  <a:gd name="T13" fmla="*/ 67 h 110"/>
                  <a:gd name="T14" fmla="*/ 12 w 126"/>
                  <a:gd name="T15" fmla="*/ 23 h 110"/>
                  <a:gd name="T16" fmla="*/ 16 w 126"/>
                  <a:gd name="T17" fmla="*/ 12 h 110"/>
                  <a:gd name="T18" fmla="*/ 19 w 126"/>
                  <a:gd name="T19" fmla="*/ 0 h 110"/>
                  <a:gd name="T20" fmla="*/ 19 w 126"/>
                  <a:gd name="T21" fmla="*/ 0 h 110"/>
                  <a:gd name="T22" fmla="*/ 15 w 126"/>
                  <a:gd name="T23" fmla="*/ 12 h 110"/>
                  <a:gd name="T24" fmla="*/ 11 w 126"/>
                  <a:gd name="T25" fmla="*/ 23 h 110"/>
                  <a:gd name="T26" fmla="*/ 0 w 126"/>
                  <a:gd name="T27" fmla="*/ 14 h 110"/>
                  <a:gd name="T28" fmla="*/ 0 w 126"/>
                  <a:gd name="T29" fmla="*/ 14 h 110"/>
                  <a:gd name="T30" fmla="*/ 11 w 126"/>
                  <a:gd name="T31" fmla="*/ 23 h 110"/>
                  <a:gd name="T32" fmla="*/ 11 w 126"/>
                  <a:gd name="T33" fmla="*/ 2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6" h="110">
                    <a:moveTo>
                      <a:pt x="11" y="25"/>
                    </a:moveTo>
                    <a:cubicBezTo>
                      <a:pt x="12" y="25"/>
                      <a:pt x="12" y="25"/>
                      <a:pt x="12" y="25"/>
                    </a:cubicBezTo>
                    <a:cubicBezTo>
                      <a:pt x="12" y="25"/>
                      <a:pt x="12" y="24"/>
                      <a:pt x="12" y="24"/>
                    </a:cubicBezTo>
                    <a:cubicBezTo>
                      <a:pt x="31" y="38"/>
                      <a:pt x="50" y="52"/>
                      <a:pt x="69" y="67"/>
                    </a:cubicBezTo>
                    <a:cubicBezTo>
                      <a:pt x="88" y="81"/>
                      <a:pt x="107" y="96"/>
                      <a:pt x="126" y="110"/>
                    </a:cubicBezTo>
                    <a:cubicBezTo>
                      <a:pt x="126" y="110"/>
                      <a:pt x="126" y="110"/>
                      <a:pt x="126" y="110"/>
                    </a:cubicBezTo>
                    <a:cubicBezTo>
                      <a:pt x="107" y="95"/>
                      <a:pt x="88" y="81"/>
                      <a:pt x="69" y="67"/>
                    </a:cubicBezTo>
                    <a:cubicBezTo>
                      <a:pt x="50" y="52"/>
                      <a:pt x="31" y="38"/>
                      <a:pt x="12" y="23"/>
                    </a:cubicBezTo>
                    <a:cubicBezTo>
                      <a:pt x="13" y="20"/>
                      <a:pt x="14" y="16"/>
                      <a:pt x="16" y="12"/>
                    </a:cubicBezTo>
                    <a:cubicBezTo>
                      <a:pt x="17" y="8"/>
                      <a:pt x="18" y="4"/>
                      <a:pt x="19" y="0"/>
                    </a:cubicBezTo>
                    <a:cubicBezTo>
                      <a:pt x="19" y="0"/>
                      <a:pt x="19" y="0"/>
                      <a:pt x="19" y="0"/>
                    </a:cubicBezTo>
                    <a:cubicBezTo>
                      <a:pt x="17" y="4"/>
                      <a:pt x="16" y="8"/>
                      <a:pt x="15" y="12"/>
                    </a:cubicBezTo>
                    <a:cubicBezTo>
                      <a:pt x="14" y="15"/>
                      <a:pt x="13" y="19"/>
                      <a:pt x="11" y="23"/>
                    </a:cubicBezTo>
                    <a:cubicBezTo>
                      <a:pt x="8" y="20"/>
                      <a:pt x="4" y="17"/>
                      <a:pt x="0" y="14"/>
                    </a:cubicBezTo>
                    <a:cubicBezTo>
                      <a:pt x="0" y="14"/>
                      <a:pt x="0" y="14"/>
                      <a:pt x="0" y="14"/>
                    </a:cubicBezTo>
                    <a:cubicBezTo>
                      <a:pt x="4" y="17"/>
                      <a:pt x="7" y="20"/>
                      <a:pt x="11" y="23"/>
                    </a:cubicBezTo>
                    <a:cubicBezTo>
                      <a:pt x="11" y="24"/>
                      <a:pt x="11" y="24"/>
                      <a:pt x="11" y="25"/>
                    </a:cubicBezTo>
                    <a:close/>
                  </a:path>
                </a:pathLst>
              </a:custGeom>
              <a:solidFill>
                <a:srgbClr val="5F60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08" name="iŝ1iḍe"/>
              <p:cNvSpPr/>
              <p:nvPr/>
            </p:nvSpPr>
            <p:spPr bwMode="auto">
              <a:xfrm>
                <a:off x="3310" y="2603"/>
                <a:ext cx="11" cy="18"/>
              </a:xfrm>
              <a:custGeom>
                <a:avLst/>
                <a:gdLst>
                  <a:gd name="T0" fmla="*/ 4 w 11"/>
                  <a:gd name="T1" fmla="*/ 0 h 17"/>
                  <a:gd name="T2" fmla="*/ 11 w 11"/>
                  <a:gd name="T3" fmla="*/ 6 h 17"/>
                  <a:gd name="T4" fmla="*/ 7 w 11"/>
                  <a:gd name="T5" fmla="*/ 17 h 17"/>
                  <a:gd name="T6" fmla="*/ 0 w 11"/>
                  <a:gd name="T7" fmla="*/ 12 h 17"/>
                  <a:gd name="T8" fmla="*/ 4 w 11"/>
                  <a:gd name="T9" fmla="*/ 0 h 17"/>
                </a:gdLst>
                <a:ahLst/>
                <a:cxnLst>
                  <a:cxn ang="0">
                    <a:pos x="T0" y="T1"/>
                  </a:cxn>
                  <a:cxn ang="0">
                    <a:pos x="T2" y="T3"/>
                  </a:cxn>
                  <a:cxn ang="0">
                    <a:pos x="T4" y="T5"/>
                  </a:cxn>
                  <a:cxn ang="0">
                    <a:pos x="T6" y="T7"/>
                  </a:cxn>
                  <a:cxn ang="0">
                    <a:pos x="T8" y="T9"/>
                  </a:cxn>
                </a:cxnLst>
                <a:rect l="0" t="0" r="r" b="b"/>
                <a:pathLst>
                  <a:path w="11" h="17">
                    <a:moveTo>
                      <a:pt x="4" y="0"/>
                    </a:moveTo>
                    <a:cubicBezTo>
                      <a:pt x="7" y="2"/>
                      <a:pt x="9" y="4"/>
                      <a:pt x="11" y="6"/>
                    </a:cubicBezTo>
                    <a:cubicBezTo>
                      <a:pt x="10" y="10"/>
                      <a:pt x="8" y="14"/>
                      <a:pt x="7" y="17"/>
                    </a:cubicBezTo>
                    <a:cubicBezTo>
                      <a:pt x="5" y="16"/>
                      <a:pt x="3" y="14"/>
                      <a:pt x="0" y="12"/>
                    </a:cubicBezTo>
                    <a:cubicBezTo>
                      <a:pt x="2" y="8"/>
                      <a:pt x="3" y="5"/>
                      <a:pt x="4" y="0"/>
                    </a:cubicBezTo>
                    <a:close/>
                  </a:path>
                </a:pathLst>
              </a:custGeom>
              <a:solidFill>
                <a:srgbClr val="6CBCC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09" name="î$ľïḓé"/>
              <p:cNvSpPr/>
              <p:nvPr/>
            </p:nvSpPr>
            <p:spPr bwMode="auto">
              <a:xfrm>
                <a:off x="3320" y="2614"/>
                <a:ext cx="10" cy="15"/>
              </a:xfrm>
              <a:custGeom>
                <a:avLst/>
                <a:gdLst>
                  <a:gd name="T0" fmla="*/ 3 w 10"/>
                  <a:gd name="T1" fmla="*/ 0 h 14"/>
                  <a:gd name="T2" fmla="*/ 10 w 10"/>
                  <a:gd name="T3" fmla="*/ 6 h 14"/>
                  <a:gd name="T4" fmla="*/ 7 w 10"/>
                  <a:gd name="T5" fmla="*/ 14 h 14"/>
                  <a:gd name="T6" fmla="*/ 0 w 10"/>
                  <a:gd name="T7" fmla="*/ 9 h 14"/>
                  <a:gd name="T8" fmla="*/ 3 w 10"/>
                  <a:gd name="T9" fmla="*/ 0 h 14"/>
                </a:gdLst>
                <a:ahLst/>
                <a:cxnLst>
                  <a:cxn ang="0">
                    <a:pos x="T0" y="T1"/>
                  </a:cxn>
                  <a:cxn ang="0">
                    <a:pos x="T2" y="T3"/>
                  </a:cxn>
                  <a:cxn ang="0">
                    <a:pos x="T4" y="T5"/>
                  </a:cxn>
                  <a:cxn ang="0">
                    <a:pos x="T6" y="T7"/>
                  </a:cxn>
                  <a:cxn ang="0">
                    <a:pos x="T8" y="T9"/>
                  </a:cxn>
                </a:cxnLst>
                <a:rect l="0" t="0" r="r" b="b"/>
                <a:pathLst>
                  <a:path w="10" h="14">
                    <a:moveTo>
                      <a:pt x="3" y="0"/>
                    </a:moveTo>
                    <a:cubicBezTo>
                      <a:pt x="5" y="2"/>
                      <a:pt x="8" y="4"/>
                      <a:pt x="10" y="6"/>
                    </a:cubicBezTo>
                    <a:cubicBezTo>
                      <a:pt x="9" y="8"/>
                      <a:pt x="8" y="11"/>
                      <a:pt x="7" y="14"/>
                    </a:cubicBezTo>
                    <a:cubicBezTo>
                      <a:pt x="4" y="12"/>
                      <a:pt x="2" y="10"/>
                      <a:pt x="0" y="9"/>
                    </a:cubicBezTo>
                    <a:cubicBezTo>
                      <a:pt x="1" y="6"/>
                      <a:pt x="2" y="3"/>
                      <a:pt x="3" y="0"/>
                    </a:cubicBezTo>
                    <a:close/>
                  </a:path>
                </a:pathLst>
              </a:custGeom>
              <a:solidFill>
                <a:srgbClr val="F1632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10" name="islíḑe"/>
              <p:cNvSpPr/>
              <p:nvPr/>
            </p:nvSpPr>
            <p:spPr bwMode="auto">
              <a:xfrm>
                <a:off x="3330" y="2616"/>
                <a:ext cx="12" cy="20"/>
              </a:xfrm>
              <a:custGeom>
                <a:avLst/>
                <a:gdLst>
                  <a:gd name="T0" fmla="*/ 5 w 12"/>
                  <a:gd name="T1" fmla="*/ 0 h 19"/>
                  <a:gd name="T2" fmla="*/ 12 w 12"/>
                  <a:gd name="T3" fmla="*/ 6 h 19"/>
                  <a:gd name="T4" fmla="*/ 6 w 12"/>
                  <a:gd name="T5" fmla="*/ 19 h 19"/>
                  <a:gd name="T6" fmla="*/ 0 w 12"/>
                  <a:gd name="T7" fmla="*/ 14 h 19"/>
                  <a:gd name="T8" fmla="*/ 5 w 12"/>
                  <a:gd name="T9" fmla="*/ 0 h 19"/>
                </a:gdLst>
                <a:ahLst/>
                <a:cxnLst>
                  <a:cxn ang="0">
                    <a:pos x="T0" y="T1"/>
                  </a:cxn>
                  <a:cxn ang="0">
                    <a:pos x="T2" y="T3"/>
                  </a:cxn>
                  <a:cxn ang="0">
                    <a:pos x="T4" y="T5"/>
                  </a:cxn>
                  <a:cxn ang="0">
                    <a:pos x="T6" y="T7"/>
                  </a:cxn>
                  <a:cxn ang="0">
                    <a:pos x="T8" y="T9"/>
                  </a:cxn>
                </a:cxnLst>
                <a:rect l="0" t="0" r="r" b="b"/>
                <a:pathLst>
                  <a:path w="12" h="19">
                    <a:moveTo>
                      <a:pt x="5" y="0"/>
                    </a:moveTo>
                    <a:cubicBezTo>
                      <a:pt x="8" y="2"/>
                      <a:pt x="10" y="4"/>
                      <a:pt x="12" y="6"/>
                    </a:cubicBezTo>
                    <a:cubicBezTo>
                      <a:pt x="10" y="10"/>
                      <a:pt x="8" y="15"/>
                      <a:pt x="6" y="19"/>
                    </a:cubicBezTo>
                    <a:cubicBezTo>
                      <a:pt x="4" y="17"/>
                      <a:pt x="2" y="16"/>
                      <a:pt x="0" y="14"/>
                    </a:cubicBezTo>
                    <a:cubicBezTo>
                      <a:pt x="1" y="10"/>
                      <a:pt x="3" y="5"/>
                      <a:pt x="5" y="0"/>
                    </a:cubicBezTo>
                    <a:close/>
                  </a:path>
                </a:pathLst>
              </a:custGeom>
              <a:solidFill>
                <a:srgbClr val="EFAF4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11" name="iṥḻïďe"/>
              <p:cNvSpPr/>
              <p:nvPr/>
            </p:nvSpPr>
            <p:spPr bwMode="auto">
              <a:xfrm>
                <a:off x="3339" y="2631"/>
                <a:ext cx="10" cy="12"/>
              </a:xfrm>
              <a:custGeom>
                <a:avLst/>
                <a:gdLst>
                  <a:gd name="T0" fmla="*/ 3 w 10"/>
                  <a:gd name="T1" fmla="*/ 0 h 12"/>
                  <a:gd name="T2" fmla="*/ 10 w 10"/>
                  <a:gd name="T3" fmla="*/ 5 h 12"/>
                  <a:gd name="T4" fmla="*/ 7 w 10"/>
                  <a:gd name="T5" fmla="*/ 12 h 12"/>
                  <a:gd name="T6" fmla="*/ 0 w 10"/>
                  <a:gd name="T7" fmla="*/ 7 h 12"/>
                  <a:gd name="T8" fmla="*/ 3 w 10"/>
                  <a:gd name="T9" fmla="*/ 0 h 12"/>
                </a:gdLst>
                <a:ahLst/>
                <a:cxnLst>
                  <a:cxn ang="0">
                    <a:pos x="T0" y="T1"/>
                  </a:cxn>
                  <a:cxn ang="0">
                    <a:pos x="T2" y="T3"/>
                  </a:cxn>
                  <a:cxn ang="0">
                    <a:pos x="T4" y="T5"/>
                  </a:cxn>
                  <a:cxn ang="0">
                    <a:pos x="T6" y="T7"/>
                  </a:cxn>
                  <a:cxn ang="0">
                    <a:pos x="T8" y="T9"/>
                  </a:cxn>
                </a:cxnLst>
                <a:rect l="0" t="0" r="r" b="b"/>
                <a:pathLst>
                  <a:path w="10" h="12">
                    <a:moveTo>
                      <a:pt x="3" y="0"/>
                    </a:moveTo>
                    <a:cubicBezTo>
                      <a:pt x="6" y="2"/>
                      <a:pt x="8" y="4"/>
                      <a:pt x="10" y="5"/>
                    </a:cubicBezTo>
                    <a:cubicBezTo>
                      <a:pt x="9" y="8"/>
                      <a:pt x="8" y="10"/>
                      <a:pt x="7" y="12"/>
                    </a:cubicBezTo>
                    <a:cubicBezTo>
                      <a:pt x="5" y="11"/>
                      <a:pt x="2" y="9"/>
                      <a:pt x="0" y="7"/>
                    </a:cubicBezTo>
                    <a:cubicBezTo>
                      <a:pt x="1" y="5"/>
                      <a:pt x="2" y="2"/>
                      <a:pt x="3" y="0"/>
                    </a:cubicBezTo>
                    <a:close/>
                  </a:path>
                </a:pathLst>
              </a:custGeom>
              <a:solidFill>
                <a:srgbClr val="6CBCC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12" name="îṥ1îḋè"/>
              <p:cNvSpPr/>
              <p:nvPr/>
            </p:nvSpPr>
            <p:spPr bwMode="auto">
              <a:xfrm>
                <a:off x="3349" y="2637"/>
                <a:ext cx="11" cy="14"/>
              </a:xfrm>
              <a:custGeom>
                <a:avLst/>
                <a:gdLst>
                  <a:gd name="T0" fmla="*/ 4 w 11"/>
                  <a:gd name="T1" fmla="*/ 0 h 14"/>
                  <a:gd name="T2" fmla="*/ 11 w 11"/>
                  <a:gd name="T3" fmla="*/ 5 h 14"/>
                  <a:gd name="T4" fmla="*/ 7 w 11"/>
                  <a:gd name="T5" fmla="*/ 14 h 14"/>
                  <a:gd name="T6" fmla="*/ 0 w 11"/>
                  <a:gd name="T7" fmla="*/ 9 h 14"/>
                  <a:gd name="T8" fmla="*/ 4 w 11"/>
                  <a:gd name="T9" fmla="*/ 0 h 14"/>
                </a:gdLst>
                <a:ahLst/>
                <a:cxnLst>
                  <a:cxn ang="0">
                    <a:pos x="T0" y="T1"/>
                  </a:cxn>
                  <a:cxn ang="0">
                    <a:pos x="T2" y="T3"/>
                  </a:cxn>
                  <a:cxn ang="0">
                    <a:pos x="T4" y="T5"/>
                  </a:cxn>
                  <a:cxn ang="0">
                    <a:pos x="T6" y="T7"/>
                  </a:cxn>
                  <a:cxn ang="0">
                    <a:pos x="T8" y="T9"/>
                  </a:cxn>
                </a:cxnLst>
                <a:rect l="0" t="0" r="r" b="b"/>
                <a:pathLst>
                  <a:path w="11" h="14">
                    <a:moveTo>
                      <a:pt x="4" y="0"/>
                    </a:moveTo>
                    <a:cubicBezTo>
                      <a:pt x="7" y="2"/>
                      <a:pt x="9" y="3"/>
                      <a:pt x="11" y="5"/>
                    </a:cubicBezTo>
                    <a:cubicBezTo>
                      <a:pt x="10" y="8"/>
                      <a:pt x="8" y="11"/>
                      <a:pt x="7" y="14"/>
                    </a:cubicBezTo>
                    <a:cubicBezTo>
                      <a:pt x="4" y="12"/>
                      <a:pt x="2" y="10"/>
                      <a:pt x="0" y="9"/>
                    </a:cubicBezTo>
                    <a:cubicBezTo>
                      <a:pt x="1" y="6"/>
                      <a:pt x="3" y="3"/>
                      <a:pt x="4" y="0"/>
                    </a:cubicBezTo>
                    <a:close/>
                  </a:path>
                </a:pathLst>
              </a:custGeom>
              <a:solidFill>
                <a:srgbClr val="F1632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13" name="ïs1iďê"/>
              <p:cNvSpPr/>
              <p:nvPr/>
            </p:nvSpPr>
            <p:spPr bwMode="auto">
              <a:xfrm>
                <a:off x="3359" y="2639"/>
                <a:ext cx="14" cy="19"/>
              </a:xfrm>
              <a:custGeom>
                <a:avLst/>
                <a:gdLst>
                  <a:gd name="T0" fmla="*/ 7 w 14"/>
                  <a:gd name="T1" fmla="*/ 0 h 19"/>
                  <a:gd name="T2" fmla="*/ 14 w 14"/>
                  <a:gd name="T3" fmla="*/ 6 h 19"/>
                  <a:gd name="T4" fmla="*/ 6 w 14"/>
                  <a:gd name="T5" fmla="*/ 19 h 19"/>
                  <a:gd name="T6" fmla="*/ 0 w 14"/>
                  <a:gd name="T7" fmla="*/ 14 h 19"/>
                  <a:gd name="T8" fmla="*/ 7 w 14"/>
                  <a:gd name="T9" fmla="*/ 0 h 19"/>
                </a:gdLst>
                <a:ahLst/>
                <a:cxnLst>
                  <a:cxn ang="0">
                    <a:pos x="T0" y="T1"/>
                  </a:cxn>
                  <a:cxn ang="0">
                    <a:pos x="T2" y="T3"/>
                  </a:cxn>
                  <a:cxn ang="0">
                    <a:pos x="T4" y="T5"/>
                  </a:cxn>
                  <a:cxn ang="0">
                    <a:pos x="T6" y="T7"/>
                  </a:cxn>
                  <a:cxn ang="0">
                    <a:pos x="T8" y="T9"/>
                  </a:cxn>
                </a:cxnLst>
                <a:rect l="0" t="0" r="r" b="b"/>
                <a:pathLst>
                  <a:path w="14" h="19">
                    <a:moveTo>
                      <a:pt x="7" y="0"/>
                    </a:moveTo>
                    <a:cubicBezTo>
                      <a:pt x="9" y="2"/>
                      <a:pt x="12" y="4"/>
                      <a:pt x="14" y="6"/>
                    </a:cubicBezTo>
                    <a:cubicBezTo>
                      <a:pt x="11" y="10"/>
                      <a:pt x="9" y="15"/>
                      <a:pt x="6" y="19"/>
                    </a:cubicBezTo>
                    <a:cubicBezTo>
                      <a:pt x="4" y="17"/>
                      <a:pt x="2" y="16"/>
                      <a:pt x="0" y="14"/>
                    </a:cubicBezTo>
                    <a:cubicBezTo>
                      <a:pt x="2" y="10"/>
                      <a:pt x="4" y="5"/>
                      <a:pt x="7" y="0"/>
                    </a:cubicBezTo>
                    <a:close/>
                  </a:path>
                </a:pathLst>
              </a:custGeom>
              <a:solidFill>
                <a:srgbClr val="EFAF4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14" name="ïŝļiḑê"/>
              <p:cNvSpPr/>
              <p:nvPr/>
            </p:nvSpPr>
            <p:spPr bwMode="auto">
              <a:xfrm>
                <a:off x="3368" y="2652"/>
                <a:ext cx="12" cy="13"/>
              </a:xfrm>
              <a:custGeom>
                <a:avLst/>
                <a:gdLst>
                  <a:gd name="T0" fmla="*/ 5 w 12"/>
                  <a:gd name="T1" fmla="*/ 0 h 13"/>
                  <a:gd name="T2" fmla="*/ 12 w 12"/>
                  <a:gd name="T3" fmla="*/ 5 h 13"/>
                  <a:gd name="T4" fmla="*/ 7 w 12"/>
                  <a:gd name="T5" fmla="*/ 13 h 13"/>
                  <a:gd name="T6" fmla="*/ 0 w 12"/>
                  <a:gd name="T7" fmla="*/ 8 h 13"/>
                  <a:gd name="T8" fmla="*/ 5 w 12"/>
                  <a:gd name="T9" fmla="*/ 0 h 13"/>
                </a:gdLst>
                <a:ahLst/>
                <a:cxnLst>
                  <a:cxn ang="0">
                    <a:pos x="T0" y="T1"/>
                  </a:cxn>
                  <a:cxn ang="0">
                    <a:pos x="T2" y="T3"/>
                  </a:cxn>
                  <a:cxn ang="0">
                    <a:pos x="T4" y="T5"/>
                  </a:cxn>
                  <a:cxn ang="0">
                    <a:pos x="T6" y="T7"/>
                  </a:cxn>
                  <a:cxn ang="0">
                    <a:pos x="T8" y="T9"/>
                  </a:cxn>
                </a:cxnLst>
                <a:rect l="0" t="0" r="r" b="b"/>
                <a:pathLst>
                  <a:path w="12" h="13">
                    <a:moveTo>
                      <a:pt x="5" y="0"/>
                    </a:moveTo>
                    <a:cubicBezTo>
                      <a:pt x="7" y="1"/>
                      <a:pt x="10" y="3"/>
                      <a:pt x="12" y="5"/>
                    </a:cubicBezTo>
                    <a:cubicBezTo>
                      <a:pt x="10" y="8"/>
                      <a:pt x="9" y="11"/>
                      <a:pt x="7" y="13"/>
                    </a:cubicBezTo>
                    <a:cubicBezTo>
                      <a:pt x="5" y="12"/>
                      <a:pt x="2" y="10"/>
                      <a:pt x="0" y="8"/>
                    </a:cubicBezTo>
                    <a:cubicBezTo>
                      <a:pt x="2" y="5"/>
                      <a:pt x="3" y="3"/>
                      <a:pt x="5" y="0"/>
                    </a:cubicBezTo>
                    <a:close/>
                  </a:path>
                </a:pathLst>
              </a:custGeom>
              <a:solidFill>
                <a:srgbClr val="6CBCC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15" name="íṥḷíde"/>
              <p:cNvSpPr/>
              <p:nvPr/>
            </p:nvSpPr>
            <p:spPr bwMode="auto">
              <a:xfrm>
                <a:off x="3378" y="2656"/>
                <a:ext cx="14" cy="17"/>
              </a:xfrm>
              <a:custGeom>
                <a:avLst/>
                <a:gdLst>
                  <a:gd name="T0" fmla="*/ 7 w 14"/>
                  <a:gd name="T1" fmla="*/ 0 h 17"/>
                  <a:gd name="T2" fmla="*/ 14 w 14"/>
                  <a:gd name="T3" fmla="*/ 5 h 17"/>
                  <a:gd name="T4" fmla="*/ 7 w 14"/>
                  <a:gd name="T5" fmla="*/ 17 h 17"/>
                  <a:gd name="T6" fmla="*/ 0 w 14"/>
                  <a:gd name="T7" fmla="*/ 11 h 17"/>
                  <a:gd name="T8" fmla="*/ 7 w 14"/>
                  <a:gd name="T9" fmla="*/ 0 h 17"/>
                </a:gdLst>
                <a:ahLst/>
                <a:cxnLst>
                  <a:cxn ang="0">
                    <a:pos x="T0" y="T1"/>
                  </a:cxn>
                  <a:cxn ang="0">
                    <a:pos x="T2" y="T3"/>
                  </a:cxn>
                  <a:cxn ang="0">
                    <a:pos x="T4" y="T5"/>
                  </a:cxn>
                  <a:cxn ang="0">
                    <a:pos x="T6" y="T7"/>
                  </a:cxn>
                  <a:cxn ang="0">
                    <a:pos x="T8" y="T9"/>
                  </a:cxn>
                </a:cxnLst>
                <a:rect l="0" t="0" r="r" b="b"/>
                <a:pathLst>
                  <a:path w="14" h="17">
                    <a:moveTo>
                      <a:pt x="7" y="0"/>
                    </a:moveTo>
                    <a:cubicBezTo>
                      <a:pt x="10" y="2"/>
                      <a:pt x="12" y="3"/>
                      <a:pt x="14" y="5"/>
                    </a:cubicBezTo>
                    <a:cubicBezTo>
                      <a:pt x="12" y="9"/>
                      <a:pt x="9" y="13"/>
                      <a:pt x="7" y="17"/>
                    </a:cubicBezTo>
                    <a:cubicBezTo>
                      <a:pt x="4" y="15"/>
                      <a:pt x="2" y="13"/>
                      <a:pt x="0" y="11"/>
                    </a:cubicBezTo>
                    <a:cubicBezTo>
                      <a:pt x="2" y="8"/>
                      <a:pt x="5" y="4"/>
                      <a:pt x="7" y="0"/>
                    </a:cubicBezTo>
                    <a:close/>
                  </a:path>
                </a:pathLst>
              </a:custGeom>
              <a:solidFill>
                <a:srgbClr val="F1632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16" name="íṣḷíḋe"/>
              <p:cNvSpPr/>
              <p:nvPr/>
            </p:nvSpPr>
            <p:spPr bwMode="auto">
              <a:xfrm>
                <a:off x="3387" y="2667"/>
                <a:ext cx="13" cy="13"/>
              </a:xfrm>
              <a:custGeom>
                <a:avLst/>
                <a:gdLst>
                  <a:gd name="T0" fmla="*/ 6 w 13"/>
                  <a:gd name="T1" fmla="*/ 0 h 13"/>
                  <a:gd name="T2" fmla="*/ 13 w 13"/>
                  <a:gd name="T3" fmla="*/ 6 h 13"/>
                  <a:gd name="T4" fmla="*/ 7 w 13"/>
                  <a:gd name="T5" fmla="*/ 13 h 13"/>
                  <a:gd name="T6" fmla="*/ 0 w 13"/>
                  <a:gd name="T7" fmla="*/ 8 h 13"/>
                  <a:gd name="T8" fmla="*/ 6 w 13"/>
                  <a:gd name="T9" fmla="*/ 0 h 13"/>
                </a:gdLst>
                <a:ahLst/>
                <a:cxnLst>
                  <a:cxn ang="0">
                    <a:pos x="T0" y="T1"/>
                  </a:cxn>
                  <a:cxn ang="0">
                    <a:pos x="T2" y="T3"/>
                  </a:cxn>
                  <a:cxn ang="0">
                    <a:pos x="T4" y="T5"/>
                  </a:cxn>
                  <a:cxn ang="0">
                    <a:pos x="T6" y="T7"/>
                  </a:cxn>
                  <a:cxn ang="0">
                    <a:pos x="T8" y="T9"/>
                  </a:cxn>
                </a:cxnLst>
                <a:rect l="0" t="0" r="r" b="b"/>
                <a:pathLst>
                  <a:path w="13" h="13">
                    <a:moveTo>
                      <a:pt x="6" y="0"/>
                    </a:moveTo>
                    <a:cubicBezTo>
                      <a:pt x="8" y="2"/>
                      <a:pt x="10" y="4"/>
                      <a:pt x="13" y="6"/>
                    </a:cubicBezTo>
                    <a:cubicBezTo>
                      <a:pt x="11" y="8"/>
                      <a:pt x="9" y="10"/>
                      <a:pt x="7" y="13"/>
                    </a:cubicBezTo>
                    <a:cubicBezTo>
                      <a:pt x="5" y="11"/>
                      <a:pt x="3" y="9"/>
                      <a:pt x="0" y="8"/>
                    </a:cubicBezTo>
                    <a:cubicBezTo>
                      <a:pt x="2" y="5"/>
                      <a:pt x="4" y="3"/>
                      <a:pt x="6" y="0"/>
                    </a:cubicBezTo>
                    <a:close/>
                  </a:path>
                </a:pathLst>
              </a:custGeom>
              <a:solidFill>
                <a:srgbClr val="EFAF4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17" name="í$ḻïḍê"/>
              <p:cNvSpPr/>
              <p:nvPr/>
            </p:nvSpPr>
            <p:spPr bwMode="auto">
              <a:xfrm>
                <a:off x="3397" y="2668"/>
                <a:ext cx="18" cy="19"/>
              </a:xfrm>
              <a:custGeom>
                <a:avLst/>
                <a:gdLst>
                  <a:gd name="T0" fmla="*/ 11 w 18"/>
                  <a:gd name="T1" fmla="*/ 0 h 19"/>
                  <a:gd name="T2" fmla="*/ 18 w 18"/>
                  <a:gd name="T3" fmla="*/ 5 h 19"/>
                  <a:gd name="T4" fmla="*/ 7 w 18"/>
                  <a:gd name="T5" fmla="*/ 19 h 19"/>
                  <a:gd name="T6" fmla="*/ 0 w 18"/>
                  <a:gd name="T7" fmla="*/ 14 h 19"/>
                  <a:gd name="T8" fmla="*/ 11 w 18"/>
                  <a:gd name="T9" fmla="*/ 0 h 19"/>
                </a:gdLst>
                <a:ahLst/>
                <a:cxnLst>
                  <a:cxn ang="0">
                    <a:pos x="T0" y="T1"/>
                  </a:cxn>
                  <a:cxn ang="0">
                    <a:pos x="T2" y="T3"/>
                  </a:cxn>
                  <a:cxn ang="0">
                    <a:pos x="T4" y="T5"/>
                  </a:cxn>
                  <a:cxn ang="0">
                    <a:pos x="T6" y="T7"/>
                  </a:cxn>
                  <a:cxn ang="0">
                    <a:pos x="T8" y="T9"/>
                  </a:cxn>
                </a:cxnLst>
                <a:rect l="0" t="0" r="r" b="b"/>
                <a:pathLst>
                  <a:path w="18" h="19">
                    <a:moveTo>
                      <a:pt x="11" y="0"/>
                    </a:moveTo>
                    <a:cubicBezTo>
                      <a:pt x="13" y="2"/>
                      <a:pt x="15" y="4"/>
                      <a:pt x="18" y="5"/>
                    </a:cubicBezTo>
                    <a:cubicBezTo>
                      <a:pt x="14" y="10"/>
                      <a:pt x="10" y="15"/>
                      <a:pt x="7" y="19"/>
                    </a:cubicBezTo>
                    <a:cubicBezTo>
                      <a:pt x="5" y="18"/>
                      <a:pt x="2" y="16"/>
                      <a:pt x="0" y="14"/>
                    </a:cubicBezTo>
                    <a:cubicBezTo>
                      <a:pt x="3" y="10"/>
                      <a:pt x="7" y="5"/>
                      <a:pt x="11" y="0"/>
                    </a:cubicBezTo>
                    <a:close/>
                  </a:path>
                </a:pathLst>
              </a:custGeom>
              <a:solidFill>
                <a:srgbClr val="6CBCC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18" name="išḻïdé"/>
              <p:cNvSpPr/>
              <p:nvPr/>
            </p:nvSpPr>
            <p:spPr bwMode="auto">
              <a:xfrm>
                <a:off x="3452" y="2739"/>
                <a:ext cx="16" cy="12"/>
              </a:xfrm>
              <a:custGeom>
                <a:avLst/>
                <a:gdLst>
                  <a:gd name="T0" fmla="*/ 0 w 16"/>
                  <a:gd name="T1" fmla="*/ 0 h 12"/>
                  <a:gd name="T2" fmla="*/ 11 w 16"/>
                  <a:gd name="T3" fmla="*/ 12 h 12"/>
                  <a:gd name="T4" fmla="*/ 16 w 16"/>
                  <a:gd name="T5" fmla="*/ 12 h 12"/>
                  <a:gd name="T6" fmla="*/ 16 w 16"/>
                  <a:gd name="T7" fmla="*/ 12 h 12"/>
                  <a:gd name="T8" fmla="*/ 0 w 16"/>
                  <a:gd name="T9" fmla="*/ 0 h 12"/>
                </a:gdLst>
                <a:ahLst/>
                <a:cxnLst>
                  <a:cxn ang="0">
                    <a:pos x="T0" y="T1"/>
                  </a:cxn>
                  <a:cxn ang="0">
                    <a:pos x="T2" y="T3"/>
                  </a:cxn>
                  <a:cxn ang="0">
                    <a:pos x="T4" y="T5"/>
                  </a:cxn>
                  <a:cxn ang="0">
                    <a:pos x="T6" y="T7"/>
                  </a:cxn>
                  <a:cxn ang="0">
                    <a:pos x="T8" y="T9"/>
                  </a:cxn>
                </a:cxnLst>
                <a:rect l="0" t="0" r="r" b="b"/>
                <a:pathLst>
                  <a:path w="16" h="12">
                    <a:moveTo>
                      <a:pt x="0" y="0"/>
                    </a:moveTo>
                    <a:cubicBezTo>
                      <a:pt x="4" y="4"/>
                      <a:pt x="7" y="8"/>
                      <a:pt x="11" y="12"/>
                    </a:cubicBezTo>
                    <a:cubicBezTo>
                      <a:pt x="13" y="12"/>
                      <a:pt x="15" y="12"/>
                      <a:pt x="16" y="12"/>
                    </a:cubicBezTo>
                    <a:cubicBezTo>
                      <a:pt x="16" y="12"/>
                      <a:pt x="16" y="12"/>
                      <a:pt x="16" y="12"/>
                    </a:cubicBezTo>
                    <a:cubicBezTo>
                      <a:pt x="11" y="8"/>
                      <a:pt x="5" y="4"/>
                      <a:pt x="0" y="0"/>
                    </a:cubicBezTo>
                    <a:close/>
                  </a:path>
                </a:pathLst>
              </a:custGeom>
              <a:solidFill>
                <a:srgbClr val="F1632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19" name="îş1íḍê"/>
              <p:cNvSpPr/>
              <p:nvPr/>
            </p:nvSpPr>
            <p:spPr bwMode="auto">
              <a:xfrm>
                <a:off x="3452" y="2736"/>
                <a:ext cx="18" cy="15"/>
              </a:xfrm>
              <a:custGeom>
                <a:avLst/>
                <a:gdLst>
                  <a:gd name="T0" fmla="*/ 0 w 18"/>
                  <a:gd name="T1" fmla="*/ 3 h 15"/>
                  <a:gd name="T2" fmla="*/ 16 w 18"/>
                  <a:gd name="T3" fmla="*/ 15 h 15"/>
                  <a:gd name="T4" fmla="*/ 4 w 18"/>
                  <a:gd name="T5" fmla="*/ 0 h 15"/>
                  <a:gd name="T6" fmla="*/ 0 w 18"/>
                  <a:gd name="T7" fmla="*/ 3 h 15"/>
                </a:gdLst>
                <a:ahLst/>
                <a:cxnLst>
                  <a:cxn ang="0">
                    <a:pos x="T0" y="T1"/>
                  </a:cxn>
                  <a:cxn ang="0">
                    <a:pos x="T2" y="T3"/>
                  </a:cxn>
                  <a:cxn ang="0">
                    <a:pos x="T4" y="T5"/>
                  </a:cxn>
                  <a:cxn ang="0">
                    <a:pos x="T6" y="T7"/>
                  </a:cxn>
                </a:cxnLst>
                <a:rect l="0" t="0" r="r" b="b"/>
                <a:pathLst>
                  <a:path w="18" h="15">
                    <a:moveTo>
                      <a:pt x="0" y="3"/>
                    </a:moveTo>
                    <a:cubicBezTo>
                      <a:pt x="5" y="7"/>
                      <a:pt x="11" y="11"/>
                      <a:pt x="16" y="15"/>
                    </a:cubicBezTo>
                    <a:cubicBezTo>
                      <a:pt x="18" y="13"/>
                      <a:pt x="13" y="7"/>
                      <a:pt x="4" y="0"/>
                    </a:cubicBezTo>
                    <a:cubicBezTo>
                      <a:pt x="2" y="1"/>
                      <a:pt x="1" y="2"/>
                      <a:pt x="0" y="3"/>
                    </a:cubicBezTo>
                    <a:close/>
                  </a:path>
                </a:pathLst>
              </a:custGeom>
              <a:solidFill>
                <a:srgbClr val="EFAF4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20" name="îSḻiḑè"/>
              <p:cNvSpPr/>
              <p:nvPr/>
            </p:nvSpPr>
            <p:spPr bwMode="auto">
              <a:xfrm>
                <a:off x="3434" y="2725"/>
                <a:ext cx="29" cy="26"/>
              </a:xfrm>
              <a:custGeom>
                <a:avLst/>
                <a:gdLst>
                  <a:gd name="T0" fmla="*/ 18 w 29"/>
                  <a:gd name="T1" fmla="*/ 14 h 26"/>
                  <a:gd name="T2" fmla="*/ 22 w 29"/>
                  <a:gd name="T3" fmla="*/ 11 h 26"/>
                  <a:gd name="T4" fmla="*/ 2 w 29"/>
                  <a:gd name="T5" fmla="*/ 2 h 26"/>
                  <a:gd name="T6" fmla="*/ 14 w 29"/>
                  <a:gd name="T7" fmla="*/ 17 h 26"/>
                  <a:gd name="T8" fmla="*/ 29 w 29"/>
                  <a:gd name="T9" fmla="*/ 26 h 26"/>
                  <a:gd name="T10" fmla="*/ 18 w 29"/>
                  <a:gd name="T11" fmla="*/ 14 h 26"/>
                </a:gdLst>
                <a:ahLst/>
                <a:cxnLst>
                  <a:cxn ang="0">
                    <a:pos x="T0" y="T1"/>
                  </a:cxn>
                  <a:cxn ang="0">
                    <a:pos x="T2" y="T3"/>
                  </a:cxn>
                  <a:cxn ang="0">
                    <a:pos x="T4" y="T5"/>
                  </a:cxn>
                  <a:cxn ang="0">
                    <a:pos x="T6" y="T7"/>
                  </a:cxn>
                  <a:cxn ang="0">
                    <a:pos x="T8" y="T9"/>
                  </a:cxn>
                  <a:cxn ang="0">
                    <a:pos x="T10" y="T11"/>
                  </a:cxn>
                </a:cxnLst>
                <a:rect l="0" t="0" r="r" b="b"/>
                <a:pathLst>
                  <a:path w="29" h="26">
                    <a:moveTo>
                      <a:pt x="18" y="14"/>
                    </a:moveTo>
                    <a:cubicBezTo>
                      <a:pt x="19" y="13"/>
                      <a:pt x="20" y="12"/>
                      <a:pt x="22" y="11"/>
                    </a:cubicBezTo>
                    <a:cubicBezTo>
                      <a:pt x="13" y="4"/>
                      <a:pt x="4" y="0"/>
                      <a:pt x="2" y="2"/>
                    </a:cubicBezTo>
                    <a:cubicBezTo>
                      <a:pt x="0" y="4"/>
                      <a:pt x="7" y="12"/>
                      <a:pt x="14" y="17"/>
                    </a:cubicBezTo>
                    <a:cubicBezTo>
                      <a:pt x="21" y="22"/>
                      <a:pt x="25" y="24"/>
                      <a:pt x="29" y="26"/>
                    </a:cubicBezTo>
                    <a:cubicBezTo>
                      <a:pt x="25" y="22"/>
                      <a:pt x="22" y="18"/>
                      <a:pt x="18" y="14"/>
                    </a:cubicBezTo>
                    <a:close/>
                  </a:path>
                </a:pathLst>
              </a:custGeom>
              <a:solidFill>
                <a:srgbClr val="6CBCC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21" name="îśľïḋé"/>
              <p:cNvSpPr/>
              <p:nvPr/>
            </p:nvSpPr>
            <p:spPr bwMode="auto">
              <a:xfrm>
                <a:off x="3397" y="2696"/>
                <a:ext cx="35" cy="27"/>
              </a:xfrm>
              <a:custGeom>
                <a:avLst/>
                <a:gdLst>
                  <a:gd name="T0" fmla="*/ 21 w 35"/>
                  <a:gd name="T1" fmla="*/ 11 h 27"/>
                  <a:gd name="T2" fmla="*/ 2 w 35"/>
                  <a:gd name="T3" fmla="*/ 2 h 27"/>
                  <a:gd name="T4" fmla="*/ 14 w 35"/>
                  <a:gd name="T5" fmla="*/ 18 h 27"/>
                  <a:gd name="T6" fmla="*/ 29 w 35"/>
                  <a:gd name="T7" fmla="*/ 26 h 27"/>
                  <a:gd name="T8" fmla="*/ 33 w 35"/>
                  <a:gd name="T9" fmla="*/ 27 h 27"/>
                  <a:gd name="T10" fmla="*/ 33 w 35"/>
                  <a:gd name="T11" fmla="*/ 27 h 27"/>
                  <a:gd name="T12" fmla="*/ 21 w 35"/>
                  <a:gd name="T13" fmla="*/ 11 h 27"/>
                </a:gdLst>
                <a:ahLst/>
                <a:cxnLst>
                  <a:cxn ang="0">
                    <a:pos x="T0" y="T1"/>
                  </a:cxn>
                  <a:cxn ang="0">
                    <a:pos x="T2" y="T3"/>
                  </a:cxn>
                  <a:cxn ang="0">
                    <a:pos x="T4" y="T5"/>
                  </a:cxn>
                  <a:cxn ang="0">
                    <a:pos x="T6" y="T7"/>
                  </a:cxn>
                  <a:cxn ang="0">
                    <a:pos x="T8" y="T9"/>
                  </a:cxn>
                  <a:cxn ang="0">
                    <a:pos x="T10" y="T11"/>
                  </a:cxn>
                  <a:cxn ang="0">
                    <a:pos x="T12" y="T13"/>
                  </a:cxn>
                </a:cxnLst>
                <a:rect l="0" t="0" r="r" b="b"/>
                <a:pathLst>
                  <a:path w="35" h="27">
                    <a:moveTo>
                      <a:pt x="21" y="11"/>
                    </a:moveTo>
                    <a:cubicBezTo>
                      <a:pt x="12" y="4"/>
                      <a:pt x="3" y="0"/>
                      <a:pt x="2" y="2"/>
                    </a:cubicBezTo>
                    <a:cubicBezTo>
                      <a:pt x="0" y="5"/>
                      <a:pt x="7" y="13"/>
                      <a:pt x="14" y="18"/>
                    </a:cubicBezTo>
                    <a:cubicBezTo>
                      <a:pt x="21" y="23"/>
                      <a:pt x="25" y="25"/>
                      <a:pt x="29" y="26"/>
                    </a:cubicBezTo>
                    <a:cubicBezTo>
                      <a:pt x="31" y="27"/>
                      <a:pt x="33" y="27"/>
                      <a:pt x="33" y="27"/>
                    </a:cubicBezTo>
                    <a:cubicBezTo>
                      <a:pt x="33" y="27"/>
                      <a:pt x="33" y="27"/>
                      <a:pt x="33" y="27"/>
                    </a:cubicBezTo>
                    <a:cubicBezTo>
                      <a:pt x="35" y="25"/>
                      <a:pt x="30" y="18"/>
                      <a:pt x="21" y="11"/>
                    </a:cubicBezTo>
                    <a:close/>
                  </a:path>
                </a:pathLst>
              </a:custGeom>
              <a:solidFill>
                <a:srgbClr val="6CBCC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22" name="ïṣḻïḓé"/>
              <p:cNvSpPr/>
              <p:nvPr/>
            </p:nvSpPr>
            <p:spPr bwMode="auto">
              <a:xfrm>
                <a:off x="3414" y="2707"/>
                <a:ext cx="17" cy="14"/>
              </a:xfrm>
              <a:custGeom>
                <a:avLst/>
                <a:gdLst>
                  <a:gd name="T0" fmla="*/ 4 w 17"/>
                  <a:gd name="T1" fmla="*/ 0 h 14"/>
                  <a:gd name="T2" fmla="*/ 1 w 17"/>
                  <a:gd name="T3" fmla="*/ 4 h 14"/>
                  <a:gd name="T4" fmla="*/ 0 w 17"/>
                  <a:gd name="T5" fmla="*/ 3 h 14"/>
                  <a:gd name="T6" fmla="*/ 0 w 17"/>
                  <a:gd name="T7" fmla="*/ 4 h 14"/>
                  <a:gd name="T8" fmla="*/ 17 w 17"/>
                  <a:gd name="T9" fmla="*/ 14 h 14"/>
                  <a:gd name="T10" fmla="*/ 4 w 17"/>
                  <a:gd name="T11" fmla="*/ 0 h 14"/>
                </a:gdLst>
                <a:ahLst/>
                <a:cxnLst>
                  <a:cxn ang="0">
                    <a:pos x="T0" y="T1"/>
                  </a:cxn>
                  <a:cxn ang="0">
                    <a:pos x="T2" y="T3"/>
                  </a:cxn>
                  <a:cxn ang="0">
                    <a:pos x="T4" y="T5"/>
                  </a:cxn>
                  <a:cxn ang="0">
                    <a:pos x="T6" y="T7"/>
                  </a:cxn>
                  <a:cxn ang="0">
                    <a:pos x="T8" y="T9"/>
                  </a:cxn>
                  <a:cxn ang="0">
                    <a:pos x="T10" y="T11"/>
                  </a:cxn>
                </a:cxnLst>
                <a:rect l="0" t="0" r="r" b="b"/>
                <a:pathLst>
                  <a:path w="17" h="14">
                    <a:moveTo>
                      <a:pt x="4" y="0"/>
                    </a:moveTo>
                    <a:cubicBezTo>
                      <a:pt x="3" y="1"/>
                      <a:pt x="2" y="2"/>
                      <a:pt x="1" y="4"/>
                    </a:cubicBezTo>
                    <a:cubicBezTo>
                      <a:pt x="0" y="3"/>
                      <a:pt x="0" y="3"/>
                      <a:pt x="0" y="3"/>
                    </a:cubicBezTo>
                    <a:cubicBezTo>
                      <a:pt x="0" y="4"/>
                      <a:pt x="0" y="4"/>
                      <a:pt x="0" y="4"/>
                    </a:cubicBezTo>
                    <a:cubicBezTo>
                      <a:pt x="6" y="7"/>
                      <a:pt x="11" y="10"/>
                      <a:pt x="17" y="14"/>
                    </a:cubicBezTo>
                    <a:cubicBezTo>
                      <a:pt x="16" y="11"/>
                      <a:pt x="11" y="5"/>
                      <a:pt x="4" y="0"/>
                    </a:cubicBezTo>
                    <a:close/>
                  </a:path>
                </a:pathLst>
              </a:custGeom>
              <a:solidFill>
                <a:srgbClr val="EFAF4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23" name="i$lîďé"/>
              <p:cNvSpPr/>
              <p:nvPr/>
            </p:nvSpPr>
            <p:spPr bwMode="auto">
              <a:xfrm>
                <a:off x="3401" y="2705"/>
                <a:ext cx="30" cy="18"/>
              </a:xfrm>
              <a:custGeom>
                <a:avLst/>
                <a:gdLst>
                  <a:gd name="T0" fmla="*/ 30 w 30"/>
                  <a:gd name="T1" fmla="*/ 16 h 18"/>
                  <a:gd name="T2" fmla="*/ 13 w 30"/>
                  <a:gd name="T3" fmla="*/ 6 h 18"/>
                  <a:gd name="T4" fmla="*/ 13 w 30"/>
                  <a:gd name="T5" fmla="*/ 5 h 18"/>
                  <a:gd name="T6" fmla="*/ 0 w 30"/>
                  <a:gd name="T7" fmla="*/ 0 h 18"/>
                  <a:gd name="T8" fmla="*/ 10 w 30"/>
                  <a:gd name="T9" fmla="*/ 9 h 18"/>
                  <a:gd name="T10" fmla="*/ 24 w 30"/>
                  <a:gd name="T11" fmla="*/ 17 h 18"/>
                  <a:gd name="T12" fmla="*/ 29 w 30"/>
                  <a:gd name="T13" fmla="*/ 18 h 18"/>
                  <a:gd name="T14" fmla="*/ 30 w 30"/>
                  <a:gd name="T15" fmla="*/ 16 h 1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18">
                    <a:moveTo>
                      <a:pt x="30" y="16"/>
                    </a:moveTo>
                    <a:cubicBezTo>
                      <a:pt x="24" y="12"/>
                      <a:pt x="19" y="9"/>
                      <a:pt x="13" y="6"/>
                    </a:cubicBezTo>
                    <a:cubicBezTo>
                      <a:pt x="13" y="5"/>
                      <a:pt x="13" y="5"/>
                      <a:pt x="13" y="5"/>
                    </a:cubicBezTo>
                    <a:cubicBezTo>
                      <a:pt x="9" y="3"/>
                      <a:pt x="5" y="2"/>
                      <a:pt x="0" y="0"/>
                    </a:cubicBezTo>
                    <a:cubicBezTo>
                      <a:pt x="2" y="2"/>
                      <a:pt x="6" y="5"/>
                      <a:pt x="10" y="9"/>
                    </a:cubicBezTo>
                    <a:cubicBezTo>
                      <a:pt x="15" y="12"/>
                      <a:pt x="20" y="16"/>
                      <a:pt x="24" y="17"/>
                    </a:cubicBezTo>
                    <a:cubicBezTo>
                      <a:pt x="26" y="18"/>
                      <a:pt x="29" y="18"/>
                      <a:pt x="29" y="18"/>
                    </a:cubicBezTo>
                    <a:cubicBezTo>
                      <a:pt x="30" y="17"/>
                      <a:pt x="30" y="17"/>
                      <a:pt x="30" y="16"/>
                    </a:cubicBezTo>
                    <a:close/>
                  </a:path>
                </a:pathLst>
              </a:custGeom>
              <a:solidFill>
                <a:srgbClr val="F1632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24" name="ïśļiḓe"/>
              <p:cNvSpPr/>
              <p:nvPr/>
            </p:nvSpPr>
            <p:spPr bwMode="auto">
              <a:xfrm>
                <a:off x="3360" y="2668"/>
                <a:ext cx="34" cy="27"/>
              </a:xfrm>
              <a:custGeom>
                <a:avLst/>
                <a:gdLst>
                  <a:gd name="T0" fmla="*/ 20 w 34"/>
                  <a:gd name="T1" fmla="*/ 10 h 27"/>
                  <a:gd name="T2" fmla="*/ 1 w 34"/>
                  <a:gd name="T3" fmla="*/ 2 h 27"/>
                  <a:gd name="T4" fmla="*/ 14 w 34"/>
                  <a:gd name="T5" fmla="*/ 18 h 27"/>
                  <a:gd name="T6" fmla="*/ 29 w 34"/>
                  <a:gd name="T7" fmla="*/ 26 h 27"/>
                  <a:gd name="T8" fmla="*/ 33 w 34"/>
                  <a:gd name="T9" fmla="*/ 26 h 27"/>
                  <a:gd name="T10" fmla="*/ 33 w 34"/>
                  <a:gd name="T11" fmla="*/ 26 h 27"/>
                  <a:gd name="T12" fmla="*/ 20 w 34"/>
                  <a:gd name="T13" fmla="*/ 10 h 27"/>
                </a:gdLst>
                <a:ahLst/>
                <a:cxnLst>
                  <a:cxn ang="0">
                    <a:pos x="T0" y="T1"/>
                  </a:cxn>
                  <a:cxn ang="0">
                    <a:pos x="T2" y="T3"/>
                  </a:cxn>
                  <a:cxn ang="0">
                    <a:pos x="T4" y="T5"/>
                  </a:cxn>
                  <a:cxn ang="0">
                    <a:pos x="T6" y="T7"/>
                  </a:cxn>
                  <a:cxn ang="0">
                    <a:pos x="T8" y="T9"/>
                  </a:cxn>
                  <a:cxn ang="0">
                    <a:pos x="T10" y="T11"/>
                  </a:cxn>
                  <a:cxn ang="0">
                    <a:pos x="T12" y="T13"/>
                  </a:cxn>
                </a:cxnLst>
                <a:rect l="0" t="0" r="r" b="b"/>
                <a:pathLst>
                  <a:path w="34" h="27">
                    <a:moveTo>
                      <a:pt x="20" y="10"/>
                    </a:moveTo>
                    <a:cubicBezTo>
                      <a:pt x="11" y="3"/>
                      <a:pt x="3" y="0"/>
                      <a:pt x="1" y="2"/>
                    </a:cubicBezTo>
                    <a:cubicBezTo>
                      <a:pt x="0" y="4"/>
                      <a:pt x="7" y="13"/>
                      <a:pt x="14" y="18"/>
                    </a:cubicBezTo>
                    <a:cubicBezTo>
                      <a:pt x="21" y="23"/>
                      <a:pt x="25" y="25"/>
                      <a:pt x="29" y="26"/>
                    </a:cubicBezTo>
                    <a:cubicBezTo>
                      <a:pt x="31" y="27"/>
                      <a:pt x="33" y="27"/>
                      <a:pt x="33" y="26"/>
                    </a:cubicBezTo>
                    <a:cubicBezTo>
                      <a:pt x="33" y="26"/>
                      <a:pt x="33" y="26"/>
                      <a:pt x="33" y="26"/>
                    </a:cubicBezTo>
                    <a:cubicBezTo>
                      <a:pt x="34" y="24"/>
                      <a:pt x="29" y="17"/>
                      <a:pt x="20" y="10"/>
                    </a:cubicBezTo>
                    <a:close/>
                  </a:path>
                </a:pathLst>
              </a:custGeom>
              <a:solidFill>
                <a:srgbClr val="6CBCC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25" name="is1ïḓè"/>
              <p:cNvSpPr/>
              <p:nvPr/>
            </p:nvSpPr>
            <p:spPr bwMode="auto">
              <a:xfrm>
                <a:off x="3361" y="2672"/>
                <a:ext cx="23" cy="20"/>
              </a:xfrm>
              <a:custGeom>
                <a:avLst/>
                <a:gdLst>
                  <a:gd name="T0" fmla="*/ 23 w 23"/>
                  <a:gd name="T1" fmla="*/ 20 h 20"/>
                  <a:gd name="T2" fmla="*/ 16 w 23"/>
                  <a:gd name="T3" fmla="*/ 10 h 20"/>
                  <a:gd name="T4" fmla="*/ 0 w 23"/>
                  <a:gd name="T5" fmla="*/ 0 h 20"/>
                  <a:gd name="T6" fmla="*/ 13 w 23"/>
                  <a:gd name="T7" fmla="*/ 14 h 20"/>
                  <a:gd name="T8" fmla="*/ 23 w 23"/>
                  <a:gd name="T9" fmla="*/ 20 h 20"/>
                </a:gdLst>
                <a:ahLst/>
                <a:cxnLst>
                  <a:cxn ang="0">
                    <a:pos x="T0" y="T1"/>
                  </a:cxn>
                  <a:cxn ang="0">
                    <a:pos x="T2" y="T3"/>
                  </a:cxn>
                  <a:cxn ang="0">
                    <a:pos x="T4" y="T5"/>
                  </a:cxn>
                  <a:cxn ang="0">
                    <a:pos x="T6" y="T7"/>
                  </a:cxn>
                  <a:cxn ang="0">
                    <a:pos x="T8" y="T9"/>
                  </a:cxn>
                </a:cxnLst>
                <a:rect l="0" t="0" r="r" b="b"/>
                <a:pathLst>
                  <a:path w="23" h="20">
                    <a:moveTo>
                      <a:pt x="23" y="20"/>
                    </a:moveTo>
                    <a:cubicBezTo>
                      <a:pt x="20" y="17"/>
                      <a:pt x="18" y="13"/>
                      <a:pt x="16" y="10"/>
                    </a:cubicBezTo>
                    <a:cubicBezTo>
                      <a:pt x="11" y="7"/>
                      <a:pt x="5" y="3"/>
                      <a:pt x="0" y="0"/>
                    </a:cubicBezTo>
                    <a:cubicBezTo>
                      <a:pt x="1" y="3"/>
                      <a:pt x="8" y="10"/>
                      <a:pt x="13" y="14"/>
                    </a:cubicBezTo>
                    <a:cubicBezTo>
                      <a:pt x="19" y="18"/>
                      <a:pt x="20" y="19"/>
                      <a:pt x="23" y="20"/>
                    </a:cubicBezTo>
                    <a:close/>
                  </a:path>
                </a:pathLst>
              </a:custGeom>
              <a:solidFill>
                <a:srgbClr val="F1632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26" name="íṡḷîḋe"/>
              <p:cNvSpPr/>
              <p:nvPr/>
            </p:nvSpPr>
            <p:spPr bwMode="auto">
              <a:xfrm>
                <a:off x="3377" y="2682"/>
                <a:ext cx="17" cy="13"/>
              </a:xfrm>
              <a:custGeom>
                <a:avLst/>
                <a:gdLst>
                  <a:gd name="T0" fmla="*/ 0 w 17"/>
                  <a:gd name="T1" fmla="*/ 0 h 13"/>
                  <a:gd name="T2" fmla="*/ 7 w 17"/>
                  <a:gd name="T3" fmla="*/ 10 h 13"/>
                  <a:gd name="T4" fmla="*/ 16 w 17"/>
                  <a:gd name="T5" fmla="*/ 12 h 13"/>
                  <a:gd name="T6" fmla="*/ 14 w 17"/>
                  <a:gd name="T7" fmla="*/ 6 h 13"/>
                  <a:gd name="T8" fmla="*/ 0 w 17"/>
                  <a:gd name="T9" fmla="*/ 0 h 13"/>
                </a:gdLst>
                <a:ahLst/>
                <a:cxnLst>
                  <a:cxn ang="0">
                    <a:pos x="T0" y="T1"/>
                  </a:cxn>
                  <a:cxn ang="0">
                    <a:pos x="T2" y="T3"/>
                  </a:cxn>
                  <a:cxn ang="0">
                    <a:pos x="T4" y="T5"/>
                  </a:cxn>
                  <a:cxn ang="0">
                    <a:pos x="T6" y="T7"/>
                  </a:cxn>
                  <a:cxn ang="0">
                    <a:pos x="T8" y="T9"/>
                  </a:cxn>
                </a:cxnLst>
                <a:rect l="0" t="0" r="r" b="b"/>
                <a:pathLst>
                  <a:path w="17" h="13">
                    <a:moveTo>
                      <a:pt x="0" y="0"/>
                    </a:moveTo>
                    <a:cubicBezTo>
                      <a:pt x="2" y="3"/>
                      <a:pt x="4" y="7"/>
                      <a:pt x="7" y="10"/>
                    </a:cubicBezTo>
                    <a:cubicBezTo>
                      <a:pt x="11" y="12"/>
                      <a:pt x="15" y="13"/>
                      <a:pt x="16" y="12"/>
                    </a:cubicBezTo>
                    <a:cubicBezTo>
                      <a:pt x="17" y="11"/>
                      <a:pt x="16" y="9"/>
                      <a:pt x="14" y="6"/>
                    </a:cubicBezTo>
                    <a:cubicBezTo>
                      <a:pt x="9" y="4"/>
                      <a:pt x="5" y="2"/>
                      <a:pt x="0" y="0"/>
                    </a:cubicBezTo>
                    <a:close/>
                  </a:path>
                </a:pathLst>
              </a:custGeom>
              <a:solidFill>
                <a:srgbClr val="EFAF4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27" name="ísļiḋè"/>
              <p:cNvSpPr/>
              <p:nvPr/>
            </p:nvSpPr>
            <p:spPr bwMode="auto">
              <a:xfrm>
                <a:off x="3359" y="2677"/>
                <a:ext cx="28" cy="21"/>
              </a:xfrm>
              <a:custGeom>
                <a:avLst/>
                <a:gdLst>
                  <a:gd name="T0" fmla="*/ 1 w 28"/>
                  <a:gd name="T1" fmla="*/ 0 h 21"/>
                  <a:gd name="T2" fmla="*/ 28 w 28"/>
                  <a:gd name="T3" fmla="*/ 21 h 21"/>
                  <a:gd name="T4" fmla="*/ 28 w 28"/>
                  <a:gd name="T5" fmla="*/ 21 h 21"/>
                  <a:gd name="T6" fmla="*/ 0 w 28"/>
                  <a:gd name="T7" fmla="*/ 1 h 21"/>
                  <a:gd name="T8" fmla="*/ 1 w 28"/>
                  <a:gd name="T9" fmla="*/ 0 h 21"/>
                </a:gdLst>
                <a:ahLst/>
                <a:cxnLst>
                  <a:cxn ang="0">
                    <a:pos x="T0" y="T1"/>
                  </a:cxn>
                  <a:cxn ang="0">
                    <a:pos x="T2" y="T3"/>
                  </a:cxn>
                  <a:cxn ang="0">
                    <a:pos x="T4" y="T5"/>
                  </a:cxn>
                  <a:cxn ang="0">
                    <a:pos x="T6" y="T7"/>
                  </a:cxn>
                  <a:cxn ang="0">
                    <a:pos x="T8" y="T9"/>
                  </a:cxn>
                </a:cxnLst>
                <a:rect l="0" t="0" r="r" b="b"/>
                <a:pathLst>
                  <a:path w="28" h="21">
                    <a:moveTo>
                      <a:pt x="1" y="0"/>
                    </a:moveTo>
                    <a:cubicBezTo>
                      <a:pt x="10" y="7"/>
                      <a:pt x="19" y="14"/>
                      <a:pt x="28" y="21"/>
                    </a:cubicBezTo>
                    <a:cubicBezTo>
                      <a:pt x="28" y="21"/>
                      <a:pt x="28" y="21"/>
                      <a:pt x="28" y="21"/>
                    </a:cubicBezTo>
                    <a:cubicBezTo>
                      <a:pt x="18" y="15"/>
                      <a:pt x="9" y="8"/>
                      <a:pt x="0" y="1"/>
                    </a:cubicBezTo>
                    <a:lnTo>
                      <a:pt x="1" y="0"/>
                    </a:lnTo>
                    <a:close/>
                  </a:path>
                </a:pathLst>
              </a:custGeom>
              <a:solidFill>
                <a:srgbClr val="A7A9A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28" name="ïṣlíḋè"/>
              <p:cNvSpPr/>
              <p:nvPr/>
            </p:nvSpPr>
            <p:spPr bwMode="auto">
              <a:xfrm>
                <a:off x="3359" y="2678"/>
                <a:ext cx="27" cy="21"/>
              </a:xfrm>
              <a:custGeom>
                <a:avLst/>
                <a:gdLst>
                  <a:gd name="T0" fmla="*/ 0 w 27"/>
                  <a:gd name="T1" fmla="*/ 0 h 21"/>
                  <a:gd name="T2" fmla="*/ 27 w 27"/>
                  <a:gd name="T3" fmla="*/ 21 h 21"/>
                  <a:gd name="T4" fmla="*/ 27 w 27"/>
                  <a:gd name="T5" fmla="*/ 21 h 21"/>
                  <a:gd name="T6" fmla="*/ 0 w 27"/>
                  <a:gd name="T7" fmla="*/ 1 h 21"/>
                  <a:gd name="T8" fmla="*/ 0 w 27"/>
                  <a:gd name="T9" fmla="*/ 0 h 21"/>
                </a:gdLst>
                <a:ahLst/>
                <a:cxnLst>
                  <a:cxn ang="0">
                    <a:pos x="T0" y="T1"/>
                  </a:cxn>
                  <a:cxn ang="0">
                    <a:pos x="T2" y="T3"/>
                  </a:cxn>
                  <a:cxn ang="0">
                    <a:pos x="T4" y="T5"/>
                  </a:cxn>
                  <a:cxn ang="0">
                    <a:pos x="T6" y="T7"/>
                  </a:cxn>
                  <a:cxn ang="0">
                    <a:pos x="T8" y="T9"/>
                  </a:cxn>
                </a:cxnLst>
                <a:rect l="0" t="0" r="r" b="b"/>
                <a:pathLst>
                  <a:path w="27" h="21">
                    <a:moveTo>
                      <a:pt x="0" y="0"/>
                    </a:moveTo>
                    <a:cubicBezTo>
                      <a:pt x="9" y="7"/>
                      <a:pt x="18" y="14"/>
                      <a:pt x="27" y="21"/>
                    </a:cubicBezTo>
                    <a:cubicBezTo>
                      <a:pt x="27" y="21"/>
                      <a:pt x="27" y="21"/>
                      <a:pt x="27" y="21"/>
                    </a:cubicBezTo>
                    <a:cubicBezTo>
                      <a:pt x="18" y="15"/>
                      <a:pt x="9" y="8"/>
                      <a:pt x="0" y="1"/>
                    </a:cubicBezTo>
                    <a:lnTo>
                      <a:pt x="0" y="0"/>
                    </a:lnTo>
                    <a:close/>
                  </a:path>
                </a:pathLst>
              </a:custGeom>
              <a:solidFill>
                <a:srgbClr val="A7A9A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29" name="îṧ1ide"/>
              <p:cNvSpPr/>
              <p:nvPr/>
            </p:nvSpPr>
            <p:spPr bwMode="auto">
              <a:xfrm>
                <a:off x="3358" y="2679"/>
                <a:ext cx="28" cy="21"/>
              </a:xfrm>
              <a:custGeom>
                <a:avLst/>
                <a:gdLst>
                  <a:gd name="T0" fmla="*/ 1 w 28"/>
                  <a:gd name="T1" fmla="*/ 0 h 21"/>
                  <a:gd name="T2" fmla="*/ 28 w 28"/>
                  <a:gd name="T3" fmla="*/ 21 h 21"/>
                  <a:gd name="T4" fmla="*/ 27 w 28"/>
                  <a:gd name="T5" fmla="*/ 21 h 21"/>
                  <a:gd name="T6" fmla="*/ 0 w 28"/>
                  <a:gd name="T7" fmla="*/ 1 h 21"/>
                  <a:gd name="T8" fmla="*/ 1 w 28"/>
                  <a:gd name="T9" fmla="*/ 0 h 21"/>
                </a:gdLst>
                <a:ahLst/>
                <a:cxnLst>
                  <a:cxn ang="0">
                    <a:pos x="T0" y="T1"/>
                  </a:cxn>
                  <a:cxn ang="0">
                    <a:pos x="T2" y="T3"/>
                  </a:cxn>
                  <a:cxn ang="0">
                    <a:pos x="T4" y="T5"/>
                  </a:cxn>
                  <a:cxn ang="0">
                    <a:pos x="T6" y="T7"/>
                  </a:cxn>
                  <a:cxn ang="0">
                    <a:pos x="T8" y="T9"/>
                  </a:cxn>
                </a:cxnLst>
                <a:rect l="0" t="0" r="r" b="b"/>
                <a:pathLst>
                  <a:path w="28" h="21">
                    <a:moveTo>
                      <a:pt x="1" y="0"/>
                    </a:moveTo>
                    <a:cubicBezTo>
                      <a:pt x="10" y="7"/>
                      <a:pt x="19" y="14"/>
                      <a:pt x="28" y="21"/>
                    </a:cubicBezTo>
                    <a:cubicBezTo>
                      <a:pt x="27" y="21"/>
                      <a:pt x="27" y="21"/>
                      <a:pt x="27" y="21"/>
                    </a:cubicBezTo>
                    <a:cubicBezTo>
                      <a:pt x="18" y="14"/>
                      <a:pt x="9" y="8"/>
                      <a:pt x="0" y="1"/>
                    </a:cubicBezTo>
                    <a:lnTo>
                      <a:pt x="1" y="0"/>
                    </a:lnTo>
                    <a:close/>
                  </a:path>
                </a:pathLst>
              </a:custGeom>
              <a:solidFill>
                <a:srgbClr val="A7A9A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30" name="ïṩľíďe"/>
              <p:cNvSpPr/>
              <p:nvPr/>
            </p:nvSpPr>
            <p:spPr bwMode="auto">
              <a:xfrm>
                <a:off x="3358" y="2680"/>
                <a:ext cx="27" cy="21"/>
              </a:xfrm>
              <a:custGeom>
                <a:avLst/>
                <a:gdLst>
                  <a:gd name="T0" fmla="*/ 0 w 27"/>
                  <a:gd name="T1" fmla="*/ 0 h 21"/>
                  <a:gd name="T2" fmla="*/ 27 w 27"/>
                  <a:gd name="T3" fmla="*/ 21 h 21"/>
                  <a:gd name="T4" fmla="*/ 27 w 27"/>
                  <a:gd name="T5" fmla="*/ 21 h 21"/>
                  <a:gd name="T6" fmla="*/ 0 w 27"/>
                  <a:gd name="T7" fmla="*/ 1 h 21"/>
                  <a:gd name="T8" fmla="*/ 0 w 27"/>
                  <a:gd name="T9" fmla="*/ 0 h 21"/>
                </a:gdLst>
                <a:ahLst/>
                <a:cxnLst>
                  <a:cxn ang="0">
                    <a:pos x="T0" y="T1"/>
                  </a:cxn>
                  <a:cxn ang="0">
                    <a:pos x="T2" y="T3"/>
                  </a:cxn>
                  <a:cxn ang="0">
                    <a:pos x="T4" y="T5"/>
                  </a:cxn>
                  <a:cxn ang="0">
                    <a:pos x="T6" y="T7"/>
                  </a:cxn>
                  <a:cxn ang="0">
                    <a:pos x="T8" y="T9"/>
                  </a:cxn>
                </a:cxnLst>
                <a:rect l="0" t="0" r="r" b="b"/>
                <a:pathLst>
                  <a:path w="27" h="21">
                    <a:moveTo>
                      <a:pt x="0" y="0"/>
                    </a:moveTo>
                    <a:cubicBezTo>
                      <a:pt x="9" y="7"/>
                      <a:pt x="18" y="14"/>
                      <a:pt x="27" y="21"/>
                    </a:cubicBezTo>
                    <a:cubicBezTo>
                      <a:pt x="27" y="21"/>
                      <a:pt x="27" y="21"/>
                      <a:pt x="27" y="21"/>
                    </a:cubicBezTo>
                    <a:cubicBezTo>
                      <a:pt x="18" y="14"/>
                      <a:pt x="9" y="8"/>
                      <a:pt x="0" y="1"/>
                    </a:cubicBezTo>
                    <a:lnTo>
                      <a:pt x="0" y="0"/>
                    </a:lnTo>
                    <a:close/>
                  </a:path>
                </a:pathLst>
              </a:custGeom>
              <a:solidFill>
                <a:srgbClr val="A7A9A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31" name="îSḻîḑè"/>
              <p:cNvSpPr/>
              <p:nvPr/>
            </p:nvSpPr>
            <p:spPr bwMode="auto">
              <a:xfrm>
                <a:off x="3357" y="2681"/>
                <a:ext cx="14" cy="11"/>
              </a:xfrm>
              <a:custGeom>
                <a:avLst/>
                <a:gdLst>
                  <a:gd name="T0" fmla="*/ 0 w 14"/>
                  <a:gd name="T1" fmla="*/ 0 h 11"/>
                  <a:gd name="T2" fmla="*/ 14 w 14"/>
                  <a:gd name="T3" fmla="*/ 10 h 11"/>
                  <a:gd name="T4" fmla="*/ 13 w 14"/>
                  <a:gd name="T5" fmla="*/ 11 h 11"/>
                  <a:gd name="T6" fmla="*/ 0 w 14"/>
                  <a:gd name="T7" fmla="*/ 1 h 11"/>
                  <a:gd name="T8" fmla="*/ 0 w 14"/>
                  <a:gd name="T9" fmla="*/ 0 h 11"/>
                </a:gdLst>
                <a:ahLst/>
                <a:cxnLst>
                  <a:cxn ang="0">
                    <a:pos x="T0" y="T1"/>
                  </a:cxn>
                  <a:cxn ang="0">
                    <a:pos x="T2" y="T3"/>
                  </a:cxn>
                  <a:cxn ang="0">
                    <a:pos x="T4" y="T5"/>
                  </a:cxn>
                  <a:cxn ang="0">
                    <a:pos x="T6" y="T7"/>
                  </a:cxn>
                  <a:cxn ang="0">
                    <a:pos x="T8" y="T9"/>
                  </a:cxn>
                </a:cxnLst>
                <a:rect l="0" t="0" r="r" b="b"/>
                <a:pathLst>
                  <a:path w="14" h="11">
                    <a:moveTo>
                      <a:pt x="0" y="0"/>
                    </a:moveTo>
                    <a:cubicBezTo>
                      <a:pt x="5" y="4"/>
                      <a:pt x="9" y="7"/>
                      <a:pt x="14" y="10"/>
                    </a:cubicBezTo>
                    <a:cubicBezTo>
                      <a:pt x="13" y="11"/>
                      <a:pt x="13" y="11"/>
                      <a:pt x="13" y="11"/>
                    </a:cubicBezTo>
                    <a:cubicBezTo>
                      <a:pt x="9" y="7"/>
                      <a:pt x="5" y="4"/>
                      <a:pt x="0" y="1"/>
                    </a:cubicBezTo>
                    <a:lnTo>
                      <a:pt x="0" y="0"/>
                    </a:lnTo>
                    <a:close/>
                  </a:path>
                </a:pathLst>
              </a:custGeom>
              <a:solidFill>
                <a:srgbClr val="A7A9A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32" name="iṣḻiḍê"/>
              <p:cNvSpPr/>
              <p:nvPr/>
            </p:nvSpPr>
            <p:spPr bwMode="auto">
              <a:xfrm>
                <a:off x="3396" y="2705"/>
                <a:ext cx="28" cy="21"/>
              </a:xfrm>
              <a:custGeom>
                <a:avLst/>
                <a:gdLst>
                  <a:gd name="T0" fmla="*/ 0 w 28"/>
                  <a:gd name="T1" fmla="*/ 0 h 21"/>
                  <a:gd name="T2" fmla="*/ 28 w 28"/>
                  <a:gd name="T3" fmla="*/ 21 h 21"/>
                  <a:gd name="T4" fmla="*/ 27 w 28"/>
                  <a:gd name="T5" fmla="*/ 21 h 21"/>
                  <a:gd name="T6" fmla="*/ 0 w 28"/>
                  <a:gd name="T7" fmla="*/ 1 h 21"/>
                  <a:gd name="T8" fmla="*/ 0 w 28"/>
                  <a:gd name="T9" fmla="*/ 0 h 21"/>
                </a:gdLst>
                <a:ahLst/>
                <a:cxnLst>
                  <a:cxn ang="0">
                    <a:pos x="T0" y="T1"/>
                  </a:cxn>
                  <a:cxn ang="0">
                    <a:pos x="T2" y="T3"/>
                  </a:cxn>
                  <a:cxn ang="0">
                    <a:pos x="T4" y="T5"/>
                  </a:cxn>
                  <a:cxn ang="0">
                    <a:pos x="T6" y="T7"/>
                  </a:cxn>
                  <a:cxn ang="0">
                    <a:pos x="T8" y="T9"/>
                  </a:cxn>
                </a:cxnLst>
                <a:rect l="0" t="0" r="r" b="b"/>
                <a:pathLst>
                  <a:path w="28" h="21">
                    <a:moveTo>
                      <a:pt x="0" y="0"/>
                    </a:moveTo>
                    <a:cubicBezTo>
                      <a:pt x="9" y="7"/>
                      <a:pt x="18" y="14"/>
                      <a:pt x="28" y="21"/>
                    </a:cubicBezTo>
                    <a:cubicBezTo>
                      <a:pt x="27" y="21"/>
                      <a:pt x="27" y="21"/>
                      <a:pt x="27" y="21"/>
                    </a:cubicBezTo>
                    <a:cubicBezTo>
                      <a:pt x="18" y="14"/>
                      <a:pt x="9" y="7"/>
                      <a:pt x="0" y="1"/>
                    </a:cubicBezTo>
                    <a:lnTo>
                      <a:pt x="0" y="0"/>
                    </a:lnTo>
                    <a:close/>
                  </a:path>
                </a:pathLst>
              </a:custGeom>
              <a:solidFill>
                <a:srgbClr val="A7A9A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33" name="iŝ1iḋe"/>
              <p:cNvSpPr/>
              <p:nvPr/>
            </p:nvSpPr>
            <p:spPr bwMode="auto">
              <a:xfrm>
                <a:off x="3395" y="2706"/>
                <a:ext cx="28" cy="21"/>
              </a:xfrm>
              <a:custGeom>
                <a:avLst/>
                <a:gdLst>
                  <a:gd name="T0" fmla="*/ 1 w 28"/>
                  <a:gd name="T1" fmla="*/ 0 h 21"/>
                  <a:gd name="T2" fmla="*/ 28 w 28"/>
                  <a:gd name="T3" fmla="*/ 21 h 21"/>
                  <a:gd name="T4" fmla="*/ 27 w 28"/>
                  <a:gd name="T5" fmla="*/ 21 h 21"/>
                  <a:gd name="T6" fmla="*/ 0 w 28"/>
                  <a:gd name="T7" fmla="*/ 1 h 21"/>
                  <a:gd name="T8" fmla="*/ 1 w 28"/>
                  <a:gd name="T9" fmla="*/ 0 h 21"/>
                </a:gdLst>
                <a:ahLst/>
                <a:cxnLst>
                  <a:cxn ang="0">
                    <a:pos x="T0" y="T1"/>
                  </a:cxn>
                  <a:cxn ang="0">
                    <a:pos x="T2" y="T3"/>
                  </a:cxn>
                  <a:cxn ang="0">
                    <a:pos x="T4" y="T5"/>
                  </a:cxn>
                  <a:cxn ang="0">
                    <a:pos x="T6" y="T7"/>
                  </a:cxn>
                  <a:cxn ang="0">
                    <a:pos x="T8" y="T9"/>
                  </a:cxn>
                </a:cxnLst>
                <a:rect l="0" t="0" r="r" b="b"/>
                <a:pathLst>
                  <a:path w="28" h="21">
                    <a:moveTo>
                      <a:pt x="1" y="0"/>
                    </a:moveTo>
                    <a:cubicBezTo>
                      <a:pt x="10" y="7"/>
                      <a:pt x="19" y="14"/>
                      <a:pt x="28" y="21"/>
                    </a:cubicBezTo>
                    <a:cubicBezTo>
                      <a:pt x="27" y="21"/>
                      <a:pt x="27" y="21"/>
                      <a:pt x="27" y="21"/>
                    </a:cubicBezTo>
                    <a:cubicBezTo>
                      <a:pt x="18" y="14"/>
                      <a:pt x="9" y="7"/>
                      <a:pt x="0" y="1"/>
                    </a:cubicBezTo>
                    <a:lnTo>
                      <a:pt x="1" y="0"/>
                    </a:lnTo>
                    <a:close/>
                  </a:path>
                </a:pathLst>
              </a:custGeom>
              <a:solidFill>
                <a:srgbClr val="A7A9A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34" name="ïṣḻïdê"/>
              <p:cNvSpPr/>
              <p:nvPr/>
            </p:nvSpPr>
            <p:spPr bwMode="auto">
              <a:xfrm>
                <a:off x="3395" y="2707"/>
                <a:ext cx="27" cy="21"/>
              </a:xfrm>
              <a:custGeom>
                <a:avLst/>
                <a:gdLst>
                  <a:gd name="T0" fmla="*/ 0 w 27"/>
                  <a:gd name="T1" fmla="*/ 0 h 21"/>
                  <a:gd name="T2" fmla="*/ 27 w 27"/>
                  <a:gd name="T3" fmla="*/ 20 h 21"/>
                  <a:gd name="T4" fmla="*/ 27 w 27"/>
                  <a:gd name="T5" fmla="*/ 21 h 21"/>
                  <a:gd name="T6" fmla="*/ 0 w 27"/>
                  <a:gd name="T7" fmla="*/ 0 h 21"/>
                </a:gdLst>
                <a:ahLst/>
                <a:cxnLst>
                  <a:cxn ang="0">
                    <a:pos x="T0" y="T1"/>
                  </a:cxn>
                  <a:cxn ang="0">
                    <a:pos x="T2" y="T3"/>
                  </a:cxn>
                  <a:cxn ang="0">
                    <a:pos x="T4" y="T5"/>
                  </a:cxn>
                  <a:cxn ang="0">
                    <a:pos x="T6" y="T7"/>
                  </a:cxn>
                </a:cxnLst>
                <a:rect l="0" t="0" r="r" b="b"/>
                <a:pathLst>
                  <a:path w="27" h="21">
                    <a:moveTo>
                      <a:pt x="0" y="0"/>
                    </a:moveTo>
                    <a:cubicBezTo>
                      <a:pt x="9" y="7"/>
                      <a:pt x="18" y="14"/>
                      <a:pt x="27" y="20"/>
                    </a:cubicBezTo>
                    <a:cubicBezTo>
                      <a:pt x="27" y="21"/>
                      <a:pt x="27" y="21"/>
                      <a:pt x="27" y="21"/>
                    </a:cubicBezTo>
                    <a:cubicBezTo>
                      <a:pt x="18" y="14"/>
                      <a:pt x="9" y="7"/>
                      <a:pt x="0" y="0"/>
                    </a:cubicBezTo>
                    <a:close/>
                  </a:path>
                </a:pathLst>
              </a:custGeom>
              <a:solidFill>
                <a:srgbClr val="A7A9A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35" name="iSlîḓê"/>
              <p:cNvSpPr/>
              <p:nvPr/>
            </p:nvSpPr>
            <p:spPr bwMode="auto">
              <a:xfrm>
                <a:off x="3394" y="2708"/>
                <a:ext cx="27" cy="21"/>
              </a:xfrm>
              <a:custGeom>
                <a:avLst/>
                <a:gdLst>
                  <a:gd name="T0" fmla="*/ 0 w 27"/>
                  <a:gd name="T1" fmla="*/ 0 h 21"/>
                  <a:gd name="T2" fmla="*/ 27 w 27"/>
                  <a:gd name="T3" fmla="*/ 20 h 21"/>
                  <a:gd name="T4" fmla="*/ 27 w 27"/>
                  <a:gd name="T5" fmla="*/ 21 h 21"/>
                  <a:gd name="T6" fmla="*/ 0 w 27"/>
                  <a:gd name="T7" fmla="*/ 0 h 21"/>
                </a:gdLst>
                <a:ahLst/>
                <a:cxnLst>
                  <a:cxn ang="0">
                    <a:pos x="T0" y="T1"/>
                  </a:cxn>
                  <a:cxn ang="0">
                    <a:pos x="T2" y="T3"/>
                  </a:cxn>
                  <a:cxn ang="0">
                    <a:pos x="T4" y="T5"/>
                  </a:cxn>
                  <a:cxn ang="0">
                    <a:pos x="T6" y="T7"/>
                  </a:cxn>
                </a:cxnLst>
                <a:rect l="0" t="0" r="r" b="b"/>
                <a:pathLst>
                  <a:path w="27" h="21">
                    <a:moveTo>
                      <a:pt x="0" y="0"/>
                    </a:moveTo>
                    <a:cubicBezTo>
                      <a:pt x="9" y="7"/>
                      <a:pt x="18" y="13"/>
                      <a:pt x="27" y="20"/>
                    </a:cubicBezTo>
                    <a:cubicBezTo>
                      <a:pt x="27" y="21"/>
                      <a:pt x="27" y="21"/>
                      <a:pt x="27" y="21"/>
                    </a:cubicBezTo>
                    <a:cubicBezTo>
                      <a:pt x="18" y="14"/>
                      <a:pt x="9" y="7"/>
                      <a:pt x="0" y="0"/>
                    </a:cubicBezTo>
                    <a:close/>
                  </a:path>
                </a:pathLst>
              </a:custGeom>
              <a:solidFill>
                <a:srgbClr val="A7A9A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36" name="îšlíḓe"/>
              <p:cNvSpPr/>
              <p:nvPr/>
            </p:nvSpPr>
            <p:spPr bwMode="auto">
              <a:xfrm>
                <a:off x="3393" y="2709"/>
                <a:ext cx="14" cy="10"/>
              </a:xfrm>
              <a:custGeom>
                <a:avLst/>
                <a:gdLst>
                  <a:gd name="T0" fmla="*/ 1 w 14"/>
                  <a:gd name="T1" fmla="*/ 0 h 10"/>
                  <a:gd name="T2" fmla="*/ 14 w 14"/>
                  <a:gd name="T3" fmla="*/ 10 h 10"/>
                  <a:gd name="T4" fmla="*/ 14 w 14"/>
                  <a:gd name="T5" fmla="*/ 10 h 10"/>
                  <a:gd name="T6" fmla="*/ 0 w 14"/>
                  <a:gd name="T7" fmla="*/ 0 h 10"/>
                  <a:gd name="T8" fmla="*/ 1 w 14"/>
                  <a:gd name="T9" fmla="*/ 0 h 10"/>
                </a:gdLst>
                <a:ahLst/>
                <a:cxnLst>
                  <a:cxn ang="0">
                    <a:pos x="T0" y="T1"/>
                  </a:cxn>
                  <a:cxn ang="0">
                    <a:pos x="T2" y="T3"/>
                  </a:cxn>
                  <a:cxn ang="0">
                    <a:pos x="T4" y="T5"/>
                  </a:cxn>
                  <a:cxn ang="0">
                    <a:pos x="T6" y="T7"/>
                  </a:cxn>
                  <a:cxn ang="0">
                    <a:pos x="T8" y="T9"/>
                  </a:cxn>
                </a:cxnLst>
                <a:rect l="0" t="0" r="r" b="b"/>
                <a:pathLst>
                  <a:path w="14" h="10">
                    <a:moveTo>
                      <a:pt x="1" y="0"/>
                    </a:moveTo>
                    <a:cubicBezTo>
                      <a:pt x="5" y="3"/>
                      <a:pt x="9" y="6"/>
                      <a:pt x="14" y="10"/>
                    </a:cubicBezTo>
                    <a:cubicBezTo>
                      <a:pt x="14" y="10"/>
                      <a:pt x="14" y="10"/>
                      <a:pt x="14" y="10"/>
                    </a:cubicBezTo>
                    <a:cubicBezTo>
                      <a:pt x="9" y="7"/>
                      <a:pt x="5" y="3"/>
                      <a:pt x="0" y="0"/>
                    </a:cubicBezTo>
                    <a:lnTo>
                      <a:pt x="1" y="0"/>
                    </a:lnTo>
                    <a:close/>
                  </a:path>
                </a:pathLst>
              </a:custGeom>
              <a:solidFill>
                <a:srgbClr val="A7A9A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grpSp>
          <p:nvGrpSpPr>
            <p:cNvPr id="41" name="ïṩ1íḋe"/>
            <p:cNvGrpSpPr/>
            <p:nvPr/>
          </p:nvGrpSpPr>
          <p:grpSpPr bwMode="auto">
            <a:xfrm>
              <a:off x="3957395" y="2044630"/>
              <a:ext cx="4276761" cy="3770215"/>
              <a:chOff x="2624" y="1353"/>
              <a:chExt cx="2499" cy="2203"/>
            </a:xfrm>
          </p:grpSpPr>
          <p:sp>
            <p:nvSpPr>
              <p:cNvPr id="437" name="í$1ïḍé"/>
              <p:cNvSpPr/>
              <p:nvPr/>
            </p:nvSpPr>
            <p:spPr bwMode="auto">
              <a:xfrm>
                <a:off x="3433" y="2733"/>
                <a:ext cx="27" cy="21"/>
              </a:xfrm>
              <a:custGeom>
                <a:avLst/>
                <a:gdLst>
                  <a:gd name="T0" fmla="*/ 0 w 27"/>
                  <a:gd name="T1" fmla="*/ 0 h 21"/>
                  <a:gd name="T2" fmla="*/ 27 w 27"/>
                  <a:gd name="T3" fmla="*/ 21 h 21"/>
                  <a:gd name="T4" fmla="*/ 27 w 27"/>
                  <a:gd name="T5" fmla="*/ 21 h 21"/>
                  <a:gd name="T6" fmla="*/ 0 w 27"/>
                  <a:gd name="T7" fmla="*/ 0 h 21"/>
                </a:gdLst>
                <a:ahLst/>
                <a:cxnLst>
                  <a:cxn ang="0">
                    <a:pos x="T0" y="T1"/>
                  </a:cxn>
                  <a:cxn ang="0">
                    <a:pos x="T2" y="T3"/>
                  </a:cxn>
                  <a:cxn ang="0">
                    <a:pos x="T4" y="T5"/>
                  </a:cxn>
                  <a:cxn ang="0">
                    <a:pos x="T6" y="T7"/>
                  </a:cxn>
                </a:cxnLst>
                <a:rect l="0" t="0" r="r" b="b"/>
                <a:pathLst>
                  <a:path w="27" h="21">
                    <a:moveTo>
                      <a:pt x="0" y="0"/>
                    </a:moveTo>
                    <a:cubicBezTo>
                      <a:pt x="9" y="7"/>
                      <a:pt x="18" y="14"/>
                      <a:pt x="27" y="21"/>
                    </a:cubicBezTo>
                    <a:cubicBezTo>
                      <a:pt x="27" y="21"/>
                      <a:pt x="27" y="21"/>
                      <a:pt x="27" y="21"/>
                    </a:cubicBezTo>
                    <a:cubicBezTo>
                      <a:pt x="18" y="14"/>
                      <a:pt x="9" y="7"/>
                      <a:pt x="0" y="0"/>
                    </a:cubicBezTo>
                    <a:close/>
                  </a:path>
                </a:pathLst>
              </a:custGeom>
              <a:solidFill>
                <a:srgbClr val="A7A9A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38" name="íṩľídè"/>
              <p:cNvSpPr/>
              <p:nvPr/>
            </p:nvSpPr>
            <p:spPr bwMode="auto">
              <a:xfrm>
                <a:off x="3432" y="2734"/>
                <a:ext cx="27" cy="21"/>
              </a:xfrm>
              <a:custGeom>
                <a:avLst/>
                <a:gdLst>
                  <a:gd name="T0" fmla="*/ 0 w 27"/>
                  <a:gd name="T1" fmla="*/ 0 h 21"/>
                  <a:gd name="T2" fmla="*/ 27 w 27"/>
                  <a:gd name="T3" fmla="*/ 20 h 21"/>
                  <a:gd name="T4" fmla="*/ 27 w 27"/>
                  <a:gd name="T5" fmla="*/ 21 h 21"/>
                  <a:gd name="T6" fmla="*/ 0 w 27"/>
                  <a:gd name="T7" fmla="*/ 0 h 21"/>
                </a:gdLst>
                <a:ahLst/>
                <a:cxnLst>
                  <a:cxn ang="0">
                    <a:pos x="T0" y="T1"/>
                  </a:cxn>
                  <a:cxn ang="0">
                    <a:pos x="T2" y="T3"/>
                  </a:cxn>
                  <a:cxn ang="0">
                    <a:pos x="T4" y="T5"/>
                  </a:cxn>
                  <a:cxn ang="0">
                    <a:pos x="T6" y="T7"/>
                  </a:cxn>
                </a:cxnLst>
                <a:rect l="0" t="0" r="r" b="b"/>
                <a:pathLst>
                  <a:path w="27" h="21">
                    <a:moveTo>
                      <a:pt x="0" y="0"/>
                    </a:moveTo>
                    <a:cubicBezTo>
                      <a:pt x="9" y="7"/>
                      <a:pt x="18" y="13"/>
                      <a:pt x="27" y="20"/>
                    </a:cubicBezTo>
                    <a:cubicBezTo>
                      <a:pt x="27" y="21"/>
                      <a:pt x="27" y="21"/>
                      <a:pt x="27" y="21"/>
                    </a:cubicBezTo>
                    <a:cubicBezTo>
                      <a:pt x="18" y="14"/>
                      <a:pt x="9" y="7"/>
                      <a:pt x="0" y="0"/>
                    </a:cubicBezTo>
                    <a:close/>
                  </a:path>
                </a:pathLst>
              </a:custGeom>
              <a:solidFill>
                <a:srgbClr val="A7A9A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39" name="iṥ1íḓe"/>
              <p:cNvSpPr/>
              <p:nvPr/>
            </p:nvSpPr>
            <p:spPr bwMode="auto">
              <a:xfrm>
                <a:off x="3431" y="2735"/>
                <a:ext cx="27" cy="20"/>
              </a:xfrm>
              <a:custGeom>
                <a:avLst/>
                <a:gdLst>
                  <a:gd name="T0" fmla="*/ 0 w 27"/>
                  <a:gd name="T1" fmla="*/ 0 h 20"/>
                  <a:gd name="T2" fmla="*/ 27 w 27"/>
                  <a:gd name="T3" fmla="*/ 20 h 20"/>
                  <a:gd name="T4" fmla="*/ 27 w 27"/>
                  <a:gd name="T5" fmla="*/ 20 h 20"/>
                  <a:gd name="T6" fmla="*/ 0 w 27"/>
                  <a:gd name="T7" fmla="*/ 0 h 20"/>
                </a:gdLst>
                <a:ahLst/>
                <a:cxnLst>
                  <a:cxn ang="0">
                    <a:pos x="T0" y="T1"/>
                  </a:cxn>
                  <a:cxn ang="0">
                    <a:pos x="T2" y="T3"/>
                  </a:cxn>
                  <a:cxn ang="0">
                    <a:pos x="T4" y="T5"/>
                  </a:cxn>
                  <a:cxn ang="0">
                    <a:pos x="T6" y="T7"/>
                  </a:cxn>
                </a:cxnLst>
                <a:rect l="0" t="0" r="r" b="b"/>
                <a:pathLst>
                  <a:path w="27" h="20">
                    <a:moveTo>
                      <a:pt x="0" y="0"/>
                    </a:moveTo>
                    <a:cubicBezTo>
                      <a:pt x="9" y="6"/>
                      <a:pt x="18" y="13"/>
                      <a:pt x="27" y="20"/>
                    </a:cubicBezTo>
                    <a:cubicBezTo>
                      <a:pt x="27" y="20"/>
                      <a:pt x="27" y="20"/>
                      <a:pt x="27" y="20"/>
                    </a:cubicBezTo>
                    <a:cubicBezTo>
                      <a:pt x="18" y="14"/>
                      <a:pt x="9" y="7"/>
                      <a:pt x="0" y="0"/>
                    </a:cubicBezTo>
                    <a:close/>
                  </a:path>
                </a:pathLst>
              </a:custGeom>
              <a:solidFill>
                <a:srgbClr val="A7A9A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40" name="iŝḻiḍé"/>
              <p:cNvSpPr/>
              <p:nvPr/>
            </p:nvSpPr>
            <p:spPr bwMode="auto">
              <a:xfrm>
                <a:off x="3430" y="2735"/>
                <a:ext cx="27" cy="21"/>
              </a:xfrm>
              <a:custGeom>
                <a:avLst/>
                <a:gdLst>
                  <a:gd name="T0" fmla="*/ 1 w 27"/>
                  <a:gd name="T1" fmla="*/ 0 h 21"/>
                  <a:gd name="T2" fmla="*/ 27 w 27"/>
                  <a:gd name="T3" fmla="*/ 21 h 21"/>
                  <a:gd name="T4" fmla="*/ 27 w 27"/>
                  <a:gd name="T5" fmla="*/ 21 h 21"/>
                  <a:gd name="T6" fmla="*/ 0 w 27"/>
                  <a:gd name="T7" fmla="*/ 1 h 21"/>
                  <a:gd name="T8" fmla="*/ 1 w 27"/>
                  <a:gd name="T9" fmla="*/ 0 h 21"/>
                </a:gdLst>
                <a:ahLst/>
                <a:cxnLst>
                  <a:cxn ang="0">
                    <a:pos x="T0" y="T1"/>
                  </a:cxn>
                  <a:cxn ang="0">
                    <a:pos x="T2" y="T3"/>
                  </a:cxn>
                  <a:cxn ang="0">
                    <a:pos x="T4" y="T5"/>
                  </a:cxn>
                  <a:cxn ang="0">
                    <a:pos x="T6" y="T7"/>
                  </a:cxn>
                  <a:cxn ang="0">
                    <a:pos x="T8" y="T9"/>
                  </a:cxn>
                </a:cxnLst>
                <a:rect l="0" t="0" r="r" b="b"/>
                <a:pathLst>
                  <a:path w="27" h="21">
                    <a:moveTo>
                      <a:pt x="1" y="0"/>
                    </a:moveTo>
                    <a:cubicBezTo>
                      <a:pt x="9" y="7"/>
                      <a:pt x="18" y="14"/>
                      <a:pt x="27" y="21"/>
                    </a:cubicBezTo>
                    <a:cubicBezTo>
                      <a:pt x="27" y="21"/>
                      <a:pt x="27" y="21"/>
                      <a:pt x="27" y="21"/>
                    </a:cubicBezTo>
                    <a:cubicBezTo>
                      <a:pt x="18" y="14"/>
                      <a:pt x="9" y="7"/>
                      <a:pt x="0" y="1"/>
                    </a:cubicBezTo>
                    <a:lnTo>
                      <a:pt x="1" y="0"/>
                    </a:lnTo>
                    <a:close/>
                  </a:path>
                </a:pathLst>
              </a:custGeom>
              <a:solidFill>
                <a:srgbClr val="A7A9A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41" name="iṩḻiḑè"/>
              <p:cNvSpPr/>
              <p:nvPr/>
            </p:nvSpPr>
            <p:spPr bwMode="auto">
              <a:xfrm>
                <a:off x="3429" y="2736"/>
                <a:ext cx="14" cy="11"/>
              </a:xfrm>
              <a:custGeom>
                <a:avLst/>
                <a:gdLst>
                  <a:gd name="T0" fmla="*/ 1 w 14"/>
                  <a:gd name="T1" fmla="*/ 0 h 11"/>
                  <a:gd name="T2" fmla="*/ 14 w 14"/>
                  <a:gd name="T3" fmla="*/ 10 h 11"/>
                  <a:gd name="T4" fmla="*/ 14 w 14"/>
                  <a:gd name="T5" fmla="*/ 11 h 11"/>
                  <a:gd name="T6" fmla="*/ 0 w 14"/>
                  <a:gd name="T7" fmla="*/ 0 h 11"/>
                  <a:gd name="T8" fmla="*/ 1 w 14"/>
                  <a:gd name="T9" fmla="*/ 0 h 11"/>
                </a:gdLst>
                <a:ahLst/>
                <a:cxnLst>
                  <a:cxn ang="0">
                    <a:pos x="T0" y="T1"/>
                  </a:cxn>
                  <a:cxn ang="0">
                    <a:pos x="T2" y="T3"/>
                  </a:cxn>
                  <a:cxn ang="0">
                    <a:pos x="T4" y="T5"/>
                  </a:cxn>
                  <a:cxn ang="0">
                    <a:pos x="T6" y="T7"/>
                  </a:cxn>
                  <a:cxn ang="0">
                    <a:pos x="T8" y="T9"/>
                  </a:cxn>
                </a:cxnLst>
                <a:rect l="0" t="0" r="r" b="b"/>
                <a:pathLst>
                  <a:path w="14" h="11">
                    <a:moveTo>
                      <a:pt x="1" y="0"/>
                    </a:moveTo>
                    <a:cubicBezTo>
                      <a:pt x="5" y="3"/>
                      <a:pt x="10" y="7"/>
                      <a:pt x="14" y="10"/>
                    </a:cubicBezTo>
                    <a:cubicBezTo>
                      <a:pt x="14" y="11"/>
                      <a:pt x="14" y="11"/>
                      <a:pt x="14" y="11"/>
                    </a:cubicBezTo>
                    <a:cubicBezTo>
                      <a:pt x="9" y="7"/>
                      <a:pt x="5" y="4"/>
                      <a:pt x="0" y="0"/>
                    </a:cubicBezTo>
                    <a:lnTo>
                      <a:pt x="1" y="0"/>
                    </a:lnTo>
                    <a:close/>
                  </a:path>
                </a:pathLst>
              </a:custGeom>
              <a:solidFill>
                <a:srgbClr val="A7A9A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42" name="íṧ1ïḓe"/>
              <p:cNvSpPr/>
              <p:nvPr/>
            </p:nvSpPr>
            <p:spPr bwMode="auto">
              <a:xfrm>
                <a:off x="3463" y="2733"/>
                <a:ext cx="131" cy="76"/>
              </a:xfrm>
              <a:custGeom>
                <a:avLst/>
                <a:gdLst>
                  <a:gd name="T0" fmla="*/ 130 w 131"/>
                  <a:gd name="T1" fmla="*/ 76 h 76"/>
                  <a:gd name="T2" fmla="*/ 93 w 131"/>
                  <a:gd name="T3" fmla="*/ 49 h 76"/>
                  <a:gd name="T4" fmla="*/ 73 w 131"/>
                  <a:gd name="T5" fmla="*/ 45 h 76"/>
                  <a:gd name="T6" fmla="*/ 73 w 131"/>
                  <a:gd name="T7" fmla="*/ 45 h 76"/>
                  <a:gd name="T8" fmla="*/ 72 w 131"/>
                  <a:gd name="T9" fmla="*/ 44 h 76"/>
                  <a:gd name="T10" fmla="*/ 51 w 131"/>
                  <a:gd name="T11" fmla="*/ 26 h 76"/>
                  <a:gd name="T12" fmla="*/ 20 w 131"/>
                  <a:gd name="T13" fmla="*/ 11 h 76"/>
                  <a:gd name="T14" fmla="*/ 20 w 131"/>
                  <a:gd name="T15" fmla="*/ 11 h 76"/>
                  <a:gd name="T16" fmla="*/ 1 w 131"/>
                  <a:gd name="T17" fmla="*/ 1 h 76"/>
                  <a:gd name="T18" fmla="*/ 0 w 131"/>
                  <a:gd name="T19" fmla="*/ 0 h 76"/>
                  <a:gd name="T20" fmla="*/ 20 w 131"/>
                  <a:gd name="T21" fmla="*/ 10 h 76"/>
                  <a:gd name="T22" fmla="*/ 50 w 131"/>
                  <a:gd name="T23" fmla="*/ 25 h 76"/>
                  <a:gd name="T24" fmla="*/ 51 w 131"/>
                  <a:gd name="T25" fmla="*/ 25 h 76"/>
                  <a:gd name="T26" fmla="*/ 51 w 131"/>
                  <a:gd name="T27" fmla="*/ 26 h 76"/>
                  <a:gd name="T28" fmla="*/ 72 w 131"/>
                  <a:gd name="T29" fmla="*/ 44 h 76"/>
                  <a:gd name="T30" fmla="*/ 92 w 131"/>
                  <a:gd name="T31" fmla="*/ 48 h 76"/>
                  <a:gd name="T32" fmla="*/ 93 w 131"/>
                  <a:gd name="T33" fmla="*/ 48 h 76"/>
                  <a:gd name="T34" fmla="*/ 93 w 131"/>
                  <a:gd name="T35" fmla="*/ 49 h 76"/>
                  <a:gd name="T36" fmla="*/ 131 w 131"/>
                  <a:gd name="T37" fmla="*/ 75 h 76"/>
                  <a:gd name="T38" fmla="*/ 130 w 131"/>
                  <a:gd name="T39"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1" h="76">
                    <a:moveTo>
                      <a:pt x="130" y="76"/>
                    </a:moveTo>
                    <a:cubicBezTo>
                      <a:pt x="118" y="67"/>
                      <a:pt x="105" y="58"/>
                      <a:pt x="93" y="49"/>
                    </a:cubicBezTo>
                    <a:cubicBezTo>
                      <a:pt x="86" y="48"/>
                      <a:pt x="80" y="46"/>
                      <a:pt x="73" y="45"/>
                    </a:cubicBezTo>
                    <a:cubicBezTo>
                      <a:pt x="73" y="45"/>
                      <a:pt x="73" y="45"/>
                      <a:pt x="73" y="45"/>
                    </a:cubicBezTo>
                    <a:cubicBezTo>
                      <a:pt x="72" y="44"/>
                      <a:pt x="72" y="44"/>
                      <a:pt x="72" y="44"/>
                    </a:cubicBezTo>
                    <a:cubicBezTo>
                      <a:pt x="65" y="38"/>
                      <a:pt x="58" y="32"/>
                      <a:pt x="51" y="26"/>
                    </a:cubicBezTo>
                    <a:cubicBezTo>
                      <a:pt x="40" y="21"/>
                      <a:pt x="30" y="16"/>
                      <a:pt x="20" y="11"/>
                    </a:cubicBezTo>
                    <a:cubicBezTo>
                      <a:pt x="20" y="11"/>
                      <a:pt x="20" y="11"/>
                      <a:pt x="20" y="11"/>
                    </a:cubicBezTo>
                    <a:cubicBezTo>
                      <a:pt x="14" y="8"/>
                      <a:pt x="7" y="4"/>
                      <a:pt x="1" y="1"/>
                    </a:cubicBezTo>
                    <a:cubicBezTo>
                      <a:pt x="0" y="0"/>
                      <a:pt x="0" y="0"/>
                      <a:pt x="0" y="0"/>
                    </a:cubicBezTo>
                    <a:cubicBezTo>
                      <a:pt x="7" y="4"/>
                      <a:pt x="13" y="7"/>
                      <a:pt x="20" y="10"/>
                    </a:cubicBezTo>
                    <a:cubicBezTo>
                      <a:pt x="30" y="15"/>
                      <a:pt x="40" y="20"/>
                      <a:pt x="50" y="25"/>
                    </a:cubicBezTo>
                    <a:cubicBezTo>
                      <a:pt x="51" y="25"/>
                      <a:pt x="51" y="25"/>
                      <a:pt x="51" y="25"/>
                    </a:cubicBezTo>
                    <a:cubicBezTo>
                      <a:pt x="51" y="26"/>
                      <a:pt x="51" y="26"/>
                      <a:pt x="51" y="26"/>
                    </a:cubicBezTo>
                    <a:cubicBezTo>
                      <a:pt x="58" y="32"/>
                      <a:pt x="65" y="38"/>
                      <a:pt x="72" y="44"/>
                    </a:cubicBezTo>
                    <a:cubicBezTo>
                      <a:pt x="79" y="45"/>
                      <a:pt x="86" y="47"/>
                      <a:pt x="92" y="48"/>
                    </a:cubicBezTo>
                    <a:cubicBezTo>
                      <a:pt x="93" y="48"/>
                      <a:pt x="93" y="48"/>
                      <a:pt x="93" y="48"/>
                    </a:cubicBezTo>
                    <a:cubicBezTo>
                      <a:pt x="93" y="49"/>
                      <a:pt x="93" y="49"/>
                      <a:pt x="93" y="49"/>
                    </a:cubicBezTo>
                    <a:cubicBezTo>
                      <a:pt x="105" y="57"/>
                      <a:pt x="118" y="66"/>
                      <a:pt x="131" y="75"/>
                    </a:cubicBezTo>
                    <a:lnTo>
                      <a:pt x="130" y="76"/>
                    </a:lnTo>
                    <a:close/>
                  </a:path>
                </a:pathLst>
              </a:custGeom>
              <a:solidFill>
                <a:srgbClr val="F1632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43" name="išlíḍé"/>
              <p:cNvSpPr/>
              <p:nvPr/>
            </p:nvSpPr>
            <p:spPr bwMode="auto">
              <a:xfrm>
                <a:off x="3463" y="2733"/>
                <a:ext cx="129" cy="78"/>
              </a:xfrm>
              <a:custGeom>
                <a:avLst/>
                <a:gdLst>
                  <a:gd name="T0" fmla="*/ 129 w 129"/>
                  <a:gd name="T1" fmla="*/ 78 h 78"/>
                  <a:gd name="T2" fmla="*/ 80 w 129"/>
                  <a:gd name="T3" fmla="*/ 42 h 78"/>
                  <a:gd name="T4" fmla="*/ 57 w 129"/>
                  <a:gd name="T5" fmla="*/ 35 h 78"/>
                  <a:gd name="T6" fmla="*/ 57 w 129"/>
                  <a:gd name="T7" fmla="*/ 35 h 78"/>
                  <a:gd name="T8" fmla="*/ 57 w 129"/>
                  <a:gd name="T9" fmla="*/ 35 h 78"/>
                  <a:gd name="T10" fmla="*/ 26 w 129"/>
                  <a:gd name="T11" fmla="*/ 11 h 78"/>
                  <a:gd name="T12" fmla="*/ 1 w 129"/>
                  <a:gd name="T13" fmla="*/ 1 h 78"/>
                  <a:gd name="T14" fmla="*/ 0 w 129"/>
                  <a:gd name="T15" fmla="*/ 0 h 78"/>
                  <a:gd name="T16" fmla="*/ 26 w 129"/>
                  <a:gd name="T17" fmla="*/ 11 h 78"/>
                  <a:gd name="T18" fmla="*/ 26 w 129"/>
                  <a:gd name="T19" fmla="*/ 11 h 78"/>
                  <a:gd name="T20" fmla="*/ 27 w 129"/>
                  <a:gd name="T21" fmla="*/ 11 h 78"/>
                  <a:gd name="T22" fmla="*/ 57 w 129"/>
                  <a:gd name="T23" fmla="*/ 34 h 78"/>
                  <a:gd name="T24" fmla="*/ 79 w 129"/>
                  <a:gd name="T25" fmla="*/ 41 h 78"/>
                  <a:gd name="T26" fmla="*/ 80 w 129"/>
                  <a:gd name="T27" fmla="*/ 41 h 78"/>
                  <a:gd name="T28" fmla="*/ 80 w 129"/>
                  <a:gd name="T29" fmla="*/ 41 h 78"/>
                  <a:gd name="T30" fmla="*/ 129 w 129"/>
                  <a:gd name="T31" fmla="*/ 77 h 78"/>
                  <a:gd name="T32" fmla="*/ 129 w 129"/>
                  <a:gd name="T33" fmla="*/ 78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9" h="78">
                    <a:moveTo>
                      <a:pt x="129" y="78"/>
                    </a:moveTo>
                    <a:cubicBezTo>
                      <a:pt x="112" y="66"/>
                      <a:pt x="96" y="54"/>
                      <a:pt x="80" y="42"/>
                    </a:cubicBezTo>
                    <a:cubicBezTo>
                      <a:pt x="72" y="39"/>
                      <a:pt x="65" y="37"/>
                      <a:pt x="57" y="35"/>
                    </a:cubicBezTo>
                    <a:cubicBezTo>
                      <a:pt x="57" y="35"/>
                      <a:pt x="57" y="35"/>
                      <a:pt x="57" y="35"/>
                    </a:cubicBezTo>
                    <a:cubicBezTo>
                      <a:pt x="57" y="35"/>
                      <a:pt x="57" y="35"/>
                      <a:pt x="57" y="35"/>
                    </a:cubicBezTo>
                    <a:cubicBezTo>
                      <a:pt x="47" y="27"/>
                      <a:pt x="37" y="19"/>
                      <a:pt x="26" y="11"/>
                    </a:cubicBezTo>
                    <a:cubicBezTo>
                      <a:pt x="18" y="8"/>
                      <a:pt x="9" y="4"/>
                      <a:pt x="1" y="1"/>
                    </a:cubicBezTo>
                    <a:cubicBezTo>
                      <a:pt x="0" y="0"/>
                      <a:pt x="0" y="0"/>
                      <a:pt x="0" y="0"/>
                    </a:cubicBezTo>
                    <a:cubicBezTo>
                      <a:pt x="9" y="4"/>
                      <a:pt x="17" y="7"/>
                      <a:pt x="26" y="11"/>
                    </a:cubicBezTo>
                    <a:cubicBezTo>
                      <a:pt x="26" y="11"/>
                      <a:pt x="26" y="11"/>
                      <a:pt x="26" y="11"/>
                    </a:cubicBezTo>
                    <a:cubicBezTo>
                      <a:pt x="27" y="11"/>
                      <a:pt x="27" y="11"/>
                      <a:pt x="27" y="11"/>
                    </a:cubicBezTo>
                    <a:cubicBezTo>
                      <a:pt x="37" y="19"/>
                      <a:pt x="47" y="26"/>
                      <a:pt x="57" y="34"/>
                    </a:cubicBezTo>
                    <a:cubicBezTo>
                      <a:pt x="64" y="36"/>
                      <a:pt x="72" y="39"/>
                      <a:pt x="79" y="41"/>
                    </a:cubicBezTo>
                    <a:cubicBezTo>
                      <a:pt x="80" y="41"/>
                      <a:pt x="80" y="41"/>
                      <a:pt x="80" y="41"/>
                    </a:cubicBezTo>
                    <a:cubicBezTo>
                      <a:pt x="80" y="41"/>
                      <a:pt x="80" y="41"/>
                      <a:pt x="80" y="41"/>
                    </a:cubicBezTo>
                    <a:cubicBezTo>
                      <a:pt x="96" y="53"/>
                      <a:pt x="113" y="65"/>
                      <a:pt x="129" y="77"/>
                    </a:cubicBezTo>
                    <a:lnTo>
                      <a:pt x="129" y="78"/>
                    </a:lnTo>
                    <a:close/>
                  </a:path>
                </a:pathLst>
              </a:custGeom>
              <a:solidFill>
                <a:srgbClr val="EFAF4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44" name="íš1ïḍe"/>
              <p:cNvSpPr/>
              <p:nvPr/>
            </p:nvSpPr>
            <p:spPr bwMode="auto">
              <a:xfrm>
                <a:off x="3464" y="2734"/>
                <a:ext cx="130" cy="72"/>
              </a:xfrm>
              <a:custGeom>
                <a:avLst/>
                <a:gdLst>
                  <a:gd name="T0" fmla="*/ 130 w 130"/>
                  <a:gd name="T1" fmla="*/ 72 h 72"/>
                  <a:gd name="T2" fmla="*/ 100 w 130"/>
                  <a:gd name="T3" fmla="*/ 65 h 72"/>
                  <a:gd name="T4" fmla="*/ 99 w 130"/>
                  <a:gd name="T5" fmla="*/ 65 h 72"/>
                  <a:gd name="T6" fmla="*/ 99 w 130"/>
                  <a:gd name="T7" fmla="*/ 64 h 72"/>
                  <a:gd name="T8" fmla="*/ 67 w 130"/>
                  <a:gd name="T9" fmla="*/ 33 h 72"/>
                  <a:gd name="T10" fmla="*/ 38 w 130"/>
                  <a:gd name="T11" fmla="*/ 24 h 72"/>
                  <a:gd name="T12" fmla="*/ 38 w 130"/>
                  <a:gd name="T13" fmla="*/ 23 h 72"/>
                  <a:gd name="T14" fmla="*/ 38 w 130"/>
                  <a:gd name="T15" fmla="*/ 23 h 72"/>
                  <a:gd name="T16" fmla="*/ 14 w 130"/>
                  <a:gd name="T17" fmla="*/ 2 h 72"/>
                  <a:gd name="T18" fmla="*/ 1 w 130"/>
                  <a:gd name="T19" fmla="*/ 1 h 72"/>
                  <a:gd name="T20" fmla="*/ 0 w 130"/>
                  <a:gd name="T21" fmla="*/ 0 h 72"/>
                  <a:gd name="T22" fmla="*/ 13 w 130"/>
                  <a:gd name="T23" fmla="*/ 1 h 72"/>
                  <a:gd name="T24" fmla="*/ 13 w 130"/>
                  <a:gd name="T25" fmla="*/ 1 h 72"/>
                  <a:gd name="T26" fmla="*/ 14 w 130"/>
                  <a:gd name="T27" fmla="*/ 2 h 72"/>
                  <a:gd name="T28" fmla="*/ 38 w 130"/>
                  <a:gd name="T29" fmla="*/ 23 h 72"/>
                  <a:gd name="T30" fmla="*/ 67 w 130"/>
                  <a:gd name="T31" fmla="*/ 32 h 72"/>
                  <a:gd name="T32" fmla="*/ 67 w 130"/>
                  <a:gd name="T33" fmla="*/ 32 h 72"/>
                  <a:gd name="T34" fmla="*/ 67 w 130"/>
                  <a:gd name="T35" fmla="*/ 33 h 72"/>
                  <a:gd name="T36" fmla="*/ 99 w 130"/>
                  <a:gd name="T37" fmla="*/ 64 h 72"/>
                  <a:gd name="T38" fmla="*/ 129 w 130"/>
                  <a:gd name="T39" fmla="*/ 71 h 72"/>
                  <a:gd name="T40" fmla="*/ 130 w 130"/>
                  <a:gd name="T41" fmla="*/ 7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0" h="72">
                    <a:moveTo>
                      <a:pt x="130" y="72"/>
                    </a:moveTo>
                    <a:cubicBezTo>
                      <a:pt x="120" y="70"/>
                      <a:pt x="110" y="67"/>
                      <a:pt x="100" y="65"/>
                    </a:cubicBezTo>
                    <a:cubicBezTo>
                      <a:pt x="99" y="65"/>
                      <a:pt x="99" y="65"/>
                      <a:pt x="99" y="65"/>
                    </a:cubicBezTo>
                    <a:cubicBezTo>
                      <a:pt x="99" y="64"/>
                      <a:pt x="99" y="64"/>
                      <a:pt x="99" y="64"/>
                    </a:cubicBezTo>
                    <a:cubicBezTo>
                      <a:pt x="88" y="54"/>
                      <a:pt x="78" y="44"/>
                      <a:pt x="67" y="33"/>
                    </a:cubicBezTo>
                    <a:cubicBezTo>
                      <a:pt x="57" y="30"/>
                      <a:pt x="48" y="27"/>
                      <a:pt x="38" y="24"/>
                    </a:cubicBezTo>
                    <a:cubicBezTo>
                      <a:pt x="38" y="23"/>
                      <a:pt x="38" y="23"/>
                      <a:pt x="38" y="23"/>
                    </a:cubicBezTo>
                    <a:cubicBezTo>
                      <a:pt x="38" y="23"/>
                      <a:pt x="38" y="23"/>
                      <a:pt x="38" y="23"/>
                    </a:cubicBezTo>
                    <a:cubicBezTo>
                      <a:pt x="30" y="16"/>
                      <a:pt x="22" y="9"/>
                      <a:pt x="14" y="2"/>
                    </a:cubicBezTo>
                    <a:cubicBezTo>
                      <a:pt x="9" y="2"/>
                      <a:pt x="5" y="1"/>
                      <a:pt x="1" y="1"/>
                    </a:cubicBezTo>
                    <a:cubicBezTo>
                      <a:pt x="0" y="0"/>
                      <a:pt x="0" y="0"/>
                      <a:pt x="0" y="0"/>
                    </a:cubicBezTo>
                    <a:cubicBezTo>
                      <a:pt x="4" y="0"/>
                      <a:pt x="9" y="1"/>
                      <a:pt x="13" y="1"/>
                    </a:cubicBezTo>
                    <a:cubicBezTo>
                      <a:pt x="13" y="1"/>
                      <a:pt x="13" y="1"/>
                      <a:pt x="13" y="1"/>
                    </a:cubicBezTo>
                    <a:cubicBezTo>
                      <a:pt x="14" y="2"/>
                      <a:pt x="14" y="2"/>
                      <a:pt x="14" y="2"/>
                    </a:cubicBezTo>
                    <a:cubicBezTo>
                      <a:pt x="22" y="9"/>
                      <a:pt x="30" y="16"/>
                      <a:pt x="38" y="23"/>
                    </a:cubicBezTo>
                    <a:cubicBezTo>
                      <a:pt x="47" y="26"/>
                      <a:pt x="57" y="29"/>
                      <a:pt x="67" y="32"/>
                    </a:cubicBezTo>
                    <a:cubicBezTo>
                      <a:pt x="67" y="32"/>
                      <a:pt x="67" y="32"/>
                      <a:pt x="67" y="32"/>
                    </a:cubicBezTo>
                    <a:cubicBezTo>
                      <a:pt x="67" y="33"/>
                      <a:pt x="67" y="33"/>
                      <a:pt x="67" y="33"/>
                    </a:cubicBezTo>
                    <a:cubicBezTo>
                      <a:pt x="78" y="43"/>
                      <a:pt x="89" y="54"/>
                      <a:pt x="99" y="64"/>
                    </a:cubicBezTo>
                    <a:cubicBezTo>
                      <a:pt x="109" y="66"/>
                      <a:pt x="119" y="69"/>
                      <a:pt x="129" y="71"/>
                    </a:cubicBezTo>
                    <a:lnTo>
                      <a:pt x="130" y="72"/>
                    </a:lnTo>
                    <a:close/>
                  </a:path>
                </a:pathLst>
              </a:custGeom>
              <a:solidFill>
                <a:srgbClr val="6CBCC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45" name="îślidê"/>
              <p:cNvSpPr/>
              <p:nvPr/>
            </p:nvSpPr>
            <p:spPr bwMode="auto">
              <a:xfrm>
                <a:off x="3451" y="2718"/>
                <a:ext cx="127" cy="102"/>
              </a:xfrm>
              <a:custGeom>
                <a:avLst/>
                <a:gdLst>
                  <a:gd name="T0" fmla="*/ 10 w 127"/>
                  <a:gd name="T1" fmla="*/ 16 h 102"/>
                  <a:gd name="T2" fmla="*/ 11 w 127"/>
                  <a:gd name="T3" fmla="*/ 17 h 102"/>
                  <a:gd name="T4" fmla="*/ 12 w 127"/>
                  <a:gd name="T5" fmla="*/ 16 h 102"/>
                  <a:gd name="T6" fmla="*/ 69 w 127"/>
                  <a:gd name="T7" fmla="*/ 59 h 102"/>
                  <a:gd name="T8" fmla="*/ 126 w 127"/>
                  <a:gd name="T9" fmla="*/ 102 h 102"/>
                  <a:gd name="T10" fmla="*/ 127 w 127"/>
                  <a:gd name="T11" fmla="*/ 102 h 102"/>
                  <a:gd name="T12" fmla="*/ 70 w 127"/>
                  <a:gd name="T13" fmla="*/ 59 h 102"/>
                  <a:gd name="T14" fmla="*/ 12 w 127"/>
                  <a:gd name="T15" fmla="*/ 16 h 102"/>
                  <a:gd name="T16" fmla="*/ 21 w 127"/>
                  <a:gd name="T17" fmla="*/ 9 h 102"/>
                  <a:gd name="T18" fmla="*/ 31 w 127"/>
                  <a:gd name="T19" fmla="*/ 1 h 102"/>
                  <a:gd name="T20" fmla="*/ 30 w 127"/>
                  <a:gd name="T21" fmla="*/ 0 h 102"/>
                  <a:gd name="T22" fmla="*/ 21 w 127"/>
                  <a:gd name="T23" fmla="*/ 8 h 102"/>
                  <a:gd name="T24" fmla="*/ 12 w 127"/>
                  <a:gd name="T25" fmla="*/ 15 h 102"/>
                  <a:gd name="T26" fmla="*/ 0 w 127"/>
                  <a:gd name="T27" fmla="*/ 6 h 102"/>
                  <a:gd name="T28" fmla="*/ 0 w 127"/>
                  <a:gd name="T29" fmla="*/ 6 h 102"/>
                  <a:gd name="T30" fmla="*/ 12 w 127"/>
                  <a:gd name="T31" fmla="*/ 15 h 102"/>
                  <a:gd name="T32" fmla="*/ 10 w 127"/>
                  <a:gd name="T33" fmla="*/ 16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27" h="102">
                    <a:moveTo>
                      <a:pt x="10" y="16"/>
                    </a:moveTo>
                    <a:cubicBezTo>
                      <a:pt x="11" y="17"/>
                      <a:pt x="11" y="17"/>
                      <a:pt x="11" y="17"/>
                    </a:cubicBezTo>
                    <a:cubicBezTo>
                      <a:pt x="11" y="17"/>
                      <a:pt x="12" y="16"/>
                      <a:pt x="12" y="16"/>
                    </a:cubicBezTo>
                    <a:cubicBezTo>
                      <a:pt x="31" y="30"/>
                      <a:pt x="50" y="45"/>
                      <a:pt x="69" y="59"/>
                    </a:cubicBezTo>
                    <a:cubicBezTo>
                      <a:pt x="88" y="73"/>
                      <a:pt x="107" y="88"/>
                      <a:pt x="126" y="102"/>
                    </a:cubicBezTo>
                    <a:cubicBezTo>
                      <a:pt x="127" y="102"/>
                      <a:pt x="127" y="102"/>
                      <a:pt x="127" y="102"/>
                    </a:cubicBezTo>
                    <a:cubicBezTo>
                      <a:pt x="108" y="88"/>
                      <a:pt x="89" y="73"/>
                      <a:pt x="70" y="59"/>
                    </a:cubicBezTo>
                    <a:cubicBezTo>
                      <a:pt x="51" y="44"/>
                      <a:pt x="31" y="30"/>
                      <a:pt x="12" y="16"/>
                    </a:cubicBezTo>
                    <a:cubicBezTo>
                      <a:pt x="15" y="13"/>
                      <a:pt x="18" y="11"/>
                      <a:pt x="21" y="9"/>
                    </a:cubicBezTo>
                    <a:cubicBezTo>
                      <a:pt x="24" y="6"/>
                      <a:pt x="27" y="4"/>
                      <a:pt x="31" y="1"/>
                    </a:cubicBezTo>
                    <a:cubicBezTo>
                      <a:pt x="30" y="0"/>
                      <a:pt x="30" y="0"/>
                      <a:pt x="30" y="0"/>
                    </a:cubicBezTo>
                    <a:cubicBezTo>
                      <a:pt x="27" y="3"/>
                      <a:pt x="24" y="6"/>
                      <a:pt x="21" y="8"/>
                    </a:cubicBezTo>
                    <a:cubicBezTo>
                      <a:pt x="18" y="10"/>
                      <a:pt x="15" y="13"/>
                      <a:pt x="12" y="15"/>
                    </a:cubicBezTo>
                    <a:cubicBezTo>
                      <a:pt x="8" y="12"/>
                      <a:pt x="4" y="9"/>
                      <a:pt x="0" y="6"/>
                    </a:cubicBezTo>
                    <a:cubicBezTo>
                      <a:pt x="0" y="6"/>
                      <a:pt x="0" y="6"/>
                      <a:pt x="0" y="6"/>
                    </a:cubicBezTo>
                    <a:cubicBezTo>
                      <a:pt x="4" y="9"/>
                      <a:pt x="8" y="12"/>
                      <a:pt x="12" y="15"/>
                    </a:cubicBezTo>
                    <a:cubicBezTo>
                      <a:pt x="11" y="16"/>
                      <a:pt x="11" y="16"/>
                      <a:pt x="10" y="16"/>
                    </a:cubicBezTo>
                    <a:close/>
                  </a:path>
                </a:pathLst>
              </a:custGeom>
              <a:solidFill>
                <a:srgbClr val="5F60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46" name="íṩḷíḓê"/>
              <p:cNvSpPr/>
              <p:nvPr/>
            </p:nvSpPr>
            <p:spPr bwMode="auto">
              <a:xfrm>
                <a:off x="3309" y="2949"/>
                <a:ext cx="13" cy="14"/>
              </a:xfrm>
              <a:custGeom>
                <a:avLst/>
                <a:gdLst>
                  <a:gd name="T0" fmla="*/ 2 w 13"/>
                  <a:gd name="T1" fmla="*/ 3 h 14"/>
                  <a:gd name="T2" fmla="*/ 3 w 13"/>
                  <a:gd name="T3" fmla="*/ 12 h 14"/>
                  <a:gd name="T4" fmla="*/ 11 w 13"/>
                  <a:gd name="T5" fmla="*/ 10 h 14"/>
                  <a:gd name="T6" fmla="*/ 10 w 13"/>
                  <a:gd name="T7" fmla="*/ 2 h 14"/>
                  <a:gd name="T8" fmla="*/ 2 w 13"/>
                  <a:gd name="T9" fmla="*/ 3 h 14"/>
                </a:gdLst>
                <a:ahLst/>
                <a:cxnLst>
                  <a:cxn ang="0">
                    <a:pos x="T0" y="T1"/>
                  </a:cxn>
                  <a:cxn ang="0">
                    <a:pos x="T2" y="T3"/>
                  </a:cxn>
                  <a:cxn ang="0">
                    <a:pos x="T4" y="T5"/>
                  </a:cxn>
                  <a:cxn ang="0">
                    <a:pos x="T6" y="T7"/>
                  </a:cxn>
                  <a:cxn ang="0">
                    <a:pos x="T8" y="T9"/>
                  </a:cxn>
                </a:cxnLst>
                <a:rect l="0" t="0" r="r" b="b"/>
                <a:pathLst>
                  <a:path w="13" h="14">
                    <a:moveTo>
                      <a:pt x="2" y="3"/>
                    </a:moveTo>
                    <a:cubicBezTo>
                      <a:pt x="0" y="6"/>
                      <a:pt x="0" y="10"/>
                      <a:pt x="3" y="12"/>
                    </a:cubicBezTo>
                    <a:cubicBezTo>
                      <a:pt x="6" y="14"/>
                      <a:pt x="9" y="13"/>
                      <a:pt x="11" y="10"/>
                    </a:cubicBezTo>
                    <a:cubicBezTo>
                      <a:pt x="13" y="8"/>
                      <a:pt x="13" y="4"/>
                      <a:pt x="10" y="2"/>
                    </a:cubicBezTo>
                    <a:cubicBezTo>
                      <a:pt x="7" y="0"/>
                      <a:pt x="4" y="0"/>
                      <a:pt x="2" y="3"/>
                    </a:cubicBezTo>
                    <a:close/>
                  </a:path>
                </a:pathLst>
              </a:custGeom>
              <a:solidFill>
                <a:srgbClr val="BABC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47" name="î$ḻïďè"/>
              <p:cNvSpPr/>
              <p:nvPr/>
            </p:nvSpPr>
            <p:spPr bwMode="auto">
              <a:xfrm>
                <a:off x="3170" y="2840"/>
                <a:ext cx="14" cy="14"/>
              </a:xfrm>
              <a:custGeom>
                <a:avLst/>
                <a:gdLst>
                  <a:gd name="T0" fmla="*/ 12 w 14"/>
                  <a:gd name="T1" fmla="*/ 11 h 14"/>
                  <a:gd name="T2" fmla="*/ 3 w 14"/>
                  <a:gd name="T3" fmla="*/ 12 h 14"/>
                  <a:gd name="T4" fmla="*/ 2 w 14"/>
                  <a:gd name="T5" fmla="*/ 3 h 14"/>
                  <a:gd name="T6" fmla="*/ 11 w 14"/>
                  <a:gd name="T7" fmla="*/ 2 h 14"/>
                  <a:gd name="T8" fmla="*/ 12 w 14"/>
                  <a:gd name="T9" fmla="*/ 11 h 14"/>
                </a:gdLst>
                <a:ahLst/>
                <a:cxnLst>
                  <a:cxn ang="0">
                    <a:pos x="T0" y="T1"/>
                  </a:cxn>
                  <a:cxn ang="0">
                    <a:pos x="T2" y="T3"/>
                  </a:cxn>
                  <a:cxn ang="0">
                    <a:pos x="T4" y="T5"/>
                  </a:cxn>
                  <a:cxn ang="0">
                    <a:pos x="T6" y="T7"/>
                  </a:cxn>
                  <a:cxn ang="0">
                    <a:pos x="T8" y="T9"/>
                  </a:cxn>
                </a:cxnLst>
                <a:rect l="0" t="0" r="r" b="b"/>
                <a:pathLst>
                  <a:path w="14" h="14">
                    <a:moveTo>
                      <a:pt x="12" y="11"/>
                    </a:moveTo>
                    <a:cubicBezTo>
                      <a:pt x="10" y="13"/>
                      <a:pt x="6" y="14"/>
                      <a:pt x="3" y="12"/>
                    </a:cubicBezTo>
                    <a:cubicBezTo>
                      <a:pt x="1" y="10"/>
                      <a:pt x="0" y="6"/>
                      <a:pt x="2" y="3"/>
                    </a:cubicBezTo>
                    <a:cubicBezTo>
                      <a:pt x="4" y="1"/>
                      <a:pt x="8" y="0"/>
                      <a:pt x="11" y="2"/>
                    </a:cubicBezTo>
                    <a:cubicBezTo>
                      <a:pt x="13" y="4"/>
                      <a:pt x="14" y="8"/>
                      <a:pt x="12" y="11"/>
                    </a:cubicBezTo>
                    <a:close/>
                  </a:path>
                </a:pathLst>
              </a:custGeom>
              <a:solidFill>
                <a:srgbClr val="BABC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48" name="ísḻiḋê"/>
              <p:cNvSpPr/>
              <p:nvPr/>
            </p:nvSpPr>
            <p:spPr bwMode="auto">
              <a:xfrm>
                <a:off x="3246" y="2623"/>
                <a:ext cx="299" cy="226"/>
              </a:xfrm>
              <a:custGeom>
                <a:avLst/>
                <a:gdLst>
                  <a:gd name="T0" fmla="*/ 292 w 299"/>
                  <a:gd name="T1" fmla="*/ 226 h 226"/>
                  <a:gd name="T2" fmla="*/ 0 w 299"/>
                  <a:gd name="T3" fmla="*/ 9 h 226"/>
                  <a:gd name="T4" fmla="*/ 8 w 299"/>
                  <a:gd name="T5" fmla="*/ 0 h 226"/>
                  <a:gd name="T6" fmla="*/ 299 w 299"/>
                  <a:gd name="T7" fmla="*/ 217 h 226"/>
                  <a:gd name="T8" fmla="*/ 292 w 299"/>
                  <a:gd name="T9" fmla="*/ 226 h 226"/>
                </a:gdLst>
                <a:ahLst/>
                <a:cxnLst>
                  <a:cxn ang="0">
                    <a:pos x="T0" y="T1"/>
                  </a:cxn>
                  <a:cxn ang="0">
                    <a:pos x="T2" y="T3"/>
                  </a:cxn>
                  <a:cxn ang="0">
                    <a:pos x="T4" y="T5"/>
                  </a:cxn>
                  <a:cxn ang="0">
                    <a:pos x="T6" y="T7"/>
                  </a:cxn>
                  <a:cxn ang="0">
                    <a:pos x="T8" y="T9"/>
                  </a:cxn>
                </a:cxnLst>
                <a:rect l="0" t="0" r="r" b="b"/>
                <a:pathLst>
                  <a:path w="299" h="226">
                    <a:moveTo>
                      <a:pt x="292" y="226"/>
                    </a:moveTo>
                    <a:lnTo>
                      <a:pt x="0" y="9"/>
                    </a:lnTo>
                    <a:lnTo>
                      <a:pt x="8" y="0"/>
                    </a:lnTo>
                    <a:lnTo>
                      <a:pt x="299" y="217"/>
                    </a:lnTo>
                    <a:lnTo>
                      <a:pt x="292" y="226"/>
                    </a:lnTo>
                    <a:close/>
                  </a:path>
                </a:pathLst>
              </a:custGeom>
              <a:solidFill>
                <a:srgbClr val="A7A9A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49" name="ïšliḑè"/>
              <p:cNvSpPr/>
              <p:nvPr/>
            </p:nvSpPr>
            <p:spPr bwMode="auto">
              <a:xfrm>
                <a:off x="4120" y="1353"/>
                <a:ext cx="339" cy="310"/>
              </a:xfrm>
              <a:custGeom>
                <a:avLst/>
                <a:gdLst>
                  <a:gd name="T0" fmla="*/ 339 w 339"/>
                  <a:gd name="T1" fmla="*/ 209 h 310"/>
                  <a:gd name="T2" fmla="*/ 255 w 339"/>
                  <a:gd name="T3" fmla="*/ 0 h 310"/>
                  <a:gd name="T4" fmla="*/ 0 w 339"/>
                  <a:gd name="T5" fmla="*/ 101 h 310"/>
                  <a:gd name="T6" fmla="*/ 84 w 339"/>
                  <a:gd name="T7" fmla="*/ 310 h 310"/>
                  <a:gd name="T8" fmla="*/ 339 w 339"/>
                  <a:gd name="T9" fmla="*/ 209 h 310"/>
                </a:gdLst>
                <a:ahLst/>
                <a:cxnLst>
                  <a:cxn ang="0">
                    <a:pos x="T0" y="T1"/>
                  </a:cxn>
                  <a:cxn ang="0">
                    <a:pos x="T2" y="T3"/>
                  </a:cxn>
                  <a:cxn ang="0">
                    <a:pos x="T4" y="T5"/>
                  </a:cxn>
                  <a:cxn ang="0">
                    <a:pos x="T6" y="T7"/>
                  </a:cxn>
                  <a:cxn ang="0">
                    <a:pos x="T8" y="T9"/>
                  </a:cxn>
                </a:cxnLst>
                <a:rect l="0" t="0" r="r" b="b"/>
                <a:pathLst>
                  <a:path w="339" h="310">
                    <a:moveTo>
                      <a:pt x="339" y="209"/>
                    </a:moveTo>
                    <a:lnTo>
                      <a:pt x="255" y="0"/>
                    </a:lnTo>
                    <a:lnTo>
                      <a:pt x="0" y="101"/>
                    </a:lnTo>
                    <a:lnTo>
                      <a:pt x="84" y="310"/>
                    </a:lnTo>
                    <a:lnTo>
                      <a:pt x="339" y="209"/>
                    </a:lnTo>
                    <a:close/>
                  </a:path>
                </a:pathLst>
              </a:custGeom>
              <a:solidFill>
                <a:srgbClr val="C8C9C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50" name="î$ḻîḍe"/>
              <p:cNvSpPr/>
              <p:nvPr/>
            </p:nvSpPr>
            <p:spPr bwMode="auto">
              <a:xfrm>
                <a:off x="4202" y="1398"/>
                <a:ext cx="161" cy="232"/>
              </a:xfrm>
              <a:custGeom>
                <a:avLst/>
                <a:gdLst>
                  <a:gd name="T0" fmla="*/ 0 w 161"/>
                  <a:gd name="T1" fmla="*/ 32 h 232"/>
                  <a:gd name="T2" fmla="*/ 81 w 161"/>
                  <a:gd name="T3" fmla="*/ 0 h 232"/>
                  <a:gd name="T4" fmla="*/ 161 w 161"/>
                  <a:gd name="T5" fmla="*/ 200 h 232"/>
                  <a:gd name="T6" fmla="*/ 80 w 161"/>
                  <a:gd name="T7" fmla="*/ 232 h 232"/>
                  <a:gd name="T8" fmla="*/ 0 w 161"/>
                  <a:gd name="T9" fmla="*/ 32 h 232"/>
                </a:gdLst>
                <a:ahLst/>
                <a:cxnLst>
                  <a:cxn ang="0">
                    <a:pos x="T0" y="T1"/>
                  </a:cxn>
                  <a:cxn ang="0">
                    <a:pos x="T2" y="T3"/>
                  </a:cxn>
                  <a:cxn ang="0">
                    <a:pos x="T4" y="T5"/>
                  </a:cxn>
                  <a:cxn ang="0">
                    <a:pos x="T6" y="T7"/>
                  </a:cxn>
                  <a:cxn ang="0">
                    <a:pos x="T8" y="T9"/>
                  </a:cxn>
                </a:cxnLst>
                <a:rect l="0" t="0" r="r" b="b"/>
                <a:pathLst>
                  <a:path w="161" h="232">
                    <a:moveTo>
                      <a:pt x="0" y="32"/>
                    </a:moveTo>
                    <a:lnTo>
                      <a:pt x="81" y="0"/>
                    </a:lnTo>
                    <a:lnTo>
                      <a:pt x="161" y="200"/>
                    </a:lnTo>
                    <a:lnTo>
                      <a:pt x="80" y="232"/>
                    </a:lnTo>
                    <a:lnTo>
                      <a:pt x="0" y="32"/>
                    </a:lnTo>
                    <a:close/>
                  </a:path>
                </a:pathLst>
              </a:custGeom>
              <a:solidFill>
                <a:srgbClr val="D8D9D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51" name="iṡļiḓè"/>
              <p:cNvSpPr/>
              <p:nvPr/>
            </p:nvSpPr>
            <p:spPr bwMode="auto">
              <a:xfrm>
                <a:off x="4120" y="1430"/>
                <a:ext cx="162" cy="233"/>
              </a:xfrm>
              <a:custGeom>
                <a:avLst/>
                <a:gdLst>
                  <a:gd name="T0" fmla="*/ 162 w 162"/>
                  <a:gd name="T1" fmla="*/ 200 h 233"/>
                  <a:gd name="T2" fmla="*/ 82 w 162"/>
                  <a:gd name="T3" fmla="*/ 0 h 233"/>
                  <a:gd name="T4" fmla="*/ 0 w 162"/>
                  <a:gd name="T5" fmla="*/ 33 h 233"/>
                  <a:gd name="T6" fmla="*/ 81 w 162"/>
                  <a:gd name="T7" fmla="*/ 233 h 233"/>
                  <a:gd name="T8" fmla="*/ 162 w 162"/>
                  <a:gd name="T9" fmla="*/ 200 h 233"/>
                </a:gdLst>
                <a:ahLst/>
                <a:cxnLst>
                  <a:cxn ang="0">
                    <a:pos x="T0" y="T1"/>
                  </a:cxn>
                  <a:cxn ang="0">
                    <a:pos x="T2" y="T3"/>
                  </a:cxn>
                  <a:cxn ang="0">
                    <a:pos x="T4" y="T5"/>
                  </a:cxn>
                  <a:cxn ang="0">
                    <a:pos x="T6" y="T7"/>
                  </a:cxn>
                  <a:cxn ang="0">
                    <a:pos x="T8" y="T9"/>
                  </a:cxn>
                </a:cxnLst>
                <a:rect l="0" t="0" r="r" b="b"/>
                <a:pathLst>
                  <a:path w="162" h="233">
                    <a:moveTo>
                      <a:pt x="162" y="200"/>
                    </a:moveTo>
                    <a:lnTo>
                      <a:pt x="82" y="0"/>
                    </a:lnTo>
                    <a:lnTo>
                      <a:pt x="0" y="33"/>
                    </a:lnTo>
                    <a:lnTo>
                      <a:pt x="81" y="233"/>
                    </a:lnTo>
                    <a:lnTo>
                      <a:pt x="162" y="200"/>
                    </a:lnTo>
                    <a:close/>
                  </a:path>
                </a:pathLst>
              </a:custGeom>
              <a:solidFill>
                <a:srgbClr val="F1F2F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52" name="íŝ1íḑe"/>
              <p:cNvSpPr/>
              <p:nvPr/>
            </p:nvSpPr>
            <p:spPr bwMode="auto">
              <a:xfrm>
                <a:off x="4165" y="1509"/>
                <a:ext cx="38" cy="89"/>
              </a:xfrm>
              <a:custGeom>
                <a:avLst/>
                <a:gdLst>
                  <a:gd name="T0" fmla="*/ 38 w 38"/>
                  <a:gd name="T1" fmla="*/ 88 h 89"/>
                  <a:gd name="T2" fmla="*/ 3 w 38"/>
                  <a:gd name="T3" fmla="*/ 0 h 89"/>
                  <a:gd name="T4" fmla="*/ 0 w 38"/>
                  <a:gd name="T5" fmla="*/ 1 h 89"/>
                  <a:gd name="T6" fmla="*/ 35 w 38"/>
                  <a:gd name="T7" fmla="*/ 89 h 89"/>
                  <a:gd name="T8" fmla="*/ 38 w 38"/>
                  <a:gd name="T9" fmla="*/ 88 h 89"/>
                </a:gdLst>
                <a:ahLst/>
                <a:cxnLst>
                  <a:cxn ang="0">
                    <a:pos x="T0" y="T1"/>
                  </a:cxn>
                  <a:cxn ang="0">
                    <a:pos x="T2" y="T3"/>
                  </a:cxn>
                  <a:cxn ang="0">
                    <a:pos x="T4" y="T5"/>
                  </a:cxn>
                  <a:cxn ang="0">
                    <a:pos x="T6" y="T7"/>
                  </a:cxn>
                  <a:cxn ang="0">
                    <a:pos x="T8" y="T9"/>
                  </a:cxn>
                </a:cxnLst>
                <a:rect l="0" t="0" r="r" b="b"/>
                <a:pathLst>
                  <a:path w="38" h="89">
                    <a:moveTo>
                      <a:pt x="38" y="88"/>
                    </a:moveTo>
                    <a:lnTo>
                      <a:pt x="3" y="0"/>
                    </a:lnTo>
                    <a:lnTo>
                      <a:pt x="0" y="1"/>
                    </a:lnTo>
                    <a:lnTo>
                      <a:pt x="35" y="89"/>
                    </a:lnTo>
                    <a:lnTo>
                      <a:pt x="38" y="88"/>
                    </a:lnTo>
                    <a:close/>
                  </a:path>
                </a:pathLst>
              </a:custGeom>
              <a:solidFill>
                <a:srgbClr val="80818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53" name="ïṩ1ïḑè"/>
              <p:cNvSpPr/>
              <p:nvPr/>
            </p:nvSpPr>
            <p:spPr bwMode="auto">
              <a:xfrm>
                <a:off x="4174" y="1511"/>
                <a:ext cx="34" cy="79"/>
              </a:xfrm>
              <a:custGeom>
                <a:avLst/>
                <a:gdLst>
                  <a:gd name="T0" fmla="*/ 34 w 34"/>
                  <a:gd name="T1" fmla="*/ 78 h 79"/>
                  <a:gd name="T2" fmla="*/ 3 w 34"/>
                  <a:gd name="T3" fmla="*/ 0 h 79"/>
                  <a:gd name="T4" fmla="*/ 0 w 34"/>
                  <a:gd name="T5" fmla="*/ 2 h 79"/>
                  <a:gd name="T6" fmla="*/ 31 w 34"/>
                  <a:gd name="T7" fmla="*/ 79 h 79"/>
                  <a:gd name="T8" fmla="*/ 34 w 34"/>
                  <a:gd name="T9" fmla="*/ 78 h 79"/>
                </a:gdLst>
                <a:ahLst/>
                <a:cxnLst>
                  <a:cxn ang="0">
                    <a:pos x="T0" y="T1"/>
                  </a:cxn>
                  <a:cxn ang="0">
                    <a:pos x="T2" y="T3"/>
                  </a:cxn>
                  <a:cxn ang="0">
                    <a:pos x="T4" y="T5"/>
                  </a:cxn>
                  <a:cxn ang="0">
                    <a:pos x="T6" y="T7"/>
                  </a:cxn>
                  <a:cxn ang="0">
                    <a:pos x="T8" y="T9"/>
                  </a:cxn>
                </a:cxnLst>
                <a:rect l="0" t="0" r="r" b="b"/>
                <a:pathLst>
                  <a:path w="34" h="79">
                    <a:moveTo>
                      <a:pt x="34" y="78"/>
                    </a:moveTo>
                    <a:lnTo>
                      <a:pt x="3" y="0"/>
                    </a:lnTo>
                    <a:lnTo>
                      <a:pt x="0" y="2"/>
                    </a:lnTo>
                    <a:lnTo>
                      <a:pt x="31" y="79"/>
                    </a:lnTo>
                    <a:lnTo>
                      <a:pt x="34" y="78"/>
                    </a:lnTo>
                    <a:close/>
                  </a:path>
                </a:pathLst>
              </a:custGeom>
              <a:solidFill>
                <a:srgbClr val="80818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54" name="íṣ1ídè"/>
              <p:cNvSpPr/>
              <p:nvPr/>
            </p:nvSpPr>
            <p:spPr bwMode="auto">
              <a:xfrm>
                <a:off x="4184" y="1513"/>
                <a:ext cx="29" cy="69"/>
              </a:xfrm>
              <a:custGeom>
                <a:avLst/>
                <a:gdLst>
                  <a:gd name="T0" fmla="*/ 29 w 29"/>
                  <a:gd name="T1" fmla="*/ 68 h 69"/>
                  <a:gd name="T2" fmla="*/ 3 w 29"/>
                  <a:gd name="T3" fmla="*/ 0 h 69"/>
                  <a:gd name="T4" fmla="*/ 0 w 29"/>
                  <a:gd name="T5" fmla="*/ 1 h 69"/>
                  <a:gd name="T6" fmla="*/ 26 w 29"/>
                  <a:gd name="T7" fmla="*/ 69 h 69"/>
                  <a:gd name="T8" fmla="*/ 29 w 29"/>
                  <a:gd name="T9" fmla="*/ 68 h 69"/>
                </a:gdLst>
                <a:ahLst/>
                <a:cxnLst>
                  <a:cxn ang="0">
                    <a:pos x="T0" y="T1"/>
                  </a:cxn>
                  <a:cxn ang="0">
                    <a:pos x="T2" y="T3"/>
                  </a:cxn>
                  <a:cxn ang="0">
                    <a:pos x="T4" y="T5"/>
                  </a:cxn>
                  <a:cxn ang="0">
                    <a:pos x="T6" y="T7"/>
                  </a:cxn>
                  <a:cxn ang="0">
                    <a:pos x="T8" y="T9"/>
                  </a:cxn>
                </a:cxnLst>
                <a:rect l="0" t="0" r="r" b="b"/>
                <a:pathLst>
                  <a:path w="29" h="69">
                    <a:moveTo>
                      <a:pt x="29" y="68"/>
                    </a:moveTo>
                    <a:lnTo>
                      <a:pt x="3" y="0"/>
                    </a:lnTo>
                    <a:lnTo>
                      <a:pt x="0" y="1"/>
                    </a:lnTo>
                    <a:lnTo>
                      <a:pt x="26" y="69"/>
                    </a:lnTo>
                    <a:lnTo>
                      <a:pt x="29" y="68"/>
                    </a:lnTo>
                    <a:close/>
                  </a:path>
                </a:pathLst>
              </a:custGeom>
              <a:solidFill>
                <a:srgbClr val="80818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55" name="îsḻíďé"/>
              <p:cNvSpPr/>
              <p:nvPr/>
            </p:nvSpPr>
            <p:spPr bwMode="auto">
              <a:xfrm>
                <a:off x="4198" y="1604"/>
                <a:ext cx="32" cy="32"/>
              </a:xfrm>
              <a:custGeom>
                <a:avLst/>
                <a:gdLst>
                  <a:gd name="T0" fmla="*/ 29 w 32"/>
                  <a:gd name="T1" fmla="*/ 11 h 32"/>
                  <a:gd name="T2" fmla="*/ 10 w 32"/>
                  <a:gd name="T3" fmla="*/ 3 h 32"/>
                  <a:gd name="T4" fmla="*/ 3 w 32"/>
                  <a:gd name="T5" fmla="*/ 21 h 32"/>
                  <a:gd name="T6" fmla="*/ 21 w 32"/>
                  <a:gd name="T7" fmla="*/ 29 h 32"/>
                  <a:gd name="T8" fmla="*/ 29 w 32"/>
                  <a:gd name="T9" fmla="*/ 11 h 32"/>
                </a:gdLst>
                <a:ahLst/>
                <a:cxnLst>
                  <a:cxn ang="0">
                    <a:pos x="T0" y="T1"/>
                  </a:cxn>
                  <a:cxn ang="0">
                    <a:pos x="T2" y="T3"/>
                  </a:cxn>
                  <a:cxn ang="0">
                    <a:pos x="T4" y="T5"/>
                  </a:cxn>
                  <a:cxn ang="0">
                    <a:pos x="T6" y="T7"/>
                  </a:cxn>
                  <a:cxn ang="0">
                    <a:pos x="T8" y="T9"/>
                  </a:cxn>
                </a:cxnLst>
                <a:rect l="0" t="0" r="r" b="b"/>
                <a:pathLst>
                  <a:path w="32" h="32">
                    <a:moveTo>
                      <a:pt x="29" y="11"/>
                    </a:moveTo>
                    <a:cubicBezTo>
                      <a:pt x="26" y="4"/>
                      <a:pt x="18" y="0"/>
                      <a:pt x="10" y="3"/>
                    </a:cubicBezTo>
                    <a:cubicBezTo>
                      <a:pt x="3" y="6"/>
                      <a:pt x="0" y="14"/>
                      <a:pt x="3" y="21"/>
                    </a:cubicBezTo>
                    <a:cubicBezTo>
                      <a:pt x="5" y="29"/>
                      <a:pt x="14" y="32"/>
                      <a:pt x="21" y="29"/>
                    </a:cubicBezTo>
                    <a:cubicBezTo>
                      <a:pt x="28" y="26"/>
                      <a:pt x="32" y="18"/>
                      <a:pt x="29" y="11"/>
                    </a:cubicBezTo>
                    <a:close/>
                  </a:path>
                </a:pathLst>
              </a:custGeom>
              <a:solidFill>
                <a:srgbClr val="80818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56" name="ïşḷîḓè"/>
              <p:cNvSpPr/>
              <p:nvPr/>
            </p:nvSpPr>
            <p:spPr bwMode="auto">
              <a:xfrm>
                <a:off x="4243" y="1561"/>
                <a:ext cx="22" cy="49"/>
              </a:xfrm>
              <a:custGeom>
                <a:avLst/>
                <a:gdLst>
                  <a:gd name="T0" fmla="*/ 22 w 22"/>
                  <a:gd name="T1" fmla="*/ 48 h 49"/>
                  <a:gd name="T2" fmla="*/ 3 w 22"/>
                  <a:gd name="T3" fmla="*/ 0 h 49"/>
                  <a:gd name="T4" fmla="*/ 0 w 22"/>
                  <a:gd name="T5" fmla="*/ 1 h 49"/>
                  <a:gd name="T6" fmla="*/ 19 w 22"/>
                  <a:gd name="T7" fmla="*/ 49 h 49"/>
                  <a:gd name="T8" fmla="*/ 22 w 22"/>
                  <a:gd name="T9" fmla="*/ 48 h 49"/>
                </a:gdLst>
                <a:ahLst/>
                <a:cxnLst>
                  <a:cxn ang="0">
                    <a:pos x="T0" y="T1"/>
                  </a:cxn>
                  <a:cxn ang="0">
                    <a:pos x="T2" y="T3"/>
                  </a:cxn>
                  <a:cxn ang="0">
                    <a:pos x="T4" y="T5"/>
                  </a:cxn>
                  <a:cxn ang="0">
                    <a:pos x="T6" y="T7"/>
                  </a:cxn>
                  <a:cxn ang="0">
                    <a:pos x="T8" y="T9"/>
                  </a:cxn>
                </a:cxnLst>
                <a:rect l="0" t="0" r="r" b="b"/>
                <a:pathLst>
                  <a:path w="22" h="49">
                    <a:moveTo>
                      <a:pt x="22" y="48"/>
                    </a:moveTo>
                    <a:lnTo>
                      <a:pt x="3" y="0"/>
                    </a:lnTo>
                    <a:lnTo>
                      <a:pt x="0" y="1"/>
                    </a:lnTo>
                    <a:lnTo>
                      <a:pt x="19" y="49"/>
                    </a:lnTo>
                    <a:lnTo>
                      <a:pt x="22" y="48"/>
                    </a:lnTo>
                    <a:close/>
                  </a:path>
                </a:pathLst>
              </a:custGeom>
              <a:solidFill>
                <a:srgbClr val="80818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57" name="îśľîḓè"/>
              <p:cNvSpPr/>
              <p:nvPr/>
            </p:nvSpPr>
            <p:spPr bwMode="auto">
              <a:xfrm>
                <a:off x="4252" y="1558"/>
                <a:ext cx="22" cy="49"/>
              </a:xfrm>
              <a:custGeom>
                <a:avLst/>
                <a:gdLst>
                  <a:gd name="T0" fmla="*/ 22 w 22"/>
                  <a:gd name="T1" fmla="*/ 48 h 49"/>
                  <a:gd name="T2" fmla="*/ 3 w 22"/>
                  <a:gd name="T3" fmla="*/ 0 h 49"/>
                  <a:gd name="T4" fmla="*/ 0 w 22"/>
                  <a:gd name="T5" fmla="*/ 1 h 49"/>
                  <a:gd name="T6" fmla="*/ 19 w 22"/>
                  <a:gd name="T7" fmla="*/ 49 h 49"/>
                  <a:gd name="T8" fmla="*/ 22 w 22"/>
                  <a:gd name="T9" fmla="*/ 48 h 49"/>
                </a:gdLst>
                <a:ahLst/>
                <a:cxnLst>
                  <a:cxn ang="0">
                    <a:pos x="T0" y="T1"/>
                  </a:cxn>
                  <a:cxn ang="0">
                    <a:pos x="T2" y="T3"/>
                  </a:cxn>
                  <a:cxn ang="0">
                    <a:pos x="T4" y="T5"/>
                  </a:cxn>
                  <a:cxn ang="0">
                    <a:pos x="T6" y="T7"/>
                  </a:cxn>
                  <a:cxn ang="0">
                    <a:pos x="T8" y="T9"/>
                  </a:cxn>
                </a:cxnLst>
                <a:rect l="0" t="0" r="r" b="b"/>
                <a:pathLst>
                  <a:path w="22" h="49">
                    <a:moveTo>
                      <a:pt x="22" y="48"/>
                    </a:moveTo>
                    <a:lnTo>
                      <a:pt x="3" y="0"/>
                    </a:lnTo>
                    <a:lnTo>
                      <a:pt x="0" y="1"/>
                    </a:lnTo>
                    <a:lnTo>
                      <a:pt x="19" y="49"/>
                    </a:lnTo>
                    <a:lnTo>
                      <a:pt x="22" y="48"/>
                    </a:lnTo>
                    <a:close/>
                  </a:path>
                </a:pathLst>
              </a:custGeom>
              <a:solidFill>
                <a:srgbClr val="80818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58" name="ïŝliḍe"/>
              <p:cNvSpPr/>
              <p:nvPr/>
            </p:nvSpPr>
            <p:spPr bwMode="auto">
              <a:xfrm>
                <a:off x="4260" y="1554"/>
                <a:ext cx="22" cy="49"/>
              </a:xfrm>
              <a:custGeom>
                <a:avLst/>
                <a:gdLst>
                  <a:gd name="T0" fmla="*/ 22 w 22"/>
                  <a:gd name="T1" fmla="*/ 48 h 49"/>
                  <a:gd name="T2" fmla="*/ 3 w 22"/>
                  <a:gd name="T3" fmla="*/ 0 h 49"/>
                  <a:gd name="T4" fmla="*/ 0 w 22"/>
                  <a:gd name="T5" fmla="*/ 2 h 49"/>
                  <a:gd name="T6" fmla="*/ 19 w 22"/>
                  <a:gd name="T7" fmla="*/ 49 h 49"/>
                  <a:gd name="T8" fmla="*/ 22 w 22"/>
                  <a:gd name="T9" fmla="*/ 48 h 49"/>
                </a:gdLst>
                <a:ahLst/>
                <a:cxnLst>
                  <a:cxn ang="0">
                    <a:pos x="T0" y="T1"/>
                  </a:cxn>
                  <a:cxn ang="0">
                    <a:pos x="T2" y="T3"/>
                  </a:cxn>
                  <a:cxn ang="0">
                    <a:pos x="T4" y="T5"/>
                  </a:cxn>
                  <a:cxn ang="0">
                    <a:pos x="T6" y="T7"/>
                  </a:cxn>
                  <a:cxn ang="0">
                    <a:pos x="T8" y="T9"/>
                  </a:cxn>
                </a:cxnLst>
                <a:rect l="0" t="0" r="r" b="b"/>
                <a:pathLst>
                  <a:path w="22" h="49">
                    <a:moveTo>
                      <a:pt x="22" y="48"/>
                    </a:moveTo>
                    <a:lnTo>
                      <a:pt x="3" y="0"/>
                    </a:lnTo>
                    <a:lnTo>
                      <a:pt x="0" y="2"/>
                    </a:lnTo>
                    <a:lnTo>
                      <a:pt x="19" y="49"/>
                    </a:lnTo>
                    <a:lnTo>
                      <a:pt x="22" y="48"/>
                    </a:lnTo>
                    <a:close/>
                  </a:path>
                </a:pathLst>
              </a:custGeom>
              <a:solidFill>
                <a:srgbClr val="80818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59" name="íṧḷîḍê"/>
              <p:cNvSpPr/>
              <p:nvPr/>
            </p:nvSpPr>
            <p:spPr bwMode="auto">
              <a:xfrm>
                <a:off x="4234" y="1439"/>
                <a:ext cx="65" cy="158"/>
              </a:xfrm>
              <a:custGeom>
                <a:avLst/>
                <a:gdLst>
                  <a:gd name="T0" fmla="*/ 65 w 65"/>
                  <a:gd name="T1" fmla="*/ 156 h 158"/>
                  <a:gd name="T2" fmla="*/ 3 w 65"/>
                  <a:gd name="T3" fmla="*/ 0 h 158"/>
                  <a:gd name="T4" fmla="*/ 0 w 65"/>
                  <a:gd name="T5" fmla="*/ 2 h 158"/>
                  <a:gd name="T6" fmla="*/ 62 w 65"/>
                  <a:gd name="T7" fmla="*/ 158 h 158"/>
                  <a:gd name="T8" fmla="*/ 65 w 65"/>
                  <a:gd name="T9" fmla="*/ 156 h 158"/>
                </a:gdLst>
                <a:ahLst/>
                <a:cxnLst>
                  <a:cxn ang="0">
                    <a:pos x="T0" y="T1"/>
                  </a:cxn>
                  <a:cxn ang="0">
                    <a:pos x="T2" y="T3"/>
                  </a:cxn>
                  <a:cxn ang="0">
                    <a:pos x="T4" y="T5"/>
                  </a:cxn>
                  <a:cxn ang="0">
                    <a:pos x="T6" y="T7"/>
                  </a:cxn>
                  <a:cxn ang="0">
                    <a:pos x="T8" y="T9"/>
                  </a:cxn>
                </a:cxnLst>
                <a:rect l="0" t="0" r="r" b="b"/>
                <a:pathLst>
                  <a:path w="65" h="158">
                    <a:moveTo>
                      <a:pt x="65" y="156"/>
                    </a:moveTo>
                    <a:lnTo>
                      <a:pt x="3" y="0"/>
                    </a:lnTo>
                    <a:lnTo>
                      <a:pt x="0" y="2"/>
                    </a:lnTo>
                    <a:lnTo>
                      <a:pt x="62" y="158"/>
                    </a:lnTo>
                    <a:lnTo>
                      <a:pt x="65" y="156"/>
                    </a:lnTo>
                    <a:close/>
                  </a:path>
                </a:pathLst>
              </a:custGeom>
              <a:solidFill>
                <a:srgbClr val="80818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60" name="iṧlíḍé"/>
              <p:cNvSpPr/>
              <p:nvPr/>
            </p:nvSpPr>
            <p:spPr bwMode="auto">
              <a:xfrm>
                <a:off x="4243" y="1436"/>
                <a:ext cx="65" cy="157"/>
              </a:xfrm>
              <a:custGeom>
                <a:avLst/>
                <a:gdLst>
                  <a:gd name="T0" fmla="*/ 65 w 65"/>
                  <a:gd name="T1" fmla="*/ 156 h 157"/>
                  <a:gd name="T2" fmla="*/ 2 w 65"/>
                  <a:gd name="T3" fmla="*/ 0 h 157"/>
                  <a:gd name="T4" fmla="*/ 0 w 65"/>
                  <a:gd name="T5" fmla="*/ 1 h 157"/>
                  <a:gd name="T6" fmla="*/ 62 w 65"/>
                  <a:gd name="T7" fmla="*/ 157 h 157"/>
                  <a:gd name="T8" fmla="*/ 65 w 65"/>
                  <a:gd name="T9" fmla="*/ 156 h 157"/>
                </a:gdLst>
                <a:ahLst/>
                <a:cxnLst>
                  <a:cxn ang="0">
                    <a:pos x="T0" y="T1"/>
                  </a:cxn>
                  <a:cxn ang="0">
                    <a:pos x="T2" y="T3"/>
                  </a:cxn>
                  <a:cxn ang="0">
                    <a:pos x="T4" y="T5"/>
                  </a:cxn>
                  <a:cxn ang="0">
                    <a:pos x="T6" y="T7"/>
                  </a:cxn>
                  <a:cxn ang="0">
                    <a:pos x="T8" y="T9"/>
                  </a:cxn>
                </a:cxnLst>
                <a:rect l="0" t="0" r="r" b="b"/>
                <a:pathLst>
                  <a:path w="65" h="157">
                    <a:moveTo>
                      <a:pt x="65" y="156"/>
                    </a:moveTo>
                    <a:lnTo>
                      <a:pt x="2" y="0"/>
                    </a:lnTo>
                    <a:lnTo>
                      <a:pt x="0" y="1"/>
                    </a:lnTo>
                    <a:lnTo>
                      <a:pt x="62" y="157"/>
                    </a:lnTo>
                    <a:lnTo>
                      <a:pt x="65" y="156"/>
                    </a:lnTo>
                    <a:close/>
                  </a:path>
                </a:pathLst>
              </a:custGeom>
              <a:solidFill>
                <a:srgbClr val="80818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61" name="íšḻíḍé"/>
              <p:cNvSpPr/>
              <p:nvPr/>
            </p:nvSpPr>
            <p:spPr bwMode="auto">
              <a:xfrm>
                <a:off x="4251" y="1433"/>
                <a:ext cx="65" cy="157"/>
              </a:xfrm>
              <a:custGeom>
                <a:avLst/>
                <a:gdLst>
                  <a:gd name="T0" fmla="*/ 65 w 65"/>
                  <a:gd name="T1" fmla="*/ 156 h 157"/>
                  <a:gd name="T2" fmla="*/ 3 w 65"/>
                  <a:gd name="T3" fmla="*/ 0 h 157"/>
                  <a:gd name="T4" fmla="*/ 0 w 65"/>
                  <a:gd name="T5" fmla="*/ 1 h 157"/>
                  <a:gd name="T6" fmla="*/ 63 w 65"/>
                  <a:gd name="T7" fmla="*/ 157 h 157"/>
                  <a:gd name="T8" fmla="*/ 65 w 65"/>
                  <a:gd name="T9" fmla="*/ 156 h 157"/>
                </a:gdLst>
                <a:ahLst/>
                <a:cxnLst>
                  <a:cxn ang="0">
                    <a:pos x="T0" y="T1"/>
                  </a:cxn>
                  <a:cxn ang="0">
                    <a:pos x="T2" y="T3"/>
                  </a:cxn>
                  <a:cxn ang="0">
                    <a:pos x="T4" y="T5"/>
                  </a:cxn>
                  <a:cxn ang="0">
                    <a:pos x="T6" y="T7"/>
                  </a:cxn>
                  <a:cxn ang="0">
                    <a:pos x="T8" y="T9"/>
                  </a:cxn>
                </a:cxnLst>
                <a:rect l="0" t="0" r="r" b="b"/>
                <a:pathLst>
                  <a:path w="65" h="157">
                    <a:moveTo>
                      <a:pt x="65" y="156"/>
                    </a:moveTo>
                    <a:lnTo>
                      <a:pt x="3" y="0"/>
                    </a:lnTo>
                    <a:lnTo>
                      <a:pt x="0" y="1"/>
                    </a:lnTo>
                    <a:lnTo>
                      <a:pt x="63" y="157"/>
                    </a:lnTo>
                    <a:lnTo>
                      <a:pt x="65" y="156"/>
                    </a:lnTo>
                    <a:close/>
                  </a:path>
                </a:pathLst>
              </a:custGeom>
              <a:solidFill>
                <a:srgbClr val="80818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62" name="ísḷîdè"/>
              <p:cNvSpPr/>
              <p:nvPr/>
            </p:nvSpPr>
            <p:spPr bwMode="auto">
              <a:xfrm>
                <a:off x="4294" y="1514"/>
                <a:ext cx="31" cy="72"/>
              </a:xfrm>
              <a:custGeom>
                <a:avLst/>
                <a:gdLst>
                  <a:gd name="T0" fmla="*/ 31 w 31"/>
                  <a:gd name="T1" fmla="*/ 71 h 72"/>
                  <a:gd name="T2" fmla="*/ 3 w 31"/>
                  <a:gd name="T3" fmla="*/ 0 h 72"/>
                  <a:gd name="T4" fmla="*/ 0 w 31"/>
                  <a:gd name="T5" fmla="*/ 1 h 72"/>
                  <a:gd name="T6" fmla="*/ 28 w 31"/>
                  <a:gd name="T7" fmla="*/ 72 h 72"/>
                  <a:gd name="T8" fmla="*/ 31 w 31"/>
                  <a:gd name="T9" fmla="*/ 71 h 72"/>
                </a:gdLst>
                <a:ahLst/>
                <a:cxnLst>
                  <a:cxn ang="0">
                    <a:pos x="T0" y="T1"/>
                  </a:cxn>
                  <a:cxn ang="0">
                    <a:pos x="T2" y="T3"/>
                  </a:cxn>
                  <a:cxn ang="0">
                    <a:pos x="T4" y="T5"/>
                  </a:cxn>
                  <a:cxn ang="0">
                    <a:pos x="T6" y="T7"/>
                  </a:cxn>
                  <a:cxn ang="0">
                    <a:pos x="T8" y="T9"/>
                  </a:cxn>
                </a:cxnLst>
                <a:rect l="0" t="0" r="r" b="b"/>
                <a:pathLst>
                  <a:path w="31" h="72">
                    <a:moveTo>
                      <a:pt x="31" y="71"/>
                    </a:moveTo>
                    <a:lnTo>
                      <a:pt x="3" y="0"/>
                    </a:lnTo>
                    <a:lnTo>
                      <a:pt x="0" y="1"/>
                    </a:lnTo>
                    <a:lnTo>
                      <a:pt x="28" y="72"/>
                    </a:lnTo>
                    <a:lnTo>
                      <a:pt x="31" y="71"/>
                    </a:lnTo>
                    <a:close/>
                  </a:path>
                </a:pathLst>
              </a:custGeom>
              <a:solidFill>
                <a:srgbClr val="80818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63" name="ïṧḻîḑè"/>
              <p:cNvSpPr/>
              <p:nvPr/>
            </p:nvSpPr>
            <p:spPr bwMode="auto">
              <a:xfrm>
                <a:off x="4268" y="1426"/>
                <a:ext cx="66" cy="157"/>
              </a:xfrm>
              <a:custGeom>
                <a:avLst/>
                <a:gdLst>
                  <a:gd name="T0" fmla="*/ 66 w 66"/>
                  <a:gd name="T1" fmla="*/ 156 h 157"/>
                  <a:gd name="T2" fmla="*/ 3 w 66"/>
                  <a:gd name="T3" fmla="*/ 0 h 157"/>
                  <a:gd name="T4" fmla="*/ 0 w 66"/>
                  <a:gd name="T5" fmla="*/ 1 h 157"/>
                  <a:gd name="T6" fmla="*/ 63 w 66"/>
                  <a:gd name="T7" fmla="*/ 157 h 157"/>
                  <a:gd name="T8" fmla="*/ 66 w 66"/>
                  <a:gd name="T9" fmla="*/ 156 h 157"/>
                </a:gdLst>
                <a:ahLst/>
                <a:cxnLst>
                  <a:cxn ang="0">
                    <a:pos x="T0" y="T1"/>
                  </a:cxn>
                  <a:cxn ang="0">
                    <a:pos x="T2" y="T3"/>
                  </a:cxn>
                  <a:cxn ang="0">
                    <a:pos x="T4" y="T5"/>
                  </a:cxn>
                  <a:cxn ang="0">
                    <a:pos x="T6" y="T7"/>
                  </a:cxn>
                  <a:cxn ang="0">
                    <a:pos x="T8" y="T9"/>
                  </a:cxn>
                </a:cxnLst>
                <a:rect l="0" t="0" r="r" b="b"/>
                <a:pathLst>
                  <a:path w="66" h="157">
                    <a:moveTo>
                      <a:pt x="66" y="156"/>
                    </a:moveTo>
                    <a:lnTo>
                      <a:pt x="3" y="0"/>
                    </a:lnTo>
                    <a:lnTo>
                      <a:pt x="0" y="1"/>
                    </a:lnTo>
                    <a:lnTo>
                      <a:pt x="63" y="157"/>
                    </a:lnTo>
                    <a:lnTo>
                      <a:pt x="66" y="156"/>
                    </a:lnTo>
                    <a:close/>
                  </a:path>
                </a:pathLst>
              </a:custGeom>
              <a:solidFill>
                <a:srgbClr val="80818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64" name="iṥḷïďe"/>
              <p:cNvSpPr/>
              <p:nvPr/>
            </p:nvSpPr>
            <p:spPr bwMode="auto">
              <a:xfrm>
                <a:off x="4302" y="1485"/>
                <a:ext cx="40" cy="95"/>
              </a:xfrm>
              <a:custGeom>
                <a:avLst/>
                <a:gdLst>
                  <a:gd name="T0" fmla="*/ 40 w 40"/>
                  <a:gd name="T1" fmla="*/ 94 h 95"/>
                  <a:gd name="T2" fmla="*/ 3 w 40"/>
                  <a:gd name="T3" fmla="*/ 0 h 95"/>
                  <a:gd name="T4" fmla="*/ 0 w 40"/>
                  <a:gd name="T5" fmla="*/ 1 h 95"/>
                  <a:gd name="T6" fmla="*/ 37 w 40"/>
                  <a:gd name="T7" fmla="*/ 95 h 95"/>
                  <a:gd name="T8" fmla="*/ 40 w 40"/>
                  <a:gd name="T9" fmla="*/ 94 h 95"/>
                </a:gdLst>
                <a:ahLst/>
                <a:cxnLst>
                  <a:cxn ang="0">
                    <a:pos x="T0" y="T1"/>
                  </a:cxn>
                  <a:cxn ang="0">
                    <a:pos x="T2" y="T3"/>
                  </a:cxn>
                  <a:cxn ang="0">
                    <a:pos x="T4" y="T5"/>
                  </a:cxn>
                  <a:cxn ang="0">
                    <a:pos x="T6" y="T7"/>
                  </a:cxn>
                  <a:cxn ang="0">
                    <a:pos x="T8" y="T9"/>
                  </a:cxn>
                </a:cxnLst>
                <a:rect l="0" t="0" r="r" b="b"/>
                <a:pathLst>
                  <a:path w="40" h="95">
                    <a:moveTo>
                      <a:pt x="40" y="94"/>
                    </a:moveTo>
                    <a:lnTo>
                      <a:pt x="3" y="0"/>
                    </a:lnTo>
                    <a:lnTo>
                      <a:pt x="0" y="1"/>
                    </a:lnTo>
                    <a:lnTo>
                      <a:pt x="37" y="95"/>
                    </a:lnTo>
                    <a:lnTo>
                      <a:pt x="40" y="94"/>
                    </a:lnTo>
                    <a:close/>
                  </a:path>
                </a:pathLst>
              </a:custGeom>
              <a:solidFill>
                <a:srgbClr val="80818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65" name="ïṡļïḑê"/>
              <p:cNvSpPr/>
              <p:nvPr/>
            </p:nvSpPr>
            <p:spPr bwMode="auto">
              <a:xfrm>
                <a:off x="4285" y="1419"/>
                <a:ext cx="66" cy="157"/>
              </a:xfrm>
              <a:custGeom>
                <a:avLst/>
                <a:gdLst>
                  <a:gd name="T0" fmla="*/ 66 w 66"/>
                  <a:gd name="T1" fmla="*/ 156 h 157"/>
                  <a:gd name="T2" fmla="*/ 3 w 66"/>
                  <a:gd name="T3" fmla="*/ 0 h 157"/>
                  <a:gd name="T4" fmla="*/ 0 w 66"/>
                  <a:gd name="T5" fmla="*/ 1 h 157"/>
                  <a:gd name="T6" fmla="*/ 63 w 66"/>
                  <a:gd name="T7" fmla="*/ 157 h 157"/>
                  <a:gd name="T8" fmla="*/ 66 w 66"/>
                  <a:gd name="T9" fmla="*/ 156 h 157"/>
                </a:gdLst>
                <a:ahLst/>
                <a:cxnLst>
                  <a:cxn ang="0">
                    <a:pos x="T0" y="T1"/>
                  </a:cxn>
                  <a:cxn ang="0">
                    <a:pos x="T2" y="T3"/>
                  </a:cxn>
                  <a:cxn ang="0">
                    <a:pos x="T4" y="T5"/>
                  </a:cxn>
                  <a:cxn ang="0">
                    <a:pos x="T6" y="T7"/>
                  </a:cxn>
                  <a:cxn ang="0">
                    <a:pos x="T8" y="T9"/>
                  </a:cxn>
                </a:cxnLst>
                <a:rect l="0" t="0" r="r" b="b"/>
                <a:pathLst>
                  <a:path w="66" h="157">
                    <a:moveTo>
                      <a:pt x="66" y="156"/>
                    </a:moveTo>
                    <a:lnTo>
                      <a:pt x="3" y="0"/>
                    </a:lnTo>
                    <a:lnTo>
                      <a:pt x="0" y="1"/>
                    </a:lnTo>
                    <a:lnTo>
                      <a:pt x="63" y="157"/>
                    </a:lnTo>
                    <a:lnTo>
                      <a:pt x="66" y="156"/>
                    </a:lnTo>
                    <a:close/>
                  </a:path>
                </a:pathLst>
              </a:custGeom>
              <a:solidFill>
                <a:srgbClr val="80818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66" name="í$ḷïdê"/>
              <p:cNvSpPr/>
              <p:nvPr/>
            </p:nvSpPr>
            <p:spPr bwMode="auto">
              <a:xfrm>
                <a:off x="4302" y="1412"/>
                <a:ext cx="66" cy="158"/>
              </a:xfrm>
              <a:custGeom>
                <a:avLst/>
                <a:gdLst>
                  <a:gd name="T0" fmla="*/ 66 w 66"/>
                  <a:gd name="T1" fmla="*/ 156 h 158"/>
                  <a:gd name="T2" fmla="*/ 3 w 66"/>
                  <a:gd name="T3" fmla="*/ 0 h 158"/>
                  <a:gd name="T4" fmla="*/ 0 w 66"/>
                  <a:gd name="T5" fmla="*/ 1 h 158"/>
                  <a:gd name="T6" fmla="*/ 63 w 66"/>
                  <a:gd name="T7" fmla="*/ 158 h 158"/>
                  <a:gd name="T8" fmla="*/ 66 w 66"/>
                  <a:gd name="T9" fmla="*/ 156 h 158"/>
                </a:gdLst>
                <a:ahLst/>
                <a:cxnLst>
                  <a:cxn ang="0">
                    <a:pos x="T0" y="T1"/>
                  </a:cxn>
                  <a:cxn ang="0">
                    <a:pos x="T2" y="T3"/>
                  </a:cxn>
                  <a:cxn ang="0">
                    <a:pos x="T4" y="T5"/>
                  </a:cxn>
                  <a:cxn ang="0">
                    <a:pos x="T6" y="T7"/>
                  </a:cxn>
                  <a:cxn ang="0">
                    <a:pos x="T8" y="T9"/>
                  </a:cxn>
                </a:cxnLst>
                <a:rect l="0" t="0" r="r" b="b"/>
                <a:pathLst>
                  <a:path w="66" h="158">
                    <a:moveTo>
                      <a:pt x="66" y="156"/>
                    </a:moveTo>
                    <a:lnTo>
                      <a:pt x="3" y="0"/>
                    </a:lnTo>
                    <a:lnTo>
                      <a:pt x="0" y="1"/>
                    </a:lnTo>
                    <a:lnTo>
                      <a:pt x="63" y="158"/>
                    </a:lnTo>
                    <a:lnTo>
                      <a:pt x="66" y="156"/>
                    </a:lnTo>
                    <a:close/>
                  </a:path>
                </a:pathLst>
              </a:custGeom>
              <a:solidFill>
                <a:srgbClr val="80818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67" name="îṡlîḑè"/>
              <p:cNvSpPr/>
              <p:nvPr/>
            </p:nvSpPr>
            <p:spPr bwMode="auto">
              <a:xfrm>
                <a:off x="4311" y="1409"/>
                <a:ext cx="65" cy="157"/>
              </a:xfrm>
              <a:custGeom>
                <a:avLst/>
                <a:gdLst>
                  <a:gd name="T0" fmla="*/ 65 w 65"/>
                  <a:gd name="T1" fmla="*/ 156 h 157"/>
                  <a:gd name="T2" fmla="*/ 3 w 65"/>
                  <a:gd name="T3" fmla="*/ 0 h 157"/>
                  <a:gd name="T4" fmla="*/ 0 w 65"/>
                  <a:gd name="T5" fmla="*/ 1 h 157"/>
                  <a:gd name="T6" fmla="*/ 62 w 65"/>
                  <a:gd name="T7" fmla="*/ 157 h 157"/>
                  <a:gd name="T8" fmla="*/ 65 w 65"/>
                  <a:gd name="T9" fmla="*/ 156 h 157"/>
                </a:gdLst>
                <a:ahLst/>
                <a:cxnLst>
                  <a:cxn ang="0">
                    <a:pos x="T0" y="T1"/>
                  </a:cxn>
                  <a:cxn ang="0">
                    <a:pos x="T2" y="T3"/>
                  </a:cxn>
                  <a:cxn ang="0">
                    <a:pos x="T4" y="T5"/>
                  </a:cxn>
                  <a:cxn ang="0">
                    <a:pos x="T6" y="T7"/>
                  </a:cxn>
                  <a:cxn ang="0">
                    <a:pos x="T8" y="T9"/>
                  </a:cxn>
                </a:cxnLst>
                <a:rect l="0" t="0" r="r" b="b"/>
                <a:pathLst>
                  <a:path w="65" h="157">
                    <a:moveTo>
                      <a:pt x="65" y="156"/>
                    </a:moveTo>
                    <a:lnTo>
                      <a:pt x="3" y="0"/>
                    </a:lnTo>
                    <a:lnTo>
                      <a:pt x="0" y="1"/>
                    </a:lnTo>
                    <a:lnTo>
                      <a:pt x="62" y="157"/>
                    </a:lnTo>
                    <a:lnTo>
                      <a:pt x="65" y="156"/>
                    </a:lnTo>
                    <a:close/>
                  </a:path>
                </a:pathLst>
              </a:custGeom>
              <a:solidFill>
                <a:srgbClr val="80818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68" name="íṧļíḑé"/>
              <p:cNvSpPr/>
              <p:nvPr/>
            </p:nvSpPr>
            <p:spPr bwMode="auto">
              <a:xfrm>
                <a:off x="4319" y="1406"/>
                <a:ext cx="66" cy="157"/>
              </a:xfrm>
              <a:custGeom>
                <a:avLst/>
                <a:gdLst>
                  <a:gd name="T0" fmla="*/ 66 w 66"/>
                  <a:gd name="T1" fmla="*/ 156 h 157"/>
                  <a:gd name="T2" fmla="*/ 3 w 66"/>
                  <a:gd name="T3" fmla="*/ 0 h 157"/>
                  <a:gd name="T4" fmla="*/ 0 w 66"/>
                  <a:gd name="T5" fmla="*/ 1 h 157"/>
                  <a:gd name="T6" fmla="*/ 63 w 66"/>
                  <a:gd name="T7" fmla="*/ 157 h 157"/>
                  <a:gd name="T8" fmla="*/ 66 w 66"/>
                  <a:gd name="T9" fmla="*/ 156 h 157"/>
                </a:gdLst>
                <a:ahLst/>
                <a:cxnLst>
                  <a:cxn ang="0">
                    <a:pos x="T0" y="T1"/>
                  </a:cxn>
                  <a:cxn ang="0">
                    <a:pos x="T2" y="T3"/>
                  </a:cxn>
                  <a:cxn ang="0">
                    <a:pos x="T4" y="T5"/>
                  </a:cxn>
                  <a:cxn ang="0">
                    <a:pos x="T6" y="T7"/>
                  </a:cxn>
                  <a:cxn ang="0">
                    <a:pos x="T8" y="T9"/>
                  </a:cxn>
                </a:cxnLst>
                <a:rect l="0" t="0" r="r" b="b"/>
                <a:pathLst>
                  <a:path w="66" h="157">
                    <a:moveTo>
                      <a:pt x="66" y="156"/>
                    </a:moveTo>
                    <a:lnTo>
                      <a:pt x="3" y="0"/>
                    </a:lnTo>
                    <a:lnTo>
                      <a:pt x="0" y="1"/>
                    </a:lnTo>
                    <a:lnTo>
                      <a:pt x="63" y="157"/>
                    </a:lnTo>
                    <a:lnTo>
                      <a:pt x="66" y="156"/>
                    </a:lnTo>
                    <a:close/>
                  </a:path>
                </a:pathLst>
              </a:custGeom>
              <a:solidFill>
                <a:srgbClr val="80818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69" name="ïślîḍê"/>
              <p:cNvSpPr/>
              <p:nvPr/>
            </p:nvSpPr>
            <p:spPr bwMode="auto">
              <a:xfrm>
                <a:off x="4357" y="1475"/>
                <a:ext cx="36" cy="84"/>
              </a:xfrm>
              <a:custGeom>
                <a:avLst/>
                <a:gdLst>
                  <a:gd name="T0" fmla="*/ 36 w 36"/>
                  <a:gd name="T1" fmla="*/ 83 h 84"/>
                  <a:gd name="T2" fmla="*/ 3 w 36"/>
                  <a:gd name="T3" fmla="*/ 0 h 84"/>
                  <a:gd name="T4" fmla="*/ 0 w 36"/>
                  <a:gd name="T5" fmla="*/ 1 h 84"/>
                  <a:gd name="T6" fmla="*/ 33 w 36"/>
                  <a:gd name="T7" fmla="*/ 84 h 84"/>
                  <a:gd name="T8" fmla="*/ 36 w 36"/>
                  <a:gd name="T9" fmla="*/ 83 h 84"/>
                </a:gdLst>
                <a:ahLst/>
                <a:cxnLst>
                  <a:cxn ang="0">
                    <a:pos x="T0" y="T1"/>
                  </a:cxn>
                  <a:cxn ang="0">
                    <a:pos x="T2" y="T3"/>
                  </a:cxn>
                  <a:cxn ang="0">
                    <a:pos x="T4" y="T5"/>
                  </a:cxn>
                  <a:cxn ang="0">
                    <a:pos x="T6" y="T7"/>
                  </a:cxn>
                  <a:cxn ang="0">
                    <a:pos x="T8" y="T9"/>
                  </a:cxn>
                </a:cxnLst>
                <a:rect l="0" t="0" r="r" b="b"/>
                <a:pathLst>
                  <a:path w="36" h="84">
                    <a:moveTo>
                      <a:pt x="36" y="83"/>
                    </a:moveTo>
                    <a:lnTo>
                      <a:pt x="3" y="0"/>
                    </a:lnTo>
                    <a:lnTo>
                      <a:pt x="0" y="1"/>
                    </a:lnTo>
                    <a:lnTo>
                      <a:pt x="33" y="84"/>
                    </a:lnTo>
                    <a:lnTo>
                      <a:pt x="36" y="83"/>
                    </a:lnTo>
                    <a:close/>
                  </a:path>
                </a:pathLst>
              </a:custGeom>
              <a:solidFill>
                <a:srgbClr val="80818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70" name="ïṥḻïḍê"/>
              <p:cNvSpPr/>
              <p:nvPr/>
            </p:nvSpPr>
            <p:spPr bwMode="auto">
              <a:xfrm>
                <a:off x="4184" y="1585"/>
                <a:ext cx="414" cy="423"/>
              </a:xfrm>
              <a:custGeom>
                <a:avLst/>
                <a:gdLst>
                  <a:gd name="T0" fmla="*/ 7 w 413"/>
                  <a:gd name="T1" fmla="*/ 151 h 422"/>
                  <a:gd name="T2" fmla="*/ 190 w 413"/>
                  <a:gd name="T3" fmla="*/ 5 h 422"/>
                  <a:gd name="T4" fmla="*/ 209 w 413"/>
                  <a:gd name="T5" fmla="*/ 7 h 422"/>
                  <a:gd name="T6" fmla="*/ 408 w 413"/>
                  <a:gd name="T7" fmla="*/ 251 h 422"/>
                  <a:gd name="T8" fmla="*/ 406 w 413"/>
                  <a:gd name="T9" fmla="*/ 270 h 422"/>
                  <a:gd name="T10" fmla="*/ 223 w 413"/>
                  <a:gd name="T11" fmla="*/ 417 h 422"/>
                  <a:gd name="T12" fmla="*/ 203 w 413"/>
                  <a:gd name="T13" fmla="*/ 415 h 422"/>
                  <a:gd name="T14" fmla="*/ 5 w 413"/>
                  <a:gd name="T15" fmla="*/ 171 h 422"/>
                  <a:gd name="T16" fmla="*/ 7 w 413"/>
                  <a:gd name="T17" fmla="*/ 151 h 4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13" h="422">
                    <a:moveTo>
                      <a:pt x="7" y="151"/>
                    </a:moveTo>
                    <a:cubicBezTo>
                      <a:pt x="190" y="5"/>
                      <a:pt x="190" y="5"/>
                      <a:pt x="190" y="5"/>
                    </a:cubicBezTo>
                    <a:cubicBezTo>
                      <a:pt x="196" y="0"/>
                      <a:pt x="204" y="1"/>
                      <a:pt x="209" y="7"/>
                    </a:cubicBezTo>
                    <a:cubicBezTo>
                      <a:pt x="408" y="251"/>
                      <a:pt x="408" y="251"/>
                      <a:pt x="408" y="251"/>
                    </a:cubicBezTo>
                    <a:cubicBezTo>
                      <a:pt x="413" y="257"/>
                      <a:pt x="412" y="266"/>
                      <a:pt x="406" y="270"/>
                    </a:cubicBezTo>
                    <a:cubicBezTo>
                      <a:pt x="223" y="417"/>
                      <a:pt x="223" y="417"/>
                      <a:pt x="223" y="417"/>
                    </a:cubicBezTo>
                    <a:cubicBezTo>
                      <a:pt x="217" y="422"/>
                      <a:pt x="208" y="421"/>
                      <a:pt x="203" y="415"/>
                    </a:cubicBezTo>
                    <a:cubicBezTo>
                      <a:pt x="5" y="171"/>
                      <a:pt x="5" y="171"/>
                      <a:pt x="5" y="171"/>
                    </a:cubicBezTo>
                    <a:cubicBezTo>
                      <a:pt x="0" y="165"/>
                      <a:pt x="1" y="156"/>
                      <a:pt x="7" y="151"/>
                    </a:cubicBezTo>
                    <a:close/>
                  </a:path>
                </a:pathLst>
              </a:custGeom>
              <a:solidFill>
                <a:srgbClr val="40404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72" name="iṩľïḋê"/>
              <p:cNvSpPr/>
              <p:nvPr/>
            </p:nvSpPr>
            <p:spPr bwMode="auto">
              <a:xfrm>
                <a:off x="4212" y="1613"/>
                <a:ext cx="358" cy="367"/>
              </a:xfrm>
              <a:custGeom>
                <a:avLst/>
                <a:gdLst>
                  <a:gd name="T0" fmla="*/ 172 w 358"/>
                  <a:gd name="T1" fmla="*/ 0 h 367"/>
                  <a:gd name="T2" fmla="*/ 358 w 358"/>
                  <a:gd name="T3" fmla="*/ 228 h 367"/>
                  <a:gd name="T4" fmla="*/ 185 w 358"/>
                  <a:gd name="T5" fmla="*/ 367 h 367"/>
                  <a:gd name="T6" fmla="*/ 0 w 358"/>
                  <a:gd name="T7" fmla="*/ 138 h 367"/>
                  <a:gd name="T8" fmla="*/ 172 w 358"/>
                  <a:gd name="T9" fmla="*/ 0 h 367"/>
                </a:gdLst>
                <a:ahLst/>
                <a:cxnLst>
                  <a:cxn ang="0">
                    <a:pos x="T0" y="T1"/>
                  </a:cxn>
                  <a:cxn ang="0">
                    <a:pos x="T2" y="T3"/>
                  </a:cxn>
                  <a:cxn ang="0">
                    <a:pos x="T4" y="T5"/>
                  </a:cxn>
                  <a:cxn ang="0">
                    <a:pos x="T6" y="T7"/>
                  </a:cxn>
                  <a:cxn ang="0">
                    <a:pos x="T8" y="T9"/>
                  </a:cxn>
                </a:cxnLst>
                <a:rect l="0" t="0" r="r" b="b"/>
                <a:pathLst>
                  <a:path w="358" h="367">
                    <a:moveTo>
                      <a:pt x="172" y="0"/>
                    </a:moveTo>
                    <a:lnTo>
                      <a:pt x="358" y="228"/>
                    </a:lnTo>
                    <a:lnTo>
                      <a:pt x="185" y="367"/>
                    </a:lnTo>
                    <a:lnTo>
                      <a:pt x="0" y="138"/>
                    </a:lnTo>
                    <a:lnTo>
                      <a:pt x="172"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73" name="ísļïḋe"/>
              <p:cNvSpPr/>
              <p:nvPr/>
            </p:nvSpPr>
            <p:spPr bwMode="auto">
              <a:xfrm>
                <a:off x="4486" y="1914"/>
                <a:ext cx="6" cy="6"/>
              </a:xfrm>
              <a:custGeom>
                <a:avLst/>
                <a:gdLst>
                  <a:gd name="T0" fmla="*/ 1 w 6"/>
                  <a:gd name="T1" fmla="*/ 5 h 6"/>
                  <a:gd name="T2" fmla="*/ 2 w 6"/>
                  <a:gd name="T3" fmla="*/ 1 h 6"/>
                  <a:gd name="T4" fmla="*/ 5 w 6"/>
                  <a:gd name="T5" fmla="*/ 2 h 6"/>
                  <a:gd name="T6" fmla="*/ 5 w 6"/>
                  <a:gd name="T7" fmla="*/ 5 h 6"/>
                  <a:gd name="T8" fmla="*/ 1 w 6"/>
                  <a:gd name="T9" fmla="*/ 5 h 6"/>
                </a:gdLst>
                <a:ahLst/>
                <a:cxnLst>
                  <a:cxn ang="0">
                    <a:pos x="T0" y="T1"/>
                  </a:cxn>
                  <a:cxn ang="0">
                    <a:pos x="T2" y="T3"/>
                  </a:cxn>
                  <a:cxn ang="0">
                    <a:pos x="T4" y="T5"/>
                  </a:cxn>
                  <a:cxn ang="0">
                    <a:pos x="T6" y="T7"/>
                  </a:cxn>
                  <a:cxn ang="0">
                    <a:pos x="T8" y="T9"/>
                  </a:cxn>
                </a:cxnLst>
                <a:rect l="0" t="0" r="r" b="b"/>
                <a:pathLst>
                  <a:path w="6" h="6">
                    <a:moveTo>
                      <a:pt x="1" y="5"/>
                    </a:moveTo>
                    <a:cubicBezTo>
                      <a:pt x="0" y="4"/>
                      <a:pt x="1" y="2"/>
                      <a:pt x="2" y="1"/>
                    </a:cubicBezTo>
                    <a:cubicBezTo>
                      <a:pt x="3" y="0"/>
                      <a:pt x="4" y="0"/>
                      <a:pt x="5" y="2"/>
                    </a:cubicBezTo>
                    <a:cubicBezTo>
                      <a:pt x="6" y="3"/>
                      <a:pt x="6" y="4"/>
                      <a:pt x="5" y="5"/>
                    </a:cubicBezTo>
                    <a:cubicBezTo>
                      <a:pt x="4" y="6"/>
                      <a:pt x="2" y="6"/>
                      <a:pt x="1" y="5"/>
                    </a:cubicBezTo>
                    <a:close/>
                  </a:path>
                </a:pathLst>
              </a:custGeom>
              <a:solidFill>
                <a:srgbClr val="231F1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pic>
            <p:nvPicPr>
              <p:cNvPr id="474" name="图片 473"/>
              <p:cNvPicPr>
                <a:picLocks noChangeAspect="1" noChangeArrowheads="1"/>
              </p:cNvPicPr>
              <p:nvPr/>
            </p:nvPicPr>
            <p:blipFill>
              <a:blip/>
              <a:srcRect/>
              <a:stretch>
                <a:fillRect/>
              </a:stretch>
            </p:blipFill>
            <p:spPr bwMode="auto">
              <a:xfrm>
                <a:off x="4482" y="1909"/>
                <a:ext cx="15" cy="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5" name="图片 474"/>
              <p:cNvPicPr>
                <a:picLocks noChangeAspect="1" noChangeArrowheads="1"/>
              </p:cNvPicPr>
              <p:nvPr/>
            </p:nvPicPr>
            <p:blipFill>
              <a:blip/>
              <a:srcRect/>
              <a:stretch>
                <a:fillRect/>
              </a:stretch>
            </p:blipFill>
            <p:spPr bwMode="auto">
              <a:xfrm>
                <a:off x="4278" y="1660"/>
                <a:ext cx="30" cy="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76" name="iṩḻîḍe"/>
              <p:cNvSpPr/>
              <p:nvPr/>
            </p:nvSpPr>
            <p:spPr bwMode="auto">
              <a:xfrm>
                <a:off x="4281" y="1664"/>
                <a:ext cx="20" cy="20"/>
              </a:xfrm>
              <a:custGeom>
                <a:avLst/>
                <a:gdLst>
                  <a:gd name="T0" fmla="*/ 2 w 20"/>
                  <a:gd name="T1" fmla="*/ 7 h 20"/>
                  <a:gd name="T2" fmla="*/ 9 w 20"/>
                  <a:gd name="T3" fmla="*/ 1 h 20"/>
                  <a:gd name="T4" fmla="*/ 13 w 20"/>
                  <a:gd name="T5" fmla="*/ 1 h 20"/>
                  <a:gd name="T6" fmla="*/ 19 w 20"/>
                  <a:gd name="T7" fmla="*/ 9 h 20"/>
                  <a:gd name="T8" fmla="*/ 19 w 20"/>
                  <a:gd name="T9" fmla="*/ 13 h 20"/>
                  <a:gd name="T10" fmla="*/ 11 w 20"/>
                  <a:gd name="T11" fmla="*/ 19 h 20"/>
                  <a:gd name="T12" fmla="*/ 7 w 20"/>
                  <a:gd name="T13" fmla="*/ 18 h 20"/>
                  <a:gd name="T14" fmla="*/ 1 w 20"/>
                  <a:gd name="T15" fmla="*/ 11 h 20"/>
                  <a:gd name="T16" fmla="*/ 2 w 20"/>
                  <a:gd name="T17" fmla="*/ 7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0">
                    <a:moveTo>
                      <a:pt x="2" y="7"/>
                    </a:moveTo>
                    <a:cubicBezTo>
                      <a:pt x="9" y="1"/>
                      <a:pt x="9" y="1"/>
                      <a:pt x="9" y="1"/>
                    </a:cubicBezTo>
                    <a:cubicBezTo>
                      <a:pt x="10" y="0"/>
                      <a:pt x="12" y="0"/>
                      <a:pt x="13" y="1"/>
                    </a:cubicBezTo>
                    <a:cubicBezTo>
                      <a:pt x="19" y="9"/>
                      <a:pt x="19" y="9"/>
                      <a:pt x="19" y="9"/>
                    </a:cubicBezTo>
                    <a:cubicBezTo>
                      <a:pt x="20" y="10"/>
                      <a:pt x="20" y="12"/>
                      <a:pt x="19" y="13"/>
                    </a:cubicBezTo>
                    <a:cubicBezTo>
                      <a:pt x="11" y="19"/>
                      <a:pt x="11" y="19"/>
                      <a:pt x="11" y="19"/>
                    </a:cubicBezTo>
                    <a:cubicBezTo>
                      <a:pt x="10" y="20"/>
                      <a:pt x="8" y="20"/>
                      <a:pt x="7" y="18"/>
                    </a:cubicBezTo>
                    <a:cubicBezTo>
                      <a:pt x="1" y="11"/>
                      <a:pt x="1" y="11"/>
                      <a:pt x="1" y="11"/>
                    </a:cubicBezTo>
                    <a:cubicBezTo>
                      <a:pt x="0" y="10"/>
                      <a:pt x="0" y="8"/>
                      <a:pt x="2" y="7"/>
                    </a:cubicBezTo>
                    <a:close/>
                  </a:path>
                </a:pathLst>
              </a:custGeom>
              <a:solidFill>
                <a:srgbClr val="92949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77" name="íṩḷïdè"/>
              <p:cNvSpPr/>
              <p:nvPr/>
            </p:nvSpPr>
            <p:spPr bwMode="auto">
              <a:xfrm>
                <a:off x="4265" y="1761"/>
                <a:ext cx="168" cy="165"/>
              </a:xfrm>
              <a:custGeom>
                <a:avLst/>
                <a:gdLst>
                  <a:gd name="T0" fmla="*/ 68 w 168"/>
                  <a:gd name="T1" fmla="*/ 104 h 164"/>
                  <a:gd name="T2" fmla="*/ 68 w 168"/>
                  <a:gd name="T3" fmla="*/ 115 h 164"/>
                  <a:gd name="T4" fmla="*/ 83 w 168"/>
                  <a:gd name="T5" fmla="*/ 127 h 164"/>
                  <a:gd name="T6" fmla="*/ 87 w 168"/>
                  <a:gd name="T7" fmla="*/ 113 h 164"/>
                  <a:gd name="T8" fmla="*/ 90 w 168"/>
                  <a:gd name="T9" fmla="*/ 103 h 164"/>
                  <a:gd name="T10" fmla="*/ 68 w 168"/>
                  <a:gd name="T11" fmla="*/ 113 h 164"/>
                  <a:gd name="T12" fmla="*/ 87 w 168"/>
                  <a:gd name="T13" fmla="*/ 136 h 164"/>
                  <a:gd name="T14" fmla="*/ 87 w 168"/>
                  <a:gd name="T15" fmla="*/ 130 h 164"/>
                  <a:gd name="T16" fmla="*/ 90 w 168"/>
                  <a:gd name="T17" fmla="*/ 134 h 164"/>
                  <a:gd name="T18" fmla="*/ 35 w 168"/>
                  <a:gd name="T19" fmla="*/ 71 h 164"/>
                  <a:gd name="T20" fmla="*/ 40 w 168"/>
                  <a:gd name="T21" fmla="*/ 76 h 164"/>
                  <a:gd name="T22" fmla="*/ 54 w 168"/>
                  <a:gd name="T23" fmla="*/ 88 h 164"/>
                  <a:gd name="T24" fmla="*/ 86 w 168"/>
                  <a:gd name="T25" fmla="*/ 130 h 164"/>
                  <a:gd name="T26" fmla="*/ 106 w 168"/>
                  <a:gd name="T27" fmla="*/ 149 h 164"/>
                  <a:gd name="T28" fmla="*/ 6 w 168"/>
                  <a:gd name="T29" fmla="*/ 6 h 164"/>
                  <a:gd name="T30" fmla="*/ 12 w 168"/>
                  <a:gd name="T31" fmla="*/ 10 h 164"/>
                  <a:gd name="T32" fmla="*/ 32 w 168"/>
                  <a:gd name="T33" fmla="*/ 13 h 164"/>
                  <a:gd name="T34" fmla="*/ 48 w 168"/>
                  <a:gd name="T35" fmla="*/ 13 h 164"/>
                  <a:gd name="T36" fmla="*/ 69 w 168"/>
                  <a:gd name="T37" fmla="*/ 11 h 164"/>
                  <a:gd name="T38" fmla="*/ 77 w 168"/>
                  <a:gd name="T39" fmla="*/ 24 h 164"/>
                  <a:gd name="T40" fmla="*/ 77 w 168"/>
                  <a:gd name="T41" fmla="*/ 42 h 164"/>
                  <a:gd name="T42" fmla="*/ 84 w 168"/>
                  <a:gd name="T43" fmla="*/ 48 h 164"/>
                  <a:gd name="T44" fmla="*/ 107 w 168"/>
                  <a:gd name="T45" fmla="*/ 30 h 164"/>
                  <a:gd name="T46" fmla="*/ 108 w 168"/>
                  <a:gd name="T47" fmla="*/ 47 h 164"/>
                  <a:gd name="T48" fmla="*/ 103 w 168"/>
                  <a:gd name="T49" fmla="*/ 72 h 164"/>
                  <a:gd name="T50" fmla="*/ 80 w 168"/>
                  <a:gd name="T51" fmla="*/ 53 h 164"/>
                  <a:gd name="T52" fmla="*/ 72 w 168"/>
                  <a:gd name="T53" fmla="*/ 60 h 164"/>
                  <a:gd name="T54" fmla="*/ 80 w 168"/>
                  <a:gd name="T55" fmla="*/ 69 h 164"/>
                  <a:gd name="T56" fmla="*/ 88 w 168"/>
                  <a:gd name="T57" fmla="*/ 78 h 164"/>
                  <a:gd name="T58" fmla="*/ 71 w 168"/>
                  <a:gd name="T59" fmla="*/ 72 h 164"/>
                  <a:gd name="T60" fmla="*/ 67 w 168"/>
                  <a:gd name="T61" fmla="*/ 76 h 164"/>
                  <a:gd name="T62" fmla="*/ 67 w 168"/>
                  <a:gd name="T63" fmla="*/ 80 h 164"/>
                  <a:gd name="T64" fmla="*/ 54 w 168"/>
                  <a:gd name="T65" fmla="*/ 73 h 164"/>
                  <a:gd name="T66" fmla="*/ 48 w 168"/>
                  <a:gd name="T67" fmla="*/ 64 h 164"/>
                  <a:gd name="T68" fmla="*/ 40 w 168"/>
                  <a:gd name="T69" fmla="*/ 51 h 164"/>
                  <a:gd name="T70" fmla="*/ 30 w 168"/>
                  <a:gd name="T71" fmla="*/ 53 h 164"/>
                  <a:gd name="T72" fmla="*/ 21 w 168"/>
                  <a:gd name="T73" fmla="*/ 39 h 164"/>
                  <a:gd name="T74" fmla="*/ 8 w 168"/>
                  <a:gd name="T75" fmla="*/ 19 h 164"/>
                  <a:gd name="T76" fmla="*/ 61 w 168"/>
                  <a:gd name="T77" fmla="*/ 70 h 164"/>
                  <a:gd name="T78" fmla="*/ 102 w 168"/>
                  <a:gd name="T79" fmla="*/ 36 h 164"/>
                  <a:gd name="T80" fmla="*/ 65 w 168"/>
                  <a:gd name="T81" fmla="*/ 53 h 164"/>
                  <a:gd name="T82" fmla="*/ 57 w 168"/>
                  <a:gd name="T83" fmla="*/ 42 h 164"/>
                  <a:gd name="T84" fmla="*/ 101 w 168"/>
                  <a:gd name="T85" fmla="*/ 144 h 164"/>
                  <a:gd name="T86" fmla="*/ 95 w 168"/>
                  <a:gd name="T87" fmla="*/ 136 h 164"/>
                  <a:gd name="T88" fmla="*/ 42 w 168"/>
                  <a:gd name="T89" fmla="*/ 66 h 164"/>
                  <a:gd name="T90" fmla="*/ 97 w 168"/>
                  <a:gd name="T91" fmla="*/ 136 h 164"/>
                  <a:gd name="T92" fmla="*/ 110 w 168"/>
                  <a:gd name="T93" fmla="*/ 146 h 164"/>
                  <a:gd name="T94" fmla="*/ 143 w 168"/>
                  <a:gd name="T95" fmla="*/ 65 h 164"/>
                  <a:gd name="T96" fmla="*/ 167 w 168"/>
                  <a:gd name="T97" fmla="*/ 62 h 164"/>
                  <a:gd name="T98" fmla="*/ 146 w 168"/>
                  <a:gd name="T99" fmla="*/ 83 h 164"/>
                  <a:gd name="T100" fmla="*/ 137 w 168"/>
                  <a:gd name="T101" fmla="*/ 107 h 164"/>
                  <a:gd name="T102" fmla="*/ 134 w 168"/>
                  <a:gd name="T103" fmla="*/ 127 h 164"/>
                  <a:gd name="T104" fmla="*/ 126 w 168"/>
                  <a:gd name="T105" fmla="*/ 146 h 164"/>
                  <a:gd name="T106" fmla="*/ 134 w 168"/>
                  <a:gd name="T107" fmla="*/ 157 h 164"/>
                  <a:gd name="T108" fmla="*/ 121 w 168"/>
                  <a:gd name="T109" fmla="*/ 158 h 164"/>
                  <a:gd name="T110" fmla="*/ 108 w 168"/>
                  <a:gd name="T111" fmla="*/ 137 h 164"/>
                  <a:gd name="T112" fmla="*/ 100 w 168"/>
                  <a:gd name="T113" fmla="*/ 133 h 164"/>
                  <a:gd name="T114" fmla="*/ 106 w 168"/>
                  <a:gd name="T115" fmla="*/ 127 h 164"/>
                  <a:gd name="T116" fmla="*/ 100 w 168"/>
                  <a:gd name="T117" fmla="*/ 113 h 164"/>
                  <a:gd name="T118" fmla="*/ 106 w 168"/>
                  <a:gd name="T119" fmla="*/ 107 h 164"/>
                  <a:gd name="T120" fmla="*/ 118 w 168"/>
                  <a:gd name="T121" fmla="*/ 105 h 164"/>
                  <a:gd name="T122" fmla="*/ 133 w 168"/>
                  <a:gd name="T123" fmla="*/ 104 h 164"/>
                  <a:gd name="T124" fmla="*/ 127 w 168"/>
                  <a:gd name="T125" fmla="*/ 85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8" h="164">
                    <a:moveTo>
                      <a:pt x="76" y="100"/>
                    </a:moveTo>
                    <a:cubicBezTo>
                      <a:pt x="76" y="100"/>
                      <a:pt x="76" y="100"/>
                      <a:pt x="76" y="100"/>
                    </a:cubicBezTo>
                    <a:cubicBezTo>
                      <a:pt x="76" y="99"/>
                      <a:pt x="76" y="99"/>
                      <a:pt x="76" y="99"/>
                    </a:cubicBezTo>
                    <a:cubicBezTo>
                      <a:pt x="75" y="99"/>
                      <a:pt x="75" y="99"/>
                      <a:pt x="75" y="99"/>
                    </a:cubicBezTo>
                    <a:cubicBezTo>
                      <a:pt x="75" y="99"/>
                      <a:pt x="75" y="99"/>
                      <a:pt x="75" y="99"/>
                    </a:cubicBezTo>
                    <a:cubicBezTo>
                      <a:pt x="75" y="99"/>
                      <a:pt x="75" y="99"/>
                      <a:pt x="75" y="99"/>
                    </a:cubicBezTo>
                    <a:cubicBezTo>
                      <a:pt x="75" y="100"/>
                      <a:pt x="75" y="100"/>
                      <a:pt x="75" y="100"/>
                    </a:cubicBezTo>
                    <a:cubicBezTo>
                      <a:pt x="75" y="99"/>
                      <a:pt x="75" y="99"/>
                      <a:pt x="75" y="99"/>
                    </a:cubicBezTo>
                    <a:cubicBezTo>
                      <a:pt x="75" y="99"/>
                      <a:pt x="75" y="99"/>
                      <a:pt x="75" y="99"/>
                    </a:cubicBezTo>
                    <a:cubicBezTo>
                      <a:pt x="75" y="99"/>
                      <a:pt x="75" y="99"/>
                      <a:pt x="75" y="99"/>
                    </a:cubicBezTo>
                    <a:cubicBezTo>
                      <a:pt x="75" y="99"/>
                      <a:pt x="75" y="99"/>
                      <a:pt x="75" y="99"/>
                    </a:cubicBezTo>
                    <a:cubicBezTo>
                      <a:pt x="74" y="99"/>
                      <a:pt x="74" y="99"/>
                      <a:pt x="74" y="99"/>
                    </a:cubicBezTo>
                    <a:cubicBezTo>
                      <a:pt x="74" y="99"/>
                      <a:pt x="74" y="99"/>
                      <a:pt x="74" y="99"/>
                    </a:cubicBezTo>
                    <a:cubicBezTo>
                      <a:pt x="74" y="99"/>
                      <a:pt x="74" y="99"/>
                      <a:pt x="74" y="99"/>
                    </a:cubicBezTo>
                    <a:cubicBezTo>
                      <a:pt x="75" y="100"/>
                      <a:pt x="75" y="100"/>
                      <a:pt x="75" y="100"/>
                    </a:cubicBezTo>
                    <a:cubicBezTo>
                      <a:pt x="75" y="100"/>
                      <a:pt x="75" y="100"/>
                      <a:pt x="75" y="100"/>
                    </a:cubicBezTo>
                    <a:cubicBezTo>
                      <a:pt x="75" y="100"/>
                      <a:pt x="75" y="100"/>
                      <a:pt x="75" y="100"/>
                    </a:cubicBezTo>
                    <a:cubicBezTo>
                      <a:pt x="75" y="100"/>
                      <a:pt x="75" y="100"/>
                      <a:pt x="75" y="100"/>
                    </a:cubicBezTo>
                    <a:cubicBezTo>
                      <a:pt x="75" y="100"/>
                      <a:pt x="75" y="100"/>
                      <a:pt x="75" y="100"/>
                    </a:cubicBezTo>
                    <a:cubicBezTo>
                      <a:pt x="75" y="100"/>
                      <a:pt x="75" y="100"/>
                      <a:pt x="75" y="100"/>
                    </a:cubicBezTo>
                    <a:cubicBezTo>
                      <a:pt x="75" y="100"/>
                      <a:pt x="75" y="100"/>
                      <a:pt x="75" y="100"/>
                    </a:cubicBezTo>
                    <a:cubicBezTo>
                      <a:pt x="75" y="100"/>
                      <a:pt x="75" y="100"/>
                      <a:pt x="75" y="100"/>
                    </a:cubicBezTo>
                    <a:cubicBezTo>
                      <a:pt x="75" y="100"/>
                      <a:pt x="75" y="100"/>
                      <a:pt x="75" y="100"/>
                    </a:cubicBezTo>
                    <a:cubicBezTo>
                      <a:pt x="75" y="100"/>
                      <a:pt x="75" y="100"/>
                      <a:pt x="75" y="100"/>
                    </a:cubicBezTo>
                    <a:cubicBezTo>
                      <a:pt x="75" y="101"/>
                      <a:pt x="75" y="101"/>
                      <a:pt x="75" y="101"/>
                    </a:cubicBezTo>
                    <a:cubicBezTo>
                      <a:pt x="75" y="101"/>
                      <a:pt x="75" y="101"/>
                      <a:pt x="75" y="101"/>
                    </a:cubicBezTo>
                    <a:cubicBezTo>
                      <a:pt x="75" y="101"/>
                      <a:pt x="75" y="101"/>
                      <a:pt x="75" y="101"/>
                    </a:cubicBezTo>
                    <a:cubicBezTo>
                      <a:pt x="75" y="101"/>
                      <a:pt x="75" y="101"/>
                      <a:pt x="75" y="101"/>
                    </a:cubicBezTo>
                    <a:cubicBezTo>
                      <a:pt x="75" y="101"/>
                      <a:pt x="75" y="101"/>
                      <a:pt x="75" y="101"/>
                    </a:cubicBezTo>
                    <a:cubicBezTo>
                      <a:pt x="75" y="101"/>
                      <a:pt x="75" y="101"/>
                      <a:pt x="75" y="101"/>
                    </a:cubicBezTo>
                    <a:cubicBezTo>
                      <a:pt x="75" y="101"/>
                      <a:pt x="75" y="101"/>
                      <a:pt x="75" y="101"/>
                    </a:cubicBezTo>
                    <a:cubicBezTo>
                      <a:pt x="76" y="101"/>
                      <a:pt x="76" y="101"/>
                      <a:pt x="76" y="101"/>
                    </a:cubicBezTo>
                    <a:cubicBezTo>
                      <a:pt x="76" y="101"/>
                      <a:pt x="76" y="101"/>
                      <a:pt x="76" y="101"/>
                    </a:cubicBezTo>
                    <a:cubicBezTo>
                      <a:pt x="76" y="101"/>
                      <a:pt x="76" y="101"/>
                      <a:pt x="76" y="101"/>
                    </a:cubicBezTo>
                    <a:cubicBezTo>
                      <a:pt x="76" y="101"/>
                      <a:pt x="76" y="101"/>
                      <a:pt x="76" y="101"/>
                    </a:cubicBezTo>
                    <a:cubicBezTo>
                      <a:pt x="76" y="101"/>
                      <a:pt x="76" y="101"/>
                      <a:pt x="76" y="101"/>
                    </a:cubicBezTo>
                    <a:cubicBezTo>
                      <a:pt x="76" y="101"/>
                      <a:pt x="76" y="101"/>
                      <a:pt x="76" y="101"/>
                    </a:cubicBezTo>
                    <a:cubicBezTo>
                      <a:pt x="76" y="102"/>
                      <a:pt x="76" y="102"/>
                      <a:pt x="76" y="102"/>
                    </a:cubicBezTo>
                    <a:cubicBezTo>
                      <a:pt x="76" y="102"/>
                      <a:pt x="76" y="102"/>
                      <a:pt x="76" y="102"/>
                    </a:cubicBezTo>
                    <a:cubicBezTo>
                      <a:pt x="76" y="102"/>
                      <a:pt x="76" y="102"/>
                      <a:pt x="76" y="102"/>
                    </a:cubicBezTo>
                    <a:cubicBezTo>
                      <a:pt x="76" y="102"/>
                      <a:pt x="76" y="102"/>
                      <a:pt x="76" y="102"/>
                    </a:cubicBezTo>
                    <a:cubicBezTo>
                      <a:pt x="76" y="103"/>
                      <a:pt x="76" y="103"/>
                      <a:pt x="76" y="103"/>
                    </a:cubicBezTo>
                    <a:cubicBezTo>
                      <a:pt x="76" y="103"/>
                      <a:pt x="76" y="103"/>
                      <a:pt x="76" y="103"/>
                    </a:cubicBezTo>
                    <a:cubicBezTo>
                      <a:pt x="76" y="103"/>
                      <a:pt x="76" y="103"/>
                      <a:pt x="76" y="103"/>
                    </a:cubicBezTo>
                    <a:cubicBezTo>
                      <a:pt x="76" y="103"/>
                      <a:pt x="76" y="103"/>
                      <a:pt x="76" y="103"/>
                    </a:cubicBezTo>
                    <a:cubicBezTo>
                      <a:pt x="76" y="103"/>
                      <a:pt x="76" y="103"/>
                      <a:pt x="76" y="103"/>
                    </a:cubicBezTo>
                    <a:cubicBezTo>
                      <a:pt x="76" y="102"/>
                      <a:pt x="76" y="102"/>
                      <a:pt x="76" y="102"/>
                    </a:cubicBezTo>
                    <a:cubicBezTo>
                      <a:pt x="76" y="102"/>
                      <a:pt x="76" y="102"/>
                      <a:pt x="76" y="102"/>
                    </a:cubicBezTo>
                    <a:cubicBezTo>
                      <a:pt x="75" y="102"/>
                      <a:pt x="75" y="102"/>
                      <a:pt x="75" y="102"/>
                    </a:cubicBezTo>
                    <a:cubicBezTo>
                      <a:pt x="75" y="102"/>
                      <a:pt x="75" y="102"/>
                      <a:pt x="75" y="102"/>
                    </a:cubicBezTo>
                    <a:cubicBezTo>
                      <a:pt x="75" y="102"/>
                      <a:pt x="75" y="102"/>
                      <a:pt x="75" y="102"/>
                    </a:cubicBezTo>
                    <a:cubicBezTo>
                      <a:pt x="75" y="102"/>
                      <a:pt x="75" y="102"/>
                      <a:pt x="75" y="102"/>
                    </a:cubicBezTo>
                    <a:cubicBezTo>
                      <a:pt x="75" y="102"/>
                      <a:pt x="75" y="102"/>
                      <a:pt x="75" y="102"/>
                    </a:cubicBezTo>
                    <a:cubicBezTo>
                      <a:pt x="75" y="102"/>
                      <a:pt x="75" y="102"/>
                      <a:pt x="75" y="102"/>
                    </a:cubicBezTo>
                    <a:cubicBezTo>
                      <a:pt x="75" y="101"/>
                      <a:pt x="75" y="101"/>
                      <a:pt x="75" y="101"/>
                    </a:cubicBezTo>
                    <a:cubicBezTo>
                      <a:pt x="75" y="102"/>
                      <a:pt x="75" y="102"/>
                      <a:pt x="75" y="102"/>
                    </a:cubicBezTo>
                    <a:cubicBezTo>
                      <a:pt x="75" y="102"/>
                      <a:pt x="75" y="102"/>
                      <a:pt x="75" y="102"/>
                    </a:cubicBezTo>
                    <a:cubicBezTo>
                      <a:pt x="75" y="102"/>
                      <a:pt x="75" y="102"/>
                      <a:pt x="75" y="102"/>
                    </a:cubicBezTo>
                    <a:cubicBezTo>
                      <a:pt x="75" y="102"/>
                      <a:pt x="75" y="102"/>
                      <a:pt x="75" y="102"/>
                    </a:cubicBezTo>
                    <a:cubicBezTo>
                      <a:pt x="75" y="102"/>
                      <a:pt x="75" y="102"/>
                      <a:pt x="75" y="102"/>
                    </a:cubicBezTo>
                    <a:cubicBezTo>
                      <a:pt x="75" y="102"/>
                      <a:pt x="75" y="102"/>
                      <a:pt x="75" y="102"/>
                    </a:cubicBezTo>
                    <a:cubicBezTo>
                      <a:pt x="75" y="103"/>
                      <a:pt x="75" y="103"/>
                      <a:pt x="75" y="103"/>
                    </a:cubicBezTo>
                    <a:cubicBezTo>
                      <a:pt x="75" y="103"/>
                      <a:pt x="75" y="103"/>
                      <a:pt x="75" y="103"/>
                    </a:cubicBezTo>
                    <a:cubicBezTo>
                      <a:pt x="75" y="103"/>
                      <a:pt x="75" y="103"/>
                      <a:pt x="75" y="103"/>
                    </a:cubicBezTo>
                    <a:cubicBezTo>
                      <a:pt x="76" y="103"/>
                      <a:pt x="76" y="103"/>
                      <a:pt x="76" y="103"/>
                    </a:cubicBezTo>
                    <a:cubicBezTo>
                      <a:pt x="76" y="103"/>
                      <a:pt x="76" y="103"/>
                      <a:pt x="76" y="103"/>
                    </a:cubicBezTo>
                    <a:cubicBezTo>
                      <a:pt x="76" y="103"/>
                      <a:pt x="76" y="103"/>
                      <a:pt x="76" y="103"/>
                    </a:cubicBezTo>
                    <a:cubicBezTo>
                      <a:pt x="76" y="103"/>
                      <a:pt x="76" y="103"/>
                      <a:pt x="76" y="103"/>
                    </a:cubicBezTo>
                    <a:cubicBezTo>
                      <a:pt x="76" y="103"/>
                      <a:pt x="76" y="103"/>
                      <a:pt x="76" y="103"/>
                    </a:cubicBezTo>
                    <a:cubicBezTo>
                      <a:pt x="76" y="103"/>
                      <a:pt x="76" y="103"/>
                      <a:pt x="76" y="103"/>
                    </a:cubicBezTo>
                    <a:cubicBezTo>
                      <a:pt x="75" y="103"/>
                      <a:pt x="75" y="103"/>
                      <a:pt x="75" y="103"/>
                    </a:cubicBezTo>
                    <a:cubicBezTo>
                      <a:pt x="75" y="103"/>
                      <a:pt x="75" y="103"/>
                      <a:pt x="75" y="103"/>
                    </a:cubicBezTo>
                    <a:cubicBezTo>
                      <a:pt x="75" y="103"/>
                      <a:pt x="75" y="103"/>
                      <a:pt x="75" y="103"/>
                    </a:cubicBezTo>
                    <a:cubicBezTo>
                      <a:pt x="75" y="103"/>
                      <a:pt x="75" y="103"/>
                      <a:pt x="75" y="103"/>
                    </a:cubicBezTo>
                    <a:cubicBezTo>
                      <a:pt x="75" y="103"/>
                      <a:pt x="75" y="103"/>
                      <a:pt x="75" y="103"/>
                    </a:cubicBezTo>
                    <a:cubicBezTo>
                      <a:pt x="75" y="103"/>
                      <a:pt x="75" y="103"/>
                      <a:pt x="75" y="103"/>
                    </a:cubicBezTo>
                    <a:cubicBezTo>
                      <a:pt x="75" y="103"/>
                      <a:pt x="75" y="103"/>
                      <a:pt x="75" y="103"/>
                    </a:cubicBezTo>
                    <a:cubicBezTo>
                      <a:pt x="75" y="103"/>
                      <a:pt x="75" y="103"/>
                      <a:pt x="75" y="103"/>
                    </a:cubicBezTo>
                    <a:cubicBezTo>
                      <a:pt x="75" y="103"/>
                      <a:pt x="75" y="103"/>
                      <a:pt x="75" y="103"/>
                    </a:cubicBezTo>
                    <a:cubicBezTo>
                      <a:pt x="75" y="103"/>
                      <a:pt x="75" y="103"/>
                      <a:pt x="75" y="103"/>
                    </a:cubicBezTo>
                    <a:cubicBezTo>
                      <a:pt x="75" y="103"/>
                      <a:pt x="75" y="103"/>
                      <a:pt x="75" y="103"/>
                    </a:cubicBezTo>
                    <a:cubicBezTo>
                      <a:pt x="75" y="103"/>
                      <a:pt x="75" y="103"/>
                      <a:pt x="75" y="103"/>
                    </a:cubicBezTo>
                    <a:cubicBezTo>
                      <a:pt x="75" y="102"/>
                      <a:pt x="75" y="102"/>
                      <a:pt x="75" y="102"/>
                    </a:cubicBezTo>
                    <a:cubicBezTo>
                      <a:pt x="75" y="102"/>
                      <a:pt x="75" y="102"/>
                      <a:pt x="75" y="102"/>
                    </a:cubicBezTo>
                    <a:cubicBezTo>
                      <a:pt x="75" y="102"/>
                      <a:pt x="75" y="102"/>
                      <a:pt x="75" y="102"/>
                    </a:cubicBezTo>
                    <a:cubicBezTo>
                      <a:pt x="75" y="102"/>
                      <a:pt x="75" y="102"/>
                      <a:pt x="75" y="102"/>
                    </a:cubicBezTo>
                    <a:cubicBezTo>
                      <a:pt x="74" y="102"/>
                      <a:pt x="74" y="102"/>
                      <a:pt x="74" y="102"/>
                    </a:cubicBezTo>
                    <a:cubicBezTo>
                      <a:pt x="75" y="102"/>
                      <a:pt x="75" y="102"/>
                      <a:pt x="75" y="102"/>
                    </a:cubicBezTo>
                    <a:cubicBezTo>
                      <a:pt x="74" y="101"/>
                      <a:pt x="74" y="101"/>
                      <a:pt x="74" y="101"/>
                    </a:cubicBezTo>
                    <a:cubicBezTo>
                      <a:pt x="74" y="101"/>
                      <a:pt x="74" y="101"/>
                      <a:pt x="74" y="101"/>
                    </a:cubicBezTo>
                    <a:cubicBezTo>
                      <a:pt x="74" y="101"/>
                      <a:pt x="74" y="101"/>
                      <a:pt x="74" y="101"/>
                    </a:cubicBezTo>
                    <a:cubicBezTo>
                      <a:pt x="75" y="101"/>
                      <a:pt x="75" y="101"/>
                      <a:pt x="75" y="101"/>
                    </a:cubicBezTo>
                    <a:cubicBezTo>
                      <a:pt x="75" y="100"/>
                      <a:pt x="75" y="100"/>
                      <a:pt x="75" y="100"/>
                    </a:cubicBezTo>
                    <a:cubicBezTo>
                      <a:pt x="75" y="100"/>
                      <a:pt x="75" y="100"/>
                      <a:pt x="75" y="100"/>
                    </a:cubicBezTo>
                    <a:cubicBezTo>
                      <a:pt x="74" y="100"/>
                      <a:pt x="74" y="100"/>
                      <a:pt x="74" y="100"/>
                    </a:cubicBezTo>
                    <a:cubicBezTo>
                      <a:pt x="74" y="100"/>
                      <a:pt x="74" y="100"/>
                      <a:pt x="74" y="100"/>
                    </a:cubicBezTo>
                    <a:cubicBezTo>
                      <a:pt x="74" y="100"/>
                      <a:pt x="74" y="100"/>
                      <a:pt x="74" y="100"/>
                    </a:cubicBezTo>
                    <a:cubicBezTo>
                      <a:pt x="74" y="100"/>
                      <a:pt x="74" y="100"/>
                      <a:pt x="74" y="100"/>
                    </a:cubicBezTo>
                    <a:cubicBezTo>
                      <a:pt x="74" y="100"/>
                      <a:pt x="74" y="100"/>
                      <a:pt x="74" y="100"/>
                    </a:cubicBezTo>
                    <a:cubicBezTo>
                      <a:pt x="74" y="99"/>
                      <a:pt x="74" y="99"/>
                      <a:pt x="74" y="99"/>
                    </a:cubicBezTo>
                    <a:cubicBezTo>
                      <a:pt x="74" y="99"/>
                      <a:pt x="74" y="99"/>
                      <a:pt x="74" y="99"/>
                    </a:cubicBezTo>
                    <a:cubicBezTo>
                      <a:pt x="74" y="99"/>
                      <a:pt x="74" y="99"/>
                      <a:pt x="74" y="99"/>
                    </a:cubicBezTo>
                    <a:cubicBezTo>
                      <a:pt x="74" y="99"/>
                      <a:pt x="74" y="99"/>
                      <a:pt x="74" y="99"/>
                    </a:cubicBezTo>
                    <a:cubicBezTo>
                      <a:pt x="74" y="99"/>
                      <a:pt x="74" y="99"/>
                      <a:pt x="74" y="99"/>
                    </a:cubicBezTo>
                    <a:cubicBezTo>
                      <a:pt x="74" y="99"/>
                      <a:pt x="74" y="99"/>
                      <a:pt x="74" y="99"/>
                    </a:cubicBezTo>
                    <a:cubicBezTo>
                      <a:pt x="74" y="99"/>
                      <a:pt x="74" y="99"/>
                      <a:pt x="74" y="99"/>
                    </a:cubicBezTo>
                    <a:cubicBezTo>
                      <a:pt x="74" y="99"/>
                      <a:pt x="74" y="99"/>
                      <a:pt x="74" y="99"/>
                    </a:cubicBezTo>
                    <a:cubicBezTo>
                      <a:pt x="74" y="99"/>
                      <a:pt x="74" y="99"/>
                      <a:pt x="74" y="99"/>
                    </a:cubicBezTo>
                    <a:cubicBezTo>
                      <a:pt x="74" y="99"/>
                      <a:pt x="74" y="99"/>
                      <a:pt x="74" y="99"/>
                    </a:cubicBezTo>
                    <a:cubicBezTo>
                      <a:pt x="74" y="99"/>
                      <a:pt x="74" y="99"/>
                      <a:pt x="74" y="99"/>
                    </a:cubicBezTo>
                    <a:cubicBezTo>
                      <a:pt x="73" y="100"/>
                      <a:pt x="73" y="100"/>
                      <a:pt x="73" y="100"/>
                    </a:cubicBezTo>
                    <a:cubicBezTo>
                      <a:pt x="73" y="100"/>
                      <a:pt x="73" y="100"/>
                      <a:pt x="73" y="100"/>
                    </a:cubicBezTo>
                    <a:cubicBezTo>
                      <a:pt x="73" y="100"/>
                      <a:pt x="73" y="100"/>
                      <a:pt x="73" y="100"/>
                    </a:cubicBezTo>
                    <a:cubicBezTo>
                      <a:pt x="73" y="100"/>
                      <a:pt x="73" y="100"/>
                      <a:pt x="73" y="100"/>
                    </a:cubicBezTo>
                    <a:cubicBezTo>
                      <a:pt x="73" y="100"/>
                      <a:pt x="73" y="100"/>
                      <a:pt x="73" y="100"/>
                    </a:cubicBezTo>
                    <a:cubicBezTo>
                      <a:pt x="73" y="100"/>
                      <a:pt x="73" y="100"/>
                      <a:pt x="73" y="100"/>
                    </a:cubicBezTo>
                    <a:cubicBezTo>
                      <a:pt x="73" y="100"/>
                      <a:pt x="73" y="100"/>
                      <a:pt x="73" y="100"/>
                    </a:cubicBezTo>
                    <a:cubicBezTo>
                      <a:pt x="74" y="100"/>
                      <a:pt x="74" y="100"/>
                      <a:pt x="74" y="100"/>
                    </a:cubicBezTo>
                    <a:cubicBezTo>
                      <a:pt x="73" y="100"/>
                      <a:pt x="73" y="100"/>
                      <a:pt x="73" y="100"/>
                    </a:cubicBezTo>
                    <a:cubicBezTo>
                      <a:pt x="73" y="101"/>
                      <a:pt x="73" y="101"/>
                      <a:pt x="73" y="101"/>
                    </a:cubicBezTo>
                    <a:cubicBezTo>
                      <a:pt x="73" y="101"/>
                      <a:pt x="73" y="101"/>
                      <a:pt x="73" y="101"/>
                    </a:cubicBezTo>
                    <a:cubicBezTo>
                      <a:pt x="73" y="101"/>
                      <a:pt x="73" y="101"/>
                      <a:pt x="73" y="101"/>
                    </a:cubicBezTo>
                    <a:cubicBezTo>
                      <a:pt x="73" y="101"/>
                      <a:pt x="73" y="101"/>
                      <a:pt x="73" y="101"/>
                    </a:cubicBezTo>
                    <a:cubicBezTo>
                      <a:pt x="73" y="101"/>
                      <a:pt x="73" y="101"/>
                      <a:pt x="73" y="101"/>
                    </a:cubicBezTo>
                    <a:cubicBezTo>
                      <a:pt x="73" y="101"/>
                      <a:pt x="73" y="101"/>
                      <a:pt x="73" y="101"/>
                    </a:cubicBezTo>
                    <a:cubicBezTo>
                      <a:pt x="73" y="101"/>
                      <a:pt x="73" y="101"/>
                      <a:pt x="73" y="101"/>
                    </a:cubicBezTo>
                    <a:cubicBezTo>
                      <a:pt x="74" y="102"/>
                      <a:pt x="74" y="102"/>
                      <a:pt x="74" y="102"/>
                    </a:cubicBezTo>
                    <a:cubicBezTo>
                      <a:pt x="74" y="102"/>
                      <a:pt x="74" y="102"/>
                      <a:pt x="74" y="102"/>
                    </a:cubicBezTo>
                    <a:cubicBezTo>
                      <a:pt x="74" y="102"/>
                      <a:pt x="74" y="102"/>
                      <a:pt x="74" y="102"/>
                    </a:cubicBezTo>
                    <a:cubicBezTo>
                      <a:pt x="74" y="102"/>
                      <a:pt x="74" y="102"/>
                      <a:pt x="74" y="102"/>
                    </a:cubicBezTo>
                    <a:cubicBezTo>
                      <a:pt x="74" y="102"/>
                      <a:pt x="74" y="102"/>
                      <a:pt x="74" y="102"/>
                    </a:cubicBezTo>
                    <a:cubicBezTo>
                      <a:pt x="74" y="102"/>
                      <a:pt x="74" y="102"/>
                      <a:pt x="74" y="102"/>
                    </a:cubicBezTo>
                    <a:cubicBezTo>
                      <a:pt x="73" y="102"/>
                      <a:pt x="73" y="102"/>
                      <a:pt x="73" y="102"/>
                    </a:cubicBezTo>
                    <a:cubicBezTo>
                      <a:pt x="73" y="102"/>
                      <a:pt x="73" y="102"/>
                      <a:pt x="73" y="102"/>
                    </a:cubicBezTo>
                    <a:cubicBezTo>
                      <a:pt x="73" y="102"/>
                      <a:pt x="73" y="102"/>
                      <a:pt x="73" y="102"/>
                    </a:cubicBezTo>
                    <a:cubicBezTo>
                      <a:pt x="73" y="102"/>
                      <a:pt x="73" y="102"/>
                      <a:pt x="73" y="102"/>
                    </a:cubicBezTo>
                    <a:cubicBezTo>
                      <a:pt x="73" y="102"/>
                      <a:pt x="73" y="102"/>
                      <a:pt x="73" y="102"/>
                    </a:cubicBezTo>
                    <a:cubicBezTo>
                      <a:pt x="74" y="102"/>
                      <a:pt x="74" y="102"/>
                      <a:pt x="74" y="102"/>
                    </a:cubicBezTo>
                    <a:cubicBezTo>
                      <a:pt x="74" y="102"/>
                      <a:pt x="74" y="102"/>
                      <a:pt x="74" y="102"/>
                    </a:cubicBezTo>
                    <a:cubicBezTo>
                      <a:pt x="74" y="103"/>
                      <a:pt x="74" y="103"/>
                      <a:pt x="74" y="103"/>
                    </a:cubicBezTo>
                    <a:cubicBezTo>
                      <a:pt x="74" y="103"/>
                      <a:pt x="74" y="103"/>
                      <a:pt x="74" y="103"/>
                    </a:cubicBezTo>
                    <a:cubicBezTo>
                      <a:pt x="74" y="103"/>
                      <a:pt x="74" y="103"/>
                      <a:pt x="74" y="103"/>
                    </a:cubicBezTo>
                    <a:cubicBezTo>
                      <a:pt x="74" y="103"/>
                      <a:pt x="74" y="103"/>
                      <a:pt x="74" y="103"/>
                    </a:cubicBezTo>
                    <a:cubicBezTo>
                      <a:pt x="74" y="103"/>
                      <a:pt x="74" y="103"/>
                      <a:pt x="74" y="103"/>
                    </a:cubicBezTo>
                    <a:cubicBezTo>
                      <a:pt x="74" y="103"/>
                      <a:pt x="74" y="103"/>
                      <a:pt x="74" y="103"/>
                    </a:cubicBezTo>
                    <a:cubicBezTo>
                      <a:pt x="74" y="103"/>
                      <a:pt x="74" y="103"/>
                      <a:pt x="74" y="103"/>
                    </a:cubicBezTo>
                    <a:cubicBezTo>
                      <a:pt x="74" y="103"/>
                      <a:pt x="74" y="103"/>
                      <a:pt x="74" y="103"/>
                    </a:cubicBezTo>
                    <a:cubicBezTo>
                      <a:pt x="74" y="103"/>
                      <a:pt x="74" y="103"/>
                      <a:pt x="74" y="103"/>
                    </a:cubicBezTo>
                    <a:cubicBezTo>
                      <a:pt x="74" y="103"/>
                      <a:pt x="74" y="103"/>
                      <a:pt x="74" y="103"/>
                    </a:cubicBezTo>
                    <a:cubicBezTo>
                      <a:pt x="74" y="103"/>
                      <a:pt x="74" y="103"/>
                      <a:pt x="74" y="103"/>
                    </a:cubicBezTo>
                    <a:cubicBezTo>
                      <a:pt x="74" y="103"/>
                      <a:pt x="74" y="103"/>
                      <a:pt x="74" y="103"/>
                    </a:cubicBezTo>
                    <a:cubicBezTo>
                      <a:pt x="74" y="103"/>
                      <a:pt x="74" y="103"/>
                      <a:pt x="74" y="103"/>
                    </a:cubicBezTo>
                    <a:cubicBezTo>
                      <a:pt x="74" y="103"/>
                      <a:pt x="74" y="103"/>
                      <a:pt x="74" y="103"/>
                    </a:cubicBezTo>
                    <a:cubicBezTo>
                      <a:pt x="74" y="103"/>
                      <a:pt x="74" y="103"/>
                      <a:pt x="74" y="103"/>
                    </a:cubicBezTo>
                    <a:cubicBezTo>
                      <a:pt x="73" y="103"/>
                      <a:pt x="73" y="103"/>
                      <a:pt x="73" y="103"/>
                    </a:cubicBezTo>
                    <a:cubicBezTo>
                      <a:pt x="73" y="103"/>
                      <a:pt x="73" y="103"/>
                      <a:pt x="73" y="103"/>
                    </a:cubicBezTo>
                    <a:cubicBezTo>
                      <a:pt x="73" y="103"/>
                      <a:pt x="73" y="103"/>
                      <a:pt x="73" y="103"/>
                    </a:cubicBezTo>
                    <a:cubicBezTo>
                      <a:pt x="73" y="103"/>
                      <a:pt x="73" y="103"/>
                      <a:pt x="73" y="103"/>
                    </a:cubicBezTo>
                    <a:cubicBezTo>
                      <a:pt x="73" y="103"/>
                      <a:pt x="73" y="103"/>
                      <a:pt x="73" y="103"/>
                    </a:cubicBezTo>
                    <a:cubicBezTo>
                      <a:pt x="73" y="103"/>
                      <a:pt x="73" y="103"/>
                      <a:pt x="73" y="103"/>
                    </a:cubicBezTo>
                    <a:cubicBezTo>
                      <a:pt x="73" y="103"/>
                      <a:pt x="73" y="103"/>
                      <a:pt x="73" y="103"/>
                    </a:cubicBezTo>
                    <a:cubicBezTo>
                      <a:pt x="73" y="103"/>
                      <a:pt x="73" y="103"/>
                      <a:pt x="73" y="103"/>
                    </a:cubicBezTo>
                    <a:cubicBezTo>
                      <a:pt x="72" y="103"/>
                      <a:pt x="72" y="103"/>
                      <a:pt x="72" y="103"/>
                    </a:cubicBezTo>
                    <a:cubicBezTo>
                      <a:pt x="72" y="103"/>
                      <a:pt x="72" y="103"/>
                      <a:pt x="72" y="103"/>
                    </a:cubicBezTo>
                    <a:cubicBezTo>
                      <a:pt x="72" y="103"/>
                      <a:pt x="72" y="103"/>
                      <a:pt x="72" y="103"/>
                    </a:cubicBezTo>
                    <a:cubicBezTo>
                      <a:pt x="72" y="103"/>
                      <a:pt x="72" y="103"/>
                      <a:pt x="72" y="103"/>
                    </a:cubicBezTo>
                    <a:cubicBezTo>
                      <a:pt x="72" y="102"/>
                      <a:pt x="72" y="102"/>
                      <a:pt x="72" y="102"/>
                    </a:cubicBezTo>
                    <a:cubicBezTo>
                      <a:pt x="72" y="102"/>
                      <a:pt x="72" y="102"/>
                      <a:pt x="72" y="102"/>
                    </a:cubicBezTo>
                    <a:cubicBezTo>
                      <a:pt x="72" y="102"/>
                      <a:pt x="72" y="102"/>
                      <a:pt x="72" y="102"/>
                    </a:cubicBezTo>
                    <a:cubicBezTo>
                      <a:pt x="72" y="102"/>
                      <a:pt x="72" y="102"/>
                      <a:pt x="72" y="102"/>
                    </a:cubicBezTo>
                    <a:cubicBezTo>
                      <a:pt x="72" y="102"/>
                      <a:pt x="72" y="102"/>
                      <a:pt x="72" y="102"/>
                    </a:cubicBezTo>
                    <a:cubicBezTo>
                      <a:pt x="72" y="102"/>
                      <a:pt x="72" y="102"/>
                      <a:pt x="72" y="102"/>
                    </a:cubicBezTo>
                    <a:cubicBezTo>
                      <a:pt x="72" y="102"/>
                      <a:pt x="72" y="102"/>
                      <a:pt x="72" y="102"/>
                    </a:cubicBezTo>
                    <a:cubicBezTo>
                      <a:pt x="72" y="102"/>
                      <a:pt x="72" y="102"/>
                      <a:pt x="72" y="102"/>
                    </a:cubicBezTo>
                    <a:cubicBezTo>
                      <a:pt x="72" y="102"/>
                      <a:pt x="72" y="102"/>
                      <a:pt x="72" y="102"/>
                    </a:cubicBezTo>
                    <a:cubicBezTo>
                      <a:pt x="72" y="102"/>
                      <a:pt x="72" y="102"/>
                      <a:pt x="72" y="102"/>
                    </a:cubicBezTo>
                    <a:cubicBezTo>
                      <a:pt x="72" y="102"/>
                      <a:pt x="72" y="102"/>
                      <a:pt x="72" y="102"/>
                    </a:cubicBezTo>
                    <a:cubicBezTo>
                      <a:pt x="72" y="101"/>
                      <a:pt x="72" y="101"/>
                      <a:pt x="72" y="101"/>
                    </a:cubicBezTo>
                    <a:cubicBezTo>
                      <a:pt x="72" y="101"/>
                      <a:pt x="72" y="101"/>
                      <a:pt x="72" y="101"/>
                    </a:cubicBezTo>
                    <a:cubicBezTo>
                      <a:pt x="72" y="101"/>
                      <a:pt x="72" y="101"/>
                      <a:pt x="72" y="101"/>
                    </a:cubicBezTo>
                    <a:cubicBezTo>
                      <a:pt x="72" y="101"/>
                      <a:pt x="72" y="101"/>
                      <a:pt x="72" y="101"/>
                    </a:cubicBezTo>
                    <a:cubicBezTo>
                      <a:pt x="72" y="101"/>
                      <a:pt x="72" y="101"/>
                      <a:pt x="72" y="101"/>
                    </a:cubicBezTo>
                    <a:cubicBezTo>
                      <a:pt x="71" y="101"/>
                      <a:pt x="71" y="101"/>
                      <a:pt x="71" y="101"/>
                    </a:cubicBezTo>
                    <a:cubicBezTo>
                      <a:pt x="71" y="101"/>
                      <a:pt x="71" y="101"/>
                      <a:pt x="71" y="101"/>
                    </a:cubicBezTo>
                    <a:cubicBezTo>
                      <a:pt x="71" y="101"/>
                      <a:pt x="71" y="101"/>
                      <a:pt x="71" y="101"/>
                    </a:cubicBezTo>
                    <a:cubicBezTo>
                      <a:pt x="71" y="101"/>
                      <a:pt x="71" y="101"/>
                      <a:pt x="71" y="101"/>
                    </a:cubicBezTo>
                    <a:cubicBezTo>
                      <a:pt x="71" y="101"/>
                      <a:pt x="71" y="101"/>
                      <a:pt x="71" y="101"/>
                    </a:cubicBezTo>
                    <a:cubicBezTo>
                      <a:pt x="71" y="101"/>
                      <a:pt x="71" y="101"/>
                      <a:pt x="71" y="101"/>
                    </a:cubicBezTo>
                    <a:cubicBezTo>
                      <a:pt x="71" y="101"/>
                      <a:pt x="71" y="101"/>
                      <a:pt x="71" y="101"/>
                    </a:cubicBezTo>
                    <a:cubicBezTo>
                      <a:pt x="71" y="101"/>
                      <a:pt x="71" y="101"/>
                      <a:pt x="71" y="101"/>
                    </a:cubicBezTo>
                    <a:cubicBezTo>
                      <a:pt x="71" y="101"/>
                      <a:pt x="71" y="101"/>
                      <a:pt x="71" y="101"/>
                    </a:cubicBezTo>
                    <a:cubicBezTo>
                      <a:pt x="71" y="102"/>
                      <a:pt x="71" y="102"/>
                      <a:pt x="71" y="102"/>
                    </a:cubicBezTo>
                    <a:cubicBezTo>
                      <a:pt x="71" y="102"/>
                      <a:pt x="71" y="102"/>
                      <a:pt x="71" y="102"/>
                    </a:cubicBezTo>
                    <a:cubicBezTo>
                      <a:pt x="71" y="102"/>
                      <a:pt x="71" y="102"/>
                      <a:pt x="71" y="102"/>
                    </a:cubicBezTo>
                    <a:cubicBezTo>
                      <a:pt x="71" y="102"/>
                      <a:pt x="71" y="102"/>
                      <a:pt x="71" y="102"/>
                    </a:cubicBezTo>
                    <a:cubicBezTo>
                      <a:pt x="71" y="102"/>
                      <a:pt x="71" y="102"/>
                      <a:pt x="71" y="102"/>
                    </a:cubicBezTo>
                    <a:cubicBezTo>
                      <a:pt x="71" y="102"/>
                      <a:pt x="71" y="102"/>
                      <a:pt x="71" y="102"/>
                    </a:cubicBezTo>
                    <a:cubicBezTo>
                      <a:pt x="71" y="102"/>
                      <a:pt x="71" y="102"/>
                      <a:pt x="71" y="102"/>
                    </a:cubicBezTo>
                    <a:cubicBezTo>
                      <a:pt x="71" y="102"/>
                      <a:pt x="71" y="102"/>
                      <a:pt x="71" y="102"/>
                    </a:cubicBezTo>
                    <a:cubicBezTo>
                      <a:pt x="71" y="102"/>
                      <a:pt x="71" y="102"/>
                      <a:pt x="71" y="102"/>
                    </a:cubicBezTo>
                    <a:cubicBezTo>
                      <a:pt x="70" y="101"/>
                      <a:pt x="70" y="101"/>
                      <a:pt x="70" y="101"/>
                    </a:cubicBezTo>
                    <a:cubicBezTo>
                      <a:pt x="70" y="101"/>
                      <a:pt x="70" y="101"/>
                      <a:pt x="70" y="101"/>
                    </a:cubicBezTo>
                    <a:cubicBezTo>
                      <a:pt x="70" y="101"/>
                      <a:pt x="70" y="101"/>
                      <a:pt x="70" y="101"/>
                    </a:cubicBezTo>
                    <a:cubicBezTo>
                      <a:pt x="70" y="101"/>
                      <a:pt x="70" y="101"/>
                      <a:pt x="70" y="101"/>
                    </a:cubicBezTo>
                    <a:cubicBezTo>
                      <a:pt x="70" y="101"/>
                      <a:pt x="70" y="101"/>
                      <a:pt x="70" y="101"/>
                    </a:cubicBezTo>
                    <a:cubicBezTo>
                      <a:pt x="70" y="101"/>
                      <a:pt x="70" y="101"/>
                      <a:pt x="70" y="101"/>
                    </a:cubicBezTo>
                    <a:cubicBezTo>
                      <a:pt x="70" y="101"/>
                      <a:pt x="70" y="101"/>
                      <a:pt x="70" y="101"/>
                    </a:cubicBezTo>
                    <a:cubicBezTo>
                      <a:pt x="70" y="101"/>
                      <a:pt x="70" y="101"/>
                      <a:pt x="70" y="101"/>
                    </a:cubicBezTo>
                    <a:cubicBezTo>
                      <a:pt x="70" y="101"/>
                      <a:pt x="70" y="101"/>
                      <a:pt x="70" y="101"/>
                    </a:cubicBezTo>
                    <a:cubicBezTo>
                      <a:pt x="70" y="101"/>
                      <a:pt x="70" y="101"/>
                      <a:pt x="70" y="101"/>
                    </a:cubicBezTo>
                    <a:cubicBezTo>
                      <a:pt x="70" y="102"/>
                      <a:pt x="70" y="102"/>
                      <a:pt x="70" y="102"/>
                    </a:cubicBezTo>
                    <a:cubicBezTo>
                      <a:pt x="70" y="102"/>
                      <a:pt x="70" y="102"/>
                      <a:pt x="70" y="102"/>
                    </a:cubicBezTo>
                    <a:cubicBezTo>
                      <a:pt x="70" y="102"/>
                      <a:pt x="70" y="102"/>
                      <a:pt x="70" y="102"/>
                    </a:cubicBezTo>
                    <a:cubicBezTo>
                      <a:pt x="70" y="102"/>
                      <a:pt x="70" y="102"/>
                      <a:pt x="70" y="102"/>
                    </a:cubicBezTo>
                    <a:cubicBezTo>
                      <a:pt x="70" y="102"/>
                      <a:pt x="70" y="102"/>
                      <a:pt x="70" y="102"/>
                    </a:cubicBezTo>
                    <a:cubicBezTo>
                      <a:pt x="70" y="102"/>
                      <a:pt x="70" y="102"/>
                      <a:pt x="70" y="102"/>
                    </a:cubicBezTo>
                    <a:cubicBezTo>
                      <a:pt x="70" y="102"/>
                      <a:pt x="70" y="102"/>
                      <a:pt x="70" y="102"/>
                    </a:cubicBezTo>
                    <a:cubicBezTo>
                      <a:pt x="70" y="102"/>
                      <a:pt x="70" y="102"/>
                      <a:pt x="70" y="102"/>
                    </a:cubicBezTo>
                    <a:cubicBezTo>
                      <a:pt x="70" y="102"/>
                      <a:pt x="70" y="102"/>
                      <a:pt x="70" y="102"/>
                    </a:cubicBezTo>
                    <a:cubicBezTo>
                      <a:pt x="70" y="102"/>
                      <a:pt x="70" y="102"/>
                      <a:pt x="70" y="102"/>
                    </a:cubicBezTo>
                    <a:cubicBezTo>
                      <a:pt x="70" y="102"/>
                      <a:pt x="70" y="102"/>
                      <a:pt x="70" y="102"/>
                    </a:cubicBezTo>
                    <a:cubicBezTo>
                      <a:pt x="70" y="103"/>
                      <a:pt x="70" y="103"/>
                      <a:pt x="70" y="103"/>
                    </a:cubicBezTo>
                    <a:cubicBezTo>
                      <a:pt x="70" y="103"/>
                      <a:pt x="70" y="103"/>
                      <a:pt x="70" y="103"/>
                    </a:cubicBezTo>
                    <a:cubicBezTo>
                      <a:pt x="70" y="102"/>
                      <a:pt x="70" y="102"/>
                      <a:pt x="70" y="102"/>
                    </a:cubicBezTo>
                    <a:cubicBezTo>
                      <a:pt x="70" y="102"/>
                      <a:pt x="70" y="102"/>
                      <a:pt x="70" y="102"/>
                    </a:cubicBezTo>
                    <a:cubicBezTo>
                      <a:pt x="70" y="102"/>
                      <a:pt x="70" y="102"/>
                      <a:pt x="70" y="102"/>
                    </a:cubicBezTo>
                    <a:cubicBezTo>
                      <a:pt x="70" y="102"/>
                      <a:pt x="70" y="102"/>
                      <a:pt x="70" y="102"/>
                    </a:cubicBezTo>
                    <a:cubicBezTo>
                      <a:pt x="69" y="102"/>
                      <a:pt x="69" y="102"/>
                      <a:pt x="69" y="102"/>
                    </a:cubicBezTo>
                    <a:cubicBezTo>
                      <a:pt x="70" y="102"/>
                      <a:pt x="70" y="102"/>
                      <a:pt x="70" y="102"/>
                    </a:cubicBezTo>
                    <a:cubicBezTo>
                      <a:pt x="69" y="102"/>
                      <a:pt x="69" y="102"/>
                      <a:pt x="69" y="102"/>
                    </a:cubicBezTo>
                    <a:cubicBezTo>
                      <a:pt x="69" y="102"/>
                      <a:pt x="69" y="102"/>
                      <a:pt x="69" y="102"/>
                    </a:cubicBezTo>
                    <a:cubicBezTo>
                      <a:pt x="69" y="102"/>
                      <a:pt x="69" y="102"/>
                      <a:pt x="69" y="102"/>
                    </a:cubicBezTo>
                    <a:cubicBezTo>
                      <a:pt x="69" y="102"/>
                      <a:pt x="69" y="102"/>
                      <a:pt x="69" y="102"/>
                    </a:cubicBezTo>
                    <a:cubicBezTo>
                      <a:pt x="69" y="102"/>
                      <a:pt x="69" y="102"/>
                      <a:pt x="69" y="102"/>
                    </a:cubicBezTo>
                    <a:cubicBezTo>
                      <a:pt x="69" y="102"/>
                      <a:pt x="69" y="102"/>
                      <a:pt x="69" y="102"/>
                    </a:cubicBezTo>
                    <a:cubicBezTo>
                      <a:pt x="69" y="102"/>
                      <a:pt x="69" y="102"/>
                      <a:pt x="69" y="102"/>
                    </a:cubicBezTo>
                    <a:cubicBezTo>
                      <a:pt x="69" y="103"/>
                      <a:pt x="69" y="103"/>
                      <a:pt x="69" y="103"/>
                    </a:cubicBezTo>
                    <a:cubicBezTo>
                      <a:pt x="69" y="103"/>
                      <a:pt x="69" y="103"/>
                      <a:pt x="69" y="103"/>
                    </a:cubicBezTo>
                    <a:cubicBezTo>
                      <a:pt x="69" y="103"/>
                      <a:pt x="69" y="103"/>
                      <a:pt x="69" y="103"/>
                    </a:cubicBezTo>
                    <a:cubicBezTo>
                      <a:pt x="69" y="103"/>
                      <a:pt x="69" y="103"/>
                      <a:pt x="69" y="103"/>
                    </a:cubicBezTo>
                    <a:cubicBezTo>
                      <a:pt x="69" y="103"/>
                      <a:pt x="69" y="103"/>
                      <a:pt x="69" y="103"/>
                    </a:cubicBezTo>
                    <a:cubicBezTo>
                      <a:pt x="69" y="103"/>
                      <a:pt x="69" y="103"/>
                      <a:pt x="69" y="103"/>
                    </a:cubicBezTo>
                    <a:cubicBezTo>
                      <a:pt x="69" y="103"/>
                      <a:pt x="69" y="103"/>
                      <a:pt x="69" y="103"/>
                    </a:cubicBezTo>
                    <a:cubicBezTo>
                      <a:pt x="69" y="103"/>
                      <a:pt x="69" y="103"/>
                      <a:pt x="69" y="103"/>
                    </a:cubicBezTo>
                    <a:cubicBezTo>
                      <a:pt x="69" y="103"/>
                      <a:pt x="69" y="103"/>
                      <a:pt x="69" y="103"/>
                    </a:cubicBezTo>
                    <a:cubicBezTo>
                      <a:pt x="69" y="103"/>
                      <a:pt x="69" y="103"/>
                      <a:pt x="69" y="103"/>
                    </a:cubicBezTo>
                    <a:cubicBezTo>
                      <a:pt x="69" y="103"/>
                      <a:pt x="69" y="103"/>
                      <a:pt x="69" y="103"/>
                    </a:cubicBezTo>
                    <a:cubicBezTo>
                      <a:pt x="69" y="103"/>
                      <a:pt x="69" y="103"/>
                      <a:pt x="69" y="103"/>
                    </a:cubicBezTo>
                    <a:cubicBezTo>
                      <a:pt x="69" y="103"/>
                      <a:pt x="69" y="103"/>
                      <a:pt x="69" y="103"/>
                    </a:cubicBezTo>
                    <a:cubicBezTo>
                      <a:pt x="69" y="103"/>
                      <a:pt x="69" y="103"/>
                      <a:pt x="69" y="103"/>
                    </a:cubicBezTo>
                    <a:cubicBezTo>
                      <a:pt x="69" y="103"/>
                      <a:pt x="69" y="103"/>
                      <a:pt x="69" y="103"/>
                    </a:cubicBezTo>
                    <a:cubicBezTo>
                      <a:pt x="68" y="103"/>
                      <a:pt x="68" y="103"/>
                      <a:pt x="68" y="103"/>
                    </a:cubicBezTo>
                    <a:cubicBezTo>
                      <a:pt x="68" y="103"/>
                      <a:pt x="68" y="103"/>
                      <a:pt x="68" y="103"/>
                    </a:cubicBezTo>
                    <a:cubicBezTo>
                      <a:pt x="69" y="103"/>
                      <a:pt x="69" y="103"/>
                      <a:pt x="69" y="103"/>
                    </a:cubicBezTo>
                    <a:cubicBezTo>
                      <a:pt x="68" y="103"/>
                      <a:pt x="68" y="103"/>
                      <a:pt x="68" y="103"/>
                    </a:cubicBezTo>
                    <a:cubicBezTo>
                      <a:pt x="68" y="102"/>
                      <a:pt x="68" y="102"/>
                      <a:pt x="68" y="102"/>
                    </a:cubicBezTo>
                    <a:cubicBezTo>
                      <a:pt x="68" y="102"/>
                      <a:pt x="68" y="102"/>
                      <a:pt x="68" y="102"/>
                    </a:cubicBezTo>
                    <a:cubicBezTo>
                      <a:pt x="68" y="102"/>
                      <a:pt x="68" y="102"/>
                      <a:pt x="68" y="102"/>
                    </a:cubicBezTo>
                    <a:cubicBezTo>
                      <a:pt x="68" y="102"/>
                      <a:pt x="68" y="102"/>
                      <a:pt x="68" y="102"/>
                    </a:cubicBezTo>
                    <a:cubicBezTo>
                      <a:pt x="67" y="102"/>
                      <a:pt x="67" y="102"/>
                      <a:pt x="67" y="102"/>
                    </a:cubicBezTo>
                    <a:cubicBezTo>
                      <a:pt x="67" y="102"/>
                      <a:pt x="67" y="102"/>
                      <a:pt x="67" y="102"/>
                    </a:cubicBezTo>
                    <a:cubicBezTo>
                      <a:pt x="67" y="102"/>
                      <a:pt x="67" y="102"/>
                      <a:pt x="67" y="102"/>
                    </a:cubicBezTo>
                    <a:cubicBezTo>
                      <a:pt x="67" y="102"/>
                      <a:pt x="67" y="102"/>
                      <a:pt x="67" y="102"/>
                    </a:cubicBezTo>
                    <a:cubicBezTo>
                      <a:pt x="67" y="103"/>
                      <a:pt x="67" y="103"/>
                      <a:pt x="67" y="103"/>
                    </a:cubicBezTo>
                    <a:cubicBezTo>
                      <a:pt x="67" y="103"/>
                      <a:pt x="67" y="103"/>
                      <a:pt x="67" y="103"/>
                    </a:cubicBezTo>
                    <a:cubicBezTo>
                      <a:pt x="67" y="103"/>
                      <a:pt x="67" y="103"/>
                      <a:pt x="67" y="103"/>
                    </a:cubicBezTo>
                    <a:cubicBezTo>
                      <a:pt x="67" y="103"/>
                      <a:pt x="67" y="103"/>
                      <a:pt x="67" y="103"/>
                    </a:cubicBezTo>
                    <a:cubicBezTo>
                      <a:pt x="68" y="103"/>
                      <a:pt x="68" y="103"/>
                      <a:pt x="68" y="103"/>
                    </a:cubicBezTo>
                    <a:cubicBezTo>
                      <a:pt x="68" y="103"/>
                      <a:pt x="68" y="103"/>
                      <a:pt x="68" y="103"/>
                    </a:cubicBezTo>
                    <a:cubicBezTo>
                      <a:pt x="68" y="103"/>
                      <a:pt x="68" y="103"/>
                      <a:pt x="68" y="103"/>
                    </a:cubicBezTo>
                    <a:cubicBezTo>
                      <a:pt x="68" y="104"/>
                      <a:pt x="68" y="104"/>
                      <a:pt x="68" y="104"/>
                    </a:cubicBezTo>
                    <a:cubicBezTo>
                      <a:pt x="68" y="104"/>
                      <a:pt x="68" y="104"/>
                      <a:pt x="68" y="104"/>
                    </a:cubicBezTo>
                    <a:cubicBezTo>
                      <a:pt x="68" y="104"/>
                      <a:pt x="68" y="104"/>
                      <a:pt x="68" y="104"/>
                    </a:cubicBezTo>
                    <a:cubicBezTo>
                      <a:pt x="67" y="104"/>
                      <a:pt x="67" y="104"/>
                      <a:pt x="67" y="104"/>
                    </a:cubicBezTo>
                    <a:cubicBezTo>
                      <a:pt x="67" y="104"/>
                      <a:pt x="67" y="104"/>
                      <a:pt x="67" y="104"/>
                    </a:cubicBezTo>
                    <a:cubicBezTo>
                      <a:pt x="67" y="104"/>
                      <a:pt x="67" y="104"/>
                      <a:pt x="67" y="104"/>
                    </a:cubicBezTo>
                    <a:cubicBezTo>
                      <a:pt x="67" y="103"/>
                      <a:pt x="67" y="103"/>
                      <a:pt x="67" y="103"/>
                    </a:cubicBezTo>
                    <a:cubicBezTo>
                      <a:pt x="67" y="103"/>
                      <a:pt x="67" y="103"/>
                      <a:pt x="67" y="103"/>
                    </a:cubicBezTo>
                    <a:cubicBezTo>
                      <a:pt x="67" y="103"/>
                      <a:pt x="67" y="103"/>
                      <a:pt x="67" y="103"/>
                    </a:cubicBezTo>
                    <a:cubicBezTo>
                      <a:pt x="67" y="104"/>
                      <a:pt x="67" y="104"/>
                      <a:pt x="67" y="104"/>
                    </a:cubicBezTo>
                    <a:cubicBezTo>
                      <a:pt x="67" y="104"/>
                      <a:pt x="67" y="104"/>
                      <a:pt x="67" y="104"/>
                    </a:cubicBezTo>
                    <a:cubicBezTo>
                      <a:pt x="67" y="104"/>
                      <a:pt x="67" y="104"/>
                      <a:pt x="67" y="104"/>
                    </a:cubicBezTo>
                    <a:cubicBezTo>
                      <a:pt x="67" y="104"/>
                      <a:pt x="67" y="104"/>
                      <a:pt x="67" y="104"/>
                    </a:cubicBezTo>
                    <a:cubicBezTo>
                      <a:pt x="68" y="104"/>
                      <a:pt x="68" y="104"/>
                      <a:pt x="68" y="104"/>
                    </a:cubicBezTo>
                    <a:cubicBezTo>
                      <a:pt x="68" y="104"/>
                      <a:pt x="68" y="104"/>
                      <a:pt x="68" y="104"/>
                    </a:cubicBezTo>
                    <a:cubicBezTo>
                      <a:pt x="68" y="104"/>
                      <a:pt x="68" y="104"/>
                      <a:pt x="68" y="104"/>
                    </a:cubicBezTo>
                    <a:cubicBezTo>
                      <a:pt x="68" y="104"/>
                      <a:pt x="68" y="104"/>
                      <a:pt x="68" y="104"/>
                    </a:cubicBezTo>
                    <a:cubicBezTo>
                      <a:pt x="68" y="105"/>
                      <a:pt x="68" y="105"/>
                      <a:pt x="68" y="105"/>
                    </a:cubicBezTo>
                    <a:cubicBezTo>
                      <a:pt x="68" y="105"/>
                      <a:pt x="68" y="105"/>
                      <a:pt x="68" y="105"/>
                    </a:cubicBezTo>
                    <a:cubicBezTo>
                      <a:pt x="67" y="105"/>
                      <a:pt x="67" y="105"/>
                      <a:pt x="67" y="105"/>
                    </a:cubicBezTo>
                    <a:cubicBezTo>
                      <a:pt x="67" y="104"/>
                      <a:pt x="67" y="104"/>
                      <a:pt x="67" y="104"/>
                    </a:cubicBezTo>
                    <a:cubicBezTo>
                      <a:pt x="67" y="104"/>
                      <a:pt x="67" y="104"/>
                      <a:pt x="67" y="104"/>
                    </a:cubicBezTo>
                    <a:cubicBezTo>
                      <a:pt x="67" y="104"/>
                      <a:pt x="67" y="104"/>
                      <a:pt x="67" y="104"/>
                    </a:cubicBezTo>
                    <a:cubicBezTo>
                      <a:pt x="67" y="104"/>
                      <a:pt x="67" y="104"/>
                      <a:pt x="67" y="104"/>
                    </a:cubicBezTo>
                    <a:cubicBezTo>
                      <a:pt x="67" y="104"/>
                      <a:pt x="67" y="104"/>
                      <a:pt x="67" y="104"/>
                    </a:cubicBezTo>
                    <a:cubicBezTo>
                      <a:pt x="67" y="104"/>
                      <a:pt x="67" y="104"/>
                      <a:pt x="67" y="104"/>
                    </a:cubicBezTo>
                    <a:cubicBezTo>
                      <a:pt x="67" y="104"/>
                      <a:pt x="67" y="104"/>
                      <a:pt x="67" y="104"/>
                    </a:cubicBezTo>
                    <a:cubicBezTo>
                      <a:pt x="67" y="104"/>
                      <a:pt x="67" y="104"/>
                      <a:pt x="67" y="104"/>
                    </a:cubicBezTo>
                    <a:cubicBezTo>
                      <a:pt x="67" y="104"/>
                      <a:pt x="67" y="104"/>
                      <a:pt x="67" y="104"/>
                    </a:cubicBezTo>
                    <a:cubicBezTo>
                      <a:pt x="66" y="104"/>
                      <a:pt x="66" y="104"/>
                      <a:pt x="66" y="104"/>
                    </a:cubicBezTo>
                    <a:cubicBezTo>
                      <a:pt x="66" y="104"/>
                      <a:pt x="66" y="104"/>
                      <a:pt x="66" y="104"/>
                    </a:cubicBezTo>
                    <a:cubicBezTo>
                      <a:pt x="66" y="104"/>
                      <a:pt x="66" y="104"/>
                      <a:pt x="66" y="104"/>
                    </a:cubicBezTo>
                    <a:cubicBezTo>
                      <a:pt x="66" y="104"/>
                      <a:pt x="66" y="104"/>
                      <a:pt x="66" y="104"/>
                    </a:cubicBezTo>
                    <a:cubicBezTo>
                      <a:pt x="66" y="104"/>
                      <a:pt x="66" y="104"/>
                      <a:pt x="66" y="104"/>
                    </a:cubicBezTo>
                    <a:cubicBezTo>
                      <a:pt x="66" y="104"/>
                      <a:pt x="66" y="104"/>
                      <a:pt x="66" y="104"/>
                    </a:cubicBezTo>
                    <a:cubicBezTo>
                      <a:pt x="66" y="104"/>
                      <a:pt x="66" y="104"/>
                      <a:pt x="66" y="104"/>
                    </a:cubicBezTo>
                    <a:cubicBezTo>
                      <a:pt x="66" y="104"/>
                      <a:pt x="66" y="104"/>
                      <a:pt x="66" y="104"/>
                    </a:cubicBezTo>
                    <a:cubicBezTo>
                      <a:pt x="66" y="104"/>
                      <a:pt x="66" y="104"/>
                      <a:pt x="66" y="104"/>
                    </a:cubicBezTo>
                    <a:cubicBezTo>
                      <a:pt x="66" y="104"/>
                      <a:pt x="66" y="104"/>
                      <a:pt x="66" y="104"/>
                    </a:cubicBezTo>
                    <a:cubicBezTo>
                      <a:pt x="65" y="104"/>
                      <a:pt x="65" y="104"/>
                      <a:pt x="65" y="104"/>
                    </a:cubicBezTo>
                    <a:cubicBezTo>
                      <a:pt x="65" y="104"/>
                      <a:pt x="65" y="104"/>
                      <a:pt x="65" y="104"/>
                    </a:cubicBezTo>
                    <a:cubicBezTo>
                      <a:pt x="64" y="104"/>
                      <a:pt x="64" y="104"/>
                      <a:pt x="64" y="104"/>
                    </a:cubicBezTo>
                    <a:cubicBezTo>
                      <a:pt x="64" y="104"/>
                      <a:pt x="64" y="104"/>
                      <a:pt x="64" y="104"/>
                    </a:cubicBezTo>
                    <a:cubicBezTo>
                      <a:pt x="65" y="105"/>
                      <a:pt x="65" y="105"/>
                      <a:pt x="65" y="105"/>
                    </a:cubicBezTo>
                    <a:cubicBezTo>
                      <a:pt x="65" y="105"/>
                      <a:pt x="65" y="105"/>
                      <a:pt x="65" y="105"/>
                    </a:cubicBezTo>
                    <a:cubicBezTo>
                      <a:pt x="65" y="105"/>
                      <a:pt x="65" y="105"/>
                      <a:pt x="65" y="105"/>
                    </a:cubicBezTo>
                    <a:cubicBezTo>
                      <a:pt x="65" y="105"/>
                      <a:pt x="65" y="105"/>
                      <a:pt x="65" y="105"/>
                    </a:cubicBezTo>
                    <a:cubicBezTo>
                      <a:pt x="65" y="105"/>
                      <a:pt x="65" y="105"/>
                      <a:pt x="65" y="105"/>
                    </a:cubicBezTo>
                    <a:cubicBezTo>
                      <a:pt x="65" y="105"/>
                      <a:pt x="65" y="105"/>
                      <a:pt x="65" y="105"/>
                    </a:cubicBezTo>
                    <a:cubicBezTo>
                      <a:pt x="65" y="105"/>
                      <a:pt x="65" y="105"/>
                      <a:pt x="65" y="105"/>
                    </a:cubicBezTo>
                    <a:cubicBezTo>
                      <a:pt x="65" y="105"/>
                      <a:pt x="65" y="105"/>
                      <a:pt x="65" y="105"/>
                    </a:cubicBezTo>
                    <a:cubicBezTo>
                      <a:pt x="65" y="105"/>
                      <a:pt x="65" y="105"/>
                      <a:pt x="65" y="105"/>
                    </a:cubicBezTo>
                    <a:cubicBezTo>
                      <a:pt x="65" y="105"/>
                      <a:pt x="65" y="105"/>
                      <a:pt x="65" y="105"/>
                    </a:cubicBezTo>
                    <a:cubicBezTo>
                      <a:pt x="65" y="105"/>
                      <a:pt x="65" y="105"/>
                      <a:pt x="65" y="105"/>
                    </a:cubicBezTo>
                    <a:cubicBezTo>
                      <a:pt x="65" y="105"/>
                      <a:pt x="65" y="105"/>
                      <a:pt x="65" y="105"/>
                    </a:cubicBezTo>
                    <a:cubicBezTo>
                      <a:pt x="65" y="105"/>
                      <a:pt x="65" y="105"/>
                      <a:pt x="65" y="105"/>
                    </a:cubicBezTo>
                    <a:cubicBezTo>
                      <a:pt x="65" y="105"/>
                      <a:pt x="65" y="105"/>
                      <a:pt x="65" y="105"/>
                    </a:cubicBezTo>
                    <a:cubicBezTo>
                      <a:pt x="65" y="105"/>
                      <a:pt x="65" y="105"/>
                      <a:pt x="65" y="105"/>
                    </a:cubicBezTo>
                    <a:cubicBezTo>
                      <a:pt x="65" y="105"/>
                      <a:pt x="65" y="105"/>
                      <a:pt x="65" y="105"/>
                    </a:cubicBezTo>
                    <a:cubicBezTo>
                      <a:pt x="65" y="105"/>
                      <a:pt x="64" y="105"/>
                      <a:pt x="64" y="104"/>
                    </a:cubicBezTo>
                    <a:cubicBezTo>
                      <a:pt x="64" y="104"/>
                      <a:pt x="64" y="104"/>
                      <a:pt x="64" y="104"/>
                    </a:cubicBezTo>
                    <a:cubicBezTo>
                      <a:pt x="64" y="104"/>
                      <a:pt x="64" y="104"/>
                      <a:pt x="64" y="104"/>
                    </a:cubicBezTo>
                    <a:cubicBezTo>
                      <a:pt x="64" y="104"/>
                      <a:pt x="64" y="104"/>
                      <a:pt x="64" y="104"/>
                    </a:cubicBezTo>
                    <a:cubicBezTo>
                      <a:pt x="64" y="104"/>
                      <a:pt x="64" y="104"/>
                      <a:pt x="64" y="104"/>
                    </a:cubicBezTo>
                    <a:cubicBezTo>
                      <a:pt x="63" y="104"/>
                      <a:pt x="63" y="104"/>
                      <a:pt x="63" y="104"/>
                    </a:cubicBezTo>
                    <a:cubicBezTo>
                      <a:pt x="63" y="104"/>
                      <a:pt x="63" y="104"/>
                      <a:pt x="63" y="104"/>
                    </a:cubicBezTo>
                    <a:cubicBezTo>
                      <a:pt x="63" y="104"/>
                      <a:pt x="63" y="104"/>
                      <a:pt x="63" y="104"/>
                    </a:cubicBezTo>
                    <a:cubicBezTo>
                      <a:pt x="63" y="104"/>
                      <a:pt x="63" y="104"/>
                      <a:pt x="63" y="104"/>
                    </a:cubicBezTo>
                    <a:cubicBezTo>
                      <a:pt x="63" y="104"/>
                      <a:pt x="63" y="104"/>
                      <a:pt x="63" y="104"/>
                    </a:cubicBezTo>
                    <a:cubicBezTo>
                      <a:pt x="63" y="104"/>
                      <a:pt x="63" y="104"/>
                      <a:pt x="63" y="104"/>
                    </a:cubicBezTo>
                    <a:cubicBezTo>
                      <a:pt x="64" y="104"/>
                      <a:pt x="64" y="104"/>
                      <a:pt x="64" y="104"/>
                    </a:cubicBezTo>
                    <a:cubicBezTo>
                      <a:pt x="64" y="105"/>
                      <a:pt x="64" y="105"/>
                      <a:pt x="64" y="105"/>
                    </a:cubicBezTo>
                    <a:cubicBezTo>
                      <a:pt x="64" y="105"/>
                      <a:pt x="64" y="105"/>
                      <a:pt x="64" y="105"/>
                    </a:cubicBezTo>
                    <a:cubicBezTo>
                      <a:pt x="64" y="105"/>
                      <a:pt x="64" y="105"/>
                      <a:pt x="64" y="105"/>
                    </a:cubicBezTo>
                    <a:cubicBezTo>
                      <a:pt x="64" y="105"/>
                      <a:pt x="64" y="105"/>
                      <a:pt x="64" y="105"/>
                    </a:cubicBezTo>
                    <a:cubicBezTo>
                      <a:pt x="64" y="105"/>
                      <a:pt x="64" y="105"/>
                      <a:pt x="64" y="105"/>
                    </a:cubicBezTo>
                    <a:cubicBezTo>
                      <a:pt x="63" y="104"/>
                      <a:pt x="63" y="104"/>
                      <a:pt x="63" y="104"/>
                    </a:cubicBezTo>
                    <a:cubicBezTo>
                      <a:pt x="63" y="104"/>
                      <a:pt x="63" y="104"/>
                      <a:pt x="63" y="104"/>
                    </a:cubicBezTo>
                    <a:cubicBezTo>
                      <a:pt x="63" y="104"/>
                      <a:pt x="63" y="104"/>
                      <a:pt x="63" y="104"/>
                    </a:cubicBezTo>
                    <a:cubicBezTo>
                      <a:pt x="63" y="104"/>
                      <a:pt x="63" y="104"/>
                      <a:pt x="63" y="104"/>
                    </a:cubicBezTo>
                    <a:cubicBezTo>
                      <a:pt x="63" y="104"/>
                      <a:pt x="63" y="104"/>
                      <a:pt x="63" y="104"/>
                    </a:cubicBezTo>
                    <a:cubicBezTo>
                      <a:pt x="63" y="104"/>
                      <a:pt x="63" y="104"/>
                      <a:pt x="63" y="104"/>
                    </a:cubicBezTo>
                    <a:cubicBezTo>
                      <a:pt x="62" y="103"/>
                      <a:pt x="62" y="103"/>
                      <a:pt x="62" y="103"/>
                    </a:cubicBezTo>
                    <a:cubicBezTo>
                      <a:pt x="62" y="103"/>
                      <a:pt x="62" y="103"/>
                      <a:pt x="62" y="103"/>
                    </a:cubicBezTo>
                    <a:cubicBezTo>
                      <a:pt x="62" y="103"/>
                      <a:pt x="62" y="103"/>
                      <a:pt x="62" y="103"/>
                    </a:cubicBezTo>
                    <a:cubicBezTo>
                      <a:pt x="62" y="103"/>
                      <a:pt x="62" y="103"/>
                      <a:pt x="62" y="103"/>
                    </a:cubicBezTo>
                    <a:cubicBezTo>
                      <a:pt x="62" y="103"/>
                      <a:pt x="62" y="103"/>
                      <a:pt x="62" y="103"/>
                    </a:cubicBezTo>
                    <a:cubicBezTo>
                      <a:pt x="62" y="103"/>
                      <a:pt x="62" y="103"/>
                      <a:pt x="62" y="103"/>
                    </a:cubicBezTo>
                    <a:cubicBezTo>
                      <a:pt x="62" y="103"/>
                      <a:pt x="62" y="103"/>
                      <a:pt x="62" y="103"/>
                    </a:cubicBezTo>
                    <a:cubicBezTo>
                      <a:pt x="62" y="103"/>
                      <a:pt x="62" y="103"/>
                      <a:pt x="62" y="103"/>
                    </a:cubicBezTo>
                    <a:cubicBezTo>
                      <a:pt x="62" y="103"/>
                      <a:pt x="62" y="103"/>
                      <a:pt x="62" y="103"/>
                    </a:cubicBezTo>
                    <a:cubicBezTo>
                      <a:pt x="62" y="103"/>
                      <a:pt x="62" y="103"/>
                      <a:pt x="62" y="103"/>
                    </a:cubicBezTo>
                    <a:cubicBezTo>
                      <a:pt x="61" y="103"/>
                      <a:pt x="61" y="103"/>
                      <a:pt x="61" y="103"/>
                    </a:cubicBezTo>
                    <a:cubicBezTo>
                      <a:pt x="61" y="103"/>
                      <a:pt x="61" y="103"/>
                      <a:pt x="61" y="103"/>
                    </a:cubicBezTo>
                    <a:cubicBezTo>
                      <a:pt x="61" y="103"/>
                      <a:pt x="61" y="103"/>
                      <a:pt x="61" y="103"/>
                    </a:cubicBezTo>
                    <a:cubicBezTo>
                      <a:pt x="61" y="103"/>
                      <a:pt x="61" y="103"/>
                      <a:pt x="61" y="103"/>
                    </a:cubicBezTo>
                    <a:cubicBezTo>
                      <a:pt x="61" y="104"/>
                      <a:pt x="61" y="104"/>
                      <a:pt x="61" y="104"/>
                    </a:cubicBezTo>
                    <a:cubicBezTo>
                      <a:pt x="62" y="104"/>
                      <a:pt x="62" y="104"/>
                      <a:pt x="62" y="104"/>
                    </a:cubicBezTo>
                    <a:cubicBezTo>
                      <a:pt x="62" y="104"/>
                      <a:pt x="62" y="104"/>
                      <a:pt x="62" y="104"/>
                    </a:cubicBezTo>
                    <a:cubicBezTo>
                      <a:pt x="62" y="104"/>
                      <a:pt x="62" y="104"/>
                      <a:pt x="62" y="104"/>
                    </a:cubicBezTo>
                    <a:cubicBezTo>
                      <a:pt x="62" y="104"/>
                      <a:pt x="62" y="104"/>
                      <a:pt x="62" y="104"/>
                    </a:cubicBezTo>
                    <a:cubicBezTo>
                      <a:pt x="62" y="104"/>
                      <a:pt x="62" y="104"/>
                      <a:pt x="62" y="104"/>
                    </a:cubicBezTo>
                    <a:cubicBezTo>
                      <a:pt x="62" y="105"/>
                      <a:pt x="62" y="105"/>
                      <a:pt x="62" y="105"/>
                    </a:cubicBezTo>
                    <a:cubicBezTo>
                      <a:pt x="63" y="105"/>
                      <a:pt x="63" y="105"/>
                      <a:pt x="63" y="105"/>
                    </a:cubicBezTo>
                    <a:cubicBezTo>
                      <a:pt x="62" y="105"/>
                      <a:pt x="62" y="105"/>
                      <a:pt x="62" y="105"/>
                    </a:cubicBezTo>
                    <a:cubicBezTo>
                      <a:pt x="63" y="105"/>
                      <a:pt x="63" y="105"/>
                      <a:pt x="63" y="105"/>
                    </a:cubicBezTo>
                    <a:cubicBezTo>
                      <a:pt x="63" y="105"/>
                      <a:pt x="63" y="105"/>
                      <a:pt x="63" y="105"/>
                    </a:cubicBezTo>
                    <a:cubicBezTo>
                      <a:pt x="63" y="106"/>
                      <a:pt x="63" y="106"/>
                      <a:pt x="63" y="106"/>
                    </a:cubicBezTo>
                    <a:cubicBezTo>
                      <a:pt x="64" y="106"/>
                      <a:pt x="64" y="106"/>
                      <a:pt x="64" y="106"/>
                    </a:cubicBezTo>
                    <a:cubicBezTo>
                      <a:pt x="64" y="106"/>
                      <a:pt x="64" y="106"/>
                      <a:pt x="64" y="106"/>
                    </a:cubicBezTo>
                    <a:cubicBezTo>
                      <a:pt x="64" y="106"/>
                      <a:pt x="64" y="106"/>
                      <a:pt x="64" y="106"/>
                    </a:cubicBezTo>
                    <a:cubicBezTo>
                      <a:pt x="64" y="106"/>
                      <a:pt x="64" y="106"/>
                      <a:pt x="64" y="106"/>
                    </a:cubicBezTo>
                    <a:cubicBezTo>
                      <a:pt x="64" y="106"/>
                      <a:pt x="64" y="106"/>
                      <a:pt x="64" y="106"/>
                    </a:cubicBezTo>
                    <a:cubicBezTo>
                      <a:pt x="64" y="106"/>
                      <a:pt x="64" y="106"/>
                      <a:pt x="64" y="106"/>
                    </a:cubicBezTo>
                    <a:cubicBezTo>
                      <a:pt x="64" y="106"/>
                      <a:pt x="64" y="106"/>
                      <a:pt x="64" y="106"/>
                    </a:cubicBezTo>
                    <a:cubicBezTo>
                      <a:pt x="64" y="106"/>
                      <a:pt x="64" y="106"/>
                      <a:pt x="64" y="106"/>
                    </a:cubicBezTo>
                    <a:cubicBezTo>
                      <a:pt x="64" y="106"/>
                      <a:pt x="64" y="106"/>
                      <a:pt x="64" y="106"/>
                    </a:cubicBezTo>
                    <a:cubicBezTo>
                      <a:pt x="64" y="107"/>
                      <a:pt x="64" y="107"/>
                      <a:pt x="64" y="107"/>
                    </a:cubicBezTo>
                    <a:cubicBezTo>
                      <a:pt x="64" y="107"/>
                      <a:pt x="64" y="107"/>
                      <a:pt x="64" y="107"/>
                    </a:cubicBezTo>
                    <a:cubicBezTo>
                      <a:pt x="64" y="107"/>
                      <a:pt x="64" y="107"/>
                      <a:pt x="64" y="107"/>
                    </a:cubicBezTo>
                    <a:cubicBezTo>
                      <a:pt x="64" y="107"/>
                      <a:pt x="64" y="107"/>
                      <a:pt x="64" y="107"/>
                    </a:cubicBezTo>
                    <a:cubicBezTo>
                      <a:pt x="64" y="107"/>
                      <a:pt x="64" y="107"/>
                      <a:pt x="64" y="107"/>
                    </a:cubicBezTo>
                    <a:cubicBezTo>
                      <a:pt x="64" y="107"/>
                      <a:pt x="64" y="107"/>
                      <a:pt x="64" y="107"/>
                    </a:cubicBezTo>
                    <a:cubicBezTo>
                      <a:pt x="64" y="107"/>
                      <a:pt x="64" y="107"/>
                      <a:pt x="64" y="107"/>
                    </a:cubicBezTo>
                    <a:cubicBezTo>
                      <a:pt x="65" y="107"/>
                      <a:pt x="65" y="107"/>
                      <a:pt x="65" y="107"/>
                    </a:cubicBezTo>
                    <a:cubicBezTo>
                      <a:pt x="65" y="107"/>
                      <a:pt x="65" y="107"/>
                      <a:pt x="65" y="107"/>
                    </a:cubicBezTo>
                    <a:cubicBezTo>
                      <a:pt x="65" y="107"/>
                      <a:pt x="65" y="107"/>
                      <a:pt x="65" y="107"/>
                    </a:cubicBezTo>
                    <a:cubicBezTo>
                      <a:pt x="66" y="108"/>
                      <a:pt x="66" y="108"/>
                      <a:pt x="66" y="108"/>
                    </a:cubicBezTo>
                    <a:cubicBezTo>
                      <a:pt x="66" y="108"/>
                      <a:pt x="66" y="108"/>
                      <a:pt x="66" y="108"/>
                    </a:cubicBezTo>
                    <a:cubicBezTo>
                      <a:pt x="66" y="108"/>
                      <a:pt x="66" y="108"/>
                      <a:pt x="66" y="108"/>
                    </a:cubicBezTo>
                    <a:cubicBezTo>
                      <a:pt x="66" y="108"/>
                      <a:pt x="66" y="108"/>
                      <a:pt x="66" y="108"/>
                    </a:cubicBezTo>
                    <a:cubicBezTo>
                      <a:pt x="66" y="108"/>
                      <a:pt x="66" y="108"/>
                      <a:pt x="66" y="108"/>
                    </a:cubicBezTo>
                    <a:cubicBezTo>
                      <a:pt x="66" y="108"/>
                      <a:pt x="66" y="108"/>
                      <a:pt x="66" y="108"/>
                    </a:cubicBezTo>
                    <a:cubicBezTo>
                      <a:pt x="66" y="108"/>
                      <a:pt x="66" y="108"/>
                      <a:pt x="66" y="108"/>
                    </a:cubicBezTo>
                    <a:cubicBezTo>
                      <a:pt x="66" y="108"/>
                      <a:pt x="66" y="108"/>
                      <a:pt x="66" y="108"/>
                    </a:cubicBezTo>
                    <a:cubicBezTo>
                      <a:pt x="66" y="108"/>
                      <a:pt x="66" y="108"/>
                      <a:pt x="66" y="108"/>
                    </a:cubicBezTo>
                    <a:cubicBezTo>
                      <a:pt x="66" y="108"/>
                      <a:pt x="66" y="108"/>
                      <a:pt x="66" y="108"/>
                    </a:cubicBezTo>
                    <a:cubicBezTo>
                      <a:pt x="65" y="108"/>
                      <a:pt x="65" y="108"/>
                      <a:pt x="65" y="108"/>
                    </a:cubicBezTo>
                    <a:cubicBezTo>
                      <a:pt x="66" y="108"/>
                      <a:pt x="66" y="108"/>
                      <a:pt x="66" y="108"/>
                    </a:cubicBezTo>
                    <a:cubicBezTo>
                      <a:pt x="65" y="108"/>
                      <a:pt x="65" y="108"/>
                      <a:pt x="65" y="108"/>
                    </a:cubicBezTo>
                    <a:cubicBezTo>
                      <a:pt x="65" y="108"/>
                      <a:pt x="65" y="108"/>
                      <a:pt x="65" y="108"/>
                    </a:cubicBezTo>
                    <a:cubicBezTo>
                      <a:pt x="65" y="107"/>
                      <a:pt x="65" y="107"/>
                      <a:pt x="65" y="107"/>
                    </a:cubicBezTo>
                    <a:cubicBezTo>
                      <a:pt x="65" y="107"/>
                      <a:pt x="65" y="107"/>
                      <a:pt x="65" y="107"/>
                    </a:cubicBezTo>
                    <a:cubicBezTo>
                      <a:pt x="65" y="107"/>
                      <a:pt x="65" y="107"/>
                      <a:pt x="65" y="107"/>
                    </a:cubicBezTo>
                    <a:cubicBezTo>
                      <a:pt x="65" y="107"/>
                      <a:pt x="65" y="107"/>
                      <a:pt x="65" y="107"/>
                    </a:cubicBezTo>
                    <a:cubicBezTo>
                      <a:pt x="64" y="107"/>
                      <a:pt x="64" y="107"/>
                      <a:pt x="64" y="107"/>
                    </a:cubicBezTo>
                    <a:cubicBezTo>
                      <a:pt x="64" y="108"/>
                      <a:pt x="64" y="108"/>
                      <a:pt x="64" y="108"/>
                    </a:cubicBezTo>
                    <a:cubicBezTo>
                      <a:pt x="64" y="107"/>
                      <a:pt x="64" y="107"/>
                      <a:pt x="64" y="107"/>
                    </a:cubicBezTo>
                    <a:cubicBezTo>
                      <a:pt x="64" y="108"/>
                      <a:pt x="64" y="108"/>
                      <a:pt x="64" y="108"/>
                    </a:cubicBezTo>
                    <a:cubicBezTo>
                      <a:pt x="65" y="108"/>
                      <a:pt x="65" y="108"/>
                      <a:pt x="65" y="108"/>
                    </a:cubicBezTo>
                    <a:cubicBezTo>
                      <a:pt x="65" y="108"/>
                      <a:pt x="65" y="108"/>
                      <a:pt x="65" y="108"/>
                    </a:cubicBezTo>
                    <a:cubicBezTo>
                      <a:pt x="65" y="108"/>
                      <a:pt x="65" y="108"/>
                      <a:pt x="65" y="108"/>
                    </a:cubicBezTo>
                    <a:cubicBezTo>
                      <a:pt x="65" y="108"/>
                      <a:pt x="65" y="108"/>
                      <a:pt x="65" y="108"/>
                    </a:cubicBezTo>
                    <a:cubicBezTo>
                      <a:pt x="65" y="108"/>
                      <a:pt x="65" y="108"/>
                      <a:pt x="65" y="108"/>
                    </a:cubicBezTo>
                    <a:cubicBezTo>
                      <a:pt x="66" y="109"/>
                      <a:pt x="66" y="109"/>
                      <a:pt x="66" y="109"/>
                    </a:cubicBezTo>
                    <a:cubicBezTo>
                      <a:pt x="66" y="109"/>
                      <a:pt x="66" y="109"/>
                      <a:pt x="66" y="109"/>
                    </a:cubicBezTo>
                    <a:cubicBezTo>
                      <a:pt x="66" y="109"/>
                      <a:pt x="66" y="109"/>
                      <a:pt x="66" y="109"/>
                    </a:cubicBezTo>
                    <a:cubicBezTo>
                      <a:pt x="66" y="109"/>
                      <a:pt x="66" y="109"/>
                      <a:pt x="66" y="109"/>
                    </a:cubicBezTo>
                    <a:cubicBezTo>
                      <a:pt x="66" y="109"/>
                      <a:pt x="66" y="109"/>
                      <a:pt x="66" y="109"/>
                    </a:cubicBezTo>
                    <a:cubicBezTo>
                      <a:pt x="66" y="110"/>
                      <a:pt x="66" y="110"/>
                      <a:pt x="66" y="110"/>
                    </a:cubicBezTo>
                    <a:cubicBezTo>
                      <a:pt x="67" y="111"/>
                      <a:pt x="67" y="111"/>
                      <a:pt x="67" y="111"/>
                    </a:cubicBezTo>
                    <a:cubicBezTo>
                      <a:pt x="67" y="111"/>
                      <a:pt x="67" y="111"/>
                      <a:pt x="67" y="111"/>
                    </a:cubicBezTo>
                    <a:cubicBezTo>
                      <a:pt x="67" y="111"/>
                      <a:pt x="67" y="111"/>
                      <a:pt x="67" y="111"/>
                    </a:cubicBezTo>
                    <a:cubicBezTo>
                      <a:pt x="67" y="111"/>
                      <a:pt x="67" y="111"/>
                      <a:pt x="67" y="111"/>
                    </a:cubicBezTo>
                    <a:cubicBezTo>
                      <a:pt x="67" y="111"/>
                      <a:pt x="67" y="111"/>
                      <a:pt x="67" y="111"/>
                    </a:cubicBezTo>
                    <a:cubicBezTo>
                      <a:pt x="67" y="111"/>
                      <a:pt x="67" y="111"/>
                      <a:pt x="67" y="111"/>
                    </a:cubicBezTo>
                    <a:cubicBezTo>
                      <a:pt x="67" y="111"/>
                      <a:pt x="67" y="111"/>
                      <a:pt x="67" y="111"/>
                    </a:cubicBezTo>
                    <a:cubicBezTo>
                      <a:pt x="68" y="112"/>
                      <a:pt x="68" y="112"/>
                      <a:pt x="68" y="112"/>
                    </a:cubicBezTo>
                    <a:cubicBezTo>
                      <a:pt x="68" y="112"/>
                      <a:pt x="68" y="112"/>
                      <a:pt x="68" y="112"/>
                    </a:cubicBezTo>
                    <a:cubicBezTo>
                      <a:pt x="68" y="112"/>
                      <a:pt x="68" y="112"/>
                      <a:pt x="68" y="112"/>
                    </a:cubicBezTo>
                    <a:cubicBezTo>
                      <a:pt x="68" y="112"/>
                      <a:pt x="68" y="112"/>
                      <a:pt x="68" y="112"/>
                    </a:cubicBezTo>
                    <a:cubicBezTo>
                      <a:pt x="68" y="112"/>
                      <a:pt x="68" y="112"/>
                      <a:pt x="68" y="112"/>
                    </a:cubicBezTo>
                    <a:cubicBezTo>
                      <a:pt x="68" y="112"/>
                      <a:pt x="68" y="112"/>
                      <a:pt x="68" y="112"/>
                    </a:cubicBezTo>
                    <a:cubicBezTo>
                      <a:pt x="68" y="112"/>
                      <a:pt x="68" y="112"/>
                      <a:pt x="68" y="112"/>
                    </a:cubicBezTo>
                    <a:cubicBezTo>
                      <a:pt x="69" y="112"/>
                      <a:pt x="69" y="112"/>
                      <a:pt x="69" y="112"/>
                    </a:cubicBezTo>
                    <a:cubicBezTo>
                      <a:pt x="69" y="113"/>
                      <a:pt x="69" y="113"/>
                      <a:pt x="69" y="113"/>
                    </a:cubicBezTo>
                    <a:cubicBezTo>
                      <a:pt x="68" y="112"/>
                      <a:pt x="68" y="112"/>
                      <a:pt x="68" y="112"/>
                    </a:cubicBezTo>
                    <a:cubicBezTo>
                      <a:pt x="68" y="112"/>
                      <a:pt x="68" y="112"/>
                      <a:pt x="68" y="112"/>
                    </a:cubicBezTo>
                    <a:cubicBezTo>
                      <a:pt x="68" y="112"/>
                      <a:pt x="68" y="112"/>
                      <a:pt x="68" y="112"/>
                    </a:cubicBezTo>
                    <a:cubicBezTo>
                      <a:pt x="68" y="112"/>
                      <a:pt x="68" y="112"/>
                      <a:pt x="68" y="112"/>
                    </a:cubicBezTo>
                    <a:cubicBezTo>
                      <a:pt x="68" y="112"/>
                      <a:pt x="68" y="112"/>
                      <a:pt x="68" y="112"/>
                    </a:cubicBezTo>
                    <a:cubicBezTo>
                      <a:pt x="68" y="112"/>
                      <a:pt x="68" y="112"/>
                      <a:pt x="68" y="112"/>
                    </a:cubicBezTo>
                    <a:cubicBezTo>
                      <a:pt x="68" y="112"/>
                      <a:pt x="68" y="112"/>
                      <a:pt x="68" y="112"/>
                    </a:cubicBezTo>
                    <a:cubicBezTo>
                      <a:pt x="67" y="112"/>
                      <a:pt x="67" y="112"/>
                      <a:pt x="67" y="112"/>
                    </a:cubicBezTo>
                    <a:cubicBezTo>
                      <a:pt x="67" y="112"/>
                      <a:pt x="67" y="112"/>
                      <a:pt x="67" y="112"/>
                    </a:cubicBezTo>
                    <a:cubicBezTo>
                      <a:pt x="67" y="112"/>
                      <a:pt x="67" y="112"/>
                      <a:pt x="67" y="112"/>
                    </a:cubicBezTo>
                    <a:cubicBezTo>
                      <a:pt x="67" y="112"/>
                      <a:pt x="67" y="112"/>
                      <a:pt x="67" y="112"/>
                    </a:cubicBezTo>
                    <a:cubicBezTo>
                      <a:pt x="67" y="112"/>
                      <a:pt x="67" y="112"/>
                      <a:pt x="67" y="112"/>
                    </a:cubicBezTo>
                    <a:cubicBezTo>
                      <a:pt x="67" y="112"/>
                      <a:pt x="67" y="112"/>
                      <a:pt x="67" y="112"/>
                    </a:cubicBezTo>
                    <a:cubicBezTo>
                      <a:pt x="67" y="111"/>
                      <a:pt x="67" y="111"/>
                      <a:pt x="67" y="111"/>
                    </a:cubicBezTo>
                    <a:cubicBezTo>
                      <a:pt x="66" y="110"/>
                      <a:pt x="66" y="110"/>
                      <a:pt x="66" y="110"/>
                    </a:cubicBezTo>
                    <a:cubicBezTo>
                      <a:pt x="66" y="110"/>
                      <a:pt x="66" y="110"/>
                      <a:pt x="66" y="110"/>
                    </a:cubicBezTo>
                    <a:cubicBezTo>
                      <a:pt x="66" y="110"/>
                      <a:pt x="66" y="110"/>
                      <a:pt x="66" y="110"/>
                    </a:cubicBezTo>
                    <a:cubicBezTo>
                      <a:pt x="66" y="110"/>
                      <a:pt x="66" y="110"/>
                      <a:pt x="66" y="110"/>
                    </a:cubicBezTo>
                    <a:cubicBezTo>
                      <a:pt x="66" y="110"/>
                      <a:pt x="66" y="110"/>
                      <a:pt x="66" y="110"/>
                    </a:cubicBezTo>
                    <a:cubicBezTo>
                      <a:pt x="66" y="110"/>
                      <a:pt x="66" y="110"/>
                      <a:pt x="66" y="110"/>
                    </a:cubicBezTo>
                    <a:cubicBezTo>
                      <a:pt x="66" y="110"/>
                      <a:pt x="66" y="110"/>
                      <a:pt x="66" y="110"/>
                    </a:cubicBezTo>
                    <a:cubicBezTo>
                      <a:pt x="65" y="109"/>
                      <a:pt x="65" y="109"/>
                      <a:pt x="65" y="109"/>
                    </a:cubicBezTo>
                    <a:cubicBezTo>
                      <a:pt x="65" y="109"/>
                      <a:pt x="65" y="109"/>
                      <a:pt x="65" y="109"/>
                    </a:cubicBezTo>
                    <a:cubicBezTo>
                      <a:pt x="65" y="109"/>
                      <a:pt x="65" y="109"/>
                      <a:pt x="65" y="108"/>
                    </a:cubicBezTo>
                    <a:cubicBezTo>
                      <a:pt x="65" y="108"/>
                      <a:pt x="65" y="108"/>
                      <a:pt x="65" y="108"/>
                    </a:cubicBezTo>
                    <a:cubicBezTo>
                      <a:pt x="65" y="108"/>
                      <a:pt x="65" y="108"/>
                      <a:pt x="65" y="108"/>
                    </a:cubicBezTo>
                    <a:cubicBezTo>
                      <a:pt x="65" y="108"/>
                      <a:pt x="65" y="108"/>
                      <a:pt x="65" y="108"/>
                    </a:cubicBezTo>
                    <a:cubicBezTo>
                      <a:pt x="64" y="108"/>
                      <a:pt x="64" y="108"/>
                      <a:pt x="64" y="108"/>
                    </a:cubicBezTo>
                    <a:cubicBezTo>
                      <a:pt x="64" y="108"/>
                      <a:pt x="64" y="108"/>
                      <a:pt x="64" y="108"/>
                    </a:cubicBezTo>
                    <a:cubicBezTo>
                      <a:pt x="64" y="108"/>
                      <a:pt x="64" y="108"/>
                      <a:pt x="64" y="108"/>
                    </a:cubicBezTo>
                    <a:cubicBezTo>
                      <a:pt x="64" y="108"/>
                      <a:pt x="64" y="108"/>
                      <a:pt x="64" y="108"/>
                    </a:cubicBezTo>
                    <a:cubicBezTo>
                      <a:pt x="64" y="108"/>
                      <a:pt x="64" y="108"/>
                      <a:pt x="64" y="108"/>
                    </a:cubicBezTo>
                    <a:cubicBezTo>
                      <a:pt x="64" y="108"/>
                      <a:pt x="64" y="108"/>
                      <a:pt x="64" y="108"/>
                    </a:cubicBezTo>
                    <a:cubicBezTo>
                      <a:pt x="63" y="107"/>
                      <a:pt x="63" y="107"/>
                      <a:pt x="63" y="107"/>
                    </a:cubicBezTo>
                    <a:cubicBezTo>
                      <a:pt x="63" y="107"/>
                      <a:pt x="63" y="107"/>
                      <a:pt x="63" y="107"/>
                    </a:cubicBezTo>
                    <a:cubicBezTo>
                      <a:pt x="63" y="107"/>
                      <a:pt x="63" y="107"/>
                      <a:pt x="63" y="107"/>
                    </a:cubicBezTo>
                    <a:cubicBezTo>
                      <a:pt x="63" y="108"/>
                      <a:pt x="63" y="108"/>
                      <a:pt x="63" y="108"/>
                    </a:cubicBezTo>
                    <a:cubicBezTo>
                      <a:pt x="63" y="108"/>
                      <a:pt x="63" y="108"/>
                      <a:pt x="63" y="108"/>
                    </a:cubicBezTo>
                    <a:cubicBezTo>
                      <a:pt x="64" y="108"/>
                      <a:pt x="64" y="108"/>
                      <a:pt x="64" y="108"/>
                    </a:cubicBezTo>
                    <a:cubicBezTo>
                      <a:pt x="64" y="109"/>
                      <a:pt x="64" y="109"/>
                      <a:pt x="64" y="109"/>
                    </a:cubicBezTo>
                    <a:cubicBezTo>
                      <a:pt x="64" y="109"/>
                      <a:pt x="64" y="109"/>
                      <a:pt x="64" y="109"/>
                    </a:cubicBezTo>
                    <a:cubicBezTo>
                      <a:pt x="64" y="109"/>
                      <a:pt x="64" y="109"/>
                      <a:pt x="64" y="109"/>
                    </a:cubicBezTo>
                    <a:cubicBezTo>
                      <a:pt x="64" y="109"/>
                      <a:pt x="64" y="109"/>
                      <a:pt x="64" y="109"/>
                    </a:cubicBezTo>
                    <a:cubicBezTo>
                      <a:pt x="64" y="109"/>
                      <a:pt x="64" y="109"/>
                      <a:pt x="64" y="109"/>
                    </a:cubicBezTo>
                    <a:cubicBezTo>
                      <a:pt x="64" y="109"/>
                      <a:pt x="64" y="109"/>
                      <a:pt x="64" y="109"/>
                    </a:cubicBezTo>
                    <a:cubicBezTo>
                      <a:pt x="64" y="109"/>
                      <a:pt x="64" y="109"/>
                      <a:pt x="64" y="109"/>
                    </a:cubicBezTo>
                    <a:cubicBezTo>
                      <a:pt x="64" y="109"/>
                      <a:pt x="64" y="109"/>
                      <a:pt x="64" y="109"/>
                    </a:cubicBezTo>
                    <a:cubicBezTo>
                      <a:pt x="64" y="109"/>
                      <a:pt x="64" y="109"/>
                      <a:pt x="64" y="109"/>
                    </a:cubicBezTo>
                    <a:cubicBezTo>
                      <a:pt x="64" y="109"/>
                      <a:pt x="64" y="109"/>
                      <a:pt x="64" y="109"/>
                    </a:cubicBezTo>
                    <a:cubicBezTo>
                      <a:pt x="64" y="109"/>
                      <a:pt x="64" y="109"/>
                      <a:pt x="64" y="109"/>
                    </a:cubicBezTo>
                    <a:cubicBezTo>
                      <a:pt x="64" y="109"/>
                      <a:pt x="64" y="109"/>
                      <a:pt x="64" y="109"/>
                    </a:cubicBezTo>
                    <a:cubicBezTo>
                      <a:pt x="64" y="109"/>
                      <a:pt x="64" y="109"/>
                      <a:pt x="64" y="109"/>
                    </a:cubicBezTo>
                    <a:cubicBezTo>
                      <a:pt x="64" y="109"/>
                      <a:pt x="64" y="109"/>
                      <a:pt x="64" y="109"/>
                    </a:cubicBezTo>
                    <a:cubicBezTo>
                      <a:pt x="64" y="109"/>
                      <a:pt x="64" y="109"/>
                      <a:pt x="64" y="109"/>
                    </a:cubicBezTo>
                    <a:cubicBezTo>
                      <a:pt x="65" y="110"/>
                      <a:pt x="65" y="110"/>
                      <a:pt x="65" y="110"/>
                    </a:cubicBezTo>
                    <a:cubicBezTo>
                      <a:pt x="64" y="110"/>
                      <a:pt x="64" y="110"/>
                      <a:pt x="64" y="110"/>
                    </a:cubicBezTo>
                    <a:cubicBezTo>
                      <a:pt x="64" y="110"/>
                      <a:pt x="64" y="110"/>
                      <a:pt x="64" y="110"/>
                    </a:cubicBezTo>
                    <a:cubicBezTo>
                      <a:pt x="64" y="110"/>
                      <a:pt x="64" y="110"/>
                      <a:pt x="64" y="110"/>
                    </a:cubicBezTo>
                    <a:cubicBezTo>
                      <a:pt x="64" y="109"/>
                      <a:pt x="64" y="109"/>
                      <a:pt x="64" y="109"/>
                    </a:cubicBezTo>
                    <a:cubicBezTo>
                      <a:pt x="64" y="110"/>
                      <a:pt x="64" y="110"/>
                      <a:pt x="64" y="110"/>
                    </a:cubicBezTo>
                    <a:cubicBezTo>
                      <a:pt x="64" y="110"/>
                      <a:pt x="64" y="110"/>
                      <a:pt x="64" y="110"/>
                    </a:cubicBezTo>
                    <a:cubicBezTo>
                      <a:pt x="64" y="110"/>
                      <a:pt x="64" y="110"/>
                      <a:pt x="64" y="110"/>
                    </a:cubicBezTo>
                    <a:cubicBezTo>
                      <a:pt x="64" y="110"/>
                      <a:pt x="64" y="110"/>
                      <a:pt x="64" y="110"/>
                    </a:cubicBezTo>
                    <a:cubicBezTo>
                      <a:pt x="64" y="110"/>
                      <a:pt x="64" y="110"/>
                      <a:pt x="64" y="110"/>
                    </a:cubicBezTo>
                    <a:cubicBezTo>
                      <a:pt x="65" y="111"/>
                      <a:pt x="65" y="111"/>
                      <a:pt x="65" y="111"/>
                    </a:cubicBezTo>
                    <a:cubicBezTo>
                      <a:pt x="65" y="111"/>
                      <a:pt x="65" y="111"/>
                      <a:pt x="65" y="111"/>
                    </a:cubicBezTo>
                    <a:cubicBezTo>
                      <a:pt x="65" y="111"/>
                      <a:pt x="65" y="111"/>
                      <a:pt x="65" y="111"/>
                    </a:cubicBezTo>
                    <a:cubicBezTo>
                      <a:pt x="65" y="111"/>
                      <a:pt x="65" y="111"/>
                      <a:pt x="65" y="111"/>
                    </a:cubicBezTo>
                    <a:cubicBezTo>
                      <a:pt x="64" y="111"/>
                      <a:pt x="64" y="111"/>
                      <a:pt x="64" y="111"/>
                    </a:cubicBezTo>
                    <a:cubicBezTo>
                      <a:pt x="64" y="111"/>
                      <a:pt x="64" y="111"/>
                      <a:pt x="64" y="111"/>
                    </a:cubicBezTo>
                    <a:cubicBezTo>
                      <a:pt x="64" y="111"/>
                      <a:pt x="64" y="111"/>
                      <a:pt x="64" y="111"/>
                    </a:cubicBezTo>
                    <a:cubicBezTo>
                      <a:pt x="64" y="111"/>
                      <a:pt x="64" y="111"/>
                      <a:pt x="64" y="111"/>
                    </a:cubicBezTo>
                    <a:cubicBezTo>
                      <a:pt x="64" y="111"/>
                      <a:pt x="64" y="111"/>
                      <a:pt x="64" y="111"/>
                    </a:cubicBezTo>
                    <a:cubicBezTo>
                      <a:pt x="64" y="111"/>
                      <a:pt x="64" y="111"/>
                      <a:pt x="64" y="111"/>
                    </a:cubicBezTo>
                    <a:cubicBezTo>
                      <a:pt x="64" y="111"/>
                      <a:pt x="64" y="111"/>
                      <a:pt x="64" y="111"/>
                    </a:cubicBezTo>
                    <a:cubicBezTo>
                      <a:pt x="65" y="112"/>
                      <a:pt x="65" y="112"/>
                      <a:pt x="65" y="112"/>
                    </a:cubicBezTo>
                    <a:cubicBezTo>
                      <a:pt x="65" y="112"/>
                      <a:pt x="65" y="112"/>
                      <a:pt x="65" y="112"/>
                    </a:cubicBezTo>
                    <a:cubicBezTo>
                      <a:pt x="65" y="112"/>
                      <a:pt x="65" y="112"/>
                      <a:pt x="65" y="112"/>
                    </a:cubicBezTo>
                    <a:cubicBezTo>
                      <a:pt x="65" y="112"/>
                      <a:pt x="65" y="112"/>
                      <a:pt x="65" y="112"/>
                    </a:cubicBezTo>
                    <a:cubicBezTo>
                      <a:pt x="65" y="112"/>
                      <a:pt x="65" y="112"/>
                      <a:pt x="65" y="112"/>
                    </a:cubicBezTo>
                    <a:cubicBezTo>
                      <a:pt x="65" y="112"/>
                      <a:pt x="65" y="112"/>
                      <a:pt x="65" y="112"/>
                    </a:cubicBezTo>
                    <a:cubicBezTo>
                      <a:pt x="65" y="112"/>
                      <a:pt x="65" y="112"/>
                      <a:pt x="65" y="112"/>
                    </a:cubicBezTo>
                    <a:cubicBezTo>
                      <a:pt x="65" y="112"/>
                      <a:pt x="65" y="112"/>
                      <a:pt x="65" y="112"/>
                    </a:cubicBezTo>
                    <a:cubicBezTo>
                      <a:pt x="65" y="113"/>
                      <a:pt x="65" y="113"/>
                      <a:pt x="65" y="113"/>
                    </a:cubicBezTo>
                    <a:cubicBezTo>
                      <a:pt x="66" y="113"/>
                      <a:pt x="66" y="113"/>
                      <a:pt x="66" y="113"/>
                    </a:cubicBezTo>
                    <a:cubicBezTo>
                      <a:pt x="66" y="113"/>
                      <a:pt x="66" y="113"/>
                      <a:pt x="66" y="113"/>
                    </a:cubicBezTo>
                    <a:cubicBezTo>
                      <a:pt x="66" y="113"/>
                      <a:pt x="66" y="113"/>
                      <a:pt x="66" y="113"/>
                    </a:cubicBezTo>
                    <a:cubicBezTo>
                      <a:pt x="66" y="113"/>
                      <a:pt x="66" y="113"/>
                      <a:pt x="66" y="113"/>
                    </a:cubicBezTo>
                    <a:cubicBezTo>
                      <a:pt x="66" y="113"/>
                      <a:pt x="66" y="113"/>
                      <a:pt x="66" y="113"/>
                    </a:cubicBezTo>
                    <a:cubicBezTo>
                      <a:pt x="66" y="113"/>
                      <a:pt x="66" y="113"/>
                      <a:pt x="66" y="113"/>
                    </a:cubicBezTo>
                    <a:cubicBezTo>
                      <a:pt x="66" y="113"/>
                      <a:pt x="66" y="113"/>
                      <a:pt x="66" y="113"/>
                    </a:cubicBezTo>
                    <a:cubicBezTo>
                      <a:pt x="66" y="113"/>
                      <a:pt x="66" y="113"/>
                      <a:pt x="66" y="113"/>
                    </a:cubicBezTo>
                    <a:cubicBezTo>
                      <a:pt x="66" y="113"/>
                      <a:pt x="66" y="113"/>
                      <a:pt x="66" y="113"/>
                    </a:cubicBezTo>
                    <a:cubicBezTo>
                      <a:pt x="66" y="114"/>
                      <a:pt x="66" y="114"/>
                      <a:pt x="66" y="114"/>
                    </a:cubicBezTo>
                    <a:cubicBezTo>
                      <a:pt x="67" y="114"/>
                      <a:pt x="67" y="114"/>
                      <a:pt x="67" y="114"/>
                    </a:cubicBezTo>
                    <a:cubicBezTo>
                      <a:pt x="67" y="114"/>
                      <a:pt x="67" y="114"/>
                      <a:pt x="67" y="114"/>
                    </a:cubicBezTo>
                    <a:cubicBezTo>
                      <a:pt x="67" y="114"/>
                      <a:pt x="67" y="114"/>
                      <a:pt x="67" y="114"/>
                    </a:cubicBezTo>
                    <a:cubicBezTo>
                      <a:pt x="68" y="115"/>
                      <a:pt x="68" y="115"/>
                      <a:pt x="68" y="115"/>
                    </a:cubicBezTo>
                    <a:cubicBezTo>
                      <a:pt x="68" y="115"/>
                      <a:pt x="68" y="115"/>
                      <a:pt x="68" y="115"/>
                    </a:cubicBezTo>
                    <a:cubicBezTo>
                      <a:pt x="68" y="116"/>
                      <a:pt x="68" y="116"/>
                      <a:pt x="68" y="116"/>
                    </a:cubicBezTo>
                    <a:cubicBezTo>
                      <a:pt x="68" y="116"/>
                      <a:pt x="68" y="116"/>
                      <a:pt x="68" y="116"/>
                    </a:cubicBezTo>
                    <a:cubicBezTo>
                      <a:pt x="68" y="116"/>
                      <a:pt x="68" y="116"/>
                      <a:pt x="68" y="116"/>
                    </a:cubicBezTo>
                    <a:cubicBezTo>
                      <a:pt x="68" y="116"/>
                      <a:pt x="68" y="116"/>
                      <a:pt x="68" y="116"/>
                    </a:cubicBezTo>
                    <a:cubicBezTo>
                      <a:pt x="68" y="116"/>
                      <a:pt x="68" y="116"/>
                      <a:pt x="68" y="116"/>
                    </a:cubicBezTo>
                    <a:cubicBezTo>
                      <a:pt x="68" y="116"/>
                      <a:pt x="68" y="116"/>
                      <a:pt x="68" y="116"/>
                    </a:cubicBezTo>
                    <a:cubicBezTo>
                      <a:pt x="68" y="116"/>
                      <a:pt x="68" y="116"/>
                      <a:pt x="68" y="116"/>
                    </a:cubicBezTo>
                    <a:cubicBezTo>
                      <a:pt x="68" y="116"/>
                      <a:pt x="68" y="116"/>
                      <a:pt x="68" y="116"/>
                    </a:cubicBezTo>
                    <a:cubicBezTo>
                      <a:pt x="69" y="116"/>
                      <a:pt x="69" y="116"/>
                      <a:pt x="69" y="116"/>
                    </a:cubicBezTo>
                    <a:cubicBezTo>
                      <a:pt x="69" y="116"/>
                      <a:pt x="69" y="116"/>
                      <a:pt x="69" y="116"/>
                    </a:cubicBezTo>
                    <a:cubicBezTo>
                      <a:pt x="69" y="116"/>
                      <a:pt x="69" y="116"/>
                      <a:pt x="69" y="116"/>
                    </a:cubicBezTo>
                    <a:cubicBezTo>
                      <a:pt x="69" y="117"/>
                      <a:pt x="69" y="117"/>
                      <a:pt x="69" y="117"/>
                    </a:cubicBezTo>
                    <a:cubicBezTo>
                      <a:pt x="69" y="117"/>
                      <a:pt x="69" y="117"/>
                      <a:pt x="69" y="117"/>
                    </a:cubicBezTo>
                    <a:cubicBezTo>
                      <a:pt x="69" y="117"/>
                      <a:pt x="69" y="117"/>
                      <a:pt x="69" y="117"/>
                    </a:cubicBezTo>
                    <a:cubicBezTo>
                      <a:pt x="69" y="117"/>
                      <a:pt x="69" y="117"/>
                      <a:pt x="69" y="117"/>
                    </a:cubicBezTo>
                    <a:cubicBezTo>
                      <a:pt x="69" y="116"/>
                      <a:pt x="69" y="116"/>
                      <a:pt x="69" y="116"/>
                    </a:cubicBezTo>
                    <a:cubicBezTo>
                      <a:pt x="69" y="117"/>
                      <a:pt x="69" y="117"/>
                      <a:pt x="69" y="117"/>
                    </a:cubicBezTo>
                    <a:cubicBezTo>
                      <a:pt x="69" y="117"/>
                      <a:pt x="69" y="117"/>
                      <a:pt x="69" y="117"/>
                    </a:cubicBezTo>
                    <a:cubicBezTo>
                      <a:pt x="70" y="117"/>
                      <a:pt x="70" y="117"/>
                      <a:pt x="70" y="117"/>
                    </a:cubicBezTo>
                    <a:cubicBezTo>
                      <a:pt x="70" y="117"/>
                      <a:pt x="70" y="117"/>
                      <a:pt x="70" y="117"/>
                    </a:cubicBezTo>
                    <a:cubicBezTo>
                      <a:pt x="70" y="116"/>
                      <a:pt x="70" y="116"/>
                      <a:pt x="70" y="116"/>
                    </a:cubicBezTo>
                    <a:cubicBezTo>
                      <a:pt x="70" y="116"/>
                      <a:pt x="70" y="116"/>
                      <a:pt x="70" y="116"/>
                    </a:cubicBezTo>
                    <a:cubicBezTo>
                      <a:pt x="70" y="116"/>
                      <a:pt x="70" y="116"/>
                      <a:pt x="70" y="116"/>
                    </a:cubicBezTo>
                    <a:cubicBezTo>
                      <a:pt x="70" y="116"/>
                      <a:pt x="70" y="116"/>
                      <a:pt x="70" y="116"/>
                    </a:cubicBezTo>
                    <a:cubicBezTo>
                      <a:pt x="70" y="116"/>
                      <a:pt x="70" y="116"/>
                      <a:pt x="70" y="116"/>
                    </a:cubicBezTo>
                    <a:cubicBezTo>
                      <a:pt x="70" y="117"/>
                      <a:pt x="70" y="117"/>
                      <a:pt x="70" y="117"/>
                    </a:cubicBezTo>
                    <a:cubicBezTo>
                      <a:pt x="70" y="117"/>
                      <a:pt x="70" y="117"/>
                      <a:pt x="70" y="117"/>
                    </a:cubicBezTo>
                    <a:cubicBezTo>
                      <a:pt x="70" y="117"/>
                      <a:pt x="70" y="117"/>
                      <a:pt x="70" y="117"/>
                    </a:cubicBezTo>
                    <a:cubicBezTo>
                      <a:pt x="70" y="117"/>
                      <a:pt x="70" y="117"/>
                      <a:pt x="70" y="117"/>
                    </a:cubicBezTo>
                    <a:cubicBezTo>
                      <a:pt x="70" y="117"/>
                      <a:pt x="70" y="117"/>
                      <a:pt x="70" y="117"/>
                    </a:cubicBezTo>
                    <a:cubicBezTo>
                      <a:pt x="70" y="117"/>
                      <a:pt x="70" y="117"/>
                      <a:pt x="70" y="117"/>
                    </a:cubicBezTo>
                    <a:cubicBezTo>
                      <a:pt x="70" y="117"/>
                      <a:pt x="70" y="117"/>
                      <a:pt x="70" y="117"/>
                    </a:cubicBezTo>
                    <a:cubicBezTo>
                      <a:pt x="70" y="117"/>
                      <a:pt x="70" y="117"/>
                      <a:pt x="70" y="117"/>
                    </a:cubicBezTo>
                    <a:cubicBezTo>
                      <a:pt x="70" y="117"/>
                      <a:pt x="70" y="117"/>
                      <a:pt x="70" y="117"/>
                    </a:cubicBezTo>
                    <a:cubicBezTo>
                      <a:pt x="70" y="117"/>
                      <a:pt x="70" y="117"/>
                      <a:pt x="70" y="117"/>
                    </a:cubicBezTo>
                    <a:cubicBezTo>
                      <a:pt x="70" y="118"/>
                      <a:pt x="70" y="118"/>
                      <a:pt x="70" y="118"/>
                    </a:cubicBezTo>
                    <a:cubicBezTo>
                      <a:pt x="71" y="118"/>
                      <a:pt x="71" y="118"/>
                      <a:pt x="71" y="118"/>
                    </a:cubicBezTo>
                    <a:cubicBezTo>
                      <a:pt x="71" y="118"/>
                      <a:pt x="71" y="118"/>
                      <a:pt x="71" y="118"/>
                    </a:cubicBezTo>
                    <a:cubicBezTo>
                      <a:pt x="71" y="118"/>
                      <a:pt x="71" y="118"/>
                      <a:pt x="71" y="118"/>
                    </a:cubicBezTo>
                    <a:cubicBezTo>
                      <a:pt x="71" y="118"/>
                      <a:pt x="71" y="118"/>
                      <a:pt x="71" y="118"/>
                    </a:cubicBezTo>
                    <a:cubicBezTo>
                      <a:pt x="71" y="118"/>
                      <a:pt x="71" y="118"/>
                      <a:pt x="71" y="118"/>
                    </a:cubicBezTo>
                    <a:cubicBezTo>
                      <a:pt x="71" y="119"/>
                      <a:pt x="71" y="119"/>
                      <a:pt x="71" y="119"/>
                    </a:cubicBezTo>
                    <a:cubicBezTo>
                      <a:pt x="71" y="119"/>
                      <a:pt x="71" y="119"/>
                      <a:pt x="71" y="119"/>
                    </a:cubicBezTo>
                    <a:cubicBezTo>
                      <a:pt x="71" y="118"/>
                      <a:pt x="71" y="118"/>
                      <a:pt x="71" y="118"/>
                    </a:cubicBezTo>
                    <a:cubicBezTo>
                      <a:pt x="71" y="118"/>
                      <a:pt x="71" y="118"/>
                      <a:pt x="71" y="118"/>
                    </a:cubicBezTo>
                    <a:cubicBezTo>
                      <a:pt x="71" y="118"/>
                      <a:pt x="71" y="118"/>
                      <a:pt x="71" y="118"/>
                    </a:cubicBezTo>
                    <a:cubicBezTo>
                      <a:pt x="71" y="118"/>
                      <a:pt x="71" y="118"/>
                      <a:pt x="71" y="118"/>
                    </a:cubicBezTo>
                    <a:cubicBezTo>
                      <a:pt x="71" y="118"/>
                      <a:pt x="71" y="118"/>
                      <a:pt x="71" y="118"/>
                    </a:cubicBezTo>
                    <a:cubicBezTo>
                      <a:pt x="71" y="118"/>
                      <a:pt x="71" y="118"/>
                      <a:pt x="71" y="118"/>
                    </a:cubicBezTo>
                    <a:cubicBezTo>
                      <a:pt x="71" y="118"/>
                      <a:pt x="71" y="118"/>
                      <a:pt x="71" y="118"/>
                    </a:cubicBezTo>
                    <a:cubicBezTo>
                      <a:pt x="71" y="118"/>
                      <a:pt x="71" y="118"/>
                      <a:pt x="71" y="118"/>
                    </a:cubicBezTo>
                    <a:cubicBezTo>
                      <a:pt x="71" y="118"/>
                      <a:pt x="71" y="118"/>
                      <a:pt x="71" y="118"/>
                    </a:cubicBezTo>
                    <a:cubicBezTo>
                      <a:pt x="71" y="118"/>
                      <a:pt x="71" y="118"/>
                      <a:pt x="71" y="118"/>
                    </a:cubicBezTo>
                    <a:cubicBezTo>
                      <a:pt x="71" y="118"/>
                      <a:pt x="71" y="118"/>
                      <a:pt x="71" y="118"/>
                    </a:cubicBezTo>
                    <a:cubicBezTo>
                      <a:pt x="71" y="118"/>
                      <a:pt x="71" y="118"/>
                      <a:pt x="71" y="118"/>
                    </a:cubicBezTo>
                    <a:cubicBezTo>
                      <a:pt x="71" y="117"/>
                      <a:pt x="71" y="117"/>
                      <a:pt x="71" y="117"/>
                    </a:cubicBezTo>
                    <a:cubicBezTo>
                      <a:pt x="71" y="117"/>
                      <a:pt x="71" y="117"/>
                      <a:pt x="71" y="117"/>
                    </a:cubicBezTo>
                    <a:cubicBezTo>
                      <a:pt x="71" y="117"/>
                      <a:pt x="71" y="117"/>
                      <a:pt x="71" y="117"/>
                    </a:cubicBezTo>
                    <a:cubicBezTo>
                      <a:pt x="71" y="117"/>
                      <a:pt x="71" y="117"/>
                      <a:pt x="71" y="117"/>
                    </a:cubicBezTo>
                    <a:cubicBezTo>
                      <a:pt x="71" y="116"/>
                      <a:pt x="71" y="116"/>
                      <a:pt x="71" y="116"/>
                    </a:cubicBezTo>
                    <a:cubicBezTo>
                      <a:pt x="71" y="117"/>
                      <a:pt x="71" y="117"/>
                      <a:pt x="71" y="117"/>
                    </a:cubicBezTo>
                    <a:cubicBezTo>
                      <a:pt x="71" y="117"/>
                      <a:pt x="71" y="117"/>
                      <a:pt x="71" y="117"/>
                    </a:cubicBezTo>
                    <a:cubicBezTo>
                      <a:pt x="71" y="117"/>
                      <a:pt x="71" y="117"/>
                      <a:pt x="71" y="117"/>
                    </a:cubicBezTo>
                    <a:cubicBezTo>
                      <a:pt x="71" y="117"/>
                      <a:pt x="71" y="117"/>
                      <a:pt x="71" y="117"/>
                    </a:cubicBezTo>
                    <a:cubicBezTo>
                      <a:pt x="71" y="117"/>
                      <a:pt x="71" y="117"/>
                      <a:pt x="71" y="117"/>
                    </a:cubicBezTo>
                    <a:cubicBezTo>
                      <a:pt x="71" y="117"/>
                      <a:pt x="71" y="117"/>
                      <a:pt x="71" y="117"/>
                    </a:cubicBezTo>
                    <a:cubicBezTo>
                      <a:pt x="71" y="117"/>
                      <a:pt x="71" y="117"/>
                      <a:pt x="71" y="117"/>
                    </a:cubicBezTo>
                    <a:cubicBezTo>
                      <a:pt x="71" y="117"/>
                      <a:pt x="71" y="117"/>
                      <a:pt x="71" y="117"/>
                    </a:cubicBezTo>
                    <a:cubicBezTo>
                      <a:pt x="71" y="118"/>
                      <a:pt x="71" y="118"/>
                      <a:pt x="71" y="118"/>
                    </a:cubicBezTo>
                    <a:cubicBezTo>
                      <a:pt x="71" y="118"/>
                      <a:pt x="71" y="118"/>
                      <a:pt x="71" y="118"/>
                    </a:cubicBezTo>
                    <a:cubicBezTo>
                      <a:pt x="71" y="118"/>
                      <a:pt x="71" y="118"/>
                      <a:pt x="71" y="118"/>
                    </a:cubicBezTo>
                    <a:cubicBezTo>
                      <a:pt x="71" y="118"/>
                      <a:pt x="71" y="118"/>
                      <a:pt x="71" y="118"/>
                    </a:cubicBezTo>
                    <a:cubicBezTo>
                      <a:pt x="72" y="118"/>
                      <a:pt x="72" y="118"/>
                      <a:pt x="72" y="118"/>
                    </a:cubicBezTo>
                    <a:cubicBezTo>
                      <a:pt x="72" y="118"/>
                      <a:pt x="72" y="118"/>
                      <a:pt x="72" y="118"/>
                    </a:cubicBezTo>
                    <a:cubicBezTo>
                      <a:pt x="72" y="118"/>
                      <a:pt x="72" y="118"/>
                      <a:pt x="72" y="118"/>
                    </a:cubicBezTo>
                    <a:cubicBezTo>
                      <a:pt x="72" y="118"/>
                      <a:pt x="72" y="118"/>
                      <a:pt x="72" y="118"/>
                    </a:cubicBezTo>
                    <a:cubicBezTo>
                      <a:pt x="72" y="118"/>
                      <a:pt x="72" y="118"/>
                      <a:pt x="72" y="118"/>
                    </a:cubicBezTo>
                    <a:cubicBezTo>
                      <a:pt x="72" y="118"/>
                      <a:pt x="72" y="118"/>
                      <a:pt x="72" y="118"/>
                    </a:cubicBezTo>
                    <a:cubicBezTo>
                      <a:pt x="72" y="119"/>
                      <a:pt x="72" y="119"/>
                      <a:pt x="72" y="119"/>
                    </a:cubicBezTo>
                    <a:cubicBezTo>
                      <a:pt x="72" y="119"/>
                      <a:pt x="72" y="119"/>
                      <a:pt x="72" y="119"/>
                    </a:cubicBezTo>
                    <a:cubicBezTo>
                      <a:pt x="73" y="119"/>
                      <a:pt x="73" y="119"/>
                      <a:pt x="73" y="119"/>
                    </a:cubicBezTo>
                    <a:cubicBezTo>
                      <a:pt x="73" y="119"/>
                      <a:pt x="73" y="119"/>
                      <a:pt x="73" y="119"/>
                    </a:cubicBezTo>
                    <a:cubicBezTo>
                      <a:pt x="73" y="119"/>
                      <a:pt x="73" y="119"/>
                      <a:pt x="73" y="119"/>
                    </a:cubicBezTo>
                    <a:cubicBezTo>
                      <a:pt x="73" y="119"/>
                      <a:pt x="73" y="119"/>
                      <a:pt x="73" y="119"/>
                    </a:cubicBezTo>
                    <a:cubicBezTo>
                      <a:pt x="73" y="119"/>
                      <a:pt x="73" y="119"/>
                      <a:pt x="73" y="119"/>
                    </a:cubicBezTo>
                    <a:cubicBezTo>
                      <a:pt x="73" y="119"/>
                      <a:pt x="73" y="119"/>
                      <a:pt x="73" y="119"/>
                    </a:cubicBezTo>
                    <a:cubicBezTo>
                      <a:pt x="73" y="119"/>
                      <a:pt x="73" y="119"/>
                      <a:pt x="73" y="119"/>
                    </a:cubicBezTo>
                    <a:cubicBezTo>
                      <a:pt x="73" y="119"/>
                      <a:pt x="73" y="119"/>
                      <a:pt x="73" y="119"/>
                    </a:cubicBezTo>
                    <a:cubicBezTo>
                      <a:pt x="73" y="119"/>
                      <a:pt x="73" y="119"/>
                      <a:pt x="73" y="119"/>
                    </a:cubicBezTo>
                    <a:cubicBezTo>
                      <a:pt x="73" y="118"/>
                      <a:pt x="73" y="118"/>
                      <a:pt x="73" y="118"/>
                    </a:cubicBezTo>
                    <a:cubicBezTo>
                      <a:pt x="73" y="118"/>
                      <a:pt x="73" y="118"/>
                      <a:pt x="73" y="118"/>
                    </a:cubicBezTo>
                    <a:cubicBezTo>
                      <a:pt x="73" y="118"/>
                      <a:pt x="73" y="118"/>
                      <a:pt x="73" y="118"/>
                    </a:cubicBezTo>
                    <a:cubicBezTo>
                      <a:pt x="73" y="118"/>
                      <a:pt x="73" y="118"/>
                      <a:pt x="73" y="118"/>
                    </a:cubicBezTo>
                    <a:cubicBezTo>
                      <a:pt x="73" y="118"/>
                      <a:pt x="73" y="118"/>
                      <a:pt x="73" y="118"/>
                    </a:cubicBezTo>
                    <a:cubicBezTo>
                      <a:pt x="73" y="117"/>
                      <a:pt x="73" y="117"/>
                      <a:pt x="73" y="117"/>
                    </a:cubicBezTo>
                    <a:cubicBezTo>
                      <a:pt x="73" y="117"/>
                      <a:pt x="73" y="117"/>
                      <a:pt x="73" y="117"/>
                    </a:cubicBezTo>
                    <a:cubicBezTo>
                      <a:pt x="73" y="117"/>
                      <a:pt x="73" y="117"/>
                      <a:pt x="73" y="117"/>
                    </a:cubicBezTo>
                    <a:cubicBezTo>
                      <a:pt x="73" y="117"/>
                      <a:pt x="73" y="117"/>
                      <a:pt x="73" y="117"/>
                    </a:cubicBezTo>
                    <a:cubicBezTo>
                      <a:pt x="73" y="117"/>
                      <a:pt x="73" y="117"/>
                      <a:pt x="73" y="117"/>
                    </a:cubicBezTo>
                    <a:cubicBezTo>
                      <a:pt x="73" y="117"/>
                      <a:pt x="73" y="117"/>
                      <a:pt x="73" y="117"/>
                    </a:cubicBezTo>
                    <a:cubicBezTo>
                      <a:pt x="73" y="117"/>
                      <a:pt x="73" y="117"/>
                      <a:pt x="73" y="117"/>
                    </a:cubicBezTo>
                    <a:cubicBezTo>
                      <a:pt x="73" y="117"/>
                      <a:pt x="73" y="117"/>
                      <a:pt x="73" y="117"/>
                    </a:cubicBezTo>
                    <a:cubicBezTo>
                      <a:pt x="73" y="117"/>
                      <a:pt x="73" y="117"/>
                      <a:pt x="73" y="117"/>
                    </a:cubicBezTo>
                    <a:cubicBezTo>
                      <a:pt x="73" y="117"/>
                      <a:pt x="73" y="117"/>
                      <a:pt x="73" y="117"/>
                    </a:cubicBezTo>
                    <a:cubicBezTo>
                      <a:pt x="73" y="117"/>
                      <a:pt x="73" y="117"/>
                      <a:pt x="73" y="117"/>
                    </a:cubicBezTo>
                    <a:cubicBezTo>
                      <a:pt x="73" y="117"/>
                      <a:pt x="73" y="117"/>
                      <a:pt x="73" y="117"/>
                    </a:cubicBezTo>
                    <a:cubicBezTo>
                      <a:pt x="73" y="117"/>
                      <a:pt x="73" y="117"/>
                      <a:pt x="73" y="117"/>
                    </a:cubicBezTo>
                    <a:cubicBezTo>
                      <a:pt x="73" y="117"/>
                      <a:pt x="73" y="117"/>
                      <a:pt x="73" y="117"/>
                    </a:cubicBezTo>
                    <a:cubicBezTo>
                      <a:pt x="73" y="117"/>
                      <a:pt x="73" y="117"/>
                      <a:pt x="73" y="117"/>
                    </a:cubicBezTo>
                    <a:cubicBezTo>
                      <a:pt x="73" y="117"/>
                      <a:pt x="73" y="117"/>
                      <a:pt x="73" y="117"/>
                    </a:cubicBezTo>
                    <a:cubicBezTo>
                      <a:pt x="73" y="117"/>
                      <a:pt x="73" y="117"/>
                      <a:pt x="73" y="117"/>
                    </a:cubicBezTo>
                    <a:cubicBezTo>
                      <a:pt x="73" y="118"/>
                      <a:pt x="73" y="118"/>
                      <a:pt x="73" y="118"/>
                    </a:cubicBezTo>
                    <a:cubicBezTo>
                      <a:pt x="73" y="118"/>
                      <a:pt x="73" y="118"/>
                      <a:pt x="73" y="118"/>
                    </a:cubicBezTo>
                    <a:cubicBezTo>
                      <a:pt x="74" y="118"/>
                      <a:pt x="74" y="118"/>
                      <a:pt x="74" y="118"/>
                    </a:cubicBezTo>
                    <a:cubicBezTo>
                      <a:pt x="74" y="118"/>
                      <a:pt x="74" y="118"/>
                      <a:pt x="74" y="118"/>
                    </a:cubicBezTo>
                    <a:cubicBezTo>
                      <a:pt x="74" y="118"/>
                      <a:pt x="74" y="118"/>
                      <a:pt x="74" y="118"/>
                    </a:cubicBezTo>
                    <a:cubicBezTo>
                      <a:pt x="74" y="118"/>
                      <a:pt x="74" y="118"/>
                      <a:pt x="74" y="118"/>
                    </a:cubicBezTo>
                    <a:cubicBezTo>
                      <a:pt x="74" y="118"/>
                      <a:pt x="74" y="118"/>
                      <a:pt x="74" y="118"/>
                    </a:cubicBezTo>
                    <a:cubicBezTo>
                      <a:pt x="74" y="118"/>
                      <a:pt x="74" y="118"/>
                      <a:pt x="74" y="118"/>
                    </a:cubicBezTo>
                    <a:cubicBezTo>
                      <a:pt x="74" y="119"/>
                      <a:pt x="74" y="119"/>
                      <a:pt x="74" y="119"/>
                    </a:cubicBezTo>
                    <a:cubicBezTo>
                      <a:pt x="74" y="119"/>
                      <a:pt x="74" y="119"/>
                      <a:pt x="74" y="119"/>
                    </a:cubicBezTo>
                    <a:cubicBezTo>
                      <a:pt x="74" y="119"/>
                      <a:pt x="74" y="119"/>
                      <a:pt x="74" y="119"/>
                    </a:cubicBezTo>
                    <a:cubicBezTo>
                      <a:pt x="74" y="119"/>
                      <a:pt x="74" y="119"/>
                      <a:pt x="74" y="119"/>
                    </a:cubicBezTo>
                    <a:cubicBezTo>
                      <a:pt x="74" y="119"/>
                      <a:pt x="74" y="119"/>
                      <a:pt x="74" y="119"/>
                    </a:cubicBezTo>
                    <a:cubicBezTo>
                      <a:pt x="74" y="119"/>
                      <a:pt x="74" y="119"/>
                      <a:pt x="74" y="119"/>
                    </a:cubicBezTo>
                    <a:cubicBezTo>
                      <a:pt x="74" y="119"/>
                      <a:pt x="74" y="119"/>
                      <a:pt x="74" y="119"/>
                    </a:cubicBezTo>
                    <a:cubicBezTo>
                      <a:pt x="74" y="120"/>
                      <a:pt x="74" y="120"/>
                      <a:pt x="74" y="120"/>
                    </a:cubicBezTo>
                    <a:cubicBezTo>
                      <a:pt x="74" y="120"/>
                      <a:pt x="74" y="120"/>
                      <a:pt x="74" y="120"/>
                    </a:cubicBezTo>
                    <a:cubicBezTo>
                      <a:pt x="74" y="120"/>
                      <a:pt x="74" y="120"/>
                      <a:pt x="74" y="120"/>
                    </a:cubicBezTo>
                    <a:cubicBezTo>
                      <a:pt x="74" y="120"/>
                      <a:pt x="74" y="120"/>
                      <a:pt x="74" y="120"/>
                    </a:cubicBezTo>
                    <a:cubicBezTo>
                      <a:pt x="74" y="120"/>
                      <a:pt x="74" y="120"/>
                      <a:pt x="74" y="120"/>
                    </a:cubicBezTo>
                    <a:cubicBezTo>
                      <a:pt x="74" y="120"/>
                      <a:pt x="74" y="120"/>
                      <a:pt x="74" y="120"/>
                    </a:cubicBezTo>
                    <a:cubicBezTo>
                      <a:pt x="74" y="121"/>
                      <a:pt x="74" y="121"/>
                      <a:pt x="74" y="121"/>
                    </a:cubicBezTo>
                    <a:cubicBezTo>
                      <a:pt x="74" y="120"/>
                      <a:pt x="74" y="120"/>
                      <a:pt x="74" y="120"/>
                    </a:cubicBezTo>
                    <a:cubicBezTo>
                      <a:pt x="74" y="120"/>
                      <a:pt x="74" y="120"/>
                      <a:pt x="74" y="120"/>
                    </a:cubicBezTo>
                    <a:cubicBezTo>
                      <a:pt x="74" y="120"/>
                      <a:pt x="74" y="120"/>
                      <a:pt x="74" y="120"/>
                    </a:cubicBezTo>
                    <a:cubicBezTo>
                      <a:pt x="75" y="120"/>
                      <a:pt x="75" y="120"/>
                      <a:pt x="75" y="120"/>
                    </a:cubicBezTo>
                    <a:cubicBezTo>
                      <a:pt x="75" y="120"/>
                      <a:pt x="75" y="120"/>
                      <a:pt x="75" y="120"/>
                    </a:cubicBezTo>
                    <a:cubicBezTo>
                      <a:pt x="75" y="120"/>
                      <a:pt x="75" y="120"/>
                      <a:pt x="75" y="120"/>
                    </a:cubicBezTo>
                    <a:cubicBezTo>
                      <a:pt x="75" y="120"/>
                      <a:pt x="75" y="120"/>
                      <a:pt x="75" y="120"/>
                    </a:cubicBezTo>
                    <a:cubicBezTo>
                      <a:pt x="75" y="120"/>
                      <a:pt x="75" y="120"/>
                      <a:pt x="75" y="120"/>
                    </a:cubicBezTo>
                    <a:cubicBezTo>
                      <a:pt x="75" y="120"/>
                      <a:pt x="75" y="120"/>
                      <a:pt x="75" y="120"/>
                    </a:cubicBezTo>
                    <a:cubicBezTo>
                      <a:pt x="75" y="120"/>
                      <a:pt x="75" y="120"/>
                      <a:pt x="75" y="120"/>
                    </a:cubicBezTo>
                    <a:cubicBezTo>
                      <a:pt x="75" y="120"/>
                      <a:pt x="75" y="120"/>
                      <a:pt x="75" y="120"/>
                    </a:cubicBezTo>
                    <a:cubicBezTo>
                      <a:pt x="75" y="120"/>
                      <a:pt x="75" y="120"/>
                      <a:pt x="75" y="120"/>
                    </a:cubicBezTo>
                    <a:cubicBezTo>
                      <a:pt x="75" y="120"/>
                      <a:pt x="75" y="120"/>
                      <a:pt x="75" y="120"/>
                    </a:cubicBezTo>
                    <a:cubicBezTo>
                      <a:pt x="75" y="120"/>
                      <a:pt x="75" y="120"/>
                      <a:pt x="75" y="120"/>
                    </a:cubicBezTo>
                    <a:cubicBezTo>
                      <a:pt x="75" y="120"/>
                      <a:pt x="75" y="120"/>
                      <a:pt x="75" y="120"/>
                    </a:cubicBezTo>
                    <a:cubicBezTo>
                      <a:pt x="75" y="120"/>
                      <a:pt x="75" y="120"/>
                      <a:pt x="75" y="120"/>
                    </a:cubicBezTo>
                    <a:cubicBezTo>
                      <a:pt x="75" y="121"/>
                      <a:pt x="75" y="121"/>
                      <a:pt x="75" y="121"/>
                    </a:cubicBezTo>
                    <a:cubicBezTo>
                      <a:pt x="75" y="121"/>
                      <a:pt x="75" y="121"/>
                      <a:pt x="75" y="121"/>
                    </a:cubicBezTo>
                    <a:cubicBezTo>
                      <a:pt x="75" y="121"/>
                      <a:pt x="75" y="121"/>
                      <a:pt x="75" y="121"/>
                    </a:cubicBezTo>
                    <a:cubicBezTo>
                      <a:pt x="75" y="121"/>
                      <a:pt x="75" y="121"/>
                      <a:pt x="75" y="121"/>
                    </a:cubicBezTo>
                    <a:cubicBezTo>
                      <a:pt x="75" y="121"/>
                      <a:pt x="75" y="121"/>
                      <a:pt x="75" y="121"/>
                    </a:cubicBezTo>
                    <a:cubicBezTo>
                      <a:pt x="75" y="121"/>
                      <a:pt x="75" y="121"/>
                      <a:pt x="75" y="121"/>
                    </a:cubicBezTo>
                    <a:cubicBezTo>
                      <a:pt x="76" y="121"/>
                      <a:pt x="76" y="121"/>
                      <a:pt x="76" y="121"/>
                    </a:cubicBezTo>
                    <a:cubicBezTo>
                      <a:pt x="75" y="121"/>
                      <a:pt x="75" y="121"/>
                      <a:pt x="75" y="121"/>
                    </a:cubicBezTo>
                    <a:cubicBezTo>
                      <a:pt x="75" y="121"/>
                      <a:pt x="75" y="121"/>
                      <a:pt x="75" y="121"/>
                    </a:cubicBezTo>
                    <a:cubicBezTo>
                      <a:pt x="76" y="121"/>
                      <a:pt x="76" y="121"/>
                      <a:pt x="76" y="121"/>
                    </a:cubicBezTo>
                    <a:cubicBezTo>
                      <a:pt x="76" y="121"/>
                      <a:pt x="76" y="121"/>
                      <a:pt x="76" y="121"/>
                    </a:cubicBezTo>
                    <a:cubicBezTo>
                      <a:pt x="76" y="121"/>
                      <a:pt x="76" y="121"/>
                      <a:pt x="76" y="121"/>
                    </a:cubicBezTo>
                    <a:cubicBezTo>
                      <a:pt x="76" y="121"/>
                      <a:pt x="76" y="121"/>
                      <a:pt x="76" y="121"/>
                    </a:cubicBezTo>
                    <a:cubicBezTo>
                      <a:pt x="76" y="121"/>
                      <a:pt x="76" y="121"/>
                      <a:pt x="76" y="121"/>
                    </a:cubicBezTo>
                    <a:cubicBezTo>
                      <a:pt x="76" y="121"/>
                      <a:pt x="76" y="121"/>
                      <a:pt x="76" y="121"/>
                    </a:cubicBezTo>
                    <a:cubicBezTo>
                      <a:pt x="76" y="122"/>
                      <a:pt x="76" y="122"/>
                      <a:pt x="76" y="122"/>
                    </a:cubicBezTo>
                    <a:cubicBezTo>
                      <a:pt x="76" y="122"/>
                      <a:pt x="76" y="122"/>
                      <a:pt x="76" y="122"/>
                    </a:cubicBezTo>
                    <a:cubicBezTo>
                      <a:pt x="76" y="122"/>
                      <a:pt x="76" y="122"/>
                      <a:pt x="76" y="122"/>
                    </a:cubicBezTo>
                    <a:cubicBezTo>
                      <a:pt x="76" y="122"/>
                      <a:pt x="76" y="122"/>
                      <a:pt x="76" y="122"/>
                    </a:cubicBezTo>
                    <a:cubicBezTo>
                      <a:pt x="76" y="121"/>
                      <a:pt x="76" y="121"/>
                      <a:pt x="76" y="121"/>
                    </a:cubicBezTo>
                    <a:cubicBezTo>
                      <a:pt x="76" y="121"/>
                      <a:pt x="76" y="121"/>
                      <a:pt x="76" y="121"/>
                    </a:cubicBezTo>
                    <a:cubicBezTo>
                      <a:pt x="76" y="122"/>
                      <a:pt x="76" y="122"/>
                      <a:pt x="76" y="122"/>
                    </a:cubicBezTo>
                    <a:cubicBezTo>
                      <a:pt x="76" y="122"/>
                      <a:pt x="76" y="122"/>
                      <a:pt x="76" y="122"/>
                    </a:cubicBezTo>
                    <a:cubicBezTo>
                      <a:pt x="76" y="122"/>
                      <a:pt x="76" y="122"/>
                      <a:pt x="76" y="122"/>
                    </a:cubicBezTo>
                    <a:cubicBezTo>
                      <a:pt x="76" y="122"/>
                      <a:pt x="76" y="122"/>
                      <a:pt x="76" y="122"/>
                    </a:cubicBezTo>
                    <a:cubicBezTo>
                      <a:pt x="76" y="122"/>
                      <a:pt x="76" y="122"/>
                      <a:pt x="76" y="122"/>
                    </a:cubicBezTo>
                    <a:cubicBezTo>
                      <a:pt x="76" y="122"/>
                      <a:pt x="76" y="122"/>
                      <a:pt x="76" y="122"/>
                    </a:cubicBezTo>
                    <a:cubicBezTo>
                      <a:pt x="76" y="122"/>
                      <a:pt x="76" y="122"/>
                      <a:pt x="76" y="122"/>
                    </a:cubicBezTo>
                    <a:cubicBezTo>
                      <a:pt x="76" y="122"/>
                      <a:pt x="76" y="122"/>
                      <a:pt x="76" y="122"/>
                    </a:cubicBezTo>
                    <a:cubicBezTo>
                      <a:pt x="76" y="122"/>
                      <a:pt x="76" y="122"/>
                      <a:pt x="76" y="122"/>
                    </a:cubicBezTo>
                    <a:cubicBezTo>
                      <a:pt x="76" y="122"/>
                      <a:pt x="76" y="122"/>
                      <a:pt x="76" y="122"/>
                    </a:cubicBezTo>
                    <a:cubicBezTo>
                      <a:pt x="76" y="122"/>
                      <a:pt x="76" y="122"/>
                      <a:pt x="76" y="122"/>
                    </a:cubicBezTo>
                    <a:cubicBezTo>
                      <a:pt x="76" y="122"/>
                      <a:pt x="76" y="122"/>
                      <a:pt x="76" y="122"/>
                    </a:cubicBezTo>
                    <a:cubicBezTo>
                      <a:pt x="76" y="122"/>
                      <a:pt x="76" y="122"/>
                      <a:pt x="76" y="122"/>
                    </a:cubicBezTo>
                    <a:cubicBezTo>
                      <a:pt x="76" y="123"/>
                      <a:pt x="76" y="123"/>
                      <a:pt x="76" y="123"/>
                    </a:cubicBezTo>
                    <a:cubicBezTo>
                      <a:pt x="76" y="123"/>
                      <a:pt x="76" y="123"/>
                      <a:pt x="76" y="123"/>
                    </a:cubicBezTo>
                    <a:cubicBezTo>
                      <a:pt x="76" y="123"/>
                      <a:pt x="76" y="123"/>
                      <a:pt x="76" y="123"/>
                    </a:cubicBezTo>
                    <a:cubicBezTo>
                      <a:pt x="76" y="123"/>
                      <a:pt x="76" y="123"/>
                      <a:pt x="76" y="123"/>
                    </a:cubicBezTo>
                    <a:cubicBezTo>
                      <a:pt x="76" y="123"/>
                      <a:pt x="76" y="123"/>
                      <a:pt x="76" y="123"/>
                    </a:cubicBezTo>
                    <a:cubicBezTo>
                      <a:pt x="76" y="123"/>
                      <a:pt x="76" y="123"/>
                      <a:pt x="76" y="123"/>
                    </a:cubicBezTo>
                    <a:cubicBezTo>
                      <a:pt x="76" y="123"/>
                      <a:pt x="76" y="123"/>
                      <a:pt x="76" y="123"/>
                    </a:cubicBezTo>
                    <a:cubicBezTo>
                      <a:pt x="76" y="123"/>
                      <a:pt x="76" y="123"/>
                      <a:pt x="76" y="123"/>
                    </a:cubicBezTo>
                    <a:cubicBezTo>
                      <a:pt x="76" y="123"/>
                      <a:pt x="76" y="123"/>
                      <a:pt x="76" y="123"/>
                    </a:cubicBezTo>
                    <a:cubicBezTo>
                      <a:pt x="76" y="123"/>
                      <a:pt x="76" y="123"/>
                      <a:pt x="76" y="123"/>
                    </a:cubicBezTo>
                    <a:cubicBezTo>
                      <a:pt x="76" y="123"/>
                      <a:pt x="76" y="123"/>
                      <a:pt x="76" y="123"/>
                    </a:cubicBezTo>
                    <a:cubicBezTo>
                      <a:pt x="76" y="123"/>
                      <a:pt x="76" y="123"/>
                      <a:pt x="76" y="123"/>
                    </a:cubicBezTo>
                    <a:cubicBezTo>
                      <a:pt x="77" y="123"/>
                      <a:pt x="77" y="123"/>
                      <a:pt x="77" y="123"/>
                    </a:cubicBezTo>
                    <a:cubicBezTo>
                      <a:pt x="77" y="123"/>
                      <a:pt x="77" y="123"/>
                      <a:pt x="77" y="123"/>
                    </a:cubicBezTo>
                    <a:cubicBezTo>
                      <a:pt x="77" y="123"/>
                      <a:pt x="77" y="123"/>
                      <a:pt x="77" y="123"/>
                    </a:cubicBezTo>
                    <a:cubicBezTo>
                      <a:pt x="77" y="124"/>
                      <a:pt x="77" y="124"/>
                      <a:pt x="77" y="124"/>
                    </a:cubicBezTo>
                    <a:cubicBezTo>
                      <a:pt x="77" y="124"/>
                      <a:pt x="77" y="124"/>
                      <a:pt x="77" y="124"/>
                    </a:cubicBezTo>
                    <a:cubicBezTo>
                      <a:pt x="77" y="124"/>
                      <a:pt x="77" y="124"/>
                      <a:pt x="77" y="124"/>
                    </a:cubicBezTo>
                    <a:cubicBezTo>
                      <a:pt x="77" y="124"/>
                      <a:pt x="77" y="124"/>
                      <a:pt x="77" y="124"/>
                    </a:cubicBezTo>
                    <a:cubicBezTo>
                      <a:pt x="77" y="124"/>
                      <a:pt x="77" y="124"/>
                      <a:pt x="77" y="124"/>
                    </a:cubicBezTo>
                    <a:cubicBezTo>
                      <a:pt x="77" y="124"/>
                      <a:pt x="77" y="124"/>
                      <a:pt x="77" y="124"/>
                    </a:cubicBezTo>
                    <a:cubicBezTo>
                      <a:pt x="78" y="124"/>
                      <a:pt x="78" y="124"/>
                      <a:pt x="78" y="124"/>
                    </a:cubicBezTo>
                    <a:cubicBezTo>
                      <a:pt x="78" y="124"/>
                      <a:pt x="78" y="124"/>
                      <a:pt x="78" y="124"/>
                    </a:cubicBezTo>
                    <a:cubicBezTo>
                      <a:pt x="78" y="124"/>
                      <a:pt x="78" y="124"/>
                      <a:pt x="78" y="124"/>
                    </a:cubicBezTo>
                    <a:cubicBezTo>
                      <a:pt x="78" y="124"/>
                      <a:pt x="78" y="124"/>
                      <a:pt x="78" y="124"/>
                    </a:cubicBezTo>
                    <a:cubicBezTo>
                      <a:pt x="78" y="125"/>
                      <a:pt x="78" y="125"/>
                      <a:pt x="78" y="125"/>
                    </a:cubicBezTo>
                    <a:cubicBezTo>
                      <a:pt x="78" y="125"/>
                      <a:pt x="78" y="125"/>
                      <a:pt x="78" y="125"/>
                    </a:cubicBezTo>
                    <a:cubicBezTo>
                      <a:pt x="78" y="125"/>
                      <a:pt x="78" y="125"/>
                      <a:pt x="78" y="125"/>
                    </a:cubicBezTo>
                    <a:cubicBezTo>
                      <a:pt x="78" y="125"/>
                      <a:pt x="78" y="125"/>
                      <a:pt x="78" y="125"/>
                    </a:cubicBezTo>
                    <a:cubicBezTo>
                      <a:pt x="78" y="125"/>
                      <a:pt x="78" y="125"/>
                      <a:pt x="78" y="125"/>
                    </a:cubicBezTo>
                    <a:cubicBezTo>
                      <a:pt x="79" y="125"/>
                      <a:pt x="79" y="125"/>
                      <a:pt x="79" y="125"/>
                    </a:cubicBezTo>
                    <a:cubicBezTo>
                      <a:pt x="79" y="125"/>
                      <a:pt x="79" y="125"/>
                      <a:pt x="79" y="125"/>
                    </a:cubicBezTo>
                    <a:cubicBezTo>
                      <a:pt x="79" y="125"/>
                      <a:pt x="79" y="125"/>
                      <a:pt x="79" y="125"/>
                    </a:cubicBezTo>
                    <a:cubicBezTo>
                      <a:pt x="79" y="124"/>
                      <a:pt x="79" y="124"/>
                      <a:pt x="79" y="124"/>
                    </a:cubicBezTo>
                    <a:cubicBezTo>
                      <a:pt x="79" y="124"/>
                      <a:pt x="79" y="124"/>
                      <a:pt x="79" y="124"/>
                    </a:cubicBezTo>
                    <a:cubicBezTo>
                      <a:pt x="79" y="124"/>
                      <a:pt x="79" y="124"/>
                      <a:pt x="79" y="124"/>
                    </a:cubicBezTo>
                    <a:cubicBezTo>
                      <a:pt x="79" y="124"/>
                      <a:pt x="79" y="124"/>
                      <a:pt x="79" y="124"/>
                    </a:cubicBezTo>
                    <a:cubicBezTo>
                      <a:pt x="79" y="125"/>
                      <a:pt x="79" y="125"/>
                      <a:pt x="79" y="125"/>
                    </a:cubicBezTo>
                    <a:cubicBezTo>
                      <a:pt x="79" y="125"/>
                      <a:pt x="79" y="125"/>
                      <a:pt x="79" y="125"/>
                    </a:cubicBezTo>
                    <a:cubicBezTo>
                      <a:pt x="79" y="125"/>
                      <a:pt x="79" y="125"/>
                      <a:pt x="79" y="125"/>
                    </a:cubicBezTo>
                    <a:cubicBezTo>
                      <a:pt x="79" y="125"/>
                      <a:pt x="79" y="125"/>
                      <a:pt x="79" y="125"/>
                    </a:cubicBezTo>
                    <a:cubicBezTo>
                      <a:pt x="79" y="125"/>
                      <a:pt x="79" y="125"/>
                      <a:pt x="79" y="125"/>
                    </a:cubicBezTo>
                    <a:cubicBezTo>
                      <a:pt x="79" y="125"/>
                      <a:pt x="79" y="125"/>
                      <a:pt x="79" y="125"/>
                    </a:cubicBezTo>
                    <a:cubicBezTo>
                      <a:pt x="79" y="125"/>
                      <a:pt x="79" y="125"/>
                      <a:pt x="79" y="125"/>
                    </a:cubicBezTo>
                    <a:cubicBezTo>
                      <a:pt x="79" y="125"/>
                      <a:pt x="79" y="125"/>
                      <a:pt x="79" y="125"/>
                    </a:cubicBezTo>
                    <a:cubicBezTo>
                      <a:pt x="80" y="125"/>
                      <a:pt x="80" y="125"/>
                      <a:pt x="80" y="125"/>
                    </a:cubicBezTo>
                    <a:cubicBezTo>
                      <a:pt x="80" y="125"/>
                      <a:pt x="80" y="125"/>
                      <a:pt x="80" y="125"/>
                    </a:cubicBezTo>
                    <a:cubicBezTo>
                      <a:pt x="80" y="125"/>
                      <a:pt x="80" y="125"/>
                      <a:pt x="80" y="125"/>
                    </a:cubicBezTo>
                    <a:cubicBezTo>
                      <a:pt x="80" y="125"/>
                      <a:pt x="80" y="125"/>
                      <a:pt x="80" y="125"/>
                    </a:cubicBezTo>
                    <a:cubicBezTo>
                      <a:pt x="80" y="125"/>
                      <a:pt x="80" y="125"/>
                      <a:pt x="80" y="125"/>
                    </a:cubicBezTo>
                    <a:cubicBezTo>
                      <a:pt x="80" y="125"/>
                      <a:pt x="80" y="125"/>
                      <a:pt x="80" y="125"/>
                    </a:cubicBezTo>
                    <a:cubicBezTo>
                      <a:pt x="80" y="125"/>
                      <a:pt x="80" y="125"/>
                      <a:pt x="80" y="125"/>
                    </a:cubicBezTo>
                    <a:cubicBezTo>
                      <a:pt x="80" y="125"/>
                      <a:pt x="80" y="125"/>
                      <a:pt x="80" y="125"/>
                    </a:cubicBezTo>
                    <a:cubicBezTo>
                      <a:pt x="80" y="125"/>
                      <a:pt x="80" y="125"/>
                      <a:pt x="80" y="125"/>
                    </a:cubicBezTo>
                    <a:cubicBezTo>
                      <a:pt x="80" y="125"/>
                      <a:pt x="80" y="125"/>
                      <a:pt x="80" y="125"/>
                    </a:cubicBezTo>
                    <a:cubicBezTo>
                      <a:pt x="80" y="126"/>
                      <a:pt x="80" y="126"/>
                      <a:pt x="80" y="126"/>
                    </a:cubicBezTo>
                    <a:cubicBezTo>
                      <a:pt x="80" y="126"/>
                      <a:pt x="80" y="126"/>
                      <a:pt x="80" y="126"/>
                    </a:cubicBezTo>
                    <a:cubicBezTo>
                      <a:pt x="80" y="126"/>
                      <a:pt x="80" y="126"/>
                      <a:pt x="80" y="126"/>
                    </a:cubicBezTo>
                    <a:cubicBezTo>
                      <a:pt x="80" y="126"/>
                      <a:pt x="80" y="126"/>
                      <a:pt x="80" y="126"/>
                    </a:cubicBezTo>
                    <a:cubicBezTo>
                      <a:pt x="81" y="126"/>
                      <a:pt x="81" y="126"/>
                      <a:pt x="81" y="126"/>
                    </a:cubicBezTo>
                    <a:cubicBezTo>
                      <a:pt x="81" y="126"/>
                      <a:pt x="81" y="126"/>
                      <a:pt x="81" y="126"/>
                    </a:cubicBezTo>
                    <a:cubicBezTo>
                      <a:pt x="81" y="126"/>
                      <a:pt x="81" y="126"/>
                      <a:pt x="81" y="126"/>
                    </a:cubicBezTo>
                    <a:cubicBezTo>
                      <a:pt x="81" y="126"/>
                      <a:pt x="81" y="126"/>
                      <a:pt x="81" y="126"/>
                    </a:cubicBezTo>
                    <a:cubicBezTo>
                      <a:pt x="81" y="126"/>
                      <a:pt x="81" y="126"/>
                      <a:pt x="81" y="126"/>
                    </a:cubicBezTo>
                    <a:cubicBezTo>
                      <a:pt x="81" y="126"/>
                      <a:pt x="81" y="126"/>
                      <a:pt x="81" y="126"/>
                    </a:cubicBezTo>
                    <a:cubicBezTo>
                      <a:pt x="81" y="126"/>
                      <a:pt x="81" y="126"/>
                      <a:pt x="81" y="126"/>
                    </a:cubicBezTo>
                    <a:cubicBezTo>
                      <a:pt x="81" y="126"/>
                      <a:pt x="81" y="126"/>
                      <a:pt x="81" y="126"/>
                    </a:cubicBezTo>
                    <a:cubicBezTo>
                      <a:pt x="81" y="126"/>
                      <a:pt x="81" y="126"/>
                      <a:pt x="81" y="126"/>
                    </a:cubicBezTo>
                    <a:cubicBezTo>
                      <a:pt x="81" y="126"/>
                      <a:pt x="81" y="126"/>
                      <a:pt x="81" y="126"/>
                    </a:cubicBezTo>
                    <a:cubicBezTo>
                      <a:pt x="81" y="126"/>
                      <a:pt x="81" y="126"/>
                      <a:pt x="81" y="126"/>
                    </a:cubicBezTo>
                    <a:cubicBezTo>
                      <a:pt x="81" y="126"/>
                      <a:pt x="81" y="126"/>
                      <a:pt x="81" y="126"/>
                    </a:cubicBezTo>
                    <a:cubicBezTo>
                      <a:pt x="81" y="126"/>
                      <a:pt x="81" y="126"/>
                      <a:pt x="81" y="126"/>
                    </a:cubicBezTo>
                    <a:cubicBezTo>
                      <a:pt x="81" y="126"/>
                      <a:pt x="81" y="126"/>
                      <a:pt x="81" y="126"/>
                    </a:cubicBezTo>
                    <a:cubicBezTo>
                      <a:pt x="81" y="126"/>
                      <a:pt x="81" y="126"/>
                      <a:pt x="81" y="126"/>
                    </a:cubicBezTo>
                    <a:cubicBezTo>
                      <a:pt x="81" y="126"/>
                      <a:pt x="81" y="126"/>
                      <a:pt x="81" y="126"/>
                    </a:cubicBezTo>
                    <a:cubicBezTo>
                      <a:pt x="82" y="127"/>
                      <a:pt x="82" y="127"/>
                      <a:pt x="82" y="127"/>
                    </a:cubicBezTo>
                    <a:cubicBezTo>
                      <a:pt x="82" y="127"/>
                      <a:pt x="82" y="127"/>
                      <a:pt x="82" y="127"/>
                    </a:cubicBezTo>
                    <a:cubicBezTo>
                      <a:pt x="82" y="127"/>
                      <a:pt x="82" y="127"/>
                      <a:pt x="82" y="127"/>
                    </a:cubicBezTo>
                    <a:cubicBezTo>
                      <a:pt x="82" y="127"/>
                      <a:pt x="82" y="127"/>
                      <a:pt x="82" y="127"/>
                    </a:cubicBezTo>
                    <a:cubicBezTo>
                      <a:pt x="82" y="127"/>
                      <a:pt x="82" y="127"/>
                      <a:pt x="82" y="127"/>
                    </a:cubicBezTo>
                    <a:cubicBezTo>
                      <a:pt x="82" y="127"/>
                      <a:pt x="82" y="127"/>
                      <a:pt x="82" y="127"/>
                    </a:cubicBezTo>
                    <a:cubicBezTo>
                      <a:pt x="82" y="127"/>
                      <a:pt x="82" y="127"/>
                      <a:pt x="82" y="127"/>
                    </a:cubicBezTo>
                    <a:cubicBezTo>
                      <a:pt x="82" y="127"/>
                      <a:pt x="82" y="127"/>
                      <a:pt x="82" y="127"/>
                    </a:cubicBezTo>
                    <a:cubicBezTo>
                      <a:pt x="82" y="127"/>
                      <a:pt x="82" y="127"/>
                      <a:pt x="82" y="127"/>
                    </a:cubicBezTo>
                    <a:cubicBezTo>
                      <a:pt x="82" y="127"/>
                      <a:pt x="82" y="127"/>
                      <a:pt x="82" y="127"/>
                    </a:cubicBezTo>
                    <a:cubicBezTo>
                      <a:pt x="83" y="127"/>
                      <a:pt x="83" y="127"/>
                      <a:pt x="83" y="127"/>
                    </a:cubicBezTo>
                    <a:cubicBezTo>
                      <a:pt x="83" y="127"/>
                      <a:pt x="83" y="127"/>
                      <a:pt x="83" y="127"/>
                    </a:cubicBezTo>
                    <a:cubicBezTo>
                      <a:pt x="83" y="127"/>
                      <a:pt x="83" y="127"/>
                      <a:pt x="83" y="127"/>
                    </a:cubicBezTo>
                    <a:cubicBezTo>
                      <a:pt x="83" y="127"/>
                      <a:pt x="83" y="127"/>
                      <a:pt x="83" y="127"/>
                    </a:cubicBezTo>
                    <a:cubicBezTo>
                      <a:pt x="82" y="127"/>
                      <a:pt x="82" y="127"/>
                      <a:pt x="82" y="127"/>
                    </a:cubicBezTo>
                    <a:cubicBezTo>
                      <a:pt x="82" y="126"/>
                      <a:pt x="82" y="126"/>
                      <a:pt x="82" y="126"/>
                    </a:cubicBezTo>
                    <a:cubicBezTo>
                      <a:pt x="82" y="126"/>
                      <a:pt x="82" y="126"/>
                      <a:pt x="82" y="126"/>
                    </a:cubicBezTo>
                    <a:cubicBezTo>
                      <a:pt x="82" y="126"/>
                      <a:pt x="82" y="126"/>
                      <a:pt x="82" y="126"/>
                    </a:cubicBezTo>
                    <a:cubicBezTo>
                      <a:pt x="82" y="126"/>
                      <a:pt x="82" y="126"/>
                      <a:pt x="82" y="126"/>
                    </a:cubicBezTo>
                    <a:cubicBezTo>
                      <a:pt x="82" y="125"/>
                      <a:pt x="82" y="125"/>
                      <a:pt x="82" y="125"/>
                    </a:cubicBezTo>
                    <a:cubicBezTo>
                      <a:pt x="81" y="125"/>
                      <a:pt x="81" y="125"/>
                      <a:pt x="81" y="125"/>
                    </a:cubicBezTo>
                    <a:cubicBezTo>
                      <a:pt x="82" y="125"/>
                      <a:pt x="82" y="125"/>
                      <a:pt x="82" y="125"/>
                    </a:cubicBezTo>
                    <a:cubicBezTo>
                      <a:pt x="82" y="125"/>
                      <a:pt x="82" y="125"/>
                      <a:pt x="82" y="125"/>
                    </a:cubicBezTo>
                    <a:cubicBezTo>
                      <a:pt x="82" y="125"/>
                      <a:pt x="82" y="125"/>
                      <a:pt x="82" y="125"/>
                    </a:cubicBezTo>
                    <a:cubicBezTo>
                      <a:pt x="82" y="125"/>
                      <a:pt x="82" y="125"/>
                      <a:pt x="82" y="125"/>
                    </a:cubicBezTo>
                    <a:cubicBezTo>
                      <a:pt x="82" y="125"/>
                      <a:pt x="82" y="125"/>
                      <a:pt x="82" y="125"/>
                    </a:cubicBezTo>
                    <a:cubicBezTo>
                      <a:pt x="82" y="125"/>
                      <a:pt x="82" y="125"/>
                      <a:pt x="82" y="125"/>
                    </a:cubicBezTo>
                    <a:cubicBezTo>
                      <a:pt x="83" y="125"/>
                      <a:pt x="83" y="125"/>
                      <a:pt x="83" y="125"/>
                    </a:cubicBezTo>
                    <a:cubicBezTo>
                      <a:pt x="83" y="125"/>
                      <a:pt x="83" y="125"/>
                      <a:pt x="83" y="125"/>
                    </a:cubicBezTo>
                    <a:cubicBezTo>
                      <a:pt x="83" y="125"/>
                      <a:pt x="83" y="125"/>
                      <a:pt x="83" y="125"/>
                    </a:cubicBezTo>
                    <a:cubicBezTo>
                      <a:pt x="83" y="125"/>
                      <a:pt x="83" y="125"/>
                      <a:pt x="83" y="125"/>
                    </a:cubicBezTo>
                    <a:cubicBezTo>
                      <a:pt x="83" y="125"/>
                      <a:pt x="83" y="125"/>
                      <a:pt x="83" y="125"/>
                    </a:cubicBezTo>
                    <a:cubicBezTo>
                      <a:pt x="83" y="125"/>
                      <a:pt x="83" y="125"/>
                      <a:pt x="83" y="125"/>
                    </a:cubicBezTo>
                    <a:cubicBezTo>
                      <a:pt x="83" y="125"/>
                      <a:pt x="83" y="125"/>
                      <a:pt x="83" y="125"/>
                    </a:cubicBezTo>
                    <a:cubicBezTo>
                      <a:pt x="83" y="125"/>
                      <a:pt x="83" y="125"/>
                      <a:pt x="83" y="125"/>
                    </a:cubicBezTo>
                    <a:cubicBezTo>
                      <a:pt x="83" y="126"/>
                      <a:pt x="83" y="126"/>
                      <a:pt x="83" y="126"/>
                    </a:cubicBezTo>
                    <a:cubicBezTo>
                      <a:pt x="83" y="126"/>
                      <a:pt x="83" y="126"/>
                      <a:pt x="83" y="126"/>
                    </a:cubicBezTo>
                    <a:cubicBezTo>
                      <a:pt x="84" y="126"/>
                      <a:pt x="84" y="126"/>
                      <a:pt x="84" y="126"/>
                    </a:cubicBezTo>
                    <a:cubicBezTo>
                      <a:pt x="84" y="126"/>
                      <a:pt x="84" y="126"/>
                      <a:pt x="84" y="126"/>
                    </a:cubicBezTo>
                    <a:cubicBezTo>
                      <a:pt x="84" y="126"/>
                      <a:pt x="84" y="126"/>
                      <a:pt x="84" y="126"/>
                    </a:cubicBezTo>
                    <a:cubicBezTo>
                      <a:pt x="84" y="126"/>
                      <a:pt x="84" y="126"/>
                      <a:pt x="84" y="126"/>
                    </a:cubicBezTo>
                    <a:cubicBezTo>
                      <a:pt x="84" y="126"/>
                      <a:pt x="84" y="126"/>
                      <a:pt x="84" y="126"/>
                    </a:cubicBezTo>
                    <a:cubicBezTo>
                      <a:pt x="84" y="126"/>
                      <a:pt x="84" y="126"/>
                      <a:pt x="84" y="126"/>
                    </a:cubicBezTo>
                    <a:cubicBezTo>
                      <a:pt x="84" y="126"/>
                      <a:pt x="84" y="126"/>
                      <a:pt x="84" y="126"/>
                    </a:cubicBezTo>
                    <a:cubicBezTo>
                      <a:pt x="84" y="126"/>
                      <a:pt x="84" y="126"/>
                      <a:pt x="84" y="126"/>
                    </a:cubicBezTo>
                    <a:cubicBezTo>
                      <a:pt x="84" y="126"/>
                      <a:pt x="84" y="126"/>
                      <a:pt x="84" y="126"/>
                    </a:cubicBezTo>
                    <a:cubicBezTo>
                      <a:pt x="84" y="126"/>
                      <a:pt x="84" y="126"/>
                      <a:pt x="84" y="126"/>
                    </a:cubicBezTo>
                    <a:cubicBezTo>
                      <a:pt x="84" y="126"/>
                      <a:pt x="84" y="126"/>
                      <a:pt x="84" y="126"/>
                    </a:cubicBezTo>
                    <a:cubicBezTo>
                      <a:pt x="84" y="126"/>
                      <a:pt x="84" y="126"/>
                      <a:pt x="84" y="126"/>
                    </a:cubicBezTo>
                    <a:cubicBezTo>
                      <a:pt x="84" y="127"/>
                      <a:pt x="84" y="127"/>
                      <a:pt x="84" y="127"/>
                    </a:cubicBezTo>
                    <a:cubicBezTo>
                      <a:pt x="85" y="127"/>
                      <a:pt x="85" y="127"/>
                      <a:pt x="85" y="127"/>
                    </a:cubicBezTo>
                    <a:cubicBezTo>
                      <a:pt x="85" y="127"/>
                      <a:pt x="85" y="127"/>
                      <a:pt x="85" y="127"/>
                    </a:cubicBezTo>
                    <a:cubicBezTo>
                      <a:pt x="85" y="127"/>
                      <a:pt x="85" y="127"/>
                      <a:pt x="85" y="127"/>
                    </a:cubicBezTo>
                    <a:cubicBezTo>
                      <a:pt x="85" y="127"/>
                      <a:pt x="85" y="127"/>
                      <a:pt x="85" y="127"/>
                    </a:cubicBezTo>
                    <a:cubicBezTo>
                      <a:pt x="85" y="127"/>
                      <a:pt x="85" y="127"/>
                      <a:pt x="85" y="127"/>
                    </a:cubicBezTo>
                    <a:cubicBezTo>
                      <a:pt x="85" y="127"/>
                      <a:pt x="85" y="127"/>
                      <a:pt x="85" y="127"/>
                    </a:cubicBezTo>
                    <a:cubicBezTo>
                      <a:pt x="85" y="127"/>
                      <a:pt x="85" y="127"/>
                      <a:pt x="85" y="127"/>
                    </a:cubicBezTo>
                    <a:cubicBezTo>
                      <a:pt x="86" y="128"/>
                      <a:pt x="86" y="128"/>
                      <a:pt x="86" y="128"/>
                    </a:cubicBezTo>
                    <a:cubicBezTo>
                      <a:pt x="86" y="128"/>
                      <a:pt x="86" y="128"/>
                      <a:pt x="86" y="128"/>
                    </a:cubicBezTo>
                    <a:cubicBezTo>
                      <a:pt x="86" y="128"/>
                      <a:pt x="86" y="128"/>
                      <a:pt x="86" y="128"/>
                    </a:cubicBezTo>
                    <a:cubicBezTo>
                      <a:pt x="86" y="128"/>
                      <a:pt x="86" y="128"/>
                      <a:pt x="86" y="128"/>
                    </a:cubicBezTo>
                    <a:cubicBezTo>
                      <a:pt x="86" y="128"/>
                      <a:pt x="86" y="128"/>
                      <a:pt x="86" y="128"/>
                    </a:cubicBezTo>
                    <a:cubicBezTo>
                      <a:pt x="86" y="128"/>
                      <a:pt x="86" y="128"/>
                      <a:pt x="86" y="128"/>
                    </a:cubicBezTo>
                    <a:cubicBezTo>
                      <a:pt x="86" y="128"/>
                      <a:pt x="86" y="128"/>
                      <a:pt x="86" y="128"/>
                    </a:cubicBezTo>
                    <a:cubicBezTo>
                      <a:pt x="86" y="127"/>
                      <a:pt x="86" y="127"/>
                      <a:pt x="86" y="127"/>
                    </a:cubicBezTo>
                    <a:cubicBezTo>
                      <a:pt x="86" y="127"/>
                      <a:pt x="86" y="127"/>
                      <a:pt x="86" y="127"/>
                    </a:cubicBezTo>
                    <a:cubicBezTo>
                      <a:pt x="86" y="127"/>
                      <a:pt x="86" y="127"/>
                      <a:pt x="86" y="127"/>
                    </a:cubicBezTo>
                    <a:cubicBezTo>
                      <a:pt x="86" y="127"/>
                      <a:pt x="86" y="127"/>
                      <a:pt x="86" y="127"/>
                    </a:cubicBezTo>
                    <a:cubicBezTo>
                      <a:pt x="86" y="127"/>
                      <a:pt x="86" y="127"/>
                      <a:pt x="86" y="127"/>
                    </a:cubicBezTo>
                    <a:cubicBezTo>
                      <a:pt x="86" y="127"/>
                      <a:pt x="86" y="127"/>
                      <a:pt x="86" y="127"/>
                    </a:cubicBezTo>
                    <a:cubicBezTo>
                      <a:pt x="86" y="126"/>
                      <a:pt x="86" y="126"/>
                      <a:pt x="86" y="126"/>
                    </a:cubicBezTo>
                    <a:cubicBezTo>
                      <a:pt x="85" y="126"/>
                      <a:pt x="85" y="126"/>
                      <a:pt x="85" y="126"/>
                    </a:cubicBezTo>
                    <a:cubicBezTo>
                      <a:pt x="85" y="126"/>
                      <a:pt x="85" y="126"/>
                      <a:pt x="85" y="126"/>
                    </a:cubicBezTo>
                    <a:cubicBezTo>
                      <a:pt x="85" y="126"/>
                      <a:pt x="85" y="126"/>
                      <a:pt x="85" y="126"/>
                    </a:cubicBezTo>
                    <a:cubicBezTo>
                      <a:pt x="85" y="125"/>
                      <a:pt x="85" y="125"/>
                      <a:pt x="85" y="125"/>
                    </a:cubicBezTo>
                    <a:cubicBezTo>
                      <a:pt x="84" y="124"/>
                      <a:pt x="84" y="124"/>
                      <a:pt x="84" y="124"/>
                    </a:cubicBezTo>
                    <a:cubicBezTo>
                      <a:pt x="84" y="124"/>
                      <a:pt x="84" y="124"/>
                      <a:pt x="84" y="124"/>
                    </a:cubicBezTo>
                    <a:cubicBezTo>
                      <a:pt x="84" y="124"/>
                      <a:pt x="84" y="124"/>
                      <a:pt x="84" y="124"/>
                    </a:cubicBezTo>
                    <a:cubicBezTo>
                      <a:pt x="85" y="124"/>
                      <a:pt x="85" y="124"/>
                      <a:pt x="85" y="124"/>
                    </a:cubicBezTo>
                    <a:cubicBezTo>
                      <a:pt x="85" y="124"/>
                      <a:pt x="85" y="124"/>
                      <a:pt x="85" y="124"/>
                    </a:cubicBezTo>
                    <a:cubicBezTo>
                      <a:pt x="85" y="124"/>
                      <a:pt x="85" y="124"/>
                      <a:pt x="85" y="124"/>
                    </a:cubicBezTo>
                    <a:cubicBezTo>
                      <a:pt x="85" y="125"/>
                      <a:pt x="85" y="125"/>
                      <a:pt x="85" y="125"/>
                    </a:cubicBezTo>
                    <a:cubicBezTo>
                      <a:pt x="85" y="125"/>
                      <a:pt x="85" y="125"/>
                      <a:pt x="85" y="125"/>
                    </a:cubicBezTo>
                    <a:cubicBezTo>
                      <a:pt x="85" y="125"/>
                      <a:pt x="85" y="125"/>
                      <a:pt x="85" y="125"/>
                    </a:cubicBezTo>
                    <a:cubicBezTo>
                      <a:pt x="85" y="125"/>
                      <a:pt x="85" y="125"/>
                      <a:pt x="85" y="125"/>
                    </a:cubicBezTo>
                    <a:cubicBezTo>
                      <a:pt x="85" y="125"/>
                      <a:pt x="85" y="125"/>
                      <a:pt x="85" y="125"/>
                    </a:cubicBezTo>
                    <a:cubicBezTo>
                      <a:pt x="85" y="125"/>
                      <a:pt x="85" y="125"/>
                      <a:pt x="85" y="125"/>
                    </a:cubicBezTo>
                    <a:cubicBezTo>
                      <a:pt x="85" y="125"/>
                      <a:pt x="85" y="125"/>
                      <a:pt x="85" y="125"/>
                    </a:cubicBezTo>
                    <a:cubicBezTo>
                      <a:pt x="86" y="125"/>
                      <a:pt x="86" y="125"/>
                      <a:pt x="86" y="125"/>
                    </a:cubicBezTo>
                    <a:cubicBezTo>
                      <a:pt x="86" y="126"/>
                      <a:pt x="86" y="126"/>
                      <a:pt x="86" y="126"/>
                    </a:cubicBezTo>
                    <a:cubicBezTo>
                      <a:pt x="86" y="126"/>
                      <a:pt x="86" y="126"/>
                      <a:pt x="86" y="126"/>
                    </a:cubicBezTo>
                    <a:cubicBezTo>
                      <a:pt x="86" y="126"/>
                      <a:pt x="86" y="126"/>
                      <a:pt x="86" y="126"/>
                    </a:cubicBezTo>
                    <a:cubicBezTo>
                      <a:pt x="87" y="126"/>
                      <a:pt x="87" y="126"/>
                      <a:pt x="87" y="126"/>
                    </a:cubicBezTo>
                    <a:cubicBezTo>
                      <a:pt x="87" y="126"/>
                      <a:pt x="87" y="126"/>
                      <a:pt x="87" y="126"/>
                    </a:cubicBezTo>
                    <a:cubicBezTo>
                      <a:pt x="87" y="126"/>
                      <a:pt x="87" y="126"/>
                      <a:pt x="87" y="126"/>
                    </a:cubicBezTo>
                    <a:cubicBezTo>
                      <a:pt x="87" y="126"/>
                      <a:pt x="87" y="126"/>
                      <a:pt x="87" y="126"/>
                    </a:cubicBezTo>
                    <a:cubicBezTo>
                      <a:pt x="87" y="127"/>
                      <a:pt x="87" y="127"/>
                      <a:pt x="87" y="127"/>
                    </a:cubicBezTo>
                    <a:cubicBezTo>
                      <a:pt x="87" y="127"/>
                      <a:pt x="87" y="127"/>
                      <a:pt x="87" y="127"/>
                    </a:cubicBezTo>
                    <a:cubicBezTo>
                      <a:pt x="87" y="126"/>
                      <a:pt x="87" y="126"/>
                      <a:pt x="87" y="126"/>
                    </a:cubicBezTo>
                    <a:cubicBezTo>
                      <a:pt x="87" y="126"/>
                      <a:pt x="87" y="126"/>
                      <a:pt x="87" y="126"/>
                    </a:cubicBezTo>
                    <a:cubicBezTo>
                      <a:pt x="87" y="126"/>
                      <a:pt x="87" y="126"/>
                      <a:pt x="87" y="126"/>
                    </a:cubicBezTo>
                    <a:cubicBezTo>
                      <a:pt x="87" y="126"/>
                      <a:pt x="87" y="126"/>
                      <a:pt x="87" y="126"/>
                    </a:cubicBezTo>
                    <a:cubicBezTo>
                      <a:pt x="87" y="126"/>
                      <a:pt x="87" y="126"/>
                      <a:pt x="87" y="126"/>
                    </a:cubicBezTo>
                    <a:cubicBezTo>
                      <a:pt x="87" y="126"/>
                      <a:pt x="87" y="126"/>
                      <a:pt x="87" y="126"/>
                    </a:cubicBezTo>
                    <a:cubicBezTo>
                      <a:pt x="87" y="125"/>
                      <a:pt x="87" y="125"/>
                      <a:pt x="87" y="125"/>
                    </a:cubicBezTo>
                    <a:cubicBezTo>
                      <a:pt x="87" y="125"/>
                      <a:pt x="87" y="125"/>
                      <a:pt x="87" y="125"/>
                    </a:cubicBezTo>
                    <a:cubicBezTo>
                      <a:pt x="87" y="126"/>
                      <a:pt x="87" y="126"/>
                      <a:pt x="87" y="126"/>
                    </a:cubicBezTo>
                    <a:cubicBezTo>
                      <a:pt x="87" y="125"/>
                      <a:pt x="87" y="125"/>
                      <a:pt x="87" y="125"/>
                    </a:cubicBezTo>
                    <a:cubicBezTo>
                      <a:pt x="87" y="125"/>
                      <a:pt x="87" y="125"/>
                      <a:pt x="87" y="125"/>
                    </a:cubicBezTo>
                    <a:cubicBezTo>
                      <a:pt x="87" y="125"/>
                      <a:pt x="87" y="125"/>
                      <a:pt x="87" y="125"/>
                    </a:cubicBezTo>
                    <a:cubicBezTo>
                      <a:pt x="87" y="125"/>
                      <a:pt x="87" y="125"/>
                      <a:pt x="87" y="125"/>
                    </a:cubicBezTo>
                    <a:cubicBezTo>
                      <a:pt x="87" y="125"/>
                      <a:pt x="87" y="125"/>
                      <a:pt x="87" y="125"/>
                    </a:cubicBezTo>
                    <a:cubicBezTo>
                      <a:pt x="87" y="125"/>
                      <a:pt x="87" y="125"/>
                      <a:pt x="87" y="125"/>
                    </a:cubicBezTo>
                    <a:cubicBezTo>
                      <a:pt x="87" y="125"/>
                      <a:pt x="87" y="125"/>
                      <a:pt x="87" y="125"/>
                    </a:cubicBezTo>
                    <a:cubicBezTo>
                      <a:pt x="87" y="124"/>
                      <a:pt x="87" y="124"/>
                      <a:pt x="87" y="124"/>
                    </a:cubicBezTo>
                    <a:cubicBezTo>
                      <a:pt x="87" y="124"/>
                      <a:pt x="87" y="124"/>
                      <a:pt x="87" y="124"/>
                    </a:cubicBezTo>
                    <a:cubicBezTo>
                      <a:pt x="86" y="124"/>
                      <a:pt x="86" y="124"/>
                      <a:pt x="86" y="124"/>
                    </a:cubicBezTo>
                    <a:cubicBezTo>
                      <a:pt x="86" y="124"/>
                      <a:pt x="86" y="124"/>
                      <a:pt x="86" y="124"/>
                    </a:cubicBezTo>
                    <a:cubicBezTo>
                      <a:pt x="86" y="124"/>
                      <a:pt x="86" y="124"/>
                      <a:pt x="86" y="124"/>
                    </a:cubicBezTo>
                    <a:cubicBezTo>
                      <a:pt x="86" y="124"/>
                      <a:pt x="86" y="124"/>
                      <a:pt x="86" y="124"/>
                    </a:cubicBezTo>
                    <a:cubicBezTo>
                      <a:pt x="86" y="124"/>
                      <a:pt x="86" y="124"/>
                      <a:pt x="86" y="124"/>
                    </a:cubicBezTo>
                    <a:cubicBezTo>
                      <a:pt x="86" y="124"/>
                      <a:pt x="86" y="124"/>
                      <a:pt x="86" y="124"/>
                    </a:cubicBezTo>
                    <a:cubicBezTo>
                      <a:pt x="86" y="124"/>
                      <a:pt x="86" y="124"/>
                      <a:pt x="86" y="124"/>
                    </a:cubicBezTo>
                    <a:cubicBezTo>
                      <a:pt x="85" y="124"/>
                      <a:pt x="85" y="124"/>
                      <a:pt x="85" y="124"/>
                    </a:cubicBezTo>
                    <a:cubicBezTo>
                      <a:pt x="86" y="123"/>
                      <a:pt x="86" y="123"/>
                      <a:pt x="86" y="123"/>
                    </a:cubicBezTo>
                    <a:cubicBezTo>
                      <a:pt x="85" y="123"/>
                      <a:pt x="85" y="123"/>
                      <a:pt x="85" y="123"/>
                    </a:cubicBezTo>
                    <a:cubicBezTo>
                      <a:pt x="85" y="123"/>
                      <a:pt x="85" y="123"/>
                      <a:pt x="85" y="123"/>
                    </a:cubicBezTo>
                    <a:cubicBezTo>
                      <a:pt x="85" y="123"/>
                      <a:pt x="85" y="123"/>
                      <a:pt x="85" y="123"/>
                    </a:cubicBezTo>
                    <a:cubicBezTo>
                      <a:pt x="85" y="123"/>
                      <a:pt x="85" y="123"/>
                      <a:pt x="85" y="123"/>
                    </a:cubicBezTo>
                    <a:cubicBezTo>
                      <a:pt x="85" y="123"/>
                      <a:pt x="85" y="123"/>
                      <a:pt x="85" y="123"/>
                    </a:cubicBezTo>
                    <a:cubicBezTo>
                      <a:pt x="85" y="122"/>
                      <a:pt x="85" y="122"/>
                      <a:pt x="85" y="122"/>
                    </a:cubicBezTo>
                    <a:cubicBezTo>
                      <a:pt x="85" y="123"/>
                      <a:pt x="85" y="123"/>
                      <a:pt x="85" y="123"/>
                    </a:cubicBezTo>
                    <a:cubicBezTo>
                      <a:pt x="84" y="122"/>
                      <a:pt x="84" y="122"/>
                      <a:pt x="84" y="122"/>
                    </a:cubicBezTo>
                    <a:cubicBezTo>
                      <a:pt x="85" y="122"/>
                      <a:pt x="85" y="122"/>
                      <a:pt x="85" y="122"/>
                    </a:cubicBezTo>
                    <a:cubicBezTo>
                      <a:pt x="84" y="122"/>
                      <a:pt x="84" y="122"/>
                      <a:pt x="84" y="122"/>
                    </a:cubicBezTo>
                    <a:cubicBezTo>
                      <a:pt x="84" y="122"/>
                      <a:pt x="84" y="122"/>
                      <a:pt x="84" y="122"/>
                    </a:cubicBezTo>
                    <a:cubicBezTo>
                      <a:pt x="84" y="122"/>
                      <a:pt x="84" y="122"/>
                      <a:pt x="84" y="122"/>
                    </a:cubicBezTo>
                    <a:cubicBezTo>
                      <a:pt x="84" y="121"/>
                      <a:pt x="84" y="121"/>
                      <a:pt x="84" y="121"/>
                    </a:cubicBezTo>
                    <a:cubicBezTo>
                      <a:pt x="84" y="121"/>
                      <a:pt x="84" y="121"/>
                      <a:pt x="84" y="121"/>
                    </a:cubicBezTo>
                    <a:cubicBezTo>
                      <a:pt x="84" y="121"/>
                      <a:pt x="84" y="121"/>
                      <a:pt x="84" y="121"/>
                    </a:cubicBezTo>
                    <a:cubicBezTo>
                      <a:pt x="84" y="120"/>
                      <a:pt x="84" y="120"/>
                      <a:pt x="84" y="120"/>
                    </a:cubicBezTo>
                    <a:cubicBezTo>
                      <a:pt x="84" y="120"/>
                      <a:pt x="84" y="120"/>
                      <a:pt x="84" y="120"/>
                    </a:cubicBezTo>
                    <a:cubicBezTo>
                      <a:pt x="84" y="120"/>
                      <a:pt x="84" y="120"/>
                      <a:pt x="84" y="120"/>
                    </a:cubicBezTo>
                    <a:cubicBezTo>
                      <a:pt x="83" y="120"/>
                      <a:pt x="83" y="120"/>
                      <a:pt x="83" y="120"/>
                    </a:cubicBezTo>
                    <a:cubicBezTo>
                      <a:pt x="83" y="120"/>
                      <a:pt x="83" y="120"/>
                      <a:pt x="83" y="120"/>
                    </a:cubicBezTo>
                    <a:cubicBezTo>
                      <a:pt x="83" y="120"/>
                      <a:pt x="83" y="120"/>
                      <a:pt x="83" y="120"/>
                    </a:cubicBezTo>
                    <a:cubicBezTo>
                      <a:pt x="83" y="120"/>
                      <a:pt x="83" y="120"/>
                      <a:pt x="83" y="120"/>
                    </a:cubicBezTo>
                    <a:cubicBezTo>
                      <a:pt x="83" y="119"/>
                      <a:pt x="83" y="119"/>
                      <a:pt x="83" y="119"/>
                    </a:cubicBezTo>
                    <a:cubicBezTo>
                      <a:pt x="83" y="119"/>
                      <a:pt x="83" y="119"/>
                      <a:pt x="83" y="119"/>
                    </a:cubicBezTo>
                    <a:cubicBezTo>
                      <a:pt x="83" y="119"/>
                      <a:pt x="83" y="119"/>
                      <a:pt x="83" y="119"/>
                    </a:cubicBezTo>
                    <a:cubicBezTo>
                      <a:pt x="83" y="119"/>
                      <a:pt x="83" y="119"/>
                      <a:pt x="83" y="119"/>
                    </a:cubicBezTo>
                    <a:cubicBezTo>
                      <a:pt x="83" y="119"/>
                      <a:pt x="83" y="119"/>
                      <a:pt x="83" y="119"/>
                    </a:cubicBezTo>
                    <a:cubicBezTo>
                      <a:pt x="83" y="119"/>
                      <a:pt x="83" y="119"/>
                      <a:pt x="83" y="119"/>
                    </a:cubicBezTo>
                    <a:cubicBezTo>
                      <a:pt x="83" y="119"/>
                      <a:pt x="83" y="119"/>
                      <a:pt x="83" y="119"/>
                    </a:cubicBezTo>
                    <a:cubicBezTo>
                      <a:pt x="83" y="119"/>
                      <a:pt x="83" y="119"/>
                      <a:pt x="83" y="119"/>
                    </a:cubicBezTo>
                    <a:cubicBezTo>
                      <a:pt x="83" y="118"/>
                      <a:pt x="83" y="118"/>
                      <a:pt x="83" y="118"/>
                    </a:cubicBezTo>
                    <a:cubicBezTo>
                      <a:pt x="83" y="118"/>
                      <a:pt x="83" y="118"/>
                      <a:pt x="83" y="118"/>
                    </a:cubicBezTo>
                    <a:cubicBezTo>
                      <a:pt x="83" y="118"/>
                      <a:pt x="83" y="118"/>
                      <a:pt x="83" y="118"/>
                    </a:cubicBezTo>
                    <a:cubicBezTo>
                      <a:pt x="83" y="118"/>
                      <a:pt x="83" y="118"/>
                      <a:pt x="83" y="118"/>
                    </a:cubicBezTo>
                    <a:cubicBezTo>
                      <a:pt x="83" y="118"/>
                      <a:pt x="83" y="118"/>
                      <a:pt x="83" y="118"/>
                    </a:cubicBezTo>
                    <a:cubicBezTo>
                      <a:pt x="83" y="118"/>
                      <a:pt x="83" y="118"/>
                      <a:pt x="83" y="118"/>
                    </a:cubicBezTo>
                    <a:cubicBezTo>
                      <a:pt x="83" y="118"/>
                      <a:pt x="83" y="118"/>
                      <a:pt x="83" y="118"/>
                    </a:cubicBezTo>
                    <a:cubicBezTo>
                      <a:pt x="84" y="118"/>
                      <a:pt x="84" y="118"/>
                      <a:pt x="84" y="118"/>
                    </a:cubicBezTo>
                    <a:cubicBezTo>
                      <a:pt x="84" y="118"/>
                      <a:pt x="84" y="118"/>
                      <a:pt x="84" y="118"/>
                    </a:cubicBezTo>
                    <a:cubicBezTo>
                      <a:pt x="84" y="118"/>
                      <a:pt x="84" y="118"/>
                      <a:pt x="84" y="118"/>
                    </a:cubicBezTo>
                    <a:cubicBezTo>
                      <a:pt x="84" y="118"/>
                      <a:pt x="84" y="118"/>
                      <a:pt x="84" y="118"/>
                    </a:cubicBezTo>
                    <a:cubicBezTo>
                      <a:pt x="84" y="118"/>
                      <a:pt x="84" y="118"/>
                      <a:pt x="84" y="118"/>
                    </a:cubicBezTo>
                    <a:cubicBezTo>
                      <a:pt x="84" y="118"/>
                      <a:pt x="84" y="118"/>
                      <a:pt x="84" y="118"/>
                    </a:cubicBezTo>
                    <a:cubicBezTo>
                      <a:pt x="84" y="117"/>
                      <a:pt x="84" y="117"/>
                      <a:pt x="84" y="117"/>
                    </a:cubicBezTo>
                    <a:cubicBezTo>
                      <a:pt x="84" y="117"/>
                      <a:pt x="84" y="117"/>
                      <a:pt x="84" y="117"/>
                    </a:cubicBezTo>
                    <a:cubicBezTo>
                      <a:pt x="84" y="117"/>
                      <a:pt x="84" y="117"/>
                      <a:pt x="84" y="117"/>
                    </a:cubicBezTo>
                    <a:cubicBezTo>
                      <a:pt x="84" y="117"/>
                      <a:pt x="84" y="117"/>
                      <a:pt x="84" y="117"/>
                    </a:cubicBezTo>
                    <a:cubicBezTo>
                      <a:pt x="84" y="117"/>
                      <a:pt x="84" y="117"/>
                      <a:pt x="84" y="117"/>
                    </a:cubicBezTo>
                    <a:cubicBezTo>
                      <a:pt x="84" y="117"/>
                      <a:pt x="84" y="117"/>
                      <a:pt x="84" y="117"/>
                    </a:cubicBezTo>
                    <a:cubicBezTo>
                      <a:pt x="84" y="117"/>
                      <a:pt x="84" y="117"/>
                      <a:pt x="84" y="117"/>
                    </a:cubicBezTo>
                    <a:cubicBezTo>
                      <a:pt x="84" y="117"/>
                      <a:pt x="84" y="117"/>
                      <a:pt x="84" y="117"/>
                    </a:cubicBezTo>
                    <a:cubicBezTo>
                      <a:pt x="84" y="117"/>
                      <a:pt x="84" y="117"/>
                      <a:pt x="84" y="117"/>
                    </a:cubicBezTo>
                    <a:cubicBezTo>
                      <a:pt x="84" y="116"/>
                      <a:pt x="84" y="116"/>
                      <a:pt x="84" y="116"/>
                    </a:cubicBezTo>
                    <a:cubicBezTo>
                      <a:pt x="84" y="116"/>
                      <a:pt x="84" y="116"/>
                      <a:pt x="84" y="116"/>
                    </a:cubicBezTo>
                    <a:cubicBezTo>
                      <a:pt x="84" y="116"/>
                      <a:pt x="84" y="116"/>
                      <a:pt x="84" y="116"/>
                    </a:cubicBezTo>
                    <a:cubicBezTo>
                      <a:pt x="84" y="116"/>
                      <a:pt x="84" y="116"/>
                      <a:pt x="84" y="116"/>
                    </a:cubicBezTo>
                    <a:cubicBezTo>
                      <a:pt x="84" y="116"/>
                      <a:pt x="84" y="116"/>
                      <a:pt x="84" y="116"/>
                    </a:cubicBezTo>
                    <a:cubicBezTo>
                      <a:pt x="84" y="116"/>
                      <a:pt x="84" y="116"/>
                      <a:pt x="84" y="116"/>
                    </a:cubicBezTo>
                    <a:cubicBezTo>
                      <a:pt x="84" y="116"/>
                      <a:pt x="84" y="116"/>
                      <a:pt x="84" y="116"/>
                    </a:cubicBezTo>
                    <a:cubicBezTo>
                      <a:pt x="84" y="116"/>
                      <a:pt x="84" y="116"/>
                      <a:pt x="84" y="116"/>
                    </a:cubicBezTo>
                    <a:cubicBezTo>
                      <a:pt x="84" y="116"/>
                      <a:pt x="84" y="116"/>
                      <a:pt x="84" y="116"/>
                    </a:cubicBezTo>
                    <a:cubicBezTo>
                      <a:pt x="84" y="116"/>
                      <a:pt x="84" y="116"/>
                      <a:pt x="84" y="116"/>
                    </a:cubicBezTo>
                    <a:cubicBezTo>
                      <a:pt x="85" y="116"/>
                      <a:pt x="85" y="116"/>
                      <a:pt x="85" y="116"/>
                    </a:cubicBezTo>
                    <a:cubicBezTo>
                      <a:pt x="85" y="116"/>
                      <a:pt x="85" y="116"/>
                      <a:pt x="85" y="116"/>
                    </a:cubicBezTo>
                    <a:cubicBezTo>
                      <a:pt x="85" y="116"/>
                      <a:pt x="85" y="116"/>
                      <a:pt x="85" y="116"/>
                    </a:cubicBezTo>
                    <a:cubicBezTo>
                      <a:pt x="85" y="116"/>
                      <a:pt x="85" y="116"/>
                      <a:pt x="85" y="116"/>
                    </a:cubicBezTo>
                    <a:cubicBezTo>
                      <a:pt x="85" y="116"/>
                      <a:pt x="85" y="116"/>
                      <a:pt x="85" y="116"/>
                    </a:cubicBezTo>
                    <a:cubicBezTo>
                      <a:pt x="85" y="116"/>
                      <a:pt x="85" y="116"/>
                      <a:pt x="85" y="116"/>
                    </a:cubicBezTo>
                    <a:cubicBezTo>
                      <a:pt x="85" y="116"/>
                      <a:pt x="85" y="116"/>
                      <a:pt x="85" y="116"/>
                    </a:cubicBezTo>
                    <a:cubicBezTo>
                      <a:pt x="85" y="116"/>
                      <a:pt x="85" y="116"/>
                      <a:pt x="85" y="116"/>
                    </a:cubicBezTo>
                    <a:cubicBezTo>
                      <a:pt x="85" y="116"/>
                      <a:pt x="85" y="116"/>
                      <a:pt x="85" y="116"/>
                    </a:cubicBezTo>
                    <a:cubicBezTo>
                      <a:pt x="86" y="116"/>
                      <a:pt x="86" y="116"/>
                      <a:pt x="86" y="116"/>
                    </a:cubicBezTo>
                    <a:cubicBezTo>
                      <a:pt x="86" y="116"/>
                      <a:pt x="86" y="116"/>
                      <a:pt x="86" y="116"/>
                    </a:cubicBezTo>
                    <a:cubicBezTo>
                      <a:pt x="86" y="116"/>
                      <a:pt x="86" y="116"/>
                      <a:pt x="86" y="116"/>
                    </a:cubicBezTo>
                    <a:cubicBezTo>
                      <a:pt x="86" y="115"/>
                      <a:pt x="86" y="115"/>
                      <a:pt x="86" y="115"/>
                    </a:cubicBezTo>
                    <a:cubicBezTo>
                      <a:pt x="86" y="115"/>
                      <a:pt x="86" y="115"/>
                      <a:pt x="86" y="115"/>
                    </a:cubicBezTo>
                    <a:cubicBezTo>
                      <a:pt x="86" y="115"/>
                      <a:pt x="86" y="115"/>
                      <a:pt x="86" y="115"/>
                    </a:cubicBezTo>
                    <a:cubicBezTo>
                      <a:pt x="85" y="115"/>
                      <a:pt x="85" y="115"/>
                      <a:pt x="85" y="115"/>
                    </a:cubicBezTo>
                    <a:cubicBezTo>
                      <a:pt x="85" y="115"/>
                      <a:pt x="85" y="115"/>
                      <a:pt x="85" y="115"/>
                    </a:cubicBezTo>
                    <a:cubicBezTo>
                      <a:pt x="85" y="115"/>
                      <a:pt x="85" y="115"/>
                      <a:pt x="85" y="115"/>
                    </a:cubicBezTo>
                    <a:cubicBezTo>
                      <a:pt x="85" y="115"/>
                      <a:pt x="85" y="115"/>
                      <a:pt x="85" y="115"/>
                    </a:cubicBezTo>
                    <a:cubicBezTo>
                      <a:pt x="85" y="115"/>
                      <a:pt x="85" y="115"/>
                      <a:pt x="85" y="115"/>
                    </a:cubicBezTo>
                    <a:cubicBezTo>
                      <a:pt x="85" y="115"/>
                      <a:pt x="85" y="115"/>
                      <a:pt x="85" y="115"/>
                    </a:cubicBezTo>
                    <a:cubicBezTo>
                      <a:pt x="85" y="115"/>
                      <a:pt x="85" y="115"/>
                      <a:pt x="85" y="115"/>
                    </a:cubicBezTo>
                    <a:cubicBezTo>
                      <a:pt x="85" y="115"/>
                      <a:pt x="85" y="115"/>
                      <a:pt x="85" y="115"/>
                    </a:cubicBezTo>
                    <a:cubicBezTo>
                      <a:pt x="85" y="115"/>
                      <a:pt x="85" y="115"/>
                      <a:pt x="85" y="115"/>
                    </a:cubicBezTo>
                    <a:cubicBezTo>
                      <a:pt x="85" y="115"/>
                      <a:pt x="85" y="115"/>
                      <a:pt x="85" y="115"/>
                    </a:cubicBezTo>
                    <a:cubicBezTo>
                      <a:pt x="85" y="114"/>
                      <a:pt x="85" y="114"/>
                      <a:pt x="85" y="114"/>
                    </a:cubicBezTo>
                    <a:cubicBezTo>
                      <a:pt x="85" y="114"/>
                      <a:pt x="85" y="114"/>
                      <a:pt x="85" y="114"/>
                    </a:cubicBezTo>
                    <a:cubicBezTo>
                      <a:pt x="85" y="114"/>
                      <a:pt x="85" y="114"/>
                      <a:pt x="85" y="114"/>
                    </a:cubicBezTo>
                    <a:cubicBezTo>
                      <a:pt x="85" y="114"/>
                      <a:pt x="85" y="114"/>
                      <a:pt x="85" y="114"/>
                    </a:cubicBezTo>
                    <a:cubicBezTo>
                      <a:pt x="84" y="114"/>
                      <a:pt x="84" y="114"/>
                      <a:pt x="84" y="114"/>
                    </a:cubicBezTo>
                    <a:cubicBezTo>
                      <a:pt x="85" y="114"/>
                      <a:pt x="85" y="114"/>
                      <a:pt x="85" y="114"/>
                    </a:cubicBezTo>
                    <a:cubicBezTo>
                      <a:pt x="85" y="114"/>
                      <a:pt x="85" y="114"/>
                      <a:pt x="85" y="114"/>
                    </a:cubicBezTo>
                    <a:cubicBezTo>
                      <a:pt x="84" y="114"/>
                      <a:pt x="84" y="114"/>
                      <a:pt x="84" y="114"/>
                    </a:cubicBezTo>
                    <a:cubicBezTo>
                      <a:pt x="84" y="114"/>
                      <a:pt x="84" y="114"/>
                      <a:pt x="84" y="114"/>
                    </a:cubicBezTo>
                    <a:cubicBezTo>
                      <a:pt x="84" y="113"/>
                      <a:pt x="84" y="113"/>
                      <a:pt x="84" y="113"/>
                    </a:cubicBezTo>
                    <a:cubicBezTo>
                      <a:pt x="84" y="113"/>
                      <a:pt x="84" y="113"/>
                      <a:pt x="84" y="113"/>
                    </a:cubicBezTo>
                    <a:cubicBezTo>
                      <a:pt x="84" y="114"/>
                      <a:pt x="84" y="114"/>
                      <a:pt x="84" y="114"/>
                    </a:cubicBezTo>
                    <a:cubicBezTo>
                      <a:pt x="84" y="114"/>
                      <a:pt x="84" y="114"/>
                      <a:pt x="84" y="114"/>
                    </a:cubicBezTo>
                    <a:cubicBezTo>
                      <a:pt x="84" y="114"/>
                      <a:pt x="84" y="114"/>
                      <a:pt x="84" y="114"/>
                    </a:cubicBezTo>
                    <a:cubicBezTo>
                      <a:pt x="84" y="114"/>
                      <a:pt x="84" y="114"/>
                      <a:pt x="84" y="114"/>
                    </a:cubicBezTo>
                    <a:cubicBezTo>
                      <a:pt x="84" y="113"/>
                      <a:pt x="84" y="113"/>
                      <a:pt x="84" y="113"/>
                    </a:cubicBezTo>
                    <a:cubicBezTo>
                      <a:pt x="84" y="113"/>
                      <a:pt x="84" y="113"/>
                      <a:pt x="84" y="113"/>
                    </a:cubicBezTo>
                    <a:cubicBezTo>
                      <a:pt x="84" y="113"/>
                      <a:pt x="84" y="113"/>
                      <a:pt x="84" y="113"/>
                    </a:cubicBezTo>
                    <a:cubicBezTo>
                      <a:pt x="84" y="113"/>
                      <a:pt x="84" y="113"/>
                      <a:pt x="84" y="113"/>
                    </a:cubicBezTo>
                    <a:cubicBezTo>
                      <a:pt x="84" y="113"/>
                      <a:pt x="84" y="113"/>
                      <a:pt x="84" y="113"/>
                    </a:cubicBezTo>
                    <a:cubicBezTo>
                      <a:pt x="85" y="113"/>
                      <a:pt x="85" y="113"/>
                      <a:pt x="85" y="113"/>
                    </a:cubicBezTo>
                    <a:cubicBezTo>
                      <a:pt x="85" y="113"/>
                      <a:pt x="85" y="113"/>
                      <a:pt x="85" y="113"/>
                    </a:cubicBezTo>
                    <a:cubicBezTo>
                      <a:pt x="85" y="113"/>
                      <a:pt x="85" y="113"/>
                      <a:pt x="85" y="113"/>
                    </a:cubicBezTo>
                    <a:cubicBezTo>
                      <a:pt x="85" y="113"/>
                      <a:pt x="85" y="113"/>
                      <a:pt x="85" y="113"/>
                    </a:cubicBezTo>
                    <a:cubicBezTo>
                      <a:pt x="85" y="113"/>
                      <a:pt x="85" y="113"/>
                      <a:pt x="85" y="113"/>
                    </a:cubicBezTo>
                    <a:cubicBezTo>
                      <a:pt x="85" y="113"/>
                      <a:pt x="85" y="113"/>
                      <a:pt x="85" y="113"/>
                    </a:cubicBezTo>
                    <a:cubicBezTo>
                      <a:pt x="85" y="113"/>
                      <a:pt x="85" y="113"/>
                      <a:pt x="85" y="113"/>
                    </a:cubicBezTo>
                    <a:cubicBezTo>
                      <a:pt x="85" y="113"/>
                      <a:pt x="85" y="113"/>
                      <a:pt x="85" y="113"/>
                    </a:cubicBezTo>
                    <a:cubicBezTo>
                      <a:pt x="85" y="113"/>
                      <a:pt x="85" y="113"/>
                      <a:pt x="85" y="113"/>
                    </a:cubicBezTo>
                    <a:cubicBezTo>
                      <a:pt x="85" y="112"/>
                      <a:pt x="85" y="112"/>
                      <a:pt x="85" y="112"/>
                    </a:cubicBezTo>
                    <a:cubicBezTo>
                      <a:pt x="85" y="113"/>
                      <a:pt x="85" y="113"/>
                      <a:pt x="85" y="113"/>
                    </a:cubicBezTo>
                    <a:cubicBezTo>
                      <a:pt x="85" y="113"/>
                      <a:pt x="85" y="113"/>
                      <a:pt x="85" y="113"/>
                    </a:cubicBezTo>
                    <a:cubicBezTo>
                      <a:pt x="85" y="113"/>
                      <a:pt x="85" y="113"/>
                      <a:pt x="85" y="113"/>
                    </a:cubicBezTo>
                    <a:cubicBezTo>
                      <a:pt x="85" y="113"/>
                      <a:pt x="85" y="113"/>
                      <a:pt x="85" y="113"/>
                    </a:cubicBezTo>
                    <a:cubicBezTo>
                      <a:pt x="85" y="113"/>
                      <a:pt x="85" y="113"/>
                      <a:pt x="85" y="113"/>
                    </a:cubicBezTo>
                    <a:cubicBezTo>
                      <a:pt x="85" y="114"/>
                      <a:pt x="85" y="114"/>
                      <a:pt x="85" y="114"/>
                    </a:cubicBezTo>
                    <a:cubicBezTo>
                      <a:pt x="85" y="114"/>
                      <a:pt x="85" y="114"/>
                      <a:pt x="85" y="114"/>
                    </a:cubicBezTo>
                    <a:cubicBezTo>
                      <a:pt x="85" y="114"/>
                      <a:pt x="85" y="114"/>
                      <a:pt x="85" y="114"/>
                    </a:cubicBezTo>
                    <a:cubicBezTo>
                      <a:pt x="86" y="115"/>
                      <a:pt x="86" y="115"/>
                      <a:pt x="86" y="115"/>
                    </a:cubicBezTo>
                    <a:cubicBezTo>
                      <a:pt x="86" y="115"/>
                      <a:pt x="86" y="115"/>
                      <a:pt x="86" y="115"/>
                    </a:cubicBezTo>
                    <a:cubicBezTo>
                      <a:pt x="86" y="115"/>
                      <a:pt x="86" y="115"/>
                      <a:pt x="86" y="115"/>
                    </a:cubicBezTo>
                    <a:cubicBezTo>
                      <a:pt x="86" y="115"/>
                      <a:pt x="86" y="115"/>
                      <a:pt x="86" y="115"/>
                    </a:cubicBezTo>
                    <a:cubicBezTo>
                      <a:pt x="86" y="114"/>
                      <a:pt x="86" y="114"/>
                      <a:pt x="86" y="114"/>
                    </a:cubicBezTo>
                    <a:cubicBezTo>
                      <a:pt x="86" y="114"/>
                      <a:pt x="86" y="114"/>
                      <a:pt x="86" y="114"/>
                    </a:cubicBezTo>
                    <a:cubicBezTo>
                      <a:pt x="86" y="114"/>
                      <a:pt x="86" y="114"/>
                      <a:pt x="86" y="114"/>
                    </a:cubicBezTo>
                    <a:cubicBezTo>
                      <a:pt x="86" y="114"/>
                      <a:pt x="86" y="114"/>
                      <a:pt x="86" y="114"/>
                    </a:cubicBezTo>
                    <a:cubicBezTo>
                      <a:pt x="86" y="114"/>
                      <a:pt x="86" y="114"/>
                      <a:pt x="86" y="114"/>
                    </a:cubicBezTo>
                    <a:cubicBezTo>
                      <a:pt x="86" y="114"/>
                      <a:pt x="86" y="114"/>
                      <a:pt x="86" y="114"/>
                    </a:cubicBezTo>
                    <a:cubicBezTo>
                      <a:pt x="86" y="114"/>
                      <a:pt x="86" y="114"/>
                      <a:pt x="86" y="114"/>
                    </a:cubicBezTo>
                    <a:cubicBezTo>
                      <a:pt x="86" y="114"/>
                      <a:pt x="86" y="114"/>
                      <a:pt x="86" y="114"/>
                    </a:cubicBezTo>
                    <a:cubicBezTo>
                      <a:pt x="86" y="114"/>
                      <a:pt x="86" y="114"/>
                      <a:pt x="86" y="114"/>
                    </a:cubicBezTo>
                    <a:cubicBezTo>
                      <a:pt x="87" y="114"/>
                      <a:pt x="87" y="114"/>
                      <a:pt x="87" y="114"/>
                    </a:cubicBezTo>
                    <a:cubicBezTo>
                      <a:pt x="87" y="114"/>
                      <a:pt x="87" y="114"/>
                      <a:pt x="87" y="114"/>
                    </a:cubicBezTo>
                    <a:cubicBezTo>
                      <a:pt x="87" y="114"/>
                      <a:pt x="87" y="114"/>
                      <a:pt x="87" y="114"/>
                    </a:cubicBezTo>
                    <a:cubicBezTo>
                      <a:pt x="87" y="114"/>
                      <a:pt x="87" y="114"/>
                      <a:pt x="87" y="114"/>
                    </a:cubicBezTo>
                    <a:cubicBezTo>
                      <a:pt x="87" y="114"/>
                      <a:pt x="87" y="114"/>
                      <a:pt x="87" y="114"/>
                    </a:cubicBezTo>
                    <a:cubicBezTo>
                      <a:pt x="87" y="114"/>
                      <a:pt x="87" y="114"/>
                      <a:pt x="87" y="114"/>
                    </a:cubicBezTo>
                    <a:cubicBezTo>
                      <a:pt x="87" y="114"/>
                      <a:pt x="87" y="114"/>
                      <a:pt x="87" y="114"/>
                    </a:cubicBezTo>
                    <a:cubicBezTo>
                      <a:pt x="87" y="114"/>
                      <a:pt x="87" y="114"/>
                      <a:pt x="87" y="114"/>
                    </a:cubicBezTo>
                    <a:cubicBezTo>
                      <a:pt x="87" y="113"/>
                      <a:pt x="87" y="113"/>
                      <a:pt x="87" y="113"/>
                    </a:cubicBezTo>
                    <a:cubicBezTo>
                      <a:pt x="87" y="113"/>
                      <a:pt x="87" y="113"/>
                      <a:pt x="87" y="113"/>
                    </a:cubicBezTo>
                    <a:cubicBezTo>
                      <a:pt x="87" y="113"/>
                      <a:pt x="87" y="113"/>
                      <a:pt x="87" y="113"/>
                    </a:cubicBezTo>
                    <a:cubicBezTo>
                      <a:pt x="87" y="113"/>
                      <a:pt x="87" y="113"/>
                      <a:pt x="87" y="113"/>
                    </a:cubicBezTo>
                    <a:cubicBezTo>
                      <a:pt x="87" y="114"/>
                      <a:pt x="87" y="114"/>
                      <a:pt x="87" y="114"/>
                    </a:cubicBezTo>
                    <a:cubicBezTo>
                      <a:pt x="88" y="113"/>
                      <a:pt x="88" y="113"/>
                      <a:pt x="88" y="113"/>
                    </a:cubicBezTo>
                    <a:cubicBezTo>
                      <a:pt x="87" y="113"/>
                      <a:pt x="87" y="113"/>
                      <a:pt x="87" y="113"/>
                    </a:cubicBezTo>
                    <a:cubicBezTo>
                      <a:pt x="87" y="113"/>
                      <a:pt x="87" y="113"/>
                      <a:pt x="87" y="113"/>
                    </a:cubicBezTo>
                    <a:cubicBezTo>
                      <a:pt x="87" y="113"/>
                      <a:pt x="87" y="113"/>
                      <a:pt x="87" y="113"/>
                    </a:cubicBezTo>
                    <a:cubicBezTo>
                      <a:pt x="87" y="113"/>
                      <a:pt x="87" y="113"/>
                      <a:pt x="87" y="113"/>
                    </a:cubicBezTo>
                    <a:cubicBezTo>
                      <a:pt x="87" y="113"/>
                      <a:pt x="87" y="113"/>
                      <a:pt x="87" y="113"/>
                    </a:cubicBezTo>
                    <a:cubicBezTo>
                      <a:pt x="87" y="113"/>
                      <a:pt x="87" y="113"/>
                      <a:pt x="87" y="113"/>
                    </a:cubicBezTo>
                    <a:cubicBezTo>
                      <a:pt x="87" y="113"/>
                      <a:pt x="87" y="113"/>
                      <a:pt x="87" y="113"/>
                    </a:cubicBezTo>
                    <a:cubicBezTo>
                      <a:pt x="87" y="113"/>
                      <a:pt x="87" y="113"/>
                      <a:pt x="87" y="113"/>
                    </a:cubicBezTo>
                    <a:cubicBezTo>
                      <a:pt x="86" y="113"/>
                      <a:pt x="86" y="113"/>
                      <a:pt x="86" y="113"/>
                    </a:cubicBezTo>
                    <a:cubicBezTo>
                      <a:pt x="86" y="112"/>
                      <a:pt x="86" y="112"/>
                      <a:pt x="86" y="112"/>
                    </a:cubicBezTo>
                    <a:cubicBezTo>
                      <a:pt x="86" y="113"/>
                      <a:pt x="86" y="113"/>
                      <a:pt x="86" y="113"/>
                    </a:cubicBezTo>
                    <a:cubicBezTo>
                      <a:pt x="86" y="113"/>
                      <a:pt x="86" y="113"/>
                      <a:pt x="86" y="114"/>
                    </a:cubicBezTo>
                    <a:cubicBezTo>
                      <a:pt x="86" y="114"/>
                      <a:pt x="86" y="114"/>
                      <a:pt x="86" y="114"/>
                    </a:cubicBezTo>
                    <a:cubicBezTo>
                      <a:pt x="86" y="114"/>
                      <a:pt x="86" y="114"/>
                      <a:pt x="86" y="114"/>
                    </a:cubicBezTo>
                    <a:cubicBezTo>
                      <a:pt x="86" y="114"/>
                      <a:pt x="86" y="114"/>
                      <a:pt x="86" y="114"/>
                    </a:cubicBezTo>
                    <a:cubicBezTo>
                      <a:pt x="86" y="114"/>
                      <a:pt x="86" y="114"/>
                      <a:pt x="86" y="114"/>
                    </a:cubicBezTo>
                    <a:cubicBezTo>
                      <a:pt x="86" y="114"/>
                      <a:pt x="86" y="114"/>
                      <a:pt x="86" y="114"/>
                    </a:cubicBezTo>
                    <a:cubicBezTo>
                      <a:pt x="86" y="114"/>
                      <a:pt x="86" y="114"/>
                      <a:pt x="86" y="114"/>
                    </a:cubicBezTo>
                    <a:cubicBezTo>
                      <a:pt x="86" y="113"/>
                      <a:pt x="86" y="113"/>
                      <a:pt x="86" y="113"/>
                    </a:cubicBezTo>
                    <a:cubicBezTo>
                      <a:pt x="86" y="113"/>
                      <a:pt x="86" y="113"/>
                      <a:pt x="86" y="113"/>
                    </a:cubicBezTo>
                    <a:cubicBezTo>
                      <a:pt x="86" y="113"/>
                      <a:pt x="86" y="113"/>
                      <a:pt x="86" y="113"/>
                    </a:cubicBezTo>
                    <a:cubicBezTo>
                      <a:pt x="86" y="113"/>
                      <a:pt x="86" y="113"/>
                      <a:pt x="86" y="113"/>
                    </a:cubicBezTo>
                    <a:cubicBezTo>
                      <a:pt x="86" y="113"/>
                      <a:pt x="86" y="113"/>
                      <a:pt x="86" y="113"/>
                    </a:cubicBezTo>
                    <a:cubicBezTo>
                      <a:pt x="85" y="113"/>
                      <a:pt x="85" y="113"/>
                      <a:pt x="85" y="113"/>
                    </a:cubicBezTo>
                    <a:cubicBezTo>
                      <a:pt x="86" y="113"/>
                      <a:pt x="86" y="113"/>
                      <a:pt x="86" y="113"/>
                    </a:cubicBezTo>
                    <a:cubicBezTo>
                      <a:pt x="85" y="112"/>
                      <a:pt x="85" y="112"/>
                      <a:pt x="85" y="112"/>
                    </a:cubicBezTo>
                    <a:cubicBezTo>
                      <a:pt x="85" y="112"/>
                      <a:pt x="85" y="112"/>
                      <a:pt x="85" y="112"/>
                    </a:cubicBezTo>
                    <a:cubicBezTo>
                      <a:pt x="85" y="112"/>
                      <a:pt x="85" y="112"/>
                      <a:pt x="85" y="112"/>
                    </a:cubicBezTo>
                    <a:cubicBezTo>
                      <a:pt x="85" y="112"/>
                      <a:pt x="85" y="112"/>
                      <a:pt x="85" y="112"/>
                    </a:cubicBezTo>
                    <a:cubicBezTo>
                      <a:pt x="86" y="112"/>
                      <a:pt x="86" y="112"/>
                      <a:pt x="86" y="112"/>
                    </a:cubicBezTo>
                    <a:cubicBezTo>
                      <a:pt x="86" y="112"/>
                      <a:pt x="86" y="112"/>
                      <a:pt x="86" y="112"/>
                    </a:cubicBezTo>
                    <a:cubicBezTo>
                      <a:pt x="86" y="112"/>
                      <a:pt x="86" y="112"/>
                      <a:pt x="86" y="112"/>
                    </a:cubicBezTo>
                    <a:cubicBezTo>
                      <a:pt x="86" y="112"/>
                      <a:pt x="86" y="112"/>
                      <a:pt x="86" y="112"/>
                    </a:cubicBezTo>
                    <a:cubicBezTo>
                      <a:pt x="86" y="112"/>
                      <a:pt x="86" y="112"/>
                      <a:pt x="86" y="112"/>
                    </a:cubicBezTo>
                    <a:cubicBezTo>
                      <a:pt x="86" y="112"/>
                      <a:pt x="86" y="112"/>
                      <a:pt x="86" y="112"/>
                    </a:cubicBezTo>
                    <a:cubicBezTo>
                      <a:pt x="86" y="112"/>
                      <a:pt x="86" y="112"/>
                      <a:pt x="86" y="112"/>
                    </a:cubicBezTo>
                    <a:cubicBezTo>
                      <a:pt x="86" y="112"/>
                      <a:pt x="86" y="112"/>
                      <a:pt x="86" y="112"/>
                    </a:cubicBezTo>
                    <a:cubicBezTo>
                      <a:pt x="86" y="112"/>
                      <a:pt x="86" y="112"/>
                      <a:pt x="86" y="112"/>
                    </a:cubicBezTo>
                    <a:cubicBezTo>
                      <a:pt x="86" y="111"/>
                      <a:pt x="86" y="111"/>
                      <a:pt x="86" y="111"/>
                    </a:cubicBezTo>
                    <a:cubicBezTo>
                      <a:pt x="86" y="111"/>
                      <a:pt x="86" y="111"/>
                      <a:pt x="86" y="111"/>
                    </a:cubicBezTo>
                    <a:cubicBezTo>
                      <a:pt x="86" y="112"/>
                      <a:pt x="86" y="112"/>
                      <a:pt x="86" y="112"/>
                    </a:cubicBezTo>
                    <a:cubicBezTo>
                      <a:pt x="86" y="112"/>
                      <a:pt x="86" y="112"/>
                      <a:pt x="86" y="112"/>
                    </a:cubicBezTo>
                    <a:cubicBezTo>
                      <a:pt x="86" y="112"/>
                      <a:pt x="86" y="112"/>
                      <a:pt x="86" y="112"/>
                    </a:cubicBezTo>
                    <a:cubicBezTo>
                      <a:pt x="86" y="112"/>
                      <a:pt x="86" y="112"/>
                      <a:pt x="86" y="112"/>
                    </a:cubicBezTo>
                    <a:cubicBezTo>
                      <a:pt x="86" y="112"/>
                      <a:pt x="86" y="112"/>
                      <a:pt x="86" y="112"/>
                    </a:cubicBezTo>
                    <a:cubicBezTo>
                      <a:pt x="86" y="111"/>
                      <a:pt x="86" y="111"/>
                      <a:pt x="86" y="111"/>
                    </a:cubicBezTo>
                    <a:cubicBezTo>
                      <a:pt x="87" y="111"/>
                      <a:pt x="87" y="111"/>
                      <a:pt x="87" y="111"/>
                    </a:cubicBezTo>
                    <a:cubicBezTo>
                      <a:pt x="87" y="111"/>
                      <a:pt x="87" y="111"/>
                      <a:pt x="87" y="111"/>
                    </a:cubicBezTo>
                    <a:cubicBezTo>
                      <a:pt x="87" y="111"/>
                      <a:pt x="87" y="111"/>
                      <a:pt x="87" y="111"/>
                    </a:cubicBezTo>
                    <a:cubicBezTo>
                      <a:pt x="87" y="111"/>
                      <a:pt x="87" y="111"/>
                      <a:pt x="87" y="111"/>
                    </a:cubicBezTo>
                    <a:cubicBezTo>
                      <a:pt x="87" y="111"/>
                      <a:pt x="87" y="111"/>
                      <a:pt x="87" y="111"/>
                    </a:cubicBezTo>
                    <a:cubicBezTo>
                      <a:pt x="87" y="111"/>
                      <a:pt x="87" y="111"/>
                      <a:pt x="87" y="111"/>
                    </a:cubicBezTo>
                    <a:cubicBezTo>
                      <a:pt x="87" y="112"/>
                      <a:pt x="87" y="112"/>
                      <a:pt x="87" y="112"/>
                    </a:cubicBezTo>
                    <a:cubicBezTo>
                      <a:pt x="87" y="112"/>
                      <a:pt x="87" y="112"/>
                      <a:pt x="87" y="112"/>
                    </a:cubicBezTo>
                    <a:cubicBezTo>
                      <a:pt x="87" y="112"/>
                      <a:pt x="87" y="112"/>
                      <a:pt x="87" y="112"/>
                    </a:cubicBezTo>
                    <a:cubicBezTo>
                      <a:pt x="87" y="112"/>
                      <a:pt x="87" y="112"/>
                      <a:pt x="87" y="112"/>
                    </a:cubicBezTo>
                    <a:cubicBezTo>
                      <a:pt x="87" y="112"/>
                      <a:pt x="87" y="112"/>
                      <a:pt x="87" y="112"/>
                    </a:cubicBezTo>
                    <a:cubicBezTo>
                      <a:pt x="87" y="112"/>
                      <a:pt x="87" y="112"/>
                      <a:pt x="87" y="112"/>
                    </a:cubicBezTo>
                    <a:cubicBezTo>
                      <a:pt x="87" y="112"/>
                      <a:pt x="87" y="112"/>
                      <a:pt x="87" y="112"/>
                    </a:cubicBezTo>
                    <a:cubicBezTo>
                      <a:pt x="87" y="112"/>
                      <a:pt x="87" y="112"/>
                      <a:pt x="87" y="112"/>
                    </a:cubicBezTo>
                    <a:cubicBezTo>
                      <a:pt x="87" y="112"/>
                      <a:pt x="87" y="112"/>
                      <a:pt x="87" y="112"/>
                    </a:cubicBezTo>
                    <a:cubicBezTo>
                      <a:pt x="88" y="112"/>
                      <a:pt x="88" y="112"/>
                      <a:pt x="88" y="112"/>
                    </a:cubicBezTo>
                    <a:cubicBezTo>
                      <a:pt x="88" y="112"/>
                      <a:pt x="88" y="112"/>
                      <a:pt x="88" y="112"/>
                    </a:cubicBezTo>
                    <a:cubicBezTo>
                      <a:pt x="87" y="111"/>
                      <a:pt x="87" y="111"/>
                      <a:pt x="87" y="111"/>
                    </a:cubicBezTo>
                    <a:cubicBezTo>
                      <a:pt x="87" y="111"/>
                      <a:pt x="87" y="111"/>
                      <a:pt x="87" y="111"/>
                    </a:cubicBezTo>
                    <a:cubicBezTo>
                      <a:pt x="87" y="111"/>
                      <a:pt x="87" y="111"/>
                      <a:pt x="87" y="111"/>
                    </a:cubicBezTo>
                    <a:cubicBezTo>
                      <a:pt x="87" y="111"/>
                      <a:pt x="87" y="111"/>
                      <a:pt x="87" y="111"/>
                    </a:cubicBezTo>
                    <a:cubicBezTo>
                      <a:pt x="87" y="111"/>
                      <a:pt x="87" y="111"/>
                      <a:pt x="87" y="111"/>
                    </a:cubicBezTo>
                    <a:cubicBezTo>
                      <a:pt x="87" y="111"/>
                      <a:pt x="87" y="111"/>
                      <a:pt x="87" y="111"/>
                    </a:cubicBezTo>
                    <a:cubicBezTo>
                      <a:pt x="88" y="111"/>
                      <a:pt x="88" y="111"/>
                      <a:pt x="88" y="111"/>
                    </a:cubicBezTo>
                    <a:cubicBezTo>
                      <a:pt x="88" y="112"/>
                      <a:pt x="88" y="112"/>
                      <a:pt x="88" y="112"/>
                    </a:cubicBezTo>
                    <a:cubicBezTo>
                      <a:pt x="88" y="112"/>
                      <a:pt x="88" y="112"/>
                      <a:pt x="88" y="112"/>
                    </a:cubicBezTo>
                    <a:cubicBezTo>
                      <a:pt x="88" y="112"/>
                      <a:pt x="88" y="112"/>
                      <a:pt x="88" y="112"/>
                    </a:cubicBezTo>
                    <a:cubicBezTo>
                      <a:pt x="88" y="112"/>
                      <a:pt x="88" y="112"/>
                      <a:pt x="88" y="112"/>
                    </a:cubicBezTo>
                    <a:cubicBezTo>
                      <a:pt x="88" y="112"/>
                      <a:pt x="88" y="112"/>
                      <a:pt x="88" y="112"/>
                    </a:cubicBezTo>
                    <a:cubicBezTo>
                      <a:pt x="88" y="111"/>
                      <a:pt x="88" y="111"/>
                      <a:pt x="88" y="111"/>
                    </a:cubicBezTo>
                    <a:cubicBezTo>
                      <a:pt x="88" y="112"/>
                      <a:pt x="88" y="112"/>
                      <a:pt x="88" y="112"/>
                    </a:cubicBezTo>
                    <a:cubicBezTo>
                      <a:pt x="88" y="112"/>
                      <a:pt x="88" y="112"/>
                      <a:pt x="88" y="112"/>
                    </a:cubicBezTo>
                    <a:cubicBezTo>
                      <a:pt x="89" y="112"/>
                      <a:pt x="89" y="112"/>
                      <a:pt x="89" y="112"/>
                    </a:cubicBezTo>
                    <a:cubicBezTo>
                      <a:pt x="88" y="112"/>
                      <a:pt x="88" y="112"/>
                      <a:pt x="88" y="112"/>
                    </a:cubicBezTo>
                    <a:cubicBezTo>
                      <a:pt x="88" y="112"/>
                      <a:pt x="88" y="112"/>
                      <a:pt x="88" y="112"/>
                    </a:cubicBezTo>
                    <a:cubicBezTo>
                      <a:pt x="88" y="112"/>
                      <a:pt x="88" y="112"/>
                      <a:pt x="88" y="112"/>
                    </a:cubicBezTo>
                    <a:cubicBezTo>
                      <a:pt x="88" y="112"/>
                      <a:pt x="88" y="112"/>
                      <a:pt x="88" y="112"/>
                    </a:cubicBezTo>
                    <a:cubicBezTo>
                      <a:pt x="88" y="112"/>
                      <a:pt x="88" y="112"/>
                      <a:pt x="88" y="112"/>
                    </a:cubicBezTo>
                    <a:cubicBezTo>
                      <a:pt x="88" y="111"/>
                      <a:pt x="88" y="111"/>
                      <a:pt x="88" y="111"/>
                    </a:cubicBezTo>
                    <a:cubicBezTo>
                      <a:pt x="88" y="111"/>
                      <a:pt x="88" y="111"/>
                      <a:pt x="88" y="111"/>
                    </a:cubicBezTo>
                    <a:cubicBezTo>
                      <a:pt x="88" y="111"/>
                      <a:pt x="88" y="111"/>
                      <a:pt x="88" y="111"/>
                    </a:cubicBezTo>
                    <a:cubicBezTo>
                      <a:pt x="88" y="111"/>
                      <a:pt x="88" y="111"/>
                      <a:pt x="88" y="111"/>
                    </a:cubicBezTo>
                    <a:cubicBezTo>
                      <a:pt x="88" y="111"/>
                      <a:pt x="88" y="111"/>
                      <a:pt x="88" y="111"/>
                    </a:cubicBezTo>
                    <a:cubicBezTo>
                      <a:pt x="88" y="111"/>
                      <a:pt x="88" y="111"/>
                      <a:pt x="88" y="111"/>
                    </a:cubicBezTo>
                    <a:cubicBezTo>
                      <a:pt x="88" y="111"/>
                      <a:pt x="88" y="111"/>
                      <a:pt x="88" y="111"/>
                    </a:cubicBezTo>
                    <a:cubicBezTo>
                      <a:pt x="88" y="111"/>
                      <a:pt x="88" y="111"/>
                      <a:pt x="88" y="111"/>
                    </a:cubicBezTo>
                    <a:cubicBezTo>
                      <a:pt x="88" y="111"/>
                      <a:pt x="88" y="111"/>
                      <a:pt x="88" y="111"/>
                    </a:cubicBezTo>
                    <a:cubicBezTo>
                      <a:pt x="88" y="111"/>
                      <a:pt x="88" y="111"/>
                      <a:pt x="88" y="111"/>
                    </a:cubicBezTo>
                    <a:cubicBezTo>
                      <a:pt x="88" y="111"/>
                      <a:pt x="88" y="111"/>
                      <a:pt x="88" y="111"/>
                    </a:cubicBezTo>
                    <a:cubicBezTo>
                      <a:pt x="88" y="111"/>
                      <a:pt x="88" y="111"/>
                      <a:pt x="88" y="111"/>
                    </a:cubicBezTo>
                    <a:cubicBezTo>
                      <a:pt x="88" y="111"/>
                      <a:pt x="88" y="111"/>
                      <a:pt x="88" y="111"/>
                    </a:cubicBezTo>
                    <a:cubicBezTo>
                      <a:pt x="87" y="111"/>
                      <a:pt x="87" y="111"/>
                      <a:pt x="87" y="111"/>
                    </a:cubicBezTo>
                    <a:cubicBezTo>
                      <a:pt x="87" y="111"/>
                      <a:pt x="87" y="111"/>
                      <a:pt x="87" y="111"/>
                    </a:cubicBezTo>
                    <a:cubicBezTo>
                      <a:pt x="87" y="111"/>
                      <a:pt x="87" y="111"/>
                      <a:pt x="87" y="111"/>
                    </a:cubicBezTo>
                    <a:cubicBezTo>
                      <a:pt x="87" y="111"/>
                      <a:pt x="87" y="111"/>
                      <a:pt x="87" y="111"/>
                    </a:cubicBezTo>
                    <a:cubicBezTo>
                      <a:pt x="87" y="111"/>
                      <a:pt x="87" y="111"/>
                      <a:pt x="87" y="111"/>
                    </a:cubicBezTo>
                    <a:cubicBezTo>
                      <a:pt x="87" y="111"/>
                      <a:pt x="87" y="111"/>
                      <a:pt x="87" y="111"/>
                    </a:cubicBezTo>
                    <a:cubicBezTo>
                      <a:pt x="87" y="111"/>
                      <a:pt x="87" y="111"/>
                      <a:pt x="87" y="111"/>
                    </a:cubicBezTo>
                    <a:cubicBezTo>
                      <a:pt x="88" y="111"/>
                      <a:pt x="88" y="111"/>
                      <a:pt x="88" y="111"/>
                    </a:cubicBezTo>
                    <a:cubicBezTo>
                      <a:pt x="88" y="110"/>
                      <a:pt x="88" y="110"/>
                      <a:pt x="88" y="110"/>
                    </a:cubicBezTo>
                    <a:cubicBezTo>
                      <a:pt x="88" y="111"/>
                      <a:pt x="88" y="111"/>
                      <a:pt x="88" y="111"/>
                    </a:cubicBezTo>
                    <a:cubicBezTo>
                      <a:pt x="88" y="111"/>
                      <a:pt x="88" y="111"/>
                      <a:pt x="88" y="111"/>
                    </a:cubicBezTo>
                    <a:cubicBezTo>
                      <a:pt x="88" y="111"/>
                      <a:pt x="88" y="111"/>
                      <a:pt x="88" y="111"/>
                    </a:cubicBezTo>
                    <a:cubicBezTo>
                      <a:pt x="88" y="111"/>
                      <a:pt x="88" y="111"/>
                      <a:pt x="88" y="111"/>
                    </a:cubicBezTo>
                    <a:cubicBezTo>
                      <a:pt x="88" y="111"/>
                      <a:pt x="88" y="111"/>
                      <a:pt x="88" y="111"/>
                    </a:cubicBezTo>
                    <a:cubicBezTo>
                      <a:pt x="88" y="111"/>
                      <a:pt x="88" y="111"/>
                      <a:pt x="88" y="111"/>
                    </a:cubicBezTo>
                    <a:cubicBezTo>
                      <a:pt x="88" y="112"/>
                      <a:pt x="88" y="112"/>
                      <a:pt x="88" y="112"/>
                    </a:cubicBezTo>
                    <a:cubicBezTo>
                      <a:pt x="89" y="111"/>
                      <a:pt x="89" y="111"/>
                      <a:pt x="89" y="111"/>
                    </a:cubicBezTo>
                    <a:cubicBezTo>
                      <a:pt x="89" y="112"/>
                      <a:pt x="89" y="112"/>
                      <a:pt x="89" y="112"/>
                    </a:cubicBezTo>
                    <a:cubicBezTo>
                      <a:pt x="89" y="112"/>
                      <a:pt x="89" y="112"/>
                      <a:pt x="89" y="112"/>
                    </a:cubicBezTo>
                    <a:cubicBezTo>
                      <a:pt x="89" y="112"/>
                      <a:pt x="89" y="112"/>
                      <a:pt x="89" y="112"/>
                    </a:cubicBezTo>
                    <a:cubicBezTo>
                      <a:pt x="89" y="111"/>
                      <a:pt x="89" y="111"/>
                      <a:pt x="89" y="111"/>
                    </a:cubicBezTo>
                    <a:cubicBezTo>
                      <a:pt x="89" y="111"/>
                      <a:pt x="89" y="111"/>
                      <a:pt x="89" y="111"/>
                    </a:cubicBezTo>
                    <a:cubicBezTo>
                      <a:pt x="89" y="111"/>
                      <a:pt x="89" y="111"/>
                      <a:pt x="89" y="111"/>
                    </a:cubicBezTo>
                    <a:cubicBezTo>
                      <a:pt x="89" y="111"/>
                      <a:pt x="89" y="111"/>
                      <a:pt x="89" y="111"/>
                    </a:cubicBezTo>
                    <a:cubicBezTo>
                      <a:pt x="89" y="111"/>
                      <a:pt x="89" y="111"/>
                      <a:pt x="89" y="111"/>
                    </a:cubicBezTo>
                    <a:cubicBezTo>
                      <a:pt x="89" y="111"/>
                      <a:pt x="89" y="111"/>
                      <a:pt x="89" y="111"/>
                    </a:cubicBezTo>
                    <a:cubicBezTo>
                      <a:pt x="89" y="111"/>
                      <a:pt x="89" y="111"/>
                      <a:pt x="89" y="111"/>
                    </a:cubicBezTo>
                    <a:cubicBezTo>
                      <a:pt x="89" y="111"/>
                      <a:pt x="89" y="111"/>
                      <a:pt x="89" y="111"/>
                    </a:cubicBezTo>
                    <a:cubicBezTo>
                      <a:pt x="89" y="111"/>
                      <a:pt x="89" y="111"/>
                      <a:pt x="89" y="111"/>
                    </a:cubicBezTo>
                    <a:cubicBezTo>
                      <a:pt x="89" y="111"/>
                      <a:pt x="89" y="111"/>
                      <a:pt x="89" y="111"/>
                    </a:cubicBezTo>
                    <a:cubicBezTo>
                      <a:pt x="89" y="111"/>
                      <a:pt x="89" y="111"/>
                      <a:pt x="89" y="111"/>
                    </a:cubicBezTo>
                    <a:cubicBezTo>
                      <a:pt x="89" y="111"/>
                      <a:pt x="89" y="111"/>
                      <a:pt x="89" y="111"/>
                    </a:cubicBezTo>
                    <a:cubicBezTo>
                      <a:pt x="89" y="111"/>
                      <a:pt x="89" y="111"/>
                      <a:pt x="89" y="111"/>
                    </a:cubicBezTo>
                    <a:cubicBezTo>
                      <a:pt x="89" y="111"/>
                      <a:pt x="89" y="111"/>
                      <a:pt x="89" y="111"/>
                    </a:cubicBezTo>
                    <a:cubicBezTo>
                      <a:pt x="89" y="111"/>
                      <a:pt x="89" y="111"/>
                      <a:pt x="89" y="111"/>
                    </a:cubicBezTo>
                    <a:cubicBezTo>
                      <a:pt x="89" y="111"/>
                      <a:pt x="89" y="111"/>
                      <a:pt x="89" y="111"/>
                    </a:cubicBezTo>
                    <a:cubicBezTo>
                      <a:pt x="89" y="111"/>
                      <a:pt x="89" y="111"/>
                      <a:pt x="89" y="111"/>
                    </a:cubicBezTo>
                    <a:cubicBezTo>
                      <a:pt x="90" y="111"/>
                      <a:pt x="90" y="111"/>
                      <a:pt x="90" y="111"/>
                    </a:cubicBezTo>
                    <a:cubicBezTo>
                      <a:pt x="90" y="111"/>
                      <a:pt x="90" y="111"/>
                      <a:pt x="90" y="111"/>
                    </a:cubicBezTo>
                    <a:cubicBezTo>
                      <a:pt x="90" y="111"/>
                      <a:pt x="90" y="111"/>
                      <a:pt x="90" y="111"/>
                    </a:cubicBezTo>
                    <a:cubicBezTo>
                      <a:pt x="90" y="111"/>
                      <a:pt x="90" y="111"/>
                      <a:pt x="90" y="111"/>
                    </a:cubicBezTo>
                    <a:cubicBezTo>
                      <a:pt x="89" y="110"/>
                      <a:pt x="89" y="110"/>
                      <a:pt x="89" y="110"/>
                    </a:cubicBezTo>
                    <a:cubicBezTo>
                      <a:pt x="89" y="110"/>
                      <a:pt x="89" y="110"/>
                      <a:pt x="89" y="110"/>
                    </a:cubicBezTo>
                    <a:cubicBezTo>
                      <a:pt x="90" y="111"/>
                      <a:pt x="90" y="111"/>
                      <a:pt x="90" y="111"/>
                    </a:cubicBezTo>
                    <a:cubicBezTo>
                      <a:pt x="90" y="110"/>
                      <a:pt x="90" y="110"/>
                      <a:pt x="90" y="110"/>
                    </a:cubicBezTo>
                    <a:cubicBezTo>
                      <a:pt x="90" y="110"/>
                      <a:pt x="90" y="110"/>
                      <a:pt x="90" y="110"/>
                    </a:cubicBezTo>
                    <a:cubicBezTo>
                      <a:pt x="90" y="110"/>
                      <a:pt x="90" y="110"/>
                      <a:pt x="90" y="110"/>
                    </a:cubicBezTo>
                    <a:cubicBezTo>
                      <a:pt x="89" y="110"/>
                      <a:pt x="89" y="110"/>
                      <a:pt x="89" y="110"/>
                    </a:cubicBezTo>
                    <a:cubicBezTo>
                      <a:pt x="89" y="110"/>
                      <a:pt x="89" y="110"/>
                      <a:pt x="89" y="110"/>
                    </a:cubicBezTo>
                    <a:cubicBezTo>
                      <a:pt x="89" y="110"/>
                      <a:pt x="89" y="110"/>
                      <a:pt x="89" y="110"/>
                    </a:cubicBezTo>
                    <a:cubicBezTo>
                      <a:pt x="89" y="110"/>
                      <a:pt x="89" y="110"/>
                      <a:pt x="89" y="110"/>
                    </a:cubicBezTo>
                    <a:cubicBezTo>
                      <a:pt x="90" y="110"/>
                      <a:pt x="90" y="110"/>
                      <a:pt x="90" y="110"/>
                    </a:cubicBezTo>
                    <a:cubicBezTo>
                      <a:pt x="90" y="110"/>
                      <a:pt x="90" y="110"/>
                      <a:pt x="90" y="110"/>
                    </a:cubicBezTo>
                    <a:cubicBezTo>
                      <a:pt x="90" y="110"/>
                      <a:pt x="90" y="110"/>
                      <a:pt x="90" y="110"/>
                    </a:cubicBezTo>
                    <a:cubicBezTo>
                      <a:pt x="90" y="110"/>
                      <a:pt x="90" y="110"/>
                      <a:pt x="90" y="110"/>
                    </a:cubicBezTo>
                    <a:cubicBezTo>
                      <a:pt x="90" y="110"/>
                      <a:pt x="90" y="110"/>
                      <a:pt x="90" y="110"/>
                    </a:cubicBezTo>
                    <a:cubicBezTo>
                      <a:pt x="90" y="110"/>
                      <a:pt x="90" y="110"/>
                      <a:pt x="90" y="110"/>
                    </a:cubicBezTo>
                    <a:cubicBezTo>
                      <a:pt x="90" y="110"/>
                      <a:pt x="90" y="110"/>
                      <a:pt x="90" y="110"/>
                    </a:cubicBezTo>
                    <a:cubicBezTo>
                      <a:pt x="90" y="109"/>
                      <a:pt x="90" y="109"/>
                      <a:pt x="90" y="109"/>
                    </a:cubicBezTo>
                    <a:cubicBezTo>
                      <a:pt x="90" y="109"/>
                      <a:pt x="90" y="109"/>
                      <a:pt x="90" y="109"/>
                    </a:cubicBezTo>
                    <a:cubicBezTo>
                      <a:pt x="90" y="109"/>
                      <a:pt x="90" y="109"/>
                      <a:pt x="90" y="109"/>
                    </a:cubicBezTo>
                    <a:cubicBezTo>
                      <a:pt x="90" y="109"/>
                      <a:pt x="90" y="109"/>
                      <a:pt x="90" y="109"/>
                    </a:cubicBezTo>
                    <a:cubicBezTo>
                      <a:pt x="90" y="109"/>
                      <a:pt x="90" y="109"/>
                      <a:pt x="90" y="109"/>
                    </a:cubicBezTo>
                    <a:cubicBezTo>
                      <a:pt x="90" y="109"/>
                      <a:pt x="90" y="109"/>
                      <a:pt x="90" y="109"/>
                    </a:cubicBezTo>
                    <a:cubicBezTo>
                      <a:pt x="90" y="109"/>
                      <a:pt x="90" y="109"/>
                      <a:pt x="90" y="109"/>
                    </a:cubicBezTo>
                    <a:cubicBezTo>
                      <a:pt x="90" y="109"/>
                      <a:pt x="90" y="109"/>
                      <a:pt x="90" y="109"/>
                    </a:cubicBezTo>
                    <a:cubicBezTo>
                      <a:pt x="90" y="109"/>
                      <a:pt x="90" y="109"/>
                      <a:pt x="90" y="109"/>
                    </a:cubicBezTo>
                    <a:cubicBezTo>
                      <a:pt x="90" y="109"/>
                      <a:pt x="90" y="109"/>
                      <a:pt x="90" y="109"/>
                    </a:cubicBezTo>
                    <a:cubicBezTo>
                      <a:pt x="90" y="109"/>
                      <a:pt x="90" y="109"/>
                      <a:pt x="90" y="109"/>
                    </a:cubicBezTo>
                    <a:cubicBezTo>
                      <a:pt x="89" y="109"/>
                      <a:pt x="89" y="109"/>
                      <a:pt x="89" y="109"/>
                    </a:cubicBezTo>
                    <a:cubicBezTo>
                      <a:pt x="90" y="109"/>
                      <a:pt x="90" y="109"/>
                      <a:pt x="90" y="109"/>
                    </a:cubicBezTo>
                    <a:cubicBezTo>
                      <a:pt x="90" y="109"/>
                      <a:pt x="90" y="109"/>
                      <a:pt x="90" y="109"/>
                    </a:cubicBezTo>
                    <a:cubicBezTo>
                      <a:pt x="90" y="109"/>
                      <a:pt x="90" y="109"/>
                      <a:pt x="90" y="109"/>
                    </a:cubicBezTo>
                    <a:cubicBezTo>
                      <a:pt x="90" y="109"/>
                      <a:pt x="90" y="109"/>
                      <a:pt x="90" y="109"/>
                    </a:cubicBezTo>
                    <a:cubicBezTo>
                      <a:pt x="90" y="109"/>
                      <a:pt x="90" y="109"/>
                      <a:pt x="90" y="109"/>
                    </a:cubicBezTo>
                    <a:cubicBezTo>
                      <a:pt x="90" y="109"/>
                      <a:pt x="90" y="109"/>
                      <a:pt x="90" y="109"/>
                    </a:cubicBezTo>
                    <a:cubicBezTo>
                      <a:pt x="90" y="109"/>
                      <a:pt x="90" y="109"/>
                      <a:pt x="90" y="109"/>
                    </a:cubicBezTo>
                    <a:cubicBezTo>
                      <a:pt x="90" y="109"/>
                      <a:pt x="90" y="109"/>
                      <a:pt x="90" y="109"/>
                    </a:cubicBezTo>
                    <a:cubicBezTo>
                      <a:pt x="90" y="109"/>
                      <a:pt x="90" y="109"/>
                      <a:pt x="90" y="109"/>
                    </a:cubicBezTo>
                    <a:cubicBezTo>
                      <a:pt x="90" y="109"/>
                      <a:pt x="90" y="109"/>
                      <a:pt x="90" y="109"/>
                    </a:cubicBezTo>
                    <a:cubicBezTo>
                      <a:pt x="91" y="109"/>
                      <a:pt x="91" y="109"/>
                      <a:pt x="91" y="109"/>
                    </a:cubicBezTo>
                    <a:cubicBezTo>
                      <a:pt x="90" y="109"/>
                      <a:pt x="90" y="109"/>
                      <a:pt x="90" y="109"/>
                    </a:cubicBezTo>
                    <a:cubicBezTo>
                      <a:pt x="91" y="109"/>
                      <a:pt x="91" y="109"/>
                      <a:pt x="91" y="109"/>
                    </a:cubicBezTo>
                    <a:cubicBezTo>
                      <a:pt x="91" y="108"/>
                      <a:pt x="91" y="108"/>
                      <a:pt x="91" y="108"/>
                    </a:cubicBezTo>
                    <a:cubicBezTo>
                      <a:pt x="90" y="108"/>
                      <a:pt x="90" y="108"/>
                      <a:pt x="90" y="108"/>
                    </a:cubicBezTo>
                    <a:cubicBezTo>
                      <a:pt x="91" y="108"/>
                      <a:pt x="91" y="108"/>
                      <a:pt x="91" y="108"/>
                    </a:cubicBezTo>
                    <a:cubicBezTo>
                      <a:pt x="91" y="108"/>
                      <a:pt x="91" y="108"/>
                      <a:pt x="91" y="108"/>
                    </a:cubicBezTo>
                    <a:cubicBezTo>
                      <a:pt x="91" y="108"/>
                      <a:pt x="91" y="108"/>
                      <a:pt x="91" y="108"/>
                    </a:cubicBezTo>
                    <a:cubicBezTo>
                      <a:pt x="91" y="108"/>
                      <a:pt x="91" y="108"/>
                      <a:pt x="91" y="108"/>
                    </a:cubicBezTo>
                    <a:cubicBezTo>
                      <a:pt x="91" y="108"/>
                      <a:pt x="91" y="108"/>
                      <a:pt x="91" y="108"/>
                    </a:cubicBezTo>
                    <a:cubicBezTo>
                      <a:pt x="91" y="108"/>
                      <a:pt x="91" y="108"/>
                      <a:pt x="91" y="108"/>
                    </a:cubicBezTo>
                    <a:cubicBezTo>
                      <a:pt x="91" y="108"/>
                      <a:pt x="91" y="108"/>
                      <a:pt x="91" y="108"/>
                    </a:cubicBezTo>
                    <a:cubicBezTo>
                      <a:pt x="91" y="108"/>
                      <a:pt x="91" y="108"/>
                      <a:pt x="91" y="108"/>
                    </a:cubicBezTo>
                    <a:cubicBezTo>
                      <a:pt x="91" y="108"/>
                      <a:pt x="91" y="108"/>
                      <a:pt x="91" y="108"/>
                    </a:cubicBezTo>
                    <a:cubicBezTo>
                      <a:pt x="91" y="108"/>
                      <a:pt x="91" y="108"/>
                      <a:pt x="91" y="108"/>
                    </a:cubicBezTo>
                    <a:cubicBezTo>
                      <a:pt x="91" y="108"/>
                      <a:pt x="91" y="108"/>
                      <a:pt x="91" y="108"/>
                    </a:cubicBezTo>
                    <a:cubicBezTo>
                      <a:pt x="91" y="108"/>
                      <a:pt x="91" y="108"/>
                      <a:pt x="91" y="108"/>
                    </a:cubicBezTo>
                    <a:cubicBezTo>
                      <a:pt x="91" y="108"/>
                      <a:pt x="91" y="108"/>
                      <a:pt x="91" y="108"/>
                    </a:cubicBezTo>
                    <a:cubicBezTo>
                      <a:pt x="91" y="108"/>
                      <a:pt x="91" y="108"/>
                      <a:pt x="91" y="108"/>
                    </a:cubicBezTo>
                    <a:cubicBezTo>
                      <a:pt x="91" y="107"/>
                      <a:pt x="91" y="107"/>
                      <a:pt x="91" y="107"/>
                    </a:cubicBezTo>
                    <a:cubicBezTo>
                      <a:pt x="91" y="107"/>
                      <a:pt x="91" y="107"/>
                      <a:pt x="91" y="107"/>
                    </a:cubicBezTo>
                    <a:cubicBezTo>
                      <a:pt x="91" y="107"/>
                      <a:pt x="91" y="107"/>
                      <a:pt x="91" y="107"/>
                    </a:cubicBezTo>
                    <a:cubicBezTo>
                      <a:pt x="91" y="107"/>
                      <a:pt x="91" y="107"/>
                      <a:pt x="91" y="107"/>
                    </a:cubicBezTo>
                    <a:cubicBezTo>
                      <a:pt x="91" y="107"/>
                      <a:pt x="91" y="107"/>
                      <a:pt x="91" y="107"/>
                    </a:cubicBezTo>
                    <a:cubicBezTo>
                      <a:pt x="91" y="107"/>
                      <a:pt x="91" y="107"/>
                      <a:pt x="91" y="107"/>
                    </a:cubicBezTo>
                    <a:cubicBezTo>
                      <a:pt x="90" y="107"/>
                      <a:pt x="90" y="107"/>
                      <a:pt x="90" y="107"/>
                    </a:cubicBezTo>
                    <a:cubicBezTo>
                      <a:pt x="91" y="107"/>
                      <a:pt x="91" y="107"/>
                      <a:pt x="91" y="107"/>
                    </a:cubicBezTo>
                    <a:cubicBezTo>
                      <a:pt x="91" y="107"/>
                      <a:pt x="91" y="107"/>
                      <a:pt x="91" y="107"/>
                    </a:cubicBezTo>
                    <a:cubicBezTo>
                      <a:pt x="91" y="106"/>
                      <a:pt x="91" y="106"/>
                      <a:pt x="91" y="106"/>
                    </a:cubicBezTo>
                    <a:cubicBezTo>
                      <a:pt x="91" y="106"/>
                      <a:pt x="91" y="106"/>
                      <a:pt x="91" y="106"/>
                    </a:cubicBezTo>
                    <a:cubicBezTo>
                      <a:pt x="91" y="106"/>
                      <a:pt x="91" y="106"/>
                      <a:pt x="91" y="106"/>
                    </a:cubicBezTo>
                    <a:cubicBezTo>
                      <a:pt x="91" y="106"/>
                      <a:pt x="91" y="106"/>
                      <a:pt x="91" y="106"/>
                    </a:cubicBezTo>
                    <a:cubicBezTo>
                      <a:pt x="91" y="106"/>
                      <a:pt x="91" y="106"/>
                      <a:pt x="91" y="106"/>
                    </a:cubicBezTo>
                    <a:cubicBezTo>
                      <a:pt x="91" y="106"/>
                      <a:pt x="91" y="106"/>
                      <a:pt x="91" y="106"/>
                    </a:cubicBezTo>
                    <a:cubicBezTo>
                      <a:pt x="91" y="106"/>
                      <a:pt x="91" y="106"/>
                      <a:pt x="91" y="106"/>
                    </a:cubicBezTo>
                    <a:cubicBezTo>
                      <a:pt x="91" y="106"/>
                      <a:pt x="91" y="106"/>
                      <a:pt x="91" y="106"/>
                    </a:cubicBezTo>
                    <a:cubicBezTo>
                      <a:pt x="91" y="106"/>
                      <a:pt x="91" y="106"/>
                      <a:pt x="91" y="106"/>
                    </a:cubicBezTo>
                    <a:cubicBezTo>
                      <a:pt x="91" y="106"/>
                      <a:pt x="91" y="106"/>
                      <a:pt x="91" y="106"/>
                    </a:cubicBezTo>
                    <a:cubicBezTo>
                      <a:pt x="91" y="106"/>
                      <a:pt x="91" y="106"/>
                      <a:pt x="91" y="106"/>
                    </a:cubicBezTo>
                    <a:cubicBezTo>
                      <a:pt x="91" y="106"/>
                      <a:pt x="91" y="106"/>
                      <a:pt x="91" y="106"/>
                    </a:cubicBezTo>
                    <a:cubicBezTo>
                      <a:pt x="91" y="106"/>
                      <a:pt x="91" y="106"/>
                      <a:pt x="91" y="106"/>
                    </a:cubicBezTo>
                    <a:cubicBezTo>
                      <a:pt x="91" y="106"/>
                      <a:pt x="91" y="106"/>
                      <a:pt x="91" y="106"/>
                    </a:cubicBezTo>
                    <a:cubicBezTo>
                      <a:pt x="91" y="106"/>
                      <a:pt x="91" y="106"/>
                      <a:pt x="91" y="106"/>
                    </a:cubicBezTo>
                    <a:cubicBezTo>
                      <a:pt x="91" y="106"/>
                      <a:pt x="91" y="106"/>
                      <a:pt x="91" y="106"/>
                    </a:cubicBezTo>
                    <a:cubicBezTo>
                      <a:pt x="91" y="106"/>
                      <a:pt x="91" y="106"/>
                      <a:pt x="91" y="106"/>
                    </a:cubicBezTo>
                    <a:cubicBezTo>
                      <a:pt x="91" y="106"/>
                      <a:pt x="91" y="106"/>
                      <a:pt x="91" y="106"/>
                    </a:cubicBezTo>
                    <a:cubicBezTo>
                      <a:pt x="91" y="106"/>
                      <a:pt x="91" y="106"/>
                      <a:pt x="91" y="106"/>
                    </a:cubicBezTo>
                    <a:cubicBezTo>
                      <a:pt x="91" y="105"/>
                      <a:pt x="91" y="105"/>
                      <a:pt x="91" y="105"/>
                    </a:cubicBezTo>
                    <a:cubicBezTo>
                      <a:pt x="91" y="105"/>
                      <a:pt x="91" y="105"/>
                      <a:pt x="91" y="105"/>
                    </a:cubicBezTo>
                    <a:cubicBezTo>
                      <a:pt x="91" y="105"/>
                      <a:pt x="91" y="105"/>
                      <a:pt x="91" y="105"/>
                    </a:cubicBezTo>
                    <a:cubicBezTo>
                      <a:pt x="91" y="105"/>
                      <a:pt x="91" y="105"/>
                      <a:pt x="91" y="105"/>
                    </a:cubicBezTo>
                    <a:cubicBezTo>
                      <a:pt x="91" y="105"/>
                      <a:pt x="91" y="105"/>
                      <a:pt x="91" y="105"/>
                    </a:cubicBezTo>
                    <a:cubicBezTo>
                      <a:pt x="91" y="105"/>
                      <a:pt x="91" y="105"/>
                      <a:pt x="91" y="105"/>
                    </a:cubicBezTo>
                    <a:cubicBezTo>
                      <a:pt x="91" y="105"/>
                      <a:pt x="91" y="105"/>
                      <a:pt x="91" y="105"/>
                    </a:cubicBezTo>
                    <a:cubicBezTo>
                      <a:pt x="91" y="105"/>
                      <a:pt x="91" y="105"/>
                      <a:pt x="91" y="105"/>
                    </a:cubicBezTo>
                    <a:cubicBezTo>
                      <a:pt x="91" y="105"/>
                      <a:pt x="91" y="105"/>
                      <a:pt x="91" y="105"/>
                    </a:cubicBezTo>
                    <a:cubicBezTo>
                      <a:pt x="91" y="105"/>
                      <a:pt x="91" y="105"/>
                      <a:pt x="91" y="105"/>
                    </a:cubicBezTo>
                    <a:cubicBezTo>
                      <a:pt x="91" y="105"/>
                      <a:pt x="91" y="105"/>
                      <a:pt x="91" y="105"/>
                    </a:cubicBezTo>
                    <a:cubicBezTo>
                      <a:pt x="91" y="105"/>
                      <a:pt x="91" y="105"/>
                      <a:pt x="91" y="105"/>
                    </a:cubicBezTo>
                    <a:cubicBezTo>
                      <a:pt x="91" y="105"/>
                      <a:pt x="91" y="105"/>
                      <a:pt x="91" y="105"/>
                    </a:cubicBezTo>
                    <a:cubicBezTo>
                      <a:pt x="91" y="105"/>
                      <a:pt x="91" y="105"/>
                      <a:pt x="91" y="105"/>
                    </a:cubicBezTo>
                    <a:cubicBezTo>
                      <a:pt x="90" y="105"/>
                      <a:pt x="90" y="105"/>
                      <a:pt x="90" y="105"/>
                    </a:cubicBezTo>
                    <a:cubicBezTo>
                      <a:pt x="90" y="105"/>
                      <a:pt x="90" y="105"/>
                      <a:pt x="90" y="105"/>
                    </a:cubicBezTo>
                    <a:cubicBezTo>
                      <a:pt x="90" y="105"/>
                      <a:pt x="90" y="105"/>
                      <a:pt x="90" y="105"/>
                    </a:cubicBezTo>
                    <a:cubicBezTo>
                      <a:pt x="90" y="105"/>
                      <a:pt x="90" y="105"/>
                      <a:pt x="90" y="105"/>
                    </a:cubicBezTo>
                    <a:cubicBezTo>
                      <a:pt x="90" y="105"/>
                      <a:pt x="90" y="105"/>
                      <a:pt x="90" y="105"/>
                    </a:cubicBezTo>
                    <a:cubicBezTo>
                      <a:pt x="90" y="104"/>
                      <a:pt x="90" y="104"/>
                      <a:pt x="90" y="104"/>
                    </a:cubicBezTo>
                    <a:cubicBezTo>
                      <a:pt x="90" y="104"/>
                      <a:pt x="90" y="104"/>
                      <a:pt x="90" y="104"/>
                    </a:cubicBezTo>
                    <a:cubicBezTo>
                      <a:pt x="91" y="104"/>
                      <a:pt x="91" y="104"/>
                      <a:pt x="91" y="104"/>
                    </a:cubicBezTo>
                    <a:cubicBezTo>
                      <a:pt x="91" y="105"/>
                      <a:pt x="91" y="105"/>
                      <a:pt x="91" y="105"/>
                    </a:cubicBezTo>
                    <a:cubicBezTo>
                      <a:pt x="91" y="105"/>
                      <a:pt x="91" y="105"/>
                      <a:pt x="91" y="105"/>
                    </a:cubicBezTo>
                    <a:cubicBezTo>
                      <a:pt x="90" y="104"/>
                      <a:pt x="90" y="104"/>
                      <a:pt x="90" y="104"/>
                    </a:cubicBezTo>
                    <a:cubicBezTo>
                      <a:pt x="90" y="104"/>
                      <a:pt x="90" y="104"/>
                      <a:pt x="90" y="104"/>
                    </a:cubicBezTo>
                    <a:cubicBezTo>
                      <a:pt x="90" y="104"/>
                      <a:pt x="90" y="104"/>
                      <a:pt x="90" y="104"/>
                    </a:cubicBezTo>
                    <a:cubicBezTo>
                      <a:pt x="91" y="104"/>
                      <a:pt x="91" y="104"/>
                      <a:pt x="91" y="104"/>
                    </a:cubicBezTo>
                    <a:cubicBezTo>
                      <a:pt x="90" y="104"/>
                      <a:pt x="90" y="104"/>
                      <a:pt x="90" y="104"/>
                    </a:cubicBezTo>
                    <a:cubicBezTo>
                      <a:pt x="90" y="104"/>
                      <a:pt x="90" y="104"/>
                      <a:pt x="90" y="104"/>
                    </a:cubicBezTo>
                    <a:cubicBezTo>
                      <a:pt x="90" y="104"/>
                      <a:pt x="90" y="104"/>
                      <a:pt x="90" y="104"/>
                    </a:cubicBezTo>
                    <a:cubicBezTo>
                      <a:pt x="90" y="104"/>
                      <a:pt x="90" y="104"/>
                      <a:pt x="90" y="104"/>
                    </a:cubicBezTo>
                    <a:cubicBezTo>
                      <a:pt x="90" y="104"/>
                      <a:pt x="90" y="104"/>
                      <a:pt x="90" y="104"/>
                    </a:cubicBezTo>
                    <a:cubicBezTo>
                      <a:pt x="90" y="104"/>
                      <a:pt x="90" y="104"/>
                      <a:pt x="90" y="104"/>
                    </a:cubicBezTo>
                    <a:cubicBezTo>
                      <a:pt x="90" y="104"/>
                      <a:pt x="90" y="104"/>
                      <a:pt x="90" y="104"/>
                    </a:cubicBezTo>
                    <a:cubicBezTo>
                      <a:pt x="90" y="104"/>
                      <a:pt x="90" y="104"/>
                      <a:pt x="90" y="104"/>
                    </a:cubicBezTo>
                    <a:cubicBezTo>
                      <a:pt x="90" y="104"/>
                      <a:pt x="90" y="104"/>
                      <a:pt x="90" y="104"/>
                    </a:cubicBezTo>
                    <a:cubicBezTo>
                      <a:pt x="90" y="104"/>
                      <a:pt x="90" y="104"/>
                      <a:pt x="90" y="104"/>
                    </a:cubicBezTo>
                    <a:cubicBezTo>
                      <a:pt x="90" y="104"/>
                      <a:pt x="90" y="104"/>
                      <a:pt x="90" y="104"/>
                    </a:cubicBezTo>
                    <a:cubicBezTo>
                      <a:pt x="91" y="104"/>
                      <a:pt x="91" y="104"/>
                      <a:pt x="91" y="104"/>
                    </a:cubicBezTo>
                    <a:cubicBezTo>
                      <a:pt x="91" y="104"/>
                      <a:pt x="91" y="104"/>
                      <a:pt x="91" y="104"/>
                    </a:cubicBezTo>
                    <a:cubicBezTo>
                      <a:pt x="90" y="104"/>
                      <a:pt x="90" y="104"/>
                      <a:pt x="90" y="104"/>
                    </a:cubicBezTo>
                    <a:cubicBezTo>
                      <a:pt x="90" y="104"/>
                      <a:pt x="90" y="104"/>
                      <a:pt x="90" y="104"/>
                    </a:cubicBezTo>
                    <a:cubicBezTo>
                      <a:pt x="90" y="104"/>
                      <a:pt x="90" y="104"/>
                      <a:pt x="90" y="104"/>
                    </a:cubicBezTo>
                    <a:cubicBezTo>
                      <a:pt x="90" y="104"/>
                      <a:pt x="90" y="104"/>
                      <a:pt x="90" y="104"/>
                    </a:cubicBezTo>
                    <a:cubicBezTo>
                      <a:pt x="90" y="103"/>
                      <a:pt x="90" y="103"/>
                      <a:pt x="90" y="103"/>
                    </a:cubicBezTo>
                    <a:cubicBezTo>
                      <a:pt x="90" y="103"/>
                      <a:pt x="90" y="103"/>
                      <a:pt x="90" y="103"/>
                    </a:cubicBezTo>
                    <a:cubicBezTo>
                      <a:pt x="90" y="103"/>
                      <a:pt x="90" y="103"/>
                      <a:pt x="90" y="103"/>
                    </a:cubicBezTo>
                    <a:cubicBezTo>
                      <a:pt x="90" y="103"/>
                      <a:pt x="90" y="103"/>
                      <a:pt x="90" y="103"/>
                    </a:cubicBezTo>
                    <a:cubicBezTo>
                      <a:pt x="90" y="103"/>
                      <a:pt x="90" y="103"/>
                      <a:pt x="90" y="103"/>
                    </a:cubicBezTo>
                    <a:cubicBezTo>
                      <a:pt x="90" y="103"/>
                      <a:pt x="90" y="103"/>
                      <a:pt x="90" y="103"/>
                    </a:cubicBezTo>
                    <a:cubicBezTo>
                      <a:pt x="90" y="103"/>
                      <a:pt x="90" y="103"/>
                      <a:pt x="90" y="103"/>
                    </a:cubicBezTo>
                    <a:cubicBezTo>
                      <a:pt x="90" y="103"/>
                      <a:pt x="90" y="103"/>
                      <a:pt x="90" y="103"/>
                    </a:cubicBezTo>
                    <a:cubicBezTo>
                      <a:pt x="90" y="103"/>
                      <a:pt x="90" y="103"/>
                      <a:pt x="90" y="103"/>
                    </a:cubicBezTo>
                    <a:cubicBezTo>
                      <a:pt x="90" y="103"/>
                      <a:pt x="90" y="103"/>
                      <a:pt x="90" y="103"/>
                    </a:cubicBezTo>
                    <a:cubicBezTo>
                      <a:pt x="90" y="103"/>
                      <a:pt x="90" y="103"/>
                      <a:pt x="90" y="103"/>
                    </a:cubicBezTo>
                    <a:cubicBezTo>
                      <a:pt x="90" y="103"/>
                      <a:pt x="90" y="103"/>
                      <a:pt x="90" y="103"/>
                    </a:cubicBezTo>
                    <a:cubicBezTo>
                      <a:pt x="90" y="103"/>
                      <a:pt x="90" y="103"/>
                      <a:pt x="90" y="103"/>
                    </a:cubicBezTo>
                    <a:cubicBezTo>
                      <a:pt x="90" y="103"/>
                      <a:pt x="90" y="103"/>
                      <a:pt x="90" y="103"/>
                    </a:cubicBezTo>
                    <a:cubicBezTo>
                      <a:pt x="90" y="103"/>
                      <a:pt x="90" y="103"/>
                      <a:pt x="90" y="103"/>
                    </a:cubicBezTo>
                    <a:cubicBezTo>
                      <a:pt x="90" y="103"/>
                      <a:pt x="90" y="103"/>
                      <a:pt x="90" y="103"/>
                    </a:cubicBezTo>
                    <a:cubicBezTo>
                      <a:pt x="90" y="103"/>
                      <a:pt x="90" y="103"/>
                      <a:pt x="90" y="103"/>
                    </a:cubicBezTo>
                    <a:cubicBezTo>
                      <a:pt x="90" y="103"/>
                      <a:pt x="90" y="103"/>
                      <a:pt x="90" y="103"/>
                    </a:cubicBezTo>
                    <a:cubicBezTo>
                      <a:pt x="90" y="103"/>
                      <a:pt x="90" y="103"/>
                      <a:pt x="90" y="103"/>
                    </a:cubicBezTo>
                    <a:cubicBezTo>
                      <a:pt x="90" y="103"/>
                      <a:pt x="90" y="103"/>
                      <a:pt x="90" y="103"/>
                    </a:cubicBezTo>
                    <a:cubicBezTo>
                      <a:pt x="90" y="103"/>
                      <a:pt x="90" y="103"/>
                      <a:pt x="90" y="103"/>
                    </a:cubicBezTo>
                    <a:cubicBezTo>
                      <a:pt x="90" y="103"/>
                      <a:pt x="90" y="103"/>
                      <a:pt x="90" y="103"/>
                    </a:cubicBezTo>
                    <a:cubicBezTo>
                      <a:pt x="90" y="103"/>
                      <a:pt x="90" y="103"/>
                      <a:pt x="90" y="103"/>
                    </a:cubicBezTo>
                    <a:cubicBezTo>
                      <a:pt x="90" y="103"/>
                      <a:pt x="90" y="103"/>
                      <a:pt x="90" y="103"/>
                    </a:cubicBezTo>
                    <a:cubicBezTo>
                      <a:pt x="90" y="103"/>
                      <a:pt x="90" y="103"/>
                      <a:pt x="90" y="103"/>
                    </a:cubicBezTo>
                    <a:cubicBezTo>
                      <a:pt x="90" y="103"/>
                      <a:pt x="90" y="103"/>
                      <a:pt x="90" y="103"/>
                    </a:cubicBezTo>
                    <a:cubicBezTo>
                      <a:pt x="90" y="103"/>
                      <a:pt x="90" y="103"/>
                      <a:pt x="90" y="103"/>
                    </a:cubicBezTo>
                    <a:cubicBezTo>
                      <a:pt x="89" y="103"/>
                      <a:pt x="89" y="103"/>
                      <a:pt x="89" y="103"/>
                    </a:cubicBezTo>
                    <a:cubicBezTo>
                      <a:pt x="90" y="103"/>
                      <a:pt x="90" y="103"/>
                      <a:pt x="90" y="103"/>
                    </a:cubicBezTo>
                    <a:cubicBezTo>
                      <a:pt x="89" y="103"/>
                      <a:pt x="89" y="103"/>
                      <a:pt x="89" y="103"/>
                    </a:cubicBezTo>
                    <a:cubicBezTo>
                      <a:pt x="89" y="103"/>
                      <a:pt x="89" y="103"/>
                      <a:pt x="89" y="103"/>
                    </a:cubicBezTo>
                    <a:cubicBezTo>
                      <a:pt x="89" y="103"/>
                      <a:pt x="89" y="103"/>
                      <a:pt x="89" y="103"/>
                    </a:cubicBezTo>
                    <a:cubicBezTo>
                      <a:pt x="89" y="103"/>
                      <a:pt x="89" y="103"/>
                      <a:pt x="89" y="103"/>
                    </a:cubicBezTo>
                    <a:cubicBezTo>
                      <a:pt x="89" y="103"/>
                      <a:pt x="89" y="103"/>
                      <a:pt x="89" y="103"/>
                    </a:cubicBezTo>
                    <a:cubicBezTo>
                      <a:pt x="89" y="103"/>
                      <a:pt x="89" y="103"/>
                      <a:pt x="89" y="103"/>
                    </a:cubicBezTo>
                    <a:cubicBezTo>
                      <a:pt x="89" y="103"/>
                      <a:pt x="89" y="103"/>
                      <a:pt x="89" y="103"/>
                    </a:cubicBezTo>
                    <a:cubicBezTo>
                      <a:pt x="89" y="103"/>
                      <a:pt x="89" y="103"/>
                      <a:pt x="89" y="103"/>
                    </a:cubicBezTo>
                    <a:cubicBezTo>
                      <a:pt x="89" y="103"/>
                      <a:pt x="89" y="103"/>
                      <a:pt x="89" y="103"/>
                    </a:cubicBezTo>
                    <a:cubicBezTo>
                      <a:pt x="89" y="103"/>
                      <a:pt x="89" y="103"/>
                      <a:pt x="89" y="103"/>
                    </a:cubicBezTo>
                    <a:cubicBezTo>
                      <a:pt x="89" y="103"/>
                      <a:pt x="89" y="103"/>
                      <a:pt x="89" y="103"/>
                    </a:cubicBezTo>
                    <a:cubicBezTo>
                      <a:pt x="88" y="103"/>
                      <a:pt x="88" y="103"/>
                      <a:pt x="88" y="103"/>
                    </a:cubicBezTo>
                    <a:cubicBezTo>
                      <a:pt x="88" y="103"/>
                      <a:pt x="88" y="103"/>
                      <a:pt x="88" y="103"/>
                    </a:cubicBezTo>
                    <a:cubicBezTo>
                      <a:pt x="88" y="103"/>
                      <a:pt x="88" y="103"/>
                      <a:pt x="88" y="103"/>
                    </a:cubicBezTo>
                    <a:cubicBezTo>
                      <a:pt x="88" y="103"/>
                      <a:pt x="88" y="103"/>
                      <a:pt x="88" y="103"/>
                    </a:cubicBezTo>
                    <a:cubicBezTo>
                      <a:pt x="88" y="104"/>
                      <a:pt x="88" y="104"/>
                      <a:pt x="88" y="104"/>
                    </a:cubicBezTo>
                    <a:cubicBezTo>
                      <a:pt x="88" y="104"/>
                      <a:pt x="88" y="104"/>
                      <a:pt x="88" y="104"/>
                    </a:cubicBezTo>
                    <a:cubicBezTo>
                      <a:pt x="88" y="104"/>
                      <a:pt x="88" y="104"/>
                      <a:pt x="88" y="104"/>
                    </a:cubicBezTo>
                    <a:cubicBezTo>
                      <a:pt x="88" y="104"/>
                      <a:pt x="88" y="104"/>
                      <a:pt x="88" y="104"/>
                    </a:cubicBezTo>
                    <a:cubicBezTo>
                      <a:pt x="88" y="104"/>
                      <a:pt x="88" y="104"/>
                      <a:pt x="88" y="104"/>
                    </a:cubicBezTo>
                    <a:cubicBezTo>
                      <a:pt x="88" y="104"/>
                      <a:pt x="88" y="104"/>
                      <a:pt x="88" y="104"/>
                    </a:cubicBezTo>
                    <a:cubicBezTo>
                      <a:pt x="87" y="104"/>
                      <a:pt x="87" y="104"/>
                      <a:pt x="87" y="104"/>
                    </a:cubicBezTo>
                    <a:cubicBezTo>
                      <a:pt x="87" y="104"/>
                      <a:pt x="87" y="104"/>
                      <a:pt x="87" y="104"/>
                    </a:cubicBezTo>
                    <a:cubicBezTo>
                      <a:pt x="87" y="104"/>
                      <a:pt x="87" y="104"/>
                      <a:pt x="87" y="104"/>
                    </a:cubicBezTo>
                    <a:cubicBezTo>
                      <a:pt x="87" y="104"/>
                      <a:pt x="87" y="104"/>
                      <a:pt x="87" y="104"/>
                    </a:cubicBezTo>
                    <a:cubicBezTo>
                      <a:pt x="87" y="104"/>
                      <a:pt x="87" y="104"/>
                      <a:pt x="87" y="104"/>
                    </a:cubicBezTo>
                    <a:cubicBezTo>
                      <a:pt x="87" y="104"/>
                      <a:pt x="87" y="104"/>
                      <a:pt x="87" y="104"/>
                    </a:cubicBezTo>
                    <a:cubicBezTo>
                      <a:pt x="87" y="104"/>
                      <a:pt x="87" y="104"/>
                      <a:pt x="87" y="104"/>
                    </a:cubicBezTo>
                    <a:cubicBezTo>
                      <a:pt x="87" y="104"/>
                      <a:pt x="87" y="104"/>
                      <a:pt x="87" y="104"/>
                    </a:cubicBezTo>
                    <a:cubicBezTo>
                      <a:pt x="87" y="104"/>
                      <a:pt x="87" y="104"/>
                      <a:pt x="87" y="104"/>
                    </a:cubicBezTo>
                    <a:cubicBezTo>
                      <a:pt x="87" y="104"/>
                      <a:pt x="87" y="104"/>
                      <a:pt x="87" y="104"/>
                    </a:cubicBezTo>
                    <a:cubicBezTo>
                      <a:pt x="87" y="104"/>
                      <a:pt x="87" y="104"/>
                      <a:pt x="87" y="104"/>
                    </a:cubicBezTo>
                    <a:cubicBezTo>
                      <a:pt x="86" y="104"/>
                      <a:pt x="86" y="104"/>
                      <a:pt x="86" y="104"/>
                    </a:cubicBezTo>
                    <a:cubicBezTo>
                      <a:pt x="86" y="104"/>
                      <a:pt x="86" y="104"/>
                      <a:pt x="86" y="104"/>
                    </a:cubicBezTo>
                    <a:cubicBezTo>
                      <a:pt x="86" y="104"/>
                      <a:pt x="86" y="104"/>
                      <a:pt x="86" y="104"/>
                    </a:cubicBezTo>
                    <a:cubicBezTo>
                      <a:pt x="86" y="104"/>
                      <a:pt x="86" y="104"/>
                      <a:pt x="86" y="104"/>
                    </a:cubicBezTo>
                    <a:cubicBezTo>
                      <a:pt x="86" y="104"/>
                      <a:pt x="86" y="104"/>
                      <a:pt x="86" y="104"/>
                    </a:cubicBezTo>
                    <a:cubicBezTo>
                      <a:pt x="86" y="104"/>
                      <a:pt x="86" y="104"/>
                      <a:pt x="86" y="104"/>
                    </a:cubicBezTo>
                    <a:cubicBezTo>
                      <a:pt x="86" y="104"/>
                      <a:pt x="86" y="104"/>
                      <a:pt x="86" y="104"/>
                    </a:cubicBezTo>
                    <a:cubicBezTo>
                      <a:pt x="86" y="104"/>
                      <a:pt x="86" y="104"/>
                      <a:pt x="86" y="104"/>
                    </a:cubicBezTo>
                    <a:cubicBezTo>
                      <a:pt x="86" y="104"/>
                      <a:pt x="86" y="104"/>
                      <a:pt x="86" y="104"/>
                    </a:cubicBezTo>
                    <a:cubicBezTo>
                      <a:pt x="86" y="104"/>
                      <a:pt x="86" y="104"/>
                      <a:pt x="86" y="104"/>
                    </a:cubicBezTo>
                    <a:cubicBezTo>
                      <a:pt x="85" y="104"/>
                      <a:pt x="85" y="104"/>
                      <a:pt x="85" y="104"/>
                    </a:cubicBezTo>
                    <a:cubicBezTo>
                      <a:pt x="85" y="104"/>
                      <a:pt x="85" y="104"/>
                      <a:pt x="85" y="104"/>
                    </a:cubicBezTo>
                    <a:cubicBezTo>
                      <a:pt x="85" y="105"/>
                      <a:pt x="85" y="105"/>
                      <a:pt x="85" y="105"/>
                    </a:cubicBezTo>
                    <a:cubicBezTo>
                      <a:pt x="85" y="104"/>
                      <a:pt x="85" y="104"/>
                      <a:pt x="85" y="104"/>
                    </a:cubicBezTo>
                    <a:cubicBezTo>
                      <a:pt x="85" y="104"/>
                      <a:pt x="85" y="104"/>
                      <a:pt x="85" y="104"/>
                    </a:cubicBezTo>
                    <a:cubicBezTo>
                      <a:pt x="85" y="105"/>
                      <a:pt x="85" y="105"/>
                      <a:pt x="85" y="105"/>
                    </a:cubicBezTo>
                    <a:cubicBezTo>
                      <a:pt x="84" y="104"/>
                      <a:pt x="84" y="104"/>
                      <a:pt x="84" y="104"/>
                    </a:cubicBezTo>
                    <a:cubicBezTo>
                      <a:pt x="84" y="104"/>
                      <a:pt x="84" y="104"/>
                      <a:pt x="84" y="104"/>
                    </a:cubicBezTo>
                    <a:cubicBezTo>
                      <a:pt x="84" y="104"/>
                      <a:pt x="84" y="104"/>
                      <a:pt x="84" y="104"/>
                    </a:cubicBezTo>
                    <a:cubicBezTo>
                      <a:pt x="84" y="104"/>
                      <a:pt x="84" y="104"/>
                      <a:pt x="84" y="104"/>
                    </a:cubicBezTo>
                    <a:cubicBezTo>
                      <a:pt x="84" y="104"/>
                      <a:pt x="84" y="104"/>
                      <a:pt x="84" y="104"/>
                    </a:cubicBezTo>
                    <a:cubicBezTo>
                      <a:pt x="84" y="104"/>
                      <a:pt x="84" y="104"/>
                      <a:pt x="84" y="104"/>
                    </a:cubicBezTo>
                    <a:cubicBezTo>
                      <a:pt x="84" y="104"/>
                      <a:pt x="84" y="104"/>
                      <a:pt x="84" y="104"/>
                    </a:cubicBezTo>
                    <a:cubicBezTo>
                      <a:pt x="84" y="103"/>
                      <a:pt x="84" y="103"/>
                      <a:pt x="84" y="103"/>
                    </a:cubicBezTo>
                    <a:cubicBezTo>
                      <a:pt x="84" y="103"/>
                      <a:pt x="84" y="103"/>
                      <a:pt x="84" y="103"/>
                    </a:cubicBezTo>
                    <a:cubicBezTo>
                      <a:pt x="84" y="103"/>
                      <a:pt x="84" y="103"/>
                      <a:pt x="84" y="103"/>
                    </a:cubicBezTo>
                    <a:cubicBezTo>
                      <a:pt x="83" y="103"/>
                      <a:pt x="83" y="103"/>
                      <a:pt x="83" y="103"/>
                    </a:cubicBezTo>
                    <a:cubicBezTo>
                      <a:pt x="83" y="103"/>
                      <a:pt x="83" y="103"/>
                      <a:pt x="83" y="103"/>
                    </a:cubicBezTo>
                    <a:cubicBezTo>
                      <a:pt x="83" y="103"/>
                      <a:pt x="83" y="103"/>
                      <a:pt x="83" y="103"/>
                    </a:cubicBezTo>
                    <a:cubicBezTo>
                      <a:pt x="83" y="103"/>
                      <a:pt x="83" y="103"/>
                      <a:pt x="83" y="103"/>
                    </a:cubicBezTo>
                    <a:cubicBezTo>
                      <a:pt x="83" y="103"/>
                      <a:pt x="83" y="103"/>
                      <a:pt x="83" y="103"/>
                    </a:cubicBezTo>
                    <a:cubicBezTo>
                      <a:pt x="83" y="103"/>
                      <a:pt x="83" y="103"/>
                      <a:pt x="83" y="103"/>
                    </a:cubicBezTo>
                    <a:cubicBezTo>
                      <a:pt x="83" y="103"/>
                      <a:pt x="83" y="103"/>
                      <a:pt x="83" y="103"/>
                    </a:cubicBezTo>
                    <a:cubicBezTo>
                      <a:pt x="83" y="103"/>
                      <a:pt x="83" y="103"/>
                      <a:pt x="83" y="103"/>
                    </a:cubicBezTo>
                    <a:cubicBezTo>
                      <a:pt x="83" y="103"/>
                      <a:pt x="83" y="103"/>
                      <a:pt x="83" y="103"/>
                    </a:cubicBezTo>
                    <a:cubicBezTo>
                      <a:pt x="83" y="103"/>
                      <a:pt x="83" y="103"/>
                      <a:pt x="83" y="103"/>
                    </a:cubicBezTo>
                    <a:cubicBezTo>
                      <a:pt x="83" y="103"/>
                      <a:pt x="83" y="103"/>
                      <a:pt x="83" y="103"/>
                    </a:cubicBezTo>
                    <a:cubicBezTo>
                      <a:pt x="83" y="103"/>
                      <a:pt x="83" y="103"/>
                      <a:pt x="83" y="103"/>
                    </a:cubicBezTo>
                    <a:cubicBezTo>
                      <a:pt x="82" y="103"/>
                      <a:pt x="82" y="103"/>
                      <a:pt x="82" y="103"/>
                    </a:cubicBezTo>
                    <a:cubicBezTo>
                      <a:pt x="82" y="103"/>
                      <a:pt x="82" y="103"/>
                      <a:pt x="82" y="103"/>
                    </a:cubicBezTo>
                    <a:cubicBezTo>
                      <a:pt x="82" y="103"/>
                      <a:pt x="82" y="103"/>
                      <a:pt x="82" y="103"/>
                    </a:cubicBezTo>
                    <a:cubicBezTo>
                      <a:pt x="82" y="103"/>
                      <a:pt x="82" y="103"/>
                      <a:pt x="82" y="103"/>
                    </a:cubicBezTo>
                    <a:cubicBezTo>
                      <a:pt x="82" y="103"/>
                      <a:pt x="82" y="103"/>
                      <a:pt x="82" y="103"/>
                    </a:cubicBezTo>
                    <a:cubicBezTo>
                      <a:pt x="82" y="103"/>
                      <a:pt x="82" y="103"/>
                      <a:pt x="82" y="103"/>
                    </a:cubicBezTo>
                    <a:cubicBezTo>
                      <a:pt x="82" y="103"/>
                      <a:pt x="82" y="103"/>
                      <a:pt x="82" y="103"/>
                    </a:cubicBezTo>
                    <a:cubicBezTo>
                      <a:pt x="81" y="103"/>
                      <a:pt x="81" y="103"/>
                      <a:pt x="81" y="103"/>
                    </a:cubicBezTo>
                    <a:cubicBezTo>
                      <a:pt x="81" y="103"/>
                      <a:pt x="81" y="103"/>
                      <a:pt x="81" y="103"/>
                    </a:cubicBezTo>
                    <a:cubicBezTo>
                      <a:pt x="81" y="103"/>
                      <a:pt x="81" y="103"/>
                      <a:pt x="81" y="103"/>
                    </a:cubicBezTo>
                    <a:cubicBezTo>
                      <a:pt x="81" y="103"/>
                      <a:pt x="81" y="103"/>
                      <a:pt x="81" y="103"/>
                    </a:cubicBezTo>
                    <a:cubicBezTo>
                      <a:pt x="81" y="103"/>
                      <a:pt x="81" y="103"/>
                      <a:pt x="81" y="103"/>
                    </a:cubicBezTo>
                    <a:cubicBezTo>
                      <a:pt x="81" y="102"/>
                      <a:pt x="81" y="102"/>
                      <a:pt x="81" y="102"/>
                    </a:cubicBezTo>
                    <a:cubicBezTo>
                      <a:pt x="80" y="102"/>
                      <a:pt x="80" y="102"/>
                      <a:pt x="80" y="102"/>
                    </a:cubicBezTo>
                    <a:cubicBezTo>
                      <a:pt x="80" y="103"/>
                      <a:pt x="80" y="103"/>
                      <a:pt x="80" y="103"/>
                    </a:cubicBezTo>
                    <a:cubicBezTo>
                      <a:pt x="80" y="103"/>
                      <a:pt x="80" y="103"/>
                      <a:pt x="80" y="103"/>
                    </a:cubicBezTo>
                    <a:cubicBezTo>
                      <a:pt x="80" y="103"/>
                      <a:pt x="80" y="103"/>
                      <a:pt x="80" y="103"/>
                    </a:cubicBezTo>
                    <a:cubicBezTo>
                      <a:pt x="80" y="103"/>
                      <a:pt x="80" y="103"/>
                      <a:pt x="80" y="103"/>
                    </a:cubicBezTo>
                    <a:cubicBezTo>
                      <a:pt x="80" y="103"/>
                      <a:pt x="80" y="103"/>
                      <a:pt x="80" y="103"/>
                    </a:cubicBezTo>
                    <a:cubicBezTo>
                      <a:pt x="80" y="103"/>
                      <a:pt x="80" y="103"/>
                      <a:pt x="80" y="103"/>
                    </a:cubicBezTo>
                    <a:cubicBezTo>
                      <a:pt x="80" y="103"/>
                      <a:pt x="80" y="103"/>
                      <a:pt x="80" y="103"/>
                    </a:cubicBezTo>
                    <a:cubicBezTo>
                      <a:pt x="80" y="103"/>
                      <a:pt x="80" y="103"/>
                      <a:pt x="80" y="103"/>
                    </a:cubicBezTo>
                    <a:cubicBezTo>
                      <a:pt x="80" y="102"/>
                      <a:pt x="80" y="102"/>
                      <a:pt x="80" y="102"/>
                    </a:cubicBezTo>
                    <a:cubicBezTo>
                      <a:pt x="80" y="102"/>
                      <a:pt x="80" y="102"/>
                      <a:pt x="80" y="102"/>
                    </a:cubicBezTo>
                    <a:cubicBezTo>
                      <a:pt x="80" y="102"/>
                      <a:pt x="80" y="102"/>
                      <a:pt x="80" y="102"/>
                    </a:cubicBezTo>
                    <a:cubicBezTo>
                      <a:pt x="80" y="102"/>
                      <a:pt x="80" y="102"/>
                      <a:pt x="80" y="102"/>
                    </a:cubicBezTo>
                    <a:cubicBezTo>
                      <a:pt x="80" y="102"/>
                      <a:pt x="80" y="102"/>
                      <a:pt x="80" y="102"/>
                    </a:cubicBezTo>
                    <a:cubicBezTo>
                      <a:pt x="79" y="102"/>
                      <a:pt x="79" y="102"/>
                      <a:pt x="79" y="102"/>
                    </a:cubicBezTo>
                    <a:cubicBezTo>
                      <a:pt x="79" y="102"/>
                      <a:pt x="79" y="102"/>
                      <a:pt x="79" y="102"/>
                    </a:cubicBezTo>
                    <a:cubicBezTo>
                      <a:pt x="79" y="102"/>
                      <a:pt x="79" y="102"/>
                      <a:pt x="79" y="102"/>
                    </a:cubicBezTo>
                    <a:cubicBezTo>
                      <a:pt x="79" y="102"/>
                      <a:pt x="79" y="102"/>
                      <a:pt x="79" y="102"/>
                    </a:cubicBezTo>
                    <a:cubicBezTo>
                      <a:pt x="79" y="102"/>
                      <a:pt x="79" y="102"/>
                      <a:pt x="79" y="102"/>
                    </a:cubicBezTo>
                    <a:cubicBezTo>
                      <a:pt x="79" y="102"/>
                      <a:pt x="79" y="102"/>
                      <a:pt x="79" y="102"/>
                    </a:cubicBezTo>
                    <a:cubicBezTo>
                      <a:pt x="79" y="102"/>
                      <a:pt x="79" y="102"/>
                      <a:pt x="79" y="102"/>
                    </a:cubicBezTo>
                    <a:cubicBezTo>
                      <a:pt x="79" y="101"/>
                      <a:pt x="79" y="101"/>
                      <a:pt x="79" y="101"/>
                    </a:cubicBezTo>
                    <a:cubicBezTo>
                      <a:pt x="79" y="102"/>
                      <a:pt x="79" y="102"/>
                      <a:pt x="79" y="102"/>
                    </a:cubicBezTo>
                    <a:cubicBezTo>
                      <a:pt x="79" y="102"/>
                      <a:pt x="79" y="102"/>
                      <a:pt x="79" y="102"/>
                    </a:cubicBezTo>
                    <a:cubicBezTo>
                      <a:pt x="79" y="102"/>
                      <a:pt x="79" y="102"/>
                      <a:pt x="79" y="102"/>
                    </a:cubicBezTo>
                    <a:cubicBezTo>
                      <a:pt x="79" y="101"/>
                      <a:pt x="79" y="101"/>
                      <a:pt x="79" y="101"/>
                    </a:cubicBezTo>
                    <a:cubicBezTo>
                      <a:pt x="79" y="101"/>
                      <a:pt x="79" y="101"/>
                      <a:pt x="79" y="101"/>
                    </a:cubicBezTo>
                    <a:cubicBezTo>
                      <a:pt x="79" y="101"/>
                      <a:pt x="79" y="101"/>
                      <a:pt x="79" y="101"/>
                    </a:cubicBezTo>
                    <a:cubicBezTo>
                      <a:pt x="78" y="101"/>
                      <a:pt x="78" y="101"/>
                      <a:pt x="78" y="101"/>
                    </a:cubicBezTo>
                    <a:cubicBezTo>
                      <a:pt x="78" y="101"/>
                      <a:pt x="78" y="101"/>
                      <a:pt x="78" y="101"/>
                    </a:cubicBezTo>
                    <a:cubicBezTo>
                      <a:pt x="78" y="101"/>
                      <a:pt x="78" y="101"/>
                      <a:pt x="78" y="101"/>
                    </a:cubicBezTo>
                    <a:cubicBezTo>
                      <a:pt x="78" y="101"/>
                      <a:pt x="78" y="101"/>
                      <a:pt x="78" y="101"/>
                    </a:cubicBezTo>
                    <a:cubicBezTo>
                      <a:pt x="78" y="101"/>
                      <a:pt x="78" y="101"/>
                      <a:pt x="78" y="101"/>
                    </a:cubicBezTo>
                    <a:cubicBezTo>
                      <a:pt x="78" y="101"/>
                      <a:pt x="78" y="101"/>
                      <a:pt x="78" y="101"/>
                    </a:cubicBezTo>
                    <a:cubicBezTo>
                      <a:pt x="77" y="100"/>
                      <a:pt x="77" y="100"/>
                      <a:pt x="77" y="100"/>
                    </a:cubicBezTo>
                    <a:cubicBezTo>
                      <a:pt x="77" y="100"/>
                      <a:pt x="77" y="100"/>
                      <a:pt x="77" y="100"/>
                    </a:cubicBezTo>
                    <a:cubicBezTo>
                      <a:pt x="77" y="101"/>
                      <a:pt x="77" y="101"/>
                      <a:pt x="77" y="101"/>
                    </a:cubicBezTo>
                    <a:cubicBezTo>
                      <a:pt x="77" y="100"/>
                      <a:pt x="77" y="100"/>
                      <a:pt x="77" y="100"/>
                    </a:cubicBezTo>
                    <a:cubicBezTo>
                      <a:pt x="77" y="100"/>
                      <a:pt x="77" y="100"/>
                      <a:pt x="77" y="100"/>
                    </a:cubicBezTo>
                    <a:cubicBezTo>
                      <a:pt x="77" y="100"/>
                      <a:pt x="77" y="100"/>
                      <a:pt x="77" y="100"/>
                    </a:cubicBezTo>
                    <a:cubicBezTo>
                      <a:pt x="77" y="100"/>
                      <a:pt x="77" y="100"/>
                      <a:pt x="77" y="100"/>
                    </a:cubicBezTo>
                    <a:cubicBezTo>
                      <a:pt x="77" y="100"/>
                      <a:pt x="77" y="100"/>
                      <a:pt x="77" y="100"/>
                    </a:cubicBezTo>
                    <a:cubicBezTo>
                      <a:pt x="76" y="100"/>
                      <a:pt x="76" y="100"/>
                      <a:pt x="76" y="100"/>
                    </a:cubicBezTo>
                    <a:cubicBezTo>
                      <a:pt x="76" y="100"/>
                      <a:pt x="76" y="100"/>
                      <a:pt x="76" y="100"/>
                    </a:cubicBezTo>
                    <a:cubicBezTo>
                      <a:pt x="76" y="100"/>
                      <a:pt x="76" y="100"/>
                      <a:pt x="76" y="100"/>
                    </a:cubicBezTo>
                    <a:cubicBezTo>
                      <a:pt x="76" y="100"/>
                      <a:pt x="76" y="100"/>
                      <a:pt x="76" y="100"/>
                    </a:cubicBezTo>
                    <a:cubicBezTo>
                      <a:pt x="76" y="100"/>
                      <a:pt x="76" y="100"/>
                      <a:pt x="76" y="100"/>
                    </a:cubicBezTo>
                    <a:cubicBezTo>
                      <a:pt x="76" y="100"/>
                      <a:pt x="76" y="100"/>
                      <a:pt x="76" y="100"/>
                    </a:cubicBezTo>
                    <a:close/>
                    <a:moveTo>
                      <a:pt x="70" y="103"/>
                    </a:moveTo>
                    <a:cubicBezTo>
                      <a:pt x="70" y="103"/>
                      <a:pt x="70" y="103"/>
                      <a:pt x="70" y="103"/>
                    </a:cubicBezTo>
                    <a:cubicBezTo>
                      <a:pt x="70" y="103"/>
                      <a:pt x="70" y="103"/>
                      <a:pt x="70" y="103"/>
                    </a:cubicBezTo>
                    <a:cubicBezTo>
                      <a:pt x="70" y="103"/>
                      <a:pt x="70" y="103"/>
                      <a:pt x="70" y="103"/>
                    </a:cubicBezTo>
                    <a:cubicBezTo>
                      <a:pt x="71" y="103"/>
                      <a:pt x="71" y="103"/>
                      <a:pt x="71" y="103"/>
                    </a:cubicBezTo>
                    <a:cubicBezTo>
                      <a:pt x="70" y="103"/>
                      <a:pt x="70" y="103"/>
                      <a:pt x="70" y="103"/>
                    </a:cubicBezTo>
                    <a:cubicBezTo>
                      <a:pt x="71" y="103"/>
                      <a:pt x="71" y="103"/>
                      <a:pt x="71" y="103"/>
                    </a:cubicBezTo>
                    <a:lnTo>
                      <a:pt x="70" y="103"/>
                    </a:lnTo>
                    <a:close/>
                    <a:moveTo>
                      <a:pt x="66" y="108"/>
                    </a:moveTo>
                    <a:cubicBezTo>
                      <a:pt x="66" y="108"/>
                      <a:pt x="66" y="108"/>
                      <a:pt x="66" y="108"/>
                    </a:cubicBezTo>
                    <a:cubicBezTo>
                      <a:pt x="66" y="108"/>
                      <a:pt x="66" y="108"/>
                      <a:pt x="66" y="108"/>
                    </a:cubicBezTo>
                    <a:close/>
                    <a:moveTo>
                      <a:pt x="67" y="108"/>
                    </a:moveTo>
                    <a:cubicBezTo>
                      <a:pt x="67" y="108"/>
                      <a:pt x="67" y="108"/>
                      <a:pt x="67" y="108"/>
                    </a:cubicBezTo>
                    <a:cubicBezTo>
                      <a:pt x="66" y="108"/>
                      <a:pt x="66" y="108"/>
                      <a:pt x="66" y="108"/>
                    </a:cubicBezTo>
                    <a:cubicBezTo>
                      <a:pt x="67" y="108"/>
                      <a:pt x="67" y="108"/>
                      <a:pt x="67" y="108"/>
                    </a:cubicBezTo>
                    <a:cubicBezTo>
                      <a:pt x="67" y="108"/>
                      <a:pt x="67" y="108"/>
                      <a:pt x="67" y="108"/>
                    </a:cubicBezTo>
                    <a:close/>
                    <a:moveTo>
                      <a:pt x="68" y="109"/>
                    </a:moveTo>
                    <a:cubicBezTo>
                      <a:pt x="68" y="109"/>
                      <a:pt x="68" y="109"/>
                      <a:pt x="68" y="109"/>
                    </a:cubicBezTo>
                    <a:cubicBezTo>
                      <a:pt x="68" y="109"/>
                      <a:pt x="68" y="109"/>
                      <a:pt x="68" y="109"/>
                    </a:cubicBezTo>
                    <a:cubicBezTo>
                      <a:pt x="67" y="109"/>
                      <a:pt x="67" y="109"/>
                      <a:pt x="67" y="109"/>
                    </a:cubicBezTo>
                    <a:cubicBezTo>
                      <a:pt x="67" y="109"/>
                      <a:pt x="67" y="109"/>
                      <a:pt x="67" y="109"/>
                    </a:cubicBezTo>
                    <a:cubicBezTo>
                      <a:pt x="67" y="109"/>
                      <a:pt x="67" y="109"/>
                      <a:pt x="67" y="109"/>
                    </a:cubicBezTo>
                    <a:cubicBezTo>
                      <a:pt x="67" y="109"/>
                      <a:pt x="67" y="109"/>
                      <a:pt x="67" y="109"/>
                    </a:cubicBezTo>
                    <a:cubicBezTo>
                      <a:pt x="67" y="109"/>
                      <a:pt x="67" y="109"/>
                      <a:pt x="67" y="109"/>
                    </a:cubicBezTo>
                    <a:cubicBezTo>
                      <a:pt x="67" y="109"/>
                      <a:pt x="67" y="109"/>
                      <a:pt x="67" y="109"/>
                    </a:cubicBezTo>
                    <a:cubicBezTo>
                      <a:pt x="67" y="108"/>
                      <a:pt x="67" y="108"/>
                      <a:pt x="67" y="108"/>
                    </a:cubicBezTo>
                    <a:cubicBezTo>
                      <a:pt x="67" y="109"/>
                      <a:pt x="67" y="109"/>
                      <a:pt x="67" y="109"/>
                    </a:cubicBezTo>
                    <a:cubicBezTo>
                      <a:pt x="67" y="109"/>
                      <a:pt x="67" y="109"/>
                      <a:pt x="67" y="109"/>
                    </a:cubicBezTo>
                    <a:cubicBezTo>
                      <a:pt x="67" y="109"/>
                      <a:pt x="67" y="109"/>
                      <a:pt x="67" y="109"/>
                    </a:cubicBezTo>
                    <a:cubicBezTo>
                      <a:pt x="67" y="109"/>
                      <a:pt x="67" y="109"/>
                      <a:pt x="67" y="109"/>
                    </a:cubicBezTo>
                    <a:cubicBezTo>
                      <a:pt x="67" y="109"/>
                      <a:pt x="67" y="109"/>
                      <a:pt x="67" y="109"/>
                    </a:cubicBezTo>
                    <a:cubicBezTo>
                      <a:pt x="67" y="109"/>
                      <a:pt x="67" y="109"/>
                      <a:pt x="67" y="109"/>
                    </a:cubicBezTo>
                    <a:cubicBezTo>
                      <a:pt x="67" y="109"/>
                      <a:pt x="67" y="109"/>
                      <a:pt x="67" y="109"/>
                    </a:cubicBezTo>
                    <a:cubicBezTo>
                      <a:pt x="67" y="109"/>
                      <a:pt x="67" y="109"/>
                      <a:pt x="67" y="109"/>
                    </a:cubicBezTo>
                    <a:cubicBezTo>
                      <a:pt x="68" y="109"/>
                      <a:pt x="68" y="109"/>
                      <a:pt x="68" y="109"/>
                    </a:cubicBezTo>
                    <a:cubicBezTo>
                      <a:pt x="68" y="109"/>
                      <a:pt x="68" y="109"/>
                      <a:pt x="68" y="109"/>
                    </a:cubicBezTo>
                    <a:close/>
                    <a:moveTo>
                      <a:pt x="67" y="112"/>
                    </a:moveTo>
                    <a:cubicBezTo>
                      <a:pt x="67" y="112"/>
                      <a:pt x="67" y="112"/>
                      <a:pt x="67" y="112"/>
                    </a:cubicBezTo>
                    <a:cubicBezTo>
                      <a:pt x="67" y="112"/>
                      <a:pt x="67" y="112"/>
                      <a:pt x="67" y="112"/>
                    </a:cubicBezTo>
                    <a:close/>
                    <a:moveTo>
                      <a:pt x="67" y="113"/>
                    </a:moveTo>
                    <a:cubicBezTo>
                      <a:pt x="67" y="113"/>
                      <a:pt x="67" y="113"/>
                      <a:pt x="67" y="113"/>
                    </a:cubicBezTo>
                    <a:cubicBezTo>
                      <a:pt x="66" y="112"/>
                      <a:pt x="66" y="112"/>
                      <a:pt x="66" y="112"/>
                    </a:cubicBezTo>
                    <a:cubicBezTo>
                      <a:pt x="66" y="112"/>
                      <a:pt x="65" y="111"/>
                      <a:pt x="65" y="111"/>
                    </a:cubicBezTo>
                    <a:cubicBezTo>
                      <a:pt x="65" y="111"/>
                      <a:pt x="65" y="111"/>
                      <a:pt x="65" y="111"/>
                    </a:cubicBezTo>
                    <a:cubicBezTo>
                      <a:pt x="66" y="111"/>
                      <a:pt x="66" y="112"/>
                      <a:pt x="66" y="112"/>
                    </a:cubicBezTo>
                    <a:cubicBezTo>
                      <a:pt x="66" y="112"/>
                      <a:pt x="66" y="112"/>
                      <a:pt x="66" y="112"/>
                    </a:cubicBezTo>
                    <a:cubicBezTo>
                      <a:pt x="66" y="112"/>
                      <a:pt x="66" y="112"/>
                      <a:pt x="66" y="112"/>
                    </a:cubicBezTo>
                    <a:cubicBezTo>
                      <a:pt x="67" y="113"/>
                      <a:pt x="67" y="113"/>
                      <a:pt x="67" y="113"/>
                    </a:cubicBezTo>
                    <a:cubicBezTo>
                      <a:pt x="67" y="113"/>
                      <a:pt x="67" y="113"/>
                      <a:pt x="67" y="113"/>
                    </a:cubicBezTo>
                    <a:cubicBezTo>
                      <a:pt x="67" y="113"/>
                      <a:pt x="67" y="113"/>
                      <a:pt x="67" y="113"/>
                    </a:cubicBezTo>
                    <a:cubicBezTo>
                      <a:pt x="67" y="113"/>
                      <a:pt x="67" y="113"/>
                      <a:pt x="67" y="113"/>
                    </a:cubicBezTo>
                    <a:close/>
                    <a:moveTo>
                      <a:pt x="89" y="111"/>
                    </a:moveTo>
                    <a:cubicBezTo>
                      <a:pt x="89" y="111"/>
                      <a:pt x="89" y="111"/>
                      <a:pt x="89" y="111"/>
                    </a:cubicBezTo>
                    <a:cubicBezTo>
                      <a:pt x="89" y="111"/>
                      <a:pt x="89" y="111"/>
                      <a:pt x="89" y="111"/>
                    </a:cubicBezTo>
                    <a:cubicBezTo>
                      <a:pt x="89" y="111"/>
                      <a:pt x="89" y="111"/>
                      <a:pt x="89" y="111"/>
                    </a:cubicBezTo>
                    <a:cubicBezTo>
                      <a:pt x="89" y="111"/>
                      <a:pt x="89" y="111"/>
                      <a:pt x="89" y="111"/>
                    </a:cubicBezTo>
                    <a:close/>
                    <a:moveTo>
                      <a:pt x="87" y="110"/>
                    </a:moveTo>
                    <a:cubicBezTo>
                      <a:pt x="87" y="110"/>
                      <a:pt x="87" y="110"/>
                      <a:pt x="87" y="110"/>
                    </a:cubicBezTo>
                    <a:cubicBezTo>
                      <a:pt x="87" y="110"/>
                      <a:pt x="87" y="110"/>
                      <a:pt x="87" y="110"/>
                    </a:cubicBezTo>
                    <a:cubicBezTo>
                      <a:pt x="87" y="110"/>
                      <a:pt x="87" y="110"/>
                      <a:pt x="87" y="110"/>
                    </a:cubicBezTo>
                    <a:cubicBezTo>
                      <a:pt x="87" y="110"/>
                      <a:pt x="87" y="110"/>
                      <a:pt x="87" y="110"/>
                    </a:cubicBezTo>
                    <a:cubicBezTo>
                      <a:pt x="87" y="110"/>
                      <a:pt x="87" y="110"/>
                      <a:pt x="87" y="110"/>
                    </a:cubicBezTo>
                    <a:cubicBezTo>
                      <a:pt x="87" y="110"/>
                      <a:pt x="87" y="110"/>
                      <a:pt x="87" y="110"/>
                    </a:cubicBezTo>
                    <a:close/>
                    <a:moveTo>
                      <a:pt x="87" y="110"/>
                    </a:moveTo>
                    <a:cubicBezTo>
                      <a:pt x="87" y="110"/>
                      <a:pt x="87" y="110"/>
                      <a:pt x="87" y="110"/>
                    </a:cubicBezTo>
                    <a:cubicBezTo>
                      <a:pt x="87" y="110"/>
                      <a:pt x="87" y="110"/>
                      <a:pt x="87" y="110"/>
                    </a:cubicBezTo>
                    <a:cubicBezTo>
                      <a:pt x="87" y="110"/>
                      <a:pt x="87" y="110"/>
                      <a:pt x="87" y="110"/>
                    </a:cubicBezTo>
                    <a:cubicBezTo>
                      <a:pt x="87" y="110"/>
                      <a:pt x="87" y="110"/>
                      <a:pt x="87" y="110"/>
                    </a:cubicBezTo>
                    <a:close/>
                    <a:moveTo>
                      <a:pt x="88" y="110"/>
                    </a:moveTo>
                    <a:cubicBezTo>
                      <a:pt x="88" y="110"/>
                      <a:pt x="88" y="110"/>
                      <a:pt x="88" y="110"/>
                    </a:cubicBezTo>
                    <a:cubicBezTo>
                      <a:pt x="88" y="110"/>
                      <a:pt x="88" y="110"/>
                      <a:pt x="88" y="110"/>
                    </a:cubicBezTo>
                    <a:cubicBezTo>
                      <a:pt x="88" y="110"/>
                      <a:pt x="88" y="110"/>
                      <a:pt x="88" y="110"/>
                    </a:cubicBezTo>
                    <a:cubicBezTo>
                      <a:pt x="88" y="110"/>
                      <a:pt x="88" y="110"/>
                      <a:pt x="88" y="110"/>
                    </a:cubicBezTo>
                    <a:cubicBezTo>
                      <a:pt x="88" y="110"/>
                      <a:pt x="88" y="110"/>
                      <a:pt x="88" y="110"/>
                    </a:cubicBezTo>
                    <a:cubicBezTo>
                      <a:pt x="88" y="110"/>
                      <a:pt x="88" y="110"/>
                      <a:pt x="88" y="110"/>
                    </a:cubicBezTo>
                    <a:cubicBezTo>
                      <a:pt x="88" y="110"/>
                      <a:pt x="88" y="110"/>
                      <a:pt x="88" y="110"/>
                    </a:cubicBezTo>
                    <a:cubicBezTo>
                      <a:pt x="88" y="110"/>
                      <a:pt x="88" y="110"/>
                      <a:pt x="88" y="110"/>
                    </a:cubicBezTo>
                    <a:cubicBezTo>
                      <a:pt x="87" y="110"/>
                      <a:pt x="87" y="110"/>
                      <a:pt x="87" y="110"/>
                    </a:cubicBezTo>
                    <a:lnTo>
                      <a:pt x="88" y="110"/>
                    </a:lnTo>
                    <a:close/>
                    <a:moveTo>
                      <a:pt x="90" y="104"/>
                    </a:moveTo>
                    <a:cubicBezTo>
                      <a:pt x="90" y="104"/>
                      <a:pt x="90" y="104"/>
                      <a:pt x="90" y="104"/>
                    </a:cubicBezTo>
                    <a:cubicBezTo>
                      <a:pt x="90" y="104"/>
                      <a:pt x="90" y="104"/>
                      <a:pt x="90" y="104"/>
                    </a:cubicBezTo>
                    <a:cubicBezTo>
                      <a:pt x="90" y="104"/>
                      <a:pt x="90" y="104"/>
                      <a:pt x="90" y="104"/>
                    </a:cubicBezTo>
                    <a:cubicBezTo>
                      <a:pt x="90" y="104"/>
                      <a:pt x="90" y="104"/>
                      <a:pt x="90" y="104"/>
                    </a:cubicBezTo>
                    <a:cubicBezTo>
                      <a:pt x="90" y="104"/>
                      <a:pt x="90" y="104"/>
                      <a:pt x="90" y="104"/>
                    </a:cubicBezTo>
                    <a:close/>
                    <a:moveTo>
                      <a:pt x="83" y="104"/>
                    </a:moveTo>
                    <a:cubicBezTo>
                      <a:pt x="83" y="104"/>
                      <a:pt x="83" y="104"/>
                      <a:pt x="83" y="104"/>
                    </a:cubicBezTo>
                    <a:cubicBezTo>
                      <a:pt x="83" y="104"/>
                      <a:pt x="83" y="104"/>
                      <a:pt x="83" y="104"/>
                    </a:cubicBezTo>
                    <a:cubicBezTo>
                      <a:pt x="83" y="104"/>
                      <a:pt x="83" y="104"/>
                      <a:pt x="83" y="104"/>
                    </a:cubicBezTo>
                    <a:cubicBezTo>
                      <a:pt x="83" y="104"/>
                      <a:pt x="83" y="104"/>
                      <a:pt x="83" y="104"/>
                    </a:cubicBezTo>
                    <a:cubicBezTo>
                      <a:pt x="83" y="104"/>
                      <a:pt x="83" y="104"/>
                      <a:pt x="83" y="104"/>
                    </a:cubicBezTo>
                    <a:close/>
                    <a:moveTo>
                      <a:pt x="68" y="114"/>
                    </a:moveTo>
                    <a:cubicBezTo>
                      <a:pt x="68" y="114"/>
                      <a:pt x="68" y="114"/>
                      <a:pt x="68" y="114"/>
                    </a:cubicBezTo>
                    <a:cubicBezTo>
                      <a:pt x="68" y="114"/>
                      <a:pt x="68" y="114"/>
                      <a:pt x="68" y="114"/>
                    </a:cubicBezTo>
                    <a:cubicBezTo>
                      <a:pt x="68" y="114"/>
                      <a:pt x="68" y="114"/>
                      <a:pt x="68" y="114"/>
                    </a:cubicBezTo>
                    <a:cubicBezTo>
                      <a:pt x="68" y="114"/>
                      <a:pt x="68" y="114"/>
                      <a:pt x="68" y="114"/>
                    </a:cubicBezTo>
                    <a:cubicBezTo>
                      <a:pt x="68" y="114"/>
                      <a:pt x="68" y="114"/>
                      <a:pt x="68" y="114"/>
                    </a:cubicBezTo>
                    <a:cubicBezTo>
                      <a:pt x="68" y="114"/>
                      <a:pt x="68" y="114"/>
                      <a:pt x="68" y="114"/>
                    </a:cubicBezTo>
                    <a:cubicBezTo>
                      <a:pt x="68" y="114"/>
                      <a:pt x="68" y="114"/>
                      <a:pt x="68" y="114"/>
                    </a:cubicBezTo>
                    <a:cubicBezTo>
                      <a:pt x="69" y="114"/>
                      <a:pt x="69" y="114"/>
                      <a:pt x="69" y="114"/>
                    </a:cubicBezTo>
                    <a:cubicBezTo>
                      <a:pt x="68" y="115"/>
                      <a:pt x="68" y="115"/>
                      <a:pt x="68" y="115"/>
                    </a:cubicBezTo>
                    <a:cubicBezTo>
                      <a:pt x="68" y="115"/>
                      <a:pt x="68" y="115"/>
                      <a:pt x="68" y="115"/>
                    </a:cubicBezTo>
                    <a:cubicBezTo>
                      <a:pt x="68" y="114"/>
                      <a:pt x="68" y="114"/>
                      <a:pt x="68" y="114"/>
                    </a:cubicBezTo>
                    <a:close/>
                    <a:moveTo>
                      <a:pt x="68" y="114"/>
                    </a:moveTo>
                    <a:cubicBezTo>
                      <a:pt x="68" y="114"/>
                      <a:pt x="68" y="114"/>
                      <a:pt x="68" y="114"/>
                    </a:cubicBezTo>
                    <a:cubicBezTo>
                      <a:pt x="68" y="114"/>
                      <a:pt x="68" y="114"/>
                      <a:pt x="68" y="114"/>
                    </a:cubicBezTo>
                    <a:cubicBezTo>
                      <a:pt x="68" y="114"/>
                      <a:pt x="68" y="114"/>
                      <a:pt x="68" y="114"/>
                    </a:cubicBezTo>
                    <a:cubicBezTo>
                      <a:pt x="68" y="114"/>
                      <a:pt x="68" y="114"/>
                      <a:pt x="68" y="114"/>
                    </a:cubicBezTo>
                    <a:cubicBezTo>
                      <a:pt x="68" y="114"/>
                      <a:pt x="68" y="114"/>
                      <a:pt x="68" y="114"/>
                    </a:cubicBezTo>
                    <a:cubicBezTo>
                      <a:pt x="67" y="114"/>
                      <a:pt x="67" y="114"/>
                      <a:pt x="67" y="114"/>
                    </a:cubicBezTo>
                    <a:cubicBezTo>
                      <a:pt x="67" y="114"/>
                      <a:pt x="67" y="114"/>
                      <a:pt x="67" y="114"/>
                    </a:cubicBezTo>
                    <a:cubicBezTo>
                      <a:pt x="67" y="114"/>
                      <a:pt x="67" y="114"/>
                      <a:pt x="67" y="114"/>
                    </a:cubicBezTo>
                    <a:cubicBezTo>
                      <a:pt x="67" y="114"/>
                      <a:pt x="67" y="114"/>
                      <a:pt x="67" y="114"/>
                    </a:cubicBezTo>
                    <a:cubicBezTo>
                      <a:pt x="67" y="113"/>
                      <a:pt x="67" y="113"/>
                      <a:pt x="67" y="113"/>
                    </a:cubicBezTo>
                    <a:cubicBezTo>
                      <a:pt x="67" y="113"/>
                      <a:pt x="67" y="113"/>
                      <a:pt x="67" y="113"/>
                    </a:cubicBezTo>
                    <a:cubicBezTo>
                      <a:pt x="67" y="113"/>
                      <a:pt x="67" y="113"/>
                      <a:pt x="67" y="113"/>
                    </a:cubicBezTo>
                    <a:cubicBezTo>
                      <a:pt x="67" y="113"/>
                      <a:pt x="67" y="113"/>
                      <a:pt x="67" y="113"/>
                    </a:cubicBezTo>
                    <a:cubicBezTo>
                      <a:pt x="67" y="113"/>
                      <a:pt x="67" y="113"/>
                      <a:pt x="67" y="113"/>
                    </a:cubicBezTo>
                    <a:cubicBezTo>
                      <a:pt x="67" y="113"/>
                      <a:pt x="67" y="113"/>
                      <a:pt x="67" y="113"/>
                    </a:cubicBezTo>
                    <a:cubicBezTo>
                      <a:pt x="67" y="114"/>
                      <a:pt x="67" y="114"/>
                      <a:pt x="67" y="114"/>
                    </a:cubicBezTo>
                    <a:cubicBezTo>
                      <a:pt x="68" y="113"/>
                      <a:pt x="68" y="113"/>
                      <a:pt x="68" y="113"/>
                    </a:cubicBezTo>
                    <a:cubicBezTo>
                      <a:pt x="68" y="113"/>
                      <a:pt x="68" y="113"/>
                      <a:pt x="68" y="113"/>
                    </a:cubicBezTo>
                    <a:cubicBezTo>
                      <a:pt x="68" y="113"/>
                      <a:pt x="68" y="113"/>
                      <a:pt x="68" y="113"/>
                    </a:cubicBezTo>
                    <a:cubicBezTo>
                      <a:pt x="68" y="113"/>
                      <a:pt x="68" y="113"/>
                      <a:pt x="68" y="113"/>
                    </a:cubicBezTo>
                    <a:lnTo>
                      <a:pt x="68" y="114"/>
                    </a:lnTo>
                    <a:close/>
                    <a:moveTo>
                      <a:pt x="76" y="102"/>
                    </a:moveTo>
                    <a:cubicBezTo>
                      <a:pt x="76" y="102"/>
                      <a:pt x="76" y="102"/>
                      <a:pt x="76" y="102"/>
                    </a:cubicBezTo>
                    <a:cubicBezTo>
                      <a:pt x="76" y="102"/>
                      <a:pt x="76" y="102"/>
                      <a:pt x="76" y="102"/>
                    </a:cubicBezTo>
                    <a:cubicBezTo>
                      <a:pt x="76" y="102"/>
                      <a:pt x="76" y="102"/>
                      <a:pt x="76" y="102"/>
                    </a:cubicBezTo>
                    <a:cubicBezTo>
                      <a:pt x="76" y="102"/>
                      <a:pt x="76" y="102"/>
                      <a:pt x="76" y="102"/>
                    </a:cubicBezTo>
                    <a:cubicBezTo>
                      <a:pt x="76" y="102"/>
                      <a:pt x="76" y="102"/>
                      <a:pt x="76" y="102"/>
                    </a:cubicBezTo>
                    <a:cubicBezTo>
                      <a:pt x="76" y="102"/>
                      <a:pt x="76" y="102"/>
                      <a:pt x="76" y="102"/>
                    </a:cubicBezTo>
                    <a:cubicBezTo>
                      <a:pt x="76" y="102"/>
                      <a:pt x="76" y="102"/>
                      <a:pt x="76" y="102"/>
                    </a:cubicBezTo>
                    <a:close/>
                    <a:moveTo>
                      <a:pt x="92" y="140"/>
                    </a:moveTo>
                    <a:cubicBezTo>
                      <a:pt x="92" y="140"/>
                      <a:pt x="92" y="140"/>
                      <a:pt x="92" y="140"/>
                    </a:cubicBezTo>
                    <a:cubicBezTo>
                      <a:pt x="92" y="140"/>
                      <a:pt x="92" y="140"/>
                      <a:pt x="92" y="140"/>
                    </a:cubicBezTo>
                    <a:cubicBezTo>
                      <a:pt x="92" y="140"/>
                      <a:pt x="92" y="140"/>
                      <a:pt x="92" y="140"/>
                    </a:cubicBezTo>
                    <a:cubicBezTo>
                      <a:pt x="92" y="140"/>
                      <a:pt x="92" y="140"/>
                      <a:pt x="92" y="140"/>
                    </a:cubicBezTo>
                    <a:cubicBezTo>
                      <a:pt x="92" y="140"/>
                      <a:pt x="92" y="140"/>
                      <a:pt x="92" y="140"/>
                    </a:cubicBezTo>
                    <a:cubicBezTo>
                      <a:pt x="92" y="140"/>
                      <a:pt x="92" y="140"/>
                      <a:pt x="92" y="140"/>
                    </a:cubicBezTo>
                    <a:cubicBezTo>
                      <a:pt x="92" y="140"/>
                      <a:pt x="92" y="140"/>
                      <a:pt x="92" y="140"/>
                    </a:cubicBezTo>
                    <a:cubicBezTo>
                      <a:pt x="92" y="140"/>
                      <a:pt x="92" y="140"/>
                      <a:pt x="92" y="140"/>
                    </a:cubicBezTo>
                    <a:cubicBezTo>
                      <a:pt x="92" y="140"/>
                      <a:pt x="92" y="140"/>
                      <a:pt x="92" y="140"/>
                    </a:cubicBezTo>
                    <a:cubicBezTo>
                      <a:pt x="92" y="141"/>
                      <a:pt x="92" y="141"/>
                      <a:pt x="92" y="141"/>
                    </a:cubicBezTo>
                    <a:cubicBezTo>
                      <a:pt x="92" y="141"/>
                      <a:pt x="92" y="141"/>
                      <a:pt x="92" y="141"/>
                    </a:cubicBezTo>
                    <a:cubicBezTo>
                      <a:pt x="92" y="141"/>
                      <a:pt x="92" y="141"/>
                      <a:pt x="92" y="141"/>
                    </a:cubicBezTo>
                    <a:cubicBezTo>
                      <a:pt x="92" y="141"/>
                      <a:pt x="92" y="141"/>
                      <a:pt x="92" y="141"/>
                    </a:cubicBezTo>
                    <a:cubicBezTo>
                      <a:pt x="92" y="141"/>
                      <a:pt x="92" y="141"/>
                      <a:pt x="92" y="141"/>
                    </a:cubicBezTo>
                    <a:cubicBezTo>
                      <a:pt x="91" y="140"/>
                      <a:pt x="91" y="140"/>
                      <a:pt x="91" y="140"/>
                    </a:cubicBezTo>
                    <a:cubicBezTo>
                      <a:pt x="91" y="140"/>
                      <a:pt x="91" y="140"/>
                      <a:pt x="91" y="140"/>
                    </a:cubicBezTo>
                    <a:cubicBezTo>
                      <a:pt x="91" y="140"/>
                      <a:pt x="91" y="140"/>
                      <a:pt x="91" y="140"/>
                    </a:cubicBezTo>
                    <a:cubicBezTo>
                      <a:pt x="91" y="140"/>
                      <a:pt x="91" y="140"/>
                      <a:pt x="91" y="140"/>
                    </a:cubicBezTo>
                    <a:cubicBezTo>
                      <a:pt x="91" y="140"/>
                      <a:pt x="91" y="140"/>
                      <a:pt x="91" y="140"/>
                    </a:cubicBezTo>
                    <a:cubicBezTo>
                      <a:pt x="91" y="140"/>
                      <a:pt x="91" y="140"/>
                      <a:pt x="91" y="140"/>
                    </a:cubicBezTo>
                    <a:cubicBezTo>
                      <a:pt x="91" y="139"/>
                      <a:pt x="91" y="139"/>
                      <a:pt x="91" y="139"/>
                    </a:cubicBezTo>
                    <a:cubicBezTo>
                      <a:pt x="91" y="139"/>
                      <a:pt x="91" y="139"/>
                      <a:pt x="91" y="139"/>
                    </a:cubicBezTo>
                    <a:cubicBezTo>
                      <a:pt x="91" y="139"/>
                      <a:pt x="91" y="139"/>
                      <a:pt x="91" y="139"/>
                    </a:cubicBezTo>
                    <a:cubicBezTo>
                      <a:pt x="91" y="139"/>
                      <a:pt x="91" y="139"/>
                      <a:pt x="91" y="139"/>
                    </a:cubicBezTo>
                    <a:cubicBezTo>
                      <a:pt x="91" y="139"/>
                      <a:pt x="91" y="139"/>
                      <a:pt x="91" y="139"/>
                    </a:cubicBezTo>
                    <a:cubicBezTo>
                      <a:pt x="91" y="138"/>
                      <a:pt x="91" y="138"/>
                      <a:pt x="91" y="138"/>
                    </a:cubicBezTo>
                    <a:cubicBezTo>
                      <a:pt x="91" y="138"/>
                      <a:pt x="91" y="138"/>
                      <a:pt x="91" y="138"/>
                    </a:cubicBezTo>
                    <a:cubicBezTo>
                      <a:pt x="91" y="138"/>
                      <a:pt x="91" y="138"/>
                      <a:pt x="91" y="138"/>
                    </a:cubicBezTo>
                    <a:cubicBezTo>
                      <a:pt x="91" y="138"/>
                      <a:pt x="91" y="138"/>
                      <a:pt x="91" y="138"/>
                    </a:cubicBezTo>
                    <a:cubicBezTo>
                      <a:pt x="91" y="138"/>
                      <a:pt x="91" y="138"/>
                      <a:pt x="91" y="138"/>
                    </a:cubicBezTo>
                    <a:cubicBezTo>
                      <a:pt x="91" y="138"/>
                      <a:pt x="91" y="138"/>
                      <a:pt x="91" y="138"/>
                    </a:cubicBezTo>
                    <a:cubicBezTo>
                      <a:pt x="91" y="138"/>
                      <a:pt x="91" y="138"/>
                      <a:pt x="91" y="138"/>
                    </a:cubicBezTo>
                    <a:cubicBezTo>
                      <a:pt x="91" y="138"/>
                      <a:pt x="91" y="138"/>
                      <a:pt x="91" y="138"/>
                    </a:cubicBezTo>
                    <a:cubicBezTo>
                      <a:pt x="91" y="138"/>
                      <a:pt x="91" y="138"/>
                      <a:pt x="91" y="138"/>
                    </a:cubicBezTo>
                    <a:cubicBezTo>
                      <a:pt x="91" y="137"/>
                      <a:pt x="91" y="137"/>
                      <a:pt x="91" y="137"/>
                    </a:cubicBezTo>
                    <a:cubicBezTo>
                      <a:pt x="90" y="136"/>
                      <a:pt x="90" y="136"/>
                      <a:pt x="90" y="136"/>
                    </a:cubicBezTo>
                    <a:cubicBezTo>
                      <a:pt x="90" y="137"/>
                      <a:pt x="90" y="137"/>
                      <a:pt x="90" y="137"/>
                    </a:cubicBezTo>
                    <a:cubicBezTo>
                      <a:pt x="90" y="136"/>
                      <a:pt x="90" y="136"/>
                      <a:pt x="90" y="136"/>
                    </a:cubicBezTo>
                    <a:cubicBezTo>
                      <a:pt x="90" y="136"/>
                      <a:pt x="90" y="136"/>
                      <a:pt x="90" y="136"/>
                    </a:cubicBezTo>
                    <a:cubicBezTo>
                      <a:pt x="90" y="136"/>
                      <a:pt x="90" y="136"/>
                      <a:pt x="90" y="136"/>
                    </a:cubicBezTo>
                    <a:cubicBezTo>
                      <a:pt x="90" y="136"/>
                      <a:pt x="90" y="136"/>
                      <a:pt x="90" y="136"/>
                    </a:cubicBezTo>
                    <a:cubicBezTo>
                      <a:pt x="90" y="136"/>
                      <a:pt x="90" y="136"/>
                      <a:pt x="90" y="136"/>
                    </a:cubicBezTo>
                    <a:cubicBezTo>
                      <a:pt x="90" y="136"/>
                      <a:pt x="90" y="136"/>
                      <a:pt x="90" y="136"/>
                    </a:cubicBezTo>
                    <a:cubicBezTo>
                      <a:pt x="90" y="136"/>
                      <a:pt x="90" y="136"/>
                      <a:pt x="90" y="136"/>
                    </a:cubicBezTo>
                    <a:cubicBezTo>
                      <a:pt x="90" y="136"/>
                      <a:pt x="90" y="136"/>
                      <a:pt x="90" y="136"/>
                    </a:cubicBezTo>
                    <a:cubicBezTo>
                      <a:pt x="90" y="136"/>
                      <a:pt x="90" y="136"/>
                      <a:pt x="90" y="136"/>
                    </a:cubicBezTo>
                    <a:cubicBezTo>
                      <a:pt x="90" y="136"/>
                      <a:pt x="90" y="136"/>
                      <a:pt x="90" y="136"/>
                    </a:cubicBezTo>
                    <a:cubicBezTo>
                      <a:pt x="90" y="136"/>
                      <a:pt x="90" y="136"/>
                      <a:pt x="90" y="136"/>
                    </a:cubicBezTo>
                    <a:cubicBezTo>
                      <a:pt x="90" y="136"/>
                      <a:pt x="90" y="136"/>
                      <a:pt x="90" y="136"/>
                    </a:cubicBezTo>
                    <a:cubicBezTo>
                      <a:pt x="90" y="135"/>
                      <a:pt x="90" y="135"/>
                      <a:pt x="90" y="135"/>
                    </a:cubicBezTo>
                    <a:cubicBezTo>
                      <a:pt x="90" y="135"/>
                      <a:pt x="90" y="135"/>
                      <a:pt x="90" y="135"/>
                    </a:cubicBezTo>
                    <a:cubicBezTo>
                      <a:pt x="90" y="135"/>
                      <a:pt x="90" y="135"/>
                      <a:pt x="90" y="135"/>
                    </a:cubicBezTo>
                    <a:cubicBezTo>
                      <a:pt x="90" y="135"/>
                      <a:pt x="90" y="135"/>
                      <a:pt x="90" y="135"/>
                    </a:cubicBezTo>
                    <a:cubicBezTo>
                      <a:pt x="90" y="135"/>
                      <a:pt x="90" y="135"/>
                      <a:pt x="90" y="135"/>
                    </a:cubicBezTo>
                    <a:cubicBezTo>
                      <a:pt x="89" y="135"/>
                      <a:pt x="89" y="135"/>
                      <a:pt x="89" y="135"/>
                    </a:cubicBezTo>
                    <a:cubicBezTo>
                      <a:pt x="89" y="135"/>
                      <a:pt x="89" y="135"/>
                      <a:pt x="89" y="135"/>
                    </a:cubicBezTo>
                    <a:cubicBezTo>
                      <a:pt x="89" y="135"/>
                      <a:pt x="89" y="135"/>
                      <a:pt x="89" y="135"/>
                    </a:cubicBezTo>
                    <a:cubicBezTo>
                      <a:pt x="89" y="135"/>
                      <a:pt x="89" y="135"/>
                      <a:pt x="89" y="135"/>
                    </a:cubicBezTo>
                    <a:cubicBezTo>
                      <a:pt x="89" y="135"/>
                      <a:pt x="89" y="135"/>
                      <a:pt x="89" y="135"/>
                    </a:cubicBezTo>
                    <a:cubicBezTo>
                      <a:pt x="88" y="134"/>
                      <a:pt x="88" y="134"/>
                      <a:pt x="88" y="134"/>
                    </a:cubicBezTo>
                    <a:cubicBezTo>
                      <a:pt x="88" y="134"/>
                      <a:pt x="88" y="134"/>
                      <a:pt x="88" y="134"/>
                    </a:cubicBezTo>
                    <a:cubicBezTo>
                      <a:pt x="88" y="134"/>
                      <a:pt x="88" y="134"/>
                      <a:pt x="88" y="134"/>
                    </a:cubicBezTo>
                    <a:cubicBezTo>
                      <a:pt x="88" y="134"/>
                      <a:pt x="88" y="134"/>
                      <a:pt x="88" y="134"/>
                    </a:cubicBezTo>
                    <a:cubicBezTo>
                      <a:pt x="88" y="134"/>
                      <a:pt x="88" y="134"/>
                      <a:pt x="88" y="134"/>
                    </a:cubicBezTo>
                    <a:cubicBezTo>
                      <a:pt x="88" y="134"/>
                      <a:pt x="88" y="134"/>
                      <a:pt x="88" y="134"/>
                    </a:cubicBezTo>
                    <a:cubicBezTo>
                      <a:pt x="88" y="134"/>
                      <a:pt x="88" y="134"/>
                      <a:pt x="88" y="134"/>
                    </a:cubicBezTo>
                    <a:cubicBezTo>
                      <a:pt x="88" y="134"/>
                      <a:pt x="88" y="134"/>
                      <a:pt x="88" y="134"/>
                    </a:cubicBezTo>
                    <a:cubicBezTo>
                      <a:pt x="88" y="133"/>
                      <a:pt x="88" y="133"/>
                      <a:pt x="88" y="133"/>
                    </a:cubicBezTo>
                    <a:cubicBezTo>
                      <a:pt x="88" y="133"/>
                      <a:pt x="88" y="133"/>
                      <a:pt x="88" y="133"/>
                    </a:cubicBezTo>
                    <a:cubicBezTo>
                      <a:pt x="88" y="133"/>
                      <a:pt x="88" y="133"/>
                      <a:pt x="88" y="133"/>
                    </a:cubicBezTo>
                    <a:cubicBezTo>
                      <a:pt x="88" y="133"/>
                      <a:pt x="88" y="133"/>
                      <a:pt x="88" y="133"/>
                    </a:cubicBezTo>
                    <a:cubicBezTo>
                      <a:pt x="88" y="133"/>
                      <a:pt x="88" y="133"/>
                      <a:pt x="88" y="133"/>
                    </a:cubicBezTo>
                    <a:cubicBezTo>
                      <a:pt x="88" y="133"/>
                      <a:pt x="88" y="133"/>
                      <a:pt x="88" y="133"/>
                    </a:cubicBezTo>
                    <a:cubicBezTo>
                      <a:pt x="88" y="133"/>
                      <a:pt x="88" y="133"/>
                      <a:pt x="88" y="133"/>
                    </a:cubicBezTo>
                    <a:cubicBezTo>
                      <a:pt x="88" y="133"/>
                      <a:pt x="88" y="133"/>
                      <a:pt x="88" y="133"/>
                    </a:cubicBezTo>
                    <a:cubicBezTo>
                      <a:pt x="88" y="133"/>
                      <a:pt x="88" y="133"/>
                      <a:pt x="88" y="133"/>
                    </a:cubicBezTo>
                    <a:cubicBezTo>
                      <a:pt x="88" y="133"/>
                      <a:pt x="88" y="133"/>
                      <a:pt x="88" y="133"/>
                    </a:cubicBezTo>
                    <a:cubicBezTo>
                      <a:pt x="88" y="133"/>
                      <a:pt x="88" y="133"/>
                      <a:pt x="88" y="133"/>
                    </a:cubicBezTo>
                    <a:cubicBezTo>
                      <a:pt x="88" y="133"/>
                      <a:pt x="88" y="133"/>
                      <a:pt x="88" y="133"/>
                    </a:cubicBezTo>
                    <a:cubicBezTo>
                      <a:pt x="88" y="132"/>
                      <a:pt x="88" y="132"/>
                      <a:pt x="88" y="132"/>
                    </a:cubicBezTo>
                    <a:cubicBezTo>
                      <a:pt x="88" y="132"/>
                      <a:pt x="88" y="132"/>
                      <a:pt x="88" y="132"/>
                    </a:cubicBezTo>
                    <a:cubicBezTo>
                      <a:pt x="88" y="133"/>
                      <a:pt x="88" y="133"/>
                      <a:pt x="88" y="133"/>
                    </a:cubicBezTo>
                    <a:cubicBezTo>
                      <a:pt x="88" y="133"/>
                      <a:pt x="88" y="133"/>
                      <a:pt x="88" y="133"/>
                    </a:cubicBezTo>
                    <a:cubicBezTo>
                      <a:pt x="88" y="133"/>
                      <a:pt x="88" y="133"/>
                      <a:pt x="88" y="133"/>
                    </a:cubicBezTo>
                    <a:cubicBezTo>
                      <a:pt x="88" y="133"/>
                      <a:pt x="88" y="133"/>
                      <a:pt x="88" y="133"/>
                    </a:cubicBezTo>
                    <a:cubicBezTo>
                      <a:pt x="88" y="133"/>
                      <a:pt x="88" y="133"/>
                      <a:pt x="88" y="133"/>
                    </a:cubicBezTo>
                    <a:cubicBezTo>
                      <a:pt x="88" y="133"/>
                      <a:pt x="88" y="133"/>
                      <a:pt x="88" y="133"/>
                    </a:cubicBezTo>
                    <a:cubicBezTo>
                      <a:pt x="88" y="133"/>
                      <a:pt x="88" y="133"/>
                      <a:pt x="88" y="133"/>
                    </a:cubicBezTo>
                    <a:cubicBezTo>
                      <a:pt x="88" y="133"/>
                      <a:pt x="88" y="133"/>
                      <a:pt x="88" y="133"/>
                    </a:cubicBezTo>
                    <a:cubicBezTo>
                      <a:pt x="88" y="134"/>
                      <a:pt x="88" y="134"/>
                      <a:pt x="88" y="134"/>
                    </a:cubicBezTo>
                    <a:cubicBezTo>
                      <a:pt x="88" y="134"/>
                      <a:pt x="88" y="134"/>
                      <a:pt x="88" y="134"/>
                    </a:cubicBezTo>
                    <a:cubicBezTo>
                      <a:pt x="88" y="134"/>
                      <a:pt x="88" y="134"/>
                      <a:pt x="88" y="134"/>
                    </a:cubicBezTo>
                    <a:cubicBezTo>
                      <a:pt x="87" y="133"/>
                      <a:pt x="87" y="133"/>
                      <a:pt x="87" y="133"/>
                    </a:cubicBezTo>
                    <a:cubicBezTo>
                      <a:pt x="87" y="133"/>
                      <a:pt x="87" y="133"/>
                      <a:pt x="87" y="133"/>
                    </a:cubicBezTo>
                    <a:cubicBezTo>
                      <a:pt x="87" y="133"/>
                      <a:pt x="87" y="133"/>
                      <a:pt x="87" y="133"/>
                    </a:cubicBezTo>
                    <a:cubicBezTo>
                      <a:pt x="87" y="133"/>
                      <a:pt x="87" y="133"/>
                      <a:pt x="87" y="133"/>
                    </a:cubicBezTo>
                    <a:cubicBezTo>
                      <a:pt x="87" y="133"/>
                      <a:pt x="87" y="133"/>
                      <a:pt x="87" y="133"/>
                    </a:cubicBezTo>
                    <a:cubicBezTo>
                      <a:pt x="87" y="133"/>
                      <a:pt x="87" y="133"/>
                      <a:pt x="87" y="133"/>
                    </a:cubicBezTo>
                    <a:cubicBezTo>
                      <a:pt x="87" y="132"/>
                      <a:pt x="87" y="132"/>
                      <a:pt x="87" y="132"/>
                    </a:cubicBezTo>
                    <a:cubicBezTo>
                      <a:pt x="87" y="132"/>
                      <a:pt x="87" y="132"/>
                      <a:pt x="87" y="132"/>
                    </a:cubicBezTo>
                    <a:cubicBezTo>
                      <a:pt x="87" y="132"/>
                      <a:pt x="87" y="132"/>
                      <a:pt x="87" y="132"/>
                    </a:cubicBezTo>
                    <a:cubicBezTo>
                      <a:pt x="87" y="132"/>
                      <a:pt x="87" y="132"/>
                      <a:pt x="87" y="132"/>
                    </a:cubicBezTo>
                    <a:cubicBezTo>
                      <a:pt x="86" y="132"/>
                      <a:pt x="86" y="132"/>
                      <a:pt x="86" y="132"/>
                    </a:cubicBezTo>
                    <a:cubicBezTo>
                      <a:pt x="86" y="132"/>
                      <a:pt x="86" y="132"/>
                      <a:pt x="86" y="132"/>
                    </a:cubicBezTo>
                    <a:cubicBezTo>
                      <a:pt x="86" y="132"/>
                      <a:pt x="86" y="132"/>
                      <a:pt x="86" y="132"/>
                    </a:cubicBezTo>
                    <a:cubicBezTo>
                      <a:pt x="86" y="132"/>
                      <a:pt x="86" y="132"/>
                      <a:pt x="86" y="132"/>
                    </a:cubicBezTo>
                    <a:cubicBezTo>
                      <a:pt x="86" y="132"/>
                      <a:pt x="86" y="132"/>
                      <a:pt x="86" y="132"/>
                    </a:cubicBezTo>
                    <a:cubicBezTo>
                      <a:pt x="86" y="132"/>
                      <a:pt x="86" y="132"/>
                      <a:pt x="86" y="132"/>
                    </a:cubicBezTo>
                    <a:cubicBezTo>
                      <a:pt x="86" y="132"/>
                      <a:pt x="86" y="132"/>
                      <a:pt x="86" y="132"/>
                    </a:cubicBezTo>
                    <a:cubicBezTo>
                      <a:pt x="86" y="133"/>
                      <a:pt x="86" y="133"/>
                      <a:pt x="86" y="133"/>
                    </a:cubicBezTo>
                    <a:cubicBezTo>
                      <a:pt x="86" y="133"/>
                      <a:pt x="86" y="133"/>
                      <a:pt x="86" y="133"/>
                    </a:cubicBezTo>
                    <a:cubicBezTo>
                      <a:pt x="86" y="133"/>
                      <a:pt x="86" y="133"/>
                      <a:pt x="86" y="133"/>
                    </a:cubicBezTo>
                    <a:cubicBezTo>
                      <a:pt x="86" y="132"/>
                      <a:pt x="86" y="132"/>
                      <a:pt x="86" y="132"/>
                    </a:cubicBezTo>
                    <a:cubicBezTo>
                      <a:pt x="86" y="132"/>
                      <a:pt x="86" y="132"/>
                      <a:pt x="86" y="132"/>
                    </a:cubicBezTo>
                    <a:cubicBezTo>
                      <a:pt x="86" y="132"/>
                      <a:pt x="86" y="132"/>
                      <a:pt x="86" y="132"/>
                    </a:cubicBezTo>
                    <a:cubicBezTo>
                      <a:pt x="86" y="132"/>
                      <a:pt x="86" y="132"/>
                      <a:pt x="86" y="132"/>
                    </a:cubicBezTo>
                    <a:cubicBezTo>
                      <a:pt x="86" y="132"/>
                      <a:pt x="86" y="132"/>
                      <a:pt x="86" y="132"/>
                    </a:cubicBezTo>
                    <a:cubicBezTo>
                      <a:pt x="86" y="132"/>
                      <a:pt x="86" y="132"/>
                      <a:pt x="86" y="132"/>
                    </a:cubicBezTo>
                    <a:cubicBezTo>
                      <a:pt x="86" y="132"/>
                      <a:pt x="86" y="132"/>
                      <a:pt x="86" y="132"/>
                    </a:cubicBezTo>
                    <a:cubicBezTo>
                      <a:pt x="85" y="132"/>
                      <a:pt x="85" y="132"/>
                      <a:pt x="85" y="132"/>
                    </a:cubicBezTo>
                    <a:cubicBezTo>
                      <a:pt x="85" y="132"/>
                      <a:pt x="85" y="132"/>
                      <a:pt x="85" y="132"/>
                    </a:cubicBezTo>
                    <a:cubicBezTo>
                      <a:pt x="86" y="132"/>
                      <a:pt x="86" y="132"/>
                      <a:pt x="86" y="132"/>
                    </a:cubicBezTo>
                    <a:cubicBezTo>
                      <a:pt x="85" y="132"/>
                      <a:pt x="85" y="132"/>
                      <a:pt x="85" y="132"/>
                    </a:cubicBezTo>
                    <a:cubicBezTo>
                      <a:pt x="85" y="132"/>
                      <a:pt x="85" y="132"/>
                      <a:pt x="85" y="132"/>
                    </a:cubicBezTo>
                    <a:cubicBezTo>
                      <a:pt x="85" y="132"/>
                      <a:pt x="85" y="132"/>
                      <a:pt x="85" y="132"/>
                    </a:cubicBezTo>
                    <a:cubicBezTo>
                      <a:pt x="85" y="132"/>
                      <a:pt x="85" y="132"/>
                      <a:pt x="85" y="132"/>
                    </a:cubicBezTo>
                    <a:cubicBezTo>
                      <a:pt x="85" y="132"/>
                      <a:pt x="85" y="132"/>
                      <a:pt x="85" y="132"/>
                    </a:cubicBezTo>
                    <a:cubicBezTo>
                      <a:pt x="85" y="132"/>
                      <a:pt x="85" y="132"/>
                      <a:pt x="85" y="132"/>
                    </a:cubicBezTo>
                    <a:cubicBezTo>
                      <a:pt x="85" y="132"/>
                      <a:pt x="85" y="132"/>
                      <a:pt x="85" y="132"/>
                    </a:cubicBezTo>
                    <a:cubicBezTo>
                      <a:pt x="85" y="132"/>
                      <a:pt x="85" y="132"/>
                      <a:pt x="85" y="132"/>
                    </a:cubicBezTo>
                    <a:cubicBezTo>
                      <a:pt x="85" y="132"/>
                      <a:pt x="85" y="132"/>
                      <a:pt x="85" y="132"/>
                    </a:cubicBezTo>
                    <a:cubicBezTo>
                      <a:pt x="85" y="132"/>
                      <a:pt x="85" y="132"/>
                      <a:pt x="85" y="132"/>
                    </a:cubicBezTo>
                    <a:cubicBezTo>
                      <a:pt x="86" y="132"/>
                      <a:pt x="86" y="132"/>
                      <a:pt x="86" y="132"/>
                    </a:cubicBezTo>
                    <a:cubicBezTo>
                      <a:pt x="86" y="132"/>
                      <a:pt x="86" y="132"/>
                      <a:pt x="86" y="132"/>
                    </a:cubicBezTo>
                    <a:cubicBezTo>
                      <a:pt x="86" y="133"/>
                      <a:pt x="86" y="133"/>
                      <a:pt x="86" y="133"/>
                    </a:cubicBezTo>
                    <a:cubicBezTo>
                      <a:pt x="86" y="133"/>
                      <a:pt x="86" y="133"/>
                      <a:pt x="86" y="133"/>
                    </a:cubicBezTo>
                    <a:cubicBezTo>
                      <a:pt x="86" y="133"/>
                      <a:pt x="86" y="133"/>
                      <a:pt x="86" y="133"/>
                    </a:cubicBezTo>
                    <a:cubicBezTo>
                      <a:pt x="86" y="133"/>
                      <a:pt x="86" y="133"/>
                      <a:pt x="86" y="133"/>
                    </a:cubicBezTo>
                    <a:cubicBezTo>
                      <a:pt x="86" y="133"/>
                      <a:pt x="86" y="133"/>
                      <a:pt x="86" y="133"/>
                    </a:cubicBezTo>
                    <a:cubicBezTo>
                      <a:pt x="86" y="133"/>
                      <a:pt x="86" y="133"/>
                      <a:pt x="86" y="133"/>
                    </a:cubicBezTo>
                    <a:cubicBezTo>
                      <a:pt x="87" y="133"/>
                      <a:pt x="87" y="133"/>
                      <a:pt x="87" y="133"/>
                    </a:cubicBezTo>
                    <a:cubicBezTo>
                      <a:pt x="87" y="133"/>
                      <a:pt x="87" y="133"/>
                      <a:pt x="87" y="133"/>
                    </a:cubicBezTo>
                    <a:cubicBezTo>
                      <a:pt x="87" y="134"/>
                      <a:pt x="87" y="134"/>
                      <a:pt x="87" y="134"/>
                    </a:cubicBezTo>
                    <a:cubicBezTo>
                      <a:pt x="87" y="134"/>
                      <a:pt x="87" y="134"/>
                      <a:pt x="87" y="134"/>
                    </a:cubicBezTo>
                    <a:cubicBezTo>
                      <a:pt x="87" y="134"/>
                      <a:pt x="87" y="134"/>
                      <a:pt x="87" y="134"/>
                    </a:cubicBezTo>
                    <a:cubicBezTo>
                      <a:pt x="87" y="134"/>
                      <a:pt x="87" y="134"/>
                      <a:pt x="87" y="134"/>
                    </a:cubicBezTo>
                    <a:cubicBezTo>
                      <a:pt x="88" y="134"/>
                      <a:pt x="88" y="134"/>
                      <a:pt x="88" y="134"/>
                    </a:cubicBezTo>
                    <a:cubicBezTo>
                      <a:pt x="88" y="134"/>
                      <a:pt x="88" y="134"/>
                      <a:pt x="88" y="134"/>
                    </a:cubicBezTo>
                    <a:cubicBezTo>
                      <a:pt x="88" y="134"/>
                      <a:pt x="88" y="134"/>
                      <a:pt x="88" y="134"/>
                    </a:cubicBezTo>
                    <a:cubicBezTo>
                      <a:pt x="88" y="134"/>
                      <a:pt x="88" y="134"/>
                      <a:pt x="88" y="134"/>
                    </a:cubicBezTo>
                    <a:cubicBezTo>
                      <a:pt x="88" y="135"/>
                      <a:pt x="88" y="135"/>
                      <a:pt x="88" y="135"/>
                    </a:cubicBezTo>
                    <a:cubicBezTo>
                      <a:pt x="88" y="135"/>
                      <a:pt x="88" y="135"/>
                      <a:pt x="88" y="135"/>
                    </a:cubicBezTo>
                    <a:cubicBezTo>
                      <a:pt x="88" y="135"/>
                      <a:pt x="88" y="135"/>
                      <a:pt x="88" y="135"/>
                    </a:cubicBezTo>
                    <a:cubicBezTo>
                      <a:pt x="88" y="135"/>
                      <a:pt x="88" y="135"/>
                      <a:pt x="88" y="135"/>
                    </a:cubicBezTo>
                    <a:cubicBezTo>
                      <a:pt x="88" y="135"/>
                      <a:pt x="88" y="135"/>
                      <a:pt x="88" y="135"/>
                    </a:cubicBezTo>
                    <a:cubicBezTo>
                      <a:pt x="88" y="135"/>
                      <a:pt x="88" y="135"/>
                      <a:pt x="88" y="135"/>
                    </a:cubicBezTo>
                    <a:cubicBezTo>
                      <a:pt x="88" y="135"/>
                      <a:pt x="88" y="135"/>
                      <a:pt x="88" y="135"/>
                    </a:cubicBezTo>
                    <a:cubicBezTo>
                      <a:pt x="89" y="135"/>
                      <a:pt x="89" y="135"/>
                      <a:pt x="89" y="135"/>
                    </a:cubicBezTo>
                    <a:cubicBezTo>
                      <a:pt x="89" y="136"/>
                      <a:pt x="89" y="136"/>
                      <a:pt x="89" y="136"/>
                    </a:cubicBezTo>
                    <a:cubicBezTo>
                      <a:pt x="89" y="136"/>
                      <a:pt x="89" y="136"/>
                      <a:pt x="89" y="136"/>
                    </a:cubicBezTo>
                    <a:cubicBezTo>
                      <a:pt x="89" y="136"/>
                      <a:pt x="89" y="136"/>
                      <a:pt x="89" y="136"/>
                    </a:cubicBezTo>
                    <a:cubicBezTo>
                      <a:pt x="89" y="136"/>
                      <a:pt x="89" y="136"/>
                      <a:pt x="89" y="136"/>
                    </a:cubicBezTo>
                    <a:cubicBezTo>
                      <a:pt x="89" y="136"/>
                      <a:pt x="89" y="136"/>
                      <a:pt x="89" y="136"/>
                    </a:cubicBezTo>
                    <a:cubicBezTo>
                      <a:pt x="89" y="136"/>
                      <a:pt x="89" y="136"/>
                      <a:pt x="89" y="136"/>
                    </a:cubicBezTo>
                    <a:cubicBezTo>
                      <a:pt x="89" y="136"/>
                      <a:pt x="89" y="136"/>
                      <a:pt x="89" y="136"/>
                    </a:cubicBezTo>
                    <a:cubicBezTo>
                      <a:pt x="89" y="136"/>
                      <a:pt x="89" y="136"/>
                      <a:pt x="89" y="136"/>
                    </a:cubicBezTo>
                    <a:cubicBezTo>
                      <a:pt x="89" y="136"/>
                      <a:pt x="89" y="136"/>
                      <a:pt x="89" y="136"/>
                    </a:cubicBezTo>
                    <a:cubicBezTo>
                      <a:pt x="89" y="136"/>
                      <a:pt x="89" y="136"/>
                      <a:pt x="89" y="136"/>
                    </a:cubicBezTo>
                    <a:cubicBezTo>
                      <a:pt x="90" y="136"/>
                      <a:pt x="90" y="136"/>
                      <a:pt x="90" y="136"/>
                    </a:cubicBezTo>
                    <a:cubicBezTo>
                      <a:pt x="89" y="137"/>
                      <a:pt x="89" y="137"/>
                      <a:pt x="89" y="137"/>
                    </a:cubicBezTo>
                    <a:cubicBezTo>
                      <a:pt x="90" y="137"/>
                      <a:pt x="90" y="137"/>
                      <a:pt x="90" y="137"/>
                    </a:cubicBezTo>
                    <a:cubicBezTo>
                      <a:pt x="90" y="137"/>
                      <a:pt x="90" y="137"/>
                      <a:pt x="90" y="137"/>
                    </a:cubicBezTo>
                    <a:cubicBezTo>
                      <a:pt x="90" y="137"/>
                      <a:pt x="90" y="137"/>
                      <a:pt x="90" y="137"/>
                    </a:cubicBezTo>
                    <a:cubicBezTo>
                      <a:pt x="90" y="137"/>
                      <a:pt x="90" y="137"/>
                      <a:pt x="90" y="137"/>
                    </a:cubicBezTo>
                    <a:cubicBezTo>
                      <a:pt x="90" y="137"/>
                      <a:pt x="90" y="137"/>
                      <a:pt x="90" y="137"/>
                    </a:cubicBezTo>
                    <a:cubicBezTo>
                      <a:pt x="90" y="137"/>
                      <a:pt x="90" y="137"/>
                      <a:pt x="90" y="137"/>
                    </a:cubicBezTo>
                    <a:cubicBezTo>
                      <a:pt x="90" y="137"/>
                      <a:pt x="90" y="137"/>
                      <a:pt x="90" y="137"/>
                    </a:cubicBezTo>
                    <a:cubicBezTo>
                      <a:pt x="90" y="137"/>
                      <a:pt x="90" y="137"/>
                      <a:pt x="90" y="137"/>
                    </a:cubicBezTo>
                    <a:cubicBezTo>
                      <a:pt x="90" y="138"/>
                      <a:pt x="90" y="138"/>
                      <a:pt x="90" y="138"/>
                    </a:cubicBezTo>
                    <a:cubicBezTo>
                      <a:pt x="90" y="138"/>
                      <a:pt x="90" y="138"/>
                      <a:pt x="90" y="138"/>
                    </a:cubicBezTo>
                    <a:cubicBezTo>
                      <a:pt x="90" y="138"/>
                      <a:pt x="90" y="138"/>
                      <a:pt x="90" y="138"/>
                    </a:cubicBezTo>
                    <a:cubicBezTo>
                      <a:pt x="90" y="138"/>
                      <a:pt x="90" y="138"/>
                      <a:pt x="90" y="138"/>
                    </a:cubicBezTo>
                    <a:cubicBezTo>
                      <a:pt x="90" y="138"/>
                      <a:pt x="90" y="138"/>
                      <a:pt x="90" y="138"/>
                    </a:cubicBezTo>
                    <a:cubicBezTo>
                      <a:pt x="91" y="138"/>
                      <a:pt x="91" y="138"/>
                      <a:pt x="91" y="138"/>
                    </a:cubicBezTo>
                    <a:cubicBezTo>
                      <a:pt x="91" y="138"/>
                      <a:pt x="91" y="138"/>
                      <a:pt x="91" y="138"/>
                    </a:cubicBezTo>
                    <a:cubicBezTo>
                      <a:pt x="90" y="138"/>
                      <a:pt x="90" y="138"/>
                      <a:pt x="90" y="138"/>
                    </a:cubicBezTo>
                    <a:cubicBezTo>
                      <a:pt x="90" y="138"/>
                      <a:pt x="90" y="138"/>
                      <a:pt x="90" y="138"/>
                    </a:cubicBezTo>
                    <a:cubicBezTo>
                      <a:pt x="90" y="138"/>
                      <a:pt x="90" y="138"/>
                      <a:pt x="90" y="138"/>
                    </a:cubicBezTo>
                    <a:cubicBezTo>
                      <a:pt x="90" y="138"/>
                      <a:pt x="90" y="138"/>
                      <a:pt x="90" y="138"/>
                    </a:cubicBezTo>
                    <a:cubicBezTo>
                      <a:pt x="90" y="138"/>
                      <a:pt x="90" y="138"/>
                      <a:pt x="90" y="138"/>
                    </a:cubicBezTo>
                    <a:cubicBezTo>
                      <a:pt x="90" y="138"/>
                      <a:pt x="90" y="138"/>
                      <a:pt x="90" y="138"/>
                    </a:cubicBezTo>
                    <a:cubicBezTo>
                      <a:pt x="90" y="138"/>
                      <a:pt x="90" y="138"/>
                      <a:pt x="90" y="138"/>
                    </a:cubicBezTo>
                    <a:cubicBezTo>
                      <a:pt x="90" y="137"/>
                      <a:pt x="90" y="137"/>
                      <a:pt x="90" y="137"/>
                    </a:cubicBezTo>
                    <a:cubicBezTo>
                      <a:pt x="90" y="137"/>
                      <a:pt x="90" y="137"/>
                      <a:pt x="90" y="137"/>
                    </a:cubicBezTo>
                    <a:cubicBezTo>
                      <a:pt x="89" y="137"/>
                      <a:pt x="89" y="137"/>
                      <a:pt x="89" y="137"/>
                    </a:cubicBezTo>
                    <a:cubicBezTo>
                      <a:pt x="89" y="137"/>
                      <a:pt x="89" y="137"/>
                      <a:pt x="89" y="137"/>
                    </a:cubicBezTo>
                    <a:cubicBezTo>
                      <a:pt x="90" y="137"/>
                      <a:pt x="90" y="137"/>
                      <a:pt x="90" y="137"/>
                    </a:cubicBezTo>
                    <a:cubicBezTo>
                      <a:pt x="90" y="138"/>
                      <a:pt x="90" y="138"/>
                      <a:pt x="90" y="138"/>
                    </a:cubicBezTo>
                    <a:cubicBezTo>
                      <a:pt x="90" y="138"/>
                      <a:pt x="90" y="138"/>
                      <a:pt x="90" y="138"/>
                    </a:cubicBezTo>
                    <a:cubicBezTo>
                      <a:pt x="90" y="138"/>
                      <a:pt x="90" y="138"/>
                      <a:pt x="90" y="138"/>
                    </a:cubicBezTo>
                    <a:cubicBezTo>
                      <a:pt x="90" y="138"/>
                      <a:pt x="90" y="138"/>
                      <a:pt x="90" y="138"/>
                    </a:cubicBezTo>
                    <a:cubicBezTo>
                      <a:pt x="90" y="138"/>
                      <a:pt x="90" y="138"/>
                      <a:pt x="90" y="138"/>
                    </a:cubicBezTo>
                    <a:cubicBezTo>
                      <a:pt x="90" y="138"/>
                      <a:pt x="90" y="138"/>
                      <a:pt x="90" y="138"/>
                    </a:cubicBezTo>
                    <a:cubicBezTo>
                      <a:pt x="90" y="138"/>
                      <a:pt x="90" y="138"/>
                      <a:pt x="90" y="138"/>
                    </a:cubicBezTo>
                    <a:cubicBezTo>
                      <a:pt x="90" y="138"/>
                      <a:pt x="90" y="138"/>
                      <a:pt x="90" y="138"/>
                    </a:cubicBezTo>
                    <a:cubicBezTo>
                      <a:pt x="91" y="138"/>
                      <a:pt x="91" y="138"/>
                      <a:pt x="91" y="138"/>
                    </a:cubicBezTo>
                    <a:cubicBezTo>
                      <a:pt x="90" y="138"/>
                      <a:pt x="90" y="138"/>
                      <a:pt x="90" y="138"/>
                    </a:cubicBezTo>
                    <a:cubicBezTo>
                      <a:pt x="90" y="138"/>
                      <a:pt x="90" y="138"/>
                      <a:pt x="90" y="138"/>
                    </a:cubicBezTo>
                    <a:cubicBezTo>
                      <a:pt x="90" y="138"/>
                      <a:pt x="90" y="138"/>
                      <a:pt x="90" y="138"/>
                    </a:cubicBezTo>
                    <a:cubicBezTo>
                      <a:pt x="90" y="138"/>
                      <a:pt x="90" y="138"/>
                      <a:pt x="90" y="138"/>
                    </a:cubicBezTo>
                    <a:cubicBezTo>
                      <a:pt x="89" y="138"/>
                      <a:pt x="89" y="138"/>
                      <a:pt x="89" y="138"/>
                    </a:cubicBezTo>
                    <a:cubicBezTo>
                      <a:pt x="90" y="138"/>
                      <a:pt x="90" y="138"/>
                      <a:pt x="90" y="138"/>
                    </a:cubicBezTo>
                    <a:cubicBezTo>
                      <a:pt x="90" y="138"/>
                      <a:pt x="90" y="138"/>
                      <a:pt x="90" y="138"/>
                    </a:cubicBezTo>
                    <a:cubicBezTo>
                      <a:pt x="90" y="138"/>
                      <a:pt x="90" y="138"/>
                      <a:pt x="90" y="138"/>
                    </a:cubicBezTo>
                    <a:cubicBezTo>
                      <a:pt x="90" y="138"/>
                      <a:pt x="90" y="138"/>
                      <a:pt x="90" y="138"/>
                    </a:cubicBezTo>
                    <a:cubicBezTo>
                      <a:pt x="90" y="139"/>
                      <a:pt x="90" y="139"/>
                      <a:pt x="90" y="139"/>
                    </a:cubicBezTo>
                    <a:cubicBezTo>
                      <a:pt x="90" y="139"/>
                      <a:pt x="90" y="139"/>
                      <a:pt x="90" y="139"/>
                    </a:cubicBezTo>
                    <a:cubicBezTo>
                      <a:pt x="90" y="138"/>
                      <a:pt x="90" y="138"/>
                      <a:pt x="90" y="138"/>
                    </a:cubicBezTo>
                    <a:cubicBezTo>
                      <a:pt x="90" y="139"/>
                      <a:pt x="90" y="139"/>
                      <a:pt x="90" y="139"/>
                    </a:cubicBezTo>
                    <a:cubicBezTo>
                      <a:pt x="90" y="139"/>
                      <a:pt x="90" y="139"/>
                      <a:pt x="90" y="139"/>
                    </a:cubicBezTo>
                    <a:cubicBezTo>
                      <a:pt x="90" y="139"/>
                      <a:pt x="90" y="139"/>
                      <a:pt x="90" y="139"/>
                    </a:cubicBezTo>
                    <a:cubicBezTo>
                      <a:pt x="90" y="139"/>
                      <a:pt x="90" y="139"/>
                      <a:pt x="90" y="139"/>
                    </a:cubicBezTo>
                    <a:cubicBezTo>
                      <a:pt x="90" y="139"/>
                      <a:pt x="90" y="139"/>
                      <a:pt x="90" y="139"/>
                    </a:cubicBezTo>
                    <a:cubicBezTo>
                      <a:pt x="90" y="139"/>
                      <a:pt x="90" y="139"/>
                      <a:pt x="90" y="139"/>
                    </a:cubicBezTo>
                    <a:cubicBezTo>
                      <a:pt x="90" y="139"/>
                      <a:pt x="90" y="139"/>
                      <a:pt x="90" y="139"/>
                    </a:cubicBezTo>
                    <a:cubicBezTo>
                      <a:pt x="90" y="138"/>
                      <a:pt x="90" y="138"/>
                      <a:pt x="90" y="138"/>
                    </a:cubicBezTo>
                    <a:cubicBezTo>
                      <a:pt x="90" y="138"/>
                      <a:pt x="90" y="138"/>
                      <a:pt x="90" y="138"/>
                    </a:cubicBezTo>
                    <a:cubicBezTo>
                      <a:pt x="90" y="138"/>
                      <a:pt x="90" y="138"/>
                      <a:pt x="90" y="138"/>
                    </a:cubicBezTo>
                    <a:cubicBezTo>
                      <a:pt x="90" y="138"/>
                      <a:pt x="90" y="138"/>
                      <a:pt x="90" y="138"/>
                    </a:cubicBezTo>
                    <a:cubicBezTo>
                      <a:pt x="90" y="138"/>
                      <a:pt x="90" y="138"/>
                      <a:pt x="90" y="138"/>
                    </a:cubicBezTo>
                    <a:cubicBezTo>
                      <a:pt x="89" y="138"/>
                      <a:pt x="89" y="138"/>
                      <a:pt x="89" y="138"/>
                    </a:cubicBezTo>
                    <a:cubicBezTo>
                      <a:pt x="89" y="138"/>
                      <a:pt x="89" y="138"/>
                      <a:pt x="89" y="138"/>
                    </a:cubicBezTo>
                    <a:cubicBezTo>
                      <a:pt x="89" y="138"/>
                      <a:pt x="89" y="138"/>
                      <a:pt x="89" y="138"/>
                    </a:cubicBezTo>
                    <a:cubicBezTo>
                      <a:pt x="89" y="138"/>
                      <a:pt x="89" y="138"/>
                      <a:pt x="89" y="138"/>
                    </a:cubicBezTo>
                    <a:cubicBezTo>
                      <a:pt x="89" y="138"/>
                      <a:pt x="89" y="138"/>
                      <a:pt x="89" y="138"/>
                    </a:cubicBezTo>
                    <a:cubicBezTo>
                      <a:pt x="89" y="138"/>
                      <a:pt x="89" y="138"/>
                      <a:pt x="89" y="138"/>
                    </a:cubicBezTo>
                    <a:cubicBezTo>
                      <a:pt x="88" y="138"/>
                      <a:pt x="88" y="138"/>
                      <a:pt x="88" y="138"/>
                    </a:cubicBezTo>
                    <a:cubicBezTo>
                      <a:pt x="88" y="138"/>
                      <a:pt x="88" y="138"/>
                      <a:pt x="88" y="138"/>
                    </a:cubicBezTo>
                    <a:cubicBezTo>
                      <a:pt x="88" y="137"/>
                      <a:pt x="88" y="137"/>
                      <a:pt x="88" y="137"/>
                    </a:cubicBezTo>
                    <a:cubicBezTo>
                      <a:pt x="89" y="137"/>
                      <a:pt x="89" y="137"/>
                      <a:pt x="89" y="137"/>
                    </a:cubicBezTo>
                    <a:cubicBezTo>
                      <a:pt x="88" y="137"/>
                      <a:pt x="88" y="137"/>
                      <a:pt x="88" y="137"/>
                    </a:cubicBezTo>
                    <a:cubicBezTo>
                      <a:pt x="88" y="137"/>
                      <a:pt x="88" y="137"/>
                      <a:pt x="88" y="137"/>
                    </a:cubicBezTo>
                    <a:cubicBezTo>
                      <a:pt x="88" y="137"/>
                      <a:pt x="88" y="137"/>
                      <a:pt x="88" y="137"/>
                    </a:cubicBezTo>
                    <a:cubicBezTo>
                      <a:pt x="88" y="137"/>
                      <a:pt x="88" y="137"/>
                      <a:pt x="88" y="137"/>
                    </a:cubicBezTo>
                    <a:cubicBezTo>
                      <a:pt x="88" y="137"/>
                      <a:pt x="88" y="137"/>
                      <a:pt x="88" y="137"/>
                    </a:cubicBezTo>
                    <a:cubicBezTo>
                      <a:pt x="88" y="137"/>
                      <a:pt x="88" y="137"/>
                      <a:pt x="88" y="137"/>
                    </a:cubicBezTo>
                    <a:cubicBezTo>
                      <a:pt x="88" y="137"/>
                      <a:pt x="88" y="137"/>
                      <a:pt x="88" y="137"/>
                    </a:cubicBezTo>
                    <a:cubicBezTo>
                      <a:pt x="88" y="136"/>
                      <a:pt x="88" y="136"/>
                      <a:pt x="88" y="136"/>
                    </a:cubicBezTo>
                    <a:cubicBezTo>
                      <a:pt x="88" y="136"/>
                      <a:pt x="88" y="136"/>
                      <a:pt x="88" y="136"/>
                    </a:cubicBezTo>
                    <a:cubicBezTo>
                      <a:pt x="88" y="136"/>
                      <a:pt x="88" y="136"/>
                      <a:pt x="88" y="136"/>
                    </a:cubicBezTo>
                    <a:cubicBezTo>
                      <a:pt x="88" y="136"/>
                      <a:pt x="88" y="136"/>
                      <a:pt x="88" y="136"/>
                    </a:cubicBezTo>
                    <a:cubicBezTo>
                      <a:pt x="88" y="136"/>
                      <a:pt x="88" y="136"/>
                      <a:pt x="88" y="136"/>
                    </a:cubicBezTo>
                    <a:cubicBezTo>
                      <a:pt x="88" y="136"/>
                      <a:pt x="88" y="136"/>
                      <a:pt x="88" y="136"/>
                    </a:cubicBezTo>
                    <a:cubicBezTo>
                      <a:pt x="88" y="136"/>
                      <a:pt x="88" y="136"/>
                      <a:pt x="88" y="136"/>
                    </a:cubicBezTo>
                    <a:cubicBezTo>
                      <a:pt x="88" y="136"/>
                      <a:pt x="88" y="136"/>
                      <a:pt x="88" y="136"/>
                    </a:cubicBezTo>
                    <a:cubicBezTo>
                      <a:pt x="88" y="136"/>
                      <a:pt x="88" y="136"/>
                      <a:pt x="88" y="136"/>
                    </a:cubicBezTo>
                    <a:cubicBezTo>
                      <a:pt x="88" y="136"/>
                      <a:pt x="88" y="136"/>
                      <a:pt x="88" y="136"/>
                    </a:cubicBezTo>
                    <a:cubicBezTo>
                      <a:pt x="88" y="136"/>
                      <a:pt x="88" y="136"/>
                      <a:pt x="88" y="136"/>
                    </a:cubicBezTo>
                    <a:cubicBezTo>
                      <a:pt x="88" y="136"/>
                      <a:pt x="88" y="136"/>
                      <a:pt x="88" y="136"/>
                    </a:cubicBezTo>
                    <a:cubicBezTo>
                      <a:pt x="87" y="136"/>
                      <a:pt x="87" y="136"/>
                      <a:pt x="87" y="136"/>
                    </a:cubicBezTo>
                    <a:cubicBezTo>
                      <a:pt x="87" y="136"/>
                      <a:pt x="87" y="136"/>
                      <a:pt x="87" y="136"/>
                    </a:cubicBezTo>
                    <a:cubicBezTo>
                      <a:pt x="87" y="136"/>
                      <a:pt x="87" y="136"/>
                      <a:pt x="87" y="136"/>
                    </a:cubicBezTo>
                    <a:cubicBezTo>
                      <a:pt x="88" y="137"/>
                      <a:pt x="88" y="137"/>
                      <a:pt x="88" y="137"/>
                    </a:cubicBezTo>
                    <a:cubicBezTo>
                      <a:pt x="88" y="137"/>
                      <a:pt x="88" y="137"/>
                      <a:pt x="88" y="137"/>
                    </a:cubicBezTo>
                    <a:cubicBezTo>
                      <a:pt x="88" y="137"/>
                      <a:pt x="88" y="137"/>
                      <a:pt x="88" y="137"/>
                    </a:cubicBezTo>
                    <a:cubicBezTo>
                      <a:pt x="88" y="137"/>
                      <a:pt x="88" y="137"/>
                      <a:pt x="88" y="137"/>
                    </a:cubicBezTo>
                    <a:cubicBezTo>
                      <a:pt x="88" y="137"/>
                      <a:pt x="88" y="137"/>
                      <a:pt x="88" y="137"/>
                    </a:cubicBezTo>
                    <a:cubicBezTo>
                      <a:pt x="88" y="137"/>
                      <a:pt x="88" y="137"/>
                      <a:pt x="88" y="137"/>
                    </a:cubicBezTo>
                    <a:cubicBezTo>
                      <a:pt x="88" y="137"/>
                      <a:pt x="88" y="137"/>
                      <a:pt x="88" y="137"/>
                    </a:cubicBezTo>
                    <a:cubicBezTo>
                      <a:pt x="88" y="138"/>
                      <a:pt x="88" y="138"/>
                      <a:pt x="88" y="138"/>
                    </a:cubicBezTo>
                    <a:cubicBezTo>
                      <a:pt x="88" y="137"/>
                      <a:pt x="88" y="137"/>
                      <a:pt x="88" y="137"/>
                    </a:cubicBezTo>
                    <a:cubicBezTo>
                      <a:pt x="88" y="137"/>
                      <a:pt x="88" y="137"/>
                      <a:pt x="88" y="137"/>
                    </a:cubicBezTo>
                    <a:cubicBezTo>
                      <a:pt x="88" y="137"/>
                      <a:pt x="88" y="137"/>
                      <a:pt x="88" y="137"/>
                    </a:cubicBezTo>
                    <a:cubicBezTo>
                      <a:pt x="87" y="137"/>
                      <a:pt x="87" y="137"/>
                      <a:pt x="87" y="137"/>
                    </a:cubicBezTo>
                    <a:cubicBezTo>
                      <a:pt x="87" y="137"/>
                      <a:pt x="87" y="137"/>
                      <a:pt x="87" y="137"/>
                    </a:cubicBezTo>
                    <a:cubicBezTo>
                      <a:pt x="87" y="137"/>
                      <a:pt x="87" y="137"/>
                      <a:pt x="87" y="137"/>
                    </a:cubicBezTo>
                    <a:cubicBezTo>
                      <a:pt x="87" y="137"/>
                      <a:pt x="87" y="137"/>
                      <a:pt x="87" y="137"/>
                    </a:cubicBezTo>
                    <a:cubicBezTo>
                      <a:pt x="87" y="137"/>
                      <a:pt x="87" y="137"/>
                      <a:pt x="87" y="137"/>
                    </a:cubicBezTo>
                    <a:cubicBezTo>
                      <a:pt x="87" y="137"/>
                      <a:pt x="87" y="137"/>
                      <a:pt x="87" y="137"/>
                    </a:cubicBezTo>
                    <a:cubicBezTo>
                      <a:pt x="87" y="137"/>
                      <a:pt x="87" y="137"/>
                      <a:pt x="87" y="137"/>
                    </a:cubicBezTo>
                    <a:cubicBezTo>
                      <a:pt x="87" y="136"/>
                      <a:pt x="87" y="136"/>
                      <a:pt x="87" y="136"/>
                    </a:cubicBezTo>
                    <a:cubicBezTo>
                      <a:pt x="87" y="136"/>
                      <a:pt x="87" y="136"/>
                      <a:pt x="87" y="136"/>
                    </a:cubicBezTo>
                    <a:cubicBezTo>
                      <a:pt x="87" y="136"/>
                      <a:pt x="87" y="136"/>
                      <a:pt x="87" y="136"/>
                    </a:cubicBezTo>
                    <a:cubicBezTo>
                      <a:pt x="87" y="136"/>
                      <a:pt x="87" y="136"/>
                      <a:pt x="87" y="136"/>
                    </a:cubicBezTo>
                    <a:cubicBezTo>
                      <a:pt x="87" y="136"/>
                      <a:pt x="87" y="136"/>
                      <a:pt x="87" y="136"/>
                    </a:cubicBezTo>
                    <a:cubicBezTo>
                      <a:pt x="87" y="136"/>
                      <a:pt x="87" y="136"/>
                      <a:pt x="87" y="136"/>
                    </a:cubicBezTo>
                    <a:cubicBezTo>
                      <a:pt x="86" y="136"/>
                      <a:pt x="86" y="136"/>
                      <a:pt x="86" y="136"/>
                    </a:cubicBezTo>
                    <a:cubicBezTo>
                      <a:pt x="86" y="136"/>
                      <a:pt x="86" y="136"/>
                      <a:pt x="86" y="136"/>
                    </a:cubicBezTo>
                    <a:cubicBezTo>
                      <a:pt x="86" y="135"/>
                      <a:pt x="86" y="135"/>
                      <a:pt x="86" y="135"/>
                    </a:cubicBezTo>
                    <a:cubicBezTo>
                      <a:pt x="87" y="135"/>
                      <a:pt x="87" y="135"/>
                      <a:pt x="87" y="135"/>
                    </a:cubicBezTo>
                    <a:cubicBezTo>
                      <a:pt x="87" y="135"/>
                      <a:pt x="87" y="135"/>
                      <a:pt x="87" y="135"/>
                    </a:cubicBezTo>
                    <a:cubicBezTo>
                      <a:pt x="86" y="135"/>
                      <a:pt x="86" y="135"/>
                      <a:pt x="86" y="135"/>
                    </a:cubicBezTo>
                    <a:cubicBezTo>
                      <a:pt x="86" y="135"/>
                      <a:pt x="86" y="135"/>
                      <a:pt x="86" y="135"/>
                    </a:cubicBezTo>
                    <a:cubicBezTo>
                      <a:pt x="86" y="135"/>
                      <a:pt x="86" y="135"/>
                      <a:pt x="86" y="135"/>
                    </a:cubicBezTo>
                    <a:cubicBezTo>
                      <a:pt x="86" y="135"/>
                      <a:pt x="86" y="135"/>
                      <a:pt x="86" y="135"/>
                    </a:cubicBezTo>
                    <a:cubicBezTo>
                      <a:pt x="86" y="135"/>
                      <a:pt x="86" y="135"/>
                      <a:pt x="86" y="135"/>
                    </a:cubicBezTo>
                    <a:cubicBezTo>
                      <a:pt x="86" y="135"/>
                      <a:pt x="86" y="135"/>
                      <a:pt x="86" y="135"/>
                    </a:cubicBezTo>
                    <a:cubicBezTo>
                      <a:pt x="86" y="135"/>
                      <a:pt x="86" y="135"/>
                      <a:pt x="86" y="135"/>
                    </a:cubicBezTo>
                    <a:cubicBezTo>
                      <a:pt x="86" y="135"/>
                      <a:pt x="86" y="135"/>
                      <a:pt x="86" y="135"/>
                    </a:cubicBezTo>
                    <a:cubicBezTo>
                      <a:pt x="86" y="135"/>
                      <a:pt x="86" y="135"/>
                      <a:pt x="86" y="135"/>
                    </a:cubicBezTo>
                    <a:cubicBezTo>
                      <a:pt x="86" y="135"/>
                      <a:pt x="86" y="135"/>
                      <a:pt x="86" y="135"/>
                    </a:cubicBezTo>
                    <a:cubicBezTo>
                      <a:pt x="86" y="135"/>
                      <a:pt x="86" y="135"/>
                      <a:pt x="86" y="135"/>
                    </a:cubicBezTo>
                    <a:cubicBezTo>
                      <a:pt x="85" y="134"/>
                      <a:pt x="85" y="134"/>
                      <a:pt x="85" y="134"/>
                    </a:cubicBezTo>
                    <a:cubicBezTo>
                      <a:pt x="86" y="134"/>
                      <a:pt x="86" y="134"/>
                      <a:pt x="86" y="134"/>
                    </a:cubicBezTo>
                    <a:cubicBezTo>
                      <a:pt x="85" y="134"/>
                      <a:pt x="85" y="134"/>
                      <a:pt x="85" y="134"/>
                    </a:cubicBezTo>
                    <a:cubicBezTo>
                      <a:pt x="85" y="134"/>
                      <a:pt x="85" y="134"/>
                      <a:pt x="85" y="134"/>
                    </a:cubicBezTo>
                    <a:cubicBezTo>
                      <a:pt x="85" y="134"/>
                      <a:pt x="85" y="134"/>
                      <a:pt x="85" y="134"/>
                    </a:cubicBezTo>
                    <a:cubicBezTo>
                      <a:pt x="85" y="134"/>
                      <a:pt x="85" y="134"/>
                      <a:pt x="85" y="134"/>
                    </a:cubicBezTo>
                    <a:cubicBezTo>
                      <a:pt x="85" y="134"/>
                      <a:pt x="85" y="134"/>
                      <a:pt x="85" y="134"/>
                    </a:cubicBezTo>
                    <a:cubicBezTo>
                      <a:pt x="85" y="134"/>
                      <a:pt x="85" y="134"/>
                      <a:pt x="85" y="134"/>
                    </a:cubicBezTo>
                    <a:cubicBezTo>
                      <a:pt x="85" y="134"/>
                      <a:pt x="85" y="134"/>
                      <a:pt x="85" y="134"/>
                    </a:cubicBezTo>
                    <a:cubicBezTo>
                      <a:pt x="85" y="134"/>
                      <a:pt x="85" y="134"/>
                      <a:pt x="85" y="134"/>
                    </a:cubicBezTo>
                    <a:cubicBezTo>
                      <a:pt x="85" y="134"/>
                      <a:pt x="85" y="134"/>
                      <a:pt x="85" y="134"/>
                    </a:cubicBezTo>
                    <a:cubicBezTo>
                      <a:pt x="85" y="134"/>
                      <a:pt x="85" y="134"/>
                      <a:pt x="85" y="134"/>
                    </a:cubicBezTo>
                    <a:cubicBezTo>
                      <a:pt x="85" y="134"/>
                      <a:pt x="85" y="134"/>
                      <a:pt x="85" y="134"/>
                    </a:cubicBezTo>
                    <a:cubicBezTo>
                      <a:pt x="85" y="134"/>
                      <a:pt x="85" y="134"/>
                      <a:pt x="85" y="134"/>
                    </a:cubicBezTo>
                    <a:cubicBezTo>
                      <a:pt x="85" y="134"/>
                      <a:pt x="85" y="134"/>
                      <a:pt x="85" y="134"/>
                    </a:cubicBezTo>
                    <a:cubicBezTo>
                      <a:pt x="85" y="134"/>
                      <a:pt x="85" y="134"/>
                      <a:pt x="85" y="134"/>
                    </a:cubicBezTo>
                    <a:cubicBezTo>
                      <a:pt x="85" y="134"/>
                      <a:pt x="85" y="134"/>
                      <a:pt x="85" y="134"/>
                    </a:cubicBezTo>
                    <a:cubicBezTo>
                      <a:pt x="85" y="134"/>
                      <a:pt x="85" y="134"/>
                      <a:pt x="85" y="134"/>
                    </a:cubicBezTo>
                    <a:cubicBezTo>
                      <a:pt x="85" y="134"/>
                      <a:pt x="85" y="134"/>
                      <a:pt x="85" y="134"/>
                    </a:cubicBezTo>
                    <a:cubicBezTo>
                      <a:pt x="85" y="134"/>
                      <a:pt x="85" y="134"/>
                      <a:pt x="85" y="134"/>
                    </a:cubicBezTo>
                    <a:cubicBezTo>
                      <a:pt x="85" y="134"/>
                      <a:pt x="85" y="134"/>
                      <a:pt x="85" y="134"/>
                    </a:cubicBezTo>
                    <a:cubicBezTo>
                      <a:pt x="85" y="134"/>
                      <a:pt x="85" y="134"/>
                      <a:pt x="85" y="134"/>
                    </a:cubicBezTo>
                    <a:cubicBezTo>
                      <a:pt x="85" y="134"/>
                      <a:pt x="85" y="134"/>
                      <a:pt x="85" y="134"/>
                    </a:cubicBezTo>
                    <a:cubicBezTo>
                      <a:pt x="85" y="134"/>
                      <a:pt x="85" y="134"/>
                      <a:pt x="85" y="134"/>
                    </a:cubicBezTo>
                    <a:cubicBezTo>
                      <a:pt x="85" y="134"/>
                      <a:pt x="85" y="134"/>
                      <a:pt x="85" y="134"/>
                    </a:cubicBezTo>
                    <a:cubicBezTo>
                      <a:pt x="84" y="133"/>
                      <a:pt x="84" y="133"/>
                      <a:pt x="84" y="133"/>
                    </a:cubicBezTo>
                    <a:cubicBezTo>
                      <a:pt x="84" y="133"/>
                      <a:pt x="84" y="133"/>
                      <a:pt x="84" y="133"/>
                    </a:cubicBezTo>
                    <a:cubicBezTo>
                      <a:pt x="84" y="133"/>
                      <a:pt x="84" y="133"/>
                      <a:pt x="84" y="133"/>
                    </a:cubicBezTo>
                    <a:cubicBezTo>
                      <a:pt x="84" y="133"/>
                      <a:pt x="84" y="133"/>
                      <a:pt x="84" y="133"/>
                    </a:cubicBezTo>
                    <a:cubicBezTo>
                      <a:pt x="84" y="133"/>
                      <a:pt x="84" y="133"/>
                      <a:pt x="84" y="133"/>
                    </a:cubicBezTo>
                    <a:cubicBezTo>
                      <a:pt x="84" y="133"/>
                      <a:pt x="84" y="133"/>
                      <a:pt x="84" y="133"/>
                    </a:cubicBezTo>
                    <a:cubicBezTo>
                      <a:pt x="84" y="133"/>
                      <a:pt x="84" y="133"/>
                      <a:pt x="84" y="133"/>
                    </a:cubicBezTo>
                    <a:cubicBezTo>
                      <a:pt x="84" y="132"/>
                      <a:pt x="84" y="132"/>
                      <a:pt x="84" y="132"/>
                    </a:cubicBezTo>
                    <a:cubicBezTo>
                      <a:pt x="84" y="132"/>
                      <a:pt x="84" y="132"/>
                      <a:pt x="84" y="132"/>
                    </a:cubicBezTo>
                    <a:cubicBezTo>
                      <a:pt x="84" y="132"/>
                      <a:pt x="84" y="132"/>
                      <a:pt x="84" y="132"/>
                    </a:cubicBezTo>
                    <a:cubicBezTo>
                      <a:pt x="84" y="132"/>
                      <a:pt x="84" y="132"/>
                      <a:pt x="84" y="132"/>
                    </a:cubicBezTo>
                    <a:cubicBezTo>
                      <a:pt x="84" y="133"/>
                      <a:pt x="84" y="133"/>
                      <a:pt x="84" y="133"/>
                    </a:cubicBezTo>
                    <a:cubicBezTo>
                      <a:pt x="84" y="133"/>
                      <a:pt x="84" y="133"/>
                      <a:pt x="84" y="133"/>
                    </a:cubicBezTo>
                    <a:cubicBezTo>
                      <a:pt x="84" y="133"/>
                      <a:pt x="84" y="133"/>
                      <a:pt x="84" y="133"/>
                    </a:cubicBezTo>
                    <a:cubicBezTo>
                      <a:pt x="84" y="133"/>
                      <a:pt x="84" y="133"/>
                      <a:pt x="84" y="133"/>
                    </a:cubicBezTo>
                    <a:cubicBezTo>
                      <a:pt x="84" y="133"/>
                      <a:pt x="84" y="133"/>
                      <a:pt x="84" y="133"/>
                    </a:cubicBezTo>
                    <a:cubicBezTo>
                      <a:pt x="84" y="133"/>
                      <a:pt x="84" y="133"/>
                      <a:pt x="84" y="133"/>
                    </a:cubicBezTo>
                    <a:cubicBezTo>
                      <a:pt x="83" y="132"/>
                      <a:pt x="83" y="132"/>
                      <a:pt x="83" y="132"/>
                    </a:cubicBezTo>
                    <a:cubicBezTo>
                      <a:pt x="83" y="132"/>
                      <a:pt x="83" y="132"/>
                      <a:pt x="83" y="132"/>
                    </a:cubicBezTo>
                    <a:cubicBezTo>
                      <a:pt x="83" y="132"/>
                      <a:pt x="83" y="132"/>
                      <a:pt x="83" y="132"/>
                    </a:cubicBezTo>
                    <a:cubicBezTo>
                      <a:pt x="83" y="132"/>
                      <a:pt x="83" y="132"/>
                      <a:pt x="83" y="132"/>
                    </a:cubicBezTo>
                    <a:cubicBezTo>
                      <a:pt x="83" y="132"/>
                      <a:pt x="83" y="132"/>
                      <a:pt x="83" y="132"/>
                    </a:cubicBezTo>
                    <a:cubicBezTo>
                      <a:pt x="83" y="132"/>
                      <a:pt x="83" y="132"/>
                      <a:pt x="83" y="132"/>
                    </a:cubicBezTo>
                    <a:cubicBezTo>
                      <a:pt x="82" y="131"/>
                      <a:pt x="82" y="131"/>
                      <a:pt x="82" y="131"/>
                    </a:cubicBezTo>
                    <a:cubicBezTo>
                      <a:pt x="82" y="131"/>
                      <a:pt x="82" y="131"/>
                      <a:pt x="82" y="131"/>
                    </a:cubicBezTo>
                    <a:cubicBezTo>
                      <a:pt x="82" y="132"/>
                      <a:pt x="82" y="132"/>
                      <a:pt x="82" y="132"/>
                    </a:cubicBezTo>
                    <a:cubicBezTo>
                      <a:pt x="82" y="131"/>
                      <a:pt x="82" y="131"/>
                      <a:pt x="82" y="131"/>
                    </a:cubicBezTo>
                    <a:cubicBezTo>
                      <a:pt x="82" y="131"/>
                      <a:pt x="82" y="131"/>
                      <a:pt x="82" y="131"/>
                    </a:cubicBezTo>
                    <a:cubicBezTo>
                      <a:pt x="82" y="131"/>
                      <a:pt x="82" y="131"/>
                      <a:pt x="82" y="131"/>
                    </a:cubicBezTo>
                    <a:cubicBezTo>
                      <a:pt x="81" y="131"/>
                      <a:pt x="81" y="131"/>
                      <a:pt x="81" y="131"/>
                    </a:cubicBezTo>
                    <a:cubicBezTo>
                      <a:pt x="81" y="131"/>
                      <a:pt x="81" y="131"/>
                      <a:pt x="81" y="131"/>
                    </a:cubicBezTo>
                    <a:cubicBezTo>
                      <a:pt x="81" y="130"/>
                      <a:pt x="81" y="130"/>
                      <a:pt x="81" y="130"/>
                    </a:cubicBezTo>
                    <a:cubicBezTo>
                      <a:pt x="81" y="130"/>
                      <a:pt x="81" y="130"/>
                      <a:pt x="81" y="130"/>
                    </a:cubicBezTo>
                    <a:cubicBezTo>
                      <a:pt x="81" y="130"/>
                      <a:pt x="81" y="130"/>
                      <a:pt x="81" y="130"/>
                    </a:cubicBezTo>
                    <a:cubicBezTo>
                      <a:pt x="81" y="130"/>
                      <a:pt x="81" y="130"/>
                      <a:pt x="81" y="130"/>
                    </a:cubicBezTo>
                    <a:cubicBezTo>
                      <a:pt x="80" y="130"/>
                      <a:pt x="80" y="130"/>
                      <a:pt x="80" y="130"/>
                    </a:cubicBezTo>
                    <a:cubicBezTo>
                      <a:pt x="80" y="129"/>
                      <a:pt x="80" y="129"/>
                      <a:pt x="80" y="129"/>
                    </a:cubicBezTo>
                    <a:cubicBezTo>
                      <a:pt x="80" y="129"/>
                      <a:pt x="80" y="129"/>
                      <a:pt x="80" y="129"/>
                    </a:cubicBezTo>
                    <a:cubicBezTo>
                      <a:pt x="80" y="129"/>
                      <a:pt x="80" y="129"/>
                      <a:pt x="80" y="129"/>
                    </a:cubicBezTo>
                    <a:cubicBezTo>
                      <a:pt x="80" y="129"/>
                      <a:pt x="80" y="129"/>
                      <a:pt x="80" y="129"/>
                    </a:cubicBezTo>
                    <a:cubicBezTo>
                      <a:pt x="80" y="129"/>
                      <a:pt x="80" y="129"/>
                      <a:pt x="80" y="129"/>
                    </a:cubicBezTo>
                    <a:cubicBezTo>
                      <a:pt x="80" y="129"/>
                      <a:pt x="80" y="129"/>
                      <a:pt x="80" y="129"/>
                    </a:cubicBezTo>
                    <a:cubicBezTo>
                      <a:pt x="80" y="129"/>
                      <a:pt x="80" y="129"/>
                      <a:pt x="80" y="129"/>
                    </a:cubicBezTo>
                    <a:cubicBezTo>
                      <a:pt x="80" y="129"/>
                      <a:pt x="80" y="129"/>
                      <a:pt x="80" y="129"/>
                    </a:cubicBezTo>
                    <a:cubicBezTo>
                      <a:pt x="80" y="129"/>
                      <a:pt x="80" y="129"/>
                      <a:pt x="80" y="129"/>
                    </a:cubicBezTo>
                    <a:cubicBezTo>
                      <a:pt x="80" y="129"/>
                      <a:pt x="80" y="129"/>
                      <a:pt x="80" y="129"/>
                    </a:cubicBezTo>
                    <a:cubicBezTo>
                      <a:pt x="80" y="129"/>
                      <a:pt x="80" y="129"/>
                      <a:pt x="80" y="129"/>
                    </a:cubicBezTo>
                    <a:cubicBezTo>
                      <a:pt x="80" y="129"/>
                      <a:pt x="80" y="129"/>
                      <a:pt x="80" y="129"/>
                    </a:cubicBezTo>
                    <a:cubicBezTo>
                      <a:pt x="81" y="129"/>
                      <a:pt x="81" y="129"/>
                      <a:pt x="81" y="129"/>
                    </a:cubicBezTo>
                    <a:cubicBezTo>
                      <a:pt x="81" y="129"/>
                      <a:pt x="81" y="129"/>
                      <a:pt x="81" y="129"/>
                    </a:cubicBezTo>
                    <a:cubicBezTo>
                      <a:pt x="81" y="129"/>
                      <a:pt x="81" y="129"/>
                      <a:pt x="81" y="129"/>
                    </a:cubicBezTo>
                    <a:cubicBezTo>
                      <a:pt x="81" y="129"/>
                      <a:pt x="81" y="129"/>
                      <a:pt x="81" y="129"/>
                    </a:cubicBezTo>
                    <a:cubicBezTo>
                      <a:pt x="81" y="129"/>
                      <a:pt x="81" y="129"/>
                      <a:pt x="81" y="129"/>
                    </a:cubicBezTo>
                    <a:cubicBezTo>
                      <a:pt x="81" y="129"/>
                      <a:pt x="81" y="129"/>
                      <a:pt x="81" y="129"/>
                    </a:cubicBezTo>
                    <a:cubicBezTo>
                      <a:pt x="81" y="129"/>
                      <a:pt x="81" y="129"/>
                      <a:pt x="81" y="129"/>
                    </a:cubicBezTo>
                    <a:cubicBezTo>
                      <a:pt x="81" y="129"/>
                      <a:pt x="81" y="129"/>
                      <a:pt x="81" y="129"/>
                    </a:cubicBezTo>
                    <a:cubicBezTo>
                      <a:pt x="81" y="129"/>
                      <a:pt x="81" y="129"/>
                      <a:pt x="81" y="129"/>
                    </a:cubicBezTo>
                    <a:cubicBezTo>
                      <a:pt x="81" y="129"/>
                      <a:pt x="81" y="129"/>
                      <a:pt x="81" y="129"/>
                    </a:cubicBezTo>
                    <a:cubicBezTo>
                      <a:pt x="81" y="129"/>
                      <a:pt x="81" y="129"/>
                      <a:pt x="81" y="129"/>
                    </a:cubicBezTo>
                    <a:cubicBezTo>
                      <a:pt x="81" y="129"/>
                      <a:pt x="81" y="129"/>
                      <a:pt x="81" y="129"/>
                    </a:cubicBezTo>
                    <a:cubicBezTo>
                      <a:pt x="81" y="129"/>
                      <a:pt x="81" y="129"/>
                      <a:pt x="81" y="129"/>
                    </a:cubicBezTo>
                    <a:cubicBezTo>
                      <a:pt x="81" y="129"/>
                      <a:pt x="81" y="129"/>
                      <a:pt x="81" y="129"/>
                    </a:cubicBezTo>
                    <a:cubicBezTo>
                      <a:pt x="80" y="129"/>
                      <a:pt x="80" y="129"/>
                      <a:pt x="80" y="129"/>
                    </a:cubicBezTo>
                    <a:cubicBezTo>
                      <a:pt x="80" y="129"/>
                      <a:pt x="80" y="129"/>
                      <a:pt x="80" y="129"/>
                    </a:cubicBezTo>
                    <a:cubicBezTo>
                      <a:pt x="80" y="129"/>
                      <a:pt x="80" y="129"/>
                      <a:pt x="80" y="129"/>
                    </a:cubicBezTo>
                    <a:cubicBezTo>
                      <a:pt x="80" y="129"/>
                      <a:pt x="80" y="129"/>
                      <a:pt x="80" y="129"/>
                    </a:cubicBezTo>
                    <a:cubicBezTo>
                      <a:pt x="80" y="129"/>
                      <a:pt x="80" y="129"/>
                      <a:pt x="80" y="129"/>
                    </a:cubicBezTo>
                    <a:cubicBezTo>
                      <a:pt x="80" y="129"/>
                      <a:pt x="80" y="129"/>
                      <a:pt x="80" y="129"/>
                    </a:cubicBezTo>
                    <a:cubicBezTo>
                      <a:pt x="79" y="129"/>
                      <a:pt x="79" y="129"/>
                      <a:pt x="79" y="129"/>
                    </a:cubicBezTo>
                    <a:cubicBezTo>
                      <a:pt x="79" y="128"/>
                      <a:pt x="79" y="128"/>
                      <a:pt x="79" y="128"/>
                    </a:cubicBezTo>
                    <a:cubicBezTo>
                      <a:pt x="79" y="128"/>
                      <a:pt x="79" y="128"/>
                      <a:pt x="79" y="128"/>
                    </a:cubicBezTo>
                    <a:cubicBezTo>
                      <a:pt x="79" y="128"/>
                      <a:pt x="79" y="128"/>
                      <a:pt x="79" y="128"/>
                    </a:cubicBezTo>
                    <a:cubicBezTo>
                      <a:pt x="79" y="128"/>
                      <a:pt x="79" y="128"/>
                      <a:pt x="79" y="128"/>
                    </a:cubicBezTo>
                    <a:cubicBezTo>
                      <a:pt x="79" y="128"/>
                      <a:pt x="79" y="128"/>
                      <a:pt x="79" y="128"/>
                    </a:cubicBezTo>
                    <a:cubicBezTo>
                      <a:pt x="79" y="128"/>
                      <a:pt x="79" y="128"/>
                      <a:pt x="79" y="128"/>
                    </a:cubicBezTo>
                    <a:cubicBezTo>
                      <a:pt x="79" y="128"/>
                      <a:pt x="79" y="128"/>
                      <a:pt x="79" y="128"/>
                    </a:cubicBezTo>
                    <a:cubicBezTo>
                      <a:pt x="79" y="128"/>
                      <a:pt x="79" y="128"/>
                      <a:pt x="79" y="128"/>
                    </a:cubicBezTo>
                    <a:cubicBezTo>
                      <a:pt x="79" y="128"/>
                      <a:pt x="79" y="128"/>
                      <a:pt x="79" y="128"/>
                    </a:cubicBezTo>
                    <a:cubicBezTo>
                      <a:pt x="79" y="128"/>
                      <a:pt x="79" y="128"/>
                      <a:pt x="79" y="128"/>
                    </a:cubicBezTo>
                    <a:cubicBezTo>
                      <a:pt x="79" y="127"/>
                      <a:pt x="79" y="127"/>
                      <a:pt x="79" y="127"/>
                    </a:cubicBezTo>
                    <a:cubicBezTo>
                      <a:pt x="79" y="127"/>
                      <a:pt x="79" y="127"/>
                      <a:pt x="79" y="127"/>
                    </a:cubicBezTo>
                    <a:cubicBezTo>
                      <a:pt x="79" y="127"/>
                      <a:pt x="79" y="127"/>
                      <a:pt x="79" y="127"/>
                    </a:cubicBezTo>
                    <a:cubicBezTo>
                      <a:pt x="79" y="127"/>
                      <a:pt x="79" y="127"/>
                      <a:pt x="79" y="127"/>
                    </a:cubicBezTo>
                    <a:cubicBezTo>
                      <a:pt x="79" y="127"/>
                      <a:pt x="79" y="127"/>
                      <a:pt x="79" y="127"/>
                    </a:cubicBezTo>
                    <a:cubicBezTo>
                      <a:pt x="79" y="127"/>
                      <a:pt x="79" y="127"/>
                      <a:pt x="79" y="127"/>
                    </a:cubicBezTo>
                    <a:cubicBezTo>
                      <a:pt x="78" y="126"/>
                      <a:pt x="78" y="126"/>
                      <a:pt x="78" y="126"/>
                    </a:cubicBezTo>
                    <a:cubicBezTo>
                      <a:pt x="78" y="126"/>
                      <a:pt x="78" y="126"/>
                      <a:pt x="78" y="126"/>
                    </a:cubicBezTo>
                    <a:cubicBezTo>
                      <a:pt x="78" y="126"/>
                      <a:pt x="78" y="126"/>
                      <a:pt x="78" y="126"/>
                    </a:cubicBezTo>
                    <a:cubicBezTo>
                      <a:pt x="78" y="126"/>
                      <a:pt x="78" y="126"/>
                      <a:pt x="78" y="126"/>
                    </a:cubicBezTo>
                    <a:cubicBezTo>
                      <a:pt x="78" y="126"/>
                      <a:pt x="78" y="126"/>
                      <a:pt x="78" y="126"/>
                    </a:cubicBezTo>
                    <a:cubicBezTo>
                      <a:pt x="78" y="126"/>
                      <a:pt x="78" y="126"/>
                      <a:pt x="78" y="126"/>
                    </a:cubicBezTo>
                    <a:cubicBezTo>
                      <a:pt x="78" y="126"/>
                      <a:pt x="78" y="126"/>
                      <a:pt x="78" y="126"/>
                    </a:cubicBezTo>
                    <a:cubicBezTo>
                      <a:pt x="78" y="126"/>
                      <a:pt x="78" y="126"/>
                      <a:pt x="78" y="126"/>
                    </a:cubicBezTo>
                    <a:cubicBezTo>
                      <a:pt x="79" y="126"/>
                      <a:pt x="79" y="126"/>
                      <a:pt x="79" y="126"/>
                    </a:cubicBezTo>
                    <a:cubicBezTo>
                      <a:pt x="79" y="126"/>
                      <a:pt x="79" y="126"/>
                      <a:pt x="79" y="126"/>
                    </a:cubicBezTo>
                    <a:cubicBezTo>
                      <a:pt x="79" y="126"/>
                      <a:pt x="79" y="126"/>
                      <a:pt x="79" y="126"/>
                    </a:cubicBezTo>
                    <a:cubicBezTo>
                      <a:pt x="79" y="126"/>
                      <a:pt x="79" y="126"/>
                      <a:pt x="79" y="126"/>
                    </a:cubicBezTo>
                    <a:cubicBezTo>
                      <a:pt x="79" y="126"/>
                      <a:pt x="79" y="126"/>
                      <a:pt x="79" y="126"/>
                    </a:cubicBezTo>
                    <a:cubicBezTo>
                      <a:pt x="79" y="126"/>
                      <a:pt x="79" y="126"/>
                      <a:pt x="79" y="126"/>
                    </a:cubicBezTo>
                    <a:cubicBezTo>
                      <a:pt x="80" y="126"/>
                      <a:pt x="80" y="126"/>
                      <a:pt x="80" y="126"/>
                    </a:cubicBezTo>
                    <a:cubicBezTo>
                      <a:pt x="80" y="126"/>
                      <a:pt x="80" y="126"/>
                      <a:pt x="80" y="126"/>
                    </a:cubicBezTo>
                    <a:cubicBezTo>
                      <a:pt x="80" y="126"/>
                      <a:pt x="80" y="126"/>
                      <a:pt x="80" y="126"/>
                    </a:cubicBezTo>
                    <a:cubicBezTo>
                      <a:pt x="80" y="126"/>
                      <a:pt x="80" y="126"/>
                      <a:pt x="80" y="126"/>
                    </a:cubicBezTo>
                    <a:cubicBezTo>
                      <a:pt x="80" y="127"/>
                      <a:pt x="80" y="127"/>
                      <a:pt x="80" y="127"/>
                    </a:cubicBezTo>
                    <a:cubicBezTo>
                      <a:pt x="80" y="127"/>
                      <a:pt x="80" y="127"/>
                      <a:pt x="80" y="127"/>
                    </a:cubicBezTo>
                    <a:cubicBezTo>
                      <a:pt x="80" y="127"/>
                      <a:pt x="80" y="127"/>
                      <a:pt x="80" y="127"/>
                    </a:cubicBezTo>
                    <a:cubicBezTo>
                      <a:pt x="80" y="127"/>
                      <a:pt x="80" y="127"/>
                      <a:pt x="80" y="127"/>
                    </a:cubicBezTo>
                    <a:cubicBezTo>
                      <a:pt x="80" y="127"/>
                      <a:pt x="80" y="127"/>
                      <a:pt x="80" y="127"/>
                    </a:cubicBezTo>
                    <a:cubicBezTo>
                      <a:pt x="80" y="127"/>
                      <a:pt x="80" y="127"/>
                      <a:pt x="80" y="127"/>
                    </a:cubicBezTo>
                    <a:cubicBezTo>
                      <a:pt x="80" y="127"/>
                      <a:pt x="80" y="127"/>
                      <a:pt x="80" y="127"/>
                    </a:cubicBezTo>
                    <a:cubicBezTo>
                      <a:pt x="81" y="127"/>
                      <a:pt x="81" y="127"/>
                      <a:pt x="81" y="127"/>
                    </a:cubicBezTo>
                    <a:cubicBezTo>
                      <a:pt x="81" y="127"/>
                      <a:pt x="81" y="127"/>
                      <a:pt x="81" y="127"/>
                    </a:cubicBezTo>
                    <a:cubicBezTo>
                      <a:pt x="81" y="127"/>
                      <a:pt x="81" y="127"/>
                      <a:pt x="81" y="127"/>
                    </a:cubicBezTo>
                    <a:cubicBezTo>
                      <a:pt x="81" y="127"/>
                      <a:pt x="81" y="127"/>
                      <a:pt x="81" y="127"/>
                    </a:cubicBezTo>
                    <a:cubicBezTo>
                      <a:pt x="81" y="127"/>
                      <a:pt x="81" y="127"/>
                      <a:pt x="81" y="127"/>
                    </a:cubicBezTo>
                    <a:cubicBezTo>
                      <a:pt x="81" y="127"/>
                      <a:pt x="81" y="127"/>
                      <a:pt x="81" y="127"/>
                    </a:cubicBezTo>
                    <a:cubicBezTo>
                      <a:pt x="81" y="127"/>
                      <a:pt x="81" y="127"/>
                      <a:pt x="81" y="127"/>
                    </a:cubicBezTo>
                    <a:cubicBezTo>
                      <a:pt x="81" y="127"/>
                      <a:pt x="81" y="127"/>
                      <a:pt x="81" y="127"/>
                    </a:cubicBezTo>
                    <a:cubicBezTo>
                      <a:pt x="81" y="127"/>
                      <a:pt x="81" y="127"/>
                      <a:pt x="81" y="127"/>
                    </a:cubicBezTo>
                    <a:cubicBezTo>
                      <a:pt x="80" y="126"/>
                      <a:pt x="80" y="126"/>
                      <a:pt x="80" y="126"/>
                    </a:cubicBezTo>
                    <a:cubicBezTo>
                      <a:pt x="80" y="126"/>
                      <a:pt x="80" y="126"/>
                      <a:pt x="80" y="126"/>
                    </a:cubicBezTo>
                    <a:cubicBezTo>
                      <a:pt x="80" y="126"/>
                      <a:pt x="80" y="126"/>
                      <a:pt x="80" y="126"/>
                    </a:cubicBezTo>
                    <a:cubicBezTo>
                      <a:pt x="80" y="126"/>
                      <a:pt x="80" y="126"/>
                      <a:pt x="80" y="126"/>
                    </a:cubicBezTo>
                    <a:cubicBezTo>
                      <a:pt x="81" y="126"/>
                      <a:pt x="81" y="126"/>
                      <a:pt x="81" y="126"/>
                    </a:cubicBezTo>
                    <a:cubicBezTo>
                      <a:pt x="81" y="127"/>
                      <a:pt x="81" y="127"/>
                      <a:pt x="81" y="127"/>
                    </a:cubicBezTo>
                    <a:cubicBezTo>
                      <a:pt x="81" y="127"/>
                      <a:pt x="81" y="127"/>
                      <a:pt x="81" y="127"/>
                    </a:cubicBezTo>
                    <a:cubicBezTo>
                      <a:pt x="81" y="127"/>
                      <a:pt x="81" y="127"/>
                      <a:pt x="81" y="127"/>
                    </a:cubicBezTo>
                    <a:cubicBezTo>
                      <a:pt x="81" y="127"/>
                      <a:pt x="81" y="127"/>
                      <a:pt x="81" y="127"/>
                    </a:cubicBezTo>
                    <a:cubicBezTo>
                      <a:pt x="81" y="127"/>
                      <a:pt x="81" y="127"/>
                      <a:pt x="81" y="127"/>
                    </a:cubicBezTo>
                    <a:cubicBezTo>
                      <a:pt x="81" y="127"/>
                      <a:pt x="81" y="127"/>
                      <a:pt x="81" y="127"/>
                    </a:cubicBezTo>
                    <a:cubicBezTo>
                      <a:pt x="82" y="127"/>
                      <a:pt x="82" y="127"/>
                      <a:pt x="82" y="127"/>
                    </a:cubicBezTo>
                    <a:cubicBezTo>
                      <a:pt x="82" y="127"/>
                      <a:pt x="82" y="127"/>
                      <a:pt x="82" y="127"/>
                    </a:cubicBezTo>
                    <a:cubicBezTo>
                      <a:pt x="82" y="128"/>
                      <a:pt x="82" y="128"/>
                      <a:pt x="82" y="128"/>
                    </a:cubicBezTo>
                    <a:cubicBezTo>
                      <a:pt x="82" y="128"/>
                      <a:pt x="82" y="128"/>
                      <a:pt x="82" y="128"/>
                    </a:cubicBezTo>
                    <a:cubicBezTo>
                      <a:pt x="82" y="128"/>
                      <a:pt x="82" y="128"/>
                      <a:pt x="82" y="128"/>
                    </a:cubicBezTo>
                    <a:cubicBezTo>
                      <a:pt x="82" y="128"/>
                      <a:pt x="82" y="128"/>
                      <a:pt x="82" y="128"/>
                    </a:cubicBezTo>
                    <a:cubicBezTo>
                      <a:pt x="83" y="128"/>
                      <a:pt x="83" y="128"/>
                      <a:pt x="83" y="128"/>
                    </a:cubicBezTo>
                    <a:cubicBezTo>
                      <a:pt x="83" y="128"/>
                      <a:pt x="83" y="128"/>
                      <a:pt x="83" y="128"/>
                    </a:cubicBezTo>
                    <a:cubicBezTo>
                      <a:pt x="83" y="128"/>
                      <a:pt x="83" y="128"/>
                      <a:pt x="83" y="128"/>
                    </a:cubicBezTo>
                    <a:cubicBezTo>
                      <a:pt x="83" y="128"/>
                      <a:pt x="83" y="128"/>
                      <a:pt x="83" y="128"/>
                    </a:cubicBezTo>
                    <a:cubicBezTo>
                      <a:pt x="83" y="128"/>
                      <a:pt x="83" y="128"/>
                      <a:pt x="83" y="128"/>
                    </a:cubicBezTo>
                    <a:cubicBezTo>
                      <a:pt x="83" y="128"/>
                      <a:pt x="83" y="128"/>
                      <a:pt x="83" y="128"/>
                    </a:cubicBezTo>
                    <a:cubicBezTo>
                      <a:pt x="83" y="128"/>
                      <a:pt x="83" y="128"/>
                      <a:pt x="83" y="128"/>
                    </a:cubicBezTo>
                    <a:cubicBezTo>
                      <a:pt x="83" y="128"/>
                      <a:pt x="83" y="128"/>
                      <a:pt x="83" y="128"/>
                    </a:cubicBezTo>
                    <a:cubicBezTo>
                      <a:pt x="83" y="128"/>
                      <a:pt x="83" y="128"/>
                      <a:pt x="83" y="128"/>
                    </a:cubicBezTo>
                    <a:cubicBezTo>
                      <a:pt x="83" y="128"/>
                      <a:pt x="83" y="128"/>
                      <a:pt x="83" y="128"/>
                    </a:cubicBezTo>
                    <a:cubicBezTo>
                      <a:pt x="83" y="128"/>
                      <a:pt x="83" y="128"/>
                      <a:pt x="83" y="128"/>
                    </a:cubicBezTo>
                    <a:cubicBezTo>
                      <a:pt x="83" y="128"/>
                      <a:pt x="83" y="128"/>
                      <a:pt x="83" y="128"/>
                    </a:cubicBezTo>
                    <a:cubicBezTo>
                      <a:pt x="84" y="128"/>
                      <a:pt x="84" y="128"/>
                      <a:pt x="84" y="128"/>
                    </a:cubicBezTo>
                    <a:cubicBezTo>
                      <a:pt x="84" y="128"/>
                      <a:pt x="84" y="128"/>
                      <a:pt x="84" y="128"/>
                    </a:cubicBezTo>
                    <a:cubicBezTo>
                      <a:pt x="84" y="128"/>
                      <a:pt x="84" y="128"/>
                      <a:pt x="84" y="128"/>
                    </a:cubicBezTo>
                    <a:cubicBezTo>
                      <a:pt x="84" y="129"/>
                      <a:pt x="84" y="129"/>
                      <a:pt x="84" y="129"/>
                    </a:cubicBezTo>
                    <a:cubicBezTo>
                      <a:pt x="84" y="129"/>
                      <a:pt x="84" y="129"/>
                      <a:pt x="84" y="129"/>
                    </a:cubicBezTo>
                    <a:cubicBezTo>
                      <a:pt x="84" y="129"/>
                      <a:pt x="84" y="129"/>
                      <a:pt x="84" y="129"/>
                    </a:cubicBezTo>
                    <a:cubicBezTo>
                      <a:pt x="84" y="129"/>
                      <a:pt x="84" y="129"/>
                      <a:pt x="84" y="129"/>
                    </a:cubicBezTo>
                    <a:cubicBezTo>
                      <a:pt x="84" y="129"/>
                      <a:pt x="84" y="129"/>
                      <a:pt x="84" y="129"/>
                    </a:cubicBezTo>
                    <a:cubicBezTo>
                      <a:pt x="84" y="129"/>
                      <a:pt x="84" y="129"/>
                      <a:pt x="84" y="129"/>
                    </a:cubicBezTo>
                    <a:cubicBezTo>
                      <a:pt x="84" y="129"/>
                      <a:pt x="84" y="129"/>
                      <a:pt x="84" y="129"/>
                    </a:cubicBezTo>
                    <a:cubicBezTo>
                      <a:pt x="84" y="129"/>
                      <a:pt x="84" y="129"/>
                      <a:pt x="84" y="129"/>
                    </a:cubicBezTo>
                    <a:cubicBezTo>
                      <a:pt x="84" y="128"/>
                      <a:pt x="84" y="128"/>
                      <a:pt x="84" y="128"/>
                    </a:cubicBezTo>
                    <a:cubicBezTo>
                      <a:pt x="84" y="128"/>
                      <a:pt x="84" y="128"/>
                      <a:pt x="84" y="128"/>
                    </a:cubicBezTo>
                    <a:cubicBezTo>
                      <a:pt x="84" y="128"/>
                      <a:pt x="84" y="128"/>
                      <a:pt x="84" y="128"/>
                    </a:cubicBezTo>
                    <a:cubicBezTo>
                      <a:pt x="84" y="129"/>
                      <a:pt x="84" y="129"/>
                      <a:pt x="84" y="129"/>
                    </a:cubicBezTo>
                    <a:cubicBezTo>
                      <a:pt x="85" y="129"/>
                      <a:pt x="85" y="129"/>
                      <a:pt x="85" y="129"/>
                    </a:cubicBezTo>
                    <a:cubicBezTo>
                      <a:pt x="85" y="129"/>
                      <a:pt x="85" y="129"/>
                      <a:pt x="85" y="129"/>
                    </a:cubicBezTo>
                    <a:cubicBezTo>
                      <a:pt x="85" y="129"/>
                      <a:pt x="85" y="129"/>
                      <a:pt x="85" y="129"/>
                    </a:cubicBezTo>
                    <a:cubicBezTo>
                      <a:pt x="85" y="129"/>
                      <a:pt x="85" y="129"/>
                      <a:pt x="85" y="129"/>
                    </a:cubicBezTo>
                    <a:cubicBezTo>
                      <a:pt x="85" y="129"/>
                      <a:pt x="85" y="129"/>
                      <a:pt x="85" y="129"/>
                    </a:cubicBezTo>
                    <a:cubicBezTo>
                      <a:pt x="85" y="129"/>
                      <a:pt x="85" y="129"/>
                      <a:pt x="85" y="129"/>
                    </a:cubicBezTo>
                    <a:cubicBezTo>
                      <a:pt x="85" y="129"/>
                      <a:pt x="85" y="129"/>
                      <a:pt x="85" y="129"/>
                    </a:cubicBezTo>
                    <a:cubicBezTo>
                      <a:pt x="85" y="129"/>
                      <a:pt x="85" y="129"/>
                      <a:pt x="85" y="129"/>
                    </a:cubicBezTo>
                    <a:cubicBezTo>
                      <a:pt x="85" y="129"/>
                      <a:pt x="85" y="129"/>
                      <a:pt x="85" y="129"/>
                    </a:cubicBezTo>
                    <a:cubicBezTo>
                      <a:pt x="85" y="129"/>
                      <a:pt x="85" y="129"/>
                      <a:pt x="85" y="129"/>
                    </a:cubicBezTo>
                    <a:cubicBezTo>
                      <a:pt x="85" y="129"/>
                      <a:pt x="85" y="129"/>
                      <a:pt x="85" y="129"/>
                    </a:cubicBezTo>
                    <a:cubicBezTo>
                      <a:pt x="86" y="129"/>
                      <a:pt x="86" y="129"/>
                      <a:pt x="86" y="129"/>
                    </a:cubicBezTo>
                    <a:cubicBezTo>
                      <a:pt x="86" y="130"/>
                      <a:pt x="86" y="130"/>
                      <a:pt x="86" y="130"/>
                    </a:cubicBezTo>
                    <a:cubicBezTo>
                      <a:pt x="86" y="130"/>
                      <a:pt x="86" y="130"/>
                      <a:pt x="86" y="130"/>
                    </a:cubicBezTo>
                    <a:cubicBezTo>
                      <a:pt x="86" y="130"/>
                      <a:pt x="86" y="130"/>
                      <a:pt x="86" y="130"/>
                    </a:cubicBezTo>
                    <a:cubicBezTo>
                      <a:pt x="86" y="130"/>
                      <a:pt x="86" y="130"/>
                      <a:pt x="86" y="130"/>
                    </a:cubicBezTo>
                    <a:cubicBezTo>
                      <a:pt x="86" y="130"/>
                      <a:pt x="86" y="130"/>
                      <a:pt x="86" y="130"/>
                    </a:cubicBezTo>
                    <a:cubicBezTo>
                      <a:pt x="86" y="130"/>
                      <a:pt x="86" y="130"/>
                      <a:pt x="86" y="130"/>
                    </a:cubicBezTo>
                    <a:cubicBezTo>
                      <a:pt x="86" y="130"/>
                      <a:pt x="86" y="130"/>
                      <a:pt x="86" y="130"/>
                    </a:cubicBezTo>
                    <a:cubicBezTo>
                      <a:pt x="86" y="130"/>
                      <a:pt x="86" y="130"/>
                      <a:pt x="86" y="130"/>
                    </a:cubicBezTo>
                    <a:cubicBezTo>
                      <a:pt x="86" y="130"/>
                      <a:pt x="86" y="130"/>
                      <a:pt x="86" y="130"/>
                    </a:cubicBezTo>
                    <a:cubicBezTo>
                      <a:pt x="86" y="130"/>
                      <a:pt x="86" y="130"/>
                      <a:pt x="86" y="130"/>
                    </a:cubicBezTo>
                    <a:cubicBezTo>
                      <a:pt x="86" y="130"/>
                      <a:pt x="86" y="130"/>
                      <a:pt x="86" y="130"/>
                    </a:cubicBezTo>
                    <a:cubicBezTo>
                      <a:pt x="86" y="131"/>
                      <a:pt x="86" y="131"/>
                      <a:pt x="86" y="131"/>
                    </a:cubicBezTo>
                    <a:cubicBezTo>
                      <a:pt x="86" y="130"/>
                      <a:pt x="86" y="130"/>
                      <a:pt x="86" y="130"/>
                    </a:cubicBezTo>
                    <a:cubicBezTo>
                      <a:pt x="86" y="131"/>
                      <a:pt x="86" y="131"/>
                      <a:pt x="86" y="131"/>
                    </a:cubicBezTo>
                    <a:cubicBezTo>
                      <a:pt x="86" y="130"/>
                      <a:pt x="86" y="130"/>
                      <a:pt x="86" y="130"/>
                    </a:cubicBezTo>
                    <a:cubicBezTo>
                      <a:pt x="87" y="131"/>
                      <a:pt x="87" y="131"/>
                      <a:pt x="87" y="131"/>
                    </a:cubicBezTo>
                    <a:cubicBezTo>
                      <a:pt x="87" y="131"/>
                      <a:pt x="87" y="131"/>
                      <a:pt x="87" y="131"/>
                    </a:cubicBezTo>
                    <a:cubicBezTo>
                      <a:pt x="87" y="131"/>
                      <a:pt x="87" y="131"/>
                      <a:pt x="87" y="131"/>
                    </a:cubicBezTo>
                    <a:cubicBezTo>
                      <a:pt x="86" y="130"/>
                      <a:pt x="86" y="130"/>
                      <a:pt x="86" y="130"/>
                    </a:cubicBezTo>
                    <a:cubicBezTo>
                      <a:pt x="86" y="130"/>
                      <a:pt x="86" y="130"/>
                      <a:pt x="86" y="130"/>
                    </a:cubicBezTo>
                    <a:cubicBezTo>
                      <a:pt x="86" y="130"/>
                      <a:pt x="86" y="130"/>
                      <a:pt x="86" y="130"/>
                    </a:cubicBezTo>
                    <a:cubicBezTo>
                      <a:pt x="86" y="130"/>
                      <a:pt x="86" y="130"/>
                      <a:pt x="86" y="130"/>
                    </a:cubicBezTo>
                    <a:cubicBezTo>
                      <a:pt x="86" y="130"/>
                      <a:pt x="86" y="130"/>
                      <a:pt x="86" y="130"/>
                    </a:cubicBezTo>
                    <a:cubicBezTo>
                      <a:pt x="86" y="130"/>
                      <a:pt x="86" y="130"/>
                      <a:pt x="86" y="130"/>
                    </a:cubicBezTo>
                    <a:cubicBezTo>
                      <a:pt x="87" y="130"/>
                      <a:pt x="87" y="130"/>
                      <a:pt x="87" y="130"/>
                    </a:cubicBezTo>
                    <a:cubicBezTo>
                      <a:pt x="87" y="130"/>
                      <a:pt x="87" y="130"/>
                      <a:pt x="87" y="130"/>
                    </a:cubicBezTo>
                    <a:cubicBezTo>
                      <a:pt x="87" y="131"/>
                      <a:pt x="87" y="131"/>
                      <a:pt x="87" y="131"/>
                    </a:cubicBezTo>
                    <a:cubicBezTo>
                      <a:pt x="87" y="131"/>
                      <a:pt x="87" y="131"/>
                      <a:pt x="87" y="131"/>
                    </a:cubicBezTo>
                    <a:cubicBezTo>
                      <a:pt x="87" y="130"/>
                      <a:pt x="87" y="130"/>
                      <a:pt x="87" y="130"/>
                    </a:cubicBezTo>
                    <a:cubicBezTo>
                      <a:pt x="87" y="130"/>
                      <a:pt x="87" y="130"/>
                      <a:pt x="87" y="130"/>
                    </a:cubicBezTo>
                    <a:cubicBezTo>
                      <a:pt x="87" y="130"/>
                      <a:pt x="87" y="130"/>
                      <a:pt x="87" y="130"/>
                    </a:cubicBezTo>
                    <a:cubicBezTo>
                      <a:pt x="87" y="130"/>
                      <a:pt x="87" y="130"/>
                      <a:pt x="87" y="130"/>
                    </a:cubicBezTo>
                    <a:cubicBezTo>
                      <a:pt x="87" y="130"/>
                      <a:pt x="87" y="130"/>
                      <a:pt x="87" y="130"/>
                    </a:cubicBezTo>
                    <a:cubicBezTo>
                      <a:pt x="87" y="130"/>
                      <a:pt x="87" y="130"/>
                      <a:pt x="87" y="130"/>
                    </a:cubicBezTo>
                    <a:cubicBezTo>
                      <a:pt x="87" y="130"/>
                      <a:pt x="87" y="130"/>
                      <a:pt x="87" y="130"/>
                    </a:cubicBezTo>
                    <a:cubicBezTo>
                      <a:pt x="87" y="130"/>
                      <a:pt x="87" y="130"/>
                      <a:pt x="87" y="130"/>
                    </a:cubicBezTo>
                    <a:cubicBezTo>
                      <a:pt x="87" y="131"/>
                      <a:pt x="87" y="131"/>
                      <a:pt x="87" y="131"/>
                    </a:cubicBezTo>
                    <a:cubicBezTo>
                      <a:pt x="87" y="131"/>
                      <a:pt x="87" y="131"/>
                      <a:pt x="87" y="131"/>
                    </a:cubicBezTo>
                    <a:cubicBezTo>
                      <a:pt x="87" y="131"/>
                      <a:pt x="87" y="131"/>
                      <a:pt x="87" y="131"/>
                    </a:cubicBezTo>
                    <a:cubicBezTo>
                      <a:pt x="87" y="131"/>
                      <a:pt x="87" y="131"/>
                      <a:pt x="87" y="131"/>
                    </a:cubicBezTo>
                    <a:cubicBezTo>
                      <a:pt x="87" y="131"/>
                      <a:pt x="87" y="131"/>
                      <a:pt x="87" y="131"/>
                    </a:cubicBezTo>
                    <a:cubicBezTo>
                      <a:pt x="88" y="131"/>
                      <a:pt x="88" y="131"/>
                      <a:pt x="88" y="131"/>
                    </a:cubicBezTo>
                    <a:cubicBezTo>
                      <a:pt x="88" y="131"/>
                      <a:pt x="88" y="131"/>
                      <a:pt x="88" y="131"/>
                    </a:cubicBezTo>
                    <a:cubicBezTo>
                      <a:pt x="87" y="131"/>
                      <a:pt x="87" y="131"/>
                      <a:pt x="87" y="131"/>
                    </a:cubicBezTo>
                    <a:cubicBezTo>
                      <a:pt x="87" y="131"/>
                      <a:pt x="87" y="131"/>
                      <a:pt x="87" y="131"/>
                    </a:cubicBezTo>
                    <a:cubicBezTo>
                      <a:pt x="88" y="131"/>
                      <a:pt x="88" y="131"/>
                      <a:pt x="88" y="131"/>
                    </a:cubicBezTo>
                    <a:cubicBezTo>
                      <a:pt x="88" y="131"/>
                      <a:pt x="88" y="131"/>
                      <a:pt x="88" y="131"/>
                    </a:cubicBezTo>
                    <a:cubicBezTo>
                      <a:pt x="88" y="131"/>
                      <a:pt x="88" y="131"/>
                      <a:pt x="88" y="131"/>
                    </a:cubicBezTo>
                    <a:cubicBezTo>
                      <a:pt x="88" y="131"/>
                      <a:pt x="88" y="131"/>
                      <a:pt x="88" y="131"/>
                    </a:cubicBezTo>
                    <a:cubicBezTo>
                      <a:pt x="88" y="130"/>
                      <a:pt x="88" y="130"/>
                      <a:pt x="88" y="130"/>
                    </a:cubicBezTo>
                    <a:cubicBezTo>
                      <a:pt x="87" y="130"/>
                      <a:pt x="87" y="130"/>
                      <a:pt x="87" y="130"/>
                    </a:cubicBezTo>
                    <a:cubicBezTo>
                      <a:pt x="87" y="130"/>
                      <a:pt x="87" y="130"/>
                      <a:pt x="87" y="130"/>
                    </a:cubicBezTo>
                    <a:cubicBezTo>
                      <a:pt x="87" y="130"/>
                      <a:pt x="87" y="130"/>
                      <a:pt x="87" y="130"/>
                    </a:cubicBezTo>
                    <a:cubicBezTo>
                      <a:pt x="87" y="130"/>
                      <a:pt x="87" y="130"/>
                      <a:pt x="87" y="130"/>
                    </a:cubicBezTo>
                    <a:cubicBezTo>
                      <a:pt x="87" y="130"/>
                      <a:pt x="87" y="130"/>
                      <a:pt x="87" y="130"/>
                    </a:cubicBezTo>
                    <a:cubicBezTo>
                      <a:pt x="87" y="130"/>
                      <a:pt x="87" y="130"/>
                      <a:pt x="87" y="130"/>
                    </a:cubicBezTo>
                    <a:cubicBezTo>
                      <a:pt x="87" y="130"/>
                      <a:pt x="87" y="130"/>
                      <a:pt x="87" y="130"/>
                    </a:cubicBezTo>
                    <a:cubicBezTo>
                      <a:pt x="87" y="130"/>
                      <a:pt x="87" y="130"/>
                      <a:pt x="87" y="130"/>
                    </a:cubicBezTo>
                    <a:cubicBezTo>
                      <a:pt x="87" y="130"/>
                      <a:pt x="87" y="130"/>
                      <a:pt x="87" y="130"/>
                    </a:cubicBezTo>
                    <a:cubicBezTo>
                      <a:pt x="87" y="130"/>
                      <a:pt x="87" y="130"/>
                      <a:pt x="87" y="130"/>
                    </a:cubicBezTo>
                    <a:cubicBezTo>
                      <a:pt x="87" y="130"/>
                      <a:pt x="87" y="130"/>
                      <a:pt x="87" y="130"/>
                    </a:cubicBezTo>
                    <a:cubicBezTo>
                      <a:pt x="87" y="130"/>
                      <a:pt x="87" y="130"/>
                      <a:pt x="87" y="130"/>
                    </a:cubicBezTo>
                    <a:cubicBezTo>
                      <a:pt x="87" y="130"/>
                      <a:pt x="87" y="130"/>
                      <a:pt x="87" y="130"/>
                    </a:cubicBezTo>
                    <a:cubicBezTo>
                      <a:pt x="87" y="129"/>
                      <a:pt x="87" y="129"/>
                      <a:pt x="87" y="129"/>
                    </a:cubicBezTo>
                    <a:cubicBezTo>
                      <a:pt x="87" y="129"/>
                      <a:pt x="87" y="129"/>
                      <a:pt x="87" y="129"/>
                    </a:cubicBezTo>
                    <a:cubicBezTo>
                      <a:pt x="86" y="129"/>
                      <a:pt x="86" y="129"/>
                      <a:pt x="86" y="129"/>
                    </a:cubicBezTo>
                    <a:cubicBezTo>
                      <a:pt x="87" y="129"/>
                      <a:pt x="87" y="129"/>
                      <a:pt x="87" y="129"/>
                    </a:cubicBezTo>
                    <a:cubicBezTo>
                      <a:pt x="87" y="129"/>
                      <a:pt x="87" y="129"/>
                      <a:pt x="87" y="129"/>
                    </a:cubicBezTo>
                    <a:cubicBezTo>
                      <a:pt x="87" y="129"/>
                      <a:pt x="87" y="129"/>
                      <a:pt x="87" y="129"/>
                    </a:cubicBezTo>
                    <a:cubicBezTo>
                      <a:pt x="87" y="129"/>
                      <a:pt x="87" y="129"/>
                      <a:pt x="87" y="129"/>
                    </a:cubicBezTo>
                    <a:cubicBezTo>
                      <a:pt x="87" y="129"/>
                      <a:pt x="87" y="129"/>
                      <a:pt x="87" y="129"/>
                    </a:cubicBezTo>
                    <a:cubicBezTo>
                      <a:pt x="87" y="129"/>
                      <a:pt x="87" y="129"/>
                      <a:pt x="87" y="129"/>
                    </a:cubicBezTo>
                    <a:cubicBezTo>
                      <a:pt x="87" y="129"/>
                      <a:pt x="87" y="129"/>
                      <a:pt x="87" y="129"/>
                    </a:cubicBezTo>
                    <a:cubicBezTo>
                      <a:pt x="87" y="129"/>
                      <a:pt x="87" y="129"/>
                      <a:pt x="87" y="129"/>
                    </a:cubicBezTo>
                    <a:cubicBezTo>
                      <a:pt x="87" y="129"/>
                      <a:pt x="87" y="129"/>
                      <a:pt x="87" y="129"/>
                    </a:cubicBezTo>
                    <a:cubicBezTo>
                      <a:pt x="88" y="130"/>
                      <a:pt x="88" y="130"/>
                      <a:pt x="88" y="130"/>
                    </a:cubicBezTo>
                    <a:cubicBezTo>
                      <a:pt x="88" y="129"/>
                      <a:pt x="88" y="129"/>
                      <a:pt x="88" y="129"/>
                    </a:cubicBezTo>
                    <a:cubicBezTo>
                      <a:pt x="88" y="129"/>
                      <a:pt x="88" y="129"/>
                      <a:pt x="88" y="129"/>
                    </a:cubicBezTo>
                    <a:cubicBezTo>
                      <a:pt x="88" y="129"/>
                      <a:pt x="88" y="129"/>
                      <a:pt x="88" y="129"/>
                    </a:cubicBezTo>
                    <a:cubicBezTo>
                      <a:pt x="88" y="129"/>
                      <a:pt x="88" y="129"/>
                      <a:pt x="88" y="129"/>
                    </a:cubicBezTo>
                    <a:cubicBezTo>
                      <a:pt x="88" y="129"/>
                      <a:pt x="88" y="129"/>
                      <a:pt x="88" y="129"/>
                    </a:cubicBezTo>
                    <a:cubicBezTo>
                      <a:pt x="89" y="130"/>
                      <a:pt x="89" y="130"/>
                      <a:pt x="89" y="130"/>
                    </a:cubicBezTo>
                    <a:cubicBezTo>
                      <a:pt x="89" y="130"/>
                      <a:pt x="89" y="130"/>
                      <a:pt x="89" y="130"/>
                    </a:cubicBezTo>
                    <a:cubicBezTo>
                      <a:pt x="89" y="130"/>
                      <a:pt x="89" y="130"/>
                      <a:pt x="89" y="130"/>
                    </a:cubicBezTo>
                    <a:cubicBezTo>
                      <a:pt x="89" y="130"/>
                      <a:pt x="89" y="130"/>
                      <a:pt x="89" y="130"/>
                    </a:cubicBezTo>
                    <a:cubicBezTo>
                      <a:pt x="89" y="130"/>
                      <a:pt x="89" y="130"/>
                      <a:pt x="89" y="130"/>
                    </a:cubicBezTo>
                    <a:cubicBezTo>
                      <a:pt x="89" y="130"/>
                      <a:pt x="89" y="130"/>
                      <a:pt x="89" y="130"/>
                    </a:cubicBezTo>
                    <a:cubicBezTo>
                      <a:pt x="89" y="130"/>
                      <a:pt x="89" y="130"/>
                      <a:pt x="89" y="130"/>
                    </a:cubicBezTo>
                    <a:cubicBezTo>
                      <a:pt x="89" y="130"/>
                      <a:pt x="89" y="130"/>
                      <a:pt x="89" y="130"/>
                    </a:cubicBezTo>
                    <a:cubicBezTo>
                      <a:pt x="89" y="130"/>
                      <a:pt x="89" y="130"/>
                      <a:pt x="89" y="130"/>
                    </a:cubicBezTo>
                    <a:cubicBezTo>
                      <a:pt x="89" y="130"/>
                      <a:pt x="89" y="130"/>
                      <a:pt x="89" y="130"/>
                    </a:cubicBezTo>
                    <a:cubicBezTo>
                      <a:pt x="89" y="130"/>
                      <a:pt x="89" y="130"/>
                      <a:pt x="89" y="130"/>
                    </a:cubicBezTo>
                    <a:cubicBezTo>
                      <a:pt x="90" y="131"/>
                      <a:pt x="90" y="131"/>
                      <a:pt x="90" y="131"/>
                    </a:cubicBezTo>
                    <a:cubicBezTo>
                      <a:pt x="90" y="130"/>
                      <a:pt x="90" y="130"/>
                      <a:pt x="90" y="130"/>
                    </a:cubicBezTo>
                    <a:cubicBezTo>
                      <a:pt x="90" y="130"/>
                      <a:pt x="90" y="130"/>
                      <a:pt x="90" y="130"/>
                    </a:cubicBezTo>
                    <a:cubicBezTo>
                      <a:pt x="90" y="130"/>
                      <a:pt x="90" y="130"/>
                      <a:pt x="90" y="130"/>
                    </a:cubicBezTo>
                    <a:cubicBezTo>
                      <a:pt x="90" y="130"/>
                      <a:pt x="90" y="130"/>
                      <a:pt x="90" y="130"/>
                    </a:cubicBezTo>
                    <a:cubicBezTo>
                      <a:pt x="90" y="130"/>
                      <a:pt x="90" y="130"/>
                      <a:pt x="90" y="130"/>
                    </a:cubicBezTo>
                    <a:cubicBezTo>
                      <a:pt x="89" y="130"/>
                      <a:pt x="89" y="130"/>
                      <a:pt x="89" y="130"/>
                    </a:cubicBezTo>
                    <a:cubicBezTo>
                      <a:pt x="89" y="129"/>
                      <a:pt x="89" y="129"/>
                      <a:pt x="89" y="129"/>
                    </a:cubicBezTo>
                    <a:cubicBezTo>
                      <a:pt x="89" y="129"/>
                      <a:pt x="89" y="129"/>
                      <a:pt x="89" y="129"/>
                    </a:cubicBezTo>
                    <a:cubicBezTo>
                      <a:pt x="89" y="129"/>
                      <a:pt x="89" y="129"/>
                      <a:pt x="89" y="129"/>
                    </a:cubicBezTo>
                    <a:cubicBezTo>
                      <a:pt x="90" y="129"/>
                      <a:pt x="90" y="129"/>
                      <a:pt x="90" y="129"/>
                    </a:cubicBezTo>
                    <a:cubicBezTo>
                      <a:pt x="90" y="129"/>
                      <a:pt x="90" y="129"/>
                      <a:pt x="90" y="129"/>
                    </a:cubicBezTo>
                    <a:cubicBezTo>
                      <a:pt x="90" y="129"/>
                      <a:pt x="90" y="129"/>
                      <a:pt x="90" y="129"/>
                    </a:cubicBezTo>
                    <a:cubicBezTo>
                      <a:pt x="90" y="129"/>
                      <a:pt x="90" y="129"/>
                      <a:pt x="90" y="129"/>
                    </a:cubicBezTo>
                    <a:cubicBezTo>
                      <a:pt x="90" y="129"/>
                      <a:pt x="90" y="129"/>
                      <a:pt x="90" y="129"/>
                    </a:cubicBezTo>
                    <a:cubicBezTo>
                      <a:pt x="90" y="129"/>
                      <a:pt x="90" y="129"/>
                      <a:pt x="90" y="129"/>
                    </a:cubicBezTo>
                    <a:cubicBezTo>
                      <a:pt x="90" y="130"/>
                      <a:pt x="90" y="130"/>
                      <a:pt x="90" y="130"/>
                    </a:cubicBezTo>
                    <a:cubicBezTo>
                      <a:pt x="90" y="130"/>
                      <a:pt x="90" y="130"/>
                      <a:pt x="90" y="130"/>
                    </a:cubicBezTo>
                    <a:cubicBezTo>
                      <a:pt x="90" y="130"/>
                      <a:pt x="90" y="130"/>
                      <a:pt x="90" y="130"/>
                    </a:cubicBezTo>
                    <a:cubicBezTo>
                      <a:pt x="90" y="130"/>
                      <a:pt x="90" y="130"/>
                      <a:pt x="90" y="130"/>
                    </a:cubicBezTo>
                    <a:cubicBezTo>
                      <a:pt x="91" y="130"/>
                      <a:pt x="91" y="130"/>
                      <a:pt x="91" y="130"/>
                    </a:cubicBezTo>
                    <a:cubicBezTo>
                      <a:pt x="91" y="130"/>
                      <a:pt x="91" y="130"/>
                      <a:pt x="91" y="130"/>
                    </a:cubicBezTo>
                    <a:cubicBezTo>
                      <a:pt x="91" y="130"/>
                      <a:pt x="91" y="130"/>
                      <a:pt x="91" y="130"/>
                    </a:cubicBezTo>
                    <a:cubicBezTo>
                      <a:pt x="91" y="130"/>
                      <a:pt x="91" y="130"/>
                      <a:pt x="91" y="130"/>
                    </a:cubicBezTo>
                    <a:cubicBezTo>
                      <a:pt x="91" y="130"/>
                      <a:pt x="91" y="130"/>
                      <a:pt x="91" y="130"/>
                    </a:cubicBezTo>
                    <a:cubicBezTo>
                      <a:pt x="91" y="130"/>
                      <a:pt x="91" y="130"/>
                      <a:pt x="91" y="130"/>
                    </a:cubicBezTo>
                    <a:cubicBezTo>
                      <a:pt x="91" y="130"/>
                      <a:pt x="91" y="130"/>
                      <a:pt x="91" y="130"/>
                    </a:cubicBezTo>
                    <a:cubicBezTo>
                      <a:pt x="91" y="131"/>
                      <a:pt x="91" y="131"/>
                      <a:pt x="91" y="131"/>
                    </a:cubicBezTo>
                    <a:cubicBezTo>
                      <a:pt x="91" y="131"/>
                      <a:pt x="91" y="131"/>
                      <a:pt x="91" y="131"/>
                    </a:cubicBezTo>
                    <a:cubicBezTo>
                      <a:pt x="91" y="131"/>
                      <a:pt x="91" y="131"/>
                      <a:pt x="91" y="131"/>
                    </a:cubicBezTo>
                    <a:cubicBezTo>
                      <a:pt x="91" y="131"/>
                      <a:pt x="91" y="131"/>
                      <a:pt x="91" y="131"/>
                    </a:cubicBezTo>
                    <a:cubicBezTo>
                      <a:pt x="91" y="131"/>
                      <a:pt x="91" y="131"/>
                      <a:pt x="91" y="131"/>
                    </a:cubicBezTo>
                    <a:cubicBezTo>
                      <a:pt x="91" y="131"/>
                      <a:pt x="91" y="131"/>
                      <a:pt x="91" y="131"/>
                    </a:cubicBezTo>
                    <a:cubicBezTo>
                      <a:pt x="91" y="131"/>
                      <a:pt x="91" y="131"/>
                      <a:pt x="91" y="131"/>
                    </a:cubicBezTo>
                    <a:cubicBezTo>
                      <a:pt x="91" y="131"/>
                      <a:pt x="91" y="131"/>
                      <a:pt x="91" y="131"/>
                    </a:cubicBezTo>
                    <a:cubicBezTo>
                      <a:pt x="91" y="131"/>
                      <a:pt x="91" y="131"/>
                      <a:pt x="91" y="131"/>
                    </a:cubicBezTo>
                    <a:cubicBezTo>
                      <a:pt x="91" y="131"/>
                      <a:pt x="91" y="131"/>
                      <a:pt x="91" y="131"/>
                    </a:cubicBezTo>
                    <a:cubicBezTo>
                      <a:pt x="92" y="131"/>
                      <a:pt x="92" y="131"/>
                      <a:pt x="92" y="131"/>
                    </a:cubicBezTo>
                    <a:cubicBezTo>
                      <a:pt x="92" y="131"/>
                      <a:pt x="92" y="131"/>
                      <a:pt x="92" y="131"/>
                    </a:cubicBezTo>
                    <a:cubicBezTo>
                      <a:pt x="92" y="131"/>
                      <a:pt x="92" y="131"/>
                      <a:pt x="92" y="131"/>
                    </a:cubicBezTo>
                    <a:cubicBezTo>
                      <a:pt x="92" y="131"/>
                      <a:pt x="92" y="131"/>
                      <a:pt x="92" y="131"/>
                    </a:cubicBezTo>
                    <a:cubicBezTo>
                      <a:pt x="92" y="131"/>
                      <a:pt x="92" y="131"/>
                      <a:pt x="92" y="131"/>
                    </a:cubicBezTo>
                    <a:cubicBezTo>
                      <a:pt x="92" y="131"/>
                      <a:pt x="92" y="131"/>
                      <a:pt x="92" y="131"/>
                    </a:cubicBezTo>
                    <a:cubicBezTo>
                      <a:pt x="92" y="132"/>
                      <a:pt x="92" y="132"/>
                      <a:pt x="92" y="132"/>
                    </a:cubicBezTo>
                    <a:cubicBezTo>
                      <a:pt x="92" y="132"/>
                      <a:pt x="92" y="132"/>
                      <a:pt x="92" y="132"/>
                    </a:cubicBezTo>
                    <a:cubicBezTo>
                      <a:pt x="92" y="132"/>
                      <a:pt x="92" y="132"/>
                      <a:pt x="92" y="132"/>
                    </a:cubicBezTo>
                    <a:cubicBezTo>
                      <a:pt x="92" y="132"/>
                      <a:pt x="92" y="132"/>
                      <a:pt x="92" y="132"/>
                    </a:cubicBezTo>
                    <a:cubicBezTo>
                      <a:pt x="92" y="132"/>
                      <a:pt x="92" y="132"/>
                      <a:pt x="92" y="132"/>
                    </a:cubicBezTo>
                    <a:cubicBezTo>
                      <a:pt x="92" y="132"/>
                      <a:pt x="92" y="132"/>
                      <a:pt x="92" y="132"/>
                    </a:cubicBezTo>
                    <a:cubicBezTo>
                      <a:pt x="92" y="132"/>
                      <a:pt x="92" y="132"/>
                      <a:pt x="92" y="132"/>
                    </a:cubicBezTo>
                    <a:cubicBezTo>
                      <a:pt x="92" y="132"/>
                      <a:pt x="92" y="132"/>
                      <a:pt x="92" y="132"/>
                    </a:cubicBezTo>
                    <a:cubicBezTo>
                      <a:pt x="92" y="132"/>
                      <a:pt x="92" y="132"/>
                      <a:pt x="92" y="132"/>
                    </a:cubicBezTo>
                    <a:cubicBezTo>
                      <a:pt x="92" y="132"/>
                      <a:pt x="92" y="132"/>
                      <a:pt x="92" y="132"/>
                    </a:cubicBezTo>
                    <a:cubicBezTo>
                      <a:pt x="92" y="132"/>
                      <a:pt x="92" y="132"/>
                      <a:pt x="92" y="132"/>
                    </a:cubicBezTo>
                    <a:cubicBezTo>
                      <a:pt x="92" y="132"/>
                      <a:pt x="92" y="132"/>
                      <a:pt x="92" y="132"/>
                    </a:cubicBezTo>
                    <a:cubicBezTo>
                      <a:pt x="92" y="132"/>
                      <a:pt x="92" y="132"/>
                      <a:pt x="92" y="132"/>
                    </a:cubicBezTo>
                    <a:cubicBezTo>
                      <a:pt x="92" y="132"/>
                      <a:pt x="92" y="132"/>
                      <a:pt x="92" y="132"/>
                    </a:cubicBezTo>
                    <a:cubicBezTo>
                      <a:pt x="93" y="132"/>
                      <a:pt x="93" y="132"/>
                      <a:pt x="93" y="132"/>
                    </a:cubicBezTo>
                    <a:cubicBezTo>
                      <a:pt x="93" y="132"/>
                      <a:pt x="93" y="132"/>
                      <a:pt x="93" y="132"/>
                    </a:cubicBezTo>
                    <a:cubicBezTo>
                      <a:pt x="93" y="132"/>
                      <a:pt x="93" y="132"/>
                      <a:pt x="93" y="132"/>
                    </a:cubicBezTo>
                    <a:cubicBezTo>
                      <a:pt x="93" y="132"/>
                      <a:pt x="93" y="132"/>
                      <a:pt x="93" y="132"/>
                    </a:cubicBezTo>
                    <a:cubicBezTo>
                      <a:pt x="93" y="132"/>
                      <a:pt x="93" y="132"/>
                      <a:pt x="93" y="132"/>
                    </a:cubicBezTo>
                    <a:cubicBezTo>
                      <a:pt x="93" y="133"/>
                      <a:pt x="93" y="133"/>
                      <a:pt x="93" y="133"/>
                    </a:cubicBezTo>
                    <a:cubicBezTo>
                      <a:pt x="93" y="133"/>
                      <a:pt x="93" y="133"/>
                      <a:pt x="93" y="133"/>
                    </a:cubicBezTo>
                    <a:cubicBezTo>
                      <a:pt x="93" y="133"/>
                      <a:pt x="93" y="133"/>
                      <a:pt x="93" y="133"/>
                    </a:cubicBezTo>
                    <a:cubicBezTo>
                      <a:pt x="93" y="133"/>
                      <a:pt x="93" y="133"/>
                      <a:pt x="93" y="133"/>
                    </a:cubicBezTo>
                    <a:cubicBezTo>
                      <a:pt x="93" y="133"/>
                      <a:pt x="93" y="133"/>
                      <a:pt x="93" y="133"/>
                    </a:cubicBezTo>
                    <a:cubicBezTo>
                      <a:pt x="93" y="133"/>
                      <a:pt x="93" y="133"/>
                      <a:pt x="93" y="133"/>
                    </a:cubicBezTo>
                    <a:cubicBezTo>
                      <a:pt x="93" y="133"/>
                      <a:pt x="93" y="133"/>
                      <a:pt x="93" y="133"/>
                    </a:cubicBezTo>
                    <a:cubicBezTo>
                      <a:pt x="93" y="133"/>
                      <a:pt x="93" y="133"/>
                      <a:pt x="93" y="133"/>
                    </a:cubicBezTo>
                    <a:cubicBezTo>
                      <a:pt x="93" y="133"/>
                      <a:pt x="93" y="133"/>
                      <a:pt x="93" y="133"/>
                    </a:cubicBezTo>
                    <a:cubicBezTo>
                      <a:pt x="93" y="133"/>
                      <a:pt x="93" y="133"/>
                      <a:pt x="93" y="133"/>
                    </a:cubicBezTo>
                    <a:cubicBezTo>
                      <a:pt x="93" y="133"/>
                      <a:pt x="93" y="133"/>
                      <a:pt x="93" y="133"/>
                    </a:cubicBezTo>
                    <a:cubicBezTo>
                      <a:pt x="93" y="134"/>
                      <a:pt x="93" y="134"/>
                      <a:pt x="93" y="134"/>
                    </a:cubicBezTo>
                    <a:cubicBezTo>
                      <a:pt x="93" y="134"/>
                      <a:pt x="93" y="134"/>
                      <a:pt x="93" y="134"/>
                    </a:cubicBezTo>
                    <a:cubicBezTo>
                      <a:pt x="93" y="134"/>
                      <a:pt x="93" y="134"/>
                      <a:pt x="93" y="134"/>
                    </a:cubicBezTo>
                    <a:cubicBezTo>
                      <a:pt x="94" y="134"/>
                      <a:pt x="94" y="134"/>
                      <a:pt x="94" y="134"/>
                    </a:cubicBezTo>
                    <a:cubicBezTo>
                      <a:pt x="93" y="133"/>
                      <a:pt x="93" y="133"/>
                      <a:pt x="93" y="133"/>
                    </a:cubicBezTo>
                    <a:cubicBezTo>
                      <a:pt x="94" y="134"/>
                      <a:pt x="94" y="134"/>
                      <a:pt x="94" y="134"/>
                    </a:cubicBezTo>
                    <a:cubicBezTo>
                      <a:pt x="94" y="134"/>
                      <a:pt x="94" y="134"/>
                      <a:pt x="94" y="134"/>
                    </a:cubicBezTo>
                    <a:cubicBezTo>
                      <a:pt x="94" y="134"/>
                      <a:pt x="94" y="134"/>
                      <a:pt x="94" y="134"/>
                    </a:cubicBezTo>
                    <a:cubicBezTo>
                      <a:pt x="94" y="134"/>
                      <a:pt x="94" y="134"/>
                      <a:pt x="94" y="134"/>
                    </a:cubicBezTo>
                    <a:cubicBezTo>
                      <a:pt x="94" y="134"/>
                      <a:pt x="94" y="134"/>
                      <a:pt x="94" y="134"/>
                    </a:cubicBezTo>
                    <a:cubicBezTo>
                      <a:pt x="94" y="134"/>
                      <a:pt x="94" y="134"/>
                      <a:pt x="94" y="134"/>
                    </a:cubicBezTo>
                    <a:cubicBezTo>
                      <a:pt x="94" y="134"/>
                      <a:pt x="94" y="134"/>
                      <a:pt x="94" y="134"/>
                    </a:cubicBezTo>
                    <a:cubicBezTo>
                      <a:pt x="94" y="134"/>
                      <a:pt x="94" y="134"/>
                      <a:pt x="94" y="134"/>
                    </a:cubicBezTo>
                    <a:cubicBezTo>
                      <a:pt x="94" y="134"/>
                      <a:pt x="94" y="134"/>
                      <a:pt x="94" y="134"/>
                    </a:cubicBezTo>
                    <a:cubicBezTo>
                      <a:pt x="94" y="134"/>
                      <a:pt x="94" y="134"/>
                      <a:pt x="94" y="134"/>
                    </a:cubicBezTo>
                    <a:cubicBezTo>
                      <a:pt x="94" y="134"/>
                      <a:pt x="94" y="134"/>
                      <a:pt x="94" y="134"/>
                    </a:cubicBezTo>
                    <a:cubicBezTo>
                      <a:pt x="94" y="134"/>
                      <a:pt x="94" y="134"/>
                      <a:pt x="94" y="134"/>
                    </a:cubicBezTo>
                    <a:cubicBezTo>
                      <a:pt x="94" y="135"/>
                      <a:pt x="94" y="135"/>
                      <a:pt x="94" y="135"/>
                    </a:cubicBezTo>
                    <a:cubicBezTo>
                      <a:pt x="94" y="135"/>
                      <a:pt x="94" y="135"/>
                      <a:pt x="94" y="135"/>
                    </a:cubicBezTo>
                    <a:cubicBezTo>
                      <a:pt x="94" y="135"/>
                      <a:pt x="94" y="135"/>
                      <a:pt x="94" y="135"/>
                    </a:cubicBezTo>
                    <a:cubicBezTo>
                      <a:pt x="94" y="135"/>
                      <a:pt x="94" y="135"/>
                      <a:pt x="94" y="135"/>
                    </a:cubicBezTo>
                    <a:cubicBezTo>
                      <a:pt x="94" y="135"/>
                      <a:pt x="94" y="135"/>
                      <a:pt x="94" y="135"/>
                    </a:cubicBezTo>
                    <a:cubicBezTo>
                      <a:pt x="94" y="135"/>
                      <a:pt x="94" y="135"/>
                      <a:pt x="94" y="135"/>
                    </a:cubicBezTo>
                    <a:cubicBezTo>
                      <a:pt x="93" y="134"/>
                      <a:pt x="93" y="134"/>
                      <a:pt x="93" y="134"/>
                    </a:cubicBezTo>
                    <a:cubicBezTo>
                      <a:pt x="93" y="135"/>
                      <a:pt x="93" y="135"/>
                      <a:pt x="93" y="135"/>
                    </a:cubicBezTo>
                    <a:cubicBezTo>
                      <a:pt x="93" y="134"/>
                      <a:pt x="93" y="134"/>
                      <a:pt x="93" y="134"/>
                    </a:cubicBezTo>
                    <a:cubicBezTo>
                      <a:pt x="93" y="134"/>
                      <a:pt x="93" y="134"/>
                      <a:pt x="93" y="134"/>
                    </a:cubicBezTo>
                    <a:cubicBezTo>
                      <a:pt x="93" y="134"/>
                      <a:pt x="93" y="134"/>
                      <a:pt x="93" y="134"/>
                    </a:cubicBezTo>
                    <a:cubicBezTo>
                      <a:pt x="93" y="134"/>
                      <a:pt x="93" y="134"/>
                      <a:pt x="93" y="134"/>
                    </a:cubicBezTo>
                    <a:cubicBezTo>
                      <a:pt x="93" y="134"/>
                      <a:pt x="93" y="134"/>
                      <a:pt x="93" y="134"/>
                    </a:cubicBezTo>
                    <a:cubicBezTo>
                      <a:pt x="93" y="134"/>
                      <a:pt x="93" y="134"/>
                      <a:pt x="93" y="134"/>
                    </a:cubicBezTo>
                    <a:cubicBezTo>
                      <a:pt x="93" y="134"/>
                      <a:pt x="93" y="134"/>
                      <a:pt x="93" y="134"/>
                    </a:cubicBezTo>
                    <a:cubicBezTo>
                      <a:pt x="92" y="134"/>
                      <a:pt x="92" y="134"/>
                      <a:pt x="92" y="134"/>
                    </a:cubicBezTo>
                    <a:cubicBezTo>
                      <a:pt x="92" y="135"/>
                      <a:pt x="92" y="135"/>
                      <a:pt x="92" y="135"/>
                    </a:cubicBezTo>
                    <a:cubicBezTo>
                      <a:pt x="92" y="135"/>
                      <a:pt x="92" y="135"/>
                      <a:pt x="92" y="135"/>
                    </a:cubicBezTo>
                    <a:cubicBezTo>
                      <a:pt x="92" y="134"/>
                      <a:pt x="92" y="134"/>
                      <a:pt x="92" y="134"/>
                    </a:cubicBezTo>
                    <a:cubicBezTo>
                      <a:pt x="92" y="134"/>
                      <a:pt x="92" y="134"/>
                      <a:pt x="92" y="134"/>
                    </a:cubicBezTo>
                    <a:cubicBezTo>
                      <a:pt x="92" y="134"/>
                      <a:pt x="92" y="134"/>
                      <a:pt x="92" y="134"/>
                    </a:cubicBezTo>
                    <a:cubicBezTo>
                      <a:pt x="92" y="134"/>
                      <a:pt x="92" y="134"/>
                      <a:pt x="92" y="134"/>
                    </a:cubicBezTo>
                    <a:cubicBezTo>
                      <a:pt x="92" y="134"/>
                      <a:pt x="92" y="134"/>
                      <a:pt x="92" y="134"/>
                    </a:cubicBezTo>
                    <a:cubicBezTo>
                      <a:pt x="92" y="133"/>
                      <a:pt x="92" y="133"/>
                      <a:pt x="92" y="133"/>
                    </a:cubicBezTo>
                    <a:cubicBezTo>
                      <a:pt x="91" y="133"/>
                      <a:pt x="91" y="133"/>
                      <a:pt x="91" y="133"/>
                    </a:cubicBezTo>
                    <a:cubicBezTo>
                      <a:pt x="92" y="133"/>
                      <a:pt x="92" y="133"/>
                      <a:pt x="92" y="133"/>
                    </a:cubicBezTo>
                    <a:cubicBezTo>
                      <a:pt x="91" y="133"/>
                      <a:pt x="91" y="133"/>
                      <a:pt x="91" y="133"/>
                    </a:cubicBezTo>
                    <a:cubicBezTo>
                      <a:pt x="91" y="133"/>
                      <a:pt x="91" y="133"/>
                      <a:pt x="91" y="133"/>
                    </a:cubicBezTo>
                    <a:cubicBezTo>
                      <a:pt x="91" y="132"/>
                      <a:pt x="91" y="132"/>
                      <a:pt x="91" y="132"/>
                    </a:cubicBezTo>
                    <a:cubicBezTo>
                      <a:pt x="91" y="132"/>
                      <a:pt x="91" y="132"/>
                      <a:pt x="91" y="132"/>
                    </a:cubicBezTo>
                    <a:cubicBezTo>
                      <a:pt x="91" y="132"/>
                      <a:pt x="91" y="132"/>
                      <a:pt x="91" y="132"/>
                    </a:cubicBezTo>
                    <a:cubicBezTo>
                      <a:pt x="91" y="132"/>
                      <a:pt x="91" y="132"/>
                      <a:pt x="91" y="132"/>
                    </a:cubicBezTo>
                    <a:cubicBezTo>
                      <a:pt x="91" y="132"/>
                      <a:pt x="91" y="132"/>
                      <a:pt x="91" y="132"/>
                    </a:cubicBezTo>
                    <a:cubicBezTo>
                      <a:pt x="91" y="132"/>
                      <a:pt x="91" y="132"/>
                      <a:pt x="91" y="132"/>
                    </a:cubicBezTo>
                    <a:cubicBezTo>
                      <a:pt x="91" y="132"/>
                      <a:pt x="91" y="132"/>
                      <a:pt x="91" y="132"/>
                    </a:cubicBezTo>
                    <a:cubicBezTo>
                      <a:pt x="91" y="132"/>
                      <a:pt x="91" y="132"/>
                      <a:pt x="91" y="132"/>
                    </a:cubicBezTo>
                    <a:cubicBezTo>
                      <a:pt x="91" y="132"/>
                      <a:pt x="91" y="132"/>
                      <a:pt x="91" y="132"/>
                    </a:cubicBezTo>
                    <a:cubicBezTo>
                      <a:pt x="91" y="132"/>
                      <a:pt x="91" y="132"/>
                      <a:pt x="91" y="132"/>
                    </a:cubicBezTo>
                    <a:cubicBezTo>
                      <a:pt x="91" y="132"/>
                      <a:pt x="91" y="132"/>
                      <a:pt x="91" y="132"/>
                    </a:cubicBezTo>
                    <a:cubicBezTo>
                      <a:pt x="91" y="133"/>
                      <a:pt x="91" y="133"/>
                      <a:pt x="91" y="133"/>
                    </a:cubicBezTo>
                    <a:cubicBezTo>
                      <a:pt x="91" y="133"/>
                      <a:pt x="91" y="133"/>
                      <a:pt x="91" y="133"/>
                    </a:cubicBezTo>
                    <a:cubicBezTo>
                      <a:pt x="91" y="133"/>
                      <a:pt x="91" y="133"/>
                      <a:pt x="91" y="133"/>
                    </a:cubicBezTo>
                    <a:cubicBezTo>
                      <a:pt x="91" y="133"/>
                      <a:pt x="91" y="133"/>
                      <a:pt x="91" y="133"/>
                    </a:cubicBezTo>
                    <a:cubicBezTo>
                      <a:pt x="91" y="133"/>
                      <a:pt x="91" y="133"/>
                      <a:pt x="91" y="133"/>
                    </a:cubicBezTo>
                    <a:cubicBezTo>
                      <a:pt x="91" y="133"/>
                      <a:pt x="91" y="133"/>
                      <a:pt x="91" y="133"/>
                    </a:cubicBezTo>
                    <a:cubicBezTo>
                      <a:pt x="91" y="133"/>
                      <a:pt x="91" y="133"/>
                      <a:pt x="91" y="133"/>
                    </a:cubicBezTo>
                    <a:cubicBezTo>
                      <a:pt x="91" y="133"/>
                      <a:pt x="91" y="133"/>
                      <a:pt x="91" y="133"/>
                    </a:cubicBezTo>
                    <a:cubicBezTo>
                      <a:pt x="91" y="133"/>
                      <a:pt x="91" y="133"/>
                      <a:pt x="91" y="133"/>
                    </a:cubicBezTo>
                    <a:cubicBezTo>
                      <a:pt x="91" y="133"/>
                      <a:pt x="91" y="133"/>
                      <a:pt x="91" y="133"/>
                    </a:cubicBezTo>
                    <a:cubicBezTo>
                      <a:pt x="91" y="133"/>
                      <a:pt x="91" y="133"/>
                      <a:pt x="91" y="133"/>
                    </a:cubicBezTo>
                    <a:cubicBezTo>
                      <a:pt x="91" y="133"/>
                      <a:pt x="91" y="133"/>
                      <a:pt x="91" y="133"/>
                    </a:cubicBezTo>
                    <a:cubicBezTo>
                      <a:pt x="91" y="133"/>
                      <a:pt x="91" y="133"/>
                      <a:pt x="91" y="133"/>
                    </a:cubicBezTo>
                    <a:cubicBezTo>
                      <a:pt x="91" y="133"/>
                      <a:pt x="91" y="133"/>
                      <a:pt x="91" y="133"/>
                    </a:cubicBezTo>
                    <a:cubicBezTo>
                      <a:pt x="91" y="133"/>
                      <a:pt x="91" y="133"/>
                      <a:pt x="91" y="133"/>
                    </a:cubicBezTo>
                    <a:cubicBezTo>
                      <a:pt x="91" y="133"/>
                      <a:pt x="91" y="133"/>
                      <a:pt x="91" y="133"/>
                    </a:cubicBezTo>
                    <a:cubicBezTo>
                      <a:pt x="91" y="133"/>
                      <a:pt x="91" y="133"/>
                      <a:pt x="91" y="133"/>
                    </a:cubicBezTo>
                    <a:cubicBezTo>
                      <a:pt x="90" y="133"/>
                      <a:pt x="90" y="133"/>
                      <a:pt x="90" y="133"/>
                    </a:cubicBezTo>
                    <a:cubicBezTo>
                      <a:pt x="90" y="134"/>
                      <a:pt x="90" y="134"/>
                      <a:pt x="90" y="134"/>
                    </a:cubicBezTo>
                    <a:cubicBezTo>
                      <a:pt x="91" y="134"/>
                      <a:pt x="91" y="134"/>
                      <a:pt x="91" y="134"/>
                    </a:cubicBezTo>
                    <a:cubicBezTo>
                      <a:pt x="91" y="134"/>
                      <a:pt x="91" y="134"/>
                      <a:pt x="91" y="134"/>
                    </a:cubicBezTo>
                    <a:cubicBezTo>
                      <a:pt x="91" y="134"/>
                      <a:pt x="91" y="134"/>
                      <a:pt x="91" y="134"/>
                    </a:cubicBezTo>
                    <a:cubicBezTo>
                      <a:pt x="91" y="134"/>
                      <a:pt x="91" y="134"/>
                      <a:pt x="91" y="134"/>
                    </a:cubicBezTo>
                    <a:cubicBezTo>
                      <a:pt x="91" y="134"/>
                      <a:pt x="91" y="134"/>
                      <a:pt x="91" y="134"/>
                    </a:cubicBezTo>
                    <a:cubicBezTo>
                      <a:pt x="91" y="134"/>
                      <a:pt x="91" y="134"/>
                      <a:pt x="91" y="134"/>
                    </a:cubicBezTo>
                    <a:cubicBezTo>
                      <a:pt x="91" y="134"/>
                      <a:pt x="91" y="134"/>
                      <a:pt x="91" y="134"/>
                    </a:cubicBezTo>
                    <a:cubicBezTo>
                      <a:pt x="91" y="134"/>
                      <a:pt x="91" y="134"/>
                      <a:pt x="91" y="134"/>
                    </a:cubicBezTo>
                    <a:cubicBezTo>
                      <a:pt x="92" y="134"/>
                      <a:pt x="92" y="134"/>
                      <a:pt x="92" y="134"/>
                    </a:cubicBezTo>
                    <a:cubicBezTo>
                      <a:pt x="92" y="134"/>
                      <a:pt x="92" y="134"/>
                      <a:pt x="92" y="134"/>
                    </a:cubicBezTo>
                    <a:cubicBezTo>
                      <a:pt x="92" y="134"/>
                      <a:pt x="92" y="134"/>
                      <a:pt x="92" y="134"/>
                    </a:cubicBezTo>
                    <a:cubicBezTo>
                      <a:pt x="92" y="135"/>
                      <a:pt x="92" y="135"/>
                      <a:pt x="92" y="135"/>
                    </a:cubicBezTo>
                    <a:cubicBezTo>
                      <a:pt x="92" y="135"/>
                      <a:pt x="92" y="135"/>
                      <a:pt x="92" y="135"/>
                    </a:cubicBezTo>
                    <a:cubicBezTo>
                      <a:pt x="92" y="135"/>
                      <a:pt x="92" y="135"/>
                      <a:pt x="92" y="135"/>
                    </a:cubicBezTo>
                    <a:cubicBezTo>
                      <a:pt x="92" y="135"/>
                      <a:pt x="92" y="135"/>
                      <a:pt x="92" y="135"/>
                    </a:cubicBezTo>
                    <a:cubicBezTo>
                      <a:pt x="92" y="135"/>
                      <a:pt x="92" y="135"/>
                      <a:pt x="92" y="135"/>
                    </a:cubicBezTo>
                    <a:cubicBezTo>
                      <a:pt x="92" y="135"/>
                      <a:pt x="92" y="135"/>
                      <a:pt x="92" y="135"/>
                    </a:cubicBezTo>
                    <a:cubicBezTo>
                      <a:pt x="92" y="135"/>
                      <a:pt x="92" y="135"/>
                      <a:pt x="92" y="135"/>
                    </a:cubicBezTo>
                    <a:cubicBezTo>
                      <a:pt x="91" y="135"/>
                      <a:pt x="91" y="135"/>
                      <a:pt x="91" y="135"/>
                    </a:cubicBezTo>
                    <a:cubicBezTo>
                      <a:pt x="91" y="135"/>
                      <a:pt x="91" y="135"/>
                      <a:pt x="91" y="135"/>
                    </a:cubicBezTo>
                    <a:cubicBezTo>
                      <a:pt x="91" y="135"/>
                      <a:pt x="91" y="135"/>
                      <a:pt x="91" y="135"/>
                    </a:cubicBezTo>
                    <a:cubicBezTo>
                      <a:pt x="91" y="135"/>
                      <a:pt x="91" y="135"/>
                      <a:pt x="91" y="135"/>
                    </a:cubicBezTo>
                    <a:cubicBezTo>
                      <a:pt x="91" y="135"/>
                      <a:pt x="91" y="135"/>
                      <a:pt x="91" y="135"/>
                    </a:cubicBezTo>
                    <a:cubicBezTo>
                      <a:pt x="91" y="135"/>
                      <a:pt x="91" y="135"/>
                      <a:pt x="91" y="135"/>
                    </a:cubicBezTo>
                    <a:cubicBezTo>
                      <a:pt x="91" y="134"/>
                      <a:pt x="91" y="134"/>
                      <a:pt x="91" y="134"/>
                    </a:cubicBezTo>
                    <a:cubicBezTo>
                      <a:pt x="91" y="134"/>
                      <a:pt x="91" y="134"/>
                      <a:pt x="91" y="134"/>
                    </a:cubicBezTo>
                    <a:cubicBezTo>
                      <a:pt x="91" y="134"/>
                      <a:pt x="91" y="134"/>
                      <a:pt x="91" y="134"/>
                    </a:cubicBezTo>
                    <a:cubicBezTo>
                      <a:pt x="91" y="134"/>
                      <a:pt x="91" y="134"/>
                      <a:pt x="91" y="134"/>
                    </a:cubicBezTo>
                    <a:cubicBezTo>
                      <a:pt x="91" y="134"/>
                      <a:pt x="91" y="134"/>
                      <a:pt x="91" y="134"/>
                    </a:cubicBezTo>
                    <a:cubicBezTo>
                      <a:pt x="91" y="134"/>
                      <a:pt x="91" y="134"/>
                      <a:pt x="91" y="134"/>
                    </a:cubicBezTo>
                    <a:cubicBezTo>
                      <a:pt x="91" y="134"/>
                      <a:pt x="91" y="134"/>
                      <a:pt x="91" y="134"/>
                    </a:cubicBezTo>
                    <a:cubicBezTo>
                      <a:pt x="90" y="134"/>
                      <a:pt x="90" y="134"/>
                      <a:pt x="90" y="134"/>
                    </a:cubicBezTo>
                    <a:cubicBezTo>
                      <a:pt x="90" y="134"/>
                      <a:pt x="90" y="134"/>
                      <a:pt x="90" y="134"/>
                    </a:cubicBezTo>
                    <a:cubicBezTo>
                      <a:pt x="90" y="134"/>
                      <a:pt x="90" y="134"/>
                      <a:pt x="90" y="134"/>
                    </a:cubicBezTo>
                    <a:cubicBezTo>
                      <a:pt x="90" y="134"/>
                      <a:pt x="90" y="134"/>
                      <a:pt x="90" y="134"/>
                    </a:cubicBezTo>
                    <a:cubicBezTo>
                      <a:pt x="90" y="133"/>
                      <a:pt x="90" y="133"/>
                      <a:pt x="90" y="133"/>
                    </a:cubicBezTo>
                    <a:cubicBezTo>
                      <a:pt x="90" y="133"/>
                      <a:pt x="90" y="133"/>
                      <a:pt x="90" y="133"/>
                    </a:cubicBezTo>
                    <a:cubicBezTo>
                      <a:pt x="90" y="133"/>
                      <a:pt x="90" y="133"/>
                      <a:pt x="90" y="133"/>
                    </a:cubicBezTo>
                    <a:cubicBezTo>
                      <a:pt x="90" y="133"/>
                      <a:pt x="90" y="133"/>
                      <a:pt x="90" y="133"/>
                    </a:cubicBezTo>
                    <a:cubicBezTo>
                      <a:pt x="89" y="133"/>
                      <a:pt x="89" y="133"/>
                      <a:pt x="89" y="133"/>
                    </a:cubicBezTo>
                    <a:cubicBezTo>
                      <a:pt x="89" y="133"/>
                      <a:pt x="89" y="133"/>
                      <a:pt x="89" y="133"/>
                    </a:cubicBezTo>
                    <a:cubicBezTo>
                      <a:pt x="89" y="133"/>
                      <a:pt x="89" y="133"/>
                      <a:pt x="89" y="133"/>
                    </a:cubicBezTo>
                    <a:cubicBezTo>
                      <a:pt x="89" y="133"/>
                      <a:pt x="89" y="133"/>
                      <a:pt x="89" y="133"/>
                    </a:cubicBezTo>
                    <a:cubicBezTo>
                      <a:pt x="89" y="133"/>
                      <a:pt x="89" y="133"/>
                      <a:pt x="89" y="133"/>
                    </a:cubicBezTo>
                    <a:cubicBezTo>
                      <a:pt x="89" y="133"/>
                      <a:pt x="89" y="133"/>
                      <a:pt x="89" y="133"/>
                    </a:cubicBezTo>
                    <a:cubicBezTo>
                      <a:pt x="90" y="133"/>
                      <a:pt x="90" y="134"/>
                      <a:pt x="90" y="134"/>
                    </a:cubicBezTo>
                    <a:cubicBezTo>
                      <a:pt x="90" y="134"/>
                      <a:pt x="90" y="134"/>
                      <a:pt x="90" y="134"/>
                    </a:cubicBezTo>
                    <a:cubicBezTo>
                      <a:pt x="90" y="134"/>
                      <a:pt x="90" y="134"/>
                      <a:pt x="90" y="134"/>
                    </a:cubicBezTo>
                    <a:cubicBezTo>
                      <a:pt x="90" y="134"/>
                      <a:pt x="90" y="134"/>
                      <a:pt x="90" y="134"/>
                    </a:cubicBezTo>
                    <a:cubicBezTo>
                      <a:pt x="90" y="134"/>
                      <a:pt x="90" y="134"/>
                      <a:pt x="90" y="134"/>
                    </a:cubicBezTo>
                    <a:cubicBezTo>
                      <a:pt x="89" y="134"/>
                      <a:pt x="89" y="134"/>
                      <a:pt x="89" y="134"/>
                    </a:cubicBezTo>
                    <a:cubicBezTo>
                      <a:pt x="90" y="134"/>
                      <a:pt x="90" y="134"/>
                      <a:pt x="90" y="134"/>
                    </a:cubicBezTo>
                    <a:cubicBezTo>
                      <a:pt x="90" y="134"/>
                      <a:pt x="90" y="134"/>
                      <a:pt x="90" y="134"/>
                    </a:cubicBezTo>
                    <a:cubicBezTo>
                      <a:pt x="90" y="134"/>
                      <a:pt x="90" y="134"/>
                      <a:pt x="90" y="134"/>
                    </a:cubicBezTo>
                    <a:cubicBezTo>
                      <a:pt x="90" y="134"/>
                      <a:pt x="90" y="134"/>
                      <a:pt x="90" y="134"/>
                    </a:cubicBezTo>
                    <a:cubicBezTo>
                      <a:pt x="90" y="134"/>
                      <a:pt x="90" y="134"/>
                      <a:pt x="90" y="134"/>
                    </a:cubicBezTo>
                    <a:cubicBezTo>
                      <a:pt x="90" y="134"/>
                      <a:pt x="90" y="134"/>
                      <a:pt x="90" y="134"/>
                    </a:cubicBezTo>
                    <a:cubicBezTo>
                      <a:pt x="90" y="134"/>
                      <a:pt x="90" y="134"/>
                      <a:pt x="90" y="134"/>
                    </a:cubicBezTo>
                    <a:cubicBezTo>
                      <a:pt x="90" y="135"/>
                      <a:pt x="90" y="135"/>
                      <a:pt x="90" y="135"/>
                    </a:cubicBezTo>
                    <a:cubicBezTo>
                      <a:pt x="90" y="135"/>
                      <a:pt x="90" y="135"/>
                      <a:pt x="90" y="135"/>
                    </a:cubicBezTo>
                    <a:cubicBezTo>
                      <a:pt x="90" y="134"/>
                      <a:pt x="90" y="134"/>
                      <a:pt x="90" y="134"/>
                    </a:cubicBezTo>
                    <a:cubicBezTo>
                      <a:pt x="90" y="134"/>
                      <a:pt x="90" y="134"/>
                      <a:pt x="90" y="134"/>
                    </a:cubicBezTo>
                    <a:cubicBezTo>
                      <a:pt x="90" y="134"/>
                      <a:pt x="90" y="134"/>
                      <a:pt x="90" y="134"/>
                    </a:cubicBezTo>
                    <a:cubicBezTo>
                      <a:pt x="90" y="134"/>
                      <a:pt x="90" y="134"/>
                      <a:pt x="90" y="134"/>
                    </a:cubicBezTo>
                    <a:cubicBezTo>
                      <a:pt x="90" y="134"/>
                      <a:pt x="90" y="134"/>
                      <a:pt x="90" y="134"/>
                    </a:cubicBezTo>
                    <a:cubicBezTo>
                      <a:pt x="90" y="134"/>
                      <a:pt x="90" y="134"/>
                      <a:pt x="90" y="134"/>
                    </a:cubicBezTo>
                    <a:cubicBezTo>
                      <a:pt x="90" y="134"/>
                      <a:pt x="90" y="134"/>
                      <a:pt x="90" y="134"/>
                    </a:cubicBezTo>
                    <a:cubicBezTo>
                      <a:pt x="90" y="134"/>
                      <a:pt x="90" y="134"/>
                      <a:pt x="90" y="134"/>
                    </a:cubicBezTo>
                    <a:cubicBezTo>
                      <a:pt x="90" y="134"/>
                      <a:pt x="90" y="134"/>
                      <a:pt x="90" y="134"/>
                    </a:cubicBezTo>
                    <a:cubicBezTo>
                      <a:pt x="91" y="134"/>
                      <a:pt x="91" y="134"/>
                      <a:pt x="91" y="134"/>
                    </a:cubicBezTo>
                    <a:cubicBezTo>
                      <a:pt x="91" y="134"/>
                      <a:pt x="91" y="134"/>
                      <a:pt x="91" y="134"/>
                    </a:cubicBezTo>
                    <a:cubicBezTo>
                      <a:pt x="91" y="134"/>
                      <a:pt x="91" y="134"/>
                      <a:pt x="91" y="134"/>
                    </a:cubicBezTo>
                    <a:cubicBezTo>
                      <a:pt x="91" y="135"/>
                      <a:pt x="91" y="135"/>
                      <a:pt x="91" y="135"/>
                    </a:cubicBezTo>
                    <a:cubicBezTo>
                      <a:pt x="91" y="135"/>
                      <a:pt x="91" y="135"/>
                      <a:pt x="91" y="135"/>
                    </a:cubicBezTo>
                    <a:cubicBezTo>
                      <a:pt x="91" y="135"/>
                      <a:pt x="91" y="135"/>
                      <a:pt x="91" y="135"/>
                    </a:cubicBezTo>
                    <a:cubicBezTo>
                      <a:pt x="91" y="135"/>
                      <a:pt x="91" y="135"/>
                      <a:pt x="91" y="135"/>
                    </a:cubicBezTo>
                    <a:cubicBezTo>
                      <a:pt x="91" y="135"/>
                      <a:pt x="91" y="135"/>
                      <a:pt x="91" y="135"/>
                    </a:cubicBezTo>
                    <a:cubicBezTo>
                      <a:pt x="91" y="135"/>
                      <a:pt x="91" y="135"/>
                      <a:pt x="91" y="135"/>
                    </a:cubicBezTo>
                    <a:cubicBezTo>
                      <a:pt x="91" y="135"/>
                      <a:pt x="91" y="135"/>
                      <a:pt x="91" y="135"/>
                    </a:cubicBezTo>
                    <a:cubicBezTo>
                      <a:pt x="91" y="135"/>
                      <a:pt x="91" y="135"/>
                      <a:pt x="91" y="135"/>
                    </a:cubicBezTo>
                    <a:cubicBezTo>
                      <a:pt x="91" y="135"/>
                      <a:pt x="91" y="135"/>
                      <a:pt x="91" y="135"/>
                    </a:cubicBezTo>
                    <a:cubicBezTo>
                      <a:pt x="91" y="135"/>
                      <a:pt x="91" y="135"/>
                      <a:pt x="91" y="135"/>
                    </a:cubicBezTo>
                    <a:cubicBezTo>
                      <a:pt x="91" y="135"/>
                      <a:pt x="91" y="135"/>
                      <a:pt x="91" y="135"/>
                    </a:cubicBezTo>
                    <a:cubicBezTo>
                      <a:pt x="91" y="135"/>
                      <a:pt x="91" y="135"/>
                      <a:pt x="91" y="135"/>
                    </a:cubicBezTo>
                    <a:cubicBezTo>
                      <a:pt x="92" y="135"/>
                      <a:pt x="92" y="135"/>
                      <a:pt x="92" y="135"/>
                    </a:cubicBezTo>
                    <a:cubicBezTo>
                      <a:pt x="91" y="135"/>
                      <a:pt x="91" y="135"/>
                      <a:pt x="91" y="135"/>
                    </a:cubicBezTo>
                    <a:cubicBezTo>
                      <a:pt x="91" y="135"/>
                      <a:pt x="91" y="135"/>
                      <a:pt x="91" y="135"/>
                    </a:cubicBezTo>
                    <a:cubicBezTo>
                      <a:pt x="91" y="135"/>
                      <a:pt x="91" y="135"/>
                      <a:pt x="91" y="135"/>
                    </a:cubicBezTo>
                    <a:cubicBezTo>
                      <a:pt x="92" y="135"/>
                      <a:pt x="92" y="135"/>
                      <a:pt x="92" y="135"/>
                    </a:cubicBezTo>
                    <a:cubicBezTo>
                      <a:pt x="92" y="135"/>
                      <a:pt x="92" y="135"/>
                      <a:pt x="92" y="135"/>
                    </a:cubicBezTo>
                    <a:cubicBezTo>
                      <a:pt x="92" y="135"/>
                      <a:pt x="92" y="135"/>
                      <a:pt x="92" y="135"/>
                    </a:cubicBezTo>
                    <a:cubicBezTo>
                      <a:pt x="92" y="135"/>
                      <a:pt x="92" y="135"/>
                      <a:pt x="92" y="135"/>
                    </a:cubicBezTo>
                    <a:cubicBezTo>
                      <a:pt x="92" y="135"/>
                      <a:pt x="92" y="135"/>
                      <a:pt x="92" y="135"/>
                    </a:cubicBezTo>
                    <a:cubicBezTo>
                      <a:pt x="92" y="135"/>
                      <a:pt x="92" y="135"/>
                      <a:pt x="92" y="135"/>
                    </a:cubicBezTo>
                    <a:cubicBezTo>
                      <a:pt x="92" y="136"/>
                      <a:pt x="92" y="136"/>
                      <a:pt x="92" y="136"/>
                    </a:cubicBezTo>
                    <a:cubicBezTo>
                      <a:pt x="92" y="136"/>
                      <a:pt x="92" y="136"/>
                      <a:pt x="92" y="136"/>
                    </a:cubicBezTo>
                    <a:cubicBezTo>
                      <a:pt x="92" y="136"/>
                      <a:pt x="92" y="136"/>
                      <a:pt x="92" y="136"/>
                    </a:cubicBezTo>
                    <a:cubicBezTo>
                      <a:pt x="93" y="135"/>
                      <a:pt x="93" y="135"/>
                      <a:pt x="93" y="135"/>
                    </a:cubicBezTo>
                    <a:cubicBezTo>
                      <a:pt x="93" y="136"/>
                      <a:pt x="93" y="136"/>
                      <a:pt x="93" y="136"/>
                    </a:cubicBezTo>
                    <a:cubicBezTo>
                      <a:pt x="93" y="136"/>
                      <a:pt x="93" y="136"/>
                      <a:pt x="93" y="136"/>
                    </a:cubicBezTo>
                    <a:cubicBezTo>
                      <a:pt x="93" y="136"/>
                      <a:pt x="93" y="136"/>
                      <a:pt x="93" y="136"/>
                    </a:cubicBezTo>
                    <a:cubicBezTo>
                      <a:pt x="93" y="136"/>
                      <a:pt x="93" y="136"/>
                      <a:pt x="93" y="136"/>
                    </a:cubicBezTo>
                    <a:cubicBezTo>
                      <a:pt x="93" y="136"/>
                      <a:pt x="93" y="136"/>
                      <a:pt x="93" y="136"/>
                    </a:cubicBezTo>
                    <a:cubicBezTo>
                      <a:pt x="93" y="136"/>
                      <a:pt x="93" y="136"/>
                      <a:pt x="93" y="136"/>
                    </a:cubicBezTo>
                    <a:cubicBezTo>
                      <a:pt x="93" y="136"/>
                      <a:pt x="93" y="136"/>
                      <a:pt x="93" y="136"/>
                    </a:cubicBezTo>
                    <a:cubicBezTo>
                      <a:pt x="93" y="136"/>
                      <a:pt x="93" y="136"/>
                      <a:pt x="93" y="136"/>
                    </a:cubicBezTo>
                    <a:cubicBezTo>
                      <a:pt x="93" y="136"/>
                      <a:pt x="93" y="136"/>
                      <a:pt x="93" y="136"/>
                    </a:cubicBezTo>
                    <a:cubicBezTo>
                      <a:pt x="93" y="136"/>
                      <a:pt x="93" y="136"/>
                      <a:pt x="93" y="136"/>
                    </a:cubicBezTo>
                    <a:cubicBezTo>
                      <a:pt x="93" y="136"/>
                      <a:pt x="93" y="136"/>
                      <a:pt x="93" y="136"/>
                    </a:cubicBezTo>
                    <a:cubicBezTo>
                      <a:pt x="93" y="136"/>
                      <a:pt x="93" y="136"/>
                      <a:pt x="93" y="136"/>
                    </a:cubicBezTo>
                    <a:cubicBezTo>
                      <a:pt x="93" y="136"/>
                      <a:pt x="93" y="136"/>
                      <a:pt x="93" y="136"/>
                    </a:cubicBezTo>
                    <a:cubicBezTo>
                      <a:pt x="94" y="137"/>
                      <a:pt x="94" y="137"/>
                      <a:pt x="94" y="137"/>
                    </a:cubicBezTo>
                    <a:cubicBezTo>
                      <a:pt x="94" y="137"/>
                      <a:pt x="94" y="137"/>
                      <a:pt x="94" y="137"/>
                    </a:cubicBezTo>
                    <a:cubicBezTo>
                      <a:pt x="93" y="137"/>
                      <a:pt x="93" y="137"/>
                      <a:pt x="93" y="137"/>
                    </a:cubicBezTo>
                    <a:cubicBezTo>
                      <a:pt x="93" y="137"/>
                      <a:pt x="93" y="137"/>
                      <a:pt x="93" y="137"/>
                    </a:cubicBezTo>
                    <a:cubicBezTo>
                      <a:pt x="93" y="137"/>
                      <a:pt x="93" y="137"/>
                      <a:pt x="93" y="137"/>
                    </a:cubicBezTo>
                    <a:cubicBezTo>
                      <a:pt x="93" y="137"/>
                      <a:pt x="93" y="137"/>
                      <a:pt x="93" y="137"/>
                    </a:cubicBezTo>
                    <a:cubicBezTo>
                      <a:pt x="93" y="137"/>
                      <a:pt x="93" y="137"/>
                      <a:pt x="93" y="137"/>
                    </a:cubicBezTo>
                    <a:cubicBezTo>
                      <a:pt x="93" y="137"/>
                      <a:pt x="93" y="137"/>
                      <a:pt x="93" y="137"/>
                    </a:cubicBezTo>
                    <a:cubicBezTo>
                      <a:pt x="93" y="138"/>
                      <a:pt x="93" y="138"/>
                      <a:pt x="93" y="138"/>
                    </a:cubicBezTo>
                    <a:cubicBezTo>
                      <a:pt x="93" y="137"/>
                      <a:pt x="93" y="137"/>
                      <a:pt x="93" y="137"/>
                    </a:cubicBezTo>
                    <a:cubicBezTo>
                      <a:pt x="93" y="137"/>
                      <a:pt x="93" y="137"/>
                      <a:pt x="93" y="137"/>
                    </a:cubicBezTo>
                    <a:cubicBezTo>
                      <a:pt x="93" y="137"/>
                      <a:pt x="93" y="137"/>
                      <a:pt x="93" y="137"/>
                    </a:cubicBezTo>
                    <a:cubicBezTo>
                      <a:pt x="93" y="137"/>
                      <a:pt x="93" y="137"/>
                      <a:pt x="93" y="137"/>
                    </a:cubicBezTo>
                    <a:cubicBezTo>
                      <a:pt x="93" y="137"/>
                      <a:pt x="93" y="137"/>
                      <a:pt x="93" y="137"/>
                    </a:cubicBezTo>
                    <a:cubicBezTo>
                      <a:pt x="93" y="137"/>
                      <a:pt x="93" y="137"/>
                      <a:pt x="93" y="137"/>
                    </a:cubicBezTo>
                    <a:cubicBezTo>
                      <a:pt x="93" y="137"/>
                      <a:pt x="93" y="137"/>
                      <a:pt x="93" y="137"/>
                    </a:cubicBezTo>
                    <a:cubicBezTo>
                      <a:pt x="93" y="137"/>
                      <a:pt x="93" y="137"/>
                      <a:pt x="93" y="137"/>
                    </a:cubicBezTo>
                    <a:cubicBezTo>
                      <a:pt x="93" y="137"/>
                      <a:pt x="93" y="137"/>
                      <a:pt x="93" y="137"/>
                    </a:cubicBezTo>
                    <a:cubicBezTo>
                      <a:pt x="92" y="137"/>
                      <a:pt x="92" y="137"/>
                      <a:pt x="92" y="137"/>
                    </a:cubicBezTo>
                    <a:cubicBezTo>
                      <a:pt x="93" y="138"/>
                      <a:pt x="93" y="138"/>
                      <a:pt x="93" y="138"/>
                    </a:cubicBezTo>
                    <a:cubicBezTo>
                      <a:pt x="93" y="138"/>
                      <a:pt x="93" y="138"/>
                      <a:pt x="93" y="138"/>
                    </a:cubicBezTo>
                    <a:cubicBezTo>
                      <a:pt x="93" y="138"/>
                      <a:pt x="93" y="138"/>
                      <a:pt x="93" y="138"/>
                    </a:cubicBezTo>
                    <a:cubicBezTo>
                      <a:pt x="93" y="138"/>
                      <a:pt x="93" y="138"/>
                      <a:pt x="93" y="138"/>
                    </a:cubicBezTo>
                    <a:cubicBezTo>
                      <a:pt x="93" y="138"/>
                      <a:pt x="93" y="138"/>
                      <a:pt x="93" y="138"/>
                    </a:cubicBezTo>
                    <a:cubicBezTo>
                      <a:pt x="94" y="138"/>
                      <a:pt x="94" y="138"/>
                      <a:pt x="94" y="138"/>
                    </a:cubicBezTo>
                    <a:cubicBezTo>
                      <a:pt x="93" y="138"/>
                      <a:pt x="93" y="138"/>
                      <a:pt x="93" y="138"/>
                    </a:cubicBezTo>
                    <a:cubicBezTo>
                      <a:pt x="93" y="138"/>
                      <a:pt x="93" y="138"/>
                      <a:pt x="93" y="138"/>
                    </a:cubicBezTo>
                    <a:cubicBezTo>
                      <a:pt x="93" y="138"/>
                      <a:pt x="93" y="138"/>
                      <a:pt x="93" y="138"/>
                    </a:cubicBezTo>
                    <a:cubicBezTo>
                      <a:pt x="93" y="138"/>
                      <a:pt x="93" y="138"/>
                      <a:pt x="93" y="138"/>
                    </a:cubicBezTo>
                    <a:cubicBezTo>
                      <a:pt x="93" y="138"/>
                      <a:pt x="93" y="138"/>
                      <a:pt x="93" y="138"/>
                    </a:cubicBezTo>
                    <a:cubicBezTo>
                      <a:pt x="93" y="139"/>
                      <a:pt x="93" y="139"/>
                      <a:pt x="93" y="139"/>
                    </a:cubicBezTo>
                    <a:cubicBezTo>
                      <a:pt x="93" y="139"/>
                      <a:pt x="93" y="139"/>
                      <a:pt x="93" y="139"/>
                    </a:cubicBezTo>
                    <a:cubicBezTo>
                      <a:pt x="93" y="139"/>
                      <a:pt x="93" y="139"/>
                      <a:pt x="93" y="139"/>
                    </a:cubicBezTo>
                    <a:cubicBezTo>
                      <a:pt x="93" y="139"/>
                      <a:pt x="93" y="139"/>
                      <a:pt x="93" y="139"/>
                    </a:cubicBezTo>
                    <a:cubicBezTo>
                      <a:pt x="93" y="139"/>
                      <a:pt x="93" y="139"/>
                      <a:pt x="93" y="139"/>
                    </a:cubicBezTo>
                    <a:cubicBezTo>
                      <a:pt x="93" y="139"/>
                      <a:pt x="93" y="139"/>
                      <a:pt x="93" y="139"/>
                    </a:cubicBezTo>
                    <a:cubicBezTo>
                      <a:pt x="93" y="139"/>
                      <a:pt x="93" y="139"/>
                      <a:pt x="93" y="139"/>
                    </a:cubicBezTo>
                    <a:cubicBezTo>
                      <a:pt x="93" y="139"/>
                      <a:pt x="93" y="139"/>
                      <a:pt x="93" y="139"/>
                    </a:cubicBezTo>
                    <a:cubicBezTo>
                      <a:pt x="93" y="139"/>
                      <a:pt x="93" y="139"/>
                      <a:pt x="93" y="139"/>
                    </a:cubicBezTo>
                    <a:cubicBezTo>
                      <a:pt x="93" y="139"/>
                      <a:pt x="93" y="139"/>
                      <a:pt x="93" y="139"/>
                    </a:cubicBezTo>
                    <a:cubicBezTo>
                      <a:pt x="93" y="139"/>
                      <a:pt x="93" y="139"/>
                      <a:pt x="93" y="139"/>
                    </a:cubicBezTo>
                    <a:cubicBezTo>
                      <a:pt x="92" y="138"/>
                      <a:pt x="92" y="138"/>
                      <a:pt x="92" y="138"/>
                    </a:cubicBezTo>
                    <a:cubicBezTo>
                      <a:pt x="92" y="138"/>
                      <a:pt x="92" y="138"/>
                      <a:pt x="92" y="138"/>
                    </a:cubicBezTo>
                    <a:cubicBezTo>
                      <a:pt x="92" y="139"/>
                      <a:pt x="92" y="139"/>
                      <a:pt x="92" y="139"/>
                    </a:cubicBezTo>
                    <a:cubicBezTo>
                      <a:pt x="93" y="139"/>
                      <a:pt x="93" y="139"/>
                      <a:pt x="93" y="139"/>
                    </a:cubicBezTo>
                    <a:cubicBezTo>
                      <a:pt x="92" y="139"/>
                      <a:pt x="92" y="139"/>
                      <a:pt x="92" y="139"/>
                    </a:cubicBezTo>
                    <a:cubicBezTo>
                      <a:pt x="92" y="139"/>
                      <a:pt x="92" y="139"/>
                      <a:pt x="92" y="139"/>
                    </a:cubicBezTo>
                    <a:cubicBezTo>
                      <a:pt x="92" y="139"/>
                      <a:pt x="92" y="139"/>
                      <a:pt x="92" y="139"/>
                    </a:cubicBezTo>
                    <a:cubicBezTo>
                      <a:pt x="93" y="139"/>
                      <a:pt x="93" y="139"/>
                      <a:pt x="93" y="139"/>
                    </a:cubicBezTo>
                    <a:cubicBezTo>
                      <a:pt x="93" y="139"/>
                      <a:pt x="93" y="139"/>
                      <a:pt x="93" y="139"/>
                    </a:cubicBezTo>
                    <a:cubicBezTo>
                      <a:pt x="93" y="139"/>
                      <a:pt x="93" y="139"/>
                      <a:pt x="93" y="139"/>
                    </a:cubicBezTo>
                    <a:cubicBezTo>
                      <a:pt x="93" y="139"/>
                      <a:pt x="93" y="139"/>
                      <a:pt x="93" y="139"/>
                    </a:cubicBezTo>
                    <a:cubicBezTo>
                      <a:pt x="93" y="140"/>
                      <a:pt x="93" y="140"/>
                      <a:pt x="93" y="140"/>
                    </a:cubicBezTo>
                    <a:cubicBezTo>
                      <a:pt x="93" y="140"/>
                      <a:pt x="93" y="140"/>
                      <a:pt x="93" y="140"/>
                    </a:cubicBezTo>
                    <a:cubicBezTo>
                      <a:pt x="93" y="140"/>
                      <a:pt x="93" y="140"/>
                      <a:pt x="93" y="140"/>
                    </a:cubicBezTo>
                    <a:cubicBezTo>
                      <a:pt x="93" y="140"/>
                      <a:pt x="93" y="140"/>
                      <a:pt x="93" y="140"/>
                    </a:cubicBezTo>
                    <a:cubicBezTo>
                      <a:pt x="93" y="139"/>
                      <a:pt x="93" y="139"/>
                      <a:pt x="93" y="139"/>
                    </a:cubicBezTo>
                    <a:cubicBezTo>
                      <a:pt x="93" y="139"/>
                      <a:pt x="93" y="139"/>
                      <a:pt x="93" y="139"/>
                    </a:cubicBezTo>
                    <a:cubicBezTo>
                      <a:pt x="93" y="139"/>
                      <a:pt x="93" y="139"/>
                      <a:pt x="93" y="139"/>
                    </a:cubicBezTo>
                    <a:cubicBezTo>
                      <a:pt x="93" y="139"/>
                      <a:pt x="93" y="139"/>
                      <a:pt x="93" y="139"/>
                    </a:cubicBezTo>
                    <a:cubicBezTo>
                      <a:pt x="93" y="140"/>
                      <a:pt x="93" y="140"/>
                      <a:pt x="93" y="140"/>
                    </a:cubicBezTo>
                    <a:cubicBezTo>
                      <a:pt x="93" y="140"/>
                      <a:pt x="93" y="140"/>
                      <a:pt x="93" y="140"/>
                    </a:cubicBezTo>
                    <a:cubicBezTo>
                      <a:pt x="92" y="139"/>
                      <a:pt x="92" y="139"/>
                      <a:pt x="92" y="139"/>
                    </a:cubicBezTo>
                    <a:cubicBezTo>
                      <a:pt x="92" y="139"/>
                      <a:pt x="92" y="139"/>
                      <a:pt x="92" y="139"/>
                    </a:cubicBezTo>
                    <a:cubicBezTo>
                      <a:pt x="92" y="139"/>
                      <a:pt x="92" y="139"/>
                      <a:pt x="92" y="139"/>
                    </a:cubicBezTo>
                    <a:cubicBezTo>
                      <a:pt x="92" y="139"/>
                      <a:pt x="92" y="139"/>
                      <a:pt x="92" y="139"/>
                    </a:cubicBezTo>
                    <a:cubicBezTo>
                      <a:pt x="92" y="139"/>
                      <a:pt x="92" y="139"/>
                      <a:pt x="92" y="139"/>
                    </a:cubicBezTo>
                    <a:cubicBezTo>
                      <a:pt x="92" y="139"/>
                      <a:pt x="92" y="139"/>
                      <a:pt x="92" y="139"/>
                    </a:cubicBezTo>
                    <a:cubicBezTo>
                      <a:pt x="92" y="139"/>
                      <a:pt x="92" y="139"/>
                      <a:pt x="92" y="139"/>
                    </a:cubicBezTo>
                    <a:cubicBezTo>
                      <a:pt x="92" y="139"/>
                      <a:pt x="92" y="139"/>
                      <a:pt x="92" y="139"/>
                    </a:cubicBezTo>
                    <a:cubicBezTo>
                      <a:pt x="92" y="140"/>
                      <a:pt x="92" y="140"/>
                      <a:pt x="92" y="140"/>
                    </a:cubicBezTo>
                    <a:cubicBezTo>
                      <a:pt x="92" y="140"/>
                      <a:pt x="92" y="140"/>
                      <a:pt x="92" y="140"/>
                    </a:cubicBezTo>
                    <a:cubicBezTo>
                      <a:pt x="92" y="140"/>
                      <a:pt x="92" y="140"/>
                      <a:pt x="92" y="140"/>
                    </a:cubicBezTo>
                    <a:cubicBezTo>
                      <a:pt x="92" y="140"/>
                      <a:pt x="92" y="140"/>
                      <a:pt x="92" y="140"/>
                    </a:cubicBezTo>
                    <a:cubicBezTo>
                      <a:pt x="92" y="140"/>
                      <a:pt x="92" y="140"/>
                      <a:pt x="92" y="140"/>
                    </a:cubicBezTo>
                    <a:cubicBezTo>
                      <a:pt x="93" y="140"/>
                      <a:pt x="93" y="140"/>
                      <a:pt x="93" y="140"/>
                    </a:cubicBezTo>
                    <a:cubicBezTo>
                      <a:pt x="92" y="141"/>
                      <a:pt x="92" y="141"/>
                      <a:pt x="92" y="141"/>
                    </a:cubicBezTo>
                    <a:lnTo>
                      <a:pt x="92" y="140"/>
                    </a:lnTo>
                    <a:close/>
                    <a:moveTo>
                      <a:pt x="92" y="131"/>
                    </a:moveTo>
                    <a:cubicBezTo>
                      <a:pt x="91" y="132"/>
                      <a:pt x="91" y="132"/>
                      <a:pt x="91" y="132"/>
                    </a:cubicBezTo>
                    <a:cubicBezTo>
                      <a:pt x="91" y="132"/>
                      <a:pt x="91" y="132"/>
                      <a:pt x="91" y="132"/>
                    </a:cubicBezTo>
                    <a:cubicBezTo>
                      <a:pt x="91" y="132"/>
                      <a:pt x="91" y="132"/>
                      <a:pt x="91" y="132"/>
                    </a:cubicBezTo>
                    <a:cubicBezTo>
                      <a:pt x="91" y="132"/>
                      <a:pt x="91" y="132"/>
                      <a:pt x="91" y="132"/>
                    </a:cubicBezTo>
                    <a:cubicBezTo>
                      <a:pt x="91" y="132"/>
                      <a:pt x="91" y="132"/>
                      <a:pt x="91" y="132"/>
                    </a:cubicBezTo>
                    <a:lnTo>
                      <a:pt x="92" y="131"/>
                    </a:lnTo>
                    <a:close/>
                    <a:moveTo>
                      <a:pt x="90" y="132"/>
                    </a:moveTo>
                    <a:cubicBezTo>
                      <a:pt x="90" y="132"/>
                      <a:pt x="90" y="132"/>
                      <a:pt x="90" y="132"/>
                    </a:cubicBezTo>
                    <a:cubicBezTo>
                      <a:pt x="90" y="132"/>
                      <a:pt x="90" y="132"/>
                      <a:pt x="90" y="132"/>
                    </a:cubicBezTo>
                    <a:cubicBezTo>
                      <a:pt x="90" y="132"/>
                      <a:pt x="90" y="132"/>
                      <a:pt x="90" y="132"/>
                    </a:cubicBezTo>
                    <a:cubicBezTo>
                      <a:pt x="90" y="132"/>
                      <a:pt x="90" y="132"/>
                      <a:pt x="90" y="132"/>
                    </a:cubicBezTo>
                    <a:close/>
                    <a:moveTo>
                      <a:pt x="81" y="127"/>
                    </a:moveTo>
                    <a:cubicBezTo>
                      <a:pt x="81" y="127"/>
                      <a:pt x="81" y="127"/>
                      <a:pt x="81" y="127"/>
                    </a:cubicBezTo>
                    <a:cubicBezTo>
                      <a:pt x="81" y="127"/>
                      <a:pt x="81" y="127"/>
                      <a:pt x="81" y="127"/>
                    </a:cubicBezTo>
                    <a:cubicBezTo>
                      <a:pt x="81" y="127"/>
                      <a:pt x="81" y="127"/>
                      <a:pt x="81" y="127"/>
                    </a:cubicBezTo>
                    <a:cubicBezTo>
                      <a:pt x="81" y="127"/>
                      <a:pt x="81" y="127"/>
                      <a:pt x="81" y="127"/>
                    </a:cubicBezTo>
                    <a:cubicBezTo>
                      <a:pt x="81" y="127"/>
                      <a:pt x="81" y="127"/>
                      <a:pt x="81" y="127"/>
                    </a:cubicBezTo>
                    <a:close/>
                    <a:moveTo>
                      <a:pt x="85" y="131"/>
                    </a:moveTo>
                    <a:cubicBezTo>
                      <a:pt x="85" y="131"/>
                      <a:pt x="85" y="131"/>
                      <a:pt x="85" y="131"/>
                    </a:cubicBezTo>
                    <a:cubicBezTo>
                      <a:pt x="85" y="131"/>
                      <a:pt x="85" y="131"/>
                      <a:pt x="85" y="131"/>
                    </a:cubicBezTo>
                    <a:cubicBezTo>
                      <a:pt x="84" y="131"/>
                      <a:pt x="84" y="131"/>
                      <a:pt x="84" y="131"/>
                    </a:cubicBezTo>
                    <a:cubicBezTo>
                      <a:pt x="84" y="131"/>
                      <a:pt x="84" y="131"/>
                      <a:pt x="84" y="131"/>
                    </a:cubicBezTo>
                    <a:cubicBezTo>
                      <a:pt x="85" y="131"/>
                      <a:pt x="85" y="131"/>
                      <a:pt x="85" y="131"/>
                    </a:cubicBezTo>
                    <a:cubicBezTo>
                      <a:pt x="85" y="131"/>
                      <a:pt x="85" y="131"/>
                      <a:pt x="85" y="131"/>
                    </a:cubicBezTo>
                    <a:close/>
                    <a:moveTo>
                      <a:pt x="87" y="136"/>
                    </a:moveTo>
                    <a:cubicBezTo>
                      <a:pt x="87" y="136"/>
                      <a:pt x="87" y="136"/>
                      <a:pt x="87" y="136"/>
                    </a:cubicBezTo>
                    <a:cubicBezTo>
                      <a:pt x="87" y="136"/>
                      <a:pt x="87" y="136"/>
                      <a:pt x="87" y="136"/>
                    </a:cubicBezTo>
                    <a:cubicBezTo>
                      <a:pt x="87" y="136"/>
                      <a:pt x="87" y="136"/>
                      <a:pt x="87" y="136"/>
                    </a:cubicBezTo>
                    <a:cubicBezTo>
                      <a:pt x="87" y="136"/>
                      <a:pt x="87" y="136"/>
                      <a:pt x="87" y="136"/>
                    </a:cubicBezTo>
                    <a:cubicBezTo>
                      <a:pt x="87" y="136"/>
                      <a:pt x="87" y="136"/>
                      <a:pt x="87" y="136"/>
                    </a:cubicBezTo>
                    <a:close/>
                    <a:moveTo>
                      <a:pt x="85" y="131"/>
                    </a:moveTo>
                    <a:cubicBezTo>
                      <a:pt x="85" y="131"/>
                      <a:pt x="85" y="131"/>
                      <a:pt x="85" y="131"/>
                    </a:cubicBezTo>
                    <a:close/>
                    <a:moveTo>
                      <a:pt x="85" y="131"/>
                    </a:moveTo>
                    <a:cubicBezTo>
                      <a:pt x="86" y="132"/>
                      <a:pt x="86" y="132"/>
                      <a:pt x="86" y="132"/>
                    </a:cubicBezTo>
                    <a:lnTo>
                      <a:pt x="85" y="131"/>
                    </a:lnTo>
                    <a:close/>
                    <a:moveTo>
                      <a:pt x="90" y="132"/>
                    </a:moveTo>
                    <a:cubicBezTo>
                      <a:pt x="90" y="132"/>
                      <a:pt x="90" y="132"/>
                      <a:pt x="90" y="132"/>
                    </a:cubicBezTo>
                    <a:cubicBezTo>
                      <a:pt x="90" y="132"/>
                      <a:pt x="90" y="132"/>
                      <a:pt x="90" y="132"/>
                    </a:cubicBezTo>
                    <a:cubicBezTo>
                      <a:pt x="90" y="132"/>
                      <a:pt x="90" y="132"/>
                      <a:pt x="90" y="132"/>
                    </a:cubicBezTo>
                    <a:cubicBezTo>
                      <a:pt x="90" y="131"/>
                      <a:pt x="90" y="131"/>
                      <a:pt x="90" y="131"/>
                    </a:cubicBezTo>
                    <a:cubicBezTo>
                      <a:pt x="90" y="131"/>
                      <a:pt x="90" y="131"/>
                      <a:pt x="90" y="131"/>
                    </a:cubicBezTo>
                    <a:cubicBezTo>
                      <a:pt x="90" y="131"/>
                      <a:pt x="90" y="131"/>
                      <a:pt x="90" y="131"/>
                    </a:cubicBezTo>
                    <a:cubicBezTo>
                      <a:pt x="90" y="131"/>
                      <a:pt x="90" y="131"/>
                      <a:pt x="90" y="131"/>
                    </a:cubicBezTo>
                    <a:lnTo>
                      <a:pt x="90" y="132"/>
                    </a:lnTo>
                    <a:close/>
                    <a:moveTo>
                      <a:pt x="93" y="136"/>
                    </a:moveTo>
                    <a:cubicBezTo>
                      <a:pt x="93" y="136"/>
                      <a:pt x="93" y="136"/>
                      <a:pt x="93" y="136"/>
                    </a:cubicBezTo>
                    <a:cubicBezTo>
                      <a:pt x="93" y="136"/>
                      <a:pt x="93" y="136"/>
                      <a:pt x="93" y="136"/>
                    </a:cubicBezTo>
                    <a:cubicBezTo>
                      <a:pt x="93" y="136"/>
                      <a:pt x="93" y="136"/>
                      <a:pt x="93" y="136"/>
                    </a:cubicBezTo>
                    <a:close/>
                    <a:moveTo>
                      <a:pt x="92" y="138"/>
                    </a:moveTo>
                    <a:cubicBezTo>
                      <a:pt x="92" y="138"/>
                      <a:pt x="92" y="138"/>
                      <a:pt x="92" y="138"/>
                    </a:cubicBezTo>
                    <a:close/>
                    <a:moveTo>
                      <a:pt x="92" y="139"/>
                    </a:moveTo>
                    <a:cubicBezTo>
                      <a:pt x="92" y="139"/>
                      <a:pt x="92" y="139"/>
                      <a:pt x="92" y="139"/>
                    </a:cubicBezTo>
                    <a:cubicBezTo>
                      <a:pt x="92" y="138"/>
                      <a:pt x="92" y="138"/>
                      <a:pt x="92" y="138"/>
                    </a:cubicBezTo>
                    <a:cubicBezTo>
                      <a:pt x="92" y="139"/>
                      <a:pt x="92" y="139"/>
                      <a:pt x="92" y="139"/>
                    </a:cubicBezTo>
                    <a:cubicBezTo>
                      <a:pt x="92" y="138"/>
                      <a:pt x="92" y="138"/>
                      <a:pt x="92" y="138"/>
                    </a:cubicBezTo>
                    <a:cubicBezTo>
                      <a:pt x="92" y="138"/>
                      <a:pt x="92" y="138"/>
                      <a:pt x="92" y="138"/>
                    </a:cubicBezTo>
                    <a:cubicBezTo>
                      <a:pt x="92" y="138"/>
                      <a:pt x="92" y="138"/>
                      <a:pt x="92" y="138"/>
                    </a:cubicBezTo>
                    <a:cubicBezTo>
                      <a:pt x="92" y="138"/>
                      <a:pt x="92" y="138"/>
                      <a:pt x="92" y="138"/>
                    </a:cubicBezTo>
                    <a:cubicBezTo>
                      <a:pt x="92" y="138"/>
                      <a:pt x="92" y="138"/>
                      <a:pt x="92" y="138"/>
                    </a:cubicBezTo>
                    <a:lnTo>
                      <a:pt x="92" y="139"/>
                    </a:lnTo>
                    <a:close/>
                    <a:moveTo>
                      <a:pt x="34" y="71"/>
                    </a:moveTo>
                    <a:cubicBezTo>
                      <a:pt x="34" y="71"/>
                      <a:pt x="34" y="71"/>
                      <a:pt x="34" y="71"/>
                    </a:cubicBezTo>
                    <a:cubicBezTo>
                      <a:pt x="34" y="71"/>
                      <a:pt x="34" y="71"/>
                      <a:pt x="34" y="71"/>
                    </a:cubicBezTo>
                    <a:cubicBezTo>
                      <a:pt x="34" y="71"/>
                      <a:pt x="34" y="71"/>
                      <a:pt x="34" y="71"/>
                    </a:cubicBezTo>
                    <a:cubicBezTo>
                      <a:pt x="34" y="71"/>
                      <a:pt x="34" y="71"/>
                      <a:pt x="34" y="71"/>
                    </a:cubicBezTo>
                    <a:cubicBezTo>
                      <a:pt x="34" y="71"/>
                      <a:pt x="34" y="71"/>
                      <a:pt x="34" y="71"/>
                    </a:cubicBezTo>
                    <a:cubicBezTo>
                      <a:pt x="34" y="71"/>
                      <a:pt x="34" y="71"/>
                      <a:pt x="34" y="71"/>
                    </a:cubicBezTo>
                    <a:cubicBezTo>
                      <a:pt x="34" y="72"/>
                      <a:pt x="34" y="72"/>
                      <a:pt x="34" y="72"/>
                    </a:cubicBezTo>
                    <a:cubicBezTo>
                      <a:pt x="34" y="71"/>
                      <a:pt x="34" y="71"/>
                      <a:pt x="34" y="71"/>
                    </a:cubicBezTo>
                    <a:cubicBezTo>
                      <a:pt x="34" y="72"/>
                      <a:pt x="34" y="72"/>
                      <a:pt x="34" y="72"/>
                    </a:cubicBezTo>
                    <a:cubicBezTo>
                      <a:pt x="34" y="72"/>
                      <a:pt x="34" y="72"/>
                      <a:pt x="34" y="72"/>
                    </a:cubicBezTo>
                    <a:cubicBezTo>
                      <a:pt x="34" y="72"/>
                      <a:pt x="34" y="72"/>
                      <a:pt x="34" y="72"/>
                    </a:cubicBezTo>
                    <a:cubicBezTo>
                      <a:pt x="34" y="71"/>
                      <a:pt x="34" y="71"/>
                      <a:pt x="34" y="71"/>
                    </a:cubicBezTo>
                    <a:close/>
                    <a:moveTo>
                      <a:pt x="76" y="122"/>
                    </a:moveTo>
                    <a:cubicBezTo>
                      <a:pt x="76" y="122"/>
                      <a:pt x="76" y="122"/>
                      <a:pt x="76" y="122"/>
                    </a:cubicBezTo>
                    <a:cubicBezTo>
                      <a:pt x="75" y="122"/>
                      <a:pt x="75" y="122"/>
                      <a:pt x="75" y="122"/>
                    </a:cubicBezTo>
                    <a:cubicBezTo>
                      <a:pt x="75" y="122"/>
                      <a:pt x="75" y="122"/>
                      <a:pt x="75" y="122"/>
                    </a:cubicBezTo>
                    <a:cubicBezTo>
                      <a:pt x="75" y="122"/>
                      <a:pt x="75" y="122"/>
                      <a:pt x="75" y="122"/>
                    </a:cubicBezTo>
                    <a:cubicBezTo>
                      <a:pt x="75" y="122"/>
                      <a:pt x="75" y="122"/>
                      <a:pt x="75" y="122"/>
                    </a:cubicBezTo>
                    <a:cubicBezTo>
                      <a:pt x="75" y="121"/>
                      <a:pt x="75" y="121"/>
                      <a:pt x="75" y="121"/>
                    </a:cubicBezTo>
                    <a:cubicBezTo>
                      <a:pt x="75" y="121"/>
                      <a:pt x="75" y="121"/>
                      <a:pt x="75" y="121"/>
                    </a:cubicBezTo>
                    <a:cubicBezTo>
                      <a:pt x="75" y="121"/>
                      <a:pt x="75" y="121"/>
                      <a:pt x="75" y="121"/>
                    </a:cubicBezTo>
                    <a:cubicBezTo>
                      <a:pt x="75" y="121"/>
                      <a:pt x="75" y="121"/>
                      <a:pt x="75" y="121"/>
                    </a:cubicBezTo>
                    <a:cubicBezTo>
                      <a:pt x="75" y="121"/>
                      <a:pt x="75" y="121"/>
                      <a:pt x="75" y="121"/>
                    </a:cubicBezTo>
                    <a:cubicBezTo>
                      <a:pt x="75" y="121"/>
                      <a:pt x="75" y="121"/>
                      <a:pt x="75" y="121"/>
                    </a:cubicBezTo>
                    <a:cubicBezTo>
                      <a:pt x="75" y="121"/>
                      <a:pt x="75" y="121"/>
                      <a:pt x="75" y="121"/>
                    </a:cubicBezTo>
                    <a:cubicBezTo>
                      <a:pt x="75" y="121"/>
                      <a:pt x="75" y="121"/>
                      <a:pt x="75" y="121"/>
                    </a:cubicBezTo>
                    <a:cubicBezTo>
                      <a:pt x="75" y="120"/>
                      <a:pt x="75" y="120"/>
                      <a:pt x="75" y="120"/>
                    </a:cubicBezTo>
                    <a:cubicBezTo>
                      <a:pt x="75" y="121"/>
                      <a:pt x="76" y="122"/>
                      <a:pt x="76" y="122"/>
                    </a:cubicBezTo>
                    <a:close/>
                    <a:moveTo>
                      <a:pt x="35" y="72"/>
                    </a:moveTo>
                    <a:cubicBezTo>
                      <a:pt x="35" y="72"/>
                      <a:pt x="35" y="72"/>
                      <a:pt x="35" y="72"/>
                    </a:cubicBezTo>
                    <a:cubicBezTo>
                      <a:pt x="34" y="72"/>
                      <a:pt x="34" y="72"/>
                      <a:pt x="34" y="72"/>
                    </a:cubicBezTo>
                    <a:cubicBezTo>
                      <a:pt x="35" y="72"/>
                      <a:pt x="35" y="72"/>
                      <a:pt x="35" y="72"/>
                    </a:cubicBezTo>
                    <a:cubicBezTo>
                      <a:pt x="35" y="72"/>
                      <a:pt x="35" y="72"/>
                      <a:pt x="35" y="72"/>
                    </a:cubicBezTo>
                    <a:cubicBezTo>
                      <a:pt x="35" y="72"/>
                      <a:pt x="35" y="72"/>
                      <a:pt x="35" y="72"/>
                    </a:cubicBezTo>
                    <a:cubicBezTo>
                      <a:pt x="35" y="72"/>
                      <a:pt x="35" y="72"/>
                      <a:pt x="35" y="72"/>
                    </a:cubicBezTo>
                    <a:close/>
                    <a:moveTo>
                      <a:pt x="36" y="72"/>
                    </a:moveTo>
                    <a:cubicBezTo>
                      <a:pt x="36" y="72"/>
                      <a:pt x="36" y="72"/>
                      <a:pt x="36" y="72"/>
                    </a:cubicBezTo>
                    <a:cubicBezTo>
                      <a:pt x="36" y="72"/>
                      <a:pt x="36" y="72"/>
                      <a:pt x="36" y="72"/>
                    </a:cubicBezTo>
                    <a:cubicBezTo>
                      <a:pt x="35" y="72"/>
                      <a:pt x="35" y="72"/>
                      <a:pt x="35" y="72"/>
                    </a:cubicBezTo>
                    <a:cubicBezTo>
                      <a:pt x="35" y="72"/>
                      <a:pt x="35" y="72"/>
                      <a:pt x="35" y="72"/>
                    </a:cubicBezTo>
                    <a:cubicBezTo>
                      <a:pt x="35" y="72"/>
                      <a:pt x="35" y="72"/>
                      <a:pt x="35" y="72"/>
                    </a:cubicBezTo>
                    <a:cubicBezTo>
                      <a:pt x="35" y="72"/>
                      <a:pt x="35" y="72"/>
                      <a:pt x="35" y="72"/>
                    </a:cubicBezTo>
                    <a:cubicBezTo>
                      <a:pt x="35" y="72"/>
                      <a:pt x="35" y="72"/>
                      <a:pt x="35" y="72"/>
                    </a:cubicBezTo>
                    <a:cubicBezTo>
                      <a:pt x="35" y="72"/>
                      <a:pt x="35" y="72"/>
                      <a:pt x="35" y="72"/>
                    </a:cubicBezTo>
                    <a:cubicBezTo>
                      <a:pt x="35" y="72"/>
                      <a:pt x="35" y="72"/>
                      <a:pt x="35" y="72"/>
                    </a:cubicBezTo>
                    <a:cubicBezTo>
                      <a:pt x="35" y="72"/>
                      <a:pt x="35" y="72"/>
                      <a:pt x="35" y="72"/>
                    </a:cubicBezTo>
                    <a:cubicBezTo>
                      <a:pt x="35" y="72"/>
                      <a:pt x="35" y="72"/>
                      <a:pt x="35" y="72"/>
                    </a:cubicBezTo>
                    <a:cubicBezTo>
                      <a:pt x="35" y="72"/>
                      <a:pt x="35" y="72"/>
                      <a:pt x="35" y="72"/>
                    </a:cubicBezTo>
                    <a:cubicBezTo>
                      <a:pt x="36" y="72"/>
                      <a:pt x="36" y="72"/>
                      <a:pt x="36" y="72"/>
                    </a:cubicBezTo>
                    <a:cubicBezTo>
                      <a:pt x="36" y="72"/>
                      <a:pt x="36" y="72"/>
                      <a:pt x="36" y="72"/>
                    </a:cubicBezTo>
                    <a:cubicBezTo>
                      <a:pt x="36" y="72"/>
                      <a:pt x="36" y="72"/>
                      <a:pt x="36" y="72"/>
                    </a:cubicBezTo>
                    <a:close/>
                    <a:moveTo>
                      <a:pt x="64" y="106"/>
                    </a:moveTo>
                    <a:cubicBezTo>
                      <a:pt x="64" y="106"/>
                      <a:pt x="64" y="106"/>
                      <a:pt x="64" y="106"/>
                    </a:cubicBezTo>
                    <a:cubicBezTo>
                      <a:pt x="63" y="107"/>
                      <a:pt x="63" y="107"/>
                      <a:pt x="63" y="107"/>
                    </a:cubicBezTo>
                    <a:cubicBezTo>
                      <a:pt x="63" y="107"/>
                      <a:pt x="63" y="107"/>
                      <a:pt x="63" y="107"/>
                    </a:cubicBezTo>
                    <a:cubicBezTo>
                      <a:pt x="63" y="107"/>
                      <a:pt x="63" y="107"/>
                      <a:pt x="63" y="107"/>
                    </a:cubicBezTo>
                    <a:cubicBezTo>
                      <a:pt x="63" y="107"/>
                      <a:pt x="63" y="107"/>
                      <a:pt x="63" y="107"/>
                    </a:cubicBezTo>
                    <a:lnTo>
                      <a:pt x="64" y="106"/>
                    </a:lnTo>
                    <a:close/>
                    <a:moveTo>
                      <a:pt x="35" y="71"/>
                    </a:moveTo>
                    <a:cubicBezTo>
                      <a:pt x="35" y="71"/>
                      <a:pt x="35" y="71"/>
                      <a:pt x="35" y="71"/>
                    </a:cubicBezTo>
                    <a:cubicBezTo>
                      <a:pt x="35" y="71"/>
                      <a:pt x="35" y="71"/>
                      <a:pt x="35" y="71"/>
                    </a:cubicBezTo>
                    <a:cubicBezTo>
                      <a:pt x="35" y="71"/>
                      <a:pt x="35" y="71"/>
                      <a:pt x="35" y="71"/>
                    </a:cubicBezTo>
                    <a:cubicBezTo>
                      <a:pt x="34" y="71"/>
                      <a:pt x="34" y="71"/>
                      <a:pt x="34" y="71"/>
                    </a:cubicBezTo>
                    <a:cubicBezTo>
                      <a:pt x="34" y="71"/>
                      <a:pt x="34" y="71"/>
                      <a:pt x="34" y="71"/>
                    </a:cubicBezTo>
                    <a:cubicBezTo>
                      <a:pt x="35" y="71"/>
                      <a:pt x="35" y="71"/>
                      <a:pt x="35" y="71"/>
                    </a:cubicBezTo>
                    <a:cubicBezTo>
                      <a:pt x="35" y="71"/>
                      <a:pt x="35" y="71"/>
                      <a:pt x="35" y="71"/>
                    </a:cubicBezTo>
                    <a:cubicBezTo>
                      <a:pt x="35" y="71"/>
                      <a:pt x="35" y="71"/>
                      <a:pt x="35" y="71"/>
                    </a:cubicBezTo>
                    <a:close/>
                    <a:moveTo>
                      <a:pt x="63" y="106"/>
                    </a:moveTo>
                    <a:cubicBezTo>
                      <a:pt x="63" y="106"/>
                      <a:pt x="63" y="106"/>
                      <a:pt x="63" y="106"/>
                    </a:cubicBezTo>
                    <a:cubicBezTo>
                      <a:pt x="63" y="106"/>
                      <a:pt x="63" y="106"/>
                      <a:pt x="63" y="106"/>
                    </a:cubicBezTo>
                    <a:cubicBezTo>
                      <a:pt x="63" y="106"/>
                      <a:pt x="63" y="106"/>
                      <a:pt x="63" y="106"/>
                    </a:cubicBezTo>
                    <a:cubicBezTo>
                      <a:pt x="63" y="106"/>
                      <a:pt x="63" y="106"/>
                      <a:pt x="63" y="106"/>
                    </a:cubicBezTo>
                    <a:close/>
                    <a:moveTo>
                      <a:pt x="35" y="72"/>
                    </a:moveTo>
                    <a:cubicBezTo>
                      <a:pt x="35" y="72"/>
                      <a:pt x="35" y="72"/>
                      <a:pt x="35" y="72"/>
                    </a:cubicBezTo>
                    <a:cubicBezTo>
                      <a:pt x="35" y="72"/>
                      <a:pt x="35" y="72"/>
                      <a:pt x="35" y="72"/>
                    </a:cubicBezTo>
                    <a:cubicBezTo>
                      <a:pt x="35" y="72"/>
                      <a:pt x="35" y="72"/>
                      <a:pt x="35" y="72"/>
                    </a:cubicBezTo>
                    <a:cubicBezTo>
                      <a:pt x="35" y="72"/>
                      <a:pt x="35" y="72"/>
                      <a:pt x="35" y="72"/>
                    </a:cubicBezTo>
                    <a:close/>
                    <a:moveTo>
                      <a:pt x="35" y="71"/>
                    </a:moveTo>
                    <a:cubicBezTo>
                      <a:pt x="35" y="71"/>
                      <a:pt x="35" y="71"/>
                      <a:pt x="35" y="71"/>
                    </a:cubicBezTo>
                    <a:cubicBezTo>
                      <a:pt x="35" y="71"/>
                      <a:pt x="35" y="71"/>
                      <a:pt x="35" y="71"/>
                    </a:cubicBezTo>
                    <a:cubicBezTo>
                      <a:pt x="35" y="71"/>
                      <a:pt x="35" y="71"/>
                      <a:pt x="35" y="71"/>
                    </a:cubicBezTo>
                    <a:cubicBezTo>
                      <a:pt x="35" y="71"/>
                      <a:pt x="35" y="71"/>
                      <a:pt x="35" y="71"/>
                    </a:cubicBezTo>
                    <a:cubicBezTo>
                      <a:pt x="35" y="71"/>
                      <a:pt x="35" y="71"/>
                      <a:pt x="35" y="71"/>
                    </a:cubicBezTo>
                    <a:cubicBezTo>
                      <a:pt x="35" y="71"/>
                      <a:pt x="35" y="71"/>
                      <a:pt x="35" y="71"/>
                    </a:cubicBezTo>
                    <a:close/>
                    <a:moveTo>
                      <a:pt x="36" y="72"/>
                    </a:moveTo>
                    <a:cubicBezTo>
                      <a:pt x="36" y="72"/>
                      <a:pt x="36" y="72"/>
                      <a:pt x="36" y="72"/>
                    </a:cubicBezTo>
                    <a:cubicBezTo>
                      <a:pt x="36" y="72"/>
                      <a:pt x="36" y="72"/>
                      <a:pt x="36" y="72"/>
                    </a:cubicBezTo>
                    <a:cubicBezTo>
                      <a:pt x="36" y="72"/>
                      <a:pt x="36" y="72"/>
                      <a:pt x="36" y="72"/>
                    </a:cubicBezTo>
                    <a:cubicBezTo>
                      <a:pt x="36" y="72"/>
                      <a:pt x="36" y="72"/>
                      <a:pt x="36" y="72"/>
                    </a:cubicBezTo>
                    <a:cubicBezTo>
                      <a:pt x="36" y="72"/>
                      <a:pt x="36" y="72"/>
                      <a:pt x="36" y="72"/>
                    </a:cubicBezTo>
                    <a:cubicBezTo>
                      <a:pt x="36" y="72"/>
                      <a:pt x="36" y="72"/>
                      <a:pt x="36" y="72"/>
                    </a:cubicBezTo>
                    <a:close/>
                    <a:moveTo>
                      <a:pt x="35" y="71"/>
                    </a:moveTo>
                    <a:cubicBezTo>
                      <a:pt x="35" y="71"/>
                      <a:pt x="35" y="71"/>
                      <a:pt x="35" y="71"/>
                    </a:cubicBezTo>
                    <a:cubicBezTo>
                      <a:pt x="36" y="71"/>
                      <a:pt x="36" y="71"/>
                      <a:pt x="36" y="71"/>
                    </a:cubicBezTo>
                    <a:cubicBezTo>
                      <a:pt x="36" y="72"/>
                      <a:pt x="36" y="72"/>
                      <a:pt x="36" y="72"/>
                    </a:cubicBezTo>
                    <a:cubicBezTo>
                      <a:pt x="36" y="72"/>
                      <a:pt x="36" y="72"/>
                      <a:pt x="36" y="72"/>
                    </a:cubicBezTo>
                    <a:cubicBezTo>
                      <a:pt x="36" y="72"/>
                      <a:pt x="36" y="72"/>
                      <a:pt x="36" y="72"/>
                    </a:cubicBezTo>
                    <a:cubicBezTo>
                      <a:pt x="36" y="72"/>
                      <a:pt x="36" y="72"/>
                      <a:pt x="36" y="72"/>
                    </a:cubicBezTo>
                    <a:lnTo>
                      <a:pt x="35" y="71"/>
                    </a:lnTo>
                    <a:close/>
                    <a:moveTo>
                      <a:pt x="36" y="71"/>
                    </a:moveTo>
                    <a:cubicBezTo>
                      <a:pt x="36" y="71"/>
                      <a:pt x="36" y="71"/>
                      <a:pt x="36" y="71"/>
                    </a:cubicBezTo>
                    <a:cubicBezTo>
                      <a:pt x="36" y="71"/>
                      <a:pt x="36" y="71"/>
                      <a:pt x="36" y="71"/>
                    </a:cubicBezTo>
                    <a:cubicBezTo>
                      <a:pt x="36" y="71"/>
                      <a:pt x="36" y="71"/>
                      <a:pt x="36" y="71"/>
                    </a:cubicBezTo>
                    <a:cubicBezTo>
                      <a:pt x="36" y="71"/>
                      <a:pt x="36" y="71"/>
                      <a:pt x="36" y="71"/>
                    </a:cubicBezTo>
                    <a:cubicBezTo>
                      <a:pt x="36" y="71"/>
                      <a:pt x="36" y="71"/>
                      <a:pt x="36" y="71"/>
                    </a:cubicBezTo>
                    <a:cubicBezTo>
                      <a:pt x="36" y="71"/>
                      <a:pt x="36" y="71"/>
                      <a:pt x="36" y="71"/>
                    </a:cubicBezTo>
                    <a:cubicBezTo>
                      <a:pt x="36" y="72"/>
                      <a:pt x="36" y="72"/>
                      <a:pt x="36" y="72"/>
                    </a:cubicBezTo>
                    <a:cubicBezTo>
                      <a:pt x="36" y="72"/>
                      <a:pt x="36" y="72"/>
                      <a:pt x="36" y="72"/>
                    </a:cubicBezTo>
                    <a:cubicBezTo>
                      <a:pt x="36" y="72"/>
                      <a:pt x="36" y="72"/>
                      <a:pt x="36" y="72"/>
                    </a:cubicBezTo>
                    <a:cubicBezTo>
                      <a:pt x="36" y="72"/>
                      <a:pt x="36" y="72"/>
                      <a:pt x="36" y="72"/>
                    </a:cubicBezTo>
                    <a:cubicBezTo>
                      <a:pt x="36" y="72"/>
                      <a:pt x="36" y="72"/>
                      <a:pt x="36" y="72"/>
                    </a:cubicBezTo>
                    <a:cubicBezTo>
                      <a:pt x="36" y="72"/>
                      <a:pt x="36" y="72"/>
                      <a:pt x="36" y="72"/>
                    </a:cubicBezTo>
                    <a:cubicBezTo>
                      <a:pt x="36" y="72"/>
                      <a:pt x="36" y="72"/>
                      <a:pt x="36" y="72"/>
                    </a:cubicBezTo>
                    <a:cubicBezTo>
                      <a:pt x="36" y="72"/>
                      <a:pt x="36" y="72"/>
                      <a:pt x="36" y="72"/>
                    </a:cubicBezTo>
                    <a:cubicBezTo>
                      <a:pt x="36" y="71"/>
                      <a:pt x="36" y="71"/>
                      <a:pt x="36" y="71"/>
                    </a:cubicBezTo>
                    <a:cubicBezTo>
                      <a:pt x="36" y="71"/>
                      <a:pt x="36" y="71"/>
                      <a:pt x="36" y="71"/>
                    </a:cubicBezTo>
                    <a:cubicBezTo>
                      <a:pt x="36" y="71"/>
                      <a:pt x="36" y="71"/>
                      <a:pt x="36" y="71"/>
                    </a:cubicBezTo>
                    <a:cubicBezTo>
                      <a:pt x="36" y="71"/>
                      <a:pt x="36" y="71"/>
                      <a:pt x="36" y="71"/>
                    </a:cubicBezTo>
                    <a:cubicBezTo>
                      <a:pt x="36" y="71"/>
                      <a:pt x="36" y="71"/>
                      <a:pt x="36" y="71"/>
                    </a:cubicBezTo>
                    <a:close/>
                    <a:moveTo>
                      <a:pt x="35" y="71"/>
                    </a:moveTo>
                    <a:cubicBezTo>
                      <a:pt x="35" y="71"/>
                      <a:pt x="35" y="71"/>
                      <a:pt x="35" y="71"/>
                    </a:cubicBezTo>
                    <a:cubicBezTo>
                      <a:pt x="35" y="71"/>
                      <a:pt x="35" y="71"/>
                      <a:pt x="35" y="71"/>
                    </a:cubicBezTo>
                    <a:cubicBezTo>
                      <a:pt x="35" y="71"/>
                      <a:pt x="35" y="71"/>
                      <a:pt x="35" y="71"/>
                    </a:cubicBezTo>
                    <a:cubicBezTo>
                      <a:pt x="35" y="71"/>
                      <a:pt x="35" y="71"/>
                      <a:pt x="35" y="71"/>
                    </a:cubicBezTo>
                    <a:cubicBezTo>
                      <a:pt x="35" y="71"/>
                      <a:pt x="35" y="71"/>
                      <a:pt x="35" y="71"/>
                    </a:cubicBezTo>
                    <a:close/>
                    <a:moveTo>
                      <a:pt x="37" y="72"/>
                    </a:moveTo>
                    <a:cubicBezTo>
                      <a:pt x="37" y="72"/>
                      <a:pt x="37" y="72"/>
                      <a:pt x="37" y="72"/>
                    </a:cubicBezTo>
                    <a:cubicBezTo>
                      <a:pt x="37" y="72"/>
                      <a:pt x="37" y="72"/>
                      <a:pt x="37" y="72"/>
                    </a:cubicBezTo>
                    <a:cubicBezTo>
                      <a:pt x="37" y="72"/>
                      <a:pt x="37" y="72"/>
                      <a:pt x="37" y="72"/>
                    </a:cubicBezTo>
                    <a:cubicBezTo>
                      <a:pt x="36" y="72"/>
                      <a:pt x="36" y="72"/>
                      <a:pt x="36" y="72"/>
                    </a:cubicBezTo>
                    <a:cubicBezTo>
                      <a:pt x="36" y="72"/>
                      <a:pt x="36" y="72"/>
                      <a:pt x="36" y="72"/>
                    </a:cubicBezTo>
                    <a:cubicBezTo>
                      <a:pt x="36" y="72"/>
                      <a:pt x="36" y="72"/>
                      <a:pt x="36" y="72"/>
                    </a:cubicBezTo>
                    <a:cubicBezTo>
                      <a:pt x="36" y="72"/>
                      <a:pt x="36" y="72"/>
                      <a:pt x="36" y="72"/>
                    </a:cubicBezTo>
                    <a:cubicBezTo>
                      <a:pt x="36" y="72"/>
                      <a:pt x="36" y="72"/>
                      <a:pt x="36" y="72"/>
                    </a:cubicBezTo>
                    <a:cubicBezTo>
                      <a:pt x="36" y="72"/>
                      <a:pt x="36" y="72"/>
                      <a:pt x="36" y="72"/>
                    </a:cubicBezTo>
                    <a:cubicBezTo>
                      <a:pt x="37" y="72"/>
                      <a:pt x="37" y="72"/>
                      <a:pt x="37" y="72"/>
                    </a:cubicBezTo>
                    <a:cubicBezTo>
                      <a:pt x="37" y="72"/>
                      <a:pt x="37" y="72"/>
                      <a:pt x="37" y="72"/>
                    </a:cubicBezTo>
                    <a:cubicBezTo>
                      <a:pt x="37" y="72"/>
                      <a:pt x="37" y="72"/>
                      <a:pt x="37" y="72"/>
                    </a:cubicBezTo>
                    <a:cubicBezTo>
                      <a:pt x="37" y="72"/>
                      <a:pt x="37" y="72"/>
                      <a:pt x="37" y="72"/>
                    </a:cubicBezTo>
                    <a:close/>
                    <a:moveTo>
                      <a:pt x="34" y="68"/>
                    </a:moveTo>
                    <a:cubicBezTo>
                      <a:pt x="34" y="68"/>
                      <a:pt x="34" y="68"/>
                      <a:pt x="34" y="68"/>
                    </a:cubicBezTo>
                    <a:cubicBezTo>
                      <a:pt x="34" y="68"/>
                      <a:pt x="34" y="68"/>
                      <a:pt x="34" y="68"/>
                    </a:cubicBezTo>
                    <a:cubicBezTo>
                      <a:pt x="34" y="68"/>
                      <a:pt x="34" y="68"/>
                      <a:pt x="34" y="68"/>
                    </a:cubicBezTo>
                    <a:cubicBezTo>
                      <a:pt x="34" y="68"/>
                      <a:pt x="34" y="68"/>
                      <a:pt x="34" y="68"/>
                    </a:cubicBezTo>
                    <a:cubicBezTo>
                      <a:pt x="34" y="68"/>
                      <a:pt x="34" y="68"/>
                      <a:pt x="34" y="68"/>
                    </a:cubicBezTo>
                    <a:cubicBezTo>
                      <a:pt x="34" y="68"/>
                      <a:pt x="34" y="68"/>
                      <a:pt x="34" y="68"/>
                    </a:cubicBezTo>
                    <a:cubicBezTo>
                      <a:pt x="34" y="68"/>
                      <a:pt x="34" y="68"/>
                      <a:pt x="34" y="68"/>
                    </a:cubicBezTo>
                    <a:cubicBezTo>
                      <a:pt x="33" y="67"/>
                      <a:pt x="33" y="67"/>
                      <a:pt x="33" y="67"/>
                    </a:cubicBezTo>
                    <a:cubicBezTo>
                      <a:pt x="33" y="67"/>
                      <a:pt x="33" y="67"/>
                      <a:pt x="33" y="67"/>
                    </a:cubicBezTo>
                    <a:cubicBezTo>
                      <a:pt x="33" y="67"/>
                      <a:pt x="33" y="67"/>
                      <a:pt x="33" y="67"/>
                    </a:cubicBezTo>
                    <a:cubicBezTo>
                      <a:pt x="33" y="67"/>
                      <a:pt x="33" y="67"/>
                      <a:pt x="33" y="67"/>
                    </a:cubicBezTo>
                    <a:cubicBezTo>
                      <a:pt x="33" y="67"/>
                      <a:pt x="33" y="67"/>
                      <a:pt x="33" y="67"/>
                    </a:cubicBezTo>
                    <a:cubicBezTo>
                      <a:pt x="33" y="67"/>
                      <a:pt x="33" y="67"/>
                      <a:pt x="33" y="67"/>
                    </a:cubicBezTo>
                    <a:cubicBezTo>
                      <a:pt x="33" y="67"/>
                      <a:pt x="33" y="67"/>
                      <a:pt x="33" y="67"/>
                    </a:cubicBezTo>
                    <a:cubicBezTo>
                      <a:pt x="33" y="67"/>
                      <a:pt x="33" y="67"/>
                      <a:pt x="33" y="67"/>
                    </a:cubicBezTo>
                    <a:cubicBezTo>
                      <a:pt x="33" y="68"/>
                      <a:pt x="33" y="68"/>
                      <a:pt x="33" y="68"/>
                    </a:cubicBezTo>
                    <a:cubicBezTo>
                      <a:pt x="33" y="68"/>
                      <a:pt x="33" y="68"/>
                      <a:pt x="33" y="68"/>
                    </a:cubicBezTo>
                    <a:cubicBezTo>
                      <a:pt x="33" y="68"/>
                      <a:pt x="33" y="68"/>
                      <a:pt x="33" y="68"/>
                    </a:cubicBezTo>
                    <a:cubicBezTo>
                      <a:pt x="33" y="68"/>
                      <a:pt x="33" y="68"/>
                      <a:pt x="33" y="68"/>
                    </a:cubicBezTo>
                    <a:cubicBezTo>
                      <a:pt x="33" y="68"/>
                      <a:pt x="33" y="68"/>
                      <a:pt x="33" y="68"/>
                    </a:cubicBezTo>
                    <a:cubicBezTo>
                      <a:pt x="33" y="68"/>
                      <a:pt x="33" y="68"/>
                      <a:pt x="33" y="68"/>
                    </a:cubicBezTo>
                    <a:cubicBezTo>
                      <a:pt x="33" y="68"/>
                      <a:pt x="33" y="68"/>
                      <a:pt x="33" y="68"/>
                    </a:cubicBezTo>
                    <a:cubicBezTo>
                      <a:pt x="33" y="68"/>
                      <a:pt x="33" y="68"/>
                      <a:pt x="33" y="68"/>
                    </a:cubicBezTo>
                    <a:cubicBezTo>
                      <a:pt x="34" y="68"/>
                      <a:pt x="34" y="68"/>
                      <a:pt x="34" y="68"/>
                    </a:cubicBezTo>
                    <a:cubicBezTo>
                      <a:pt x="34" y="68"/>
                      <a:pt x="34" y="68"/>
                      <a:pt x="34" y="68"/>
                    </a:cubicBezTo>
                    <a:cubicBezTo>
                      <a:pt x="34" y="68"/>
                      <a:pt x="34" y="68"/>
                      <a:pt x="34" y="68"/>
                    </a:cubicBezTo>
                    <a:cubicBezTo>
                      <a:pt x="34" y="68"/>
                      <a:pt x="34" y="68"/>
                      <a:pt x="34" y="68"/>
                    </a:cubicBezTo>
                    <a:cubicBezTo>
                      <a:pt x="34" y="68"/>
                      <a:pt x="34" y="68"/>
                      <a:pt x="34" y="68"/>
                    </a:cubicBezTo>
                    <a:cubicBezTo>
                      <a:pt x="34" y="68"/>
                      <a:pt x="34" y="68"/>
                      <a:pt x="34" y="68"/>
                    </a:cubicBezTo>
                    <a:close/>
                    <a:moveTo>
                      <a:pt x="36" y="71"/>
                    </a:moveTo>
                    <a:cubicBezTo>
                      <a:pt x="36" y="71"/>
                      <a:pt x="36" y="71"/>
                      <a:pt x="36" y="71"/>
                    </a:cubicBezTo>
                    <a:cubicBezTo>
                      <a:pt x="36" y="71"/>
                      <a:pt x="36" y="71"/>
                      <a:pt x="36" y="71"/>
                    </a:cubicBezTo>
                    <a:cubicBezTo>
                      <a:pt x="36" y="71"/>
                      <a:pt x="36" y="71"/>
                      <a:pt x="36" y="71"/>
                    </a:cubicBezTo>
                    <a:cubicBezTo>
                      <a:pt x="36" y="71"/>
                      <a:pt x="36" y="71"/>
                      <a:pt x="36" y="71"/>
                    </a:cubicBezTo>
                    <a:cubicBezTo>
                      <a:pt x="36" y="71"/>
                      <a:pt x="36" y="71"/>
                      <a:pt x="36" y="71"/>
                    </a:cubicBezTo>
                    <a:cubicBezTo>
                      <a:pt x="36" y="71"/>
                      <a:pt x="36" y="71"/>
                      <a:pt x="36" y="71"/>
                    </a:cubicBezTo>
                    <a:cubicBezTo>
                      <a:pt x="36" y="72"/>
                      <a:pt x="36" y="72"/>
                      <a:pt x="36" y="72"/>
                    </a:cubicBezTo>
                    <a:cubicBezTo>
                      <a:pt x="36" y="72"/>
                      <a:pt x="36" y="72"/>
                      <a:pt x="36" y="72"/>
                    </a:cubicBezTo>
                    <a:cubicBezTo>
                      <a:pt x="36" y="71"/>
                      <a:pt x="36" y="71"/>
                      <a:pt x="36" y="71"/>
                    </a:cubicBezTo>
                    <a:close/>
                    <a:moveTo>
                      <a:pt x="23" y="55"/>
                    </a:moveTo>
                    <a:cubicBezTo>
                      <a:pt x="23" y="55"/>
                      <a:pt x="23" y="55"/>
                      <a:pt x="23" y="55"/>
                    </a:cubicBezTo>
                    <a:cubicBezTo>
                      <a:pt x="23" y="55"/>
                      <a:pt x="23" y="55"/>
                      <a:pt x="23" y="55"/>
                    </a:cubicBezTo>
                    <a:cubicBezTo>
                      <a:pt x="23" y="55"/>
                      <a:pt x="23" y="55"/>
                      <a:pt x="23" y="55"/>
                    </a:cubicBezTo>
                    <a:cubicBezTo>
                      <a:pt x="23" y="55"/>
                      <a:pt x="23" y="55"/>
                      <a:pt x="23" y="55"/>
                    </a:cubicBezTo>
                    <a:cubicBezTo>
                      <a:pt x="23" y="55"/>
                      <a:pt x="23" y="55"/>
                      <a:pt x="23" y="55"/>
                    </a:cubicBezTo>
                    <a:cubicBezTo>
                      <a:pt x="23" y="55"/>
                      <a:pt x="23" y="55"/>
                      <a:pt x="23" y="55"/>
                    </a:cubicBezTo>
                    <a:cubicBezTo>
                      <a:pt x="23" y="55"/>
                      <a:pt x="23" y="55"/>
                      <a:pt x="23" y="55"/>
                    </a:cubicBezTo>
                    <a:cubicBezTo>
                      <a:pt x="23" y="56"/>
                      <a:pt x="23" y="56"/>
                      <a:pt x="23" y="56"/>
                    </a:cubicBezTo>
                    <a:cubicBezTo>
                      <a:pt x="23" y="56"/>
                      <a:pt x="23" y="56"/>
                      <a:pt x="23" y="56"/>
                    </a:cubicBezTo>
                    <a:cubicBezTo>
                      <a:pt x="23" y="56"/>
                      <a:pt x="23" y="56"/>
                      <a:pt x="23" y="56"/>
                    </a:cubicBezTo>
                    <a:cubicBezTo>
                      <a:pt x="23" y="56"/>
                      <a:pt x="23" y="56"/>
                      <a:pt x="23" y="56"/>
                    </a:cubicBezTo>
                    <a:lnTo>
                      <a:pt x="23" y="55"/>
                    </a:lnTo>
                    <a:close/>
                    <a:moveTo>
                      <a:pt x="23" y="54"/>
                    </a:moveTo>
                    <a:cubicBezTo>
                      <a:pt x="23" y="54"/>
                      <a:pt x="23" y="54"/>
                      <a:pt x="23" y="54"/>
                    </a:cubicBezTo>
                    <a:cubicBezTo>
                      <a:pt x="23" y="53"/>
                      <a:pt x="23" y="53"/>
                      <a:pt x="23" y="53"/>
                    </a:cubicBezTo>
                    <a:cubicBezTo>
                      <a:pt x="23" y="53"/>
                      <a:pt x="23" y="53"/>
                      <a:pt x="23" y="53"/>
                    </a:cubicBezTo>
                    <a:cubicBezTo>
                      <a:pt x="23" y="53"/>
                      <a:pt x="23" y="53"/>
                      <a:pt x="23" y="53"/>
                    </a:cubicBezTo>
                    <a:cubicBezTo>
                      <a:pt x="23" y="53"/>
                      <a:pt x="23" y="53"/>
                      <a:pt x="23" y="53"/>
                    </a:cubicBezTo>
                    <a:cubicBezTo>
                      <a:pt x="23" y="53"/>
                      <a:pt x="23" y="53"/>
                      <a:pt x="23" y="53"/>
                    </a:cubicBezTo>
                    <a:cubicBezTo>
                      <a:pt x="23" y="53"/>
                      <a:pt x="23" y="53"/>
                      <a:pt x="23" y="53"/>
                    </a:cubicBezTo>
                    <a:cubicBezTo>
                      <a:pt x="22" y="52"/>
                      <a:pt x="22" y="52"/>
                      <a:pt x="22" y="52"/>
                    </a:cubicBezTo>
                    <a:cubicBezTo>
                      <a:pt x="22" y="52"/>
                      <a:pt x="22" y="52"/>
                      <a:pt x="22" y="52"/>
                    </a:cubicBezTo>
                    <a:cubicBezTo>
                      <a:pt x="23" y="52"/>
                      <a:pt x="23" y="52"/>
                      <a:pt x="23" y="52"/>
                    </a:cubicBezTo>
                    <a:cubicBezTo>
                      <a:pt x="23" y="52"/>
                      <a:pt x="23" y="52"/>
                      <a:pt x="23" y="52"/>
                    </a:cubicBezTo>
                    <a:cubicBezTo>
                      <a:pt x="23" y="52"/>
                      <a:pt x="23" y="52"/>
                      <a:pt x="23" y="52"/>
                    </a:cubicBezTo>
                    <a:cubicBezTo>
                      <a:pt x="23" y="52"/>
                      <a:pt x="23" y="52"/>
                      <a:pt x="23" y="52"/>
                    </a:cubicBezTo>
                    <a:cubicBezTo>
                      <a:pt x="23" y="53"/>
                      <a:pt x="23" y="53"/>
                      <a:pt x="23" y="53"/>
                    </a:cubicBezTo>
                    <a:cubicBezTo>
                      <a:pt x="23" y="53"/>
                      <a:pt x="23" y="53"/>
                      <a:pt x="23" y="53"/>
                    </a:cubicBezTo>
                    <a:cubicBezTo>
                      <a:pt x="23" y="53"/>
                      <a:pt x="23" y="53"/>
                      <a:pt x="23" y="53"/>
                    </a:cubicBezTo>
                    <a:cubicBezTo>
                      <a:pt x="23" y="53"/>
                      <a:pt x="23" y="53"/>
                      <a:pt x="23" y="53"/>
                    </a:cubicBezTo>
                    <a:cubicBezTo>
                      <a:pt x="23" y="53"/>
                      <a:pt x="23" y="53"/>
                      <a:pt x="23" y="53"/>
                    </a:cubicBezTo>
                    <a:cubicBezTo>
                      <a:pt x="24" y="53"/>
                      <a:pt x="24" y="53"/>
                      <a:pt x="24" y="53"/>
                    </a:cubicBezTo>
                    <a:cubicBezTo>
                      <a:pt x="24" y="53"/>
                      <a:pt x="24" y="53"/>
                      <a:pt x="24" y="53"/>
                    </a:cubicBezTo>
                    <a:cubicBezTo>
                      <a:pt x="24" y="53"/>
                      <a:pt x="24" y="53"/>
                      <a:pt x="24" y="53"/>
                    </a:cubicBezTo>
                    <a:cubicBezTo>
                      <a:pt x="24" y="53"/>
                      <a:pt x="24" y="53"/>
                      <a:pt x="24" y="53"/>
                    </a:cubicBezTo>
                    <a:cubicBezTo>
                      <a:pt x="24" y="53"/>
                      <a:pt x="24" y="53"/>
                      <a:pt x="24" y="53"/>
                    </a:cubicBezTo>
                    <a:cubicBezTo>
                      <a:pt x="24" y="53"/>
                      <a:pt x="24" y="53"/>
                      <a:pt x="24" y="53"/>
                    </a:cubicBezTo>
                    <a:cubicBezTo>
                      <a:pt x="24" y="53"/>
                      <a:pt x="24" y="53"/>
                      <a:pt x="24" y="53"/>
                    </a:cubicBezTo>
                    <a:cubicBezTo>
                      <a:pt x="24" y="53"/>
                      <a:pt x="24" y="53"/>
                      <a:pt x="24" y="53"/>
                    </a:cubicBezTo>
                    <a:cubicBezTo>
                      <a:pt x="24" y="53"/>
                      <a:pt x="24" y="53"/>
                      <a:pt x="24" y="53"/>
                    </a:cubicBezTo>
                    <a:cubicBezTo>
                      <a:pt x="24" y="52"/>
                      <a:pt x="24" y="52"/>
                      <a:pt x="24" y="52"/>
                    </a:cubicBezTo>
                    <a:cubicBezTo>
                      <a:pt x="24" y="52"/>
                      <a:pt x="24" y="52"/>
                      <a:pt x="24" y="52"/>
                    </a:cubicBezTo>
                    <a:cubicBezTo>
                      <a:pt x="24" y="52"/>
                      <a:pt x="24" y="52"/>
                      <a:pt x="24" y="52"/>
                    </a:cubicBezTo>
                    <a:cubicBezTo>
                      <a:pt x="24" y="52"/>
                      <a:pt x="24" y="52"/>
                      <a:pt x="24" y="52"/>
                    </a:cubicBezTo>
                    <a:cubicBezTo>
                      <a:pt x="24" y="52"/>
                      <a:pt x="24" y="52"/>
                      <a:pt x="24" y="52"/>
                    </a:cubicBezTo>
                    <a:cubicBezTo>
                      <a:pt x="24" y="52"/>
                      <a:pt x="24" y="52"/>
                      <a:pt x="24" y="52"/>
                    </a:cubicBezTo>
                    <a:cubicBezTo>
                      <a:pt x="23" y="52"/>
                      <a:pt x="23" y="52"/>
                      <a:pt x="23" y="52"/>
                    </a:cubicBezTo>
                    <a:cubicBezTo>
                      <a:pt x="23" y="52"/>
                      <a:pt x="23" y="52"/>
                      <a:pt x="23" y="52"/>
                    </a:cubicBezTo>
                    <a:cubicBezTo>
                      <a:pt x="23" y="52"/>
                      <a:pt x="23" y="52"/>
                      <a:pt x="23" y="52"/>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3" y="51"/>
                      <a:pt x="23" y="51"/>
                      <a:pt x="23" y="51"/>
                    </a:cubicBezTo>
                    <a:cubicBezTo>
                      <a:pt x="22" y="50"/>
                      <a:pt x="22" y="50"/>
                      <a:pt x="22" y="50"/>
                    </a:cubicBezTo>
                    <a:cubicBezTo>
                      <a:pt x="22" y="50"/>
                      <a:pt x="22" y="50"/>
                      <a:pt x="22" y="50"/>
                    </a:cubicBezTo>
                    <a:cubicBezTo>
                      <a:pt x="22" y="50"/>
                      <a:pt x="22" y="50"/>
                      <a:pt x="22" y="50"/>
                    </a:cubicBezTo>
                    <a:cubicBezTo>
                      <a:pt x="22" y="50"/>
                      <a:pt x="22" y="50"/>
                      <a:pt x="22" y="50"/>
                    </a:cubicBezTo>
                    <a:cubicBezTo>
                      <a:pt x="22" y="50"/>
                      <a:pt x="22" y="50"/>
                      <a:pt x="22" y="50"/>
                    </a:cubicBezTo>
                    <a:cubicBezTo>
                      <a:pt x="22" y="50"/>
                      <a:pt x="22" y="50"/>
                      <a:pt x="22" y="50"/>
                    </a:cubicBezTo>
                    <a:cubicBezTo>
                      <a:pt x="21" y="51"/>
                      <a:pt x="21" y="51"/>
                      <a:pt x="21" y="51"/>
                    </a:cubicBezTo>
                    <a:cubicBezTo>
                      <a:pt x="21" y="51"/>
                      <a:pt x="21" y="51"/>
                      <a:pt x="21" y="51"/>
                    </a:cubicBezTo>
                    <a:cubicBezTo>
                      <a:pt x="21" y="51"/>
                      <a:pt x="21" y="51"/>
                      <a:pt x="21" y="51"/>
                    </a:cubicBezTo>
                    <a:cubicBezTo>
                      <a:pt x="21" y="51"/>
                      <a:pt x="21" y="51"/>
                      <a:pt x="21" y="51"/>
                    </a:cubicBezTo>
                    <a:cubicBezTo>
                      <a:pt x="21" y="51"/>
                      <a:pt x="21" y="51"/>
                      <a:pt x="21" y="51"/>
                    </a:cubicBezTo>
                    <a:cubicBezTo>
                      <a:pt x="22" y="51"/>
                      <a:pt x="22" y="51"/>
                      <a:pt x="22" y="51"/>
                    </a:cubicBezTo>
                    <a:cubicBezTo>
                      <a:pt x="22" y="51"/>
                      <a:pt x="22" y="51"/>
                      <a:pt x="22" y="51"/>
                    </a:cubicBezTo>
                    <a:cubicBezTo>
                      <a:pt x="22" y="51"/>
                      <a:pt x="22" y="51"/>
                      <a:pt x="22" y="51"/>
                    </a:cubicBezTo>
                    <a:cubicBezTo>
                      <a:pt x="22" y="51"/>
                      <a:pt x="22" y="51"/>
                      <a:pt x="22" y="51"/>
                    </a:cubicBezTo>
                    <a:cubicBezTo>
                      <a:pt x="22" y="51"/>
                      <a:pt x="22" y="51"/>
                      <a:pt x="22" y="51"/>
                    </a:cubicBezTo>
                    <a:cubicBezTo>
                      <a:pt x="22" y="51"/>
                      <a:pt x="22" y="51"/>
                      <a:pt x="22" y="51"/>
                    </a:cubicBezTo>
                    <a:cubicBezTo>
                      <a:pt x="22" y="52"/>
                      <a:pt x="22" y="52"/>
                      <a:pt x="22" y="52"/>
                    </a:cubicBezTo>
                    <a:cubicBezTo>
                      <a:pt x="22" y="52"/>
                      <a:pt x="22" y="52"/>
                      <a:pt x="22" y="52"/>
                    </a:cubicBezTo>
                    <a:cubicBezTo>
                      <a:pt x="22" y="52"/>
                      <a:pt x="22" y="52"/>
                      <a:pt x="22" y="52"/>
                    </a:cubicBezTo>
                    <a:cubicBezTo>
                      <a:pt x="22" y="52"/>
                      <a:pt x="22" y="52"/>
                      <a:pt x="22" y="52"/>
                    </a:cubicBezTo>
                    <a:cubicBezTo>
                      <a:pt x="22" y="52"/>
                      <a:pt x="22" y="52"/>
                      <a:pt x="22" y="52"/>
                    </a:cubicBezTo>
                    <a:cubicBezTo>
                      <a:pt x="21" y="52"/>
                      <a:pt x="21" y="52"/>
                      <a:pt x="21" y="52"/>
                    </a:cubicBezTo>
                    <a:cubicBezTo>
                      <a:pt x="22" y="52"/>
                      <a:pt x="22" y="52"/>
                      <a:pt x="22" y="52"/>
                    </a:cubicBezTo>
                    <a:cubicBezTo>
                      <a:pt x="21" y="52"/>
                      <a:pt x="21" y="52"/>
                      <a:pt x="21" y="52"/>
                    </a:cubicBezTo>
                    <a:cubicBezTo>
                      <a:pt x="22" y="52"/>
                      <a:pt x="22" y="52"/>
                      <a:pt x="22" y="52"/>
                    </a:cubicBezTo>
                    <a:cubicBezTo>
                      <a:pt x="21" y="52"/>
                      <a:pt x="21" y="52"/>
                      <a:pt x="21" y="52"/>
                    </a:cubicBezTo>
                    <a:cubicBezTo>
                      <a:pt x="22" y="52"/>
                      <a:pt x="22" y="52"/>
                      <a:pt x="22" y="52"/>
                    </a:cubicBezTo>
                    <a:cubicBezTo>
                      <a:pt x="21" y="53"/>
                      <a:pt x="21" y="53"/>
                      <a:pt x="21" y="53"/>
                    </a:cubicBezTo>
                    <a:cubicBezTo>
                      <a:pt x="21" y="53"/>
                      <a:pt x="21" y="53"/>
                      <a:pt x="21" y="53"/>
                    </a:cubicBezTo>
                    <a:cubicBezTo>
                      <a:pt x="21" y="53"/>
                      <a:pt x="21" y="53"/>
                      <a:pt x="21" y="53"/>
                    </a:cubicBezTo>
                    <a:cubicBezTo>
                      <a:pt x="22" y="53"/>
                      <a:pt x="22" y="53"/>
                      <a:pt x="22" y="53"/>
                    </a:cubicBezTo>
                    <a:cubicBezTo>
                      <a:pt x="21" y="53"/>
                      <a:pt x="21" y="53"/>
                      <a:pt x="21" y="53"/>
                    </a:cubicBezTo>
                    <a:cubicBezTo>
                      <a:pt x="21" y="53"/>
                      <a:pt x="21" y="53"/>
                      <a:pt x="21" y="53"/>
                    </a:cubicBezTo>
                    <a:cubicBezTo>
                      <a:pt x="21" y="53"/>
                      <a:pt x="21" y="53"/>
                      <a:pt x="21" y="53"/>
                    </a:cubicBezTo>
                    <a:cubicBezTo>
                      <a:pt x="21" y="53"/>
                      <a:pt x="21" y="53"/>
                      <a:pt x="21" y="53"/>
                    </a:cubicBezTo>
                    <a:cubicBezTo>
                      <a:pt x="21" y="53"/>
                      <a:pt x="21" y="53"/>
                      <a:pt x="21" y="53"/>
                    </a:cubicBezTo>
                    <a:cubicBezTo>
                      <a:pt x="21" y="53"/>
                      <a:pt x="21" y="53"/>
                      <a:pt x="21" y="53"/>
                    </a:cubicBezTo>
                    <a:cubicBezTo>
                      <a:pt x="21" y="53"/>
                      <a:pt x="21" y="53"/>
                      <a:pt x="21" y="53"/>
                    </a:cubicBezTo>
                    <a:cubicBezTo>
                      <a:pt x="22" y="53"/>
                      <a:pt x="22" y="53"/>
                      <a:pt x="22" y="53"/>
                    </a:cubicBezTo>
                    <a:cubicBezTo>
                      <a:pt x="22" y="53"/>
                      <a:pt x="22" y="53"/>
                      <a:pt x="22" y="53"/>
                    </a:cubicBezTo>
                    <a:cubicBezTo>
                      <a:pt x="22" y="54"/>
                      <a:pt x="22" y="54"/>
                      <a:pt x="22" y="54"/>
                    </a:cubicBezTo>
                    <a:cubicBezTo>
                      <a:pt x="22" y="54"/>
                      <a:pt x="22" y="54"/>
                      <a:pt x="22" y="54"/>
                    </a:cubicBezTo>
                    <a:cubicBezTo>
                      <a:pt x="22" y="54"/>
                      <a:pt x="22" y="54"/>
                      <a:pt x="22" y="54"/>
                    </a:cubicBezTo>
                    <a:cubicBezTo>
                      <a:pt x="23" y="54"/>
                      <a:pt x="23" y="54"/>
                      <a:pt x="23" y="54"/>
                    </a:cubicBezTo>
                    <a:cubicBezTo>
                      <a:pt x="23" y="54"/>
                      <a:pt x="23" y="54"/>
                      <a:pt x="23" y="54"/>
                    </a:cubicBezTo>
                    <a:cubicBezTo>
                      <a:pt x="23" y="54"/>
                      <a:pt x="23" y="54"/>
                      <a:pt x="23" y="54"/>
                    </a:cubicBezTo>
                    <a:cubicBezTo>
                      <a:pt x="23" y="54"/>
                      <a:pt x="23" y="54"/>
                      <a:pt x="23" y="54"/>
                    </a:cubicBezTo>
                    <a:cubicBezTo>
                      <a:pt x="23" y="54"/>
                      <a:pt x="23" y="54"/>
                      <a:pt x="23" y="54"/>
                    </a:cubicBezTo>
                    <a:cubicBezTo>
                      <a:pt x="23" y="54"/>
                      <a:pt x="23" y="54"/>
                      <a:pt x="23" y="54"/>
                    </a:cubicBezTo>
                    <a:cubicBezTo>
                      <a:pt x="23" y="54"/>
                      <a:pt x="23" y="54"/>
                      <a:pt x="23" y="54"/>
                    </a:cubicBezTo>
                    <a:cubicBezTo>
                      <a:pt x="23" y="54"/>
                      <a:pt x="23" y="54"/>
                      <a:pt x="23" y="54"/>
                    </a:cubicBezTo>
                    <a:cubicBezTo>
                      <a:pt x="23" y="54"/>
                      <a:pt x="23" y="54"/>
                      <a:pt x="23" y="54"/>
                    </a:cubicBezTo>
                    <a:cubicBezTo>
                      <a:pt x="23" y="54"/>
                      <a:pt x="23" y="54"/>
                      <a:pt x="23" y="54"/>
                    </a:cubicBezTo>
                    <a:cubicBezTo>
                      <a:pt x="24" y="54"/>
                      <a:pt x="24" y="54"/>
                      <a:pt x="24" y="54"/>
                    </a:cubicBezTo>
                    <a:cubicBezTo>
                      <a:pt x="24" y="54"/>
                      <a:pt x="24" y="54"/>
                      <a:pt x="24" y="54"/>
                    </a:cubicBezTo>
                    <a:cubicBezTo>
                      <a:pt x="24" y="54"/>
                      <a:pt x="24" y="54"/>
                      <a:pt x="24" y="54"/>
                    </a:cubicBezTo>
                    <a:cubicBezTo>
                      <a:pt x="24" y="54"/>
                      <a:pt x="24" y="54"/>
                      <a:pt x="24" y="54"/>
                    </a:cubicBezTo>
                    <a:cubicBezTo>
                      <a:pt x="23" y="54"/>
                      <a:pt x="23" y="54"/>
                      <a:pt x="23" y="54"/>
                    </a:cubicBezTo>
                    <a:close/>
                    <a:moveTo>
                      <a:pt x="36" y="69"/>
                    </a:moveTo>
                    <a:cubicBezTo>
                      <a:pt x="36" y="69"/>
                      <a:pt x="36" y="69"/>
                      <a:pt x="36" y="69"/>
                    </a:cubicBezTo>
                    <a:cubicBezTo>
                      <a:pt x="35" y="69"/>
                      <a:pt x="35" y="69"/>
                      <a:pt x="35" y="69"/>
                    </a:cubicBezTo>
                    <a:cubicBezTo>
                      <a:pt x="35" y="69"/>
                      <a:pt x="35" y="69"/>
                      <a:pt x="35" y="69"/>
                    </a:cubicBezTo>
                    <a:cubicBezTo>
                      <a:pt x="35" y="69"/>
                      <a:pt x="35" y="69"/>
                      <a:pt x="35" y="69"/>
                    </a:cubicBezTo>
                    <a:cubicBezTo>
                      <a:pt x="35" y="68"/>
                      <a:pt x="35" y="68"/>
                      <a:pt x="35" y="68"/>
                    </a:cubicBezTo>
                    <a:cubicBezTo>
                      <a:pt x="35" y="69"/>
                      <a:pt x="35" y="69"/>
                      <a:pt x="35" y="69"/>
                    </a:cubicBezTo>
                    <a:cubicBezTo>
                      <a:pt x="35" y="69"/>
                      <a:pt x="35" y="69"/>
                      <a:pt x="35" y="69"/>
                    </a:cubicBezTo>
                    <a:cubicBezTo>
                      <a:pt x="35" y="69"/>
                      <a:pt x="35" y="69"/>
                      <a:pt x="35" y="69"/>
                    </a:cubicBezTo>
                    <a:cubicBezTo>
                      <a:pt x="35" y="69"/>
                      <a:pt x="35" y="69"/>
                      <a:pt x="35" y="69"/>
                    </a:cubicBezTo>
                    <a:cubicBezTo>
                      <a:pt x="35" y="69"/>
                      <a:pt x="35" y="69"/>
                      <a:pt x="35" y="69"/>
                    </a:cubicBezTo>
                    <a:cubicBezTo>
                      <a:pt x="35" y="68"/>
                      <a:pt x="35" y="68"/>
                      <a:pt x="35" y="68"/>
                    </a:cubicBezTo>
                    <a:cubicBezTo>
                      <a:pt x="34" y="68"/>
                      <a:pt x="34" y="68"/>
                      <a:pt x="34" y="68"/>
                    </a:cubicBezTo>
                    <a:cubicBezTo>
                      <a:pt x="34" y="68"/>
                      <a:pt x="34" y="68"/>
                      <a:pt x="34" y="68"/>
                    </a:cubicBezTo>
                    <a:cubicBezTo>
                      <a:pt x="34" y="69"/>
                      <a:pt x="34" y="69"/>
                      <a:pt x="34" y="69"/>
                    </a:cubicBezTo>
                    <a:cubicBezTo>
                      <a:pt x="34" y="69"/>
                      <a:pt x="34" y="69"/>
                      <a:pt x="34" y="69"/>
                    </a:cubicBezTo>
                    <a:cubicBezTo>
                      <a:pt x="34" y="69"/>
                      <a:pt x="34" y="69"/>
                      <a:pt x="34" y="69"/>
                    </a:cubicBezTo>
                    <a:cubicBezTo>
                      <a:pt x="34" y="69"/>
                      <a:pt x="34" y="69"/>
                      <a:pt x="34" y="69"/>
                    </a:cubicBezTo>
                    <a:cubicBezTo>
                      <a:pt x="35" y="69"/>
                      <a:pt x="35" y="69"/>
                      <a:pt x="35" y="69"/>
                    </a:cubicBezTo>
                    <a:cubicBezTo>
                      <a:pt x="35" y="69"/>
                      <a:pt x="35" y="69"/>
                      <a:pt x="35" y="69"/>
                    </a:cubicBezTo>
                    <a:cubicBezTo>
                      <a:pt x="35" y="69"/>
                      <a:pt x="35" y="69"/>
                      <a:pt x="35" y="69"/>
                    </a:cubicBezTo>
                    <a:cubicBezTo>
                      <a:pt x="35" y="70"/>
                      <a:pt x="35" y="70"/>
                      <a:pt x="35" y="70"/>
                    </a:cubicBezTo>
                    <a:cubicBezTo>
                      <a:pt x="36" y="69"/>
                      <a:pt x="36" y="69"/>
                      <a:pt x="36" y="69"/>
                    </a:cubicBezTo>
                    <a:cubicBezTo>
                      <a:pt x="36" y="69"/>
                      <a:pt x="36" y="69"/>
                      <a:pt x="36" y="69"/>
                    </a:cubicBezTo>
                    <a:cubicBezTo>
                      <a:pt x="36" y="69"/>
                      <a:pt x="36" y="69"/>
                      <a:pt x="36" y="69"/>
                    </a:cubicBezTo>
                    <a:cubicBezTo>
                      <a:pt x="36" y="69"/>
                      <a:pt x="36" y="69"/>
                      <a:pt x="36" y="69"/>
                    </a:cubicBezTo>
                    <a:close/>
                    <a:moveTo>
                      <a:pt x="42" y="77"/>
                    </a:moveTo>
                    <a:cubicBezTo>
                      <a:pt x="42" y="77"/>
                      <a:pt x="42" y="77"/>
                      <a:pt x="42" y="77"/>
                    </a:cubicBezTo>
                    <a:cubicBezTo>
                      <a:pt x="42" y="77"/>
                      <a:pt x="42" y="77"/>
                      <a:pt x="42" y="77"/>
                    </a:cubicBezTo>
                    <a:cubicBezTo>
                      <a:pt x="42" y="77"/>
                      <a:pt x="42" y="77"/>
                      <a:pt x="42" y="77"/>
                    </a:cubicBezTo>
                    <a:cubicBezTo>
                      <a:pt x="42" y="76"/>
                      <a:pt x="42" y="76"/>
                      <a:pt x="42" y="76"/>
                    </a:cubicBezTo>
                    <a:cubicBezTo>
                      <a:pt x="42" y="76"/>
                      <a:pt x="42" y="76"/>
                      <a:pt x="42" y="76"/>
                    </a:cubicBezTo>
                    <a:cubicBezTo>
                      <a:pt x="41" y="76"/>
                      <a:pt x="41" y="76"/>
                      <a:pt x="41" y="76"/>
                    </a:cubicBezTo>
                    <a:cubicBezTo>
                      <a:pt x="41" y="76"/>
                      <a:pt x="41" y="76"/>
                      <a:pt x="41" y="76"/>
                    </a:cubicBezTo>
                    <a:cubicBezTo>
                      <a:pt x="41" y="76"/>
                      <a:pt x="41" y="76"/>
                      <a:pt x="41" y="76"/>
                    </a:cubicBezTo>
                    <a:cubicBezTo>
                      <a:pt x="41" y="76"/>
                      <a:pt x="41" y="76"/>
                      <a:pt x="41" y="76"/>
                    </a:cubicBezTo>
                    <a:cubicBezTo>
                      <a:pt x="41" y="76"/>
                      <a:pt x="41" y="76"/>
                      <a:pt x="41" y="76"/>
                    </a:cubicBezTo>
                    <a:cubicBezTo>
                      <a:pt x="41" y="76"/>
                      <a:pt x="41" y="76"/>
                      <a:pt x="41" y="76"/>
                    </a:cubicBezTo>
                    <a:cubicBezTo>
                      <a:pt x="41" y="76"/>
                      <a:pt x="41" y="76"/>
                      <a:pt x="41" y="76"/>
                    </a:cubicBezTo>
                    <a:cubicBezTo>
                      <a:pt x="41" y="75"/>
                      <a:pt x="41" y="75"/>
                      <a:pt x="41" y="75"/>
                    </a:cubicBezTo>
                    <a:cubicBezTo>
                      <a:pt x="40" y="76"/>
                      <a:pt x="40" y="76"/>
                      <a:pt x="40" y="76"/>
                    </a:cubicBezTo>
                    <a:cubicBezTo>
                      <a:pt x="40" y="75"/>
                      <a:pt x="40" y="75"/>
                      <a:pt x="40" y="75"/>
                    </a:cubicBezTo>
                    <a:cubicBezTo>
                      <a:pt x="40" y="75"/>
                      <a:pt x="40" y="75"/>
                      <a:pt x="40" y="75"/>
                    </a:cubicBezTo>
                    <a:cubicBezTo>
                      <a:pt x="40" y="75"/>
                      <a:pt x="40" y="75"/>
                      <a:pt x="40" y="75"/>
                    </a:cubicBezTo>
                    <a:cubicBezTo>
                      <a:pt x="40" y="75"/>
                      <a:pt x="40" y="75"/>
                      <a:pt x="40" y="75"/>
                    </a:cubicBezTo>
                    <a:cubicBezTo>
                      <a:pt x="40" y="75"/>
                      <a:pt x="40" y="75"/>
                      <a:pt x="40" y="75"/>
                    </a:cubicBezTo>
                    <a:cubicBezTo>
                      <a:pt x="40" y="75"/>
                      <a:pt x="40" y="75"/>
                      <a:pt x="40" y="75"/>
                    </a:cubicBezTo>
                    <a:cubicBezTo>
                      <a:pt x="40" y="75"/>
                      <a:pt x="40" y="75"/>
                      <a:pt x="40" y="75"/>
                    </a:cubicBezTo>
                    <a:cubicBezTo>
                      <a:pt x="40" y="75"/>
                      <a:pt x="40" y="75"/>
                      <a:pt x="40" y="75"/>
                    </a:cubicBezTo>
                    <a:cubicBezTo>
                      <a:pt x="39" y="74"/>
                      <a:pt x="39" y="74"/>
                      <a:pt x="39" y="74"/>
                    </a:cubicBezTo>
                    <a:cubicBezTo>
                      <a:pt x="39" y="74"/>
                      <a:pt x="39" y="74"/>
                      <a:pt x="39" y="74"/>
                    </a:cubicBezTo>
                    <a:cubicBezTo>
                      <a:pt x="39" y="75"/>
                      <a:pt x="39" y="75"/>
                      <a:pt x="39" y="75"/>
                    </a:cubicBezTo>
                    <a:cubicBezTo>
                      <a:pt x="40" y="75"/>
                      <a:pt x="40" y="75"/>
                      <a:pt x="40" y="75"/>
                    </a:cubicBezTo>
                    <a:cubicBezTo>
                      <a:pt x="39" y="75"/>
                      <a:pt x="39" y="75"/>
                      <a:pt x="39" y="75"/>
                    </a:cubicBezTo>
                    <a:cubicBezTo>
                      <a:pt x="40" y="75"/>
                      <a:pt x="40" y="75"/>
                      <a:pt x="40" y="75"/>
                    </a:cubicBezTo>
                    <a:cubicBezTo>
                      <a:pt x="40" y="75"/>
                      <a:pt x="40" y="75"/>
                      <a:pt x="40" y="75"/>
                    </a:cubicBezTo>
                    <a:cubicBezTo>
                      <a:pt x="40" y="75"/>
                      <a:pt x="40" y="75"/>
                      <a:pt x="40" y="75"/>
                    </a:cubicBezTo>
                    <a:cubicBezTo>
                      <a:pt x="40" y="75"/>
                      <a:pt x="40" y="75"/>
                      <a:pt x="40" y="75"/>
                    </a:cubicBezTo>
                    <a:cubicBezTo>
                      <a:pt x="40" y="76"/>
                      <a:pt x="40" y="76"/>
                      <a:pt x="40" y="76"/>
                    </a:cubicBezTo>
                    <a:cubicBezTo>
                      <a:pt x="40" y="76"/>
                      <a:pt x="40" y="76"/>
                      <a:pt x="40" y="76"/>
                    </a:cubicBezTo>
                    <a:cubicBezTo>
                      <a:pt x="40" y="76"/>
                      <a:pt x="40" y="76"/>
                      <a:pt x="40" y="76"/>
                    </a:cubicBezTo>
                    <a:cubicBezTo>
                      <a:pt x="41" y="76"/>
                      <a:pt x="41" y="76"/>
                      <a:pt x="41" y="76"/>
                    </a:cubicBezTo>
                    <a:cubicBezTo>
                      <a:pt x="41" y="76"/>
                      <a:pt x="41" y="76"/>
                      <a:pt x="41" y="76"/>
                    </a:cubicBezTo>
                    <a:cubicBezTo>
                      <a:pt x="41" y="76"/>
                      <a:pt x="41" y="76"/>
                      <a:pt x="41" y="76"/>
                    </a:cubicBezTo>
                    <a:cubicBezTo>
                      <a:pt x="41" y="76"/>
                      <a:pt x="41" y="76"/>
                      <a:pt x="41" y="76"/>
                    </a:cubicBezTo>
                    <a:cubicBezTo>
                      <a:pt x="41" y="77"/>
                      <a:pt x="41" y="77"/>
                      <a:pt x="41" y="77"/>
                    </a:cubicBezTo>
                    <a:cubicBezTo>
                      <a:pt x="41" y="77"/>
                      <a:pt x="41" y="77"/>
                      <a:pt x="41" y="77"/>
                    </a:cubicBezTo>
                    <a:cubicBezTo>
                      <a:pt x="41" y="77"/>
                      <a:pt x="41" y="77"/>
                      <a:pt x="41" y="77"/>
                    </a:cubicBezTo>
                    <a:cubicBezTo>
                      <a:pt x="41" y="77"/>
                      <a:pt x="41" y="77"/>
                      <a:pt x="41" y="77"/>
                    </a:cubicBezTo>
                    <a:cubicBezTo>
                      <a:pt x="41" y="77"/>
                      <a:pt x="41" y="77"/>
                      <a:pt x="41" y="77"/>
                    </a:cubicBezTo>
                    <a:cubicBezTo>
                      <a:pt x="41" y="77"/>
                      <a:pt x="41" y="77"/>
                      <a:pt x="41" y="77"/>
                    </a:cubicBezTo>
                    <a:cubicBezTo>
                      <a:pt x="42" y="77"/>
                      <a:pt x="42" y="77"/>
                      <a:pt x="42" y="77"/>
                    </a:cubicBezTo>
                    <a:cubicBezTo>
                      <a:pt x="42" y="77"/>
                      <a:pt x="42" y="77"/>
                      <a:pt x="42" y="77"/>
                    </a:cubicBezTo>
                    <a:cubicBezTo>
                      <a:pt x="42" y="77"/>
                      <a:pt x="42" y="77"/>
                      <a:pt x="42" y="77"/>
                    </a:cubicBezTo>
                    <a:cubicBezTo>
                      <a:pt x="42" y="77"/>
                      <a:pt x="42" y="77"/>
                      <a:pt x="42" y="77"/>
                    </a:cubicBezTo>
                    <a:cubicBezTo>
                      <a:pt x="42" y="77"/>
                      <a:pt x="42" y="77"/>
                      <a:pt x="42" y="77"/>
                    </a:cubicBezTo>
                    <a:cubicBezTo>
                      <a:pt x="42" y="77"/>
                      <a:pt x="42" y="77"/>
                      <a:pt x="42" y="77"/>
                    </a:cubicBezTo>
                    <a:close/>
                    <a:moveTo>
                      <a:pt x="39" y="74"/>
                    </a:moveTo>
                    <a:cubicBezTo>
                      <a:pt x="39" y="74"/>
                      <a:pt x="39" y="74"/>
                      <a:pt x="39" y="74"/>
                    </a:cubicBezTo>
                    <a:cubicBezTo>
                      <a:pt x="39" y="74"/>
                      <a:pt x="39" y="74"/>
                      <a:pt x="39" y="74"/>
                    </a:cubicBezTo>
                    <a:cubicBezTo>
                      <a:pt x="39" y="74"/>
                      <a:pt x="39" y="74"/>
                      <a:pt x="39" y="74"/>
                    </a:cubicBezTo>
                    <a:cubicBezTo>
                      <a:pt x="39" y="74"/>
                      <a:pt x="39" y="74"/>
                      <a:pt x="39" y="74"/>
                    </a:cubicBezTo>
                    <a:cubicBezTo>
                      <a:pt x="39" y="74"/>
                      <a:pt x="39" y="74"/>
                      <a:pt x="39" y="74"/>
                    </a:cubicBezTo>
                    <a:cubicBezTo>
                      <a:pt x="39" y="74"/>
                      <a:pt x="39" y="74"/>
                      <a:pt x="39" y="74"/>
                    </a:cubicBezTo>
                    <a:cubicBezTo>
                      <a:pt x="39" y="74"/>
                      <a:pt x="39" y="74"/>
                      <a:pt x="39" y="74"/>
                    </a:cubicBezTo>
                    <a:cubicBezTo>
                      <a:pt x="38" y="73"/>
                      <a:pt x="38" y="73"/>
                      <a:pt x="38" y="73"/>
                    </a:cubicBezTo>
                    <a:cubicBezTo>
                      <a:pt x="39" y="73"/>
                      <a:pt x="39" y="73"/>
                      <a:pt x="39" y="73"/>
                    </a:cubicBezTo>
                    <a:cubicBezTo>
                      <a:pt x="39" y="73"/>
                      <a:pt x="39" y="73"/>
                      <a:pt x="39" y="73"/>
                    </a:cubicBezTo>
                    <a:cubicBezTo>
                      <a:pt x="39" y="73"/>
                      <a:pt x="39" y="73"/>
                      <a:pt x="39" y="73"/>
                    </a:cubicBezTo>
                    <a:cubicBezTo>
                      <a:pt x="39" y="74"/>
                      <a:pt x="39" y="74"/>
                      <a:pt x="39" y="74"/>
                    </a:cubicBezTo>
                    <a:cubicBezTo>
                      <a:pt x="39" y="74"/>
                      <a:pt x="39" y="74"/>
                      <a:pt x="39" y="74"/>
                    </a:cubicBezTo>
                    <a:cubicBezTo>
                      <a:pt x="39" y="73"/>
                      <a:pt x="39" y="73"/>
                      <a:pt x="39" y="73"/>
                    </a:cubicBezTo>
                    <a:cubicBezTo>
                      <a:pt x="40" y="74"/>
                      <a:pt x="40" y="74"/>
                      <a:pt x="40" y="74"/>
                    </a:cubicBezTo>
                    <a:cubicBezTo>
                      <a:pt x="40" y="74"/>
                      <a:pt x="40" y="74"/>
                      <a:pt x="40" y="74"/>
                    </a:cubicBezTo>
                    <a:cubicBezTo>
                      <a:pt x="40" y="74"/>
                      <a:pt x="40" y="74"/>
                      <a:pt x="40" y="74"/>
                    </a:cubicBezTo>
                    <a:cubicBezTo>
                      <a:pt x="40" y="74"/>
                      <a:pt x="40" y="74"/>
                      <a:pt x="40" y="74"/>
                    </a:cubicBezTo>
                    <a:cubicBezTo>
                      <a:pt x="40" y="74"/>
                      <a:pt x="40" y="74"/>
                      <a:pt x="40" y="74"/>
                    </a:cubicBezTo>
                    <a:cubicBezTo>
                      <a:pt x="40" y="74"/>
                      <a:pt x="40" y="74"/>
                      <a:pt x="40" y="74"/>
                    </a:cubicBezTo>
                    <a:cubicBezTo>
                      <a:pt x="40" y="74"/>
                      <a:pt x="40" y="74"/>
                      <a:pt x="40" y="74"/>
                    </a:cubicBezTo>
                    <a:cubicBezTo>
                      <a:pt x="40" y="74"/>
                      <a:pt x="40" y="74"/>
                      <a:pt x="40" y="74"/>
                    </a:cubicBezTo>
                    <a:cubicBezTo>
                      <a:pt x="40" y="74"/>
                      <a:pt x="40" y="74"/>
                      <a:pt x="40" y="74"/>
                    </a:cubicBezTo>
                    <a:cubicBezTo>
                      <a:pt x="40" y="75"/>
                      <a:pt x="40" y="75"/>
                      <a:pt x="40" y="75"/>
                    </a:cubicBezTo>
                    <a:cubicBezTo>
                      <a:pt x="41" y="75"/>
                      <a:pt x="41" y="75"/>
                      <a:pt x="41" y="75"/>
                    </a:cubicBezTo>
                    <a:cubicBezTo>
                      <a:pt x="41" y="75"/>
                      <a:pt x="41" y="75"/>
                      <a:pt x="41" y="75"/>
                    </a:cubicBezTo>
                    <a:cubicBezTo>
                      <a:pt x="41" y="75"/>
                      <a:pt x="41" y="75"/>
                      <a:pt x="41" y="75"/>
                    </a:cubicBezTo>
                    <a:cubicBezTo>
                      <a:pt x="40" y="75"/>
                      <a:pt x="40" y="75"/>
                      <a:pt x="40" y="75"/>
                    </a:cubicBezTo>
                    <a:cubicBezTo>
                      <a:pt x="40" y="75"/>
                      <a:pt x="40" y="75"/>
                      <a:pt x="40" y="75"/>
                    </a:cubicBezTo>
                    <a:cubicBezTo>
                      <a:pt x="40" y="75"/>
                      <a:pt x="40" y="75"/>
                      <a:pt x="40" y="75"/>
                    </a:cubicBezTo>
                    <a:cubicBezTo>
                      <a:pt x="40" y="75"/>
                      <a:pt x="40" y="75"/>
                      <a:pt x="40" y="75"/>
                    </a:cubicBezTo>
                    <a:cubicBezTo>
                      <a:pt x="40" y="75"/>
                      <a:pt x="40" y="75"/>
                      <a:pt x="40" y="75"/>
                    </a:cubicBezTo>
                    <a:cubicBezTo>
                      <a:pt x="40" y="75"/>
                      <a:pt x="40" y="75"/>
                      <a:pt x="40" y="75"/>
                    </a:cubicBezTo>
                    <a:cubicBezTo>
                      <a:pt x="40" y="75"/>
                      <a:pt x="40" y="75"/>
                      <a:pt x="40" y="75"/>
                    </a:cubicBezTo>
                    <a:cubicBezTo>
                      <a:pt x="40" y="74"/>
                      <a:pt x="40" y="74"/>
                      <a:pt x="40" y="74"/>
                    </a:cubicBezTo>
                    <a:cubicBezTo>
                      <a:pt x="39" y="74"/>
                      <a:pt x="39" y="74"/>
                      <a:pt x="39" y="74"/>
                    </a:cubicBezTo>
                    <a:close/>
                    <a:moveTo>
                      <a:pt x="36" y="70"/>
                    </a:moveTo>
                    <a:cubicBezTo>
                      <a:pt x="36" y="70"/>
                      <a:pt x="36" y="70"/>
                      <a:pt x="36" y="70"/>
                    </a:cubicBezTo>
                    <a:cubicBezTo>
                      <a:pt x="36" y="70"/>
                      <a:pt x="36" y="70"/>
                      <a:pt x="36" y="70"/>
                    </a:cubicBezTo>
                    <a:cubicBezTo>
                      <a:pt x="36" y="71"/>
                      <a:pt x="36" y="71"/>
                      <a:pt x="36" y="71"/>
                    </a:cubicBezTo>
                    <a:lnTo>
                      <a:pt x="36" y="70"/>
                    </a:lnTo>
                    <a:close/>
                    <a:moveTo>
                      <a:pt x="38" y="72"/>
                    </a:moveTo>
                    <a:cubicBezTo>
                      <a:pt x="38" y="72"/>
                      <a:pt x="38" y="72"/>
                      <a:pt x="38" y="72"/>
                    </a:cubicBezTo>
                    <a:cubicBezTo>
                      <a:pt x="38" y="72"/>
                      <a:pt x="38" y="72"/>
                      <a:pt x="38" y="72"/>
                    </a:cubicBezTo>
                    <a:cubicBezTo>
                      <a:pt x="38" y="72"/>
                      <a:pt x="38" y="72"/>
                      <a:pt x="38" y="72"/>
                    </a:cubicBezTo>
                    <a:cubicBezTo>
                      <a:pt x="38" y="72"/>
                      <a:pt x="38" y="72"/>
                      <a:pt x="38" y="72"/>
                    </a:cubicBezTo>
                    <a:cubicBezTo>
                      <a:pt x="38" y="72"/>
                      <a:pt x="38" y="72"/>
                      <a:pt x="38" y="72"/>
                    </a:cubicBezTo>
                    <a:close/>
                    <a:moveTo>
                      <a:pt x="51" y="88"/>
                    </a:moveTo>
                    <a:cubicBezTo>
                      <a:pt x="51" y="88"/>
                      <a:pt x="51" y="88"/>
                      <a:pt x="51" y="88"/>
                    </a:cubicBezTo>
                    <a:cubicBezTo>
                      <a:pt x="51" y="88"/>
                      <a:pt x="51" y="88"/>
                      <a:pt x="51" y="88"/>
                    </a:cubicBezTo>
                    <a:cubicBezTo>
                      <a:pt x="51" y="88"/>
                      <a:pt x="51" y="88"/>
                      <a:pt x="51" y="88"/>
                    </a:cubicBezTo>
                    <a:cubicBezTo>
                      <a:pt x="51" y="88"/>
                      <a:pt x="51" y="88"/>
                      <a:pt x="51" y="88"/>
                    </a:cubicBezTo>
                    <a:cubicBezTo>
                      <a:pt x="51" y="88"/>
                      <a:pt x="51" y="88"/>
                      <a:pt x="51" y="88"/>
                    </a:cubicBezTo>
                    <a:cubicBezTo>
                      <a:pt x="51" y="87"/>
                      <a:pt x="51" y="87"/>
                      <a:pt x="51" y="87"/>
                    </a:cubicBezTo>
                    <a:cubicBezTo>
                      <a:pt x="51" y="87"/>
                      <a:pt x="51" y="87"/>
                      <a:pt x="51" y="87"/>
                    </a:cubicBezTo>
                    <a:cubicBezTo>
                      <a:pt x="51" y="87"/>
                      <a:pt x="51" y="87"/>
                      <a:pt x="51" y="87"/>
                    </a:cubicBezTo>
                    <a:cubicBezTo>
                      <a:pt x="51" y="87"/>
                      <a:pt x="51" y="87"/>
                      <a:pt x="51" y="87"/>
                    </a:cubicBezTo>
                    <a:cubicBezTo>
                      <a:pt x="51" y="87"/>
                      <a:pt x="51" y="87"/>
                      <a:pt x="51" y="87"/>
                    </a:cubicBezTo>
                    <a:cubicBezTo>
                      <a:pt x="51" y="87"/>
                      <a:pt x="51" y="87"/>
                      <a:pt x="51" y="87"/>
                    </a:cubicBezTo>
                    <a:cubicBezTo>
                      <a:pt x="51" y="87"/>
                      <a:pt x="51" y="87"/>
                      <a:pt x="51" y="87"/>
                    </a:cubicBezTo>
                    <a:cubicBezTo>
                      <a:pt x="51" y="87"/>
                      <a:pt x="51" y="87"/>
                      <a:pt x="51" y="87"/>
                    </a:cubicBezTo>
                    <a:cubicBezTo>
                      <a:pt x="51" y="87"/>
                      <a:pt x="51" y="87"/>
                      <a:pt x="51" y="87"/>
                    </a:cubicBezTo>
                    <a:cubicBezTo>
                      <a:pt x="50" y="86"/>
                      <a:pt x="50" y="86"/>
                      <a:pt x="50" y="86"/>
                    </a:cubicBezTo>
                    <a:cubicBezTo>
                      <a:pt x="51" y="86"/>
                      <a:pt x="51" y="86"/>
                      <a:pt x="51" y="86"/>
                    </a:cubicBezTo>
                    <a:cubicBezTo>
                      <a:pt x="51" y="86"/>
                      <a:pt x="51" y="86"/>
                      <a:pt x="51" y="86"/>
                    </a:cubicBezTo>
                    <a:cubicBezTo>
                      <a:pt x="51" y="86"/>
                      <a:pt x="51" y="86"/>
                      <a:pt x="51" y="86"/>
                    </a:cubicBezTo>
                    <a:cubicBezTo>
                      <a:pt x="51" y="86"/>
                      <a:pt x="51" y="86"/>
                      <a:pt x="51" y="86"/>
                    </a:cubicBezTo>
                    <a:cubicBezTo>
                      <a:pt x="51" y="86"/>
                      <a:pt x="51" y="86"/>
                      <a:pt x="51" y="86"/>
                    </a:cubicBezTo>
                    <a:cubicBezTo>
                      <a:pt x="51" y="86"/>
                      <a:pt x="51" y="86"/>
                      <a:pt x="51" y="86"/>
                    </a:cubicBezTo>
                    <a:cubicBezTo>
                      <a:pt x="51" y="87"/>
                      <a:pt x="51" y="87"/>
                      <a:pt x="51" y="87"/>
                    </a:cubicBezTo>
                    <a:cubicBezTo>
                      <a:pt x="51" y="87"/>
                      <a:pt x="51" y="87"/>
                      <a:pt x="51" y="87"/>
                    </a:cubicBezTo>
                    <a:cubicBezTo>
                      <a:pt x="52" y="87"/>
                      <a:pt x="52" y="87"/>
                      <a:pt x="52" y="87"/>
                    </a:cubicBezTo>
                    <a:cubicBezTo>
                      <a:pt x="51" y="86"/>
                      <a:pt x="51" y="86"/>
                      <a:pt x="51" y="86"/>
                    </a:cubicBezTo>
                    <a:cubicBezTo>
                      <a:pt x="51" y="86"/>
                      <a:pt x="51" y="86"/>
                      <a:pt x="51" y="86"/>
                    </a:cubicBezTo>
                    <a:cubicBezTo>
                      <a:pt x="51" y="86"/>
                      <a:pt x="51" y="86"/>
                      <a:pt x="51" y="86"/>
                    </a:cubicBezTo>
                    <a:cubicBezTo>
                      <a:pt x="51" y="86"/>
                      <a:pt x="51" y="86"/>
                      <a:pt x="51" y="86"/>
                    </a:cubicBezTo>
                    <a:cubicBezTo>
                      <a:pt x="51" y="86"/>
                      <a:pt x="51" y="86"/>
                      <a:pt x="51" y="86"/>
                    </a:cubicBezTo>
                    <a:cubicBezTo>
                      <a:pt x="51" y="86"/>
                      <a:pt x="51" y="86"/>
                      <a:pt x="51" y="86"/>
                    </a:cubicBezTo>
                    <a:cubicBezTo>
                      <a:pt x="51" y="86"/>
                      <a:pt x="51" y="86"/>
                      <a:pt x="51" y="86"/>
                    </a:cubicBezTo>
                    <a:cubicBezTo>
                      <a:pt x="51" y="86"/>
                      <a:pt x="51" y="86"/>
                      <a:pt x="51" y="86"/>
                    </a:cubicBezTo>
                    <a:cubicBezTo>
                      <a:pt x="51" y="85"/>
                      <a:pt x="51" y="85"/>
                      <a:pt x="51" y="85"/>
                    </a:cubicBezTo>
                    <a:cubicBezTo>
                      <a:pt x="51" y="85"/>
                      <a:pt x="51" y="85"/>
                      <a:pt x="51" y="85"/>
                    </a:cubicBezTo>
                    <a:cubicBezTo>
                      <a:pt x="51" y="85"/>
                      <a:pt x="51" y="85"/>
                      <a:pt x="51" y="85"/>
                    </a:cubicBezTo>
                    <a:cubicBezTo>
                      <a:pt x="51" y="85"/>
                      <a:pt x="51" y="85"/>
                      <a:pt x="51" y="85"/>
                    </a:cubicBezTo>
                    <a:cubicBezTo>
                      <a:pt x="51" y="85"/>
                      <a:pt x="51" y="85"/>
                      <a:pt x="51" y="85"/>
                    </a:cubicBezTo>
                    <a:cubicBezTo>
                      <a:pt x="51" y="85"/>
                      <a:pt x="51" y="85"/>
                      <a:pt x="51" y="85"/>
                    </a:cubicBezTo>
                    <a:cubicBezTo>
                      <a:pt x="50" y="85"/>
                      <a:pt x="50" y="85"/>
                      <a:pt x="50" y="85"/>
                    </a:cubicBezTo>
                    <a:cubicBezTo>
                      <a:pt x="51" y="85"/>
                      <a:pt x="51" y="85"/>
                      <a:pt x="51" y="85"/>
                    </a:cubicBezTo>
                    <a:cubicBezTo>
                      <a:pt x="50" y="84"/>
                      <a:pt x="50" y="84"/>
                      <a:pt x="50" y="84"/>
                    </a:cubicBezTo>
                    <a:cubicBezTo>
                      <a:pt x="50" y="84"/>
                      <a:pt x="50" y="84"/>
                      <a:pt x="50" y="84"/>
                    </a:cubicBezTo>
                    <a:cubicBezTo>
                      <a:pt x="50" y="84"/>
                      <a:pt x="50" y="84"/>
                      <a:pt x="50" y="84"/>
                    </a:cubicBezTo>
                    <a:cubicBezTo>
                      <a:pt x="49" y="84"/>
                      <a:pt x="49" y="84"/>
                      <a:pt x="49" y="84"/>
                    </a:cubicBezTo>
                    <a:cubicBezTo>
                      <a:pt x="49" y="84"/>
                      <a:pt x="49" y="84"/>
                      <a:pt x="49" y="84"/>
                    </a:cubicBezTo>
                    <a:cubicBezTo>
                      <a:pt x="49" y="84"/>
                      <a:pt x="49" y="84"/>
                      <a:pt x="49" y="84"/>
                    </a:cubicBezTo>
                    <a:cubicBezTo>
                      <a:pt x="49" y="84"/>
                      <a:pt x="49" y="84"/>
                      <a:pt x="49" y="84"/>
                    </a:cubicBezTo>
                    <a:cubicBezTo>
                      <a:pt x="49" y="84"/>
                      <a:pt x="49" y="84"/>
                      <a:pt x="49" y="84"/>
                    </a:cubicBezTo>
                    <a:cubicBezTo>
                      <a:pt x="49" y="84"/>
                      <a:pt x="49" y="84"/>
                      <a:pt x="49" y="84"/>
                    </a:cubicBezTo>
                    <a:cubicBezTo>
                      <a:pt x="48" y="84"/>
                      <a:pt x="48" y="84"/>
                      <a:pt x="48" y="84"/>
                    </a:cubicBezTo>
                    <a:cubicBezTo>
                      <a:pt x="48" y="84"/>
                      <a:pt x="48" y="84"/>
                      <a:pt x="48" y="84"/>
                    </a:cubicBezTo>
                    <a:cubicBezTo>
                      <a:pt x="48" y="84"/>
                      <a:pt x="48" y="84"/>
                      <a:pt x="48" y="84"/>
                    </a:cubicBezTo>
                    <a:cubicBezTo>
                      <a:pt x="48" y="84"/>
                      <a:pt x="48" y="84"/>
                      <a:pt x="48" y="84"/>
                    </a:cubicBezTo>
                    <a:cubicBezTo>
                      <a:pt x="48" y="84"/>
                      <a:pt x="48" y="84"/>
                      <a:pt x="48" y="84"/>
                    </a:cubicBezTo>
                    <a:cubicBezTo>
                      <a:pt x="48" y="84"/>
                      <a:pt x="48" y="84"/>
                      <a:pt x="48" y="84"/>
                    </a:cubicBezTo>
                    <a:cubicBezTo>
                      <a:pt x="48" y="84"/>
                      <a:pt x="48" y="84"/>
                      <a:pt x="48" y="84"/>
                    </a:cubicBezTo>
                    <a:cubicBezTo>
                      <a:pt x="48" y="84"/>
                      <a:pt x="48" y="84"/>
                      <a:pt x="48" y="84"/>
                    </a:cubicBezTo>
                    <a:cubicBezTo>
                      <a:pt x="48" y="84"/>
                      <a:pt x="48" y="84"/>
                      <a:pt x="48" y="84"/>
                    </a:cubicBezTo>
                    <a:cubicBezTo>
                      <a:pt x="48" y="84"/>
                      <a:pt x="48" y="84"/>
                      <a:pt x="48" y="84"/>
                    </a:cubicBezTo>
                    <a:cubicBezTo>
                      <a:pt x="48" y="85"/>
                      <a:pt x="48" y="85"/>
                      <a:pt x="48" y="85"/>
                    </a:cubicBezTo>
                    <a:cubicBezTo>
                      <a:pt x="48" y="84"/>
                      <a:pt x="48" y="84"/>
                      <a:pt x="48" y="84"/>
                    </a:cubicBezTo>
                    <a:cubicBezTo>
                      <a:pt x="49" y="85"/>
                      <a:pt x="49" y="85"/>
                      <a:pt x="49" y="85"/>
                    </a:cubicBezTo>
                    <a:cubicBezTo>
                      <a:pt x="48" y="85"/>
                      <a:pt x="48" y="85"/>
                      <a:pt x="48" y="85"/>
                    </a:cubicBezTo>
                    <a:cubicBezTo>
                      <a:pt x="48" y="85"/>
                      <a:pt x="48" y="85"/>
                      <a:pt x="48" y="85"/>
                    </a:cubicBezTo>
                    <a:cubicBezTo>
                      <a:pt x="49" y="85"/>
                      <a:pt x="49" y="85"/>
                      <a:pt x="49" y="85"/>
                    </a:cubicBezTo>
                    <a:cubicBezTo>
                      <a:pt x="49" y="85"/>
                      <a:pt x="49" y="85"/>
                      <a:pt x="49" y="85"/>
                    </a:cubicBezTo>
                    <a:cubicBezTo>
                      <a:pt x="49" y="85"/>
                      <a:pt x="49" y="85"/>
                      <a:pt x="49" y="85"/>
                    </a:cubicBezTo>
                    <a:cubicBezTo>
                      <a:pt x="49" y="85"/>
                      <a:pt x="49" y="85"/>
                      <a:pt x="49" y="85"/>
                    </a:cubicBezTo>
                    <a:cubicBezTo>
                      <a:pt x="49" y="85"/>
                      <a:pt x="49" y="85"/>
                      <a:pt x="49" y="85"/>
                    </a:cubicBezTo>
                    <a:cubicBezTo>
                      <a:pt x="49" y="85"/>
                      <a:pt x="49" y="85"/>
                      <a:pt x="49" y="85"/>
                    </a:cubicBezTo>
                    <a:cubicBezTo>
                      <a:pt x="49" y="85"/>
                      <a:pt x="49" y="85"/>
                      <a:pt x="49" y="85"/>
                    </a:cubicBezTo>
                    <a:cubicBezTo>
                      <a:pt x="49" y="85"/>
                      <a:pt x="49" y="85"/>
                      <a:pt x="49" y="85"/>
                    </a:cubicBezTo>
                    <a:cubicBezTo>
                      <a:pt x="49" y="85"/>
                      <a:pt x="49" y="85"/>
                      <a:pt x="49" y="85"/>
                    </a:cubicBezTo>
                    <a:cubicBezTo>
                      <a:pt x="49" y="85"/>
                      <a:pt x="49" y="85"/>
                      <a:pt x="49" y="85"/>
                    </a:cubicBezTo>
                    <a:cubicBezTo>
                      <a:pt x="49" y="85"/>
                      <a:pt x="49" y="85"/>
                      <a:pt x="49" y="85"/>
                    </a:cubicBezTo>
                    <a:cubicBezTo>
                      <a:pt x="49" y="85"/>
                      <a:pt x="49" y="85"/>
                      <a:pt x="49" y="85"/>
                    </a:cubicBezTo>
                    <a:cubicBezTo>
                      <a:pt x="49" y="85"/>
                      <a:pt x="49" y="85"/>
                      <a:pt x="49" y="85"/>
                    </a:cubicBezTo>
                    <a:cubicBezTo>
                      <a:pt x="49" y="85"/>
                      <a:pt x="49" y="85"/>
                      <a:pt x="49" y="85"/>
                    </a:cubicBezTo>
                    <a:cubicBezTo>
                      <a:pt x="49" y="86"/>
                      <a:pt x="49" y="86"/>
                      <a:pt x="49" y="86"/>
                    </a:cubicBezTo>
                    <a:cubicBezTo>
                      <a:pt x="49" y="85"/>
                      <a:pt x="49" y="85"/>
                      <a:pt x="49" y="85"/>
                    </a:cubicBezTo>
                    <a:cubicBezTo>
                      <a:pt x="49" y="85"/>
                      <a:pt x="49" y="85"/>
                      <a:pt x="49" y="85"/>
                    </a:cubicBezTo>
                    <a:cubicBezTo>
                      <a:pt x="49" y="86"/>
                      <a:pt x="49" y="86"/>
                      <a:pt x="49" y="86"/>
                    </a:cubicBezTo>
                    <a:cubicBezTo>
                      <a:pt x="49" y="86"/>
                      <a:pt x="49" y="86"/>
                      <a:pt x="49" y="86"/>
                    </a:cubicBezTo>
                    <a:cubicBezTo>
                      <a:pt x="50" y="86"/>
                      <a:pt x="50" y="86"/>
                      <a:pt x="50" y="86"/>
                    </a:cubicBezTo>
                    <a:cubicBezTo>
                      <a:pt x="49" y="86"/>
                      <a:pt x="49" y="86"/>
                      <a:pt x="49" y="86"/>
                    </a:cubicBezTo>
                    <a:cubicBezTo>
                      <a:pt x="50" y="86"/>
                      <a:pt x="50" y="86"/>
                      <a:pt x="50" y="86"/>
                    </a:cubicBezTo>
                    <a:cubicBezTo>
                      <a:pt x="50" y="86"/>
                      <a:pt x="50" y="86"/>
                      <a:pt x="50" y="86"/>
                    </a:cubicBezTo>
                    <a:cubicBezTo>
                      <a:pt x="50" y="86"/>
                      <a:pt x="50" y="86"/>
                      <a:pt x="50" y="86"/>
                    </a:cubicBezTo>
                    <a:cubicBezTo>
                      <a:pt x="50" y="86"/>
                      <a:pt x="50" y="86"/>
                      <a:pt x="50" y="86"/>
                    </a:cubicBezTo>
                    <a:cubicBezTo>
                      <a:pt x="50" y="86"/>
                      <a:pt x="50" y="86"/>
                      <a:pt x="50" y="86"/>
                    </a:cubicBezTo>
                    <a:cubicBezTo>
                      <a:pt x="50" y="87"/>
                      <a:pt x="50" y="87"/>
                      <a:pt x="50" y="87"/>
                    </a:cubicBezTo>
                    <a:cubicBezTo>
                      <a:pt x="50" y="87"/>
                      <a:pt x="50" y="87"/>
                      <a:pt x="50" y="87"/>
                    </a:cubicBezTo>
                    <a:cubicBezTo>
                      <a:pt x="50" y="87"/>
                      <a:pt x="50" y="87"/>
                      <a:pt x="50" y="87"/>
                    </a:cubicBezTo>
                    <a:cubicBezTo>
                      <a:pt x="50" y="87"/>
                      <a:pt x="50" y="87"/>
                      <a:pt x="50" y="87"/>
                    </a:cubicBezTo>
                    <a:cubicBezTo>
                      <a:pt x="50" y="87"/>
                      <a:pt x="50" y="87"/>
                      <a:pt x="50" y="87"/>
                    </a:cubicBezTo>
                    <a:cubicBezTo>
                      <a:pt x="50" y="87"/>
                      <a:pt x="50" y="87"/>
                      <a:pt x="50" y="87"/>
                    </a:cubicBezTo>
                    <a:cubicBezTo>
                      <a:pt x="50" y="87"/>
                      <a:pt x="50" y="87"/>
                      <a:pt x="50" y="87"/>
                    </a:cubicBezTo>
                    <a:cubicBezTo>
                      <a:pt x="50" y="87"/>
                      <a:pt x="50" y="87"/>
                      <a:pt x="50" y="87"/>
                    </a:cubicBezTo>
                    <a:cubicBezTo>
                      <a:pt x="50" y="88"/>
                      <a:pt x="50" y="88"/>
                      <a:pt x="50" y="88"/>
                    </a:cubicBezTo>
                    <a:cubicBezTo>
                      <a:pt x="50" y="87"/>
                      <a:pt x="50" y="87"/>
                      <a:pt x="50" y="87"/>
                    </a:cubicBezTo>
                    <a:cubicBezTo>
                      <a:pt x="50" y="87"/>
                      <a:pt x="50" y="87"/>
                      <a:pt x="50" y="87"/>
                    </a:cubicBezTo>
                    <a:cubicBezTo>
                      <a:pt x="50" y="87"/>
                      <a:pt x="50" y="87"/>
                      <a:pt x="50" y="87"/>
                    </a:cubicBezTo>
                    <a:cubicBezTo>
                      <a:pt x="50" y="87"/>
                      <a:pt x="50" y="87"/>
                      <a:pt x="50" y="87"/>
                    </a:cubicBezTo>
                    <a:cubicBezTo>
                      <a:pt x="50" y="87"/>
                      <a:pt x="50" y="87"/>
                      <a:pt x="50" y="87"/>
                    </a:cubicBezTo>
                    <a:cubicBezTo>
                      <a:pt x="51" y="87"/>
                      <a:pt x="51" y="87"/>
                      <a:pt x="51" y="87"/>
                    </a:cubicBezTo>
                    <a:cubicBezTo>
                      <a:pt x="51" y="87"/>
                      <a:pt x="51" y="87"/>
                      <a:pt x="51" y="87"/>
                    </a:cubicBezTo>
                    <a:cubicBezTo>
                      <a:pt x="51" y="87"/>
                      <a:pt x="51" y="87"/>
                      <a:pt x="51" y="87"/>
                    </a:cubicBezTo>
                    <a:cubicBezTo>
                      <a:pt x="51" y="88"/>
                      <a:pt x="51" y="88"/>
                      <a:pt x="51" y="88"/>
                    </a:cubicBezTo>
                    <a:cubicBezTo>
                      <a:pt x="51" y="88"/>
                      <a:pt x="51" y="88"/>
                      <a:pt x="51" y="88"/>
                    </a:cubicBezTo>
                    <a:close/>
                    <a:moveTo>
                      <a:pt x="38" y="72"/>
                    </a:moveTo>
                    <a:cubicBezTo>
                      <a:pt x="38" y="72"/>
                      <a:pt x="38" y="72"/>
                      <a:pt x="38" y="72"/>
                    </a:cubicBezTo>
                    <a:cubicBezTo>
                      <a:pt x="37" y="72"/>
                      <a:pt x="37" y="72"/>
                      <a:pt x="37" y="72"/>
                    </a:cubicBezTo>
                    <a:cubicBezTo>
                      <a:pt x="38" y="72"/>
                      <a:pt x="38" y="72"/>
                      <a:pt x="38" y="72"/>
                    </a:cubicBezTo>
                    <a:cubicBezTo>
                      <a:pt x="38" y="72"/>
                      <a:pt x="38" y="72"/>
                      <a:pt x="38" y="72"/>
                    </a:cubicBezTo>
                    <a:cubicBezTo>
                      <a:pt x="38" y="72"/>
                      <a:pt x="38" y="72"/>
                      <a:pt x="38" y="72"/>
                    </a:cubicBezTo>
                    <a:close/>
                    <a:moveTo>
                      <a:pt x="37" y="70"/>
                    </a:moveTo>
                    <a:cubicBezTo>
                      <a:pt x="37" y="70"/>
                      <a:pt x="37" y="70"/>
                      <a:pt x="37" y="70"/>
                    </a:cubicBezTo>
                    <a:cubicBezTo>
                      <a:pt x="36" y="70"/>
                      <a:pt x="36" y="70"/>
                      <a:pt x="36" y="70"/>
                    </a:cubicBezTo>
                    <a:cubicBezTo>
                      <a:pt x="36" y="70"/>
                      <a:pt x="36" y="70"/>
                      <a:pt x="36" y="70"/>
                    </a:cubicBezTo>
                    <a:cubicBezTo>
                      <a:pt x="36" y="70"/>
                      <a:pt x="36" y="70"/>
                      <a:pt x="36" y="70"/>
                    </a:cubicBezTo>
                    <a:cubicBezTo>
                      <a:pt x="36" y="70"/>
                      <a:pt x="36" y="70"/>
                      <a:pt x="36" y="70"/>
                    </a:cubicBezTo>
                    <a:cubicBezTo>
                      <a:pt x="36" y="70"/>
                      <a:pt x="36" y="70"/>
                      <a:pt x="36" y="70"/>
                    </a:cubicBezTo>
                    <a:cubicBezTo>
                      <a:pt x="37" y="70"/>
                      <a:pt x="37" y="70"/>
                      <a:pt x="37" y="70"/>
                    </a:cubicBezTo>
                    <a:close/>
                    <a:moveTo>
                      <a:pt x="49" y="86"/>
                    </a:moveTo>
                    <a:cubicBezTo>
                      <a:pt x="49" y="86"/>
                      <a:pt x="49" y="86"/>
                      <a:pt x="49" y="86"/>
                    </a:cubicBezTo>
                    <a:cubicBezTo>
                      <a:pt x="49" y="86"/>
                      <a:pt x="49" y="86"/>
                      <a:pt x="49" y="86"/>
                    </a:cubicBezTo>
                    <a:cubicBezTo>
                      <a:pt x="49" y="86"/>
                      <a:pt x="49" y="86"/>
                      <a:pt x="49" y="86"/>
                    </a:cubicBezTo>
                    <a:cubicBezTo>
                      <a:pt x="49" y="86"/>
                      <a:pt x="49" y="86"/>
                      <a:pt x="49" y="86"/>
                    </a:cubicBezTo>
                    <a:close/>
                    <a:moveTo>
                      <a:pt x="38" y="72"/>
                    </a:moveTo>
                    <a:cubicBezTo>
                      <a:pt x="38" y="72"/>
                      <a:pt x="38" y="72"/>
                      <a:pt x="38" y="72"/>
                    </a:cubicBezTo>
                    <a:cubicBezTo>
                      <a:pt x="38" y="72"/>
                      <a:pt x="38" y="72"/>
                      <a:pt x="38" y="72"/>
                    </a:cubicBezTo>
                    <a:cubicBezTo>
                      <a:pt x="38" y="72"/>
                      <a:pt x="38" y="72"/>
                      <a:pt x="38" y="72"/>
                    </a:cubicBezTo>
                    <a:cubicBezTo>
                      <a:pt x="38" y="72"/>
                      <a:pt x="38" y="72"/>
                      <a:pt x="38" y="72"/>
                    </a:cubicBezTo>
                    <a:cubicBezTo>
                      <a:pt x="38" y="72"/>
                      <a:pt x="38" y="72"/>
                      <a:pt x="38" y="72"/>
                    </a:cubicBezTo>
                    <a:cubicBezTo>
                      <a:pt x="38" y="72"/>
                      <a:pt x="38" y="72"/>
                      <a:pt x="38" y="72"/>
                    </a:cubicBezTo>
                    <a:cubicBezTo>
                      <a:pt x="38" y="73"/>
                      <a:pt x="38" y="73"/>
                      <a:pt x="38" y="73"/>
                    </a:cubicBezTo>
                    <a:cubicBezTo>
                      <a:pt x="38" y="73"/>
                      <a:pt x="38" y="73"/>
                      <a:pt x="38" y="73"/>
                    </a:cubicBezTo>
                    <a:cubicBezTo>
                      <a:pt x="38" y="73"/>
                      <a:pt x="38" y="73"/>
                      <a:pt x="38" y="73"/>
                    </a:cubicBezTo>
                    <a:lnTo>
                      <a:pt x="38" y="72"/>
                    </a:lnTo>
                    <a:close/>
                    <a:moveTo>
                      <a:pt x="36" y="70"/>
                    </a:moveTo>
                    <a:cubicBezTo>
                      <a:pt x="37" y="70"/>
                      <a:pt x="37" y="70"/>
                      <a:pt x="37" y="70"/>
                    </a:cubicBezTo>
                    <a:cubicBezTo>
                      <a:pt x="37" y="70"/>
                      <a:pt x="37" y="70"/>
                      <a:pt x="37" y="70"/>
                    </a:cubicBezTo>
                    <a:cubicBezTo>
                      <a:pt x="37" y="70"/>
                      <a:pt x="37" y="70"/>
                      <a:pt x="37" y="70"/>
                    </a:cubicBezTo>
                    <a:cubicBezTo>
                      <a:pt x="37" y="70"/>
                      <a:pt x="37" y="70"/>
                      <a:pt x="37" y="70"/>
                    </a:cubicBezTo>
                    <a:cubicBezTo>
                      <a:pt x="37" y="70"/>
                      <a:pt x="37" y="70"/>
                      <a:pt x="37" y="70"/>
                    </a:cubicBezTo>
                    <a:cubicBezTo>
                      <a:pt x="37" y="70"/>
                      <a:pt x="37" y="70"/>
                      <a:pt x="37" y="70"/>
                    </a:cubicBezTo>
                    <a:cubicBezTo>
                      <a:pt x="37" y="70"/>
                      <a:pt x="37" y="70"/>
                      <a:pt x="37" y="70"/>
                    </a:cubicBezTo>
                    <a:cubicBezTo>
                      <a:pt x="37" y="71"/>
                      <a:pt x="37" y="71"/>
                      <a:pt x="37" y="71"/>
                    </a:cubicBezTo>
                    <a:cubicBezTo>
                      <a:pt x="37" y="71"/>
                      <a:pt x="37" y="71"/>
                      <a:pt x="37" y="71"/>
                    </a:cubicBezTo>
                    <a:cubicBezTo>
                      <a:pt x="37" y="71"/>
                      <a:pt x="37" y="71"/>
                      <a:pt x="37" y="71"/>
                    </a:cubicBezTo>
                    <a:cubicBezTo>
                      <a:pt x="37" y="71"/>
                      <a:pt x="37" y="71"/>
                      <a:pt x="37" y="71"/>
                    </a:cubicBezTo>
                    <a:cubicBezTo>
                      <a:pt x="37" y="71"/>
                      <a:pt x="37" y="71"/>
                      <a:pt x="37" y="71"/>
                    </a:cubicBezTo>
                    <a:cubicBezTo>
                      <a:pt x="37" y="71"/>
                      <a:pt x="37" y="71"/>
                      <a:pt x="37" y="71"/>
                    </a:cubicBezTo>
                    <a:cubicBezTo>
                      <a:pt x="37" y="71"/>
                      <a:pt x="37" y="71"/>
                      <a:pt x="37" y="71"/>
                    </a:cubicBezTo>
                    <a:lnTo>
                      <a:pt x="36" y="70"/>
                    </a:lnTo>
                    <a:close/>
                    <a:moveTo>
                      <a:pt x="65" y="105"/>
                    </a:moveTo>
                    <a:cubicBezTo>
                      <a:pt x="65" y="105"/>
                      <a:pt x="65" y="105"/>
                      <a:pt x="65" y="105"/>
                    </a:cubicBezTo>
                    <a:cubicBezTo>
                      <a:pt x="65" y="105"/>
                      <a:pt x="65" y="105"/>
                      <a:pt x="65" y="105"/>
                    </a:cubicBezTo>
                    <a:cubicBezTo>
                      <a:pt x="65" y="105"/>
                      <a:pt x="65" y="105"/>
                      <a:pt x="65" y="105"/>
                    </a:cubicBezTo>
                    <a:cubicBezTo>
                      <a:pt x="65" y="105"/>
                      <a:pt x="65" y="105"/>
                      <a:pt x="65" y="105"/>
                    </a:cubicBezTo>
                    <a:cubicBezTo>
                      <a:pt x="65" y="105"/>
                      <a:pt x="65" y="105"/>
                      <a:pt x="65" y="105"/>
                    </a:cubicBezTo>
                    <a:cubicBezTo>
                      <a:pt x="65" y="105"/>
                      <a:pt x="65" y="105"/>
                      <a:pt x="65" y="105"/>
                    </a:cubicBezTo>
                    <a:cubicBezTo>
                      <a:pt x="65" y="105"/>
                      <a:pt x="65" y="105"/>
                      <a:pt x="65" y="105"/>
                    </a:cubicBezTo>
                    <a:close/>
                    <a:moveTo>
                      <a:pt x="95" y="141"/>
                    </a:moveTo>
                    <a:cubicBezTo>
                      <a:pt x="95" y="141"/>
                      <a:pt x="95" y="141"/>
                      <a:pt x="95" y="141"/>
                    </a:cubicBezTo>
                    <a:cubicBezTo>
                      <a:pt x="95" y="141"/>
                      <a:pt x="95" y="141"/>
                      <a:pt x="95" y="141"/>
                    </a:cubicBezTo>
                    <a:cubicBezTo>
                      <a:pt x="95" y="141"/>
                      <a:pt x="95" y="141"/>
                      <a:pt x="95" y="141"/>
                    </a:cubicBezTo>
                    <a:cubicBezTo>
                      <a:pt x="94" y="141"/>
                      <a:pt x="94" y="141"/>
                      <a:pt x="94" y="141"/>
                    </a:cubicBezTo>
                    <a:cubicBezTo>
                      <a:pt x="95" y="142"/>
                      <a:pt x="95" y="142"/>
                      <a:pt x="95" y="142"/>
                    </a:cubicBezTo>
                    <a:cubicBezTo>
                      <a:pt x="95" y="141"/>
                      <a:pt x="95" y="141"/>
                      <a:pt x="95" y="141"/>
                    </a:cubicBezTo>
                    <a:cubicBezTo>
                      <a:pt x="95" y="141"/>
                      <a:pt x="95" y="141"/>
                      <a:pt x="95" y="141"/>
                    </a:cubicBezTo>
                    <a:close/>
                    <a:moveTo>
                      <a:pt x="38" y="71"/>
                    </a:moveTo>
                    <a:cubicBezTo>
                      <a:pt x="38" y="71"/>
                      <a:pt x="38" y="71"/>
                      <a:pt x="38" y="71"/>
                    </a:cubicBezTo>
                    <a:cubicBezTo>
                      <a:pt x="38" y="71"/>
                      <a:pt x="38" y="71"/>
                      <a:pt x="38" y="71"/>
                    </a:cubicBezTo>
                    <a:cubicBezTo>
                      <a:pt x="37" y="71"/>
                      <a:pt x="37" y="71"/>
                      <a:pt x="37" y="71"/>
                    </a:cubicBezTo>
                    <a:cubicBezTo>
                      <a:pt x="37" y="71"/>
                      <a:pt x="37" y="71"/>
                      <a:pt x="37" y="71"/>
                    </a:cubicBezTo>
                    <a:lnTo>
                      <a:pt x="38" y="71"/>
                    </a:lnTo>
                    <a:close/>
                    <a:moveTo>
                      <a:pt x="38" y="72"/>
                    </a:moveTo>
                    <a:cubicBezTo>
                      <a:pt x="38" y="72"/>
                      <a:pt x="38" y="72"/>
                      <a:pt x="38" y="72"/>
                    </a:cubicBezTo>
                    <a:cubicBezTo>
                      <a:pt x="38" y="72"/>
                      <a:pt x="38" y="72"/>
                      <a:pt x="38" y="72"/>
                    </a:cubicBezTo>
                    <a:cubicBezTo>
                      <a:pt x="38" y="72"/>
                      <a:pt x="38" y="72"/>
                      <a:pt x="38" y="72"/>
                    </a:cubicBezTo>
                    <a:close/>
                    <a:moveTo>
                      <a:pt x="54" y="90"/>
                    </a:moveTo>
                    <a:cubicBezTo>
                      <a:pt x="54" y="90"/>
                      <a:pt x="54" y="90"/>
                      <a:pt x="54" y="90"/>
                    </a:cubicBezTo>
                    <a:cubicBezTo>
                      <a:pt x="54" y="90"/>
                      <a:pt x="54" y="90"/>
                      <a:pt x="54" y="90"/>
                    </a:cubicBezTo>
                    <a:cubicBezTo>
                      <a:pt x="54" y="90"/>
                      <a:pt x="54" y="90"/>
                      <a:pt x="54" y="90"/>
                    </a:cubicBezTo>
                    <a:cubicBezTo>
                      <a:pt x="54" y="90"/>
                      <a:pt x="54" y="90"/>
                      <a:pt x="54" y="90"/>
                    </a:cubicBezTo>
                    <a:cubicBezTo>
                      <a:pt x="54" y="90"/>
                      <a:pt x="54" y="90"/>
                      <a:pt x="54" y="90"/>
                    </a:cubicBezTo>
                    <a:cubicBezTo>
                      <a:pt x="54" y="90"/>
                      <a:pt x="54" y="90"/>
                      <a:pt x="54" y="90"/>
                    </a:cubicBezTo>
                    <a:cubicBezTo>
                      <a:pt x="54" y="90"/>
                      <a:pt x="54" y="90"/>
                      <a:pt x="54" y="90"/>
                    </a:cubicBezTo>
                    <a:cubicBezTo>
                      <a:pt x="55" y="90"/>
                      <a:pt x="55" y="90"/>
                      <a:pt x="55" y="90"/>
                    </a:cubicBezTo>
                    <a:cubicBezTo>
                      <a:pt x="54" y="90"/>
                      <a:pt x="54" y="90"/>
                      <a:pt x="54" y="90"/>
                    </a:cubicBezTo>
                    <a:cubicBezTo>
                      <a:pt x="55" y="89"/>
                      <a:pt x="55" y="89"/>
                      <a:pt x="55" y="89"/>
                    </a:cubicBezTo>
                    <a:cubicBezTo>
                      <a:pt x="55" y="89"/>
                      <a:pt x="55" y="89"/>
                      <a:pt x="55" y="89"/>
                    </a:cubicBezTo>
                    <a:cubicBezTo>
                      <a:pt x="55" y="89"/>
                      <a:pt x="55" y="89"/>
                      <a:pt x="55" y="89"/>
                    </a:cubicBezTo>
                    <a:cubicBezTo>
                      <a:pt x="55" y="89"/>
                      <a:pt x="55" y="89"/>
                      <a:pt x="55" y="89"/>
                    </a:cubicBezTo>
                    <a:cubicBezTo>
                      <a:pt x="55" y="89"/>
                      <a:pt x="55" y="89"/>
                      <a:pt x="55" y="89"/>
                    </a:cubicBezTo>
                    <a:cubicBezTo>
                      <a:pt x="55" y="89"/>
                      <a:pt x="55" y="89"/>
                      <a:pt x="55" y="89"/>
                    </a:cubicBezTo>
                    <a:cubicBezTo>
                      <a:pt x="55" y="89"/>
                      <a:pt x="55" y="89"/>
                      <a:pt x="55" y="89"/>
                    </a:cubicBezTo>
                    <a:cubicBezTo>
                      <a:pt x="55" y="89"/>
                      <a:pt x="55" y="89"/>
                      <a:pt x="55" y="89"/>
                    </a:cubicBezTo>
                    <a:cubicBezTo>
                      <a:pt x="54" y="89"/>
                      <a:pt x="54" y="89"/>
                      <a:pt x="54" y="89"/>
                    </a:cubicBezTo>
                    <a:cubicBezTo>
                      <a:pt x="54" y="88"/>
                      <a:pt x="54" y="88"/>
                      <a:pt x="54" y="88"/>
                    </a:cubicBezTo>
                    <a:cubicBezTo>
                      <a:pt x="54" y="89"/>
                      <a:pt x="54" y="89"/>
                      <a:pt x="54" y="89"/>
                    </a:cubicBezTo>
                    <a:cubicBezTo>
                      <a:pt x="54" y="89"/>
                      <a:pt x="54" y="89"/>
                      <a:pt x="54" y="89"/>
                    </a:cubicBezTo>
                    <a:cubicBezTo>
                      <a:pt x="54" y="89"/>
                      <a:pt x="54" y="89"/>
                      <a:pt x="54" y="89"/>
                    </a:cubicBezTo>
                    <a:cubicBezTo>
                      <a:pt x="54" y="88"/>
                      <a:pt x="54" y="88"/>
                      <a:pt x="54" y="88"/>
                    </a:cubicBezTo>
                    <a:cubicBezTo>
                      <a:pt x="54" y="88"/>
                      <a:pt x="54" y="88"/>
                      <a:pt x="54" y="88"/>
                    </a:cubicBezTo>
                    <a:cubicBezTo>
                      <a:pt x="54" y="88"/>
                      <a:pt x="54" y="88"/>
                      <a:pt x="54" y="88"/>
                    </a:cubicBezTo>
                    <a:cubicBezTo>
                      <a:pt x="54" y="88"/>
                      <a:pt x="54" y="88"/>
                      <a:pt x="54" y="88"/>
                    </a:cubicBezTo>
                    <a:cubicBezTo>
                      <a:pt x="54" y="88"/>
                      <a:pt x="54" y="88"/>
                      <a:pt x="54" y="88"/>
                    </a:cubicBezTo>
                    <a:cubicBezTo>
                      <a:pt x="54" y="88"/>
                      <a:pt x="54" y="88"/>
                      <a:pt x="54" y="88"/>
                    </a:cubicBezTo>
                    <a:cubicBezTo>
                      <a:pt x="54" y="88"/>
                      <a:pt x="54" y="88"/>
                      <a:pt x="54" y="88"/>
                    </a:cubicBezTo>
                    <a:cubicBezTo>
                      <a:pt x="54" y="88"/>
                      <a:pt x="54" y="88"/>
                      <a:pt x="54" y="88"/>
                    </a:cubicBezTo>
                    <a:cubicBezTo>
                      <a:pt x="54" y="87"/>
                      <a:pt x="54" y="87"/>
                      <a:pt x="54" y="87"/>
                    </a:cubicBezTo>
                    <a:cubicBezTo>
                      <a:pt x="53" y="87"/>
                      <a:pt x="53" y="87"/>
                      <a:pt x="53" y="87"/>
                    </a:cubicBezTo>
                    <a:cubicBezTo>
                      <a:pt x="53" y="87"/>
                      <a:pt x="53" y="87"/>
                      <a:pt x="53" y="87"/>
                    </a:cubicBezTo>
                    <a:cubicBezTo>
                      <a:pt x="53" y="87"/>
                      <a:pt x="53" y="87"/>
                      <a:pt x="53" y="87"/>
                    </a:cubicBezTo>
                    <a:cubicBezTo>
                      <a:pt x="54" y="87"/>
                      <a:pt x="54" y="87"/>
                      <a:pt x="54" y="87"/>
                    </a:cubicBezTo>
                    <a:cubicBezTo>
                      <a:pt x="54" y="88"/>
                      <a:pt x="54" y="88"/>
                      <a:pt x="54" y="88"/>
                    </a:cubicBezTo>
                    <a:cubicBezTo>
                      <a:pt x="54" y="88"/>
                      <a:pt x="54" y="88"/>
                      <a:pt x="54" y="88"/>
                    </a:cubicBezTo>
                    <a:cubicBezTo>
                      <a:pt x="54" y="88"/>
                      <a:pt x="54" y="88"/>
                      <a:pt x="54" y="88"/>
                    </a:cubicBezTo>
                    <a:cubicBezTo>
                      <a:pt x="55" y="88"/>
                      <a:pt x="55" y="88"/>
                      <a:pt x="55" y="88"/>
                    </a:cubicBezTo>
                    <a:cubicBezTo>
                      <a:pt x="55" y="88"/>
                      <a:pt x="55" y="88"/>
                      <a:pt x="55" y="88"/>
                    </a:cubicBezTo>
                    <a:cubicBezTo>
                      <a:pt x="55" y="88"/>
                      <a:pt x="55" y="88"/>
                      <a:pt x="55" y="88"/>
                    </a:cubicBezTo>
                    <a:cubicBezTo>
                      <a:pt x="55" y="88"/>
                      <a:pt x="55" y="88"/>
                      <a:pt x="55" y="88"/>
                    </a:cubicBezTo>
                    <a:cubicBezTo>
                      <a:pt x="55" y="88"/>
                      <a:pt x="55" y="88"/>
                      <a:pt x="55" y="88"/>
                    </a:cubicBezTo>
                    <a:cubicBezTo>
                      <a:pt x="55" y="89"/>
                      <a:pt x="55" y="89"/>
                      <a:pt x="55" y="89"/>
                    </a:cubicBezTo>
                    <a:cubicBezTo>
                      <a:pt x="55" y="88"/>
                      <a:pt x="55" y="88"/>
                      <a:pt x="55" y="88"/>
                    </a:cubicBezTo>
                    <a:cubicBezTo>
                      <a:pt x="55" y="88"/>
                      <a:pt x="55" y="88"/>
                      <a:pt x="55" y="88"/>
                    </a:cubicBezTo>
                    <a:cubicBezTo>
                      <a:pt x="55" y="88"/>
                      <a:pt x="55" y="88"/>
                      <a:pt x="55" y="88"/>
                    </a:cubicBezTo>
                    <a:cubicBezTo>
                      <a:pt x="55" y="88"/>
                      <a:pt x="55" y="88"/>
                      <a:pt x="55" y="88"/>
                    </a:cubicBezTo>
                    <a:cubicBezTo>
                      <a:pt x="55" y="88"/>
                      <a:pt x="55" y="88"/>
                      <a:pt x="55" y="88"/>
                    </a:cubicBezTo>
                    <a:cubicBezTo>
                      <a:pt x="55" y="88"/>
                      <a:pt x="55" y="88"/>
                      <a:pt x="55" y="88"/>
                    </a:cubicBezTo>
                    <a:cubicBezTo>
                      <a:pt x="55" y="88"/>
                      <a:pt x="55" y="88"/>
                      <a:pt x="55" y="88"/>
                    </a:cubicBezTo>
                    <a:cubicBezTo>
                      <a:pt x="55" y="88"/>
                      <a:pt x="55" y="88"/>
                      <a:pt x="55" y="88"/>
                    </a:cubicBezTo>
                    <a:cubicBezTo>
                      <a:pt x="54" y="87"/>
                      <a:pt x="54" y="87"/>
                      <a:pt x="54" y="87"/>
                    </a:cubicBezTo>
                    <a:cubicBezTo>
                      <a:pt x="54" y="87"/>
                      <a:pt x="54" y="87"/>
                      <a:pt x="54" y="87"/>
                    </a:cubicBezTo>
                    <a:cubicBezTo>
                      <a:pt x="54" y="87"/>
                      <a:pt x="54" y="87"/>
                      <a:pt x="54" y="87"/>
                    </a:cubicBezTo>
                    <a:cubicBezTo>
                      <a:pt x="55" y="88"/>
                      <a:pt x="55" y="88"/>
                      <a:pt x="55" y="88"/>
                    </a:cubicBezTo>
                    <a:cubicBezTo>
                      <a:pt x="55" y="88"/>
                      <a:pt x="55" y="88"/>
                      <a:pt x="55" y="88"/>
                    </a:cubicBezTo>
                    <a:cubicBezTo>
                      <a:pt x="55" y="88"/>
                      <a:pt x="55" y="88"/>
                      <a:pt x="55" y="88"/>
                    </a:cubicBezTo>
                    <a:cubicBezTo>
                      <a:pt x="55" y="88"/>
                      <a:pt x="55" y="88"/>
                      <a:pt x="55" y="88"/>
                    </a:cubicBezTo>
                    <a:cubicBezTo>
                      <a:pt x="55" y="87"/>
                      <a:pt x="55" y="87"/>
                      <a:pt x="55" y="87"/>
                    </a:cubicBezTo>
                    <a:cubicBezTo>
                      <a:pt x="55" y="88"/>
                      <a:pt x="55" y="88"/>
                      <a:pt x="55" y="88"/>
                    </a:cubicBezTo>
                    <a:cubicBezTo>
                      <a:pt x="55" y="88"/>
                      <a:pt x="55" y="88"/>
                      <a:pt x="55" y="88"/>
                    </a:cubicBezTo>
                    <a:cubicBezTo>
                      <a:pt x="55" y="88"/>
                      <a:pt x="55" y="88"/>
                      <a:pt x="55" y="88"/>
                    </a:cubicBezTo>
                    <a:cubicBezTo>
                      <a:pt x="55" y="88"/>
                      <a:pt x="55" y="88"/>
                      <a:pt x="55" y="88"/>
                    </a:cubicBezTo>
                    <a:cubicBezTo>
                      <a:pt x="55" y="88"/>
                      <a:pt x="55" y="88"/>
                      <a:pt x="55" y="88"/>
                    </a:cubicBezTo>
                    <a:cubicBezTo>
                      <a:pt x="55" y="88"/>
                      <a:pt x="55" y="88"/>
                      <a:pt x="55" y="88"/>
                    </a:cubicBezTo>
                    <a:cubicBezTo>
                      <a:pt x="56" y="88"/>
                      <a:pt x="56" y="88"/>
                      <a:pt x="56" y="88"/>
                    </a:cubicBezTo>
                    <a:cubicBezTo>
                      <a:pt x="56" y="88"/>
                      <a:pt x="56" y="88"/>
                      <a:pt x="56" y="88"/>
                    </a:cubicBezTo>
                    <a:cubicBezTo>
                      <a:pt x="56" y="88"/>
                      <a:pt x="56" y="88"/>
                      <a:pt x="56" y="88"/>
                    </a:cubicBezTo>
                    <a:cubicBezTo>
                      <a:pt x="55" y="87"/>
                      <a:pt x="55" y="87"/>
                      <a:pt x="55" y="87"/>
                    </a:cubicBezTo>
                    <a:cubicBezTo>
                      <a:pt x="55" y="87"/>
                      <a:pt x="55" y="87"/>
                      <a:pt x="55" y="87"/>
                    </a:cubicBezTo>
                    <a:cubicBezTo>
                      <a:pt x="55" y="87"/>
                      <a:pt x="55" y="87"/>
                      <a:pt x="55" y="87"/>
                    </a:cubicBezTo>
                    <a:cubicBezTo>
                      <a:pt x="55" y="87"/>
                      <a:pt x="55" y="87"/>
                      <a:pt x="55" y="87"/>
                    </a:cubicBezTo>
                    <a:cubicBezTo>
                      <a:pt x="55" y="87"/>
                      <a:pt x="55" y="87"/>
                      <a:pt x="55" y="87"/>
                    </a:cubicBezTo>
                    <a:cubicBezTo>
                      <a:pt x="55" y="86"/>
                      <a:pt x="55" y="86"/>
                      <a:pt x="55" y="86"/>
                    </a:cubicBezTo>
                    <a:cubicBezTo>
                      <a:pt x="55" y="86"/>
                      <a:pt x="55" y="86"/>
                      <a:pt x="55" y="86"/>
                    </a:cubicBezTo>
                    <a:cubicBezTo>
                      <a:pt x="55" y="86"/>
                      <a:pt x="55" y="86"/>
                      <a:pt x="55" y="86"/>
                    </a:cubicBezTo>
                    <a:cubicBezTo>
                      <a:pt x="55" y="86"/>
                      <a:pt x="55" y="86"/>
                      <a:pt x="55" y="86"/>
                    </a:cubicBezTo>
                    <a:cubicBezTo>
                      <a:pt x="55" y="86"/>
                      <a:pt x="55" y="86"/>
                      <a:pt x="55" y="86"/>
                    </a:cubicBezTo>
                    <a:cubicBezTo>
                      <a:pt x="55" y="86"/>
                      <a:pt x="55" y="86"/>
                      <a:pt x="55" y="86"/>
                    </a:cubicBezTo>
                    <a:cubicBezTo>
                      <a:pt x="55" y="86"/>
                      <a:pt x="55" y="86"/>
                      <a:pt x="55" y="86"/>
                    </a:cubicBezTo>
                    <a:cubicBezTo>
                      <a:pt x="55" y="86"/>
                      <a:pt x="55" y="86"/>
                      <a:pt x="55" y="86"/>
                    </a:cubicBezTo>
                    <a:cubicBezTo>
                      <a:pt x="55" y="86"/>
                      <a:pt x="55" y="86"/>
                      <a:pt x="55" y="86"/>
                    </a:cubicBezTo>
                    <a:cubicBezTo>
                      <a:pt x="55" y="86"/>
                      <a:pt x="55" y="86"/>
                      <a:pt x="55" y="86"/>
                    </a:cubicBezTo>
                    <a:cubicBezTo>
                      <a:pt x="55" y="86"/>
                      <a:pt x="55" y="86"/>
                      <a:pt x="55" y="86"/>
                    </a:cubicBezTo>
                    <a:cubicBezTo>
                      <a:pt x="54" y="86"/>
                      <a:pt x="54" y="86"/>
                      <a:pt x="54" y="86"/>
                    </a:cubicBezTo>
                    <a:cubicBezTo>
                      <a:pt x="54" y="86"/>
                      <a:pt x="54" y="86"/>
                      <a:pt x="54" y="86"/>
                    </a:cubicBezTo>
                    <a:cubicBezTo>
                      <a:pt x="53" y="86"/>
                      <a:pt x="53" y="86"/>
                      <a:pt x="53" y="86"/>
                    </a:cubicBezTo>
                    <a:cubicBezTo>
                      <a:pt x="53" y="86"/>
                      <a:pt x="53" y="86"/>
                      <a:pt x="53" y="86"/>
                    </a:cubicBezTo>
                    <a:cubicBezTo>
                      <a:pt x="53" y="86"/>
                      <a:pt x="53" y="86"/>
                      <a:pt x="53" y="86"/>
                    </a:cubicBezTo>
                    <a:cubicBezTo>
                      <a:pt x="53" y="86"/>
                      <a:pt x="53" y="86"/>
                      <a:pt x="53" y="86"/>
                    </a:cubicBezTo>
                    <a:cubicBezTo>
                      <a:pt x="53" y="86"/>
                      <a:pt x="53" y="86"/>
                      <a:pt x="53" y="86"/>
                    </a:cubicBezTo>
                    <a:cubicBezTo>
                      <a:pt x="53" y="86"/>
                      <a:pt x="53" y="86"/>
                      <a:pt x="53" y="86"/>
                    </a:cubicBezTo>
                    <a:cubicBezTo>
                      <a:pt x="53" y="86"/>
                      <a:pt x="53" y="86"/>
                      <a:pt x="53" y="86"/>
                    </a:cubicBezTo>
                    <a:cubicBezTo>
                      <a:pt x="53" y="86"/>
                      <a:pt x="53" y="86"/>
                      <a:pt x="53" y="86"/>
                    </a:cubicBezTo>
                    <a:cubicBezTo>
                      <a:pt x="53" y="86"/>
                      <a:pt x="53" y="86"/>
                      <a:pt x="53" y="86"/>
                    </a:cubicBezTo>
                    <a:cubicBezTo>
                      <a:pt x="52" y="86"/>
                      <a:pt x="52" y="86"/>
                      <a:pt x="52" y="86"/>
                    </a:cubicBezTo>
                    <a:cubicBezTo>
                      <a:pt x="52" y="86"/>
                      <a:pt x="52" y="86"/>
                      <a:pt x="52" y="86"/>
                    </a:cubicBezTo>
                    <a:cubicBezTo>
                      <a:pt x="52" y="86"/>
                      <a:pt x="52" y="86"/>
                      <a:pt x="52" y="86"/>
                    </a:cubicBezTo>
                    <a:cubicBezTo>
                      <a:pt x="52" y="86"/>
                      <a:pt x="52" y="86"/>
                      <a:pt x="52" y="86"/>
                    </a:cubicBezTo>
                    <a:cubicBezTo>
                      <a:pt x="52" y="86"/>
                      <a:pt x="52" y="86"/>
                      <a:pt x="52" y="86"/>
                    </a:cubicBezTo>
                    <a:cubicBezTo>
                      <a:pt x="52" y="86"/>
                      <a:pt x="52" y="86"/>
                      <a:pt x="52" y="86"/>
                    </a:cubicBezTo>
                    <a:cubicBezTo>
                      <a:pt x="52" y="86"/>
                      <a:pt x="52" y="86"/>
                      <a:pt x="52" y="86"/>
                    </a:cubicBezTo>
                    <a:cubicBezTo>
                      <a:pt x="52" y="87"/>
                      <a:pt x="52" y="87"/>
                      <a:pt x="52" y="87"/>
                    </a:cubicBezTo>
                    <a:cubicBezTo>
                      <a:pt x="52" y="87"/>
                      <a:pt x="52" y="87"/>
                      <a:pt x="52" y="87"/>
                    </a:cubicBezTo>
                    <a:cubicBezTo>
                      <a:pt x="52" y="87"/>
                      <a:pt x="52" y="87"/>
                      <a:pt x="52" y="87"/>
                    </a:cubicBezTo>
                    <a:cubicBezTo>
                      <a:pt x="52" y="87"/>
                      <a:pt x="52" y="87"/>
                      <a:pt x="52" y="87"/>
                    </a:cubicBezTo>
                    <a:cubicBezTo>
                      <a:pt x="52" y="87"/>
                      <a:pt x="52" y="87"/>
                      <a:pt x="52" y="87"/>
                    </a:cubicBezTo>
                    <a:cubicBezTo>
                      <a:pt x="52" y="87"/>
                      <a:pt x="52" y="87"/>
                      <a:pt x="52" y="87"/>
                    </a:cubicBezTo>
                    <a:cubicBezTo>
                      <a:pt x="52" y="87"/>
                      <a:pt x="52" y="87"/>
                      <a:pt x="52" y="87"/>
                    </a:cubicBezTo>
                    <a:cubicBezTo>
                      <a:pt x="52" y="87"/>
                      <a:pt x="52" y="87"/>
                      <a:pt x="52" y="87"/>
                    </a:cubicBezTo>
                    <a:cubicBezTo>
                      <a:pt x="52" y="87"/>
                      <a:pt x="52" y="87"/>
                      <a:pt x="52" y="87"/>
                    </a:cubicBezTo>
                    <a:cubicBezTo>
                      <a:pt x="52" y="88"/>
                      <a:pt x="52" y="88"/>
                      <a:pt x="52" y="88"/>
                    </a:cubicBezTo>
                    <a:cubicBezTo>
                      <a:pt x="52" y="88"/>
                      <a:pt x="52" y="88"/>
                      <a:pt x="52" y="88"/>
                    </a:cubicBezTo>
                    <a:cubicBezTo>
                      <a:pt x="52" y="88"/>
                      <a:pt x="52" y="88"/>
                      <a:pt x="52" y="88"/>
                    </a:cubicBezTo>
                    <a:cubicBezTo>
                      <a:pt x="52" y="88"/>
                      <a:pt x="52" y="88"/>
                      <a:pt x="52" y="88"/>
                    </a:cubicBezTo>
                    <a:cubicBezTo>
                      <a:pt x="52" y="88"/>
                      <a:pt x="52" y="88"/>
                      <a:pt x="52" y="88"/>
                    </a:cubicBezTo>
                    <a:cubicBezTo>
                      <a:pt x="52" y="88"/>
                      <a:pt x="52" y="88"/>
                      <a:pt x="52" y="88"/>
                    </a:cubicBezTo>
                    <a:cubicBezTo>
                      <a:pt x="52" y="88"/>
                      <a:pt x="52" y="88"/>
                      <a:pt x="52" y="88"/>
                    </a:cubicBezTo>
                    <a:cubicBezTo>
                      <a:pt x="52" y="88"/>
                      <a:pt x="52" y="88"/>
                      <a:pt x="52" y="88"/>
                    </a:cubicBezTo>
                    <a:cubicBezTo>
                      <a:pt x="52" y="88"/>
                      <a:pt x="52" y="88"/>
                      <a:pt x="52" y="88"/>
                    </a:cubicBezTo>
                    <a:cubicBezTo>
                      <a:pt x="52" y="88"/>
                      <a:pt x="52" y="88"/>
                      <a:pt x="52" y="88"/>
                    </a:cubicBezTo>
                    <a:cubicBezTo>
                      <a:pt x="52" y="89"/>
                      <a:pt x="52" y="89"/>
                      <a:pt x="52" y="89"/>
                    </a:cubicBezTo>
                    <a:cubicBezTo>
                      <a:pt x="52" y="89"/>
                      <a:pt x="52" y="89"/>
                      <a:pt x="52" y="89"/>
                    </a:cubicBezTo>
                    <a:cubicBezTo>
                      <a:pt x="52" y="89"/>
                      <a:pt x="52" y="89"/>
                      <a:pt x="52" y="89"/>
                    </a:cubicBezTo>
                    <a:cubicBezTo>
                      <a:pt x="52" y="89"/>
                      <a:pt x="52" y="89"/>
                      <a:pt x="52" y="89"/>
                    </a:cubicBezTo>
                    <a:cubicBezTo>
                      <a:pt x="53" y="89"/>
                      <a:pt x="53" y="89"/>
                      <a:pt x="53" y="89"/>
                    </a:cubicBezTo>
                    <a:cubicBezTo>
                      <a:pt x="53" y="89"/>
                      <a:pt x="53" y="89"/>
                      <a:pt x="53" y="89"/>
                    </a:cubicBezTo>
                    <a:cubicBezTo>
                      <a:pt x="53" y="88"/>
                      <a:pt x="53" y="88"/>
                      <a:pt x="53" y="88"/>
                    </a:cubicBezTo>
                    <a:cubicBezTo>
                      <a:pt x="53" y="88"/>
                      <a:pt x="53" y="88"/>
                      <a:pt x="53" y="88"/>
                    </a:cubicBezTo>
                    <a:cubicBezTo>
                      <a:pt x="53" y="88"/>
                      <a:pt x="53" y="88"/>
                      <a:pt x="53" y="88"/>
                    </a:cubicBezTo>
                    <a:cubicBezTo>
                      <a:pt x="53" y="88"/>
                      <a:pt x="53" y="88"/>
                      <a:pt x="53" y="88"/>
                    </a:cubicBezTo>
                    <a:cubicBezTo>
                      <a:pt x="53" y="88"/>
                      <a:pt x="53" y="88"/>
                      <a:pt x="53" y="88"/>
                    </a:cubicBezTo>
                    <a:cubicBezTo>
                      <a:pt x="53" y="88"/>
                      <a:pt x="53" y="88"/>
                      <a:pt x="53" y="88"/>
                    </a:cubicBezTo>
                    <a:cubicBezTo>
                      <a:pt x="53" y="88"/>
                      <a:pt x="53" y="88"/>
                      <a:pt x="53" y="88"/>
                    </a:cubicBezTo>
                    <a:cubicBezTo>
                      <a:pt x="53" y="88"/>
                      <a:pt x="53" y="88"/>
                      <a:pt x="53" y="88"/>
                    </a:cubicBezTo>
                    <a:cubicBezTo>
                      <a:pt x="53" y="88"/>
                      <a:pt x="53" y="88"/>
                      <a:pt x="53" y="88"/>
                    </a:cubicBezTo>
                    <a:cubicBezTo>
                      <a:pt x="53" y="88"/>
                      <a:pt x="53" y="88"/>
                      <a:pt x="53" y="88"/>
                    </a:cubicBezTo>
                    <a:cubicBezTo>
                      <a:pt x="53" y="88"/>
                      <a:pt x="53" y="88"/>
                      <a:pt x="53" y="88"/>
                    </a:cubicBezTo>
                    <a:cubicBezTo>
                      <a:pt x="53" y="88"/>
                      <a:pt x="53" y="88"/>
                      <a:pt x="53" y="88"/>
                    </a:cubicBezTo>
                    <a:cubicBezTo>
                      <a:pt x="53" y="88"/>
                      <a:pt x="53" y="88"/>
                      <a:pt x="53" y="88"/>
                    </a:cubicBezTo>
                    <a:cubicBezTo>
                      <a:pt x="53" y="89"/>
                      <a:pt x="53" y="89"/>
                      <a:pt x="53" y="89"/>
                    </a:cubicBezTo>
                    <a:cubicBezTo>
                      <a:pt x="53" y="89"/>
                      <a:pt x="53" y="89"/>
                      <a:pt x="53" y="89"/>
                    </a:cubicBezTo>
                    <a:cubicBezTo>
                      <a:pt x="53" y="89"/>
                      <a:pt x="53" y="89"/>
                      <a:pt x="53" y="89"/>
                    </a:cubicBezTo>
                    <a:cubicBezTo>
                      <a:pt x="53" y="89"/>
                      <a:pt x="53" y="89"/>
                      <a:pt x="53" y="89"/>
                    </a:cubicBezTo>
                    <a:cubicBezTo>
                      <a:pt x="53" y="90"/>
                      <a:pt x="53" y="90"/>
                      <a:pt x="53" y="90"/>
                    </a:cubicBezTo>
                    <a:cubicBezTo>
                      <a:pt x="53" y="89"/>
                      <a:pt x="53" y="89"/>
                      <a:pt x="53" y="89"/>
                    </a:cubicBezTo>
                    <a:cubicBezTo>
                      <a:pt x="54" y="89"/>
                      <a:pt x="54" y="89"/>
                      <a:pt x="54" y="89"/>
                    </a:cubicBezTo>
                    <a:cubicBezTo>
                      <a:pt x="54" y="89"/>
                      <a:pt x="54" y="89"/>
                      <a:pt x="54" y="89"/>
                    </a:cubicBezTo>
                    <a:cubicBezTo>
                      <a:pt x="53" y="89"/>
                      <a:pt x="53" y="89"/>
                      <a:pt x="53" y="89"/>
                    </a:cubicBezTo>
                    <a:cubicBezTo>
                      <a:pt x="54" y="90"/>
                      <a:pt x="54" y="90"/>
                      <a:pt x="54" y="90"/>
                    </a:cubicBezTo>
                    <a:cubicBezTo>
                      <a:pt x="53" y="90"/>
                      <a:pt x="53" y="90"/>
                      <a:pt x="53" y="90"/>
                    </a:cubicBezTo>
                    <a:cubicBezTo>
                      <a:pt x="54" y="90"/>
                      <a:pt x="54" y="90"/>
                      <a:pt x="54" y="90"/>
                    </a:cubicBezTo>
                    <a:cubicBezTo>
                      <a:pt x="54" y="90"/>
                      <a:pt x="54" y="90"/>
                      <a:pt x="54" y="90"/>
                    </a:cubicBezTo>
                    <a:cubicBezTo>
                      <a:pt x="53" y="90"/>
                      <a:pt x="53" y="90"/>
                      <a:pt x="53" y="90"/>
                    </a:cubicBezTo>
                    <a:cubicBezTo>
                      <a:pt x="53" y="90"/>
                      <a:pt x="53" y="90"/>
                      <a:pt x="53" y="90"/>
                    </a:cubicBezTo>
                    <a:cubicBezTo>
                      <a:pt x="53" y="90"/>
                      <a:pt x="53" y="90"/>
                      <a:pt x="53" y="90"/>
                    </a:cubicBezTo>
                    <a:cubicBezTo>
                      <a:pt x="53" y="90"/>
                      <a:pt x="53" y="90"/>
                      <a:pt x="53" y="90"/>
                    </a:cubicBezTo>
                    <a:cubicBezTo>
                      <a:pt x="53" y="90"/>
                      <a:pt x="53" y="90"/>
                      <a:pt x="53" y="90"/>
                    </a:cubicBezTo>
                    <a:cubicBezTo>
                      <a:pt x="53" y="90"/>
                      <a:pt x="53" y="90"/>
                      <a:pt x="53" y="90"/>
                    </a:cubicBezTo>
                    <a:cubicBezTo>
                      <a:pt x="53" y="90"/>
                      <a:pt x="53" y="90"/>
                      <a:pt x="53" y="90"/>
                    </a:cubicBezTo>
                    <a:cubicBezTo>
                      <a:pt x="53" y="90"/>
                      <a:pt x="53" y="90"/>
                      <a:pt x="53" y="90"/>
                    </a:cubicBezTo>
                    <a:cubicBezTo>
                      <a:pt x="53" y="90"/>
                      <a:pt x="53" y="90"/>
                      <a:pt x="53" y="90"/>
                    </a:cubicBezTo>
                    <a:cubicBezTo>
                      <a:pt x="54" y="90"/>
                      <a:pt x="54" y="90"/>
                      <a:pt x="54" y="90"/>
                    </a:cubicBezTo>
                    <a:cubicBezTo>
                      <a:pt x="54" y="90"/>
                      <a:pt x="54" y="90"/>
                      <a:pt x="54" y="90"/>
                    </a:cubicBezTo>
                    <a:cubicBezTo>
                      <a:pt x="54" y="90"/>
                      <a:pt x="54" y="90"/>
                      <a:pt x="54" y="90"/>
                    </a:cubicBezTo>
                    <a:cubicBezTo>
                      <a:pt x="54" y="90"/>
                      <a:pt x="54" y="90"/>
                      <a:pt x="54" y="90"/>
                    </a:cubicBezTo>
                    <a:cubicBezTo>
                      <a:pt x="54" y="91"/>
                      <a:pt x="54" y="91"/>
                      <a:pt x="54" y="91"/>
                    </a:cubicBezTo>
                    <a:cubicBezTo>
                      <a:pt x="54" y="90"/>
                      <a:pt x="54" y="90"/>
                      <a:pt x="54" y="90"/>
                    </a:cubicBezTo>
                    <a:close/>
                    <a:moveTo>
                      <a:pt x="54" y="87"/>
                    </a:moveTo>
                    <a:cubicBezTo>
                      <a:pt x="54" y="87"/>
                      <a:pt x="54" y="87"/>
                      <a:pt x="54" y="87"/>
                    </a:cubicBezTo>
                    <a:cubicBezTo>
                      <a:pt x="54" y="87"/>
                      <a:pt x="54" y="87"/>
                      <a:pt x="54" y="87"/>
                    </a:cubicBezTo>
                    <a:close/>
                    <a:moveTo>
                      <a:pt x="39" y="73"/>
                    </a:moveTo>
                    <a:cubicBezTo>
                      <a:pt x="39" y="73"/>
                      <a:pt x="39" y="73"/>
                      <a:pt x="39" y="73"/>
                    </a:cubicBezTo>
                    <a:cubicBezTo>
                      <a:pt x="39" y="73"/>
                      <a:pt x="39" y="73"/>
                      <a:pt x="39" y="73"/>
                    </a:cubicBezTo>
                    <a:cubicBezTo>
                      <a:pt x="39" y="73"/>
                      <a:pt x="39" y="73"/>
                      <a:pt x="39" y="73"/>
                    </a:cubicBezTo>
                    <a:cubicBezTo>
                      <a:pt x="39" y="73"/>
                      <a:pt x="39" y="73"/>
                      <a:pt x="39" y="73"/>
                    </a:cubicBezTo>
                    <a:cubicBezTo>
                      <a:pt x="40" y="74"/>
                      <a:pt x="40" y="74"/>
                      <a:pt x="40" y="74"/>
                    </a:cubicBezTo>
                    <a:cubicBezTo>
                      <a:pt x="40" y="73"/>
                      <a:pt x="40" y="73"/>
                      <a:pt x="40" y="73"/>
                    </a:cubicBezTo>
                    <a:cubicBezTo>
                      <a:pt x="40" y="73"/>
                      <a:pt x="40" y="73"/>
                      <a:pt x="40" y="73"/>
                    </a:cubicBezTo>
                    <a:cubicBezTo>
                      <a:pt x="40" y="73"/>
                      <a:pt x="40" y="73"/>
                      <a:pt x="40" y="73"/>
                    </a:cubicBezTo>
                    <a:cubicBezTo>
                      <a:pt x="40" y="73"/>
                      <a:pt x="40" y="73"/>
                      <a:pt x="40" y="73"/>
                    </a:cubicBezTo>
                    <a:lnTo>
                      <a:pt x="39" y="73"/>
                    </a:lnTo>
                    <a:close/>
                    <a:moveTo>
                      <a:pt x="37" y="69"/>
                    </a:moveTo>
                    <a:cubicBezTo>
                      <a:pt x="37" y="69"/>
                      <a:pt x="37" y="69"/>
                      <a:pt x="37" y="69"/>
                    </a:cubicBezTo>
                    <a:cubicBezTo>
                      <a:pt x="36" y="69"/>
                      <a:pt x="36" y="69"/>
                      <a:pt x="36" y="69"/>
                    </a:cubicBezTo>
                    <a:cubicBezTo>
                      <a:pt x="36" y="69"/>
                      <a:pt x="36" y="69"/>
                      <a:pt x="36" y="69"/>
                    </a:cubicBezTo>
                    <a:cubicBezTo>
                      <a:pt x="36" y="69"/>
                      <a:pt x="36" y="69"/>
                      <a:pt x="36" y="69"/>
                    </a:cubicBezTo>
                    <a:cubicBezTo>
                      <a:pt x="36" y="69"/>
                      <a:pt x="36" y="69"/>
                      <a:pt x="36" y="69"/>
                    </a:cubicBezTo>
                    <a:lnTo>
                      <a:pt x="37" y="69"/>
                    </a:lnTo>
                    <a:close/>
                    <a:moveTo>
                      <a:pt x="39" y="73"/>
                    </a:moveTo>
                    <a:cubicBezTo>
                      <a:pt x="39" y="73"/>
                      <a:pt x="39" y="73"/>
                      <a:pt x="39" y="73"/>
                    </a:cubicBezTo>
                    <a:cubicBezTo>
                      <a:pt x="40" y="73"/>
                      <a:pt x="40" y="73"/>
                      <a:pt x="40" y="73"/>
                    </a:cubicBezTo>
                    <a:cubicBezTo>
                      <a:pt x="40" y="73"/>
                      <a:pt x="40" y="73"/>
                      <a:pt x="40" y="73"/>
                    </a:cubicBezTo>
                    <a:cubicBezTo>
                      <a:pt x="40" y="73"/>
                      <a:pt x="40" y="73"/>
                      <a:pt x="40" y="73"/>
                    </a:cubicBezTo>
                    <a:cubicBezTo>
                      <a:pt x="39" y="72"/>
                      <a:pt x="39" y="72"/>
                      <a:pt x="39" y="72"/>
                    </a:cubicBezTo>
                    <a:cubicBezTo>
                      <a:pt x="39" y="73"/>
                      <a:pt x="39" y="73"/>
                      <a:pt x="39" y="73"/>
                    </a:cubicBezTo>
                    <a:cubicBezTo>
                      <a:pt x="39" y="73"/>
                      <a:pt x="39" y="73"/>
                      <a:pt x="39" y="73"/>
                    </a:cubicBezTo>
                    <a:close/>
                    <a:moveTo>
                      <a:pt x="24" y="54"/>
                    </a:moveTo>
                    <a:cubicBezTo>
                      <a:pt x="24" y="54"/>
                      <a:pt x="24" y="54"/>
                      <a:pt x="24" y="54"/>
                    </a:cubicBezTo>
                    <a:cubicBezTo>
                      <a:pt x="24" y="54"/>
                      <a:pt x="24" y="54"/>
                      <a:pt x="24" y="54"/>
                    </a:cubicBezTo>
                    <a:cubicBezTo>
                      <a:pt x="24" y="54"/>
                      <a:pt x="24" y="54"/>
                      <a:pt x="24" y="54"/>
                    </a:cubicBezTo>
                    <a:cubicBezTo>
                      <a:pt x="24" y="53"/>
                      <a:pt x="24" y="53"/>
                      <a:pt x="24" y="53"/>
                    </a:cubicBezTo>
                    <a:cubicBezTo>
                      <a:pt x="24" y="53"/>
                      <a:pt x="24" y="53"/>
                      <a:pt x="24" y="53"/>
                    </a:cubicBezTo>
                    <a:cubicBezTo>
                      <a:pt x="24" y="53"/>
                      <a:pt x="24" y="53"/>
                      <a:pt x="24" y="53"/>
                    </a:cubicBezTo>
                    <a:cubicBezTo>
                      <a:pt x="24" y="54"/>
                      <a:pt x="24" y="54"/>
                      <a:pt x="24" y="54"/>
                    </a:cubicBezTo>
                    <a:cubicBezTo>
                      <a:pt x="25" y="54"/>
                      <a:pt x="25" y="54"/>
                      <a:pt x="25" y="54"/>
                    </a:cubicBezTo>
                    <a:cubicBezTo>
                      <a:pt x="25" y="54"/>
                      <a:pt x="25" y="54"/>
                      <a:pt x="25" y="54"/>
                    </a:cubicBezTo>
                    <a:cubicBezTo>
                      <a:pt x="25" y="54"/>
                      <a:pt x="25" y="54"/>
                      <a:pt x="25" y="54"/>
                    </a:cubicBezTo>
                    <a:cubicBezTo>
                      <a:pt x="25" y="54"/>
                      <a:pt x="25" y="54"/>
                      <a:pt x="25" y="54"/>
                    </a:cubicBezTo>
                    <a:cubicBezTo>
                      <a:pt x="25" y="54"/>
                      <a:pt x="25" y="54"/>
                      <a:pt x="25" y="54"/>
                    </a:cubicBezTo>
                    <a:cubicBezTo>
                      <a:pt x="25" y="54"/>
                      <a:pt x="25" y="54"/>
                      <a:pt x="25" y="54"/>
                    </a:cubicBezTo>
                    <a:cubicBezTo>
                      <a:pt x="24" y="54"/>
                      <a:pt x="24" y="54"/>
                      <a:pt x="24" y="54"/>
                    </a:cubicBezTo>
                    <a:cubicBezTo>
                      <a:pt x="24" y="54"/>
                      <a:pt x="24" y="54"/>
                      <a:pt x="24" y="54"/>
                    </a:cubicBezTo>
                    <a:close/>
                    <a:moveTo>
                      <a:pt x="23" y="50"/>
                    </a:moveTo>
                    <a:cubicBezTo>
                      <a:pt x="23" y="50"/>
                      <a:pt x="23" y="50"/>
                      <a:pt x="23" y="50"/>
                    </a:cubicBezTo>
                    <a:cubicBezTo>
                      <a:pt x="23" y="50"/>
                      <a:pt x="23" y="50"/>
                      <a:pt x="23" y="50"/>
                    </a:cubicBezTo>
                    <a:cubicBezTo>
                      <a:pt x="23" y="49"/>
                      <a:pt x="23" y="49"/>
                      <a:pt x="23" y="49"/>
                    </a:cubicBezTo>
                    <a:cubicBezTo>
                      <a:pt x="23" y="49"/>
                      <a:pt x="23" y="49"/>
                      <a:pt x="23" y="49"/>
                    </a:cubicBezTo>
                    <a:cubicBezTo>
                      <a:pt x="23" y="49"/>
                      <a:pt x="23" y="49"/>
                      <a:pt x="23" y="49"/>
                    </a:cubicBezTo>
                    <a:cubicBezTo>
                      <a:pt x="23" y="49"/>
                      <a:pt x="23" y="49"/>
                      <a:pt x="23" y="49"/>
                    </a:cubicBezTo>
                    <a:cubicBezTo>
                      <a:pt x="23" y="49"/>
                      <a:pt x="23" y="49"/>
                      <a:pt x="23" y="49"/>
                    </a:cubicBezTo>
                    <a:cubicBezTo>
                      <a:pt x="23" y="49"/>
                      <a:pt x="23" y="49"/>
                      <a:pt x="23" y="49"/>
                    </a:cubicBezTo>
                    <a:cubicBezTo>
                      <a:pt x="23" y="49"/>
                      <a:pt x="23" y="49"/>
                      <a:pt x="23" y="49"/>
                    </a:cubicBezTo>
                    <a:cubicBezTo>
                      <a:pt x="22" y="49"/>
                      <a:pt x="22" y="49"/>
                      <a:pt x="22" y="49"/>
                    </a:cubicBezTo>
                    <a:cubicBezTo>
                      <a:pt x="22" y="49"/>
                      <a:pt x="22" y="49"/>
                      <a:pt x="22" y="49"/>
                    </a:cubicBezTo>
                    <a:cubicBezTo>
                      <a:pt x="22" y="49"/>
                      <a:pt x="22" y="49"/>
                      <a:pt x="22" y="49"/>
                    </a:cubicBezTo>
                    <a:cubicBezTo>
                      <a:pt x="22" y="49"/>
                      <a:pt x="22" y="49"/>
                      <a:pt x="22" y="49"/>
                    </a:cubicBezTo>
                    <a:cubicBezTo>
                      <a:pt x="22" y="49"/>
                      <a:pt x="22" y="49"/>
                      <a:pt x="22" y="49"/>
                    </a:cubicBezTo>
                    <a:cubicBezTo>
                      <a:pt x="22" y="49"/>
                      <a:pt x="22" y="49"/>
                      <a:pt x="22" y="49"/>
                    </a:cubicBezTo>
                    <a:cubicBezTo>
                      <a:pt x="22" y="49"/>
                      <a:pt x="22" y="49"/>
                      <a:pt x="22" y="49"/>
                    </a:cubicBezTo>
                    <a:cubicBezTo>
                      <a:pt x="22" y="49"/>
                      <a:pt x="22" y="49"/>
                      <a:pt x="22" y="49"/>
                    </a:cubicBezTo>
                    <a:cubicBezTo>
                      <a:pt x="22" y="49"/>
                      <a:pt x="22" y="49"/>
                      <a:pt x="22" y="49"/>
                    </a:cubicBezTo>
                    <a:cubicBezTo>
                      <a:pt x="22" y="48"/>
                      <a:pt x="22" y="48"/>
                      <a:pt x="22" y="48"/>
                    </a:cubicBezTo>
                    <a:cubicBezTo>
                      <a:pt x="22" y="48"/>
                      <a:pt x="22" y="48"/>
                      <a:pt x="22" y="48"/>
                    </a:cubicBezTo>
                    <a:cubicBezTo>
                      <a:pt x="22" y="48"/>
                      <a:pt x="22" y="48"/>
                      <a:pt x="22" y="48"/>
                    </a:cubicBezTo>
                    <a:cubicBezTo>
                      <a:pt x="22" y="48"/>
                      <a:pt x="22" y="48"/>
                      <a:pt x="22" y="48"/>
                    </a:cubicBezTo>
                    <a:cubicBezTo>
                      <a:pt x="22" y="48"/>
                      <a:pt x="22" y="48"/>
                      <a:pt x="22" y="48"/>
                    </a:cubicBezTo>
                    <a:cubicBezTo>
                      <a:pt x="22" y="48"/>
                      <a:pt x="22" y="48"/>
                      <a:pt x="22" y="48"/>
                    </a:cubicBezTo>
                    <a:cubicBezTo>
                      <a:pt x="22" y="48"/>
                      <a:pt x="22" y="48"/>
                      <a:pt x="22" y="48"/>
                    </a:cubicBezTo>
                    <a:cubicBezTo>
                      <a:pt x="21" y="48"/>
                      <a:pt x="21" y="48"/>
                      <a:pt x="21" y="48"/>
                    </a:cubicBezTo>
                    <a:cubicBezTo>
                      <a:pt x="21" y="48"/>
                      <a:pt x="21" y="48"/>
                      <a:pt x="21" y="48"/>
                    </a:cubicBezTo>
                    <a:cubicBezTo>
                      <a:pt x="21" y="48"/>
                      <a:pt x="21" y="48"/>
                      <a:pt x="21" y="48"/>
                    </a:cubicBezTo>
                    <a:cubicBezTo>
                      <a:pt x="21" y="48"/>
                      <a:pt x="21" y="48"/>
                      <a:pt x="21" y="48"/>
                    </a:cubicBezTo>
                    <a:cubicBezTo>
                      <a:pt x="21" y="48"/>
                      <a:pt x="21" y="48"/>
                      <a:pt x="21" y="48"/>
                    </a:cubicBezTo>
                    <a:cubicBezTo>
                      <a:pt x="21" y="48"/>
                      <a:pt x="21" y="48"/>
                      <a:pt x="21" y="48"/>
                    </a:cubicBezTo>
                    <a:cubicBezTo>
                      <a:pt x="21" y="48"/>
                      <a:pt x="21" y="48"/>
                      <a:pt x="21" y="48"/>
                    </a:cubicBezTo>
                    <a:cubicBezTo>
                      <a:pt x="21" y="48"/>
                      <a:pt x="21" y="48"/>
                      <a:pt x="21" y="48"/>
                    </a:cubicBezTo>
                    <a:cubicBezTo>
                      <a:pt x="21" y="48"/>
                      <a:pt x="21" y="48"/>
                      <a:pt x="21" y="48"/>
                    </a:cubicBezTo>
                    <a:cubicBezTo>
                      <a:pt x="21" y="48"/>
                      <a:pt x="21" y="48"/>
                      <a:pt x="21" y="48"/>
                    </a:cubicBezTo>
                    <a:cubicBezTo>
                      <a:pt x="21" y="48"/>
                      <a:pt x="21" y="48"/>
                      <a:pt x="21" y="48"/>
                    </a:cubicBezTo>
                    <a:cubicBezTo>
                      <a:pt x="21" y="48"/>
                      <a:pt x="21" y="48"/>
                      <a:pt x="21" y="48"/>
                    </a:cubicBezTo>
                    <a:cubicBezTo>
                      <a:pt x="21" y="48"/>
                      <a:pt x="21" y="48"/>
                      <a:pt x="21" y="48"/>
                    </a:cubicBezTo>
                    <a:cubicBezTo>
                      <a:pt x="21" y="49"/>
                      <a:pt x="21" y="49"/>
                      <a:pt x="21" y="49"/>
                    </a:cubicBezTo>
                    <a:cubicBezTo>
                      <a:pt x="21" y="49"/>
                      <a:pt x="21" y="49"/>
                      <a:pt x="21" y="49"/>
                    </a:cubicBezTo>
                    <a:cubicBezTo>
                      <a:pt x="21" y="49"/>
                      <a:pt x="21" y="49"/>
                      <a:pt x="21" y="49"/>
                    </a:cubicBezTo>
                    <a:cubicBezTo>
                      <a:pt x="21" y="49"/>
                      <a:pt x="21" y="49"/>
                      <a:pt x="21" y="49"/>
                    </a:cubicBezTo>
                    <a:cubicBezTo>
                      <a:pt x="21" y="49"/>
                      <a:pt x="21" y="49"/>
                      <a:pt x="21" y="49"/>
                    </a:cubicBezTo>
                    <a:cubicBezTo>
                      <a:pt x="21" y="49"/>
                      <a:pt x="21" y="49"/>
                      <a:pt x="21" y="49"/>
                    </a:cubicBezTo>
                    <a:cubicBezTo>
                      <a:pt x="21" y="49"/>
                      <a:pt x="21" y="49"/>
                      <a:pt x="21" y="49"/>
                    </a:cubicBezTo>
                    <a:cubicBezTo>
                      <a:pt x="21" y="49"/>
                      <a:pt x="21" y="49"/>
                      <a:pt x="21" y="49"/>
                    </a:cubicBezTo>
                    <a:cubicBezTo>
                      <a:pt x="21" y="49"/>
                      <a:pt x="21" y="49"/>
                      <a:pt x="21" y="49"/>
                    </a:cubicBezTo>
                    <a:cubicBezTo>
                      <a:pt x="21" y="49"/>
                      <a:pt x="21" y="49"/>
                      <a:pt x="21" y="49"/>
                    </a:cubicBezTo>
                    <a:cubicBezTo>
                      <a:pt x="21" y="50"/>
                      <a:pt x="21" y="50"/>
                      <a:pt x="21" y="50"/>
                    </a:cubicBezTo>
                    <a:cubicBezTo>
                      <a:pt x="21" y="50"/>
                      <a:pt x="21" y="50"/>
                      <a:pt x="21" y="50"/>
                    </a:cubicBezTo>
                    <a:cubicBezTo>
                      <a:pt x="21" y="50"/>
                      <a:pt x="21" y="50"/>
                      <a:pt x="21" y="50"/>
                    </a:cubicBezTo>
                    <a:cubicBezTo>
                      <a:pt x="21" y="50"/>
                      <a:pt x="21" y="50"/>
                      <a:pt x="21" y="50"/>
                    </a:cubicBezTo>
                    <a:cubicBezTo>
                      <a:pt x="21" y="50"/>
                      <a:pt x="21" y="50"/>
                      <a:pt x="21" y="50"/>
                    </a:cubicBezTo>
                    <a:cubicBezTo>
                      <a:pt x="21" y="50"/>
                      <a:pt x="21" y="50"/>
                      <a:pt x="21" y="50"/>
                    </a:cubicBezTo>
                    <a:cubicBezTo>
                      <a:pt x="21" y="50"/>
                      <a:pt x="21" y="50"/>
                      <a:pt x="21" y="50"/>
                    </a:cubicBezTo>
                    <a:cubicBezTo>
                      <a:pt x="21" y="50"/>
                      <a:pt x="21" y="50"/>
                      <a:pt x="21" y="50"/>
                    </a:cubicBezTo>
                    <a:cubicBezTo>
                      <a:pt x="21" y="50"/>
                      <a:pt x="21" y="50"/>
                      <a:pt x="21" y="50"/>
                    </a:cubicBezTo>
                    <a:cubicBezTo>
                      <a:pt x="21" y="50"/>
                      <a:pt x="21" y="50"/>
                      <a:pt x="21" y="50"/>
                    </a:cubicBezTo>
                    <a:cubicBezTo>
                      <a:pt x="21" y="50"/>
                      <a:pt x="21" y="50"/>
                      <a:pt x="21" y="50"/>
                    </a:cubicBezTo>
                    <a:cubicBezTo>
                      <a:pt x="22" y="50"/>
                      <a:pt x="22" y="50"/>
                      <a:pt x="22" y="50"/>
                    </a:cubicBezTo>
                    <a:cubicBezTo>
                      <a:pt x="22" y="50"/>
                      <a:pt x="22" y="50"/>
                      <a:pt x="22" y="50"/>
                    </a:cubicBezTo>
                    <a:cubicBezTo>
                      <a:pt x="22" y="50"/>
                      <a:pt x="22" y="50"/>
                      <a:pt x="22" y="50"/>
                    </a:cubicBezTo>
                    <a:cubicBezTo>
                      <a:pt x="22" y="49"/>
                      <a:pt x="22" y="49"/>
                      <a:pt x="22" y="49"/>
                    </a:cubicBezTo>
                    <a:cubicBezTo>
                      <a:pt x="22" y="50"/>
                      <a:pt x="22" y="50"/>
                      <a:pt x="22" y="50"/>
                    </a:cubicBezTo>
                    <a:cubicBezTo>
                      <a:pt x="22" y="49"/>
                      <a:pt x="22" y="49"/>
                      <a:pt x="22" y="49"/>
                    </a:cubicBezTo>
                    <a:cubicBezTo>
                      <a:pt x="22" y="49"/>
                      <a:pt x="22" y="49"/>
                      <a:pt x="22" y="49"/>
                    </a:cubicBezTo>
                    <a:cubicBezTo>
                      <a:pt x="23" y="49"/>
                      <a:pt x="23" y="49"/>
                      <a:pt x="23" y="49"/>
                    </a:cubicBezTo>
                    <a:lnTo>
                      <a:pt x="23" y="50"/>
                    </a:lnTo>
                    <a:close/>
                    <a:moveTo>
                      <a:pt x="86" y="129"/>
                    </a:moveTo>
                    <a:cubicBezTo>
                      <a:pt x="86" y="129"/>
                      <a:pt x="86" y="129"/>
                      <a:pt x="86" y="129"/>
                    </a:cubicBezTo>
                    <a:cubicBezTo>
                      <a:pt x="86" y="129"/>
                      <a:pt x="86" y="129"/>
                      <a:pt x="86" y="129"/>
                    </a:cubicBezTo>
                    <a:cubicBezTo>
                      <a:pt x="86" y="129"/>
                      <a:pt x="86" y="129"/>
                      <a:pt x="86" y="129"/>
                    </a:cubicBezTo>
                    <a:cubicBezTo>
                      <a:pt x="86" y="129"/>
                      <a:pt x="86" y="129"/>
                      <a:pt x="86" y="129"/>
                    </a:cubicBezTo>
                    <a:cubicBezTo>
                      <a:pt x="86" y="130"/>
                      <a:pt x="86" y="130"/>
                      <a:pt x="86" y="130"/>
                    </a:cubicBezTo>
                    <a:cubicBezTo>
                      <a:pt x="86" y="130"/>
                      <a:pt x="86" y="130"/>
                      <a:pt x="86" y="130"/>
                    </a:cubicBezTo>
                    <a:cubicBezTo>
                      <a:pt x="86" y="130"/>
                      <a:pt x="86" y="130"/>
                      <a:pt x="86" y="130"/>
                    </a:cubicBezTo>
                    <a:cubicBezTo>
                      <a:pt x="86" y="130"/>
                      <a:pt x="86" y="130"/>
                      <a:pt x="86" y="130"/>
                    </a:cubicBezTo>
                    <a:cubicBezTo>
                      <a:pt x="86" y="130"/>
                      <a:pt x="86" y="130"/>
                      <a:pt x="86" y="130"/>
                    </a:cubicBezTo>
                    <a:cubicBezTo>
                      <a:pt x="86" y="130"/>
                      <a:pt x="86" y="130"/>
                      <a:pt x="86" y="130"/>
                    </a:cubicBezTo>
                    <a:cubicBezTo>
                      <a:pt x="86" y="130"/>
                      <a:pt x="86" y="130"/>
                      <a:pt x="86" y="130"/>
                    </a:cubicBezTo>
                    <a:cubicBezTo>
                      <a:pt x="86" y="130"/>
                      <a:pt x="86" y="130"/>
                      <a:pt x="86" y="130"/>
                    </a:cubicBezTo>
                    <a:cubicBezTo>
                      <a:pt x="86" y="129"/>
                      <a:pt x="86" y="129"/>
                      <a:pt x="86" y="129"/>
                    </a:cubicBezTo>
                    <a:cubicBezTo>
                      <a:pt x="86" y="129"/>
                      <a:pt x="86" y="129"/>
                      <a:pt x="86" y="129"/>
                    </a:cubicBezTo>
                    <a:cubicBezTo>
                      <a:pt x="86" y="129"/>
                      <a:pt x="86" y="129"/>
                      <a:pt x="86" y="129"/>
                    </a:cubicBezTo>
                    <a:cubicBezTo>
                      <a:pt x="86" y="129"/>
                      <a:pt x="86" y="129"/>
                      <a:pt x="86" y="129"/>
                    </a:cubicBezTo>
                    <a:cubicBezTo>
                      <a:pt x="86" y="129"/>
                      <a:pt x="86" y="129"/>
                      <a:pt x="86" y="129"/>
                    </a:cubicBezTo>
                    <a:cubicBezTo>
                      <a:pt x="86" y="129"/>
                      <a:pt x="86" y="129"/>
                      <a:pt x="86" y="129"/>
                    </a:cubicBezTo>
                    <a:close/>
                    <a:moveTo>
                      <a:pt x="98" y="144"/>
                    </a:moveTo>
                    <a:cubicBezTo>
                      <a:pt x="98" y="144"/>
                      <a:pt x="98" y="144"/>
                      <a:pt x="98" y="144"/>
                    </a:cubicBezTo>
                    <a:cubicBezTo>
                      <a:pt x="98" y="144"/>
                      <a:pt x="98" y="144"/>
                      <a:pt x="98" y="144"/>
                    </a:cubicBezTo>
                    <a:cubicBezTo>
                      <a:pt x="98" y="143"/>
                      <a:pt x="98" y="143"/>
                      <a:pt x="98" y="143"/>
                    </a:cubicBezTo>
                    <a:cubicBezTo>
                      <a:pt x="98" y="143"/>
                      <a:pt x="98" y="143"/>
                      <a:pt x="98" y="143"/>
                    </a:cubicBezTo>
                    <a:cubicBezTo>
                      <a:pt x="98" y="143"/>
                      <a:pt x="98" y="143"/>
                      <a:pt x="98" y="143"/>
                    </a:cubicBezTo>
                    <a:cubicBezTo>
                      <a:pt x="98" y="143"/>
                      <a:pt x="98" y="143"/>
                      <a:pt x="98" y="143"/>
                    </a:cubicBezTo>
                    <a:cubicBezTo>
                      <a:pt x="98" y="143"/>
                      <a:pt x="98" y="143"/>
                      <a:pt x="98" y="143"/>
                    </a:cubicBezTo>
                    <a:cubicBezTo>
                      <a:pt x="98" y="143"/>
                      <a:pt x="98" y="143"/>
                      <a:pt x="98" y="143"/>
                    </a:cubicBezTo>
                    <a:cubicBezTo>
                      <a:pt x="98" y="143"/>
                      <a:pt x="98" y="143"/>
                      <a:pt x="98" y="143"/>
                    </a:cubicBezTo>
                    <a:cubicBezTo>
                      <a:pt x="98" y="143"/>
                      <a:pt x="98" y="143"/>
                      <a:pt x="98" y="143"/>
                    </a:cubicBezTo>
                    <a:cubicBezTo>
                      <a:pt x="98" y="143"/>
                      <a:pt x="98" y="143"/>
                      <a:pt x="98" y="143"/>
                    </a:cubicBezTo>
                    <a:cubicBezTo>
                      <a:pt x="98" y="143"/>
                      <a:pt x="98" y="143"/>
                      <a:pt x="98" y="143"/>
                    </a:cubicBezTo>
                    <a:cubicBezTo>
                      <a:pt x="98" y="143"/>
                      <a:pt x="98" y="143"/>
                      <a:pt x="98" y="143"/>
                    </a:cubicBezTo>
                    <a:cubicBezTo>
                      <a:pt x="98" y="143"/>
                      <a:pt x="98" y="143"/>
                      <a:pt x="98" y="143"/>
                    </a:cubicBezTo>
                    <a:cubicBezTo>
                      <a:pt x="98" y="143"/>
                      <a:pt x="98" y="143"/>
                      <a:pt x="98" y="143"/>
                    </a:cubicBezTo>
                    <a:cubicBezTo>
                      <a:pt x="98" y="143"/>
                      <a:pt x="98" y="143"/>
                      <a:pt x="98" y="143"/>
                    </a:cubicBezTo>
                    <a:cubicBezTo>
                      <a:pt x="98" y="143"/>
                      <a:pt x="98" y="143"/>
                      <a:pt x="98" y="143"/>
                    </a:cubicBezTo>
                    <a:cubicBezTo>
                      <a:pt x="98" y="143"/>
                      <a:pt x="98" y="143"/>
                      <a:pt x="98" y="143"/>
                    </a:cubicBezTo>
                    <a:cubicBezTo>
                      <a:pt x="98" y="143"/>
                      <a:pt x="98" y="143"/>
                      <a:pt x="98" y="143"/>
                    </a:cubicBezTo>
                    <a:cubicBezTo>
                      <a:pt x="98" y="143"/>
                      <a:pt x="98" y="143"/>
                      <a:pt x="98" y="143"/>
                    </a:cubicBezTo>
                    <a:cubicBezTo>
                      <a:pt x="98" y="143"/>
                      <a:pt x="98" y="143"/>
                      <a:pt x="98" y="143"/>
                    </a:cubicBezTo>
                    <a:cubicBezTo>
                      <a:pt x="98" y="143"/>
                      <a:pt x="98" y="143"/>
                      <a:pt x="98" y="143"/>
                    </a:cubicBezTo>
                    <a:cubicBezTo>
                      <a:pt x="98" y="143"/>
                      <a:pt x="98" y="143"/>
                      <a:pt x="98" y="143"/>
                    </a:cubicBezTo>
                    <a:cubicBezTo>
                      <a:pt x="98" y="143"/>
                      <a:pt x="98" y="143"/>
                      <a:pt x="98" y="143"/>
                    </a:cubicBezTo>
                    <a:cubicBezTo>
                      <a:pt x="98" y="143"/>
                      <a:pt x="98" y="143"/>
                      <a:pt x="98" y="143"/>
                    </a:cubicBezTo>
                    <a:cubicBezTo>
                      <a:pt x="98" y="142"/>
                      <a:pt x="98" y="142"/>
                      <a:pt x="98" y="142"/>
                    </a:cubicBezTo>
                    <a:cubicBezTo>
                      <a:pt x="98" y="142"/>
                      <a:pt x="98" y="142"/>
                      <a:pt x="98" y="142"/>
                    </a:cubicBezTo>
                    <a:cubicBezTo>
                      <a:pt x="98" y="142"/>
                      <a:pt x="98" y="142"/>
                      <a:pt x="98" y="142"/>
                    </a:cubicBezTo>
                    <a:cubicBezTo>
                      <a:pt x="98" y="142"/>
                      <a:pt x="98" y="142"/>
                      <a:pt x="98" y="142"/>
                    </a:cubicBezTo>
                    <a:cubicBezTo>
                      <a:pt x="98" y="142"/>
                      <a:pt x="98" y="142"/>
                      <a:pt x="98" y="142"/>
                    </a:cubicBezTo>
                    <a:cubicBezTo>
                      <a:pt x="98" y="142"/>
                      <a:pt x="98" y="142"/>
                      <a:pt x="98" y="142"/>
                    </a:cubicBezTo>
                    <a:cubicBezTo>
                      <a:pt x="97" y="142"/>
                      <a:pt x="97" y="142"/>
                      <a:pt x="97" y="142"/>
                    </a:cubicBezTo>
                    <a:cubicBezTo>
                      <a:pt x="97" y="142"/>
                      <a:pt x="97" y="142"/>
                      <a:pt x="97" y="142"/>
                    </a:cubicBezTo>
                    <a:cubicBezTo>
                      <a:pt x="97" y="142"/>
                      <a:pt x="97" y="142"/>
                      <a:pt x="97" y="142"/>
                    </a:cubicBezTo>
                    <a:cubicBezTo>
                      <a:pt x="97" y="141"/>
                      <a:pt x="97" y="141"/>
                      <a:pt x="97" y="141"/>
                    </a:cubicBezTo>
                    <a:cubicBezTo>
                      <a:pt x="97" y="141"/>
                      <a:pt x="97" y="141"/>
                      <a:pt x="97" y="141"/>
                    </a:cubicBezTo>
                    <a:cubicBezTo>
                      <a:pt x="97" y="141"/>
                      <a:pt x="97" y="141"/>
                      <a:pt x="97" y="141"/>
                    </a:cubicBezTo>
                    <a:cubicBezTo>
                      <a:pt x="97" y="141"/>
                      <a:pt x="97" y="141"/>
                      <a:pt x="97" y="141"/>
                    </a:cubicBezTo>
                    <a:cubicBezTo>
                      <a:pt x="97" y="141"/>
                      <a:pt x="97" y="141"/>
                      <a:pt x="97" y="141"/>
                    </a:cubicBezTo>
                    <a:cubicBezTo>
                      <a:pt x="97" y="141"/>
                      <a:pt x="97" y="141"/>
                      <a:pt x="97" y="141"/>
                    </a:cubicBezTo>
                    <a:cubicBezTo>
                      <a:pt x="97" y="141"/>
                      <a:pt x="97" y="141"/>
                      <a:pt x="97" y="141"/>
                    </a:cubicBezTo>
                    <a:cubicBezTo>
                      <a:pt x="97" y="141"/>
                      <a:pt x="97" y="141"/>
                      <a:pt x="97" y="141"/>
                    </a:cubicBezTo>
                    <a:cubicBezTo>
                      <a:pt x="97" y="141"/>
                      <a:pt x="97" y="141"/>
                      <a:pt x="97" y="141"/>
                    </a:cubicBezTo>
                    <a:cubicBezTo>
                      <a:pt x="97" y="141"/>
                      <a:pt x="97" y="141"/>
                      <a:pt x="97" y="141"/>
                    </a:cubicBezTo>
                    <a:cubicBezTo>
                      <a:pt x="97" y="141"/>
                      <a:pt x="97" y="141"/>
                      <a:pt x="97" y="141"/>
                    </a:cubicBezTo>
                    <a:cubicBezTo>
                      <a:pt x="97" y="141"/>
                      <a:pt x="97" y="141"/>
                      <a:pt x="97" y="141"/>
                    </a:cubicBezTo>
                    <a:cubicBezTo>
                      <a:pt x="97" y="140"/>
                      <a:pt x="97" y="140"/>
                      <a:pt x="97" y="140"/>
                    </a:cubicBezTo>
                    <a:cubicBezTo>
                      <a:pt x="97" y="140"/>
                      <a:pt x="97" y="140"/>
                      <a:pt x="97" y="140"/>
                    </a:cubicBezTo>
                    <a:cubicBezTo>
                      <a:pt x="97" y="140"/>
                      <a:pt x="97" y="140"/>
                      <a:pt x="97" y="140"/>
                    </a:cubicBezTo>
                    <a:cubicBezTo>
                      <a:pt x="97" y="140"/>
                      <a:pt x="97" y="140"/>
                      <a:pt x="97" y="140"/>
                    </a:cubicBezTo>
                    <a:cubicBezTo>
                      <a:pt x="97" y="140"/>
                      <a:pt x="97" y="140"/>
                      <a:pt x="97" y="140"/>
                    </a:cubicBezTo>
                    <a:cubicBezTo>
                      <a:pt x="96" y="140"/>
                      <a:pt x="96" y="140"/>
                      <a:pt x="96" y="140"/>
                    </a:cubicBezTo>
                    <a:cubicBezTo>
                      <a:pt x="96" y="140"/>
                      <a:pt x="96" y="140"/>
                      <a:pt x="96" y="140"/>
                    </a:cubicBezTo>
                    <a:cubicBezTo>
                      <a:pt x="96" y="140"/>
                      <a:pt x="96" y="140"/>
                      <a:pt x="96" y="140"/>
                    </a:cubicBezTo>
                    <a:cubicBezTo>
                      <a:pt x="96" y="140"/>
                      <a:pt x="96" y="140"/>
                      <a:pt x="96" y="140"/>
                    </a:cubicBezTo>
                    <a:cubicBezTo>
                      <a:pt x="96" y="140"/>
                      <a:pt x="96" y="140"/>
                      <a:pt x="96" y="140"/>
                    </a:cubicBezTo>
                    <a:cubicBezTo>
                      <a:pt x="96" y="140"/>
                      <a:pt x="96" y="140"/>
                      <a:pt x="96" y="140"/>
                    </a:cubicBezTo>
                    <a:cubicBezTo>
                      <a:pt x="96" y="141"/>
                      <a:pt x="96" y="141"/>
                      <a:pt x="96" y="141"/>
                    </a:cubicBezTo>
                    <a:cubicBezTo>
                      <a:pt x="96" y="141"/>
                      <a:pt x="96" y="141"/>
                      <a:pt x="96" y="141"/>
                    </a:cubicBezTo>
                    <a:cubicBezTo>
                      <a:pt x="97" y="141"/>
                      <a:pt x="97" y="141"/>
                      <a:pt x="97" y="141"/>
                    </a:cubicBezTo>
                    <a:cubicBezTo>
                      <a:pt x="96" y="141"/>
                      <a:pt x="96" y="141"/>
                      <a:pt x="96" y="141"/>
                    </a:cubicBezTo>
                    <a:cubicBezTo>
                      <a:pt x="97" y="142"/>
                      <a:pt x="97" y="142"/>
                      <a:pt x="97" y="142"/>
                    </a:cubicBezTo>
                    <a:cubicBezTo>
                      <a:pt x="97" y="142"/>
                      <a:pt x="97" y="142"/>
                      <a:pt x="97" y="142"/>
                    </a:cubicBezTo>
                    <a:cubicBezTo>
                      <a:pt x="97" y="142"/>
                      <a:pt x="97" y="142"/>
                      <a:pt x="97" y="142"/>
                    </a:cubicBezTo>
                    <a:cubicBezTo>
                      <a:pt x="97" y="142"/>
                      <a:pt x="97" y="142"/>
                      <a:pt x="97" y="142"/>
                    </a:cubicBezTo>
                    <a:cubicBezTo>
                      <a:pt x="97" y="142"/>
                      <a:pt x="97" y="142"/>
                      <a:pt x="97" y="142"/>
                    </a:cubicBezTo>
                    <a:cubicBezTo>
                      <a:pt x="97" y="142"/>
                      <a:pt x="97" y="142"/>
                      <a:pt x="97" y="142"/>
                    </a:cubicBezTo>
                    <a:cubicBezTo>
                      <a:pt x="97" y="142"/>
                      <a:pt x="97" y="142"/>
                      <a:pt x="97" y="142"/>
                    </a:cubicBezTo>
                    <a:cubicBezTo>
                      <a:pt x="97" y="143"/>
                      <a:pt x="97" y="143"/>
                      <a:pt x="97" y="143"/>
                    </a:cubicBezTo>
                    <a:cubicBezTo>
                      <a:pt x="97" y="143"/>
                      <a:pt x="97" y="143"/>
                      <a:pt x="97" y="143"/>
                    </a:cubicBezTo>
                    <a:cubicBezTo>
                      <a:pt x="97" y="143"/>
                      <a:pt x="97" y="143"/>
                      <a:pt x="97" y="143"/>
                    </a:cubicBezTo>
                    <a:cubicBezTo>
                      <a:pt x="97" y="143"/>
                      <a:pt x="97" y="143"/>
                      <a:pt x="97" y="143"/>
                    </a:cubicBezTo>
                    <a:cubicBezTo>
                      <a:pt x="97" y="143"/>
                      <a:pt x="97" y="143"/>
                      <a:pt x="97" y="143"/>
                    </a:cubicBezTo>
                    <a:cubicBezTo>
                      <a:pt x="97" y="143"/>
                      <a:pt x="97" y="143"/>
                      <a:pt x="97" y="143"/>
                    </a:cubicBezTo>
                    <a:cubicBezTo>
                      <a:pt x="97" y="143"/>
                      <a:pt x="97" y="143"/>
                      <a:pt x="97" y="143"/>
                    </a:cubicBezTo>
                    <a:cubicBezTo>
                      <a:pt x="97" y="143"/>
                      <a:pt x="97" y="143"/>
                      <a:pt x="97" y="143"/>
                    </a:cubicBezTo>
                    <a:cubicBezTo>
                      <a:pt x="97" y="143"/>
                      <a:pt x="97" y="143"/>
                      <a:pt x="97" y="143"/>
                    </a:cubicBezTo>
                    <a:cubicBezTo>
                      <a:pt x="98" y="143"/>
                      <a:pt x="98" y="143"/>
                      <a:pt x="98" y="143"/>
                    </a:cubicBezTo>
                    <a:cubicBezTo>
                      <a:pt x="98" y="143"/>
                      <a:pt x="98" y="143"/>
                      <a:pt x="98" y="143"/>
                    </a:cubicBezTo>
                    <a:cubicBezTo>
                      <a:pt x="98" y="144"/>
                      <a:pt x="98" y="144"/>
                      <a:pt x="98" y="144"/>
                    </a:cubicBezTo>
                    <a:cubicBezTo>
                      <a:pt x="98" y="144"/>
                      <a:pt x="98" y="144"/>
                      <a:pt x="98" y="144"/>
                    </a:cubicBezTo>
                    <a:cubicBezTo>
                      <a:pt x="98" y="144"/>
                      <a:pt x="98" y="144"/>
                      <a:pt x="98" y="144"/>
                    </a:cubicBezTo>
                    <a:cubicBezTo>
                      <a:pt x="98" y="144"/>
                      <a:pt x="98" y="144"/>
                      <a:pt x="98" y="144"/>
                    </a:cubicBezTo>
                    <a:cubicBezTo>
                      <a:pt x="98" y="144"/>
                      <a:pt x="98" y="144"/>
                      <a:pt x="98" y="144"/>
                    </a:cubicBezTo>
                    <a:close/>
                    <a:moveTo>
                      <a:pt x="96" y="140"/>
                    </a:moveTo>
                    <a:cubicBezTo>
                      <a:pt x="96" y="140"/>
                      <a:pt x="96" y="140"/>
                      <a:pt x="96" y="140"/>
                    </a:cubicBezTo>
                    <a:cubicBezTo>
                      <a:pt x="96" y="139"/>
                      <a:pt x="96" y="139"/>
                      <a:pt x="96" y="139"/>
                    </a:cubicBezTo>
                    <a:cubicBezTo>
                      <a:pt x="96" y="139"/>
                      <a:pt x="96" y="139"/>
                      <a:pt x="96" y="139"/>
                    </a:cubicBezTo>
                    <a:cubicBezTo>
                      <a:pt x="95" y="139"/>
                      <a:pt x="95" y="139"/>
                      <a:pt x="95" y="139"/>
                    </a:cubicBezTo>
                    <a:cubicBezTo>
                      <a:pt x="95" y="139"/>
                      <a:pt x="95" y="139"/>
                      <a:pt x="95" y="139"/>
                    </a:cubicBezTo>
                    <a:cubicBezTo>
                      <a:pt x="95" y="139"/>
                      <a:pt x="95" y="139"/>
                      <a:pt x="95" y="139"/>
                    </a:cubicBezTo>
                    <a:cubicBezTo>
                      <a:pt x="96" y="139"/>
                      <a:pt x="96" y="139"/>
                      <a:pt x="96" y="139"/>
                    </a:cubicBezTo>
                    <a:cubicBezTo>
                      <a:pt x="96" y="139"/>
                      <a:pt x="96" y="139"/>
                      <a:pt x="96" y="139"/>
                    </a:cubicBezTo>
                    <a:cubicBezTo>
                      <a:pt x="96" y="139"/>
                      <a:pt x="96" y="139"/>
                      <a:pt x="96" y="139"/>
                    </a:cubicBezTo>
                    <a:cubicBezTo>
                      <a:pt x="96" y="139"/>
                      <a:pt x="96" y="139"/>
                      <a:pt x="96" y="139"/>
                    </a:cubicBezTo>
                    <a:cubicBezTo>
                      <a:pt x="96" y="139"/>
                      <a:pt x="96" y="139"/>
                      <a:pt x="96" y="139"/>
                    </a:cubicBezTo>
                    <a:cubicBezTo>
                      <a:pt x="96" y="139"/>
                      <a:pt x="96" y="139"/>
                      <a:pt x="96" y="139"/>
                    </a:cubicBezTo>
                    <a:cubicBezTo>
                      <a:pt x="96" y="139"/>
                      <a:pt x="96" y="139"/>
                      <a:pt x="96" y="139"/>
                    </a:cubicBezTo>
                    <a:cubicBezTo>
                      <a:pt x="96" y="138"/>
                      <a:pt x="96" y="138"/>
                      <a:pt x="96" y="138"/>
                    </a:cubicBezTo>
                    <a:cubicBezTo>
                      <a:pt x="96" y="138"/>
                      <a:pt x="96" y="138"/>
                      <a:pt x="96" y="138"/>
                    </a:cubicBezTo>
                    <a:cubicBezTo>
                      <a:pt x="96" y="138"/>
                      <a:pt x="96" y="138"/>
                      <a:pt x="96" y="138"/>
                    </a:cubicBezTo>
                    <a:cubicBezTo>
                      <a:pt x="95" y="138"/>
                      <a:pt x="95" y="138"/>
                      <a:pt x="95" y="138"/>
                    </a:cubicBezTo>
                    <a:cubicBezTo>
                      <a:pt x="95" y="138"/>
                      <a:pt x="95" y="138"/>
                      <a:pt x="95" y="138"/>
                    </a:cubicBezTo>
                    <a:cubicBezTo>
                      <a:pt x="95" y="138"/>
                      <a:pt x="95" y="138"/>
                      <a:pt x="95" y="138"/>
                    </a:cubicBezTo>
                    <a:cubicBezTo>
                      <a:pt x="95" y="138"/>
                      <a:pt x="95" y="138"/>
                      <a:pt x="95" y="138"/>
                    </a:cubicBezTo>
                    <a:cubicBezTo>
                      <a:pt x="95" y="138"/>
                      <a:pt x="95" y="138"/>
                      <a:pt x="95" y="138"/>
                    </a:cubicBezTo>
                    <a:cubicBezTo>
                      <a:pt x="95" y="138"/>
                      <a:pt x="95" y="138"/>
                      <a:pt x="95" y="138"/>
                    </a:cubicBezTo>
                    <a:cubicBezTo>
                      <a:pt x="95" y="138"/>
                      <a:pt x="95" y="138"/>
                      <a:pt x="95" y="138"/>
                    </a:cubicBezTo>
                    <a:cubicBezTo>
                      <a:pt x="95" y="138"/>
                      <a:pt x="95" y="138"/>
                      <a:pt x="95" y="138"/>
                    </a:cubicBezTo>
                    <a:cubicBezTo>
                      <a:pt x="95" y="138"/>
                      <a:pt x="95" y="138"/>
                      <a:pt x="95" y="138"/>
                    </a:cubicBezTo>
                    <a:cubicBezTo>
                      <a:pt x="95" y="138"/>
                      <a:pt x="95" y="138"/>
                      <a:pt x="95" y="138"/>
                    </a:cubicBezTo>
                    <a:cubicBezTo>
                      <a:pt x="95" y="138"/>
                      <a:pt x="95" y="138"/>
                      <a:pt x="95" y="138"/>
                    </a:cubicBezTo>
                    <a:cubicBezTo>
                      <a:pt x="95" y="138"/>
                      <a:pt x="95" y="138"/>
                      <a:pt x="95" y="138"/>
                    </a:cubicBezTo>
                    <a:cubicBezTo>
                      <a:pt x="95" y="138"/>
                      <a:pt x="95" y="138"/>
                      <a:pt x="95" y="138"/>
                    </a:cubicBezTo>
                    <a:cubicBezTo>
                      <a:pt x="95" y="139"/>
                      <a:pt x="95" y="139"/>
                      <a:pt x="95" y="139"/>
                    </a:cubicBezTo>
                    <a:cubicBezTo>
                      <a:pt x="95" y="139"/>
                      <a:pt x="95" y="139"/>
                      <a:pt x="95" y="139"/>
                    </a:cubicBezTo>
                    <a:cubicBezTo>
                      <a:pt x="95" y="139"/>
                      <a:pt x="95" y="139"/>
                      <a:pt x="95" y="139"/>
                    </a:cubicBezTo>
                    <a:cubicBezTo>
                      <a:pt x="95" y="139"/>
                      <a:pt x="95" y="139"/>
                      <a:pt x="95" y="139"/>
                    </a:cubicBezTo>
                    <a:cubicBezTo>
                      <a:pt x="95" y="139"/>
                      <a:pt x="95" y="139"/>
                      <a:pt x="95" y="139"/>
                    </a:cubicBezTo>
                    <a:cubicBezTo>
                      <a:pt x="95" y="140"/>
                      <a:pt x="95" y="140"/>
                      <a:pt x="95" y="140"/>
                    </a:cubicBezTo>
                    <a:cubicBezTo>
                      <a:pt x="95" y="140"/>
                      <a:pt x="95" y="140"/>
                      <a:pt x="95" y="140"/>
                    </a:cubicBezTo>
                    <a:cubicBezTo>
                      <a:pt x="96" y="140"/>
                      <a:pt x="96" y="140"/>
                      <a:pt x="96" y="140"/>
                    </a:cubicBezTo>
                    <a:cubicBezTo>
                      <a:pt x="96" y="140"/>
                      <a:pt x="96" y="140"/>
                      <a:pt x="96" y="140"/>
                    </a:cubicBezTo>
                    <a:cubicBezTo>
                      <a:pt x="96" y="140"/>
                      <a:pt x="96" y="140"/>
                      <a:pt x="96" y="140"/>
                    </a:cubicBezTo>
                    <a:cubicBezTo>
                      <a:pt x="96" y="140"/>
                      <a:pt x="96" y="140"/>
                      <a:pt x="96" y="140"/>
                    </a:cubicBezTo>
                    <a:cubicBezTo>
                      <a:pt x="96" y="140"/>
                      <a:pt x="96" y="140"/>
                      <a:pt x="96" y="140"/>
                    </a:cubicBezTo>
                    <a:close/>
                    <a:moveTo>
                      <a:pt x="91" y="134"/>
                    </a:moveTo>
                    <a:cubicBezTo>
                      <a:pt x="91" y="134"/>
                      <a:pt x="91" y="134"/>
                      <a:pt x="91" y="134"/>
                    </a:cubicBezTo>
                    <a:cubicBezTo>
                      <a:pt x="91" y="135"/>
                      <a:pt x="91" y="135"/>
                      <a:pt x="91" y="135"/>
                    </a:cubicBezTo>
                    <a:cubicBezTo>
                      <a:pt x="91" y="135"/>
                      <a:pt x="91" y="135"/>
                      <a:pt x="91" y="135"/>
                    </a:cubicBezTo>
                    <a:cubicBezTo>
                      <a:pt x="91" y="134"/>
                      <a:pt x="91" y="134"/>
                      <a:pt x="91" y="134"/>
                    </a:cubicBezTo>
                    <a:close/>
                    <a:moveTo>
                      <a:pt x="100" y="146"/>
                    </a:moveTo>
                    <a:cubicBezTo>
                      <a:pt x="100" y="146"/>
                      <a:pt x="100" y="146"/>
                      <a:pt x="100" y="146"/>
                    </a:cubicBezTo>
                    <a:cubicBezTo>
                      <a:pt x="100" y="145"/>
                      <a:pt x="100" y="145"/>
                      <a:pt x="100" y="145"/>
                    </a:cubicBezTo>
                    <a:cubicBezTo>
                      <a:pt x="100" y="145"/>
                      <a:pt x="100" y="145"/>
                      <a:pt x="100" y="145"/>
                    </a:cubicBezTo>
                    <a:cubicBezTo>
                      <a:pt x="100" y="145"/>
                      <a:pt x="100" y="145"/>
                      <a:pt x="100" y="145"/>
                    </a:cubicBezTo>
                    <a:cubicBezTo>
                      <a:pt x="100" y="145"/>
                      <a:pt x="100" y="145"/>
                      <a:pt x="100" y="145"/>
                    </a:cubicBezTo>
                    <a:cubicBezTo>
                      <a:pt x="100" y="145"/>
                      <a:pt x="100" y="145"/>
                      <a:pt x="100" y="145"/>
                    </a:cubicBezTo>
                    <a:cubicBezTo>
                      <a:pt x="100" y="145"/>
                      <a:pt x="100" y="145"/>
                      <a:pt x="100" y="145"/>
                    </a:cubicBezTo>
                    <a:cubicBezTo>
                      <a:pt x="100" y="145"/>
                      <a:pt x="100" y="145"/>
                      <a:pt x="100" y="145"/>
                    </a:cubicBezTo>
                    <a:cubicBezTo>
                      <a:pt x="100" y="145"/>
                      <a:pt x="100" y="145"/>
                      <a:pt x="100" y="145"/>
                    </a:cubicBezTo>
                    <a:cubicBezTo>
                      <a:pt x="100" y="145"/>
                      <a:pt x="100" y="145"/>
                      <a:pt x="100" y="145"/>
                    </a:cubicBezTo>
                    <a:cubicBezTo>
                      <a:pt x="100" y="145"/>
                      <a:pt x="100" y="145"/>
                      <a:pt x="100" y="145"/>
                    </a:cubicBezTo>
                    <a:cubicBezTo>
                      <a:pt x="100" y="145"/>
                      <a:pt x="100" y="145"/>
                      <a:pt x="100" y="145"/>
                    </a:cubicBezTo>
                    <a:cubicBezTo>
                      <a:pt x="100" y="145"/>
                      <a:pt x="100" y="145"/>
                      <a:pt x="100" y="145"/>
                    </a:cubicBezTo>
                    <a:cubicBezTo>
                      <a:pt x="100" y="145"/>
                      <a:pt x="100" y="145"/>
                      <a:pt x="100" y="145"/>
                    </a:cubicBezTo>
                    <a:cubicBezTo>
                      <a:pt x="100" y="145"/>
                      <a:pt x="100" y="145"/>
                      <a:pt x="100" y="145"/>
                    </a:cubicBezTo>
                    <a:cubicBezTo>
                      <a:pt x="99" y="145"/>
                      <a:pt x="99" y="145"/>
                      <a:pt x="99" y="145"/>
                    </a:cubicBezTo>
                    <a:cubicBezTo>
                      <a:pt x="99" y="145"/>
                      <a:pt x="99" y="145"/>
                      <a:pt x="99" y="145"/>
                    </a:cubicBezTo>
                    <a:cubicBezTo>
                      <a:pt x="99" y="145"/>
                      <a:pt x="99" y="145"/>
                      <a:pt x="99" y="145"/>
                    </a:cubicBezTo>
                    <a:cubicBezTo>
                      <a:pt x="100" y="145"/>
                      <a:pt x="100" y="145"/>
                      <a:pt x="100" y="145"/>
                    </a:cubicBezTo>
                    <a:cubicBezTo>
                      <a:pt x="100" y="146"/>
                      <a:pt x="100" y="146"/>
                      <a:pt x="100" y="146"/>
                    </a:cubicBezTo>
                    <a:cubicBezTo>
                      <a:pt x="100" y="146"/>
                      <a:pt x="100" y="146"/>
                      <a:pt x="100" y="146"/>
                    </a:cubicBezTo>
                    <a:cubicBezTo>
                      <a:pt x="100" y="146"/>
                      <a:pt x="100" y="146"/>
                      <a:pt x="100" y="146"/>
                    </a:cubicBezTo>
                    <a:cubicBezTo>
                      <a:pt x="100" y="146"/>
                      <a:pt x="100" y="146"/>
                      <a:pt x="100" y="146"/>
                    </a:cubicBezTo>
                    <a:cubicBezTo>
                      <a:pt x="100" y="146"/>
                      <a:pt x="100" y="146"/>
                      <a:pt x="100" y="146"/>
                    </a:cubicBezTo>
                    <a:cubicBezTo>
                      <a:pt x="100" y="146"/>
                      <a:pt x="100" y="146"/>
                      <a:pt x="100" y="146"/>
                    </a:cubicBezTo>
                    <a:close/>
                    <a:moveTo>
                      <a:pt x="55" y="90"/>
                    </a:moveTo>
                    <a:cubicBezTo>
                      <a:pt x="55" y="90"/>
                      <a:pt x="55" y="90"/>
                      <a:pt x="55" y="90"/>
                    </a:cubicBezTo>
                    <a:cubicBezTo>
                      <a:pt x="55" y="90"/>
                      <a:pt x="55" y="90"/>
                      <a:pt x="55" y="90"/>
                    </a:cubicBezTo>
                    <a:cubicBezTo>
                      <a:pt x="55" y="90"/>
                      <a:pt x="55" y="90"/>
                      <a:pt x="55" y="90"/>
                    </a:cubicBezTo>
                    <a:cubicBezTo>
                      <a:pt x="55" y="90"/>
                      <a:pt x="55" y="90"/>
                      <a:pt x="55" y="90"/>
                    </a:cubicBezTo>
                    <a:cubicBezTo>
                      <a:pt x="55" y="90"/>
                      <a:pt x="55" y="90"/>
                      <a:pt x="55" y="90"/>
                    </a:cubicBezTo>
                    <a:cubicBezTo>
                      <a:pt x="55" y="89"/>
                      <a:pt x="55" y="89"/>
                      <a:pt x="55" y="89"/>
                    </a:cubicBezTo>
                    <a:cubicBezTo>
                      <a:pt x="55" y="89"/>
                      <a:pt x="55" y="89"/>
                      <a:pt x="55" y="89"/>
                    </a:cubicBezTo>
                    <a:cubicBezTo>
                      <a:pt x="55" y="90"/>
                      <a:pt x="55" y="90"/>
                      <a:pt x="55" y="90"/>
                    </a:cubicBezTo>
                    <a:cubicBezTo>
                      <a:pt x="55" y="90"/>
                      <a:pt x="55" y="90"/>
                      <a:pt x="55" y="90"/>
                    </a:cubicBezTo>
                    <a:cubicBezTo>
                      <a:pt x="55" y="90"/>
                      <a:pt x="55" y="90"/>
                      <a:pt x="55" y="90"/>
                    </a:cubicBezTo>
                    <a:cubicBezTo>
                      <a:pt x="55" y="90"/>
                      <a:pt x="55" y="90"/>
                      <a:pt x="55" y="90"/>
                    </a:cubicBezTo>
                    <a:close/>
                    <a:moveTo>
                      <a:pt x="101" y="147"/>
                    </a:moveTo>
                    <a:cubicBezTo>
                      <a:pt x="101" y="147"/>
                      <a:pt x="101" y="147"/>
                      <a:pt x="101" y="147"/>
                    </a:cubicBezTo>
                    <a:cubicBezTo>
                      <a:pt x="101" y="147"/>
                      <a:pt x="101" y="147"/>
                      <a:pt x="101" y="147"/>
                    </a:cubicBezTo>
                    <a:cubicBezTo>
                      <a:pt x="101" y="146"/>
                      <a:pt x="101" y="146"/>
                      <a:pt x="101" y="146"/>
                    </a:cubicBezTo>
                    <a:cubicBezTo>
                      <a:pt x="101" y="146"/>
                      <a:pt x="101" y="146"/>
                      <a:pt x="101" y="146"/>
                    </a:cubicBezTo>
                    <a:cubicBezTo>
                      <a:pt x="101" y="146"/>
                      <a:pt x="101" y="146"/>
                      <a:pt x="101" y="146"/>
                    </a:cubicBezTo>
                    <a:cubicBezTo>
                      <a:pt x="100" y="146"/>
                      <a:pt x="100" y="146"/>
                      <a:pt x="100" y="146"/>
                    </a:cubicBezTo>
                    <a:cubicBezTo>
                      <a:pt x="101" y="146"/>
                      <a:pt x="101" y="146"/>
                      <a:pt x="101" y="146"/>
                    </a:cubicBezTo>
                    <a:cubicBezTo>
                      <a:pt x="101" y="146"/>
                      <a:pt x="101" y="146"/>
                      <a:pt x="101" y="146"/>
                    </a:cubicBezTo>
                    <a:cubicBezTo>
                      <a:pt x="101" y="146"/>
                      <a:pt x="101" y="146"/>
                      <a:pt x="101" y="146"/>
                    </a:cubicBezTo>
                    <a:cubicBezTo>
                      <a:pt x="101" y="146"/>
                      <a:pt x="101" y="146"/>
                      <a:pt x="101" y="146"/>
                    </a:cubicBezTo>
                    <a:cubicBezTo>
                      <a:pt x="101" y="146"/>
                      <a:pt x="101" y="146"/>
                      <a:pt x="101" y="146"/>
                    </a:cubicBezTo>
                    <a:cubicBezTo>
                      <a:pt x="101" y="146"/>
                      <a:pt x="101" y="146"/>
                      <a:pt x="101" y="146"/>
                    </a:cubicBezTo>
                    <a:cubicBezTo>
                      <a:pt x="101" y="146"/>
                      <a:pt x="101" y="146"/>
                      <a:pt x="101" y="146"/>
                    </a:cubicBezTo>
                    <a:cubicBezTo>
                      <a:pt x="101" y="146"/>
                      <a:pt x="101" y="146"/>
                      <a:pt x="101" y="146"/>
                    </a:cubicBezTo>
                    <a:cubicBezTo>
                      <a:pt x="101" y="146"/>
                      <a:pt x="101" y="146"/>
                      <a:pt x="101" y="146"/>
                    </a:cubicBezTo>
                    <a:lnTo>
                      <a:pt x="101" y="147"/>
                    </a:lnTo>
                    <a:close/>
                    <a:moveTo>
                      <a:pt x="48" y="82"/>
                    </a:moveTo>
                    <a:cubicBezTo>
                      <a:pt x="48" y="82"/>
                      <a:pt x="48" y="82"/>
                      <a:pt x="48" y="82"/>
                    </a:cubicBezTo>
                    <a:cubicBezTo>
                      <a:pt x="48" y="82"/>
                      <a:pt x="48" y="82"/>
                      <a:pt x="48" y="82"/>
                    </a:cubicBezTo>
                    <a:cubicBezTo>
                      <a:pt x="48" y="82"/>
                      <a:pt x="48" y="82"/>
                      <a:pt x="48" y="82"/>
                    </a:cubicBezTo>
                    <a:cubicBezTo>
                      <a:pt x="48" y="82"/>
                      <a:pt x="48" y="82"/>
                      <a:pt x="48" y="82"/>
                    </a:cubicBezTo>
                    <a:cubicBezTo>
                      <a:pt x="48" y="81"/>
                      <a:pt x="48" y="81"/>
                      <a:pt x="48" y="81"/>
                    </a:cubicBezTo>
                    <a:cubicBezTo>
                      <a:pt x="48" y="82"/>
                      <a:pt x="48" y="82"/>
                      <a:pt x="48" y="82"/>
                    </a:cubicBezTo>
                    <a:cubicBezTo>
                      <a:pt x="48" y="82"/>
                      <a:pt x="48" y="82"/>
                      <a:pt x="48" y="82"/>
                    </a:cubicBezTo>
                    <a:cubicBezTo>
                      <a:pt x="48" y="82"/>
                      <a:pt x="48" y="82"/>
                      <a:pt x="48" y="82"/>
                    </a:cubicBezTo>
                    <a:cubicBezTo>
                      <a:pt x="48" y="82"/>
                      <a:pt x="48" y="82"/>
                      <a:pt x="48" y="82"/>
                    </a:cubicBezTo>
                    <a:cubicBezTo>
                      <a:pt x="49" y="82"/>
                      <a:pt x="49" y="82"/>
                      <a:pt x="49" y="82"/>
                    </a:cubicBezTo>
                    <a:cubicBezTo>
                      <a:pt x="49" y="82"/>
                      <a:pt x="49" y="82"/>
                      <a:pt x="49" y="82"/>
                    </a:cubicBezTo>
                    <a:cubicBezTo>
                      <a:pt x="49" y="82"/>
                      <a:pt x="49" y="82"/>
                      <a:pt x="49" y="82"/>
                    </a:cubicBezTo>
                    <a:lnTo>
                      <a:pt x="48" y="82"/>
                    </a:lnTo>
                    <a:close/>
                    <a:moveTo>
                      <a:pt x="49" y="83"/>
                    </a:moveTo>
                    <a:cubicBezTo>
                      <a:pt x="49" y="83"/>
                      <a:pt x="49" y="83"/>
                      <a:pt x="49" y="83"/>
                    </a:cubicBezTo>
                    <a:cubicBezTo>
                      <a:pt x="49" y="83"/>
                      <a:pt x="49" y="83"/>
                      <a:pt x="49" y="83"/>
                    </a:cubicBezTo>
                    <a:cubicBezTo>
                      <a:pt x="49" y="83"/>
                      <a:pt x="49" y="83"/>
                      <a:pt x="49" y="83"/>
                    </a:cubicBezTo>
                    <a:cubicBezTo>
                      <a:pt x="49" y="82"/>
                      <a:pt x="49" y="82"/>
                      <a:pt x="49" y="82"/>
                    </a:cubicBezTo>
                    <a:cubicBezTo>
                      <a:pt x="49" y="83"/>
                      <a:pt x="49" y="83"/>
                      <a:pt x="49" y="83"/>
                    </a:cubicBezTo>
                    <a:close/>
                    <a:moveTo>
                      <a:pt x="102" y="147"/>
                    </a:moveTo>
                    <a:cubicBezTo>
                      <a:pt x="102" y="147"/>
                      <a:pt x="102" y="147"/>
                      <a:pt x="102" y="147"/>
                    </a:cubicBezTo>
                    <a:cubicBezTo>
                      <a:pt x="102" y="147"/>
                      <a:pt x="102" y="147"/>
                      <a:pt x="102" y="147"/>
                    </a:cubicBezTo>
                    <a:cubicBezTo>
                      <a:pt x="102" y="147"/>
                      <a:pt x="102" y="147"/>
                      <a:pt x="102" y="147"/>
                    </a:cubicBezTo>
                    <a:cubicBezTo>
                      <a:pt x="102" y="147"/>
                      <a:pt x="102" y="147"/>
                      <a:pt x="102" y="147"/>
                    </a:cubicBezTo>
                    <a:cubicBezTo>
                      <a:pt x="102" y="147"/>
                      <a:pt x="102" y="147"/>
                      <a:pt x="102" y="147"/>
                    </a:cubicBezTo>
                    <a:cubicBezTo>
                      <a:pt x="102" y="147"/>
                      <a:pt x="102" y="147"/>
                      <a:pt x="102" y="147"/>
                    </a:cubicBezTo>
                    <a:cubicBezTo>
                      <a:pt x="102" y="147"/>
                      <a:pt x="102" y="147"/>
                      <a:pt x="102" y="147"/>
                    </a:cubicBezTo>
                    <a:cubicBezTo>
                      <a:pt x="102" y="147"/>
                      <a:pt x="102" y="147"/>
                      <a:pt x="102" y="147"/>
                    </a:cubicBezTo>
                    <a:cubicBezTo>
                      <a:pt x="102" y="147"/>
                      <a:pt x="102" y="147"/>
                      <a:pt x="102" y="147"/>
                    </a:cubicBezTo>
                    <a:cubicBezTo>
                      <a:pt x="102" y="147"/>
                      <a:pt x="102" y="147"/>
                      <a:pt x="102" y="147"/>
                    </a:cubicBezTo>
                    <a:cubicBezTo>
                      <a:pt x="102" y="147"/>
                      <a:pt x="102" y="147"/>
                      <a:pt x="102" y="147"/>
                    </a:cubicBezTo>
                    <a:cubicBezTo>
                      <a:pt x="102" y="147"/>
                      <a:pt x="102" y="147"/>
                      <a:pt x="102" y="147"/>
                    </a:cubicBezTo>
                    <a:close/>
                    <a:moveTo>
                      <a:pt x="101" y="145"/>
                    </a:moveTo>
                    <a:cubicBezTo>
                      <a:pt x="101" y="145"/>
                      <a:pt x="101" y="145"/>
                      <a:pt x="101" y="145"/>
                    </a:cubicBezTo>
                    <a:cubicBezTo>
                      <a:pt x="101" y="145"/>
                      <a:pt x="101" y="145"/>
                      <a:pt x="101" y="145"/>
                    </a:cubicBezTo>
                    <a:cubicBezTo>
                      <a:pt x="101" y="145"/>
                      <a:pt x="101" y="145"/>
                      <a:pt x="101" y="145"/>
                    </a:cubicBezTo>
                    <a:cubicBezTo>
                      <a:pt x="101" y="145"/>
                      <a:pt x="101" y="145"/>
                      <a:pt x="101" y="145"/>
                    </a:cubicBezTo>
                    <a:cubicBezTo>
                      <a:pt x="100" y="145"/>
                      <a:pt x="100" y="145"/>
                      <a:pt x="100" y="145"/>
                    </a:cubicBezTo>
                    <a:cubicBezTo>
                      <a:pt x="100" y="145"/>
                      <a:pt x="100" y="145"/>
                      <a:pt x="100" y="145"/>
                    </a:cubicBezTo>
                    <a:cubicBezTo>
                      <a:pt x="100" y="145"/>
                      <a:pt x="100" y="145"/>
                      <a:pt x="100" y="145"/>
                    </a:cubicBezTo>
                    <a:cubicBezTo>
                      <a:pt x="100" y="145"/>
                      <a:pt x="100" y="145"/>
                      <a:pt x="100" y="145"/>
                    </a:cubicBezTo>
                    <a:cubicBezTo>
                      <a:pt x="100" y="145"/>
                      <a:pt x="100" y="145"/>
                      <a:pt x="100" y="145"/>
                    </a:cubicBezTo>
                    <a:cubicBezTo>
                      <a:pt x="101" y="145"/>
                      <a:pt x="101" y="145"/>
                      <a:pt x="101" y="145"/>
                    </a:cubicBezTo>
                    <a:cubicBezTo>
                      <a:pt x="101" y="145"/>
                      <a:pt x="101" y="145"/>
                      <a:pt x="101" y="145"/>
                    </a:cubicBezTo>
                    <a:cubicBezTo>
                      <a:pt x="101" y="145"/>
                      <a:pt x="101" y="145"/>
                      <a:pt x="101" y="145"/>
                    </a:cubicBezTo>
                    <a:cubicBezTo>
                      <a:pt x="101" y="144"/>
                      <a:pt x="101" y="144"/>
                      <a:pt x="101" y="144"/>
                    </a:cubicBezTo>
                    <a:cubicBezTo>
                      <a:pt x="101" y="145"/>
                      <a:pt x="101" y="145"/>
                      <a:pt x="101" y="145"/>
                    </a:cubicBezTo>
                    <a:cubicBezTo>
                      <a:pt x="101" y="144"/>
                      <a:pt x="101" y="144"/>
                      <a:pt x="101" y="144"/>
                    </a:cubicBezTo>
                    <a:cubicBezTo>
                      <a:pt x="102" y="145"/>
                      <a:pt x="102" y="145"/>
                      <a:pt x="102" y="145"/>
                    </a:cubicBezTo>
                    <a:cubicBezTo>
                      <a:pt x="102" y="145"/>
                      <a:pt x="102" y="145"/>
                      <a:pt x="102" y="145"/>
                    </a:cubicBezTo>
                    <a:cubicBezTo>
                      <a:pt x="102" y="145"/>
                      <a:pt x="102" y="145"/>
                      <a:pt x="102" y="145"/>
                    </a:cubicBezTo>
                    <a:cubicBezTo>
                      <a:pt x="102" y="145"/>
                      <a:pt x="102" y="145"/>
                      <a:pt x="102" y="145"/>
                    </a:cubicBezTo>
                    <a:cubicBezTo>
                      <a:pt x="102" y="145"/>
                      <a:pt x="102" y="145"/>
                      <a:pt x="102" y="145"/>
                    </a:cubicBezTo>
                    <a:cubicBezTo>
                      <a:pt x="102" y="145"/>
                      <a:pt x="102" y="145"/>
                      <a:pt x="102" y="145"/>
                    </a:cubicBezTo>
                    <a:cubicBezTo>
                      <a:pt x="102" y="145"/>
                      <a:pt x="102" y="145"/>
                      <a:pt x="102" y="145"/>
                    </a:cubicBezTo>
                    <a:cubicBezTo>
                      <a:pt x="102" y="145"/>
                      <a:pt x="102" y="145"/>
                      <a:pt x="102" y="145"/>
                    </a:cubicBezTo>
                    <a:cubicBezTo>
                      <a:pt x="102" y="146"/>
                      <a:pt x="102" y="146"/>
                      <a:pt x="102" y="146"/>
                    </a:cubicBezTo>
                    <a:cubicBezTo>
                      <a:pt x="102" y="146"/>
                      <a:pt x="102" y="146"/>
                      <a:pt x="102" y="146"/>
                    </a:cubicBezTo>
                    <a:cubicBezTo>
                      <a:pt x="101" y="146"/>
                      <a:pt x="101" y="146"/>
                      <a:pt x="101" y="146"/>
                    </a:cubicBezTo>
                    <a:cubicBezTo>
                      <a:pt x="101" y="146"/>
                      <a:pt x="101" y="146"/>
                      <a:pt x="101" y="146"/>
                    </a:cubicBezTo>
                    <a:cubicBezTo>
                      <a:pt x="101" y="146"/>
                      <a:pt x="101" y="146"/>
                      <a:pt x="101" y="146"/>
                    </a:cubicBezTo>
                    <a:cubicBezTo>
                      <a:pt x="101" y="146"/>
                      <a:pt x="101" y="146"/>
                      <a:pt x="101" y="146"/>
                    </a:cubicBezTo>
                    <a:cubicBezTo>
                      <a:pt x="101" y="146"/>
                      <a:pt x="101" y="146"/>
                      <a:pt x="101" y="146"/>
                    </a:cubicBezTo>
                    <a:lnTo>
                      <a:pt x="101" y="145"/>
                    </a:lnTo>
                    <a:close/>
                    <a:moveTo>
                      <a:pt x="107" y="150"/>
                    </a:moveTo>
                    <a:cubicBezTo>
                      <a:pt x="107" y="150"/>
                      <a:pt x="107" y="150"/>
                      <a:pt x="107" y="150"/>
                    </a:cubicBezTo>
                    <a:cubicBezTo>
                      <a:pt x="107" y="150"/>
                      <a:pt x="107" y="150"/>
                      <a:pt x="107" y="150"/>
                    </a:cubicBezTo>
                    <a:cubicBezTo>
                      <a:pt x="107" y="150"/>
                      <a:pt x="107" y="150"/>
                      <a:pt x="107" y="150"/>
                    </a:cubicBezTo>
                    <a:cubicBezTo>
                      <a:pt x="107" y="150"/>
                      <a:pt x="107" y="150"/>
                      <a:pt x="107" y="150"/>
                    </a:cubicBezTo>
                    <a:cubicBezTo>
                      <a:pt x="107" y="149"/>
                      <a:pt x="107" y="149"/>
                      <a:pt x="107" y="149"/>
                    </a:cubicBezTo>
                    <a:cubicBezTo>
                      <a:pt x="107" y="149"/>
                      <a:pt x="107" y="149"/>
                      <a:pt x="107" y="149"/>
                    </a:cubicBezTo>
                    <a:cubicBezTo>
                      <a:pt x="107" y="149"/>
                      <a:pt x="107" y="149"/>
                      <a:pt x="107" y="149"/>
                    </a:cubicBezTo>
                    <a:cubicBezTo>
                      <a:pt x="107" y="149"/>
                      <a:pt x="107" y="149"/>
                      <a:pt x="107" y="149"/>
                    </a:cubicBezTo>
                    <a:cubicBezTo>
                      <a:pt x="107" y="149"/>
                      <a:pt x="107" y="149"/>
                      <a:pt x="107" y="149"/>
                    </a:cubicBezTo>
                    <a:cubicBezTo>
                      <a:pt x="107" y="149"/>
                      <a:pt x="107" y="149"/>
                      <a:pt x="107" y="149"/>
                    </a:cubicBezTo>
                    <a:cubicBezTo>
                      <a:pt x="107" y="149"/>
                      <a:pt x="107" y="149"/>
                      <a:pt x="107" y="149"/>
                    </a:cubicBezTo>
                    <a:cubicBezTo>
                      <a:pt x="106" y="149"/>
                      <a:pt x="106" y="149"/>
                      <a:pt x="106" y="149"/>
                    </a:cubicBezTo>
                    <a:cubicBezTo>
                      <a:pt x="106" y="149"/>
                      <a:pt x="106" y="149"/>
                      <a:pt x="106" y="149"/>
                    </a:cubicBezTo>
                    <a:cubicBezTo>
                      <a:pt x="106" y="149"/>
                      <a:pt x="106" y="149"/>
                      <a:pt x="106" y="149"/>
                    </a:cubicBezTo>
                    <a:cubicBezTo>
                      <a:pt x="106" y="149"/>
                      <a:pt x="106" y="149"/>
                      <a:pt x="106" y="149"/>
                    </a:cubicBezTo>
                    <a:cubicBezTo>
                      <a:pt x="106" y="149"/>
                      <a:pt x="106" y="149"/>
                      <a:pt x="106" y="149"/>
                    </a:cubicBezTo>
                    <a:cubicBezTo>
                      <a:pt x="106" y="148"/>
                      <a:pt x="106" y="148"/>
                      <a:pt x="106" y="148"/>
                    </a:cubicBezTo>
                    <a:cubicBezTo>
                      <a:pt x="106" y="148"/>
                      <a:pt x="106" y="148"/>
                      <a:pt x="106" y="148"/>
                    </a:cubicBezTo>
                    <a:cubicBezTo>
                      <a:pt x="106" y="149"/>
                      <a:pt x="106" y="149"/>
                      <a:pt x="106" y="149"/>
                    </a:cubicBezTo>
                    <a:cubicBezTo>
                      <a:pt x="106" y="149"/>
                      <a:pt x="106" y="149"/>
                      <a:pt x="106" y="149"/>
                    </a:cubicBezTo>
                    <a:cubicBezTo>
                      <a:pt x="106" y="148"/>
                      <a:pt x="106" y="148"/>
                      <a:pt x="106" y="148"/>
                    </a:cubicBezTo>
                    <a:cubicBezTo>
                      <a:pt x="106" y="148"/>
                      <a:pt x="106" y="148"/>
                      <a:pt x="106" y="148"/>
                    </a:cubicBezTo>
                    <a:cubicBezTo>
                      <a:pt x="106" y="148"/>
                      <a:pt x="106" y="148"/>
                      <a:pt x="106" y="148"/>
                    </a:cubicBezTo>
                    <a:cubicBezTo>
                      <a:pt x="106" y="148"/>
                      <a:pt x="106" y="148"/>
                      <a:pt x="106" y="148"/>
                    </a:cubicBezTo>
                    <a:cubicBezTo>
                      <a:pt x="106" y="148"/>
                      <a:pt x="106" y="148"/>
                      <a:pt x="106" y="148"/>
                    </a:cubicBezTo>
                    <a:cubicBezTo>
                      <a:pt x="106" y="148"/>
                      <a:pt x="106" y="148"/>
                      <a:pt x="106" y="148"/>
                    </a:cubicBezTo>
                    <a:cubicBezTo>
                      <a:pt x="106" y="148"/>
                      <a:pt x="106" y="148"/>
                      <a:pt x="106" y="148"/>
                    </a:cubicBezTo>
                    <a:cubicBezTo>
                      <a:pt x="106" y="148"/>
                      <a:pt x="106" y="148"/>
                      <a:pt x="106" y="148"/>
                    </a:cubicBezTo>
                    <a:cubicBezTo>
                      <a:pt x="105" y="148"/>
                      <a:pt x="105" y="148"/>
                      <a:pt x="105" y="148"/>
                    </a:cubicBezTo>
                    <a:cubicBezTo>
                      <a:pt x="105" y="148"/>
                      <a:pt x="105" y="148"/>
                      <a:pt x="105" y="148"/>
                    </a:cubicBezTo>
                    <a:cubicBezTo>
                      <a:pt x="105" y="148"/>
                      <a:pt x="105" y="148"/>
                      <a:pt x="105" y="148"/>
                    </a:cubicBezTo>
                    <a:cubicBezTo>
                      <a:pt x="105" y="148"/>
                      <a:pt x="105" y="148"/>
                      <a:pt x="105" y="148"/>
                    </a:cubicBezTo>
                    <a:cubicBezTo>
                      <a:pt x="105" y="148"/>
                      <a:pt x="105" y="148"/>
                      <a:pt x="105" y="148"/>
                    </a:cubicBezTo>
                    <a:cubicBezTo>
                      <a:pt x="105" y="148"/>
                      <a:pt x="105" y="148"/>
                      <a:pt x="105" y="148"/>
                    </a:cubicBezTo>
                    <a:cubicBezTo>
                      <a:pt x="105" y="148"/>
                      <a:pt x="105" y="148"/>
                      <a:pt x="105" y="148"/>
                    </a:cubicBezTo>
                    <a:cubicBezTo>
                      <a:pt x="105" y="148"/>
                      <a:pt x="105" y="148"/>
                      <a:pt x="105" y="148"/>
                    </a:cubicBezTo>
                    <a:cubicBezTo>
                      <a:pt x="105" y="148"/>
                      <a:pt x="105" y="148"/>
                      <a:pt x="105" y="148"/>
                    </a:cubicBezTo>
                    <a:cubicBezTo>
                      <a:pt x="105" y="148"/>
                      <a:pt x="105" y="148"/>
                      <a:pt x="105" y="148"/>
                    </a:cubicBezTo>
                    <a:cubicBezTo>
                      <a:pt x="105" y="148"/>
                      <a:pt x="105" y="148"/>
                      <a:pt x="105" y="148"/>
                    </a:cubicBezTo>
                    <a:cubicBezTo>
                      <a:pt x="105" y="148"/>
                      <a:pt x="105" y="148"/>
                      <a:pt x="105" y="148"/>
                    </a:cubicBezTo>
                    <a:cubicBezTo>
                      <a:pt x="105" y="148"/>
                      <a:pt x="105" y="148"/>
                      <a:pt x="105" y="148"/>
                    </a:cubicBezTo>
                    <a:cubicBezTo>
                      <a:pt x="104" y="148"/>
                      <a:pt x="104" y="148"/>
                      <a:pt x="104" y="148"/>
                    </a:cubicBezTo>
                    <a:cubicBezTo>
                      <a:pt x="104" y="148"/>
                      <a:pt x="104" y="148"/>
                      <a:pt x="104" y="148"/>
                    </a:cubicBezTo>
                    <a:cubicBezTo>
                      <a:pt x="105" y="148"/>
                      <a:pt x="105" y="148"/>
                      <a:pt x="105" y="148"/>
                    </a:cubicBezTo>
                    <a:cubicBezTo>
                      <a:pt x="105" y="148"/>
                      <a:pt x="105" y="148"/>
                      <a:pt x="105" y="148"/>
                    </a:cubicBezTo>
                    <a:cubicBezTo>
                      <a:pt x="105" y="148"/>
                      <a:pt x="105" y="148"/>
                      <a:pt x="105" y="148"/>
                    </a:cubicBezTo>
                    <a:cubicBezTo>
                      <a:pt x="105" y="147"/>
                      <a:pt x="105" y="147"/>
                      <a:pt x="105" y="147"/>
                    </a:cubicBezTo>
                    <a:cubicBezTo>
                      <a:pt x="104" y="147"/>
                      <a:pt x="104" y="147"/>
                      <a:pt x="104" y="147"/>
                    </a:cubicBezTo>
                    <a:cubicBezTo>
                      <a:pt x="104" y="147"/>
                      <a:pt x="104" y="147"/>
                      <a:pt x="104" y="147"/>
                    </a:cubicBezTo>
                    <a:cubicBezTo>
                      <a:pt x="104" y="147"/>
                      <a:pt x="104" y="147"/>
                      <a:pt x="104" y="147"/>
                    </a:cubicBezTo>
                    <a:cubicBezTo>
                      <a:pt x="104" y="147"/>
                      <a:pt x="104" y="147"/>
                      <a:pt x="104" y="147"/>
                    </a:cubicBezTo>
                    <a:cubicBezTo>
                      <a:pt x="104" y="147"/>
                      <a:pt x="104" y="147"/>
                      <a:pt x="104" y="147"/>
                    </a:cubicBezTo>
                    <a:cubicBezTo>
                      <a:pt x="104" y="147"/>
                      <a:pt x="104" y="147"/>
                      <a:pt x="104" y="147"/>
                    </a:cubicBezTo>
                    <a:cubicBezTo>
                      <a:pt x="104" y="147"/>
                      <a:pt x="104" y="147"/>
                      <a:pt x="104" y="147"/>
                    </a:cubicBezTo>
                    <a:cubicBezTo>
                      <a:pt x="104" y="147"/>
                      <a:pt x="104" y="147"/>
                      <a:pt x="104" y="147"/>
                    </a:cubicBezTo>
                    <a:cubicBezTo>
                      <a:pt x="103" y="147"/>
                      <a:pt x="103" y="147"/>
                      <a:pt x="103" y="147"/>
                    </a:cubicBezTo>
                    <a:cubicBezTo>
                      <a:pt x="103" y="147"/>
                      <a:pt x="103" y="147"/>
                      <a:pt x="103" y="147"/>
                    </a:cubicBezTo>
                    <a:cubicBezTo>
                      <a:pt x="103" y="147"/>
                      <a:pt x="103" y="147"/>
                      <a:pt x="103" y="147"/>
                    </a:cubicBezTo>
                    <a:cubicBezTo>
                      <a:pt x="103" y="147"/>
                      <a:pt x="103" y="147"/>
                      <a:pt x="103" y="147"/>
                    </a:cubicBezTo>
                    <a:cubicBezTo>
                      <a:pt x="103" y="148"/>
                      <a:pt x="103" y="148"/>
                      <a:pt x="103" y="148"/>
                    </a:cubicBezTo>
                    <a:cubicBezTo>
                      <a:pt x="103" y="148"/>
                      <a:pt x="103" y="148"/>
                      <a:pt x="103" y="148"/>
                    </a:cubicBezTo>
                    <a:cubicBezTo>
                      <a:pt x="103" y="148"/>
                      <a:pt x="103" y="148"/>
                      <a:pt x="103" y="148"/>
                    </a:cubicBezTo>
                    <a:cubicBezTo>
                      <a:pt x="103" y="148"/>
                      <a:pt x="103" y="148"/>
                      <a:pt x="103" y="148"/>
                    </a:cubicBezTo>
                    <a:cubicBezTo>
                      <a:pt x="103" y="148"/>
                      <a:pt x="103" y="148"/>
                      <a:pt x="103" y="148"/>
                    </a:cubicBezTo>
                    <a:cubicBezTo>
                      <a:pt x="103" y="148"/>
                      <a:pt x="103" y="148"/>
                      <a:pt x="103" y="148"/>
                    </a:cubicBezTo>
                    <a:cubicBezTo>
                      <a:pt x="104" y="148"/>
                      <a:pt x="104" y="148"/>
                      <a:pt x="104" y="148"/>
                    </a:cubicBezTo>
                    <a:cubicBezTo>
                      <a:pt x="104" y="148"/>
                      <a:pt x="104" y="148"/>
                      <a:pt x="104" y="148"/>
                    </a:cubicBezTo>
                    <a:cubicBezTo>
                      <a:pt x="104" y="148"/>
                      <a:pt x="104" y="148"/>
                      <a:pt x="104" y="148"/>
                    </a:cubicBezTo>
                    <a:cubicBezTo>
                      <a:pt x="104" y="149"/>
                      <a:pt x="104" y="149"/>
                      <a:pt x="104" y="149"/>
                    </a:cubicBezTo>
                    <a:cubicBezTo>
                      <a:pt x="104" y="149"/>
                      <a:pt x="104" y="149"/>
                      <a:pt x="104" y="149"/>
                    </a:cubicBezTo>
                    <a:cubicBezTo>
                      <a:pt x="104" y="149"/>
                      <a:pt x="104" y="149"/>
                      <a:pt x="104" y="149"/>
                    </a:cubicBezTo>
                    <a:cubicBezTo>
                      <a:pt x="105" y="149"/>
                      <a:pt x="105" y="149"/>
                      <a:pt x="105" y="149"/>
                    </a:cubicBezTo>
                    <a:cubicBezTo>
                      <a:pt x="105" y="149"/>
                      <a:pt x="105" y="149"/>
                      <a:pt x="105" y="149"/>
                    </a:cubicBezTo>
                    <a:cubicBezTo>
                      <a:pt x="105" y="149"/>
                      <a:pt x="105" y="149"/>
                      <a:pt x="105" y="149"/>
                    </a:cubicBezTo>
                    <a:cubicBezTo>
                      <a:pt x="105" y="149"/>
                      <a:pt x="105" y="149"/>
                      <a:pt x="105" y="149"/>
                    </a:cubicBezTo>
                    <a:cubicBezTo>
                      <a:pt x="105" y="149"/>
                      <a:pt x="105" y="149"/>
                      <a:pt x="105" y="149"/>
                    </a:cubicBezTo>
                    <a:cubicBezTo>
                      <a:pt x="105" y="149"/>
                      <a:pt x="105" y="149"/>
                      <a:pt x="105" y="149"/>
                    </a:cubicBezTo>
                    <a:cubicBezTo>
                      <a:pt x="105" y="149"/>
                      <a:pt x="105" y="149"/>
                      <a:pt x="105" y="149"/>
                    </a:cubicBezTo>
                    <a:cubicBezTo>
                      <a:pt x="105" y="149"/>
                      <a:pt x="105" y="149"/>
                      <a:pt x="105" y="149"/>
                    </a:cubicBezTo>
                    <a:cubicBezTo>
                      <a:pt x="105" y="149"/>
                      <a:pt x="105" y="149"/>
                      <a:pt x="105" y="149"/>
                    </a:cubicBezTo>
                    <a:cubicBezTo>
                      <a:pt x="106" y="150"/>
                      <a:pt x="106" y="150"/>
                      <a:pt x="106" y="150"/>
                    </a:cubicBezTo>
                    <a:cubicBezTo>
                      <a:pt x="106" y="149"/>
                      <a:pt x="106" y="149"/>
                      <a:pt x="106" y="149"/>
                    </a:cubicBezTo>
                    <a:cubicBezTo>
                      <a:pt x="106" y="150"/>
                      <a:pt x="106" y="150"/>
                      <a:pt x="106" y="150"/>
                    </a:cubicBezTo>
                    <a:cubicBezTo>
                      <a:pt x="106" y="149"/>
                      <a:pt x="106" y="149"/>
                      <a:pt x="106" y="149"/>
                    </a:cubicBezTo>
                    <a:cubicBezTo>
                      <a:pt x="106" y="150"/>
                      <a:pt x="106" y="150"/>
                      <a:pt x="106" y="150"/>
                    </a:cubicBezTo>
                    <a:cubicBezTo>
                      <a:pt x="106" y="150"/>
                      <a:pt x="106" y="150"/>
                      <a:pt x="106" y="150"/>
                    </a:cubicBezTo>
                    <a:cubicBezTo>
                      <a:pt x="106" y="150"/>
                      <a:pt x="106" y="150"/>
                      <a:pt x="106" y="150"/>
                    </a:cubicBezTo>
                    <a:cubicBezTo>
                      <a:pt x="106" y="150"/>
                      <a:pt x="106" y="150"/>
                      <a:pt x="106" y="150"/>
                    </a:cubicBezTo>
                    <a:cubicBezTo>
                      <a:pt x="106" y="150"/>
                      <a:pt x="106" y="150"/>
                      <a:pt x="106" y="150"/>
                    </a:cubicBezTo>
                    <a:cubicBezTo>
                      <a:pt x="106" y="150"/>
                      <a:pt x="106" y="150"/>
                      <a:pt x="106" y="150"/>
                    </a:cubicBezTo>
                    <a:cubicBezTo>
                      <a:pt x="106" y="150"/>
                      <a:pt x="106" y="150"/>
                      <a:pt x="106" y="150"/>
                    </a:cubicBezTo>
                    <a:cubicBezTo>
                      <a:pt x="106" y="150"/>
                      <a:pt x="106" y="150"/>
                      <a:pt x="106" y="150"/>
                    </a:cubicBezTo>
                    <a:cubicBezTo>
                      <a:pt x="107" y="150"/>
                      <a:pt x="107" y="150"/>
                      <a:pt x="107" y="150"/>
                    </a:cubicBezTo>
                    <a:cubicBezTo>
                      <a:pt x="107" y="150"/>
                      <a:pt x="107" y="150"/>
                      <a:pt x="107" y="150"/>
                    </a:cubicBezTo>
                    <a:cubicBezTo>
                      <a:pt x="107" y="150"/>
                      <a:pt x="107" y="150"/>
                      <a:pt x="107" y="150"/>
                    </a:cubicBezTo>
                    <a:cubicBezTo>
                      <a:pt x="107" y="150"/>
                      <a:pt x="107" y="150"/>
                      <a:pt x="107" y="150"/>
                    </a:cubicBezTo>
                    <a:cubicBezTo>
                      <a:pt x="107" y="150"/>
                      <a:pt x="107" y="150"/>
                      <a:pt x="107" y="150"/>
                    </a:cubicBezTo>
                    <a:cubicBezTo>
                      <a:pt x="107" y="150"/>
                      <a:pt x="107" y="150"/>
                      <a:pt x="107" y="150"/>
                    </a:cubicBezTo>
                    <a:close/>
                    <a:moveTo>
                      <a:pt x="105" y="148"/>
                    </a:moveTo>
                    <a:cubicBezTo>
                      <a:pt x="105" y="148"/>
                      <a:pt x="105" y="148"/>
                      <a:pt x="105" y="148"/>
                    </a:cubicBezTo>
                    <a:cubicBezTo>
                      <a:pt x="105" y="148"/>
                      <a:pt x="105" y="148"/>
                      <a:pt x="105" y="148"/>
                    </a:cubicBezTo>
                    <a:cubicBezTo>
                      <a:pt x="105" y="148"/>
                      <a:pt x="105" y="148"/>
                      <a:pt x="105" y="148"/>
                    </a:cubicBezTo>
                    <a:cubicBezTo>
                      <a:pt x="105" y="148"/>
                      <a:pt x="105" y="148"/>
                      <a:pt x="105" y="148"/>
                    </a:cubicBezTo>
                    <a:close/>
                    <a:moveTo>
                      <a:pt x="52" y="85"/>
                    </a:moveTo>
                    <a:cubicBezTo>
                      <a:pt x="52" y="85"/>
                      <a:pt x="52" y="85"/>
                      <a:pt x="52" y="85"/>
                    </a:cubicBezTo>
                    <a:cubicBezTo>
                      <a:pt x="52" y="85"/>
                      <a:pt x="52" y="85"/>
                      <a:pt x="52" y="85"/>
                    </a:cubicBezTo>
                    <a:cubicBezTo>
                      <a:pt x="53" y="85"/>
                      <a:pt x="53" y="85"/>
                      <a:pt x="53" y="85"/>
                    </a:cubicBezTo>
                    <a:cubicBezTo>
                      <a:pt x="53" y="85"/>
                      <a:pt x="53" y="85"/>
                      <a:pt x="53" y="85"/>
                    </a:cubicBezTo>
                    <a:cubicBezTo>
                      <a:pt x="53" y="85"/>
                      <a:pt x="53" y="85"/>
                      <a:pt x="53" y="85"/>
                    </a:cubicBezTo>
                    <a:cubicBezTo>
                      <a:pt x="52" y="85"/>
                      <a:pt x="52" y="85"/>
                      <a:pt x="52" y="85"/>
                    </a:cubicBezTo>
                    <a:cubicBezTo>
                      <a:pt x="53" y="86"/>
                      <a:pt x="53" y="86"/>
                      <a:pt x="53" y="86"/>
                    </a:cubicBezTo>
                    <a:cubicBezTo>
                      <a:pt x="52" y="86"/>
                      <a:pt x="52" y="86"/>
                      <a:pt x="52" y="86"/>
                    </a:cubicBezTo>
                    <a:cubicBezTo>
                      <a:pt x="52" y="86"/>
                      <a:pt x="52" y="86"/>
                      <a:pt x="52" y="86"/>
                    </a:cubicBezTo>
                    <a:cubicBezTo>
                      <a:pt x="52" y="86"/>
                      <a:pt x="52" y="86"/>
                      <a:pt x="52" y="86"/>
                    </a:cubicBezTo>
                    <a:cubicBezTo>
                      <a:pt x="52" y="86"/>
                      <a:pt x="52" y="86"/>
                      <a:pt x="52" y="86"/>
                    </a:cubicBezTo>
                    <a:cubicBezTo>
                      <a:pt x="52" y="86"/>
                      <a:pt x="52" y="86"/>
                      <a:pt x="52" y="86"/>
                    </a:cubicBezTo>
                    <a:cubicBezTo>
                      <a:pt x="52" y="86"/>
                      <a:pt x="52" y="86"/>
                      <a:pt x="52" y="86"/>
                    </a:cubicBezTo>
                    <a:cubicBezTo>
                      <a:pt x="52" y="85"/>
                      <a:pt x="52" y="85"/>
                      <a:pt x="52" y="85"/>
                    </a:cubicBezTo>
                    <a:cubicBezTo>
                      <a:pt x="52" y="85"/>
                      <a:pt x="52" y="85"/>
                      <a:pt x="52" y="85"/>
                    </a:cubicBezTo>
                    <a:cubicBezTo>
                      <a:pt x="52" y="85"/>
                      <a:pt x="52" y="85"/>
                      <a:pt x="52" y="85"/>
                    </a:cubicBezTo>
                    <a:cubicBezTo>
                      <a:pt x="52" y="85"/>
                      <a:pt x="52" y="85"/>
                      <a:pt x="52" y="85"/>
                    </a:cubicBezTo>
                    <a:cubicBezTo>
                      <a:pt x="52" y="85"/>
                      <a:pt x="52" y="85"/>
                      <a:pt x="52" y="85"/>
                    </a:cubicBezTo>
                    <a:cubicBezTo>
                      <a:pt x="52" y="85"/>
                      <a:pt x="52" y="85"/>
                      <a:pt x="52" y="85"/>
                    </a:cubicBezTo>
                    <a:close/>
                    <a:moveTo>
                      <a:pt x="93" y="136"/>
                    </a:moveTo>
                    <a:cubicBezTo>
                      <a:pt x="93" y="136"/>
                      <a:pt x="93" y="136"/>
                      <a:pt x="93" y="136"/>
                    </a:cubicBezTo>
                    <a:cubicBezTo>
                      <a:pt x="93" y="136"/>
                      <a:pt x="93" y="136"/>
                      <a:pt x="93" y="136"/>
                    </a:cubicBezTo>
                    <a:cubicBezTo>
                      <a:pt x="94" y="136"/>
                      <a:pt x="94" y="136"/>
                      <a:pt x="94" y="136"/>
                    </a:cubicBezTo>
                    <a:cubicBezTo>
                      <a:pt x="94" y="136"/>
                      <a:pt x="94" y="136"/>
                      <a:pt x="94" y="136"/>
                    </a:cubicBezTo>
                    <a:cubicBezTo>
                      <a:pt x="94" y="136"/>
                      <a:pt x="94" y="136"/>
                      <a:pt x="94" y="136"/>
                    </a:cubicBezTo>
                    <a:cubicBezTo>
                      <a:pt x="94" y="135"/>
                      <a:pt x="94" y="135"/>
                      <a:pt x="94" y="135"/>
                    </a:cubicBezTo>
                    <a:cubicBezTo>
                      <a:pt x="94" y="136"/>
                      <a:pt x="94" y="136"/>
                      <a:pt x="94" y="136"/>
                    </a:cubicBezTo>
                    <a:cubicBezTo>
                      <a:pt x="93" y="135"/>
                      <a:pt x="93" y="135"/>
                      <a:pt x="93" y="135"/>
                    </a:cubicBezTo>
                    <a:cubicBezTo>
                      <a:pt x="93" y="135"/>
                      <a:pt x="93" y="135"/>
                      <a:pt x="93" y="135"/>
                    </a:cubicBezTo>
                    <a:cubicBezTo>
                      <a:pt x="93" y="135"/>
                      <a:pt x="93" y="135"/>
                      <a:pt x="93" y="135"/>
                    </a:cubicBezTo>
                    <a:cubicBezTo>
                      <a:pt x="93" y="136"/>
                      <a:pt x="93" y="136"/>
                      <a:pt x="93" y="136"/>
                    </a:cubicBezTo>
                    <a:cubicBezTo>
                      <a:pt x="93" y="136"/>
                      <a:pt x="93" y="136"/>
                      <a:pt x="93" y="136"/>
                    </a:cubicBezTo>
                    <a:cubicBezTo>
                      <a:pt x="93" y="136"/>
                      <a:pt x="93" y="136"/>
                      <a:pt x="93" y="136"/>
                    </a:cubicBezTo>
                    <a:cubicBezTo>
                      <a:pt x="93" y="136"/>
                      <a:pt x="93" y="136"/>
                      <a:pt x="93" y="136"/>
                    </a:cubicBezTo>
                    <a:close/>
                    <a:moveTo>
                      <a:pt x="99" y="143"/>
                    </a:moveTo>
                    <a:cubicBezTo>
                      <a:pt x="99" y="143"/>
                      <a:pt x="99" y="143"/>
                      <a:pt x="99" y="143"/>
                    </a:cubicBezTo>
                    <a:cubicBezTo>
                      <a:pt x="99" y="142"/>
                      <a:pt x="99" y="142"/>
                      <a:pt x="99" y="142"/>
                    </a:cubicBezTo>
                    <a:cubicBezTo>
                      <a:pt x="99" y="142"/>
                      <a:pt x="99" y="142"/>
                      <a:pt x="99" y="142"/>
                    </a:cubicBezTo>
                    <a:cubicBezTo>
                      <a:pt x="99" y="142"/>
                      <a:pt x="99" y="142"/>
                      <a:pt x="99" y="142"/>
                    </a:cubicBezTo>
                    <a:cubicBezTo>
                      <a:pt x="99" y="142"/>
                      <a:pt x="99" y="142"/>
                      <a:pt x="99" y="142"/>
                    </a:cubicBezTo>
                    <a:cubicBezTo>
                      <a:pt x="99" y="142"/>
                      <a:pt x="99" y="142"/>
                      <a:pt x="99" y="142"/>
                    </a:cubicBezTo>
                    <a:cubicBezTo>
                      <a:pt x="99" y="142"/>
                      <a:pt x="99" y="142"/>
                      <a:pt x="99" y="142"/>
                    </a:cubicBezTo>
                    <a:cubicBezTo>
                      <a:pt x="99" y="142"/>
                      <a:pt x="99" y="142"/>
                      <a:pt x="99" y="142"/>
                    </a:cubicBezTo>
                    <a:lnTo>
                      <a:pt x="99" y="143"/>
                    </a:lnTo>
                    <a:close/>
                    <a:moveTo>
                      <a:pt x="97" y="141"/>
                    </a:moveTo>
                    <a:cubicBezTo>
                      <a:pt x="97" y="141"/>
                      <a:pt x="97" y="141"/>
                      <a:pt x="97" y="141"/>
                    </a:cubicBezTo>
                    <a:cubicBezTo>
                      <a:pt x="97" y="141"/>
                      <a:pt x="97" y="141"/>
                      <a:pt x="97" y="141"/>
                    </a:cubicBezTo>
                    <a:cubicBezTo>
                      <a:pt x="97" y="141"/>
                      <a:pt x="97" y="141"/>
                      <a:pt x="97" y="141"/>
                    </a:cubicBezTo>
                    <a:cubicBezTo>
                      <a:pt x="97" y="141"/>
                      <a:pt x="97" y="141"/>
                      <a:pt x="97" y="141"/>
                    </a:cubicBezTo>
                    <a:cubicBezTo>
                      <a:pt x="97" y="140"/>
                      <a:pt x="97" y="140"/>
                      <a:pt x="97" y="140"/>
                    </a:cubicBezTo>
                    <a:cubicBezTo>
                      <a:pt x="98" y="141"/>
                      <a:pt x="98" y="141"/>
                      <a:pt x="98" y="141"/>
                    </a:cubicBezTo>
                    <a:cubicBezTo>
                      <a:pt x="98" y="141"/>
                      <a:pt x="98" y="141"/>
                      <a:pt x="98" y="141"/>
                    </a:cubicBezTo>
                    <a:cubicBezTo>
                      <a:pt x="98" y="141"/>
                      <a:pt x="98" y="141"/>
                      <a:pt x="98" y="141"/>
                    </a:cubicBezTo>
                    <a:lnTo>
                      <a:pt x="97" y="141"/>
                    </a:lnTo>
                    <a:close/>
                    <a:moveTo>
                      <a:pt x="95" y="137"/>
                    </a:moveTo>
                    <a:cubicBezTo>
                      <a:pt x="95" y="137"/>
                      <a:pt x="95" y="137"/>
                      <a:pt x="95" y="137"/>
                    </a:cubicBezTo>
                    <a:cubicBezTo>
                      <a:pt x="95" y="137"/>
                      <a:pt x="95" y="137"/>
                      <a:pt x="95" y="137"/>
                    </a:cubicBezTo>
                    <a:cubicBezTo>
                      <a:pt x="95" y="138"/>
                      <a:pt x="95" y="138"/>
                      <a:pt x="95" y="138"/>
                    </a:cubicBezTo>
                    <a:cubicBezTo>
                      <a:pt x="95" y="138"/>
                      <a:pt x="95" y="138"/>
                      <a:pt x="95" y="138"/>
                    </a:cubicBezTo>
                    <a:cubicBezTo>
                      <a:pt x="95" y="138"/>
                      <a:pt x="95" y="138"/>
                      <a:pt x="95" y="138"/>
                    </a:cubicBezTo>
                    <a:cubicBezTo>
                      <a:pt x="95" y="138"/>
                      <a:pt x="95" y="138"/>
                      <a:pt x="95" y="138"/>
                    </a:cubicBezTo>
                    <a:cubicBezTo>
                      <a:pt x="95" y="138"/>
                      <a:pt x="95" y="138"/>
                      <a:pt x="95" y="138"/>
                    </a:cubicBezTo>
                    <a:cubicBezTo>
                      <a:pt x="95" y="138"/>
                      <a:pt x="95" y="138"/>
                      <a:pt x="95" y="138"/>
                    </a:cubicBezTo>
                    <a:cubicBezTo>
                      <a:pt x="96" y="138"/>
                      <a:pt x="96" y="138"/>
                      <a:pt x="96" y="138"/>
                    </a:cubicBezTo>
                    <a:cubicBezTo>
                      <a:pt x="96" y="138"/>
                      <a:pt x="96" y="138"/>
                      <a:pt x="96" y="138"/>
                    </a:cubicBezTo>
                    <a:cubicBezTo>
                      <a:pt x="95" y="138"/>
                      <a:pt x="95" y="138"/>
                      <a:pt x="95" y="138"/>
                    </a:cubicBezTo>
                    <a:cubicBezTo>
                      <a:pt x="95" y="138"/>
                      <a:pt x="95" y="138"/>
                      <a:pt x="95" y="138"/>
                    </a:cubicBezTo>
                    <a:cubicBezTo>
                      <a:pt x="95" y="138"/>
                      <a:pt x="95" y="138"/>
                      <a:pt x="95" y="138"/>
                    </a:cubicBezTo>
                    <a:cubicBezTo>
                      <a:pt x="95" y="138"/>
                      <a:pt x="95" y="138"/>
                      <a:pt x="95" y="138"/>
                    </a:cubicBezTo>
                    <a:cubicBezTo>
                      <a:pt x="95" y="137"/>
                      <a:pt x="95" y="137"/>
                      <a:pt x="95" y="137"/>
                    </a:cubicBezTo>
                    <a:cubicBezTo>
                      <a:pt x="95" y="137"/>
                      <a:pt x="95" y="137"/>
                      <a:pt x="95" y="137"/>
                    </a:cubicBezTo>
                    <a:cubicBezTo>
                      <a:pt x="95" y="137"/>
                      <a:pt x="95" y="137"/>
                      <a:pt x="95" y="137"/>
                    </a:cubicBezTo>
                    <a:cubicBezTo>
                      <a:pt x="95" y="137"/>
                      <a:pt x="95" y="137"/>
                      <a:pt x="95" y="137"/>
                    </a:cubicBezTo>
                    <a:cubicBezTo>
                      <a:pt x="95" y="137"/>
                      <a:pt x="95" y="137"/>
                      <a:pt x="95" y="137"/>
                    </a:cubicBezTo>
                    <a:cubicBezTo>
                      <a:pt x="95" y="137"/>
                      <a:pt x="95" y="137"/>
                      <a:pt x="95" y="137"/>
                    </a:cubicBezTo>
                    <a:cubicBezTo>
                      <a:pt x="95" y="137"/>
                      <a:pt x="95" y="137"/>
                      <a:pt x="95" y="137"/>
                    </a:cubicBezTo>
                    <a:cubicBezTo>
                      <a:pt x="95" y="137"/>
                      <a:pt x="95" y="137"/>
                      <a:pt x="95" y="137"/>
                    </a:cubicBezTo>
                    <a:cubicBezTo>
                      <a:pt x="95" y="137"/>
                      <a:pt x="95" y="137"/>
                      <a:pt x="95" y="137"/>
                    </a:cubicBezTo>
                    <a:cubicBezTo>
                      <a:pt x="95" y="137"/>
                      <a:pt x="95" y="137"/>
                      <a:pt x="95" y="137"/>
                    </a:cubicBezTo>
                    <a:cubicBezTo>
                      <a:pt x="94" y="137"/>
                      <a:pt x="94" y="137"/>
                      <a:pt x="94" y="137"/>
                    </a:cubicBezTo>
                    <a:cubicBezTo>
                      <a:pt x="94" y="137"/>
                      <a:pt x="94" y="137"/>
                      <a:pt x="94" y="137"/>
                    </a:cubicBezTo>
                    <a:cubicBezTo>
                      <a:pt x="94" y="137"/>
                      <a:pt x="94" y="137"/>
                      <a:pt x="94" y="137"/>
                    </a:cubicBezTo>
                    <a:cubicBezTo>
                      <a:pt x="94" y="137"/>
                      <a:pt x="94" y="137"/>
                      <a:pt x="94" y="137"/>
                    </a:cubicBezTo>
                    <a:cubicBezTo>
                      <a:pt x="95" y="137"/>
                      <a:pt x="95" y="137"/>
                      <a:pt x="95" y="137"/>
                    </a:cubicBezTo>
                    <a:cubicBezTo>
                      <a:pt x="95" y="137"/>
                      <a:pt x="95" y="137"/>
                      <a:pt x="95" y="137"/>
                    </a:cubicBezTo>
                    <a:close/>
                    <a:moveTo>
                      <a:pt x="87" y="127"/>
                    </a:moveTo>
                    <a:cubicBezTo>
                      <a:pt x="87" y="127"/>
                      <a:pt x="87" y="127"/>
                      <a:pt x="87" y="127"/>
                    </a:cubicBezTo>
                    <a:cubicBezTo>
                      <a:pt x="87" y="127"/>
                      <a:pt x="87" y="127"/>
                      <a:pt x="87" y="127"/>
                    </a:cubicBezTo>
                    <a:cubicBezTo>
                      <a:pt x="87" y="127"/>
                      <a:pt x="87" y="127"/>
                      <a:pt x="87" y="127"/>
                    </a:cubicBezTo>
                    <a:cubicBezTo>
                      <a:pt x="87" y="127"/>
                      <a:pt x="87" y="127"/>
                      <a:pt x="87" y="127"/>
                    </a:cubicBezTo>
                    <a:close/>
                    <a:moveTo>
                      <a:pt x="52" y="83"/>
                    </a:moveTo>
                    <a:cubicBezTo>
                      <a:pt x="52" y="83"/>
                      <a:pt x="52" y="83"/>
                      <a:pt x="52" y="83"/>
                    </a:cubicBezTo>
                    <a:cubicBezTo>
                      <a:pt x="52" y="83"/>
                      <a:pt x="52" y="83"/>
                      <a:pt x="52" y="83"/>
                    </a:cubicBezTo>
                    <a:cubicBezTo>
                      <a:pt x="52" y="83"/>
                      <a:pt x="52" y="83"/>
                      <a:pt x="52" y="83"/>
                    </a:cubicBezTo>
                    <a:cubicBezTo>
                      <a:pt x="52" y="83"/>
                      <a:pt x="52" y="83"/>
                      <a:pt x="52" y="83"/>
                    </a:cubicBezTo>
                    <a:cubicBezTo>
                      <a:pt x="52" y="83"/>
                      <a:pt x="52" y="83"/>
                      <a:pt x="52" y="83"/>
                    </a:cubicBezTo>
                    <a:cubicBezTo>
                      <a:pt x="52" y="84"/>
                      <a:pt x="52" y="84"/>
                      <a:pt x="52" y="84"/>
                    </a:cubicBezTo>
                    <a:cubicBezTo>
                      <a:pt x="52" y="83"/>
                      <a:pt x="52" y="83"/>
                      <a:pt x="52" y="83"/>
                    </a:cubicBezTo>
                    <a:cubicBezTo>
                      <a:pt x="52" y="84"/>
                      <a:pt x="52" y="84"/>
                      <a:pt x="52" y="84"/>
                    </a:cubicBezTo>
                    <a:cubicBezTo>
                      <a:pt x="52" y="84"/>
                      <a:pt x="52" y="84"/>
                      <a:pt x="52" y="84"/>
                    </a:cubicBezTo>
                    <a:cubicBezTo>
                      <a:pt x="53" y="84"/>
                      <a:pt x="53" y="84"/>
                      <a:pt x="53" y="84"/>
                    </a:cubicBezTo>
                    <a:cubicBezTo>
                      <a:pt x="53" y="84"/>
                      <a:pt x="53" y="84"/>
                      <a:pt x="53" y="84"/>
                    </a:cubicBezTo>
                    <a:cubicBezTo>
                      <a:pt x="53" y="84"/>
                      <a:pt x="53" y="84"/>
                      <a:pt x="53" y="84"/>
                    </a:cubicBezTo>
                    <a:cubicBezTo>
                      <a:pt x="53" y="84"/>
                      <a:pt x="53" y="84"/>
                      <a:pt x="53" y="84"/>
                    </a:cubicBezTo>
                    <a:cubicBezTo>
                      <a:pt x="53" y="84"/>
                      <a:pt x="53" y="84"/>
                      <a:pt x="53" y="84"/>
                    </a:cubicBezTo>
                    <a:cubicBezTo>
                      <a:pt x="53" y="84"/>
                      <a:pt x="53" y="84"/>
                      <a:pt x="53" y="84"/>
                    </a:cubicBezTo>
                    <a:cubicBezTo>
                      <a:pt x="53" y="85"/>
                      <a:pt x="53" y="85"/>
                      <a:pt x="53" y="85"/>
                    </a:cubicBezTo>
                    <a:cubicBezTo>
                      <a:pt x="53" y="85"/>
                      <a:pt x="53" y="85"/>
                      <a:pt x="53" y="85"/>
                    </a:cubicBezTo>
                    <a:cubicBezTo>
                      <a:pt x="53" y="85"/>
                      <a:pt x="53" y="85"/>
                      <a:pt x="53" y="85"/>
                    </a:cubicBezTo>
                    <a:cubicBezTo>
                      <a:pt x="53" y="85"/>
                      <a:pt x="53" y="85"/>
                      <a:pt x="53" y="85"/>
                    </a:cubicBezTo>
                    <a:cubicBezTo>
                      <a:pt x="52" y="85"/>
                      <a:pt x="52" y="85"/>
                      <a:pt x="52" y="85"/>
                    </a:cubicBezTo>
                    <a:cubicBezTo>
                      <a:pt x="52" y="84"/>
                      <a:pt x="52" y="84"/>
                      <a:pt x="52" y="84"/>
                    </a:cubicBezTo>
                    <a:cubicBezTo>
                      <a:pt x="52" y="84"/>
                      <a:pt x="52" y="84"/>
                      <a:pt x="52" y="84"/>
                    </a:cubicBezTo>
                    <a:cubicBezTo>
                      <a:pt x="52" y="84"/>
                      <a:pt x="52" y="84"/>
                      <a:pt x="52" y="84"/>
                    </a:cubicBezTo>
                    <a:cubicBezTo>
                      <a:pt x="52" y="84"/>
                      <a:pt x="52" y="84"/>
                      <a:pt x="52" y="84"/>
                    </a:cubicBezTo>
                    <a:cubicBezTo>
                      <a:pt x="52" y="84"/>
                      <a:pt x="52" y="84"/>
                      <a:pt x="52" y="84"/>
                    </a:cubicBezTo>
                    <a:cubicBezTo>
                      <a:pt x="52" y="84"/>
                      <a:pt x="52" y="84"/>
                      <a:pt x="52" y="84"/>
                    </a:cubicBezTo>
                    <a:cubicBezTo>
                      <a:pt x="52" y="84"/>
                      <a:pt x="52" y="84"/>
                      <a:pt x="52" y="84"/>
                    </a:cubicBezTo>
                    <a:cubicBezTo>
                      <a:pt x="52" y="84"/>
                      <a:pt x="52" y="84"/>
                      <a:pt x="52" y="84"/>
                    </a:cubicBezTo>
                    <a:cubicBezTo>
                      <a:pt x="52" y="84"/>
                      <a:pt x="52" y="84"/>
                      <a:pt x="52" y="84"/>
                    </a:cubicBezTo>
                    <a:cubicBezTo>
                      <a:pt x="52" y="84"/>
                      <a:pt x="52" y="84"/>
                      <a:pt x="52" y="84"/>
                    </a:cubicBezTo>
                    <a:cubicBezTo>
                      <a:pt x="52" y="83"/>
                      <a:pt x="52" y="83"/>
                      <a:pt x="52" y="83"/>
                    </a:cubicBezTo>
                    <a:cubicBezTo>
                      <a:pt x="52" y="83"/>
                      <a:pt x="52" y="83"/>
                      <a:pt x="52" y="83"/>
                    </a:cubicBezTo>
                    <a:cubicBezTo>
                      <a:pt x="51" y="83"/>
                      <a:pt x="51" y="83"/>
                      <a:pt x="51" y="83"/>
                    </a:cubicBezTo>
                    <a:cubicBezTo>
                      <a:pt x="51" y="83"/>
                      <a:pt x="51" y="83"/>
                      <a:pt x="51" y="83"/>
                    </a:cubicBezTo>
                    <a:cubicBezTo>
                      <a:pt x="52" y="83"/>
                      <a:pt x="52" y="83"/>
                      <a:pt x="52" y="83"/>
                    </a:cubicBezTo>
                    <a:close/>
                    <a:moveTo>
                      <a:pt x="2" y="1"/>
                    </a:moveTo>
                    <a:cubicBezTo>
                      <a:pt x="2" y="1"/>
                      <a:pt x="2" y="1"/>
                      <a:pt x="2" y="1"/>
                    </a:cubicBezTo>
                    <a:cubicBezTo>
                      <a:pt x="3" y="1"/>
                      <a:pt x="3" y="1"/>
                      <a:pt x="3" y="1"/>
                    </a:cubicBezTo>
                    <a:cubicBezTo>
                      <a:pt x="3" y="1"/>
                      <a:pt x="3" y="1"/>
                      <a:pt x="3" y="1"/>
                    </a:cubicBezTo>
                    <a:cubicBezTo>
                      <a:pt x="3" y="2"/>
                      <a:pt x="3" y="2"/>
                      <a:pt x="3" y="2"/>
                    </a:cubicBezTo>
                    <a:cubicBezTo>
                      <a:pt x="3" y="2"/>
                      <a:pt x="3" y="2"/>
                      <a:pt x="3" y="2"/>
                    </a:cubicBezTo>
                    <a:cubicBezTo>
                      <a:pt x="3" y="2"/>
                      <a:pt x="3" y="2"/>
                      <a:pt x="3" y="2"/>
                    </a:cubicBezTo>
                    <a:cubicBezTo>
                      <a:pt x="3" y="2"/>
                      <a:pt x="3" y="2"/>
                      <a:pt x="3" y="2"/>
                    </a:cubicBezTo>
                    <a:cubicBezTo>
                      <a:pt x="3" y="2"/>
                      <a:pt x="3" y="2"/>
                      <a:pt x="3" y="2"/>
                    </a:cubicBezTo>
                    <a:cubicBezTo>
                      <a:pt x="3" y="3"/>
                      <a:pt x="3" y="3"/>
                      <a:pt x="3" y="3"/>
                    </a:cubicBezTo>
                    <a:cubicBezTo>
                      <a:pt x="3" y="3"/>
                      <a:pt x="3" y="3"/>
                      <a:pt x="3" y="3"/>
                    </a:cubicBezTo>
                    <a:cubicBezTo>
                      <a:pt x="3" y="3"/>
                      <a:pt x="3" y="3"/>
                      <a:pt x="3" y="3"/>
                    </a:cubicBezTo>
                    <a:cubicBezTo>
                      <a:pt x="3" y="3"/>
                      <a:pt x="3" y="3"/>
                      <a:pt x="3" y="3"/>
                    </a:cubicBezTo>
                    <a:cubicBezTo>
                      <a:pt x="3" y="3"/>
                      <a:pt x="3" y="3"/>
                      <a:pt x="3" y="3"/>
                    </a:cubicBezTo>
                    <a:cubicBezTo>
                      <a:pt x="3" y="4"/>
                      <a:pt x="3" y="4"/>
                      <a:pt x="3" y="4"/>
                    </a:cubicBezTo>
                    <a:cubicBezTo>
                      <a:pt x="3" y="4"/>
                      <a:pt x="3" y="4"/>
                      <a:pt x="3" y="4"/>
                    </a:cubicBezTo>
                    <a:cubicBezTo>
                      <a:pt x="3" y="4"/>
                      <a:pt x="3" y="4"/>
                      <a:pt x="3" y="4"/>
                    </a:cubicBezTo>
                    <a:cubicBezTo>
                      <a:pt x="4" y="4"/>
                      <a:pt x="4" y="4"/>
                      <a:pt x="4" y="4"/>
                    </a:cubicBezTo>
                    <a:cubicBezTo>
                      <a:pt x="4" y="4"/>
                      <a:pt x="4" y="4"/>
                      <a:pt x="4" y="4"/>
                    </a:cubicBezTo>
                    <a:cubicBezTo>
                      <a:pt x="4" y="4"/>
                      <a:pt x="4" y="4"/>
                      <a:pt x="4" y="4"/>
                    </a:cubicBezTo>
                    <a:cubicBezTo>
                      <a:pt x="4" y="4"/>
                      <a:pt x="4" y="4"/>
                      <a:pt x="4" y="4"/>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3" y="5"/>
                      <a:pt x="3" y="5"/>
                      <a:pt x="3" y="5"/>
                    </a:cubicBezTo>
                    <a:cubicBezTo>
                      <a:pt x="4" y="5"/>
                      <a:pt x="4" y="5"/>
                      <a:pt x="4" y="5"/>
                    </a:cubicBezTo>
                    <a:cubicBezTo>
                      <a:pt x="4" y="5"/>
                      <a:pt x="4" y="5"/>
                      <a:pt x="4" y="5"/>
                    </a:cubicBezTo>
                    <a:cubicBezTo>
                      <a:pt x="4" y="5"/>
                      <a:pt x="4" y="5"/>
                      <a:pt x="4" y="5"/>
                    </a:cubicBezTo>
                    <a:cubicBezTo>
                      <a:pt x="4" y="5"/>
                      <a:pt x="4" y="5"/>
                      <a:pt x="4" y="5"/>
                    </a:cubicBezTo>
                    <a:cubicBezTo>
                      <a:pt x="4" y="5"/>
                      <a:pt x="4" y="5"/>
                      <a:pt x="4" y="5"/>
                    </a:cubicBezTo>
                    <a:cubicBezTo>
                      <a:pt x="4" y="4"/>
                      <a:pt x="4" y="4"/>
                      <a:pt x="4" y="4"/>
                    </a:cubicBezTo>
                    <a:cubicBezTo>
                      <a:pt x="4" y="4"/>
                      <a:pt x="4" y="4"/>
                      <a:pt x="4" y="4"/>
                    </a:cubicBezTo>
                    <a:cubicBezTo>
                      <a:pt x="4" y="4"/>
                      <a:pt x="4" y="4"/>
                      <a:pt x="4" y="4"/>
                    </a:cubicBezTo>
                    <a:cubicBezTo>
                      <a:pt x="5" y="4"/>
                      <a:pt x="5" y="4"/>
                      <a:pt x="5" y="4"/>
                    </a:cubicBezTo>
                    <a:cubicBezTo>
                      <a:pt x="5" y="4"/>
                      <a:pt x="5" y="4"/>
                      <a:pt x="5" y="4"/>
                    </a:cubicBezTo>
                    <a:cubicBezTo>
                      <a:pt x="5" y="4"/>
                      <a:pt x="5" y="4"/>
                      <a:pt x="5" y="4"/>
                    </a:cubicBezTo>
                    <a:cubicBezTo>
                      <a:pt x="5" y="4"/>
                      <a:pt x="5" y="4"/>
                      <a:pt x="5" y="4"/>
                    </a:cubicBezTo>
                    <a:cubicBezTo>
                      <a:pt x="5" y="4"/>
                      <a:pt x="5" y="4"/>
                      <a:pt x="5" y="4"/>
                    </a:cubicBezTo>
                    <a:cubicBezTo>
                      <a:pt x="5" y="4"/>
                      <a:pt x="5" y="4"/>
                      <a:pt x="5" y="4"/>
                    </a:cubicBezTo>
                    <a:cubicBezTo>
                      <a:pt x="5" y="4"/>
                      <a:pt x="5" y="4"/>
                      <a:pt x="5" y="4"/>
                    </a:cubicBezTo>
                    <a:cubicBezTo>
                      <a:pt x="5" y="4"/>
                      <a:pt x="5" y="4"/>
                      <a:pt x="5" y="4"/>
                    </a:cubicBezTo>
                    <a:cubicBezTo>
                      <a:pt x="5" y="5"/>
                      <a:pt x="5" y="5"/>
                      <a:pt x="5" y="5"/>
                    </a:cubicBezTo>
                    <a:cubicBezTo>
                      <a:pt x="5" y="5"/>
                      <a:pt x="5" y="5"/>
                      <a:pt x="5" y="5"/>
                    </a:cubicBezTo>
                    <a:cubicBezTo>
                      <a:pt x="5" y="5"/>
                      <a:pt x="5" y="5"/>
                      <a:pt x="5" y="5"/>
                    </a:cubicBezTo>
                    <a:cubicBezTo>
                      <a:pt x="5" y="5"/>
                      <a:pt x="5" y="5"/>
                      <a:pt x="5" y="5"/>
                    </a:cubicBezTo>
                    <a:cubicBezTo>
                      <a:pt x="5" y="5"/>
                      <a:pt x="5" y="5"/>
                      <a:pt x="5" y="5"/>
                    </a:cubicBezTo>
                    <a:cubicBezTo>
                      <a:pt x="5" y="5"/>
                      <a:pt x="5" y="5"/>
                      <a:pt x="5" y="5"/>
                    </a:cubicBezTo>
                    <a:cubicBezTo>
                      <a:pt x="5" y="5"/>
                      <a:pt x="5" y="5"/>
                      <a:pt x="5" y="5"/>
                    </a:cubicBezTo>
                    <a:cubicBezTo>
                      <a:pt x="5" y="5"/>
                      <a:pt x="5" y="5"/>
                      <a:pt x="5" y="5"/>
                    </a:cubicBezTo>
                    <a:cubicBezTo>
                      <a:pt x="6" y="6"/>
                      <a:pt x="6" y="6"/>
                      <a:pt x="6" y="6"/>
                    </a:cubicBezTo>
                    <a:cubicBezTo>
                      <a:pt x="6" y="6"/>
                      <a:pt x="6" y="6"/>
                      <a:pt x="6" y="6"/>
                    </a:cubicBezTo>
                    <a:cubicBezTo>
                      <a:pt x="6" y="5"/>
                      <a:pt x="6" y="5"/>
                      <a:pt x="6" y="5"/>
                    </a:cubicBezTo>
                    <a:cubicBezTo>
                      <a:pt x="6" y="6"/>
                      <a:pt x="6" y="6"/>
                      <a:pt x="6" y="6"/>
                    </a:cubicBezTo>
                    <a:cubicBezTo>
                      <a:pt x="6" y="6"/>
                      <a:pt x="6" y="6"/>
                      <a:pt x="6" y="6"/>
                    </a:cubicBezTo>
                    <a:cubicBezTo>
                      <a:pt x="6" y="6"/>
                      <a:pt x="6" y="6"/>
                      <a:pt x="6" y="6"/>
                    </a:cubicBezTo>
                    <a:cubicBezTo>
                      <a:pt x="6" y="6"/>
                      <a:pt x="6" y="6"/>
                      <a:pt x="6" y="6"/>
                    </a:cubicBezTo>
                    <a:cubicBezTo>
                      <a:pt x="6" y="6"/>
                      <a:pt x="6" y="6"/>
                      <a:pt x="6" y="6"/>
                    </a:cubicBezTo>
                    <a:cubicBezTo>
                      <a:pt x="6" y="5"/>
                      <a:pt x="6" y="5"/>
                      <a:pt x="6" y="5"/>
                    </a:cubicBezTo>
                    <a:cubicBezTo>
                      <a:pt x="6" y="5"/>
                      <a:pt x="6" y="5"/>
                      <a:pt x="6" y="5"/>
                    </a:cubicBezTo>
                    <a:cubicBezTo>
                      <a:pt x="6" y="5"/>
                      <a:pt x="6" y="5"/>
                      <a:pt x="6" y="5"/>
                    </a:cubicBezTo>
                    <a:cubicBezTo>
                      <a:pt x="6" y="5"/>
                      <a:pt x="6" y="5"/>
                      <a:pt x="6" y="5"/>
                    </a:cubicBezTo>
                    <a:cubicBezTo>
                      <a:pt x="6" y="5"/>
                      <a:pt x="6" y="5"/>
                      <a:pt x="6" y="5"/>
                    </a:cubicBezTo>
                    <a:cubicBezTo>
                      <a:pt x="6" y="5"/>
                      <a:pt x="6" y="5"/>
                      <a:pt x="6" y="5"/>
                    </a:cubicBezTo>
                    <a:cubicBezTo>
                      <a:pt x="6" y="5"/>
                      <a:pt x="6" y="5"/>
                      <a:pt x="6" y="5"/>
                    </a:cubicBezTo>
                    <a:cubicBezTo>
                      <a:pt x="6" y="5"/>
                      <a:pt x="6" y="5"/>
                      <a:pt x="6" y="5"/>
                    </a:cubicBezTo>
                    <a:cubicBezTo>
                      <a:pt x="6" y="5"/>
                      <a:pt x="6" y="5"/>
                      <a:pt x="6" y="5"/>
                    </a:cubicBezTo>
                    <a:cubicBezTo>
                      <a:pt x="6" y="5"/>
                      <a:pt x="6" y="5"/>
                      <a:pt x="6" y="5"/>
                    </a:cubicBezTo>
                    <a:cubicBezTo>
                      <a:pt x="6" y="5"/>
                      <a:pt x="6" y="5"/>
                      <a:pt x="6" y="5"/>
                    </a:cubicBezTo>
                    <a:cubicBezTo>
                      <a:pt x="6" y="5"/>
                      <a:pt x="6" y="5"/>
                      <a:pt x="6" y="5"/>
                    </a:cubicBezTo>
                    <a:cubicBezTo>
                      <a:pt x="6" y="5"/>
                      <a:pt x="6" y="5"/>
                      <a:pt x="6" y="5"/>
                    </a:cubicBezTo>
                    <a:cubicBezTo>
                      <a:pt x="6" y="5"/>
                      <a:pt x="6" y="5"/>
                      <a:pt x="6" y="5"/>
                    </a:cubicBezTo>
                    <a:cubicBezTo>
                      <a:pt x="6" y="5"/>
                      <a:pt x="6" y="5"/>
                      <a:pt x="6" y="5"/>
                    </a:cubicBezTo>
                    <a:cubicBezTo>
                      <a:pt x="6" y="5"/>
                      <a:pt x="6" y="5"/>
                      <a:pt x="6" y="5"/>
                    </a:cubicBezTo>
                    <a:cubicBezTo>
                      <a:pt x="6" y="4"/>
                      <a:pt x="6" y="4"/>
                      <a:pt x="6" y="4"/>
                    </a:cubicBezTo>
                    <a:cubicBezTo>
                      <a:pt x="6" y="4"/>
                      <a:pt x="6" y="4"/>
                      <a:pt x="6" y="4"/>
                    </a:cubicBezTo>
                    <a:cubicBezTo>
                      <a:pt x="6" y="4"/>
                      <a:pt x="6" y="4"/>
                      <a:pt x="6" y="4"/>
                    </a:cubicBezTo>
                    <a:cubicBezTo>
                      <a:pt x="6" y="4"/>
                      <a:pt x="6" y="4"/>
                      <a:pt x="6" y="4"/>
                    </a:cubicBezTo>
                    <a:cubicBezTo>
                      <a:pt x="6" y="4"/>
                      <a:pt x="6" y="4"/>
                      <a:pt x="6" y="4"/>
                    </a:cubicBezTo>
                    <a:cubicBezTo>
                      <a:pt x="6" y="4"/>
                      <a:pt x="6" y="4"/>
                      <a:pt x="6" y="4"/>
                    </a:cubicBezTo>
                    <a:cubicBezTo>
                      <a:pt x="6" y="4"/>
                      <a:pt x="6" y="4"/>
                      <a:pt x="6" y="4"/>
                    </a:cubicBezTo>
                    <a:cubicBezTo>
                      <a:pt x="6" y="4"/>
                      <a:pt x="6" y="4"/>
                      <a:pt x="6" y="4"/>
                    </a:cubicBezTo>
                    <a:cubicBezTo>
                      <a:pt x="6" y="4"/>
                      <a:pt x="6" y="4"/>
                      <a:pt x="6" y="4"/>
                    </a:cubicBezTo>
                    <a:cubicBezTo>
                      <a:pt x="6" y="4"/>
                      <a:pt x="6" y="4"/>
                      <a:pt x="6" y="4"/>
                    </a:cubicBezTo>
                    <a:cubicBezTo>
                      <a:pt x="6" y="4"/>
                      <a:pt x="6" y="4"/>
                      <a:pt x="6" y="4"/>
                    </a:cubicBezTo>
                    <a:cubicBezTo>
                      <a:pt x="6" y="3"/>
                      <a:pt x="6" y="3"/>
                      <a:pt x="6" y="3"/>
                    </a:cubicBezTo>
                    <a:cubicBezTo>
                      <a:pt x="6" y="3"/>
                      <a:pt x="6" y="3"/>
                      <a:pt x="6" y="3"/>
                    </a:cubicBezTo>
                    <a:cubicBezTo>
                      <a:pt x="6" y="3"/>
                      <a:pt x="6" y="3"/>
                      <a:pt x="6" y="3"/>
                    </a:cubicBezTo>
                    <a:cubicBezTo>
                      <a:pt x="6" y="3"/>
                      <a:pt x="6" y="3"/>
                      <a:pt x="6" y="3"/>
                    </a:cubicBezTo>
                    <a:cubicBezTo>
                      <a:pt x="7" y="3"/>
                      <a:pt x="7" y="3"/>
                      <a:pt x="7" y="3"/>
                    </a:cubicBezTo>
                    <a:cubicBezTo>
                      <a:pt x="7" y="3"/>
                      <a:pt x="7" y="3"/>
                      <a:pt x="7" y="3"/>
                    </a:cubicBezTo>
                    <a:cubicBezTo>
                      <a:pt x="7" y="4"/>
                      <a:pt x="7" y="4"/>
                      <a:pt x="7" y="4"/>
                    </a:cubicBezTo>
                    <a:cubicBezTo>
                      <a:pt x="7" y="4"/>
                      <a:pt x="7" y="4"/>
                      <a:pt x="7" y="4"/>
                    </a:cubicBezTo>
                    <a:cubicBezTo>
                      <a:pt x="7" y="4"/>
                      <a:pt x="7" y="4"/>
                      <a:pt x="7" y="4"/>
                    </a:cubicBezTo>
                    <a:cubicBezTo>
                      <a:pt x="7" y="4"/>
                      <a:pt x="7" y="4"/>
                      <a:pt x="7" y="4"/>
                    </a:cubicBezTo>
                    <a:cubicBezTo>
                      <a:pt x="7" y="4"/>
                      <a:pt x="7" y="4"/>
                      <a:pt x="7" y="4"/>
                    </a:cubicBezTo>
                    <a:cubicBezTo>
                      <a:pt x="7" y="4"/>
                      <a:pt x="7" y="4"/>
                      <a:pt x="7" y="4"/>
                    </a:cubicBezTo>
                    <a:cubicBezTo>
                      <a:pt x="7" y="4"/>
                      <a:pt x="7" y="4"/>
                      <a:pt x="7" y="4"/>
                    </a:cubicBezTo>
                    <a:cubicBezTo>
                      <a:pt x="7" y="4"/>
                      <a:pt x="7" y="4"/>
                      <a:pt x="7" y="4"/>
                    </a:cubicBezTo>
                    <a:cubicBezTo>
                      <a:pt x="7" y="4"/>
                      <a:pt x="7" y="4"/>
                      <a:pt x="7" y="4"/>
                    </a:cubicBezTo>
                    <a:cubicBezTo>
                      <a:pt x="7" y="5"/>
                      <a:pt x="7" y="5"/>
                      <a:pt x="7" y="5"/>
                    </a:cubicBezTo>
                    <a:cubicBezTo>
                      <a:pt x="7" y="4"/>
                      <a:pt x="7" y="4"/>
                      <a:pt x="7" y="4"/>
                    </a:cubicBezTo>
                    <a:cubicBezTo>
                      <a:pt x="8" y="5"/>
                      <a:pt x="8" y="5"/>
                      <a:pt x="8" y="5"/>
                    </a:cubicBezTo>
                    <a:cubicBezTo>
                      <a:pt x="8" y="5"/>
                      <a:pt x="8" y="5"/>
                      <a:pt x="8" y="5"/>
                    </a:cubicBezTo>
                    <a:cubicBezTo>
                      <a:pt x="8" y="5"/>
                      <a:pt x="8" y="5"/>
                      <a:pt x="8" y="5"/>
                    </a:cubicBezTo>
                    <a:cubicBezTo>
                      <a:pt x="8" y="5"/>
                      <a:pt x="8" y="5"/>
                      <a:pt x="8" y="5"/>
                    </a:cubicBezTo>
                    <a:cubicBezTo>
                      <a:pt x="8" y="5"/>
                      <a:pt x="8" y="5"/>
                      <a:pt x="8" y="5"/>
                    </a:cubicBezTo>
                    <a:cubicBezTo>
                      <a:pt x="8" y="5"/>
                      <a:pt x="8" y="5"/>
                      <a:pt x="8" y="5"/>
                    </a:cubicBezTo>
                    <a:cubicBezTo>
                      <a:pt x="8" y="5"/>
                      <a:pt x="8" y="5"/>
                      <a:pt x="8" y="5"/>
                    </a:cubicBezTo>
                    <a:cubicBezTo>
                      <a:pt x="8" y="5"/>
                      <a:pt x="8" y="5"/>
                      <a:pt x="8" y="5"/>
                    </a:cubicBezTo>
                    <a:cubicBezTo>
                      <a:pt x="8" y="5"/>
                      <a:pt x="8" y="5"/>
                      <a:pt x="8" y="5"/>
                    </a:cubicBezTo>
                    <a:cubicBezTo>
                      <a:pt x="8" y="5"/>
                      <a:pt x="8" y="5"/>
                      <a:pt x="8" y="5"/>
                    </a:cubicBezTo>
                    <a:cubicBezTo>
                      <a:pt x="8" y="5"/>
                      <a:pt x="8" y="5"/>
                      <a:pt x="8" y="5"/>
                    </a:cubicBezTo>
                    <a:cubicBezTo>
                      <a:pt x="8" y="5"/>
                      <a:pt x="8" y="5"/>
                      <a:pt x="8" y="5"/>
                    </a:cubicBezTo>
                    <a:cubicBezTo>
                      <a:pt x="9" y="5"/>
                      <a:pt x="9" y="5"/>
                      <a:pt x="9" y="5"/>
                    </a:cubicBezTo>
                    <a:cubicBezTo>
                      <a:pt x="9" y="5"/>
                      <a:pt x="9" y="5"/>
                      <a:pt x="9" y="5"/>
                    </a:cubicBezTo>
                    <a:cubicBezTo>
                      <a:pt x="9" y="5"/>
                      <a:pt x="9" y="5"/>
                      <a:pt x="9" y="5"/>
                    </a:cubicBezTo>
                    <a:cubicBezTo>
                      <a:pt x="9" y="5"/>
                      <a:pt x="9" y="5"/>
                      <a:pt x="9" y="5"/>
                    </a:cubicBezTo>
                    <a:cubicBezTo>
                      <a:pt x="9" y="5"/>
                      <a:pt x="9" y="5"/>
                      <a:pt x="9" y="5"/>
                    </a:cubicBezTo>
                    <a:cubicBezTo>
                      <a:pt x="9" y="5"/>
                      <a:pt x="9" y="5"/>
                      <a:pt x="9" y="5"/>
                    </a:cubicBezTo>
                    <a:cubicBezTo>
                      <a:pt x="9" y="5"/>
                      <a:pt x="9" y="5"/>
                      <a:pt x="9" y="5"/>
                    </a:cubicBezTo>
                    <a:cubicBezTo>
                      <a:pt x="9" y="5"/>
                      <a:pt x="9" y="5"/>
                      <a:pt x="9" y="5"/>
                    </a:cubicBezTo>
                    <a:cubicBezTo>
                      <a:pt x="9" y="5"/>
                      <a:pt x="9" y="5"/>
                      <a:pt x="9" y="5"/>
                    </a:cubicBezTo>
                    <a:cubicBezTo>
                      <a:pt x="9" y="6"/>
                      <a:pt x="9" y="6"/>
                      <a:pt x="9" y="6"/>
                    </a:cubicBezTo>
                    <a:cubicBezTo>
                      <a:pt x="9" y="6"/>
                      <a:pt x="9" y="6"/>
                      <a:pt x="9" y="6"/>
                    </a:cubicBezTo>
                    <a:cubicBezTo>
                      <a:pt x="9" y="5"/>
                      <a:pt x="9" y="5"/>
                      <a:pt x="9" y="5"/>
                    </a:cubicBezTo>
                    <a:cubicBezTo>
                      <a:pt x="10" y="5"/>
                      <a:pt x="10" y="5"/>
                      <a:pt x="10" y="5"/>
                    </a:cubicBezTo>
                    <a:cubicBezTo>
                      <a:pt x="10" y="6"/>
                      <a:pt x="10" y="6"/>
                      <a:pt x="10" y="6"/>
                    </a:cubicBezTo>
                    <a:cubicBezTo>
                      <a:pt x="10" y="6"/>
                      <a:pt x="10" y="6"/>
                      <a:pt x="10" y="6"/>
                    </a:cubicBezTo>
                    <a:cubicBezTo>
                      <a:pt x="10" y="6"/>
                      <a:pt x="10" y="6"/>
                      <a:pt x="10" y="6"/>
                    </a:cubicBezTo>
                    <a:cubicBezTo>
                      <a:pt x="10" y="6"/>
                      <a:pt x="10" y="6"/>
                      <a:pt x="10" y="6"/>
                    </a:cubicBezTo>
                    <a:cubicBezTo>
                      <a:pt x="10" y="6"/>
                      <a:pt x="10" y="6"/>
                      <a:pt x="10" y="6"/>
                    </a:cubicBezTo>
                    <a:cubicBezTo>
                      <a:pt x="10" y="6"/>
                      <a:pt x="10" y="6"/>
                      <a:pt x="10" y="6"/>
                    </a:cubicBezTo>
                    <a:cubicBezTo>
                      <a:pt x="10" y="6"/>
                      <a:pt x="10" y="6"/>
                      <a:pt x="10" y="6"/>
                    </a:cubicBezTo>
                    <a:cubicBezTo>
                      <a:pt x="10" y="6"/>
                      <a:pt x="10" y="6"/>
                      <a:pt x="10" y="6"/>
                    </a:cubicBezTo>
                    <a:cubicBezTo>
                      <a:pt x="10" y="6"/>
                      <a:pt x="10" y="6"/>
                      <a:pt x="10" y="6"/>
                    </a:cubicBezTo>
                    <a:cubicBezTo>
                      <a:pt x="10" y="6"/>
                      <a:pt x="10" y="6"/>
                      <a:pt x="10" y="6"/>
                    </a:cubicBezTo>
                    <a:cubicBezTo>
                      <a:pt x="11" y="6"/>
                      <a:pt x="11" y="6"/>
                      <a:pt x="11" y="6"/>
                    </a:cubicBezTo>
                    <a:cubicBezTo>
                      <a:pt x="11" y="6"/>
                      <a:pt x="11" y="6"/>
                      <a:pt x="11" y="6"/>
                    </a:cubicBezTo>
                    <a:cubicBezTo>
                      <a:pt x="11" y="6"/>
                      <a:pt x="11" y="6"/>
                      <a:pt x="11" y="6"/>
                    </a:cubicBezTo>
                    <a:cubicBezTo>
                      <a:pt x="12" y="6"/>
                      <a:pt x="12" y="6"/>
                      <a:pt x="12" y="6"/>
                    </a:cubicBezTo>
                    <a:cubicBezTo>
                      <a:pt x="12" y="6"/>
                      <a:pt x="12" y="6"/>
                      <a:pt x="12" y="6"/>
                    </a:cubicBezTo>
                    <a:cubicBezTo>
                      <a:pt x="12" y="6"/>
                      <a:pt x="12" y="6"/>
                      <a:pt x="12" y="6"/>
                    </a:cubicBezTo>
                    <a:cubicBezTo>
                      <a:pt x="12" y="6"/>
                      <a:pt x="12" y="6"/>
                      <a:pt x="12" y="6"/>
                    </a:cubicBezTo>
                    <a:cubicBezTo>
                      <a:pt x="11" y="7"/>
                      <a:pt x="11" y="7"/>
                      <a:pt x="11" y="7"/>
                    </a:cubicBezTo>
                    <a:cubicBezTo>
                      <a:pt x="11" y="7"/>
                      <a:pt x="11" y="7"/>
                      <a:pt x="11" y="7"/>
                    </a:cubicBezTo>
                    <a:cubicBezTo>
                      <a:pt x="11" y="7"/>
                      <a:pt x="11" y="7"/>
                      <a:pt x="11" y="7"/>
                    </a:cubicBezTo>
                    <a:cubicBezTo>
                      <a:pt x="12" y="7"/>
                      <a:pt x="12" y="7"/>
                      <a:pt x="12" y="7"/>
                    </a:cubicBezTo>
                    <a:cubicBezTo>
                      <a:pt x="12" y="7"/>
                      <a:pt x="12" y="7"/>
                      <a:pt x="12" y="7"/>
                    </a:cubicBezTo>
                    <a:cubicBezTo>
                      <a:pt x="12" y="7"/>
                      <a:pt x="12" y="7"/>
                      <a:pt x="12" y="7"/>
                    </a:cubicBezTo>
                    <a:cubicBezTo>
                      <a:pt x="12" y="7"/>
                      <a:pt x="12" y="7"/>
                      <a:pt x="12" y="7"/>
                    </a:cubicBezTo>
                    <a:cubicBezTo>
                      <a:pt x="12" y="7"/>
                      <a:pt x="12" y="7"/>
                      <a:pt x="12" y="7"/>
                    </a:cubicBezTo>
                    <a:cubicBezTo>
                      <a:pt x="12" y="7"/>
                      <a:pt x="12" y="7"/>
                      <a:pt x="12" y="7"/>
                    </a:cubicBezTo>
                    <a:cubicBezTo>
                      <a:pt x="12" y="7"/>
                      <a:pt x="12" y="7"/>
                      <a:pt x="12" y="7"/>
                    </a:cubicBezTo>
                    <a:cubicBezTo>
                      <a:pt x="12" y="7"/>
                      <a:pt x="12" y="7"/>
                      <a:pt x="12" y="7"/>
                    </a:cubicBezTo>
                    <a:cubicBezTo>
                      <a:pt x="12" y="8"/>
                      <a:pt x="12" y="8"/>
                      <a:pt x="12" y="8"/>
                    </a:cubicBezTo>
                    <a:cubicBezTo>
                      <a:pt x="12" y="8"/>
                      <a:pt x="12" y="8"/>
                      <a:pt x="12" y="8"/>
                    </a:cubicBezTo>
                    <a:cubicBezTo>
                      <a:pt x="12" y="8"/>
                      <a:pt x="12" y="8"/>
                      <a:pt x="12" y="8"/>
                    </a:cubicBezTo>
                    <a:cubicBezTo>
                      <a:pt x="12" y="7"/>
                      <a:pt x="12" y="7"/>
                      <a:pt x="12" y="7"/>
                    </a:cubicBezTo>
                    <a:cubicBezTo>
                      <a:pt x="13" y="8"/>
                      <a:pt x="13" y="8"/>
                      <a:pt x="13" y="8"/>
                    </a:cubicBezTo>
                    <a:cubicBezTo>
                      <a:pt x="13" y="8"/>
                      <a:pt x="13" y="8"/>
                      <a:pt x="13" y="8"/>
                    </a:cubicBezTo>
                    <a:cubicBezTo>
                      <a:pt x="13" y="8"/>
                      <a:pt x="13" y="8"/>
                      <a:pt x="13" y="8"/>
                    </a:cubicBezTo>
                    <a:cubicBezTo>
                      <a:pt x="13" y="8"/>
                      <a:pt x="13" y="8"/>
                      <a:pt x="13" y="8"/>
                    </a:cubicBezTo>
                    <a:cubicBezTo>
                      <a:pt x="13" y="8"/>
                      <a:pt x="13" y="8"/>
                      <a:pt x="13" y="8"/>
                    </a:cubicBezTo>
                    <a:cubicBezTo>
                      <a:pt x="13" y="8"/>
                      <a:pt x="13" y="8"/>
                      <a:pt x="13" y="8"/>
                    </a:cubicBezTo>
                    <a:cubicBezTo>
                      <a:pt x="13" y="8"/>
                      <a:pt x="13" y="8"/>
                      <a:pt x="13" y="8"/>
                    </a:cubicBezTo>
                    <a:cubicBezTo>
                      <a:pt x="13" y="8"/>
                      <a:pt x="13" y="8"/>
                      <a:pt x="13" y="8"/>
                    </a:cubicBezTo>
                    <a:cubicBezTo>
                      <a:pt x="13" y="8"/>
                      <a:pt x="13" y="8"/>
                      <a:pt x="13" y="8"/>
                    </a:cubicBezTo>
                    <a:cubicBezTo>
                      <a:pt x="13" y="8"/>
                      <a:pt x="13" y="8"/>
                      <a:pt x="13" y="8"/>
                    </a:cubicBezTo>
                    <a:cubicBezTo>
                      <a:pt x="13" y="8"/>
                      <a:pt x="13" y="8"/>
                      <a:pt x="13" y="8"/>
                    </a:cubicBezTo>
                    <a:cubicBezTo>
                      <a:pt x="13" y="8"/>
                      <a:pt x="13" y="8"/>
                      <a:pt x="13" y="8"/>
                    </a:cubicBezTo>
                    <a:cubicBezTo>
                      <a:pt x="13" y="8"/>
                      <a:pt x="13" y="8"/>
                      <a:pt x="13" y="8"/>
                    </a:cubicBezTo>
                    <a:cubicBezTo>
                      <a:pt x="14" y="8"/>
                      <a:pt x="14" y="8"/>
                      <a:pt x="14" y="8"/>
                    </a:cubicBezTo>
                    <a:cubicBezTo>
                      <a:pt x="14" y="8"/>
                      <a:pt x="14" y="8"/>
                      <a:pt x="14" y="8"/>
                    </a:cubicBezTo>
                    <a:cubicBezTo>
                      <a:pt x="14" y="8"/>
                      <a:pt x="14" y="8"/>
                      <a:pt x="14" y="8"/>
                    </a:cubicBezTo>
                    <a:cubicBezTo>
                      <a:pt x="14" y="8"/>
                      <a:pt x="14" y="8"/>
                      <a:pt x="14" y="8"/>
                    </a:cubicBezTo>
                    <a:cubicBezTo>
                      <a:pt x="14" y="9"/>
                      <a:pt x="14" y="9"/>
                      <a:pt x="14" y="9"/>
                    </a:cubicBezTo>
                    <a:cubicBezTo>
                      <a:pt x="14" y="9"/>
                      <a:pt x="14" y="9"/>
                      <a:pt x="14" y="9"/>
                    </a:cubicBezTo>
                    <a:cubicBezTo>
                      <a:pt x="14" y="9"/>
                      <a:pt x="14" y="9"/>
                      <a:pt x="14" y="9"/>
                    </a:cubicBezTo>
                    <a:cubicBezTo>
                      <a:pt x="14" y="9"/>
                      <a:pt x="14" y="9"/>
                      <a:pt x="14" y="9"/>
                    </a:cubicBezTo>
                    <a:cubicBezTo>
                      <a:pt x="14" y="9"/>
                      <a:pt x="14" y="9"/>
                      <a:pt x="14" y="9"/>
                    </a:cubicBezTo>
                    <a:cubicBezTo>
                      <a:pt x="14" y="9"/>
                      <a:pt x="14" y="9"/>
                      <a:pt x="14"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8" y="7"/>
                      <a:pt x="18" y="7"/>
                      <a:pt x="18" y="7"/>
                    </a:cubicBezTo>
                    <a:cubicBezTo>
                      <a:pt x="18" y="7"/>
                      <a:pt x="18" y="7"/>
                      <a:pt x="18" y="7"/>
                    </a:cubicBezTo>
                    <a:cubicBezTo>
                      <a:pt x="18" y="7"/>
                      <a:pt x="18" y="7"/>
                      <a:pt x="18" y="7"/>
                    </a:cubicBezTo>
                    <a:cubicBezTo>
                      <a:pt x="18" y="7"/>
                      <a:pt x="18" y="7"/>
                      <a:pt x="18" y="7"/>
                    </a:cubicBezTo>
                    <a:cubicBezTo>
                      <a:pt x="18" y="6"/>
                      <a:pt x="18" y="6"/>
                      <a:pt x="18" y="6"/>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20" y="7"/>
                      <a:pt x="20" y="7"/>
                      <a:pt x="20" y="7"/>
                    </a:cubicBezTo>
                    <a:cubicBezTo>
                      <a:pt x="20" y="7"/>
                      <a:pt x="20" y="7"/>
                      <a:pt x="20" y="7"/>
                    </a:cubicBezTo>
                    <a:cubicBezTo>
                      <a:pt x="20" y="7"/>
                      <a:pt x="20" y="7"/>
                      <a:pt x="20" y="7"/>
                    </a:cubicBezTo>
                    <a:cubicBezTo>
                      <a:pt x="20" y="7"/>
                      <a:pt x="20" y="7"/>
                      <a:pt x="20" y="7"/>
                    </a:cubicBezTo>
                    <a:cubicBezTo>
                      <a:pt x="20" y="7"/>
                      <a:pt x="20" y="7"/>
                      <a:pt x="20" y="7"/>
                    </a:cubicBezTo>
                    <a:cubicBezTo>
                      <a:pt x="21" y="7"/>
                      <a:pt x="21" y="7"/>
                      <a:pt x="21" y="7"/>
                    </a:cubicBezTo>
                    <a:cubicBezTo>
                      <a:pt x="21" y="7"/>
                      <a:pt x="21" y="7"/>
                      <a:pt x="21" y="7"/>
                    </a:cubicBezTo>
                    <a:cubicBezTo>
                      <a:pt x="21" y="7"/>
                      <a:pt x="21" y="7"/>
                      <a:pt x="21" y="7"/>
                    </a:cubicBezTo>
                    <a:cubicBezTo>
                      <a:pt x="21" y="7"/>
                      <a:pt x="21" y="7"/>
                      <a:pt x="21" y="7"/>
                    </a:cubicBezTo>
                    <a:cubicBezTo>
                      <a:pt x="22" y="7"/>
                      <a:pt x="22" y="7"/>
                      <a:pt x="22" y="7"/>
                    </a:cubicBezTo>
                    <a:cubicBezTo>
                      <a:pt x="22" y="7"/>
                      <a:pt x="22" y="7"/>
                      <a:pt x="22" y="7"/>
                    </a:cubicBezTo>
                    <a:cubicBezTo>
                      <a:pt x="22" y="7"/>
                      <a:pt x="22" y="7"/>
                      <a:pt x="22" y="7"/>
                    </a:cubicBezTo>
                    <a:cubicBezTo>
                      <a:pt x="22" y="7"/>
                      <a:pt x="22" y="7"/>
                      <a:pt x="22" y="7"/>
                    </a:cubicBezTo>
                    <a:cubicBezTo>
                      <a:pt x="22" y="7"/>
                      <a:pt x="22" y="7"/>
                      <a:pt x="22" y="7"/>
                    </a:cubicBezTo>
                    <a:cubicBezTo>
                      <a:pt x="23" y="7"/>
                      <a:pt x="23" y="7"/>
                      <a:pt x="23" y="7"/>
                    </a:cubicBezTo>
                    <a:cubicBezTo>
                      <a:pt x="23" y="7"/>
                      <a:pt x="23" y="7"/>
                      <a:pt x="23" y="7"/>
                    </a:cubicBezTo>
                    <a:cubicBezTo>
                      <a:pt x="23" y="7"/>
                      <a:pt x="23" y="7"/>
                      <a:pt x="23" y="7"/>
                    </a:cubicBezTo>
                    <a:cubicBezTo>
                      <a:pt x="23" y="7"/>
                      <a:pt x="23" y="7"/>
                      <a:pt x="23" y="7"/>
                    </a:cubicBezTo>
                    <a:cubicBezTo>
                      <a:pt x="23" y="7"/>
                      <a:pt x="23" y="7"/>
                      <a:pt x="23" y="7"/>
                    </a:cubicBezTo>
                    <a:cubicBezTo>
                      <a:pt x="22" y="8"/>
                      <a:pt x="22" y="8"/>
                      <a:pt x="22" y="8"/>
                    </a:cubicBezTo>
                    <a:cubicBezTo>
                      <a:pt x="22" y="8"/>
                      <a:pt x="22" y="8"/>
                      <a:pt x="22" y="8"/>
                    </a:cubicBezTo>
                    <a:cubicBezTo>
                      <a:pt x="22" y="8"/>
                      <a:pt x="22" y="8"/>
                      <a:pt x="22" y="8"/>
                    </a:cubicBezTo>
                    <a:cubicBezTo>
                      <a:pt x="22" y="8"/>
                      <a:pt x="22" y="8"/>
                      <a:pt x="22" y="8"/>
                    </a:cubicBezTo>
                    <a:cubicBezTo>
                      <a:pt x="22" y="8"/>
                      <a:pt x="22" y="8"/>
                      <a:pt x="22" y="8"/>
                    </a:cubicBezTo>
                    <a:cubicBezTo>
                      <a:pt x="22" y="8"/>
                      <a:pt x="22" y="8"/>
                      <a:pt x="22" y="8"/>
                    </a:cubicBezTo>
                    <a:cubicBezTo>
                      <a:pt x="22" y="8"/>
                      <a:pt x="22" y="8"/>
                      <a:pt x="22" y="8"/>
                    </a:cubicBezTo>
                    <a:cubicBezTo>
                      <a:pt x="22" y="8"/>
                      <a:pt x="22" y="8"/>
                      <a:pt x="22" y="8"/>
                    </a:cubicBezTo>
                    <a:cubicBezTo>
                      <a:pt x="22" y="8"/>
                      <a:pt x="22" y="8"/>
                      <a:pt x="22" y="8"/>
                    </a:cubicBezTo>
                    <a:cubicBezTo>
                      <a:pt x="22" y="8"/>
                      <a:pt x="22" y="8"/>
                      <a:pt x="22" y="8"/>
                    </a:cubicBezTo>
                    <a:cubicBezTo>
                      <a:pt x="21" y="9"/>
                      <a:pt x="21" y="9"/>
                      <a:pt x="21" y="9"/>
                    </a:cubicBezTo>
                    <a:cubicBezTo>
                      <a:pt x="21" y="9"/>
                      <a:pt x="21" y="9"/>
                      <a:pt x="21" y="9"/>
                    </a:cubicBezTo>
                    <a:cubicBezTo>
                      <a:pt x="21" y="9"/>
                      <a:pt x="21" y="9"/>
                      <a:pt x="21" y="9"/>
                    </a:cubicBezTo>
                    <a:cubicBezTo>
                      <a:pt x="21" y="9"/>
                      <a:pt x="21" y="9"/>
                      <a:pt x="21" y="9"/>
                    </a:cubicBezTo>
                    <a:cubicBezTo>
                      <a:pt x="21" y="9"/>
                      <a:pt x="21" y="9"/>
                      <a:pt x="21" y="9"/>
                    </a:cubicBezTo>
                    <a:cubicBezTo>
                      <a:pt x="21" y="9"/>
                      <a:pt x="21" y="9"/>
                      <a:pt x="21" y="9"/>
                    </a:cubicBezTo>
                    <a:cubicBezTo>
                      <a:pt x="21" y="9"/>
                      <a:pt x="21" y="9"/>
                      <a:pt x="21" y="9"/>
                    </a:cubicBezTo>
                    <a:cubicBezTo>
                      <a:pt x="21" y="9"/>
                      <a:pt x="21" y="9"/>
                      <a:pt x="21" y="9"/>
                    </a:cubicBezTo>
                    <a:cubicBezTo>
                      <a:pt x="21" y="9"/>
                      <a:pt x="21" y="9"/>
                      <a:pt x="21" y="9"/>
                    </a:cubicBezTo>
                    <a:cubicBezTo>
                      <a:pt x="21" y="9"/>
                      <a:pt x="21" y="9"/>
                      <a:pt x="21" y="9"/>
                    </a:cubicBezTo>
                    <a:cubicBezTo>
                      <a:pt x="21" y="9"/>
                      <a:pt x="21" y="9"/>
                      <a:pt x="21" y="9"/>
                    </a:cubicBezTo>
                    <a:cubicBezTo>
                      <a:pt x="21" y="9"/>
                      <a:pt x="21" y="9"/>
                      <a:pt x="21" y="9"/>
                    </a:cubicBezTo>
                    <a:cubicBezTo>
                      <a:pt x="20" y="10"/>
                      <a:pt x="20" y="10"/>
                      <a:pt x="20" y="10"/>
                    </a:cubicBezTo>
                    <a:cubicBezTo>
                      <a:pt x="20" y="10"/>
                      <a:pt x="20" y="10"/>
                      <a:pt x="20" y="10"/>
                    </a:cubicBezTo>
                    <a:cubicBezTo>
                      <a:pt x="20" y="10"/>
                      <a:pt x="20" y="10"/>
                      <a:pt x="20" y="10"/>
                    </a:cubicBezTo>
                    <a:cubicBezTo>
                      <a:pt x="20" y="10"/>
                      <a:pt x="20" y="10"/>
                      <a:pt x="20" y="10"/>
                    </a:cubicBezTo>
                    <a:cubicBezTo>
                      <a:pt x="20" y="10"/>
                      <a:pt x="20" y="10"/>
                      <a:pt x="20" y="10"/>
                    </a:cubicBezTo>
                    <a:cubicBezTo>
                      <a:pt x="20" y="10"/>
                      <a:pt x="20" y="10"/>
                      <a:pt x="20" y="10"/>
                    </a:cubicBezTo>
                    <a:cubicBezTo>
                      <a:pt x="19" y="10"/>
                      <a:pt x="19" y="10"/>
                      <a:pt x="19" y="10"/>
                    </a:cubicBezTo>
                    <a:cubicBezTo>
                      <a:pt x="19" y="10"/>
                      <a:pt x="19" y="10"/>
                      <a:pt x="19" y="10"/>
                    </a:cubicBezTo>
                    <a:cubicBezTo>
                      <a:pt x="19" y="10"/>
                      <a:pt x="19" y="10"/>
                      <a:pt x="19" y="10"/>
                    </a:cubicBezTo>
                    <a:cubicBezTo>
                      <a:pt x="19" y="10"/>
                      <a:pt x="19" y="10"/>
                      <a:pt x="19" y="10"/>
                    </a:cubicBezTo>
                    <a:cubicBezTo>
                      <a:pt x="19" y="10"/>
                      <a:pt x="19" y="10"/>
                      <a:pt x="19" y="10"/>
                    </a:cubicBezTo>
                    <a:cubicBezTo>
                      <a:pt x="18" y="10"/>
                      <a:pt x="18" y="10"/>
                      <a:pt x="18" y="10"/>
                    </a:cubicBezTo>
                    <a:cubicBezTo>
                      <a:pt x="18" y="10"/>
                      <a:pt x="18" y="10"/>
                      <a:pt x="18" y="10"/>
                    </a:cubicBezTo>
                    <a:cubicBezTo>
                      <a:pt x="18" y="10"/>
                      <a:pt x="18" y="10"/>
                      <a:pt x="18" y="10"/>
                    </a:cubicBezTo>
                    <a:cubicBezTo>
                      <a:pt x="18" y="11"/>
                      <a:pt x="18" y="11"/>
                      <a:pt x="18" y="11"/>
                    </a:cubicBezTo>
                    <a:cubicBezTo>
                      <a:pt x="18" y="11"/>
                      <a:pt x="18" y="11"/>
                      <a:pt x="18" y="11"/>
                    </a:cubicBezTo>
                    <a:cubicBezTo>
                      <a:pt x="18" y="11"/>
                      <a:pt x="18" y="11"/>
                      <a:pt x="18" y="11"/>
                    </a:cubicBezTo>
                    <a:cubicBezTo>
                      <a:pt x="18" y="10"/>
                      <a:pt x="18" y="10"/>
                      <a:pt x="18" y="10"/>
                    </a:cubicBezTo>
                    <a:cubicBezTo>
                      <a:pt x="18" y="10"/>
                      <a:pt x="18" y="10"/>
                      <a:pt x="18" y="10"/>
                    </a:cubicBezTo>
                    <a:cubicBezTo>
                      <a:pt x="17" y="10"/>
                      <a:pt x="17" y="10"/>
                      <a:pt x="17" y="10"/>
                    </a:cubicBezTo>
                    <a:cubicBezTo>
                      <a:pt x="17" y="10"/>
                      <a:pt x="17" y="10"/>
                      <a:pt x="17" y="10"/>
                    </a:cubicBezTo>
                    <a:cubicBezTo>
                      <a:pt x="17" y="10"/>
                      <a:pt x="17" y="10"/>
                      <a:pt x="17" y="10"/>
                    </a:cubicBezTo>
                    <a:cubicBezTo>
                      <a:pt x="16" y="10"/>
                      <a:pt x="16" y="10"/>
                      <a:pt x="16" y="10"/>
                    </a:cubicBezTo>
                    <a:cubicBezTo>
                      <a:pt x="16" y="10"/>
                      <a:pt x="16" y="10"/>
                      <a:pt x="16" y="10"/>
                    </a:cubicBezTo>
                    <a:cubicBezTo>
                      <a:pt x="16" y="10"/>
                      <a:pt x="16" y="10"/>
                      <a:pt x="16" y="10"/>
                    </a:cubicBezTo>
                    <a:cubicBezTo>
                      <a:pt x="16" y="10"/>
                      <a:pt x="16" y="10"/>
                      <a:pt x="16" y="10"/>
                    </a:cubicBezTo>
                    <a:cubicBezTo>
                      <a:pt x="16" y="10"/>
                      <a:pt x="16" y="10"/>
                      <a:pt x="16" y="10"/>
                    </a:cubicBezTo>
                    <a:cubicBezTo>
                      <a:pt x="16" y="10"/>
                      <a:pt x="16" y="10"/>
                      <a:pt x="16" y="10"/>
                    </a:cubicBezTo>
                    <a:cubicBezTo>
                      <a:pt x="15" y="10"/>
                      <a:pt x="15" y="10"/>
                      <a:pt x="15" y="10"/>
                    </a:cubicBezTo>
                    <a:cubicBezTo>
                      <a:pt x="15" y="10"/>
                      <a:pt x="15" y="10"/>
                      <a:pt x="15" y="10"/>
                    </a:cubicBezTo>
                    <a:cubicBezTo>
                      <a:pt x="15" y="10"/>
                      <a:pt x="15" y="10"/>
                      <a:pt x="15" y="10"/>
                    </a:cubicBezTo>
                    <a:cubicBezTo>
                      <a:pt x="15" y="10"/>
                      <a:pt x="15" y="10"/>
                      <a:pt x="15" y="10"/>
                    </a:cubicBezTo>
                    <a:cubicBezTo>
                      <a:pt x="15" y="10"/>
                      <a:pt x="15" y="10"/>
                      <a:pt x="15" y="10"/>
                    </a:cubicBezTo>
                    <a:cubicBezTo>
                      <a:pt x="15" y="10"/>
                      <a:pt x="15" y="10"/>
                      <a:pt x="15" y="10"/>
                    </a:cubicBezTo>
                    <a:cubicBezTo>
                      <a:pt x="15" y="10"/>
                      <a:pt x="15" y="10"/>
                      <a:pt x="15"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3" y="9"/>
                      <a:pt x="13" y="9"/>
                      <a:pt x="13" y="9"/>
                    </a:cubicBezTo>
                    <a:cubicBezTo>
                      <a:pt x="13" y="9"/>
                      <a:pt x="13" y="9"/>
                      <a:pt x="13" y="9"/>
                    </a:cubicBezTo>
                    <a:cubicBezTo>
                      <a:pt x="13" y="9"/>
                      <a:pt x="13" y="9"/>
                      <a:pt x="13" y="9"/>
                    </a:cubicBezTo>
                    <a:cubicBezTo>
                      <a:pt x="13" y="9"/>
                      <a:pt x="13" y="9"/>
                      <a:pt x="13" y="9"/>
                    </a:cubicBezTo>
                    <a:cubicBezTo>
                      <a:pt x="13" y="9"/>
                      <a:pt x="13" y="9"/>
                      <a:pt x="13" y="9"/>
                    </a:cubicBezTo>
                    <a:cubicBezTo>
                      <a:pt x="13" y="10"/>
                      <a:pt x="13" y="10"/>
                      <a:pt x="13" y="10"/>
                    </a:cubicBezTo>
                    <a:cubicBezTo>
                      <a:pt x="13" y="10"/>
                      <a:pt x="13" y="10"/>
                      <a:pt x="13" y="10"/>
                    </a:cubicBezTo>
                    <a:cubicBezTo>
                      <a:pt x="13" y="10"/>
                      <a:pt x="13" y="10"/>
                      <a:pt x="13" y="10"/>
                    </a:cubicBezTo>
                    <a:cubicBezTo>
                      <a:pt x="13" y="10"/>
                      <a:pt x="13" y="10"/>
                      <a:pt x="13" y="10"/>
                    </a:cubicBezTo>
                    <a:cubicBezTo>
                      <a:pt x="12" y="10"/>
                      <a:pt x="12" y="10"/>
                      <a:pt x="12" y="10"/>
                    </a:cubicBezTo>
                    <a:cubicBezTo>
                      <a:pt x="12" y="10"/>
                      <a:pt x="12" y="10"/>
                      <a:pt x="12" y="10"/>
                    </a:cubicBezTo>
                    <a:cubicBezTo>
                      <a:pt x="12" y="9"/>
                      <a:pt x="12" y="9"/>
                      <a:pt x="12" y="9"/>
                    </a:cubicBezTo>
                    <a:cubicBezTo>
                      <a:pt x="12" y="10"/>
                      <a:pt x="12" y="10"/>
                      <a:pt x="12" y="10"/>
                    </a:cubicBezTo>
                    <a:cubicBezTo>
                      <a:pt x="12" y="10"/>
                      <a:pt x="12" y="10"/>
                      <a:pt x="12" y="10"/>
                    </a:cubicBezTo>
                    <a:cubicBezTo>
                      <a:pt x="12" y="10"/>
                      <a:pt x="12" y="10"/>
                      <a:pt x="12" y="10"/>
                    </a:cubicBezTo>
                    <a:cubicBezTo>
                      <a:pt x="12" y="10"/>
                      <a:pt x="12" y="10"/>
                      <a:pt x="12" y="10"/>
                    </a:cubicBezTo>
                    <a:cubicBezTo>
                      <a:pt x="12" y="10"/>
                      <a:pt x="12" y="10"/>
                      <a:pt x="12" y="10"/>
                    </a:cubicBezTo>
                    <a:cubicBezTo>
                      <a:pt x="12" y="10"/>
                      <a:pt x="12" y="10"/>
                      <a:pt x="12" y="10"/>
                    </a:cubicBezTo>
                    <a:cubicBezTo>
                      <a:pt x="12" y="10"/>
                      <a:pt x="12" y="10"/>
                      <a:pt x="12" y="10"/>
                    </a:cubicBezTo>
                    <a:cubicBezTo>
                      <a:pt x="12" y="10"/>
                      <a:pt x="12" y="10"/>
                      <a:pt x="12" y="10"/>
                    </a:cubicBezTo>
                    <a:cubicBezTo>
                      <a:pt x="12" y="10"/>
                      <a:pt x="12" y="10"/>
                      <a:pt x="12" y="10"/>
                    </a:cubicBezTo>
                    <a:cubicBezTo>
                      <a:pt x="12" y="10"/>
                      <a:pt x="12" y="10"/>
                      <a:pt x="12" y="10"/>
                    </a:cubicBezTo>
                    <a:cubicBezTo>
                      <a:pt x="12" y="10"/>
                      <a:pt x="12" y="10"/>
                      <a:pt x="12" y="10"/>
                    </a:cubicBezTo>
                    <a:cubicBezTo>
                      <a:pt x="12" y="10"/>
                      <a:pt x="12" y="10"/>
                      <a:pt x="12" y="10"/>
                    </a:cubicBezTo>
                    <a:cubicBezTo>
                      <a:pt x="12" y="10"/>
                      <a:pt x="12" y="10"/>
                      <a:pt x="12" y="10"/>
                    </a:cubicBezTo>
                    <a:cubicBezTo>
                      <a:pt x="13" y="10"/>
                      <a:pt x="13" y="10"/>
                      <a:pt x="13" y="10"/>
                    </a:cubicBezTo>
                    <a:cubicBezTo>
                      <a:pt x="13" y="10"/>
                      <a:pt x="13" y="10"/>
                      <a:pt x="13" y="10"/>
                    </a:cubicBezTo>
                    <a:cubicBezTo>
                      <a:pt x="13" y="10"/>
                      <a:pt x="13" y="10"/>
                      <a:pt x="13" y="10"/>
                    </a:cubicBezTo>
                    <a:cubicBezTo>
                      <a:pt x="13" y="10"/>
                      <a:pt x="13" y="10"/>
                      <a:pt x="13" y="10"/>
                    </a:cubicBezTo>
                    <a:cubicBezTo>
                      <a:pt x="13" y="10"/>
                      <a:pt x="13" y="10"/>
                      <a:pt x="13" y="10"/>
                    </a:cubicBezTo>
                    <a:cubicBezTo>
                      <a:pt x="13" y="10"/>
                      <a:pt x="13" y="10"/>
                      <a:pt x="13" y="10"/>
                    </a:cubicBezTo>
                    <a:cubicBezTo>
                      <a:pt x="13" y="10"/>
                      <a:pt x="13" y="10"/>
                      <a:pt x="13" y="10"/>
                    </a:cubicBezTo>
                    <a:cubicBezTo>
                      <a:pt x="13" y="10"/>
                      <a:pt x="13" y="10"/>
                      <a:pt x="13" y="10"/>
                    </a:cubicBezTo>
                    <a:cubicBezTo>
                      <a:pt x="13" y="10"/>
                      <a:pt x="13" y="10"/>
                      <a:pt x="13" y="10"/>
                    </a:cubicBezTo>
                    <a:cubicBezTo>
                      <a:pt x="13" y="11"/>
                      <a:pt x="13" y="11"/>
                      <a:pt x="13" y="11"/>
                    </a:cubicBezTo>
                    <a:cubicBezTo>
                      <a:pt x="13" y="10"/>
                      <a:pt x="13" y="10"/>
                      <a:pt x="13" y="10"/>
                    </a:cubicBezTo>
                    <a:cubicBezTo>
                      <a:pt x="13" y="11"/>
                      <a:pt x="13" y="11"/>
                      <a:pt x="13" y="11"/>
                    </a:cubicBezTo>
                    <a:cubicBezTo>
                      <a:pt x="13" y="11"/>
                      <a:pt x="13" y="11"/>
                      <a:pt x="13" y="11"/>
                    </a:cubicBezTo>
                    <a:cubicBezTo>
                      <a:pt x="14" y="11"/>
                      <a:pt x="14" y="11"/>
                      <a:pt x="14" y="11"/>
                    </a:cubicBezTo>
                    <a:cubicBezTo>
                      <a:pt x="14" y="11"/>
                      <a:pt x="14" y="11"/>
                      <a:pt x="14" y="11"/>
                    </a:cubicBezTo>
                    <a:cubicBezTo>
                      <a:pt x="14" y="11"/>
                      <a:pt x="14" y="11"/>
                      <a:pt x="14" y="11"/>
                    </a:cubicBezTo>
                    <a:cubicBezTo>
                      <a:pt x="14" y="11"/>
                      <a:pt x="14" y="11"/>
                      <a:pt x="14" y="11"/>
                    </a:cubicBezTo>
                    <a:cubicBezTo>
                      <a:pt x="14" y="11"/>
                      <a:pt x="14" y="11"/>
                      <a:pt x="14" y="11"/>
                    </a:cubicBezTo>
                    <a:cubicBezTo>
                      <a:pt x="14" y="11"/>
                      <a:pt x="14" y="11"/>
                      <a:pt x="14" y="11"/>
                    </a:cubicBezTo>
                    <a:cubicBezTo>
                      <a:pt x="14" y="11"/>
                      <a:pt x="14" y="11"/>
                      <a:pt x="14" y="11"/>
                    </a:cubicBezTo>
                    <a:cubicBezTo>
                      <a:pt x="14" y="11"/>
                      <a:pt x="14" y="11"/>
                      <a:pt x="14" y="11"/>
                    </a:cubicBezTo>
                    <a:cubicBezTo>
                      <a:pt x="15" y="11"/>
                      <a:pt x="15" y="11"/>
                      <a:pt x="15" y="11"/>
                    </a:cubicBezTo>
                    <a:cubicBezTo>
                      <a:pt x="15" y="11"/>
                      <a:pt x="15" y="11"/>
                      <a:pt x="15" y="11"/>
                    </a:cubicBezTo>
                    <a:cubicBezTo>
                      <a:pt x="14" y="11"/>
                      <a:pt x="14" y="11"/>
                      <a:pt x="14" y="11"/>
                    </a:cubicBezTo>
                    <a:cubicBezTo>
                      <a:pt x="14" y="11"/>
                      <a:pt x="14" y="11"/>
                      <a:pt x="14" y="11"/>
                    </a:cubicBezTo>
                    <a:cubicBezTo>
                      <a:pt x="14" y="11"/>
                      <a:pt x="14" y="11"/>
                      <a:pt x="14" y="11"/>
                    </a:cubicBezTo>
                    <a:cubicBezTo>
                      <a:pt x="15" y="11"/>
                      <a:pt x="15" y="11"/>
                      <a:pt x="15" y="11"/>
                    </a:cubicBezTo>
                    <a:cubicBezTo>
                      <a:pt x="14" y="11"/>
                      <a:pt x="14" y="11"/>
                      <a:pt x="14" y="11"/>
                    </a:cubicBezTo>
                    <a:cubicBezTo>
                      <a:pt x="14" y="11"/>
                      <a:pt x="14" y="11"/>
                      <a:pt x="14" y="11"/>
                    </a:cubicBezTo>
                    <a:cubicBezTo>
                      <a:pt x="14" y="11"/>
                      <a:pt x="14" y="11"/>
                      <a:pt x="14" y="11"/>
                    </a:cubicBezTo>
                    <a:cubicBezTo>
                      <a:pt x="14" y="11"/>
                      <a:pt x="14" y="11"/>
                      <a:pt x="14" y="11"/>
                    </a:cubicBezTo>
                    <a:cubicBezTo>
                      <a:pt x="14" y="12"/>
                      <a:pt x="14" y="12"/>
                      <a:pt x="14" y="12"/>
                    </a:cubicBezTo>
                    <a:cubicBezTo>
                      <a:pt x="14" y="12"/>
                      <a:pt x="14" y="12"/>
                      <a:pt x="14" y="12"/>
                    </a:cubicBezTo>
                    <a:cubicBezTo>
                      <a:pt x="14" y="12"/>
                      <a:pt x="14" y="12"/>
                      <a:pt x="14" y="12"/>
                    </a:cubicBezTo>
                    <a:cubicBezTo>
                      <a:pt x="14" y="12"/>
                      <a:pt x="14" y="12"/>
                      <a:pt x="14" y="12"/>
                    </a:cubicBezTo>
                    <a:cubicBezTo>
                      <a:pt x="14" y="12"/>
                      <a:pt x="14" y="12"/>
                      <a:pt x="14" y="12"/>
                    </a:cubicBezTo>
                    <a:cubicBezTo>
                      <a:pt x="14" y="12"/>
                      <a:pt x="14" y="12"/>
                      <a:pt x="14" y="12"/>
                    </a:cubicBezTo>
                    <a:cubicBezTo>
                      <a:pt x="15" y="12"/>
                      <a:pt x="15" y="12"/>
                      <a:pt x="15" y="12"/>
                    </a:cubicBezTo>
                    <a:cubicBezTo>
                      <a:pt x="15" y="12"/>
                      <a:pt x="15" y="12"/>
                      <a:pt x="15" y="12"/>
                    </a:cubicBezTo>
                    <a:cubicBezTo>
                      <a:pt x="15" y="12"/>
                      <a:pt x="15" y="12"/>
                      <a:pt x="15" y="12"/>
                    </a:cubicBezTo>
                    <a:cubicBezTo>
                      <a:pt x="15" y="12"/>
                      <a:pt x="15" y="12"/>
                      <a:pt x="15" y="12"/>
                    </a:cubicBezTo>
                    <a:cubicBezTo>
                      <a:pt x="15" y="13"/>
                      <a:pt x="15" y="13"/>
                      <a:pt x="15" y="13"/>
                    </a:cubicBezTo>
                    <a:cubicBezTo>
                      <a:pt x="15" y="13"/>
                      <a:pt x="15" y="13"/>
                      <a:pt x="15" y="13"/>
                    </a:cubicBezTo>
                    <a:cubicBezTo>
                      <a:pt x="15" y="13"/>
                      <a:pt x="15" y="13"/>
                      <a:pt x="15" y="13"/>
                    </a:cubicBezTo>
                    <a:cubicBezTo>
                      <a:pt x="15" y="13"/>
                      <a:pt x="15" y="13"/>
                      <a:pt x="15" y="13"/>
                    </a:cubicBezTo>
                    <a:cubicBezTo>
                      <a:pt x="15" y="13"/>
                      <a:pt x="15" y="13"/>
                      <a:pt x="15" y="13"/>
                    </a:cubicBezTo>
                    <a:cubicBezTo>
                      <a:pt x="15" y="13"/>
                      <a:pt x="15" y="13"/>
                      <a:pt x="15" y="13"/>
                    </a:cubicBezTo>
                    <a:cubicBezTo>
                      <a:pt x="15" y="13"/>
                      <a:pt x="15" y="13"/>
                      <a:pt x="15" y="13"/>
                    </a:cubicBezTo>
                    <a:cubicBezTo>
                      <a:pt x="16" y="13"/>
                      <a:pt x="16" y="13"/>
                      <a:pt x="16" y="13"/>
                    </a:cubicBezTo>
                    <a:cubicBezTo>
                      <a:pt x="16" y="13"/>
                      <a:pt x="16" y="13"/>
                      <a:pt x="16" y="13"/>
                    </a:cubicBezTo>
                    <a:cubicBezTo>
                      <a:pt x="16" y="13"/>
                      <a:pt x="16" y="13"/>
                      <a:pt x="16" y="13"/>
                    </a:cubicBezTo>
                    <a:cubicBezTo>
                      <a:pt x="16" y="13"/>
                      <a:pt x="16" y="13"/>
                      <a:pt x="16" y="13"/>
                    </a:cubicBezTo>
                    <a:cubicBezTo>
                      <a:pt x="16" y="13"/>
                      <a:pt x="16" y="13"/>
                      <a:pt x="16" y="13"/>
                    </a:cubicBezTo>
                    <a:cubicBezTo>
                      <a:pt x="16" y="13"/>
                      <a:pt x="16" y="13"/>
                      <a:pt x="16" y="13"/>
                    </a:cubicBezTo>
                    <a:cubicBezTo>
                      <a:pt x="17" y="13"/>
                      <a:pt x="17" y="13"/>
                      <a:pt x="17" y="13"/>
                    </a:cubicBezTo>
                    <a:cubicBezTo>
                      <a:pt x="17" y="13"/>
                      <a:pt x="17" y="13"/>
                      <a:pt x="17" y="13"/>
                    </a:cubicBezTo>
                    <a:cubicBezTo>
                      <a:pt x="17" y="13"/>
                      <a:pt x="17" y="13"/>
                      <a:pt x="17" y="13"/>
                    </a:cubicBezTo>
                    <a:cubicBezTo>
                      <a:pt x="17" y="13"/>
                      <a:pt x="17" y="13"/>
                      <a:pt x="17" y="13"/>
                    </a:cubicBezTo>
                    <a:cubicBezTo>
                      <a:pt x="17" y="13"/>
                      <a:pt x="17" y="13"/>
                      <a:pt x="17" y="13"/>
                    </a:cubicBezTo>
                    <a:cubicBezTo>
                      <a:pt x="17" y="13"/>
                      <a:pt x="17" y="13"/>
                      <a:pt x="17" y="13"/>
                    </a:cubicBezTo>
                    <a:cubicBezTo>
                      <a:pt x="17" y="13"/>
                      <a:pt x="17" y="13"/>
                      <a:pt x="17" y="13"/>
                    </a:cubicBezTo>
                    <a:cubicBezTo>
                      <a:pt x="17" y="13"/>
                      <a:pt x="17" y="13"/>
                      <a:pt x="17" y="13"/>
                    </a:cubicBezTo>
                    <a:cubicBezTo>
                      <a:pt x="17" y="13"/>
                      <a:pt x="17" y="13"/>
                      <a:pt x="17" y="13"/>
                    </a:cubicBezTo>
                    <a:cubicBezTo>
                      <a:pt x="18" y="13"/>
                      <a:pt x="18" y="13"/>
                      <a:pt x="18" y="13"/>
                    </a:cubicBezTo>
                    <a:cubicBezTo>
                      <a:pt x="18" y="13"/>
                      <a:pt x="18" y="13"/>
                      <a:pt x="18" y="13"/>
                    </a:cubicBezTo>
                    <a:cubicBezTo>
                      <a:pt x="18" y="13"/>
                      <a:pt x="18" y="13"/>
                      <a:pt x="18" y="13"/>
                    </a:cubicBezTo>
                    <a:cubicBezTo>
                      <a:pt x="18" y="13"/>
                      <a:pt x="18" y="13"/>
                      <a:pt x="18" y="13"/>
                    </a:cubicBezTo>
                    <a:cubicBezTo>
                      <a:pt x="17" y="13"/>
                      <a:pt x="17" y="13"/>
                      <a:pt x="17" y="13"/>
                    </a:cubicBezTo>
                    <a:cubicBezTo>
                      <a:pt x="17" y="12"/>
                      <a:pt x="17" y="12"/>
                      <a:pt x="17" y="12"/>
                    </a:cubicBezTo>
                    <a:cubicBezTo>
                      <a:pt x="18" y="12"/>
                      <a:pt x="18" y="12"/>
                      <a:pt x="18" y="12"/>
                    </a:cubicBezTo>
                    <a:cubicBezTo>
                      <a:pt x="18" y="12"/>
                      <a:pt x="18" y="12"/>
                      <a:pt x="18" y="12"/>
                    </a:cubicBezTo>
                    <a:cubicBezTo>
                      <a:pt x="18" y="12"/>
                      <a:pt x="18" y="12"/>
                      <a:pt x="18" y="12"/>
                    </a:cubicBezTo>
                    <a:cubicBezTo>
                      <a:pt x="18" y="13"/>
                      <a:pt x="18" y="13"/>
                      <a:pt x="18" y="13"/>
                    </a:cubicBezTo>
                    <a:cubicBezTo>
                      <a:pt x="18" y="13"/>
                      <a:pt x="18" y="13"/>
                      <a:pt x="18" y="13"/>
                    </a:cubicBezTo>
                    <a:cubicBezTo>
                      <a:pt x="18" y="13"/>
                      <a:pt x="18" y="13"/>
                      <a:pt x="18" y="13"/>
                    </a:cubicBezTo>
                    <a:cubicBezTo>
                      <a:pt x="18" y="13"/>
                      <a:pt x="18" y="13"/>
                      <a:pt x="18" y="13"/>
                    </a:cubicBezTo>
                    <a:cubicBezTo>
                      <a:pt x="18" y="13"/>
                      <a:pt x="18" y="13"/>
                      <a:pt x="18" y="13"/>
                    </a:cubicBezTo>
                    <a:cubicBezTo>
                      <a:pt x="18" y="13"/>
                      <a:pt x="18" y="13"/>
                      <a:pt x="18" y="13"/>
                    </a:cubicBezTo>
                    <a:cubicBezTo>
                      <a:pt x="18" y="13"/>
                      <a:pt x="18" y="13"/>
                      <a:pt x="18" y="13"/>
                    </a:cubicBezTo>
                    <a:cubicBezTo>
                      <a:pt x="18" y="13"/>
                      <a:pt x="18" y="13"/>
                      <a:pt x="18" y="13"/>
                    </a:cubicBezTo>
                    <a:cubicBezTo>
                      <a:pt x="19" y="13"/>
                      <a:pt x="19" y="13"/>
                      <a:pt x="19" y="13"/>
                    </a:cubicBezTo>
                    <a:cubicBezTo>
                      <a:pt x="19" y="13"/>
                      <a:pt x="19" y="13"/>
                      <a:pt x="19" y="13"/>
                    </a:cubicBezTo>
                    <a:cubicBezTo>
                      <a:pt x="19" y="13"/>
                      <a:pt x="19" y="13"/>
                      <a:pt x="19" y="13"/>
                    </a:cubicBezTo>
                    <a:cubicBezTo>
                      <a:pt x="19" y="14"/>
                      <a:pt x="19" y="14"/>
                      <a:pt x="19" y="14"/>
                    </a:cubicBezTo>
                    <a:cubicBezTo>
                      <a:pt x="19" y="14"/>
                      <a:pt x="19" y="14"/>
                      <a:pt x="19" y="14"/>
                    </a:cubicBezTo>
                    <a:cubicBezTo>
                      <a:pt x="19" y="14"/>
                      <a:pt x="19" y="14"/>
                      <a:pt x="19" y="14"/>
                    </a:cubicBezTo>
                    <a:cubicBezTo>
                      <a:pt x="19" y="14"/>
                      <a:pt x="19" y="14"/>
                      <a:pt x="19" y="14"/>
                    </a:cubicBezTo>
                    <a:cubicBezTo>
                      <a:pt x="19" y="14"/>
                      <a:pt x="19" y="14"/>
                      <a:pt x="19" y="14"/>
                    </a:cubicBezTo>
                    <a:cubicBezTo>
                      <a:pt x="19" y="14"/>
                      <a:pt x="19" y="14"/>
                      <a:pt x="19" y="14"/>
                    </a:cubicBezTo>
                    <a:cubicBezTo>
                      <a:pt x="18" y="14"/>
                      <a:pt x="18" y="14"/>
                      <a:pt x="18" y="14"/>
                    </a:cubicBezTo>
                    <a:cubicBezTo>
                      <a:pt x="19" y="14"/>
                      <a:pt x="19" y="14"/>
                      <a:pt x="19" y="14"/>
                    </a:cubicBezTo>
                    <a:cubicBezTo>
                      <a:pt x="19" y="14"/>
                      <a:pt x="19" y="14"/>
                      <a:pt x="19" y="14"/>
                    </a:cubicBezTo>
                    <a:cubicBezTo>
                      <a:pt x="19" y="14"/>
                      <a:pt x="19" y="14"/>
                      <a:pt x="19" y="14"/>
                    </a:cubicBezTo>
                    <a:cubicBezTo>
                      <a:pt x="19" y="15"/>
                      <a:pt x="19" y="15"/>
                      <a:pt x="19" y="15"/>
                    </a:cubicBezTo>
                    <a:cubicBezTo>
                      <a:pt x="19" y="15"/>
                      <a:pt x="19" y="15"/>
                      <a:pt x="19" y="15"/>
                    </a:cubicBezTo>
                    <a:cubicBezTo>
                      <a:pt x="19" y="15"/>
                      <a:pt x="19" y="15"/>
                      <a:pt x="19" y="15"/>
                    </a:cubicBezTo>
                    <a:cubicBezTo>
                      <a:pt x="19" y="15"/>
                      <a:pt x="19" y="15"/>
                      <a:pt x="19" y="15"/>
                    </a:cubicBezTo>
                    <a:cubicBezTo>
                      <a:pt x="20" y="15"/>
                      <a:pt x="20" y="15"/>
                      <a:pt x="20" y="15"/>
                    </a:cubicBezTo>
                    <a:cubicBezTo>
                      <a:pt x="20" y="15"/>
                      <a:pt x="20" y="15"/>
                      <a:pt x="20" y="15"/>
                    </a:cubicBezTo>
                    <a:cubicBezTo>
                      <a:pt x="20" y="15"/>
                      <a:pt x="20" y="15"/>
                      <a:pt x="20" y="15"/>
                    </a:cubicBezTo>
                    <a:cubicBezTo>
                      <a:pt x="20" y="15"/>
                      <a:pt x="20" y="15"/>
                      <a:pt x="20" y="15"/>
                    </a:cubicBezTo>
                    <a:cubicBezTo>
                      <a:pt x="20" y="15"/>
                      <a:pt x="20" y="15"/>
                      <a:pt x="20" y="15"/>
                    </a:cubicBezTo>
                    <a:cubicBezTo>
                      <a:pt x="20" y="15"/>
                      <a:pt x="20" y="15"/>
                      <a:pt x="20" y="15"/>
                    </a:cubicBezTo>
                    <a:cubicBezTo>
                      <a:pt x="20" y="15"/>
                      <a:pt x="20" y="15"/>
                      <a:pt x="20" y="15"/>
                    </a:cubicBezTo>
                    <a:cubicBezTo>
                      <a:pt x="20" y="16"/>
                      <a:pt x="20" y="16"/>
                      <a:pt x="20" y="16"/>
                    </a:cubicBezTo>
                    <a:cubicBezTo>
                      <a:pt x="20" y="16"/>
                      <a:pt x="20" y="16"/>
                      <a:pt x="20" y="16"/>
                    </a:cubicBezTo>
                    <a:cubicBezTo>
                      <a:pt x="20" y="16"/>
                      <a:pt x="20" y="16"/>
                      <a:pt x="20" y="16"/>
                    </a:cubicBezTo>
                    <a:cubicBezTo>
                      <a:pt x="20" y="16"/>
                      <a:pt x="20" y="16"/>
                      <a:pt x="20" y="16"/>
                    </a:cubicBezTo>
                    <a:cubicBezTo>
                      <a:pt x="20" y="16"/>
                      <a:pt x="20" y="16"/>
                      <a:pt x="20" y="16"/>
                    </a:cubicBezTo>
                    <a:cubicBezTo>
                      <a:pt x="20" y="16"/>
                      <a:pt x="20" y="16"/>
                      <a:pt x="20" y="16"/>
                    </a:cubicBezTo>
                    <a:cubicBezTo>
                      <a:pt x="21" y="16"/>
                      <a:pt x="21" y="16"/>
                      <a:pt x="21" y="16"/>
                    </a:cubicBezTo>
                    <a:cubicBezTo>
                      <a:pt x="21" y="16"/>
                      <a:pt x="21" y="16"/>
                      <a:pt x="21" y="16"/>
                    </a:cubicBezTo>
                    <a:cubicBezTo>
                      <a:pt x="21" y="16"/>
                      <a:pt x="21" y="16"/>
                      <a:pt x="21" y="16"/>
                    </a:cubicBezTo>
                    <a:cubicBezTo>
                      <a:pt x="21" y="16"/>
                      <a:pt x="21" y="16"/>
                      <a:pt x="21" y="16"/>
                    </a:cubicBezTo>
                    <a:cubicBezTo>
                      <a:pt x="21" y="17"/>
                      <a:pt x="21" y="17"/>
                      <a:pt x="21" y="17"/>
                    </a:cubicBezTo>
                    <a:cubicBezTo>
                      <a:pt x="21" y="17"/>
                      <a:pt x="21" y="17"/>
                      <a:pt x="21" y="17"/>
                    </a:cubicBezTo>
                    <a:cubicBezTo>
                      <a:pt x="21" y="17"/>
                      <a:pt x="21" y="17"/>
                      <a:pt x="21" y="17"/>
                    </a:cubicBezTo>
                    <a:cubicBezTo>
                      <a:pt x="21" y="17"/>
                      <a:pt x="21" y="17"/>
                      <a:pt x="21" y="17"/>
                    </a:cubicBezTo>
                    <a:cubicBezTo>
                      <a:pt x="21" y="17"/>
                      <a:pt x="21" y="17"/>
                      <a:pt x="21" y="17"/>
                    </a:cubicBezTo>
                    <a:cubicBezTo>
                      <a:pt x="21" y="17"/>
                      <a:pt x="21" y="17"/>
                      <a:pt x="21" y="17"/>
                    </a:cubicBezTo>
                    <a:cubicBezTo>
                      <a:pt x="21" y="17"/>
                      <a:pt x="21" y="17"/>
                      <a:pt x="21" y="17"/>
                    </a:cubicBezTo>
                    <a:cubicBezTo>
                      <a:pt x="21" y="17"/>
                      <a:pt x="21" y="17"/>
                      <a:pt x="21" y="17"/>
                    </a:cubicBezTo>
                    <a:cubicBezTo>
                      <a:pt x="21" y="18"/>
                      <a:pt x="21" y="18"/>
                      <a:pt x="21" y="18"/>
                    </a:cubicBezTo>
                    <a:cubicBezTo>
                      <a:pt x="21" y="18"/>
                      <a:pt x="21" y="18"/>
                      <a:pt x="21" y="18"/>
                    </a:cubicBezTo>
                    <a:cubicBezTo>
                      <a:pt x="22" y="18"/>
                      <a:pt x="22" y="18"/>
                      <a:pt x="22" y="18"/>
                    </a:cubicBezTo>
                    <a:cubicBezTo>
                      <a:pt x="22" y="18"/>
                      <a:pt x="22" y="18"/>
                      <a:pt x="22" y="18"/>
                    </a:cubicBezTo>
                    <a:cubicBezTo>
                      <a:pt x="21" y="18"/>
                      <a:pt x="21" y="18"/>
                      <a:pt x="21" y="18"/>
                    </a:cubicBezTo>
                    <a:cubicBezTo>
                      <a:pt x="22" y="18"/>
                      <a:pt x="22" y="18"/>
                      <a:pt x="22" y="18"/>
                    </a:cubicBezTo>
                    <a:cubicBezTo>
                      <a:pt x="22" y="18"/>
                      <a:pt x="22" y="18"/>
                      <a:pt x="22" y="18"/>
                    </a:cubicBezTo>
                    <a:cubicBezTo>
                      <a:pt x="22" y="18"/>
                      <a:pt x="22" y="18"/>
                      <a:pt x="22" y="18"/>
                    </a:cubicBezTo>
                    <a:cubicBezTo>
                      <a:pt x="22" y="18"/>
                      <a:pt x="22" y="18"/>
                      <a:pt x="22" y="18"/>
                    </a:cubicBezTo>
                    <a:cubicBezTo>
                      <a:pt x="22" y="18"/>
                      <a:pt x="22" y="18"/>
                      <a:pt x="22" y="18"/>
                    </a:cubicBezTo>
                    <a:cubicBezTo>
                      <a:pt x="23" y="18"/>
                      <a:pt x="23" y="18"/>
                      <a:pt x="23" y="18"/>
                    </a:cubicBezTo>
                    <a:cubicBezTo>
                      <a:pt x="23" y="18"/>
                      <a:pt x="23" y="18"/>
                      <a:pt x="23" y="18"/>
                    </a:cubicBezTo>
                    <a:cubicBezTo>
                      <a:pt x="23" y="18"/>
                      <a:pt x="23" y="18"/>
                      <a:pt x="23" y="18"/>
                    </a:cubicBezTo>
                    <a:cubicBezTo>
                      <a:pt x="23" y="18"/>
                      <a:pt x="23" y="18"/>
                      <a:pt x="23" y="18"/>
                    </a:cubicBezTo>
                    <a:cubicBezTo>
                      <a:pt x="23" y="18"/>
                      <a:pt x="23" y="18"/>
                      <a:pt x="23" y="18"/>
                    </a:cubicBezTo>
                    <a:cubicBezTo>
                      <a:pt x="23" y="18"/>
                      <a:pt x="23" y="18"/>
                      <a:pt x="23" y="18"/>
                    </a:cubicBezTo>
                    <a:cubicBezTo>
                      <a:pt x="23" y="18"/>
                      <a:pt x="23" y="18"/>
                      <a:pt x="23" y="18"/>
                    </a:cubicBezTo>
                    <a:cubicBezTo>
                      <a:pt x="23" y="18"/>
                      <a:pt x="23" y="18"/>
                      <a:pt x="23" y="18"/>
                    </a:cubicBezTo>
                    <a:cubicBezTo>
                      <a:pt x="24" y="18"/>
                      <a:pt x="24" y="18"/>
                      <a:pt x="24" y="18"/>
                    </a:cubicBezTo>
                    <a:cubicBezTo>
                      <a:pt x="24" y="18"/>
                      <a:pt x="24" y="18"/>
                      <a:pt x="24" y="18"/>
                    </a:cubicBezTo>
                    <a:cubicBezTo>
                      <a:pt x="24" y="18"/>
                      <a:pt x="24" y="18"/>
                      <a:pt x="24" y="18"/>
                    </a:cubicBezTo>
                    <a:cubicBezTo>
                      <a:pt x="24" y="18"/>
                      <a:pt x="24" y="18"/>
                      <a:pt x="24" y="18"/>
                    </a:cubicBezTo>
                    <a:cubicBezTo>
                      <a:pt x="25" y="18"/>
                      <a:pt x="25" y="18"/>
                      <a:pt x="25" y="18"/>
                    </a:cubicBezTo>
                    <a:cubicBezTo>
                      <a:pt x="25" y="18"/>
                      <a:pt x="25" y="18"/>
                      <a:pt x="25" y="18"/>
                    </a:cubicBezTo>
                    <a:cubicBezTo>
                      <a:pt x="25" y="18"/>
                      <a:pt x="25" y="18"/>
                      <a:pt x="25" y="18"/>
                    </a:cubicBezTo>
                    <a:cubicBezTo>
                      <a:pt x="25" y="18"/>
                      <a:pt x="25" y="18"/>
                      <a:pt x="25" y="18"/>
                    </a:cubicBezTo>
                    <a:cubicBezTo>
                      <a:pt x="25" y="18"/>
                      <a:pt x="25" y="18"/>
                      <a:pt x="25" y="18"/>
                    </a:cubicBezTo>
                    <a:cubicBezTo>
                      <a:pt x="25" y="18"/>
                      <a:pt x="25" y="18"/>
                      <a:pt x="25" y="18"/>
                    </a:cubicBezTo>
                    <a:cubicBezTo>
                      <a:pt x="25" y="19"/>
                      <a:pt x="25" y="19"/>
                      <a:pt x="25" y="19"/>
                    </a:cubicBezTo>
                    <a:cubicBezTo>
                      <a:pt x="26" y="19"/>
                      <a:pt x="26" y="19"/>
                      <a:pt x="26" y="19"/>
                    </a:cubicBezTo>
                    <a:cubicBezTo>
                      <a:pt x="25" y="19"/>
                      <a:pt x="25" y="19"/>
                      <a:pt x="25" y="19"/>
                    </a:cubicBezTo>
                    <a:cubicBezTo>
                      <a:pt x="26" y="19"/>
                      <a:pt x="26" y="19"/>
                      <a:pt x="26" y="19"/>
                    </a:cubicBezTo>
                    <a:cubicBezTo>
                      <a:pt x="26" y="19"/>
                      <a:pt x="26" y="19"/>
                      <a:pt x="26" y="19"/>
                    </a:cubicBezTo>
                    <a:cubicBezTo>
                      <a:pt x="26" y="19"/>
                      <a:pt x="26" y="19"/>
                      <a:pt x="26" y="19"/>
                    </a:cubicBezTo>
                    <a:cubicBezTo>
                      <a:pt x="26" y="18"/>
                      <a:pt x="26" y="18"/>
                      <a:pt x="26" y="18"/>
                    </a:cubicBezTo>
                    <a:cubicBezTo>
                      <a:pt x="26" y="19"/>
                      <a:pt x="26" y="19"/>
                      <a:pt x="26" y="19"/>
                    </a:cubicBezTo>
                    <a:cubicBezTo>
                      <a:pt x="26" y="18"/>
                      <a:pt x="26" y="18"/>
                      <a:pt x="26" y="18"/>
                    </a:cubicBezTo>
                    <a:cubicBezTo>
                      <a:pt x="26" y="19"/>
                      <a:pt x="26" y="19"/>
                      <a:pt x="26" y="19"/>
                    </a:cubicBezTo>
                    <a:cubicBezTo>
                      <a:pt x="27" y="18"/>
                      <a:pt x="27" y="18"/>
                      <a:pt x="27" y="18"/>
                    </a:cubicBezTo>
                    <a:cubicBezTo>
                      <a:pt x="27" y="19"/>
                      <a:pt x="27" y="19"/>
                      <a:pt x="27" y="19"/>
                    </a:cubicBezTo>
                    <a:cubicBezTo>
                      <a:pt x="27" y="19"/>
                      <a:pt x="27" y="19"/>
                      <a:pt x="27" y="19"/>
                    </a:cubicBezTo>
                    <a:cubicBezTo>
                      <a:pt x="27" y="19"/>
                      <a:pt x="27" y="19"/>
                      <a:pt x="27" y="19"/>
                    </a:cubicBezTo>
                    <a:cubicBezTo>
                      <a:pt x="28" y="19"/>
                      <a:pt x="28" y="19"/>
                      <a:pt x="28" y="19"/>
                    </a:cubicBezTo>
                    <a:cubicBezTo>
                      <a:pt x="28" y="19"/>
                      <a:pt x="28" y="19"/>
                      <a:pt x="28" y="19"/>
                    </a:cubicBezTo>
                    <a:cubicBezTo>
                      <a:pt x="28" y="19"/>
                      <a:pt x="28" y="19"/>
                      <a:pt x="28" y="19"/>
                    </a:cubicBezTo>
                    <a:cubicBezTo>
                      <a:pt x="28" y="19"/>
                      <a:pt x="28" y="19"/>
                      <a:pt x="28" y="19"/>
                    </a:cubicBezTo>
                    <a:cubicBezTo>
                      <a:pt x="28" y="19"/>
                      <a:pt x="28" y="19"/>
                      <a:pt x="28" y="19"/>
                    </a:cubicBezTo>
                    <a:cubicBezTo>
                      <a:pt x="28" y="19"/>
                      <a:pt x="28" y="19"/>
                      <a:pt x="28" y="19"/>
                    </a:cubicBezTo>
                    <a:cubicBezTo>
                      <a:pt x="28" y="19"/>
                      <a:pt x="28" y="19"/>
                      <a:pt x="28" y="19"/>
                    </a:cubicBezTo>
                    <a:cubicBezTo>
                      <a:pt x="28" y="19"/>
                      <a:pt x="28" y="19"/>
                      <a:pt x="28" y="19"/>
                    </a:cubicBezTo>
                    <a:cubicBezTo>
                      <a:pt x="28" y="19"/>
                      <a:pt x="28" y="19"/>
                      <a:pt x="28" y="19"/>
                    </a:cubicBezTo>
                    <a:cubicBezTo>
                      <a:pt x="28" y="19"/>
                      <a:pt x="28" y="19"/>
                      <a:pt x="28" y="19"/>
                    </a:cubicBezTo>
                    <a:cubicBezTo>
                      <a:pt x="29" y="19"/>
                      <a:pt x="29" y="19"/>
                      <a:pt x="29" y="19"/>
                    </a:cubicBezTo>
                    <a:cubicBezTo>
                      <a:pt x="28" y="18"/>
                      <a:pt x="28" y="18"/>
                      <a:pt x="28" y="18"/>
                    </a:cubicBezTo>
                    <a:cubicBezTo>
                      <a:pt x="28" y="18"/>
                      <a:pt x="28" y="18"/>
                      <a:pt x="28" y="18"/>
                    </a:cubicBezTo>
                    <a:cubicBezTo>
                      <a:pt x="28" y="18"/>
                      <a:pt x="28" y="18"/>
                      <a:pt x="28" y="18"/>
                    </a:cubicBezTo>
                    <a:cubicBezTo>
                      <a:pt x="28" y="18"/>
                      <a:pt x="28" y="18"/>
                      <a:pt x="28" y="18"/>
                    </a:cubicBezTo>
                    <a:cubicBezTo>
                      <a:pt x="28" y="18"/>
                      <a:pt x="28" y="18"/>
                      <a:pt x="28" y="18"/>
                    </a:cubicBezTo>
                    <a:cubicBezTo>
                      <a:pt x="29" y="17"/>
                      <a:pt x="29" y="17"/>
                      <a:pt x="29" y="17"/>
                    </a:cubicBezTo>
                    <a:cubicBezTo>
                      <a:pt x="29" y="17"/>
                      <a:pt x="29" y="17"/>
                      <a:pt x="29" y="17"/>
                    </a:cubicBezTo>
                    <a:cubicBezTo>
                      <a:pt x="28" y="17"/>
                      <a:pt x="28" y="17"/>
                      <a:pt x="28" y="17"/>
                    </a:cubicBezTo>
                    <a:cubicBezTo>
                      <a:pt x="28" y="17"/>
                      <a:pt x="28" y="17"/>
                      <a:pt x="28" y="17"/>
                    </a:cubicBezTo>
                    <a:cubicBezTo>
                      <a:pt x="29" y="17"/>
                      <a:pt x="29" y="17"/>
                      <a:pt x="29" y="17"/>
                    </a:cubicBezTo>
                    <a:cubicBezTo>
                      <a:pt x="29" y="17"/>
                      <a:pt x="29" y="17"/>
                      <a:pt x="29" y="17"/>
                    </a:cubicBezTo>
                    <a:cubicBezTo>
                      <a:pt x="28" y="17"/>
                      <a:pt x="28" y="17"/>
                      <a:pt x="28" y="17"/>
                    </a:cubicBezTo>
                    <a:cubicBezTo>
                      <a:pt x="28" y="17"/>
                      <a:pt x="28" y="17"/>
                      <a:pt x="28" y="17"/>
                    </a:cubicBezTo>
                    <a:cubicBezTo>
                      <a:pt x="28" y="17"/>
                      <a:pt x="28" y="17"/>
                      <a:pt x="28" y="17"/>
                    </a:cubicBezTo>
                    <a:cubicBezTo>
                      <a:pt x="28" y="17"/>
                      <a:pt x="28" y="17"/>
                      <a:pt x="28" y="17"/>
                    </a:cubicBezTo>
                    <a:cubicBezTo>
                      <a:pt x="28" y="17"/>
                      <a:pt x="28" y="17"/>
                      <a:pt x="28" y="17"/>
                    </a:cubicBezTo>
                    <a:cubicBezTo>
                      <a:pt x="28" y="17"/>
                      <a:pt x="28" y="17"/>
                      <a:pt x="28" y="17"/>
                    </a:cubicBezTo>
                    <a:cubicBezTo>
                      <a:pt x="27" y="16"/>
                      <a:pt x="27" y="16"/>
                      <a:pt x="27" y="16"/>
                    </a:cubicBezTo>
                    <a:cubicBezTo>
                      <a:pt x="27" y="16"/>
                      <a:pt x="27" y="16"/>
                      <a:pt x="27" y="16"/>
                    </a:cubicBezTo>
                    <a:cubicBezTo>
                      <a:pt x="27" y="16"/>
                      <a:pt x="27" y="16"/>
                      <a:pt x="27" y="16"/>
                    </a:cubicBezTo>
                    <a:cubicBezTo>
                      <a:pt x="27" y="16"/>
                      <a:pt x="27" y="16"/>
                      <a:pt x="27" y="16"/>
                    </a:cubicBezTo>
                    <a:cubicBezTo>
                      <a:pt x="27" y="16"/>
                      <a:pt x="27" y="16"/>
                      <a:pt x="27" y="16"/>
                    </a:cubicBezTo>
                    <a:cubicBezTo>
                      <a:pt x="27" y="15"/>
                      <a:pt x="27" y="15"/>
                      <a:pt x="27" y="15"/>
                    </a:cubicBezTo>
                    <a:cubicBezTo>
                      <a:pt x="27" y="15"/>
                      <a:pt x="27" y="15"/>
                      <a:pt x="27" y="15"/>
                    </a:cubicBezTo>
                    <a:cubicBezTo>
                      <a:pt x="27" y="15"/>
                      <a:pt x="27" y="15"/>
                      <a:pt x="27" y="15"/>
                    </a:cubicBezTo>
                    <a:cubicBezTo>
                      <a:pt x="27" y="15"/>
                      <a:pt x="27" y="15"/>
                      <a:pt x="27" y="15"/>
                    </a:cubicBezTo>
                    <a:cubicBezTo>
                      <a:pt x="27" y="15"/>
                      <a:pt x="27" y="15"/>
                      <a:pt x="27" y="15"/>
                    </a:cubicBezTo>
                    <a:cubicBezTo>
                      <a:pt x="27" y="15"/>
                      <a:pt x="27" y="15"/>
                      <a:pt x="27" y="15"/>
                    </a:cubicBezTo>
                    <a:cubicBezTo>
                      <a:pt x="27" y="15"/>
                      <a:pt x="27" y="15"/>
                      <a:pt x="27" y="15"/>
                    </a:cubicBezTo>
                    <a:cubicBezTo>
                      <a:pt x="27" y="15"/>
                      <a:pt x="27" y="15"/>
                      <a:pt x="27" y="15"/>
                    </a:cubicBezTo>
                    <a:cubicBezTo>
                      <a:pt x="27" y="15"/>
                      <a:pt x="27" y="15"/>
                      <a:pt x="27" y="15"/>
                    </a:cubicBezTo>
                    <a:cubicBezTo>
                      <a:pt x="27" y="15"/>
                      <a:pt x="27" y="15"/>
                      <a:pt x="27" y="15"/>
                    </a:cubicBezTo>
                    <a:cubicBezTo>
                      <a:pt x="27" y="15"/>
                      <a:pt x="27" y="15"/>
                      <a:pt x="27" y="15"/>
                    </a:cubicBezTo>
                    <a:cubicBezTo>
                      <a:pt x="27" y="15"/>
                      <a:pt x="27" y="15"/>
                      <a:pt x="27" y="15"/>
                    </a:cubicBezTo>
                    <a:cubicBezTo>
                      <a:pt x="27" y="15"/>
                      <a:pt x="27" y="15"/>
                      <a:pt x="27" y="15"/>
                    </a:cubicBezTo>
                    <a:cubicBezTo>
                      <a:pt x="27" y="15"/>
                      <a:pt x="27" y="15"/>
                      <a:pt x="27" y="15"/>
                    </a:cubicBezTo>
                    <a:cubicBezTo>
                      <a:pt x="28" y="15"/>
                      <a:pt x="28" y="15"/>
                      <a:pt x="28" y="15"/>
                    </a:cubicBezTo>
                    <a:cubicBezTo>
                      <a:pt x="28" y="15"/>
                      <a:pt x="28" y="15"/>
                      <a:pt x="28" y="15"/>
                    </a:cubicBezTo>
                    <a:cubicBezTo>
                      <a:pt x="28" y="15"/>
                      <a:pt x="28" y="15"/>
                      <a:pt x="28" y="15"/>
                    </a:cubicBezTo>
                    <a:cubicBezTo>
                      <a:pt x="28" y="15"/>
                      <a:pt x="28" y="15"/>
                      <a:pt x="28" y="15"/>
                    </a:cubicBezTo>
                    <a:cubicBezTo>
                      <a:pt x="28" y="15"/>
                      <a:pt x="28" y="15"/>
                      <a:pt x="28" y="15"/>
                    </a:cubicBezTo>
                    <a:cubicBezTo>
                      <a:pt x="28" y="15"/>
                      <a:pt x="28" y="15"/>
                      <a:pt x="28" y="15"/>
                    </a:cubicBezTo>
                    <a:cubicBezTo>
                      <a:pt x="28" y="15"/>
                      <a:pt x="28" y="15"/>
                      <a:pt x="28" y="15"/>
                    </a:cubicBezTo>
                    <a:cubicBezTo>
                      <a:pt x="28" y="15"/>
                      <a:pt x="28" y="15"/>
                      <a:pt x="28" y="15"/>
                    </a:cubicBezTo>
                    <a:cubicBezTo>
                      <a:pt x="28" y="15"/>
                      <a:pt x="28" y="15"/>
                      <a:pt x="28" y="15"/>
                    </a:cubicBezTo>
                    <a:cubicBezTo>
                      <a:pt x="28" y="15"/>
                      <a:pt x="28" y="15"/>
                      <a:pt x="28" y="15"/>
                    </a:cubicBezTo>
                    <a:cubicBezTo>
                      <a:pt x="28" y="15"/>
                      <a:pt x="28" y="15"/>
                      <a:pt x="28" y="15"/>
                    </a:cubicBezTo>
                    <a:cubicBezTo>
                      <a:pt x="28" y="15"/>
                      <a:pt x="28" y="15"/>
                      <a:pt x="28" y="15"/>
                    </a:cubicBezTo>
                    <a:cubicBezTo>
                      <a:pt x="28" y="15"/>
                      <a:pt x="28" y="15"/>
                      <a:pt x="28" y="15"/>
                    </a:cubicBezTo>
                    <a:cubicBezTo>
                      <a:pt x="28" y="15"/>
                      <a:pt x="28" y="15"/>
                      <a:pt x="28" y="15"/>
                    </a:cubicBezTo>
                    <a:cubicBezTo>
                      <a:pt x="29" y="15"/>
                      <a:pt x="29" y="15"/>
                      <a:pt x="29" y="15"/>
                    </a:cubicBezTo>
                    <a:cubicBezTo>
                      <a:pt x="29" y="15"/>
                      <a:pt x="29" y="15"/>
                      <a:pt x="29" y="15"/>
                    </a:cubicBezTo>
                    <a:cubicBezTo>
                      <a:pt x="29" y="15"/>
                      <a:pt x="29" y="15"/>
                      <a:pt x="29" y="15"/>
                    </a:cubicBezTo>
                    <a:cubicBezTo>
                      <a:pt x="29" y="15"/>
                      <a:pt x="29" y="15"/>
                      <a:pt x="29" y="15"/>
                    </a:cubicBezTo>
                    <a:cubicBezTo>
                      <a:pt x="29" y="14"/>
                      <a:pt x="29" y="14"/>
                      <a:pt x="29" y="14"/>
                    </a:cubicBezTo>
                    <a:cubicBezTo>
                      <a:pt x="29" y="14"/>
                      <a:pt x="29" y="14"/>
                      <a:pt x="29" y="14"/>
                    </a:cubicBezTo>
                    <a:cubicBezTo>
                      <a:pt x="29" y="14"/>
                      <a:pt x="29" y="14"/>
                      <a:pt x="29" y="14"/>
                    </a:cubicBezTo>
                    <a:cubicBezTo>
                      <a:pt x="29" y="14"/>
                      <a:pt x="29" y="14"/>
                      <a:pt x="29" y="14"/>
                    </a:cubicBezTo>
                    <a:cubicBezTo>
                      <a:pt x="30" y="14"/>
                      <a:pt x="30" y="14"/>
                      <a:pt x="30" y="14"/>
                    </a:cubicBezTo>
                    <a:cubicBezTo>
                      <a:pt x="30" y="14"/>
                      <a:pt x="30" y="14"/>
                      <a:pt x="30" y="14"/>
                    </a:cubicBezTo>
                    <a:cubicBezTo>
                      <a:pt x="30" y="14"/>
                      <a:pt x="30" y="14"/>
                      <a:pt x="30" y="14"/>
                    </a:cubicBezTo>
                    <a:cubicBezTo>
                      <a:pt x="30" y="14"/>
                      <a:pt x="30" y="14"/>
                      <a:pt x="30" y="14"/>
                    </a:cubicBezTo>
                    <a:cubicBezTo>
                      <a:pt x="30" y="14"/>
                      <a:pt x="30" y="14"/>
                      <a:pt x="30" y="14"/>
                    </a:cubicBezTo>
                    <a:cubicBezTo>
                      <a:pt x="30" y="14"/>
                      <a:pt x="30" y="14"/>
                      <a:pt x="30" y="14"/>
                    </a:cubicBezTo>
                    <a:cubicBezTo>
                      <a:pt x="30" y="14"/>
                      <a:pt x="30" y="14"/>
                      <a:pt x="30" y="14"/>
                    </a:cubicBezTo>
                    <a:cubicBezTo>
                      <a:pt x="30" y="14"/>
                      <a:pt x="30" y="14"/>
                      <a:pt x="30" y="14"/>
                    </a:cubicBezTo>
                    <a:cubicBezTo>
                      <a:pt x="30" y="14"/>
                      <a:pt x="30" y="14"/>
                      <a:pt x="30" y="14"/>
                    </a:cubicBezTo>
                    <a:cubicBezTo>
                      <a:pt x="30" y="14"/>
                      <a:pt x="30" y="14"/>
                      <a:pt x="30" y="14"/>
                    </a:cubicBezTo>
                    <a:cubicBezTo>
                      <a:pt x="30" y="14"/>
                      <a:pt x="30" y="14"/>
                      <a:pt x="30" y="14"/>
                    </a:cubicBezTo>
                    <a:cubicBezTo>
                      <a:pt x="30" y="13"/>
                      <a:pt x="30" y="13"/>
                      <a:pt x="30" y="13"/>
                    </a:cubicBezTo>
                    <a:cubicBezTo>
                      <a:pt x="30" y="13"/>
                      <a:pt x="30" y="13"/>
                      <a:pt x="30" y="13"/>
                    </a:cubicBezTo>
                    <a:cubicBezTo>
                      <a:pt x="30" y="14"/>
                      <a:pt x="30" y="14"/>
                      <a:pt x="30" y="14"/>
                    </a:cubicBezTo>
                    <a:cubicBezTo>
                      <a:pt x="31" y="13"/>
                      <a:pt x="31" y="13"/>
                      <a:pt x="31" y="13"/>
                    </a:cubicBezTo>
                    <a:cubicBezTo>
                      <a:pt x="31" y="13"/>
                      <a:pt x="31" y="13"/>
                      <a:pt x="31" y="13"/>
                    </a:cubicBezTo>
                    <a:cubicBezTo>
                      <a:pt x="31" y="13"/>
                      <a:pt x="31" y="13"/>
                      <a:pt x="31" y="13"/>
                    </a:cubicBezTo>
                    <a:cubicBezTo>
                      <a:pt x="31" y="13"/>
                      <a:pt x="31" y="13"/>
                      <a:pt x="31" y="13"/>
                    </a:cubicBezTo>
                    <a:cubicBezTo>
                      <a:pt x="31" y="13"/>
                      <a:pt x="31" y="13"/>
                      <a:pt x="31" y="13"/>
                    </a:cubicBezTo>
                    <a:cubicBezTo>
                      <a:pt x="31" y="13"/>
                      <a:pt x="31" y="13"/>
                      <a:pt x="31" y="13"/>
                    </a:cubicBezTo>
                    <a:cubicBezTo>
                      <a:pt x="32" y="13"/>
                      <a:pt x="32" y="13"/>
                      <a:pt x="32" y="13"/>
                    </a:cubicBezTo>
                    <a:cubicBezTo>
                      <a:pt x="32" y="13"/>
                      <a:pt x="32" y="13"/>
                      <a:pt x="32" y="13"/>
                    </a:cubicBezTo>
                    <a:cubicBezTo>
                      <a:pt x="32" y="13"/>
                      <a:pt x="32" y="13"/>
                      <a:pt x="32" y="13"/>
                    </a:cubicBezTo>
                    <a:cubicBezTo>
                      <a:pt x="32" y="13"/>
                      <a:pt x="32" y="13"/>
                      <a:pt x="32" y="13"/>
                    </a:cubicBezTo>
                    <a:cubicBezTo>
                      <a:pt x="32" y="13"/>
                      <a:pt x="32" y="13"/>
                      <a:pt x="32" y="13"/>
                    </a:cubicBezTo>
                    <a:cubicBezTo>
                      <a:pt x="32" y="13"/>
                      <a:pt x="32" y="13"/>
                      <a:pt x="32" y="13"/>
                    </a:cubicBezTo>
                    <a:cubicBezTo>
                      <a:pt x="32" y="13"/>
                      <a:pt x="32" y="13"/>
                      <a:pt x="32" y="13"/>
                    </a:cubicBezTo>
                    <a:cubicBezTo>
                      <a:pt x="32" y="13"/>
                      <a:pt x="32" y="13"/>
                      <a:pt x="32" y="13"/>
                    </a:cubicBezTo>
                    <a:cubicBezTo>
                      <a:pt x="32" y="13"/>
                      <a:pt x="32" y="13"/>
                      <a:pt x="32" y="13"/>
                    </a:cubicBezTo>
                    <a:cubicBezTo>
                      <a:pt x="32" y="13"/>
                      <a:pt x="32" y="13"/>
                      <a:pt x="32" y="13"/>
                    </a:cubicBezTo>
                    <a:cubicBezTo>
                      <a:pt x="32" y="13"/>
                      <a:pt x="32" y="13"/>
                      <a:pt x="32" y="13"/>
                    </a:cubicBezTo>
                    <a:cubicBezTo>
                      <a:pt x="32" y="13"/>
                      <a:pt x="32" y="13"/>
                      <a:pt x="32" y="13"/>
                    </a:cubicBezTo>
                    <a:cubicBezTo>
                      <a:pt x="33" y="13"/>
                      <a:pt x="33" y="13"/>
                      <a:pt x="33" y="13"/>
                    </a:cubicBezTo>
                    <a:cubicBezTo>
                      <a:pt x="33" y="13"/>
                      <a:pt x="33" y="13"/>
                      <a:pt x="33" y="13"/>
                    </a:cubicBezTo>
                    <a:cubicBezTo>
                      <a:pt x="33" y="13"/>
                      <a:pt x="33" y="13"/>
                      <a:pt x="33" y="13"/>
                    </a:cubicBezTo>
                    <a:cubicBezTo>
                      <a:pt x="33" y="13"/>
                      <a:pt x="33" y="13"/>
                      <a:pt x="33" y="13"/>
                    </a:cubicBezTo>
                    <a:cubicBezTo>
                      <a:pt x="33" y="13"/>
                      <a:pt x="33" y="13"/>
                      <a:pt x="33" y="13"/>
                    </a:cubicBezTo>
                    <a:cubicBezTo>
                      <a:pt x="33" y="13"/>
                      <a:pt x="33" y="13"/>
                      <a:pt x="33" y="13"/>
                    </a:cubicBezTo>
                    <a:cubicBezTo>
                      <a:pt x="33" y="13"/>
                      <a:pt x="33" y="13"/>
                      <a:pt x="33" y="13"/>
                    </a:cubicBezTo>
                    <a:cubicBezTo>
                      <a:pt x="33" y="13"/>
                      <a:pt x="33" y="13"/>
                      <a:pt x="33" y="13"/>
                    </a:cubicBezTo>
                    <a:cubicBezTo>
                      <a:pt x="34" y="13"/>
                      <a:pt x="34" y="13"/>
                      <a:pt x="34" y="13"/>
                    </a:cubicBezTo>
                    <a:cubicBezTo>
                      <a:pt x="34" y="13"/>
                      <a:pt x="34" y="13"/>
                      <a:pt x="34" y="13"/>
                    </a:cubicBezTo>
                    <a:cubicBezTo>
                      <a:pt x="34" y="13"/>
                      <a:pt x="34" y="13"/>
                      <a:pt x="34" y="13"/>
                    </a:cubicBezTo>
                    <a:cubicBezTo>
                      <a:pt x="34" y="13"/>
                      <a:pt x="34" y="13"/>
                      <a:pt x="34" y="13"/>
                    </a:cubicBezTo>
                    <a:cubicBezTo>
                      <a:pt x="34" y="13"/>
                      <a:pt x="34" y="13"/>
                      <a:pt x="34" y="13"/>
                    </a:cubicBezTo>
                    <a:cubicBezTo>
                      <a:pt x="34" y="13"/>
                      <a:pt x="34" y="13"/>
                      <a:pt x="34" y="13"/>
                    </a:cubicBezTo>
                    <a:cubicBezTo>
                      <a:pt x="34" y="13"/>
                      <a:pt x="34" y="13"/>
                      <a:pt x="34" y="13"/>
                    </a:cubicBezTo>
                    <a:cubicBezTo>
                      <a:pt x="34" y="13"/>
                      <a:pt x="34" y="13"/>
                      <a:pt x="34" y="13"/>
                    </a:cubicBezTo>
                    <a:cubicBezTo>
                      <a:pt x="34" y="13"/>
                      <a:pt x="34" y="13"/>
                      <a:pt x="34" y="13"/>
                    </a:cubicBezTo>
                    <a:cubicBezTo>
                      <a:pt x="34" y="13"/>
                      <a:pt x="34" y="13"/>
                      <a:pt x="34" y="13"/>
                    </a:cubicBezTo>
                    <a:cubicBezTo>
                      <a:pt x="35" y="13"/>
                      <a:pt x="35" y="13"/>
                      <a:pt x="35" y="13"/>
                    </a:cubicBezTo>
                    <a:cubicBezTo>
                      <a:pt x="35" y="13"/>
                      <a:pt x="35" y="13"/>
                      <a:pt x="35" y="13"/>
                    </a:cubicBezTo>
                    <a:cubicBezTo>
                      <a:pt x="35" y="13"/>
                      <a:pt x="35" y="13"/>
                      <a:pt x="35" y="13"/>
                    </a:cubicBezTo>
                    <a:cubicBezTo>
                      <a:pt x="35" y="13"/>
                      <a:pt x="35" y="13"/>
                      <a:pt x="35" y="13"/>
                    </a:cubicBezTo>
                    <a:cubicBezTo>
                      <a:pt x="35" y="13"/>
                      <a:pt x="35" y="13"/>
                      <a:pt x="35" y="13"/>
                    </a:cubicBezTo>
                    <a:cubicBezTo>
                      <a:pt x="36" y="13"/>
                      <a:pt x="36" y="13"/>
                      <a:pt x="36" y="13"/>
                    </a:cubicBezTo>
                    <a:cubicBezTo>
                      <a:pt x="36" y="13"/>
                      <a:pt x="36" y="13"/>
                      <a:pt x="36" y="13"/>
                    </a:cubicBezTo>
                    <a:cubicBezTo>
                      <a:pt x="36" y="13"/>
                      <a:pt x="36" y="13"/>
                      <a:pt x="36" y="13"/>
                    </a:cubicBezTo>
                    <a:cubicBezTo>
                      <a:pt x="36" y="13"/>
                      <a:pt x="36" y="13"/>
                      <a:pt x="36" y="13"/>
                    </a:cubicBezTo>
                    <a:cubicBezTo>
                      <a:pt x="36" y="13"/>
                      <a:pt x="36" y="13"/>
                      <a:pt x="36" y="13"/>
                    </a:cubicBezTo>
                    <a:cubicBezTo>
                      <a:pt x="36" y="13"/>
                      <a:pt x="36" y="13"/>
                      <a:pt x="36" y="13"/>
                    </a:cubicBezTo>
                    <a:cubicBezTo>
                      <a:pt x="36" y="13"/>
                      <a:pt x="36" y="13"/>
                      <a:pt x="36" y="13"/>
                    </a:cubicBezTo>
                    <a:cubicBezTo>
                      <a:pt x="36" y="13"/>
                      <a:pt x="36" y="13"/>
                      <a:pt x="36" y="13"/>
                    </a:cubicBezTo>
                    <a:cubicBezTo>
                      <a:pt x="36" y="13"/>
                      <a:pt x="36" y="13"/>
                      <a:pt x="36" y="13"/>
                    </a:cubicBezTo>
                    <a:cubicBezTo>
                      <a:pt x="36" y="13"/>
                      <a:pt x="36" y="13"/>
                      <a:pt x="36" y="13"/>
                    </a:cubicBezTo>
                    <a:cubicBezTo>
                      <a:pt x="37" y="13"/>
                      <a:pt x="37" y="13"/>
                      <a:pt x="37" y="13"/>
                    </a:cubicBezTo>
                    <a:cubicBezTo>
                      <a:pt x="37" y="13"/>
                      <a:pt x="37" y="13"/>
                      <a:pt x="37" y="13"/>
                    </a:cubicBezTo>
                    <a:cubicBezTo>
                      <a:pt x="37" y="14"/>
                      <a:pt x="37" y="14"/>
                      <a:pt x="37" y="14"/>
                    </a:cubicBezTo>
                    <a:cubicBezTo>
                      <a:pt x="37" y="14"/>
                      <a:pt x="37" y="14"/>
                      <a:pt x="37" y="14"/>
                    </a:cubicBezTo>
                    <a:cubicBezTo>
                      <a:pt x="37" y="14"/>
                      <a:pt x="37" y="14"/>
                      <a:pt x="37" y="14"/>
                    </a:cubicBezTo>
                    <a:cubicBezTo>
                      <a:pt x="37" y="14"/>
                      <a:pt x="37" y="14"/>
                      <a:pt x="37" y="14"/>
                    </a:cubicBezTo>
                    <a:cubicBezTo>
                      <a:pt x="36" y="14"/>
                      <a:pt x="36" y="14"/>
                      <a:pt x="36"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7" y="15"/>
                    </a:cubicBezTo>
                    <a:cubicBezTo>
                      <a:pt x="37" y="15"/>
                      <a:pt x="37" y="15"/>
                      <a:pt x="37" y="15"/>
                    </a:cubicBezTo>
                    <a:cubicBezTo>
                      <a:pt x="37" y="15"/>
                      <a:pt x="37" y="15"/>
                      <a:pt x="37" y="15"/>
                    </a:cubicBezTo>
                    <a:cubicBezTo>
                      <a:pt x="37" y="15"/>
                      <a:pt x="37" y="15"/>
                      <a:pt x="37" y="15"/>
                    </a:cubicBezTo>
                    <a:cubicBezTo>
                      <a:pt x="37" y="15"/>
                      <a:pt x="37" y="15"/>
                      <a:pt x="37" y="15"/>
                    </a:cubicBezTo>
                    <a:cubicBezTo>
                      <a:pt x="38" y="15"/>
                      <a:pt x="38" y="15"/>
                      <a:pt x="38" y="15"/>
                    </a:cubicBezTo>
                    <a:cubicBezTo>
                      <a:pt x="38" y="15"/>
                      <a:pt x="38" y="15"/>
                      <a:pt x="38" y="15"/>
                    </a:cubicBezTo>
                    <a:cubicBezTo>
                      <a:pt x="38" y="15"/>
                      <a:pt x="38" y="15"/>
                      <a:pt x="38" y="15"/>
                    </a:cubicBezTo>
                    <a:cubicBezTo>
                      <a:pt x="38" y="15"/>
                      <a:pt x="38" y="15"/>
                      <a:pt x="38" y="15"/>
                    </a:cubicBezTo>
                    <a:cubicBezTo>
                      <a:pt x="38" y="15"/>
                      <a:pt x="38" y="15"/>
                      <a:pt x="38" y="15"/>
                    </a:cubicBezTo>
                    <a:cubicBezTo>
                      <a:pt x="38" y="15"/>
                      <a:pt x="38" y="15"/>
                      <a:pt x="38" y="15"/>
                    </a:cubicBezTo>
                    <a:cubicBezTo>
                      <a:pt x="38" y="15"/>
                      <a:pt x="38" y="15"/>
                      <a:pt x="38" y="15"/>
                    </a:cubicBezTo>
                    <a:cubicBezTo>
                      <a:pt x="39" y="15"/>
                      <a:pt x="39" y="15"/>
                      <a:pt x="39" y="15"/>
                    </a:cubicBezTo>
                    <a:cubicBezTo>
                      <a:pt x="39" y="15"/>
                      <a:pt x="39" y="15"/>
                      <a:pt x="39" y="15"/>
                    </a:cubicBezTo>
                    <a:cubicBezTo>
                      <a:pt x="39" y="14"/>
                      <a:pt x="39" y="14"/>
                      <a:pt x="39" y="14"/>
                    </a:cubicBezTo>
                    <a:cubicBezTo>
                      <a:pt x="39" y="14"/>
                      <a:pt x="39" y="14"/>
                      <a:pt x="39" y="14"/>
                    </a:cubicBezTo>
                    <a:cubicBezTo>
                      <a:pt x="39" y="14"/>
                      <a:pt x="39" y="14"/>
                      <a:pt x="39" y="14"/>
                    </a:cubicBezTo>
                    <a:cubicBezTo>
                      <a:pt x="39" y="14"/>
                      <a:pt x="39" y="14"/>
                      <a:pt x="39" y="14"/>
                    </a:cubicBezTo>
                    <a:cubicBezTo>
                      <a:pt x="40" y="14"/>
                      <a:pt x="40" y="14"/>
                      <a:pt x="40" y="14"/>
                    </a:cubicBezTo>
                    <a:cubicBezTo>
                      <a:pt x="40" y="15"/>
                      <a:pt x="40" y="15"/>
                      <a:pt x="40" y="15"/>
                    </a:cubicBezTo>
                    <a:cubicBezTo>
                      <a:pt x="40" y="15"/>
                      <a:pt x="40" y="15"/>
                      <a:pt x="40" y="15"/>
                    </a:cubicBezTo>
                    <a:cubicBezTo>
                      <a:pt x="40" y="15"/>
                      <a:pt x="40" y="15"/>
                      <a:pt x="40" y="15"/>
                    </a:cubicBezTo>
                    <a:cubicBezTo>
                      <a:pt x="40" y="15"/>
                      <a:pt x="40" y="15"/>
                      <a:pt x="40" y="15"/>
                    </a:cubicBezTo>
                    <a:cubicBezTo>
                      <a:pt x="40" y="15"/>
                      <a:pt x="40" y="15"/>
                      <a:pt x="40" y="15"/>
                    </a:cubicBezTo>
                    <a:cubicBezTo>
                      <a:pt x="40" y="15"/>
                      <a:pt x="40" y="15"/>
                      <a:pt x="40" y="15"/>
                    </a:cubicBezTo>
                    <a:cubicBezTo>
                      <a:pt x="40" y="15"/>
                      <a:pt x="40" y="15"/>
                      <a:pt x="40" y="15"/>
                    </a:cubicBezTo>
                    <a:cubicBezTo>
                      <a:pt x="40" y="15"/>
                      <a:pt x="40" y="15"/>
                      <a:pt x="40" y="15"/>
                    </a:cubicBezTo>
                    <a:cubicBezTo>
                      <a:pt x="41" y="15"/>
                      <a:pt x="41" y="15"/>
                      <a:pt x="41" y="15"/>
                    </a:cubicBezTo>
                    <a:cubicBezTo>
                      <a:pt x="41" y="15"/>
                      <a:pt x="41" y="15"/>
                      <a:pt x="41" y="15"/>
                    </a:cubicBezTo>
                    <a:cubicBezTo>
                      <a:pt x="41" y="15"/>
                      <a:pt x="41" y="15"/>
                      <a:pt x="41" y="15"/>
                    </a:cubicBezTo>
                    <a:cubicBezTo>
                      <a:pt x="41" y="14"/>
                      <a:pt x="41" y="14"/>
                      <a:pt x="41" y="14"/>
                    </a:cubicBezTo>
                    <a:cubicBezTo>
                      <a:pt x="41" y="14"/>
                      <a:pt x="41" y="14"/>
                      <a:pt x="41" y="14"/>
                    </a:cubicBezTo>
                    <a:cubicBezTo>
                      <a:pt x="41" y="14"/>
                      <a:pt x="41" y="14"/>
                      <a:pt x="41" y="14"/>
                    </a:cubicBezTo>
                    <a:cubicBezTo>
                      <a:pt x="41" y="14"/>
                      <a:pt x="41" y="14"/>
                      <a:pt x="41" y="14"/>
                    </a:cubicBezTo>
                    <a:cubicBezTo>
                      <a:pt x="41" y="14"/>
                      <a:pt x="41" y="14"/>
                      <a:pt x="41" y="14"/>
                    </a:cubicBezTo>
                    <a:cubicBezTo>
                      <a:pt x="41" y="14"/>
                      <a:pt x="41" y="14"/>
                      <a:pt x="41" y="14"/>
                    </a:cubicBezTo>
                    <a:cubicBezTo>
                      <a:pt x="41" y="14"/>
                      <a:pt x="41" y="14"/>
                      <a:pt x="41" y="14"/>
                    </a:cubicBezTo>
                    <a:cubicBezTo>
                      <a:pt x="41" y="14"/>
                      <a:pt x="41" y="14"/>
                      <a:pt x="41" y="14"/>
                    </a:cubicBezTo>
                    <a:cubicBezTo>
                      <a:pt x="41" y="14"/>
                      <a:pt x="41" y="14"/>
                      <a:pt x="41" y="14"/>
                    </a:cubicBezTo>
                    <a:cubicBezTo>
                      <a:pt x="41" y="14"/>
                      <a:pt x="41" y="14"/>
                      <a:pt x="41" y="14"/>
                    </a:cubicBezTo>
                    <a:cubicBezTo>
                      <a:pt x="41" y="14"/>
                      <a:pt x="41" y="14"/>
                      <a:pt x="41" y="14"/>
                    </a:cubicBezTo>
                    <a:cubicBezTo>
                      <a:pt x="41" y="14"/>
                      <a:pt x="41" y="14"/>
                      <a:pt x="41" y="14"/>
                    </a:cubicBezTo>
                    <a:cubicBezTo>
                      <a:pt x="41" y="14"/>
                      <a:pt x="41" y="14"/>
                      <a:pt x="41" y="14"/>
                    </a:cubicBezTo>
                    <a:cubicBezTo>
                      <a:pt x="41" y="13"/>
                      <a:pt x="41" y="13"/>
                      <a:pt x="41" y="13"/>
                    </a:cubicBezTo>
                    <a:cubicBezTo>
                      <a:pt x="41" y="13"/>
                      <a:pt x="41" y="13"/>
                      <a:pt x="41" y="13"/>
                    </a:cubicBezTo>
                    <a:cubicBezTo>
                      <a:pt x="42" y="13"/>
                      <a:pt x="42" y="13"/>
                      <a:pt x="42" y="13"/>
                    </a:cubicBezTo>
                    <a:cubicBezTo>
                      <a:pt x="41" y="13"/>
                      <a:pt x="41" y="13"/>
                      <a:pt x="41" y="13"/>
                    </a:cubicBezTo>
                    <a:cubicBezTo>
                      <a:pt x="41" y="13"/>
                      <a:pt x="41" y="13"/>
                      <a:pt x="41" y="13"/>
                    </a:cubicBezTo>
                    <a:cubicBezTo>
                      <a:pt x="41" y="13"/>
                      <a:pt x="41" y="13"/>
                      <a:pt x="41" y="13"/>
                    </a:cubicBezTo>
                    <a:cubicBezTo>
                      <a:pt x="42" y="13"/>
                      <a:pt x="42" y="13"/>
                      <a:pt x="42" y="13"/>
                    </a:cubicBezTo>
                    <a:cubicBezTo>
                      <a:pt x="42" y="13"/>
                      <a:pt x="42" y="13"/>
                      <a:pt x="42" y="13"/>
                    </a:cubicBezTo>
                    <a:cubicBezTo>
                      <a:pt x="42" y="13"/>
                      <a:pt x="42" y="13"/>
                      <a:pt x="42" y="13"/>
                    </a:cubicBezTo>
                    <a:cubicBezTo>
                      <a:pt x="42" y="13"/>
                      <a:pt x="42" y="13"/>
                      <a:pt x="42" y="13"/>
                    </a:cubicBezTo>
                    <a:cubicBezTo>
                      <a:pt x="42" y="12"/>
                      <a:pt x="42" y="12"/>
                      <a:pt x="42" y="12"/>
                    </a:cubicBezTo>
                    <a:cubicBezTo>
                      <a:pt x="42" y="12"/>
                      <a:pt x="42" y="12"/>
                      <a:pt x="42" y="12"/>
                    </a:cubicBezTo>
                    <a:cubicBezTo>
                      <a:pt x="42" y="12"/>
                      <a:pt x="42" y="12"/>
                      <a:pt x="42" y="12"/>
                    </a:cubicBezTo>
                    <a:cubicBezTo>
                      <a:pt x="42" y="12"/>
                      <a:pt x="42" y="12"/>
                      <a:pt x="42" y="12"/>
                    </a:cubicBezTo>
                    <a:cubicBezTo>
                      <a:pt x="42" y="12"/>
                      <a:pt x="42" y="12"/>
                      <a:pt x="42" y="12"/>
                    </a:cubicBezTo>
                    <a:cubicBezTo>
                      <a:pt x="42" y="12"/>
                      <a:pt x="42" y="12"/>
                      <a:pt x="42" y="12"/>
                    </a:cubicBezTo>
                    <a:cubicBezTo>
                      <a:pt x="43" y="12"/>
                      <a:pt x="43" y="12"/>
                      <a:pt x="43" y="12"/>
                    </a:cubicBezTo>
                    <a:cubicBezTo>
                      <a:pt x="43" y="12"/>
                      <a:pt x="43" y="12"/>
                      <a:pt x="43" y="12"/>
                    </a:cubicBezTo>
                    <a:cubicBezTo>
                      <a:pt x="43" y="12"/>
                      <a:pt x="43" y="12"/>
                      <a:pt x="43"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3" y="13"/>
                      <a:pt x="43" y="13"/>
                      <a:pt x="43" y="13"/>
                    </a:cubicBezTo>
                    <a:cubicBezTo>
                      <a:pt x="43" y="13"/>
                      <a:pt x="43" y="13"/>
                      <a:pt x="43" y="13"/>
                    </a:cubicBezTo>
                    <a:cubicBezTo>
                      <a:pt x="43" y="13"/>
                      <a:pt x="43" y="13"/>
                      <a:pt x="43" y="13"/>
                    </a:cubicBezTo>
                    <a:cubicBezTo>
                      <a:pt x="43" y="13"/>
                      <a:pt x="43" y="13"/>
                      <a:pt x="43" y="13"/>
                    </a:cubicBezTo>
                    <a:cubicBezTo>
                      <a:pt x="43" y="13"/>
                      <a:pt x="43" y="13"/>
                      <a:pt x="43" y="13"/>
                    </a:cubicBezTo>
                    <a:cubicBezTo>
                      <a:pt x="43" y="13"/>
                      <a:pt x="43" y="13"/>
                      <a:pt x="43" y="13"/>
                    </a:cubicBezTo>
                    <a:cubicBezTo>
                      <a:pt x="43" y="13"/>
                      <a:pt x="43" y="13"/>
                      <a:pt x="43" y="13"/>
                    </a:cubicBezTo>
                    <a:cubicBezTo>
                      <a:pt x="43" y="14"/>
                      <a:pt x="43" y="14"/>
                      <a:pt x="43" y="14"/>
                    </a:cubicBezTo>
                    <a:cubicBezTo>
                      <a:pt x="43" y="14"/>
                      <a:pt x="43" y="14"/>
                      <a:pt x="43" y="14"/>
                    </a:cubicBezTo>
                    <a:cubicBezTo>
                      <a:pt x="43" y="14"/>
                      <a:pt x="43" y="14"/>
                      <a:pt x="43" y="14"/>
                    </a:cubicBezTo>
                    <a:cubicBezTo>
                      <a:pt x="42" y="14"/>
                      <a:pt x="42" y="14"/>
                      <a:pt x="42" y="14"/>
                    </a:cubicBezTo>
                    <a:cubicBezTo>
                      <a:pt x="42" y="14"/>
                      <a:pt x="42" y="14"/>
                      <a:pt x="42" y="14"/>
                    </a:cubicBezTo>
                    <a:cubicBezTo>
                      <a:pt x="42" y="14"/>
                      <a:pt x="42" y="14"/>
                      <a:pt x="42" y="14"/>
                    </a:cubicBezTo>
                    <a:cubicBezTo>
                      <a:pt x="42" y="14"/>
                      <a:pt x="42" y="14"/>
                      <a:pt x="42" y="14"/>
                    </a:cubicBezTo>
                    <a:cubicBezTo>
                      <a:pt x="42" y="14"/>
                      <a:pt x="42" y="14"/>
                      <a:pt x="42" y="14"/>
                    </a:cubicBezTo>
                    <a:cubicBezTo>
                      <a:pt x="42" y="14"/>
                      <a:pt x="42" y="14"/>
                      <a:pt x="42" y="14"/>
                    </a:cubicBezTo>
                    <a:cubicBezTo>
                      <a:pt x="43" y="14"/>
                      <a:pt x="43" y="14"/>
                      <a:pt x="43" y="14"/>
                    </a:cubicBezTo>
                    <a:cubicBezTo>
                      <a:pt x="43" y="15"/>
                      <a:pt x="43" y="15"/>
                      <a:pt x="43" y="15"/>
                    </a:cubicBezTo>
                    <a:cubicBezTo>
                      <a:pt x="43" y="15"/>
                      <a:pt x="43" y="15"/>
                      <a:pt x="43" y="15"/>
                    </a:cubicBezTo>
                    <a:cubicBezTo>
                      <a:pt x="43" y="15"/>
                      <a:pt x="43" y="15"/>
                      <a:pt x="43" y="15"/>
                    </a:cubicBezTo>
                    <a:cubicBezTo>
                      <a:pt x="43" y="15"/>
                      <a:pt x="43" y="15"/>
                      <a:pt x="43" y="15"/>
                    </a:cubicBezTo>
                    <a:cubicBezTo>
                      <a:pt x="43" y="15"/>
                      <a:pt x="43" y="15"/>
                      <a:pt x="43" y="15"/>
                    </a:cubicBezTo>
                    <a:cubicBezTo>
                      <a:pt x="43" y="15"/>
                      <a:pt x="43" y="15"/>
                      <a:pt x="43" y="15"/>
                    </a:cubicBezTo>
                    <a:cubicBezTo>
                      <a:pt x="43" y="15"/>
                      <a:pt x="43" y="15"/>
                      <a:pt x="43" y="15"/>
                    </a:cubicBezTo>
                    <a:cubicBezTo>
                      <a:pt x="43" y="15"/>
                      <a:pt x="43" y="15"/>
                      <a:pt x="43" y="15"/>
                    </a:cubicBezTo>
                    <a:cubicBezTo>
                      <a:pt x="42" y="15"/>
                      <a:pt x="42" y="15"/>
                      <a:pt x="42" y="15"/>
                    </a:cubicBezTo>
                    <a:cubicBezTo>
                      <a:pt x="42" y="15"/>
                      <a:pt x="42" y="15"/>
                      <a:pt x="42" y="15"/>
                    </a:cubicBezTo>
                    <a:cubicBezTo>
                      <a:pt x="42" y="15"/>
                      <a:pt x="42" y="15"/>
                      <a:pt x="42" y="15"/>
                    </a:cubicBezTo>
                    <a:cubicBezTo>
                      <a:pt x="42" y="15"/>
                      <a:pt x="42" y="15"/>
                      <a:pt x="42" y="15"/>
                    </a:cubicBezTo>
                    <a:cubicBezTo>
                      <a:pt x="42" y="16"/>
                      <a:pt x="42" y="16"/>
                      <a:pt x="42" y="16"/>
                    </a:cubicBezTo>
                    <a:cubicBezTo>
                      <a:pt x="42" y="16"/>
                      <a:pt x="42" y="16"/>
                      <a:pt x="42" y="16"/>
                    </a:cubicBezTo>
                    <a:cubicBezTo>
                      <a:pt x="42" y="16"/>
                      <a:pt x="42" y="16"/>
                      <a:pt x="42" y="16"/>
                    </a:cubicBezTo>
                    <a:cubicBezTo>
                      <a:pt x="42" y="16"/>
                      <a:pt x="42" y="16"/>
                      <a:pt x="42" y="16"/>
                    </a:cubicBezTo>
                    <a:cubicBezTo>
                      <a:pt x="42" y="16"/>
                      <a:pt x="42" y="16"/>
                      <a:pt x="42" y="16"/>
                    </a:cubicBezTo>
                    <a:cubicBezTo>
                      <a:pt x="42" y="16"/>
                      <a:pt x="42" y="16"/>
                      <a:pt x="42" y="16"/>
                    </a:cubicBezTo>
                    <a:cubicBezTo>
                      <a:pt x="42" y="17"/>
                      <a:pt x="42" y="17"/>
                      <a:pt x="42" y="17"/>
                    </a:cubicBezTo>
                    <a:cubicBezTo>
                      <a:pt x="42" y="17"/>
                      <a:pt x="42" y="17"/>
                      <a:pt x="42" y="17"/>
                    </a:cubicBezTo>
                    <a:cubicBezTo>
                      <a:pt x="42" y="17"/>
                      <a:pt x="42" y="17"/>
                      <a:pt x="42" y="17"/>
                    </a:cubicBezTo>
                    <a:cubicBezTo>
                      <a:pt x="42" y="17"/>
                      <a:pt x="42" y="17"/>
                      <a:pt x="42" y="17"/>
                    </a:cubicBezTo>
                    <a:cubicBezTo>
                      <a:pt x="42" y="17"/>
                      <a:pt x="42" y="17"/>
                      <a:pt x="42" y="17"/>
                    </a:cubicBezTo>
                    <a:cubicBezTo>
                      <a:pt x="42" y="17"/>
                      <a:pt x="42" y="17"/>
                      <a:pt x="42" y="17"/>
                    </a:cubicBezTo>
                    <a:cubicBezTo>
                      <a:pt x="42" y="17"/>
                      <a:pt x="42" y="17"/>
                      <a:pt x="42" y="17"/>
                    </a:cubicBezTo>
                    <a:cubicBezTo>
                      <a:pt x="42" y="17"/>
                      <a:pt x="42" y="17"/>
                      <a:pt x="42" y="17"/>
                    </a:cubicBezTo>
                    <a:cubicBezTo>
                      <a:pt x="42" y="17"/>
                      <a:pt x="42" y="17"/>
                      <a:pt x="42" y="17"/>
                    </a:cubicBezTo>
                    <a:cubicBezTo>
                      <a:pt x="43" y="17"/>
                      <a:pt x="43" y="17"/>
                      <a:pt x="43" y="17"/>
                    </a:cubicBezTo>
                    <a:cubicBezTo>
                      <a:pt x="43" y="17"/>
                      <a:pt x="43" y="17"/>
                      <a:pt x="43" y="17"/>
                    </a:cubicBezTo>
                    <a:cubicBezTo>
                      <a:pt x="43" y="17"/>
                      <a:pt x="43" y="17"/>
                      <a:pt x="43" y="17"/>
                    </a:cubicBezTo>
                    <a:cubicBezTo>
                      <a:pt x="43" y="17"/>
                      <a:pt x="43" y="17"/>
                      <a:pt x="43" y="17"/>
                    </a:cubicBezTo>
                    <a:cubicBezTo>
                      <a:pt x="43" y="17"/>
                      <a:pt x="43" y="17"/>
                      <a:pt x="43" y="17"/>
                    </a:cubicBezTo>
                    <a:cubicBezTo>
                      <a:pt x="43" y="17"/>
                      <a:pt x="43" y="17"/>
                      <a:pt x="43" y="17"/>
                    </a:cubicBezTo>
                    <a:cubicBezTo>
                      <a:pt x="43" y="17"/>
                      <a:pt x="43" y="17"/>
                      <a:pt x="43" y="17"/>
                    </a:cubicBezTo>
                    <a:cubicBezTo>
                      <a:pt x="43" y="17"/>
                      <a:pt x="43" y="17"/>
                      <a:pt x="43" y="17"/>
                    </a:cubicBezTo>
                    <a:cubicBezTo>
                      <a:pt x="43" y="17"/>
                      <a:pt x="43" y="17"/>
                      <a:pt x="43" y="17"/>
                    </a:cubicBezTo>
                    <a:cubicBezTo>
                      <a:pt x="43" y="17"/>
                      <a:pt x="43" y="17"/>
                      <a:pt x="43" y="17"/>
                    </a:cubicBezTo>
                    <a:cubicBezTo>
                      <a:pt x="43" y="17"/>
                      <a:pt x="43" y="17"/>
                      <a:pt x="43" y="17"/>
                    </a:cubicBezTo>
                    <a:cubicBezTo>
                      <a:pt x="43" y="17"/>
                      <a:pt x="43" y="17"/>
                      <a:pt x="43" y="17"/>
                    </a:cubicBezTo>
                    <a:cubicBezTo>
                      <a:pt x="43" y="17"/>
                      <a:pt x="43" y="17"/>
                      <a:pt x="43" y="17"/>
                    </a:cubicBezTo>
                    <a:cubicBezTo>
                      <a:pt x="43" y="17"/>
                      <a:pt x="43" y="17"/>
                      <a:pt x="43" y="17"/>
                    </a:cubicBezTo>
                    <a:cubicBezTo>
                      <a:pt x="43" y="17"/>
                      <a:pt x="43" y="17"/>
                      <a:pt x="43" y="17"/>
                    </a:cubicBezTo>
                    <a:cubicBezTo>
                      <a:pt x="43" y="17"/>
                      <a:pt x="43" y="17"/>
                      <a:pt x="43" y="17"/>
                    </a:cubicBezTo>
                    <a:cubicBezTo>
                      <a:pt x="43" y="17"/>
                      <a:pt x="43" y="17"/>
                      <a:pt x="43" y="17"/>
                    </a:cubicBezTo>
                    <a:cubicBezTo>
                      <a:pt x="43" y="17"/>
                      <a:pt x="43" y="17"/>
                      <a:pt x="43" y="17"/>
                    </a:cubicBezTo>
                    <a:cubicBezTo>
                      <a:pt x="43" y="17"/>
                      <a:pt x="43" y="17"/>
                      <a:pt x="43" y="17"/>
                    </a:cubicBezTo>
                    <a:cubicBezTo>
                      <a:pt x="43" y="17"/>
                      <a:pt x="43" y="17"/>
                      <a:pt x="43" y="17"/>
                    </a:cubicBezTo>
                    <a:cubicBezTo>
                      <a:pt x="43" y="17"/>
                      <a:pt x="43" y="17"/>
                      <a:pt x="43" y="17"/>
                    </a:cubicBezTo>
                    <a:cubicBezTo>
                      <a:pt x="43" y="17"/>
                      <a:pt x="43" y="17"/>
                      <a:pt x="43" y="17"/>
                    </a:cubicBezTo>
                    <a:cubicBezTo>
                      <a:pt x="42" y="17"/>
                      <a:pt x="42" y="17"/>
                      <a:pt x="42" y="17"/>
                    </a:cubicBezTo>
                    <a:cubicBezTo>
                      <a:pt x="42" y="17"/>
                      <a:pt x="42" y="17"/>
                      <a:pt x="42" y="17"/>
                    </a:cubicBezTo>
                    <a:cubicBezTo>
                      <a:pt x="42" y="17"/>
                      <a:pt x="42" y="17"/>
                      <a:pt x="42" y="17"/>
                    </a:cubicBezTo>
                    <a:cubicBezTo>
                      <a:pt x="42" y="17"/>
                      <a:pt x="42" y="17"/>
                      <a:pt x="42" y="17"/>
                    </a:cubicBezTo>
                    <a:cubicBezTo>
                      <a:pt x="42" y="17"/>
                      <a:pt x="42" y="17"/>
                      <a:pt x="42" y="17"/>
                    </a:cubicBezTo>
                    <a:cubicBezTo>
                      <a:pt x="42" y="18"/>
                      <a:pt x="42" y="18"/>
                      <a:pt x="42" y="18"/>
                    </a:cubicBezTo>
                    <a:cubicBezTo>
                      <a:pt x="43" y="18"/>
                      <a:pt x="43" y="18"/>
                      <a:pt x="43" y="18"/>
                    </a:cubicBezTo>
                    <a:cubicBezTo>
                      <a:pt x="43" y="18"/>
                      <a:pt x="43" y="18"/>
                      <a:pt x="43" y="18"/>
                    </a:cubicBezTo>
                    <a:cubicBezTo>
                      <a:pt x="43" y="18"/>
                      <a:pt x="43" y="18"/>
                      <a:pt x="43" y="18"/>
                    </a:cubicBezTo>
                    <a:cubicBezTo>
                      <a:pt x="43" y="18"/>
                      <a:pt x="43" y="18"/>
                      <a:pt x="43" y="18"/>
                    </a:cubicBezTo>
                    <a:cubicBezTo>
                      <a:pt x="43" y="18"/>
                      <a:pt x="43" y="18"/>
                      <a:pt x="43" y="18"/>
                    </a:cubicBezTo>
                    <a:cubicBezTo>
                      <a:pt x="44" y="18"/>
                      <a:pt x="44" y="18"/>
                      <a:pt x="44" y="18"/>
                    </a:cubicBezTo>
                    <a:cubicBezTo>
                      <a:pt x="44" y="18"/>
                      <a:pt x="44" y="18"/>
                      <a:pt x="44" y="18"/>
                    </a:cubicBezTo>
                    <a:cubicBezTo>
                      <a:pt x="44" y="18"/>
                      <a:pt x="44" y="18"/>
                      <a:pt x="44" y="18"/>
                    </a:cubicBezTo>
                    <a:cubicBezTo>
                      <a:pt x="44" y="18"/>
                      <a:pt x="44" y="18"/>
                      <a:pt x="44" y="18"/>
                    </a:cubicBezTo>
                    <a:cubicBezTo>
                      <a:pt x="45" y="19"/>
                      <a:pt x="45" y="19"/>
                      <a:pt x="45" y="19"/>
                    </a:cubicBezTo>
                    <a:cubicBezTo>
                      <a:pt x="45" y="19"/>
                      <a:pt x="45" y="19"/>
                      <a:pt x="45" y="19"/>
                    </a:cubicBezTo>
                    <a:cubicBezTo>
                      <a:pt x="45" y="19"/>
                      <a:pt x="45" y="19"/>
                      <a:pt x="45" y="19"/>
                    </a:cubicBezTo>
                    <a:cubicBezTo>
                      <a:pt x="45" y="19"/>
                      <a:pt x="45" y="19"/>
                      <a:pt x="45" y="19"/>
                    </a:cubicBezTo>
                    <a:cubicBezTo>
                      <a:pt x="45" y="19"/>
                      <a:pt x="45" y="19"/>
                      <a:pt x="45" y="19"/>
                    </a:cubicBezTo>
                    <a:cubicBezTo>
                      <a:pt x="45" y="18"/>
                      <a:pt x="45" y="18"/>
                      <a:pt x="45" y="18"/>
                    </a:cubicBezTo>
                    <a:cubicBezTo>
                      <a:pt x="45" y="18"/>
                      <a:pt x="45" y="18"/>
                      <a:pt x="45" y="18"/>
                    </a:cubicBezTo>
                    <a:cubicBezTo>
                      <a:pt x="45" y="18"/>
                      <a:pt x="45" y="18"/>
                      <a:pt x="45" y="18"/>
                    </a:cubicBezTo>
                    <a:cubicBezTo>
                      <a:pt x="45" y="18"/>
                      <a:pt x="45" y="18"/>
                      <a:pt x="45" y="18"/>
                    </a:cubicBezTo>
                    <a:cubicBezTo>
                      <a:pt x="45" y="18"/>
                      <a:pt x="45" y="18"/>
                      <a:pt x="45" y="18"/>
                    </a:cubicBezTo>
                    <a:cubicBezTo>
                      <a:pt x="45" y="18"/>
                      <a:pt x="45" y="18"/>
                      <a:pt x="45" y="18"/>
                    </a:cubicBezTo>
                    <a:cubicBezTo>
                      <a:pt x="45" y="17"/>
                      <a:pt x="45" y="17"/>
                      <a:pt x="45" y="17"/>
                    </a:cubicBezTo>
                    <a:cubicBezTo>
                      <a:pt x="45" y="17"/>
                      <a:pt x="45" y="17"/>
                      <a:pt x="45" y="17"/>
                    </a:cubicBezTo>
                    <a:cubicBezTo>
                      <a:pt x="45" y="17"/>
                      <a:pt x="45" y="17"/>
                      <a:pt x="45" y="17"/>
                    </a:cubicBezTo>
                    <a:cubicBezTo>
                      <a:pt x="45" y="17"/>
                      <a:pt x="45" y="17"/>
                      <a:pt x="45" y="17"/>
                    </a:cubicBezTo>
                    <a:cubicBezTo>
                      <a:pt x="45" y="17"/>
                      <a:pt x="45" y="17"/>
                      <a:pt x="45" y="17"/>
                    </a:cubicBezTo>
                    <a:cubicBezTo>
                      <a:pt x="45" y="17"/>
                      <a:pt x="45" y="17"/>
                      <a:pt x="45" y="17"/>
                    </a:cubicBezTo>
                    <a:cubicBezTo>
                      <a:pt x="45" y="17"/>
                      <a:pt x="45" y="17"/>
                      <a:pt x="45" y="17"/>
                    </a:cubicBezTo>
                    <a:cubicBezTo>
                      <a:pt x="45" y="17"/>
                      <a:pt x="45" y="17"/>
                      <a:pt x="45" y="17"/>
                    </a:cubicBezTo>
                    <a:cubicBezTo>
                      <a:pt x="45" y="17"/>
                      <a:pt x="45" y="17"/>
                      <a:pt x="45" y="17"/>
                    </a:cubicBezTo>
                    <a:cubicBezTo>
                      <a:pt x="45" y="17"/>
                      <a:pt x="45" y="17"/>
                      <a:pt x="45" y="17"/>
                    </a:cubicBezTo>
                    <a:cubicBezTo>
                      <a:pt x="44" y="17"/>
                      <a:pt x="44" y="17"/>
                      <a:pt x="44" y="17"/>
                    </a:cubicBezTo>
                    <a:cubicBezTo>
                      <a:pt x="44" y="16"/>
                      <a:pt x="44" y="16"/>
                      <a:pt x="44" y="16"/>
                    </a:cubicBezTo>
                    <a:cubicBezTo>
                      <a:pt x="44" y="16"/>
                      <a:pt x="44" y="16"/>
                      <a:pt x="44" y="16"/>
                    </a:cubicBezTo>
                    <a:cubicBezTo>
                      <a:pt x="44" y="16"/>
                      <a:pt x="44" y="16"/>
                      <a:pt x="44" y="16"/>
                    </a:cubicBezTo>
                    <a:cubicBezTo>
                      <a:pt x="44" y="16"/>
                      <a:pt x="44" y="16"/>
                      <a:pt x="44" y="16"/>
                    </a:cubicBezTo>
                    <a:cubicBezTo>
                      <a:pt x="44" y="16"/>
                      <a:pt x="44" y="16"/>
                      <a:pt x="44" y="16"/>
                    </a:cubicBezTo>
                    <a:cubicBezTo>
                      <a:pt x="44" y="16"/>
                      <a:pt x="44" y="16"/>
                      <a:pt x="44" y="16"/>
                    </a:cubicBezTo>
                    <a:cubicBezTo>
                      <a:pt x="44" y="16"/>
                      <a:pt x="44" y="16"/>
                      <a:pt x="44" y="16"/>
                    </a:cubicBezTo>
                    <a:cubicBezTo>
                      <a:pt x="45" y="16"/>
                      <a:pt x="45" y="16"/>
                      <a:pt x="45" y="16"/>
                    </a:cubicBezTo>
                    <a:cubicBezTo>
                      <a:pt x="45" y="16"/>
                      <a:pt x="45" y="16"/>
                      <a:pt x="45" y="16"/>
                    </a:cubicBezTo>
                    <a:cubicBezTo>
                      <a:pt x="45" y="16"/>
                      <a:pt x="45" y="16"/>
                      <a:pt x="45" y="16"/>
                    </a:cubicBezTo>
                    <a:cubicBezTo>
                      <a:pt x="45" y="16"/>
                      <a:pt x="45" y="16"/>
                      <a:pt x="45" y="16"/>
                    </a:cubicBezTo>
                    <a:cubicBezTo>
                      <a:pt x="45" y="16"/>
                      <a:pt x="45" y="16"/>
                      <a:pt x="45" y="16"/>
                    </a:cubicBezTo>
                    <a:cubicBezTo>
                      <a:pt x="45" y="16"/>
                      <a:pt x="45" y="16"/>
                      <a:pt x="45" y="16"/>
                    </a:cubicBezTo>
                    <a:cubicBezTo>
                      <a:pt x="46" y="16"/>
                      <a:pt x="46" y="16"/>
                      <a:pt x="46" y="16"/>
                    </a:cubicBezTo>
                    <a:cubicBezTo>
                      <a:pt x="46" y="16"/>
                      <a:pt x="46" y="16"/>
                      <a:pt x="46" y="16"/>
                    </a:cubicBezTo>
                    <a:cubicBezTo>
                      <a:pt x="46" y="16"/>
                      <a:pt x="46" y="16"/>
                      <a:pt x="46" y="16"/>
                    </a:cubicBezTo>
                    <a:cubicBezTo>
                      <a:pt x="46" y="16"/>
                      <a:pt x="46" y="16"/>
                      <a:pt x="46" y="16"/>
                    </a:cubicBezTo>
                    <a:cubicBezTo>
                      <a:pt x="47" y="16"/>
                      <a:pt x="47" y="16"/>
                      <a:pt x="47" y="15"/>
                    </a:cubicBezTo>
                    <a:cubicBezTo>
                      <a:pt x="47" y="15"/>
                      <a:pt x="47" y="15"/>
                      <a:pt x="47" y="15"/>
                    </a:cubicBezTo>
                    <a:cubicBezTo>
                      <a:pt x="47" y="15"/>
                      <a:pt x="47" y="15"/>
                      <a:pt x="47" y="15"/>
                    </a:cubicBezTo>
                    <a:cubicBezTo>
                      <a:pt x="47" y="15"/>
                      <a:pt x="47" y="15"/>
                      <a:pt x="47" y="15"/>
                    </a:cubicBezTo>
                    <a:cubicBezTo>
                      <a:pt x="47" y="15"/>
                      <a:pt x="47" y="15"/>
                      <a:pt x="47" y="15"/>
                    </a:cubicBezTo>
                    <a:cubicBezTo>
                      <a:pt x="47" y="15"/>
                      <a:pt x="47" y="15"/>
                      <a:pt x="47" y="15"/>
                    </a:cubicBezTo>
                    <a:cubicBezTo>
                      <a:pt x="47" y="14"/>
                      <a:pt x="47" y="14"/>
                      <a:pt x="47" y="14"/>
                    </a:cubicBezTo>
                    <a:cubicBezTo>
                      <a:pt x="48" y="14"/>
                      <a:pt x="48" y="14"/>
                      <a:pt x="48" y="14"/>
                    </a:cubicBezTo>
                    <a:cubicBezTo>
                      <a:pt x="48" y="14"/>
                      <a:pt x="48" y="14"/>
                      <a:pt x="48" y="14"/>
                    </a:cubicBezTo>
                    <a:cubicBezTo>
                      <a:pt x="48" y="14"/>
                      <a:pt x="48" y="14"/>
                      <a:pt x="48" y="14"/>
                    </a:cubicBezTo>
                    <a:cubicBezTo>
                      <a:pt x="48" y="14"/>
                      <a:pt x="48" y="14"/>
                      <a:pt x="48" y="14"/>
                    </a:cubicBezTo>
                    <a:cubicBezTo>
                      <a:pt x="48" y="14"/>
                      <a:pt x="48" y="14"/>
                      <a:pt x="48" y="14"/>
                    </a:cubicBezTo>
                    <a:cubicBezTo>
                      <a:pt x="48" y="14"/>
                      <a:pt x="48" y="14"/>
                      <a:pt x="48" y="14"/>
                    </a:cubicBezTo>
                    <a:cubicBezTo>
                      <a:pt x="48" y="14"/>
                      <a:pt x="48" y="14"/>
                      <a:pt x="48" y="14"/>
                    </a:cubicBezTo>
                    <a:cubicBezTo>
                      <a:pt x="48" y="14"/>
                      <a:pt x="48" y="14"/>
                      <a:pt x="48" y="14"/>
                    </a:cubicBezTo>
                    <a:cubicBezTo>
                      <a:pt x="48" y="14"/>
                      <a:pt x="48" y="14"/>
                      <a:pt x="48" y="14"/>
                    </a:cubicBezTo>
                    <a:cubicBezTo>
                      <a:pt x="48" y="14"/>
                      <a:pt x="48" y="14"/>
                      <a:pt x="48" y="14"/>
                    </a:cubicBezTo>
                    <a:cubicBezTo>
                      <a:pt x="48" y="14"/>
                      <a:pt x="48" y="14"/>
                      <a:pt x="48" y="14"/>
                    </a:cubicBezTo>
                    <a:cubicBezTo>
                      <a:pt x="48" y="14"/>
                      <a:pt x="48" y="14"/>
                      <a:pt x="48" y="14"/>
                    </a:cubicBezTo>
                    <a:cubicBezTo>
                      <a:pt x="48" y="14"/>
                      <a:pt x="48" y="14"/>
                      <a:pt x="48" y="14"/>
                    </a:cubicBezTo>
                    <a:cubicBezTo>
                      <a:pt x="48" y="14"/>
                      <a:pt x="48" y="14"/>
                      <a:pt x="48" y="14"/>
                    </a:cubicBezTo>
                    <a:cubicBezTo>
                      <a:pt x="48" y="14"/>
                      <a:pt x="48" y="14"/>
                      <a:pt x="48" y="14"/>
                    </a:cubicBezTo>
                    <a:cubicBezTo>
                      <a:pt x="48" y="14"/>
                      <a:pt x="48" y="14"/>
                      <a:pt x="48" y="14"/>
                    </a:cubicBezTo>
                    <a:cubicBezTo>
                      <a:pt x="48" y="13"/>
                      <a:pt x="48" y="13"/>
                      <a:pt x="48" y="13"/>
                    </a:cubicBezTo>
                    <a:cubicBezTo>
                      <a:pt x="48" y="13"/>
                      <a:pt x="48" y="13"/>
                      <a:pt x="48" y="13"/>
                    </a:cubicBezTo>
                    <a:cubicBezTo>
                      <a:pt x="49" y="13"/>
                      <a:pt x="49" y="13"/>
                      <a:pt x="49" y="13"/>
                    </a:cubicBezTo>
                    <a:cubicBezTo>
                      <a:pt x="49" y="13"/>
                      <a:pt x="49" y="13"/>
                      <a:pt x="49" y="13"/>
                    </a:cubicBezTo>
                    <a:cubicBezTo>
                      <a:pt x="48" y="13"/>
                      <a:pt x="48" y="13"/>
                      <a:pt x="48" y="13"/>
                    </a:cubicBezTo>
                    <a:cubicBezTo>
                      <a:pt x="48" y="13"/>
                      <a:pt x="48" y="13"/>
                      <a:pt x="48" y="13"/>
                    </a:cubicBezTo>
                    <a:cubicBezTo>
                      <a:pt x="48" y="13"/>
                      <a:pt x="48" y="13"/>
                      <a:pt x="48" y="13"/>
                    </a:cubicBezTo>
                    <a:cubicBezTo>
                      <a:pt x="48" y="13"/>
                      <a:pt x="48" y="13"/>
                      <a:pt x="48" y="13"/>
                    </a:cubicBezTo>
                    <a:cubicBezTo>
                      <a:pt x="48" y="12"/>
                      <a:pt x="48" y="12"/>
                      <a:pt x="48" y="12"/>
                    </a:cubicBezTo>
                    <a:cubicBezTo>
                      <a:pt x="49" y="13"/>
                      <a:pt x="49" y="13"/>
                      <a:pt x="49" y="13"/>
                    </a:cubicBezTo>
                    <a:cubicBezTo>
                      <a:pt x="49" y="13"/>
                      <a:pt x="49" y="13"/>
                      <a:pt x="49" y="13"/>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50" y="12"/>
                      <a:pt x="50" y="12"/>
                      <a:pt x="50" y="12"/>
                    </a:cubicBezTo>
                    <a:cubicBezTo>
                      <a:pt x="50" y="12"/>
                      <a:pt x="50" y="12"/>
                      <a:pt x="50" y="12"/>
                    </a:cubicBezTo>
                    <a:cubicBezTo>
                      <a:pt x="50" y="12"/>
                      <a:pt x="50" y="12"/>
                      <a:pt x="50" y="12"/>
                    </a:cubicBezTo>
                    <a:cubicBezTo>
                      <a:pt x="50" y="12"/>
                      <a:pt x="50" y="12"/>
                      <a:pt x="50" y="12"/>
                    </a:cubicBezTo>
                    <a:cubicBezTo>
                      <a:pt x="50" y="12"/>
                      <a:pt x="50" y="12"/>
                      <a:pt x="50" y="12"/>
                    </a:cubicBezTo>
                    <a:cubicBezTo>
                      <a:pt x="50" y="12"/>
                      <a:pt x="50" y="12"/>
                      <a:pt x="50" y="12"/>
                    </a:cubicBezTo>
                    <a:cubicBezTo>
                      <a:pt x="50" y="12"/>
                      <a:pt x="50" y="12"/>
                      <a:pt x="50" y="12"/>
                    </a:cubicBezTo>
                    <a:cubicBezTo>
                      <a:pt x="50" y="12"/>
                      <a:pt x="50" y="12"/>
                      <a:pt x="50" y="12"/>
                    </a:cubicBezTo>
                    <a:cubicBezTo>
                      <a:pt x="50" y="12"/>
                      <a:pt x="50" y="12"/>
                      <a:pt x="50" y="12"/>
                    </a:cubicBezTo>
                    <a:cubicBezTo>
                      <a:pt x="50" y="12"/>
                      <a:pt x="50" y="12"/>
                      <a:pt x="50" y="12"/>
                    </a:cubicBezTo>
                    <a:cubicBezTo>
                      <a:pt x="50" y="12"/>
                      <a:pt x="50" y="12"/>
                      <a:pt x="50" y="12"/>
                    </a:cubicBezTo>
                    <a:cubicBezTo>
                      <a:pt x="50" y="12"/>
                      <a:pt x="50" y="12"/>
                      <a:pt x="50" y="12"/>
                    </a:cubicBezTo>
                    <a:cubicBezTo>
                      <a:pt x="51" y="12"/>
                      <a:pt x="51" y="12"/>
                      <a:pt x="51" y="12"/>
                    </a:cubicBezTo>
                    <a:cubicBezTo>
                      <a:pt x="51" y="12"/>
                      <a:pt x="51" y="12"/>
                      <a:pt x="51" y="12"/>
                    </a:cubicBezTo>
                    <a:cubicBezTo>
                      <a:pt x="51" y="12"/>
                      <a:pt x="51" y="12"/>
                      <a:pt x="51" y="12"/>
                    </a:cubicBezTo>
                    <a:cubicBezTo>
                      <a:pt x="51" y="12"/>
                      <a:pt x="51" y="12"/>
                      <a:pt x="51" y="12"/>
                    </a:cubicBezTo>
                    <a:cubicBezTo>
                      <a:pt x="51" y="12"/>
                      <a:pt x="51" y="12"/>
                      <a:pt x="51" y="12"/>
                    </a:cubicBezTo>
                    <a:cubicBezTo>
                      <a:pt x="51" y="12"/>
                      <a:pt x="51" y="12"/>
                      <a:pt x="51" y="12"/>
                    </a:cubicBezTo>
                    <a:cubicBezTo>
                      <a:pt x="52" y="12"/>
                      <a:pt x="52" y="12"/>
                      <a:pt x="52" y="12"/>
                    </a:cubicBezTo>
                    <a:cubicBezTo>
                      <a:pt x="52" y="12"/>
                      <a:pt x="52" y="12"/>
                      <a:pt x="52" y="12"/>
                    </a:cubicBezTo>
                    <a:cubicBezTo>
                      <a:pt x="51" y="12"/>
                      <a:pt x="51" y="12"/>
                      <a:pt x="51" y="12"/>
                    </a:cubicBezTo>
                    <a:cubicBezTo>
                      <a:pt x="52" y="12"/>
                      <a:pt x="52" y="12"/>
                      <a:pt x="52" y="12"/>
                    </a:cubicBezTo>
                    <a:cubicBezTo>
                      <a:pt x="52" y="12"/>
                      <a:pt x="52" y="12"/>
                      <a:pt x="52" y="12"/>
                    </a:cubicBezTo>
                    <a:cubicBezTo>
                      <a:pt x="52" y="12"/>
                      <a:pt x="52" y="12"/>
                      <a:pt x="52" y="12"/>
                    </a:cubicBezTo>
                    <a:cubicBezTo>
                      <a:pt x="52" y="12"/>
                      <a:pt x="52" y="12"/>
                      <a:pt x="52" y="12"/>
                    </a:cubicBezTo>
                    <a:cubicBezTo>
                      <a:pt x="52" y="12"/>
                      <a:pt x="52" y="12"/>
                      <a:pt x="52" y="12"/>
                    </a:cubicBezTo>
                    <a:cubicBezTo>
                      <a:pt x="52" y="12"/>
                      <a:pt x="52" y="12"/>
                      <a:pt x="52" y="12"/>
                    </a:cubicBezTo>
                    <a:cubicBezTo>
                      <a:pt x="52" y="12"/>
                      <a:pt x="52" y="12"/>
                      <a:pt x="52" y="12"/>
                    </a:cubicBezTo>
                    <a:cubicBezTo>
                      <a:pt x="53" y="12"/>
                      <a:pt x="53" y="12"/>
                      <a:pt x="53" y="12"/>
                    </a:cubicBezTo>
                    <a:cubicBezTo>
                      <a:pt x="53" y="12"/>
                      <a:pt x="53" y="12"/>
                      <a:pt x="53" y="12"/>
                    </a:cubicBezTo>
                    <a:cubicBezTo>
                      <a:pt x="53" y="12"/>
                      <a:pt x="53" y="12"/>
                      <a:pt x="53" y="12"/>
                    </a:cubicBezTo>
                    <a:cubicBezTo>
                      <a:pt x="53" y="12"/>
                      <a:pt x="53" y="12"/>
                      <a:pt x="53" y="12"/>
                    </a:cubicBezTo>
                    <a:cubicBezTo>
                      <a:pt x="53" y="12"/>
                      <a:pt x="53" y="12"/>
                      <a:pt x="53" y="12"/>
                    </a:cubicBezTo>
                    <a:cubicBezTo>
                      <a:pt x="53" y="12"/>
                      <a:pt x="53" y="12"/>
                      <a:pt x="53" y="12"/>
                    </a:cubicBezTo>
                    <a:cubicBezTo>
                      <a:pt x="53" y="12"/>
                      <a:pt x="53" y="12"/>
                      <a:pt x="53" y="12"/>
                    </a:cubicBezTo>
                    <a:cubicBezTo>
                      <a:pt x="53" y="12"/>
                      <a:pt x="53" y="12"/>
                      <a:pt x="53" y="12"/>
                    </a:cubicBezTo>
                    <a:cubicBezTo>
                      <a:pt x="54" y="12"/>
                      <a:pt x="54" y="12"/>
                      <a:pt x="54" y="12"/>
                    </a:cubicBezTo>
                    <a:cubicBezTo>
                      <a:pt x="54" y="12"/>
                      <a:pt x="54" y="12"/>
                      <a:pt x="54" y="12"/>
                    </a:cubicBezTo>
                    <a:cubicBezTo>
                      <a:pt x="54" y="12"/>
                      <a:pt x="54" y="12"/>
                      <a:pt x="54" y="12"/>
                    </a:cubicBezTo>
                    <a:cubicBezTo>
                      <a:pt x="54" y="12"/>
                      <a:pt x="54" y="12"/>
                      <a:pt x="54" y="12"/>
                    </a:cubicBezTo>
                    <a:cubicBezTo>
                      <a:pt x="54" y="12"/>
                      <a:pt x="54" y="12"/>
                      <a:pt x="54" y="12"/>
                    </a:cubicBezTo>
                    <a:cubicBezTo>
                      <a:pt x="54" y="12"/>
                      <a:pt x="54" y="12"/>
                      <a:pt x="54" y="12"/>
                    </a:cubicBezTo>
                    <a:cubicBezTo>
                      <a:pt x="55" y="12"/>
                      <a:pt x="55" y="12"/>
                      <a:pt x="55" y="12"/>
                    </a:cubicBezTo>
                    <a:cubicBezTo>
                      <a:pt x="55" y="12"/>
                      <a:pt x="55" y="12"/>
                      <a:pt x="55" y="12"/>
                    </a:cubicBezTo>
                    <a:cubicBezTo>
                      <a:pt x="55" y="12"/>
                      <a:pt x="55" y="12"/>
                      <a:pt x="55" y="12"/>
                    </a:cubicBezTo>
                    <a:cubicBezTo>
                      <a:pt x="55" y="12"/>
                      <a:pt x="55" y="12"/>
                      <a:pt x="55" y="12"/>
                    </a:cubicBezTo>
                    <a:cubicBezTo>
                      <a:pt x="55" y="12"/>
                      <a:pt x="55" y="12"/>
                      <a:pt x="55" y="12"/>
                    </a:cubicBezTo>
                    <a:cubicBezTo>
                      <a:pt x="55" y="13"/>
                      <a:pt x="55" y="13"/>
                      <a:pt x="55" y="13"/>
                    </a:cubicBezTo>
                    <a:cubicBezTo>
                      <a:pt x="55" y="13"/>
                      <a:pt x="55" y="13"/>
                      <a:pt x="55" y="13"/>
                    </a:cubicBezTo>
                    <a:cubicBezTo>
                      <a:pt x="56" y="13"/>
                      <a:pt x="56" y="13"/>
                      <a:pt x="56" y="13"/>
                    </a:cubicBezTo>
                    <a:cubicBezTo>
                      <a:pt x="55" y="13"/>
                      <a:pt x="55" y="13"/>
                      <a:pt x="55" y="13"/>
                    </a:cubicBezTo>
                    <a:cubicBezTo>
                      <a:pt x="55" y="13"/>
                      <a:pt x="55" y="13"/>
                      <a:pt x="55" y="13"/>
                    </a:cubicBezTo>
                    <a:cubicBezTo>
                      <a:pt x="55" y="13"/>
                      <a:pt x="55" y="13"/>
                      <a:pt x="55" y="13"/>
                    </a:cubicBezTo>
                    <a:cubicBezTo>
                      <a:pt x="55" y="13"/>
                      <a:pt x="55" y="13"/>
                      <a:pt x="55" y="13"/>
                    </a:cubicBezTo>
                    <a:cubicBezTo>
                      <a:pt x="55" y="13"/>
                      <a:pt x="55" y="13"/>
                      <a:pt x="55" y="13"/>
                    </a:cubicBezTo>
                    <a:cubicBezTo>
                      <a:pt x="56" y="13"/>
                      <a:pt x="56" y="13"/>
                      <a:pt x="56" y="13"/>
                    </a:cubicBezTo>
                    <a:cubicBezTo>
                      <a:pt x="55" y="13"/>
                      <a:pt x="55" y="13"/>
                      <a:pt x="55" y="13"/>
                    </a:cubicBezTo>
                    <a:cubicBezTo>
                      <a:pt x="56" y="13"/>
                      <a:pt x="56" y="13"/>
                      <a:pt x="56" y="13"/>
                    </a:cubicBezTo>
                    <a:cubicBezTo>
                      <a:pt x="56" y="13"/>
                      <a:pt x="56" y="13"/>
                      <a:pt x="56" y="13"/>
                    </a:cubicBezTo>
                    <a:cubicBezTo>
                      <a:pt x="56" y="13"/>
                      <a:pt x="56" y="13"/>
                      <a:pt x="56" y="13"/>
                    </a:cubicBezTo>
                    <a:cubicBezTo>
                      <a:pt x="56" y="13"/>
                      <a:pt x="56" y="13"/>
                      <a:pt x="56" y="13"/>
                    </a:cubicBezTo>
                    <a:cubicBezTo>
                      <a:pt x="56" y="13"/>
                      <a:pt x="56" y="13"/>
                      <a:pt x="56" y="13"/>
                    </a:cubicBezTo>
                    <a:cubicBezTo>
                      <a:pt x="56" y="13"/>
                      <a:pt x="56" y="13"/>
                      <a:pt x="56" y="13"/>
                    </a:cubicBezTo>
                    <a:cubicBezTo>
                      <a:pt x="56" y="13"/>
                      <a:pt x="56" y="13"/>
                      <a:pt x="56" y="13"/>
                    </a:cubicBezTo>
                    <a:cubicBezTo>
                      <a:pt x="57" y="13"/>
                      <a:pt x="57" y="13"/>
                      <a:pt x="57" y="13"/>
                    </a:cubicBezTo>
                    <a:cubicBezTo>
                      <a:pt x="57" y="13"/>
                      <a:pt x="57" y="13"/>
                      <a:pt x="57" y="13"/>
                    </a:cubicBezTo>
                    <a:cubicBezTo>
                      <a:pt x="57" y="13"/>
                      <a:pt x="57" y="13"/>
                      <a:pt x="57" y="13"/>
                    </a:cubicBezTo>
                    <a:cubicBezTo>
                      <a:pt x="57" y="13"/>
                      <a:pt x="57" y="13"/>
                      <a:pt x="57" y="13"/>
                    </a:cubicBezTo>
                    <a:cubicBezTo>
                      <a:pt x="57" y="13"/>
                      <a:pt x="57" y="13"/>
                      <a:pt x="57" y="13"/>
                    </a:cubicBezTo>
                    <a:cubicBezTo>
                      <a:pt x="57" y="13"/>
                      <a:pt x="57" y="13"/>
                      <a:pt x="57" y="13"/>
                    </a:cubicBezTo>
                    <a:cubicBezTo>
                      <a:pt x="57" y="13"/>
                      <a:pt x="57" y="13"/>
                      <a:pt x="57" y="13"/>
                    </a:cubicBezTo>
                    <a:cubicBezTo>
                      <a:pt x="57" y="14"/>
                      <a:pt x="57" y="14"/>
                      <a:pt x="57" y="14"/>
                    </a:cubicBezTo>
                    <a:cubicBezTo>
                      <a:pt x="57" y="14"/>
                      <a:pt x="57" y="14"/>
                      <a:pt x="57" y="14"/>
                    </a:cubicBezTo>
                    <a:cubicBezTo>
                      <a:pt x="57" y="14"/>
                      <a:pt x="57" y="14"/>
                      <a:pt x="57" y="14"/>
                    </a:cubicBezTo>
                    <a:cubicBezTo>
                      <a:pt x="58" y="14"/>
                      <a:pt x="58" y="14"/>
                      <a:pt x="58" y="14"/>
                    </a:cubicBezTo>
                    <a:cubicBezTo>
                      <a:pt x="58" y="14"/>
                      <a:pt x="58" y="14"/>
                      <a:pt x="58" y="14"/>
                    </a:cubicBezTo>
                    <a:cubicBezTo>
                      <a:pt x="58" y="14"/>
                      <a:pt x="58" y="14"/>
                      <a:pt x="58" y="14"/>
                    </a:cubicBezTo>
                    <a:cubicBezTo>
                      <a:pt x="58" y="14"/>
                      <a:pt x="58" y="14"/>
                      <a:pt x="58" y="14"/>
                    </a:cubicBezTo>
                    <a:cubicBezTo>
                      <a:pt x="58" y="14"/>
                      <a:pt x="58" y="14"/>
                      <a:pt x="58" y="14"/>
                    </a:cubicBezTo>
                    <a:cubicBezTo>
                      <a:pt x="58" y="14"/>
                      <a:pt x="58" y="14"/>
                      <a:pt x="58" y="14"/>
                    </a:cubicBezTo>
                    <a:cubicBezTo>
                      <a:pt x="58" y="14"/>
                      <a:pt x="58" y="14"/>
                      <a:pt x="58" y="14"/>
                    </a:cubicBezTo>
                    <a:cubicBezTo>
                      <a:pt x="58" y="13"/>
                      <a:pt x="58" y="13"/>
                      <a:pt x="58" y="13"/>
                    </a:cubicBezTo>
                    <a:cubicBezTo>
                      <a:pt x="58" y="13"/>
                      <a:pt x="58" y="13"/>
                      <a:pt x="58" y="13"/>
                    </a:cubicBezTo>
                    <a:cubicBezTo>
                      <a:pt x="58" y="14"/>
                      <a:pt x="58" y="14"/>
                      <a:pt x="58" y="14"/>
                    </a:cubicBezTo>
                    <a:cubicBezTo>
                      <a:pt x="58" y="14"/>
                      <a:pt x="58" y="14"/>
                      <a:pt x="58" y="14"/>
                    </a:cubicBezTo>
                    <a:cubicBezTo>
                      <a:pt x="58" y="14"/>
                      <a:pt x="58" y="14"/>
                      <a:pt x="58" y="14"/>
                    </a:cubicBezTo>
                    <a:cubicBezTo>
                      <a:pt x="58" y="14"/>
                      <a:pt x="58" y="14"/>
                      <a:pt x="58" y="14"/>
                    </a:cubicBezTo>
                    <a:cubicBezTo>
                      <a:pt x="58" y="14"/>
                      <a:pt x="58" y="14"/>
                      <a:pt x="58" y="14"/>
                    </a:cubicBezTo>
                    <a:cubicBezTo>
                      <a:pt x="58" y="14"/>
                      <a:pt x="58" y="14"/>
                      <a:pt x="58" y="14"/>
                    </a:cubicBezTo>
                    <a:cubicBezTo>
                      <a:pt x="58" y="15"/>
                      <a:pt x="58" y="15"/>
                      <a:pt x="58" y="15"/>
                    </a:cubicBezTo>
                    <a:cubicBezTo>
                      <a:pt x="58" y="15"/>
                      <a:pt x="58" y="15"/>
                      <a:pt x="58" y="15"/>
                    </a:cubicBezTo>
                    <a:cubicBezTo>
                      <a:pt x="58" y="15"/>
                      <a:pt x="58" y="15"/>
                      <a:pt x="58" y="15"/>
                    </a:cubicBezTo>
                    <a:cubicBezTo>
                      <a:pt x="58" y="15"/>
                      <a:pt x="58" y="15"/>
                      <a:pt x="58" y="15"/>
                    </a:cubicBezTo>
                    <a:cubicBezTo>
                      <a:pt x="58" y="15"/>
                      <a:pt x="58" y="15"/>
                      <a:pt x="58" y="15"/>
                    </a:cubicBezTo>
                    <a:cubicBezTo>
                      <a:pt x="59" y="15"/>
                      <a:pt x="59" y="15"/>
                      <a:pt x="59" y="15"/>
                    </a:cubicBezTo>
                    <a:cubicBezTo>
                      <a:pt x="59" y="15"/>
                      <a:pt x="59" y="15"/>
                      <a:pt x="59" y="15"/>
                    </a:cubicBezTo>
                    <a:cubicBezTo>
                      <a:pt x="59" y="15"/>
                      <a:pt x="59" y="15"/>
                      <a:pt x="59" y="15"/>
                    </a:cubicBezTo>
                    <a:cubicBezTo>
                      <a:pt x="59" y="15"/>
                      <a:pt x="59" y="15"/>
                      <a:pt x="59" y="15"/>
                    </a:cubicBezTo>
                    <a:cubicBezTo>
                      <a:pt x="59" y="15"/>
                      <a:pt x="59" y="15"/>
                      <a:pt x="59" y="15"/>
                    </a:cubicBezTo>
                    <a:cubicBezTo>
                      <a:pt x="60" y="15"/>
                      <a:pt x="60" y="15"/>
                      <a:pt x="60" y="15"/>
                    </a:cubicBezTo>
                    <a:cubicBezTo>
                      <a:pt x="60" y="15"/>
                      <a:pt x="60" y="15"/>
                      <a:pt x="60" y="15"/>
                    </a:cubicBezTo>
                    <a:cubicBezTo>
                      <a:pt x="60" y="15"/>
                      <a:pt x="60" y="15"/>
                      <a:pt x="60" y="15"/>
                    </a:cubicBezTo>
                    <a:cubicBezTo>
                      <a:pt x="60" y="15"/>
                      <a:pt x="60" y="15"/>
                      <a:pt x="60" y="15"/>
                    </a:cubicBezTo>
                    <a:cubicBezTo>
                      <a:pt x="60" y="15"/>
                      <a:pt x="60" y="15"/>
                      <a:pt x="60" y="15"/>
                    </a:cubicBezTo>
                    <a:cubicBezTo>
                      <a:pt x="60" y="15"/>
                      <a:pt x="60" y="15"/>
                      <a:pt x="60" y="15"/>
                    </a:cubicBezTo>
                    <a:cubicBezTo>
                      <a:pt x="60" y="15"/>
                      <a:pt x="60" y="15"/>
                      <a:pt x="60" y="15"/>
                    </a:cubicBezTo>
                    <a:cubicBezTo>
                      <a:pt x="60" y="15"/>
                      <a:pt x="60" y="15"/>
                      <a:pt x="60" y="15"/>
                    </a:cubicBezTo>
                    <a:cubicBezTo>
                      <a:pt x="60" y="15"/>
                      <a:pt x="60" y="15"/>
                      <a:pt x="60" y="15"/>
                    </a:cubicBezTo>
                    <a:cubicBezTo>
                      <a:pt x="60" y="15"/>
                      <a:pt x="60" y="15"/>
                      <a:pt x="60" y="15"/>
                    </a:cubicBezTo>
                    <a:cubicBezTo>
                      <a:pt x="61" y="15"/>
                      <a:pt x="61" y="15"/>
                      <a:pt x="61" y="15"/>
                    </a:cubicBezTo>
                    <a:cubicBezTo>
                      <a:pt x="61" y="15"/>
                      <a:pt x="61" y="15"/>
                      <a:pt x="61" y="15"/>
                    </a:cubicBezTo>
                    <a:cubicBezTo>
                      <a:pt x="61" y="15"/>
                      <a:pt x="61" y="15"/>
                      <a:pt x="61" y="15"/>
                    </a:cubicBezTo>
                    <a:cubicBezTo>
                      <a:pt x="61" y="15"/>
                      <a:pt x="61" y="15"/>
                      <a:pt x="61" y="15"/>
                    </a:cubicBezTo>
                    <a:cubicBezTo>
                      <a:pt x="61" y="15"/>
                      <a:pt x="61" y="15"/>
                      <a:pt x="61" y="15"/>
                    </a:cubicBezTo>
                    <a:cubicBezTo>
                      <a:pt x="61" y="15"/>
                      <a:pt x="61" y="15"/>
                      <a:pt x="61" y="15"/>
                    </a:cubicBezTo>
                    <a:cubicBezTo>
                      <a:pt x="61" y="15"/>
                      <a:pt x="61" y="15"/>
                      <a:pt x="61" y="15"/>
                    </a:cubicBezTo>
                    <a:cubicBezTo>
                      <a:pt x="61" y="15"/>
                      <a:pt x="61" y="15"/>
                      <a:pt x="61" y="15"/>
                    </a:cubicBezTo>
                    <a:cubicBezTo>
                      <a:pt x="61" y="15"/>
                      <a:pt x="61" y="15"/>
                      <a:pt x="61" y="15"/>
                    </a:cubicBezTo>
                    <a:cubicBezTo>
                      <a:pt x="61" y="15"/>
                      <a:pt x="61" y="15"/>
                      <a:pt x="61" y="15"/>
                    </a:cubicBezTo>
                    <a:cubicBezTo>
                      <a:pt x="61" y="14"/>
                      <a:pt x="61" y="14"/>
                      <a:pt x="61" y="14"/>
                    </a:cubicBezTo>
                    <a:cubicBezTo>
                      <a:pt x="61" y="14"/>
                      <a:pt x="61" y="14"/>
                      <a:pt x="61" y="14"/>
                    </a:cubicBezTo>
                    <a:cubicBezTo>
                      <a:pt x="61" y="14"/>
                      <a:pt x="61" y="14"/>
                      <a:pt x="61" y="14"/>
                    </a:cubicBezTo>
                    <a:cubicBezTo>
                      <a:pt x="61" y="14"/>
                      <a:pt x="61" y="14"/>
                      <a:pt x="61" y="14"/>
                    </a:cubicBezTo>
                    <a:cubicBezTo>
                      <a:pt x="61" y="14"/>
                      <a:pt x="61" y="14"/>
                      <a:pt x="61" y="14"/>
                    </a:cubicBezTo>
                    <a:cubicBezTo>
                      <a:pt x="61" y="14"/>
                      <a:pt x="61" y="14"/>
                      <a:pt x="61" y="14"/>
                    </a:cubicBezTo>
                    <a:cubicBezTo>
                      <a:pt x="61" y="14"/>
                      <a:pt x="61" y="14"/>
                      <a:pt x="61" y="14"/>
                    </a:cubicBezTo>
                    <a:cubicBezTo>
                      <a:pt x="61" y="14"/>
                      <a:pt x="61" y="14"/>
                      <a:pt x="61" y="14"/>
                    </a:cubicBezTo>
                    <a:cubicBezTo>
                      <a:pt x="61" y="14"/>
                      <a:pt x="61" y="14"/>
                      <a:pt x="61" y="14"/>
                    </a:cubicBezTo>
                    <a:cubicBezTo>
                      <a:pt x="61" y="13"/>
                      <a:pt x="61" y="13"/>
                      <a:pt x="61" y="13"/>
                    </a:cubicBezTo>
                    <a:cubicBezTo>
                      <a:pt x="61" y="13"/>
                      <a:pt x="61" y="13"/>
                      <a:pt x="61" y="13"/>
                    </a:cubicBezTo>
                    <a:cubicBezTo>
                      <a:pt x="61" y="13"/>
                      <a:pt x="61" y="13"/>
                      <a:pt x="61" y="13"/>
                    </a:cubicBezTo>
                    <a:cubicBezTo>
                      <a:pt x="61" y="13"/>
                      <a:pt x="61" y="13"/>
                      <a:pt x="61" y="13"/>
                    </a:cubicBezTo>
                    <a:cubicBezTo>
                      <a:pt x="61" y="13"/>
                      <a:pt x="61" y="13"/>
                      <a:pt x="61" y="13"/>
                    </a:cubicBezTo>
                    <a:cubicBezTo>
                      <a:pt x="61" y="13"/>
                      <a:pt x="61" y="13"/>
                      <a:pt x="61" y="13"/>
                    </a:cubicBezTo>
                    <a:cubicBezTo>
                      <a:pt x="61" y="13"/>
                      <a:pt x="61" y="13"/>
                      <a:pt x="61" y="13"/>
                    </a:cubicBezTo>
                    <a:cubicBezTo>
                      <a:pt x="61" y="13"/>
                      <a:pt x="61" y="13"/>
                      <a:pt x="61" y="13"/>
                    </a:cubicBezTo>
                    <a:cubicBezTo>
                      <a:pt x="61" y="13"/>
                      <a:pt x="61" y="13"/>
                      <a:pt x="61" y="13"/>
                    </a:cubicBezTo>
                    <a:cubicBezTo>
                      <a:pt x="61" y="13"/>
                      <a:pt x="61" y="13"/>
                      <a:pt x="61" y="13"/>
                    </a:cubicBezTo>
                    <a:cubicBezTo>
                      <a:pt x="61" y="13"/>
                      <a:pt x="61" y="13"/>
                      <a:pt x="61" y="13"/>
                    </a:cubicBezTo>
                    <a:cubicBezTo>
                      <a:pt x="61" y="13"/>
                      <a:pt x="61" y="13"/>
                      <a:pt x="61" y="13"/>
                    </a:cubicBezTo>
                    <a:cubicBezTo>
                      <a:pt x="61" y="13"/>
                      <a:pt x="61" y="13"/>
                      <a:pt x="61" y="13"/>
                    </a:cubicBezTo>
                    <a:cubicBezTo>
                      <a:pt x="62" y="12"/>
                      <a:pt x="62" y="12"/>
                      <a:pt x="62" y="12"/>
                    </a:cubicBezTo>
                    <a:cubicBezTo>
                      <a:pt x="62" y="12"/>
                      <a:pt x="62" y="12"/>
                      <a:pt x="62" y="12"/>
                    </a:cubicBezTo>
                    <a:cubicBezTo>
                      <a:pt x="62" y="12"/>
                      <a:pt x="62" y="12"/>
                      <a:pt x="62" y="12"/>
                    </a:cubicBezTo>
                    <a:cubicBezTo>
                      <a:pt x="62" y="12"/>
                      <a:pt x="62" y="12"/>
                      <a:pt x="62" y="12"/>
                    </a:cubicBezTo>
                    <a:cubicBezTo>
                      <a:pt x="62" y="12"/>
                      <a:pt x="62" y="12"/>
                      <a:pt x="62" y="12"/>
                    </a:cubicBezTo>
                    <a:cubicBezTo>
                      <a:pt x="62" y="12"/>
                      <a:pt x="62" y="12"/>
                      <a:pt x="62" y="12"/>
                    </a:cubicBezTo>
                    <a:cubicBezTo>
                      <a:pt x="62" y="11"/>
                      <a:pt x="62" y="11"/>
                      <a:pt x="62" y="11"/>
                    </a:cubicBezTo>
                    <a:cubicBezTo>
                      <a:pt x="62" y="11"/>
                      <a:pt x="62" y="11"/>
                      <a:pt x="62" y="11"/>
                    </a:cubicBezTo>
                    <a:cubicBezTo>
                      <a:pt x="62" y="11"/>
                      <a:pt x="62" y="11"/>
                      <a:pt x="62" y="11"/>
                    </a:cubicBezTo>
                    <a:cubicBezTo>
                      <a:pt x="62" y="11"/>
                      <a:pt x="62" y="11"/>
                      <a:pt x="62" y="11"/>
                    </a:cubicBezTo>
                    <a:cubicBezTo>
                      <a:pt x="62" y="11"/>
                      <a:pt x="62" y="11"/>
                      <a:pt x="62" y="11"/>
                    </a:cubicBezTo>
                    <a:cubicBezTo>
                      <a:pt x="62" y="11"/>
                      <a:pt x="62" y="11"/>
                      <a:pt x="62" y="11"/>
                    </a:cubicBezTo>
                    <a:cubicBezTo>
                      <a:pt x="63" y="11"/>
                      <a:pt x="63" y="11"/>
                      <a:pt x="63" y="11"/>
                    </a:cubicBezTo>
                    <a:cubicBezTo>
                      <a:pt x="63" y="11"/>
                      <a:pt x="63" y="11"/>
                      <a:pt x="63" y="11"/>
                    </a:cubicBezTo>
                    <a:cubicBezTo>
                      <a:pt x="63" y="10"/>
                      <a:pt x="63" y="10"/>
                      <a:pt x="63" y="10"/>
                    </a:cubicBezTo>
                    <a:cubicBezTo>
                      <a:pt x="63" y="10"/>
                      <a:pt x="63" y="10"/>
                      <a:pt x="63" y="10"/>
                    </a:cubicBezTo>
                    <a:cubicBezTo>
                      <a:pt x="63" y="10"/>
                      <a:pt x="63" y="10"/>
                      <a:pt x="63" y="10"/>
                    </a:cubicBezTo>
                    <a:cubicBezTo>
                      <a:pt x="63" y="10"/>
                      <a:pt x="63" y="10"/>
                      <a:pt x="63" y="10"/>
                    </a:cubicBezTo>
                    <a:cubicBezTo>
                      <a:pt x="64" y="10"/>
                      <a:pt x="64" y="10"/>
                      <a:pt x="64" y="10"/>
                    </a:cubicBezTo>
                    <a:cubicBezTo>
                      <a:pt x="64" y="10"/>
                      <a:pt x="64" y="10"/>
                      <a:pt x="64" y="10"/>
                    </a:cubicBezTo>
                    <a:cubicBezTo>
                      <a:pt x="64" y="10"/>
                      <a:pt x="64" y="10"/>
                      <a:pt x="64" y="10"/>
                    </a:cubicBezTo>
                    <a:cubicBezTo>
                      <a:pt x="64" y="10"/>
                      <a:pt x="64" y="10"/>
                      <a:pt x="64" y="10"/>
                    </a:cubicBezTo>
                    <a:cubicBezTo>
                      <a:pt x="64" y="10"/>
                      <a:pt x="64" y="10"/>
                      <a:pt x="64" y="10"/>
                    </a:cubicBezTo>
                    <a:cubicBezTo>
                      <a:pt x="64" y="10"/>
                      <a:pt x="64" y="10"/>
                      <a:pt x="64" y="10"/>
                    </a:cubicBezTo>
                    <a:cubicBezTo>
                      <a:pt x="64" y="10"/>
                      <a:pt x="64" y="10"/>
                      <a:pt x="64" y="10"/>
                    </a:cubicBezTo>
                    <a:cubicBezTo>
                      <a:pt x="64" y="10"/>
                      <a:pt x="64" y="10"/>
                      <a:pt x="64" y="10"/>
                    </a:cubicBezTo>
                    <a:cubicBezTo>
                      <a:pt x="64" y="10"/>
                      <a:pt x="64" y="10"/>
                      <a:pt x="64" y="10"/>
                    </a:cubicBezTo>
                    <a:cubicBezTo>
                      <a:pt x="64" y="10"/>
                      <a:pt x="64" y="10"/>
                      <a:pt x="64" y="10"/>
                    </a:cubicBezTo>
                    <a:cubicBezTo>
                      <a:pt x="64" y="10"/>
                      <a:pt x="64" y="10"/>
                      <a:pt x="64" y="10"/>
                    </a:cubicBezTo>
                    <a:cubicBezTo>
                      <a:pt x="65" y="10"/>
                      <a:pt x="65" y="10"/>
                      <a:pt x="65" y="10"/>
                    </a:cubicBezTo>
                    <a:cubicBezTo>
                      <a:pt x="65" y="10"/>
                      <a:pt x="65" y="10"/>
                      <a:pt x="65" y="10"/>
                    </a:cubicBezTo>
                    <a:cubicBezTo>
                      <a:pt x="65" y="10"/>
                      <a:pt x="65" y="10"/>
                      <a:pt x="65" y="10"/>
                    </a:cubicBezTo>
                    <a:cubicBezTo>
                      <a:pt x="65" y="11"/>
                      <a:pt x="65" y="11"/>
                      <a:pt x="65" y="11"/>
                    </a:cubicBezTo>
                    <a:cubicBezTo>
                      <a:pt x="65" y="11"/>
                      <a:pt x="65" y="11"/>
                      <a:pt x="65" y="11"/>
                    </a:cubicBezTo>
                    <a:cubicBezTo>
                      <a:pt x="65" y="11"/>
                      <a:pt x="65" y="11"/>
                      <a:pt x="65" y="11"/>
                    </a:cubicBezTo>
                    <a:cubicBezTo>
                      <a:pt x="65" y="11"/>
                      <a:pt x="65" y="11"/>
                      <a:pt x="65" y="11"/>
                    </a:cubicBezTo>
                    <a:cubicBezTo>
                      <a:pt x="65" y="11"/>
                      <a:pt x="65" y="11"/>
                      <a:pt x="65" y="11"/>
                    </a:cubicBezTo>
                    <a:cubicBezTo>
                      <a:pt x="65" y="11"/>
                      <a:pt x="65" y="11"/>
                      <a:pt x="65" y="11"/>
                    </a:cubicBezTo>
                    <a:cubicBezTo>
                      <a:pt x="65" y="11"/>
                      <a:pt x="65" y="11"/>
                      <a:pt x="65" y="11"/>
                    </a:cubicBezTo>
                    <a:cubicBezTo>
                      <a:pt x="65" y="11"/>
                      <a:pt x="65" y="11"/>
                      <a:pt x="65" y="11"/>
                    </a:cubicBezTo>
                    <a:cubicBezTo>
                      <a:pt x="65" y="11"/>
                      <a:pt x="65" y="11"/>
                      <a:pt x="65" y="11"/>
                    </a:cubicBezTo>
                    <a:cubicBezTo>
                      <a:pt x="65" y="11"/>
                      <a:pt x="65" y="11"/>
                      <a:pt x="65" y="11"/>
                    </a:cubicBezTo>
                    <a:cubicBezTo>
                      <a:pt x="65" y="11"/>
                      <a:pt x="65" y="11"/>
                      <a:pt x="65" y="11"/>
                    </a:cubicBezTo>
                    <a:cubicBezTo>
                      <a:pt x="65" y="11"/>
                      <a:pt x="65" y="11"/>
                      <a:pt x="65" y="11"/>
                    </a:cubicBezTo>
                    <a:cubicBezTo>
                      <a:pt x="65" y="11"/>
                      <a:pt x="65" y="11"/>
                      <a:pt x="65" y="11"/>
                    </a:cubicBezTo>
                    <a:cubicBezTo>
                      <a:pt x="66" y="11"/>
                      <a:pt x="66" y="11"/>
                      <a:pt x="66" y="11"/>
                    </a:cubicBezTo>
                    <a:cubicBezTo>
                      <a:pt x="66" y="11"/>
                      <a:pt x="66" y="11"/>
                      <a:pt x="66" y="11"/>
                    </a:cubicBezTo>
                    <a:cubicBezTo>
                      <a:pt x="66" y="11"/>
                      <a:pt x="66" y="11"/>
                      <a:pt x="66" y="11"/>
                    </a:cubicBezTo>
                    <a:cubicBezTo>
                      <a:pt x="66" y="11"/>
                      <a:pt x="66" y="11"/>
                      <a:pt x="66" y="11"/>
                    </a:cubicBezTo>
                    <a:cubicBezTo>
                      <a:pt x="66" y="11"/>
                      <a:pt x="66" y="11"/>
                      <a:pt x="66" y="11"/>
                    </a:cubicBezTo>
                    <a:cubicBezTo>
                      <a:pt x="66" y="11"/>
                      <a:pt x="66" y="11"/>
                      <a:pt x="66" y="11"/>
                    </a:cubicBezTo>
                    <a:cubicBezTo>
                      <a:pt x="66" y="11"/>
                      <a:pt x="66" y="11"/>
                      <a:pt x="66" y="11"/>
                    </a:cubicBezTo>
                    <a:cubicBezTo>
                      <a:pt x="66" y="11"/>
                      <a:pt x="66" y="11"/>
                      <a:pt x="66" y="11"/>
                    </a:cubicBezTo>
                    <a:cubicBezTo>
                      <a:pt x="66" y="11"/>
                      <a:pt x="66" y="11"/>
                      <a:pt x="66" y="11"/>
                    </a:cubicBezTo>
                    <a:cubicBezTo>
                      <a:pt x="66" y="11"/>
                      <a:pt x="66" y="11"/>
                      <a:pt x="66" y="11"/>
                    </a:cubicBezTo>
                    <a:cubicBezTo>
                      <a:pt x="66" y="11"/>
                      <a:pt x="66" y="11"/>
                      <a:pt x="66" y="11"/>
                    </a:cubicBezTo>
                    <a:cubicBezTo>
                      <a:pt x="66" y="11"/>
                      <a:pt x="66" y="11"/>
                      <a:pt x="66" y="11"/>
                    </a:cubicBezTo>
                    <a:cubicBezTo>
                      <a:pt x="66" y="11"/>
                      <a:pt x="66" y="11"/>
                      <a:pt x="66" y="11"/>
                    </a:cubicBezTo>
                    <a:cubicBezTo>
                      <a:pt x="66" y="11"/>
                      <a:pt x="66" y="11"/>
                      <a:pt x="66" y="11"/>
                    </a:cubicBezTo>
                    <a:cubicBezTo>
                      <a:pt x="66" y="11"/>
                      <a:pt x="66" y="11"/>
                      <a:pt x="66" y="11"/>
                    </a:cubicBezTo>
                    <a:cubicBezTo>
                      <a:pt x="67" y="11"/>
                      <a:pt x="67" y="11"/>
                      <a:pt x="67" y="11"/>
                    </a:cubicBezTo>
                    <a:cubicBezTo>
                      <a:pt x="66" y="11"/>
                      <a:pt x="66" y="11"/>
                      <a:pt x="66" y="11"/>
                    </a:cubicBezTo>
                    <a:cubicBezTo>
                      <a:pt x="67" y="11"/>
                      <a:pt x="67" y="11"/>
                      <a:pt x="67" y="11"/>
                    </a:cubicBezTo>
                    <a:cubicBezTo>
                      <a:pt x="66" y="11"/>
                      <a:pt x="66" y="11"/>
                      <a:pt x="66" y="11"/>
                    </a:cubicBezTo>
                    <a:cubicBezTo>
                      <a:pt x="66" y="11"/>
                      <a:pt x="66" y="11"/>
                      <a:pt x="66" y="11"/>
                    </a:cubicBezTo>
                    <a:cubicBezTo>
                      <a:pt x="66" y="11"/>
                      <a:pt x="66" y="11"/>
                      <a:pt x="66" y="11"/>
                    </a:cubicBezTo>
                    <a:cubicBezTo>
                      <a:pt x="66" y="11"/>
                      <a:pt x="66" y="11"/>
                      <a:pt x="66" y="11"/>
                    </a:cubicBezTo>
                    <a:cubicBezTo>
                      <a:pt x="66" y="12"/>
                      <a:pt x="66" y="12"/>
                      <a:pt x="66" y="12"/>
                    </a:cubicBezTo>
                    <a:cubicBezTo>
                      <a:pt x="66" y="12"/>
                      <a:pt x="66" y="12"/>
                      <a:pt x="66" y="12"/>
                    </a:cubicBezTo>
                    <a:cubicBezTo>
                      <a:pt x="66" y="12"/>
                      <a:pt x="66" y="12"/>
                      <a:pt x="66" y="12"/>
                    </a:cubicBezTo>
                    <a:cubicBezTo>
                      <a:pt x="66" y="12"/>
                      <a:pt x="66" y="12"/>
                      <a:pt x="66" y="12"/>
                    </a:cubicBezTo>
                    <a:cubicBezTo>
                      <a:pt x="66" y="12"/>
                      <a:pt x="66" y="12"/>
                      <a:pt x="66" y="12"/>
                    </a:cubicBezTo>
                    <a:cubicBezTo>
                      <a:pt x="66" y="12"/>
                      <a:pt x="66" y="12"/>
                      <a:pt x="66" y="12"/>
                    </a:cubicBezTo>
                    <a:cubicBezTo>
                      <a:pt x="66" y="13"/>
                      <a:pt x="66" y="13"/>
                      <a:pt x="66" y="13"/>
                    </a:cubicBezTo>
                    <a:cubicBezTo>
                      <a:pt x="66" y="13"/>
                      <a:pt x="66" y="13"/>
                      <a:pt x="66" y="13"/>
                    </a:cubicBezTo>
                    <a:cubicBezTo>
                      <a:pt x="66" y="13"/>
                      <a:pt x="66" y="13"/>
                      <a:pt x="66" y="13"/>
                    </a:cubicBezTo>
                    <a:cubicBezTo>
                      <a:pt x="66" y="13"/>
                      <a:pt x="66" y="13"/>
                      <a:pt x="66" y="13"/>
                    </a:cubicBezTo>
                    <a:cubicBezTo>
                      <a:pt x="66" y="13"/>
                      <a:pt x="66" y="13"/>
                      <a:pt x="66" y="13"/>
                    </a:cubicBezTo>
                    <a:cubicBezTo>
                      <a:pt x="66" y="14"/>
                      <a:pt x="66" y="14"/>
                      <a:pt x="66" y="14"/>
                    </a:cubicBezTo>
                    <a:cubicBezTo>
                      <a:pt x="66" y="14"/>
                      <a:pt x="66" y="14"/>
                      <a:pt x="66" y="14"/>
                    </a:cubicBezTo>
                    <a:cubicBezTo>
                      <a:pt x="66" y="14"/>
                      <a:pt x="66" y="14"/>
                      <a:pt x="66" y="14"/>
                    </a:cubicBezTo>
                    <a:cubicBezTo>
                      <a:pt x="65" y="15"/>
                      <a:pt x="65" y="15"/>
                      <a:pt x="65" y="15"/>
                    </a:cubicBezTo>
                    <a:cubicBezTo>
                      <a:pt x="65" y="15"/>
                      <a:pt x="65" y="15"/>
                      <a:pt x="65" y="15"/>
                    </a:cubicBezTo>
                    <a:cubicBezTo>
                      <a:pt x="66" y="15"/>
                      <a:pt x="66" y="15"/>
                      <a:pt x="66" y="15"/>
                    </a:cubicBezTo>
                    <a:cubicBezTo>
                      <a:pt x="66" y="15"/>
                      <a:pt x="66" y="15"/>
                      <a:pt x="66" y="15"/>
                    </a:cubicBezTo>
                    <a:cubicBezTo>
                      <a:pt x="66" y="15"/>
                      <a:pt x="66" y="15"/>
                      <a:pt x="66" y="15"/>
                    </a:cubicBezTo>
                    <a:cubicBezTo>
                      <a:pt x="66" y="15"/>
                      <a:pt x="66" y="15"/>
                      <a:pt x="66" y="15"/>
                    </a:cubicBezTo>
                    <a:cubicBezTo>
                      <a:pt x="66" y="15"/>
                      <a:pt x="66" y="15"/>
                      <a:pt x="66" y="15"/>
                    </a:cubicBezTo>
                    <a:cubicBezTo>
                      <a:pt x="66" y="15"/>
                      <a:pt x="66" y="15"/>
                      <a:pt x="66" y="15"/>
                    </a:cubicBezTo>
                    <a:cubicBezTo>
                      <a:pt x="66" y="15"/>
                      <a:pt x="66" y="15"/>
                      <a:pt x="66" y="15"/>
                    </a:cubicBezTo>
                    <a:cubicBezTo>
                      <a:pt x="66" y="15"/>
                      <a:pt x="66" y="15"/>
                      <a:pt x="66" y="15"/>
                    </a:cubicBezTo>
                    <a:cubicBezTo>
                      <a:pt x="67" y="14"/>
                      <a:pt x="67" y="14"/>
                      <a:pt x="67" y="14"/>
                    </a:cubicBezTo>
                    <a:cubicBezTo>
                      <a:pt x="67" y="14"/>
                      <a:pt x="67" y="14"/>
                      <a:pt x="67" y="14"/>
                    </a:cubicBezTo>
                    <a:cubicBezTo>
                      <a:pt x="67" y="14"/>
                      <a:pt x="67" y="14"/>
                      <a:pt x="67" y="14"/>
                    </a:cubicBezTo>
                    <a:cubicBezTo>
                      <a:pt x="67" y="14"/>
                      <a:pt x="67" y="14"/>
                      <a:pt x="67" y="14"/>
                    </a:cubicBezTo>
                    <a:cubicBezTo>
                      <a:pt x="67" y="14"/>
                      <a:pt x="67" y="14"/>
                      <a:pt x="67" y="14"/>
                    </a:cubicBezTo>
                    <a:cubicBezTo>
                      <a:pt x="67" y="14"/>
                      <a:pt x="67" y="14"/>
                      <a:pt x="67" y="14"/>
                    </a:cubicBezTo>
                    <a:cubicBezTo>
                      <a:pt x="67" y="14"/>
                      <a:pt x="67" y="14"/>
                      <a:pt x="67" y="14"/>
                    </a:cubicBezTo>
                    <a:cubicBezTo>
                      <a:pt x="67" y="14"/>
                      <a:pt x="67" y="14"/>
                      <a:pt x="67" y="14"/>
                    </a:cubicBezTo>
                    <a:cubicBezTo>
                      <a:pt x="67" y="14"/>
                      <a:pt x="67" y="14"/>
                      <a:pt x="67" y="14"/>
                    </a:cubicBezTo>
                    <a:cubicBezTo>
                      <a:pt x="67" y="14"/>
                      <a:pt x="67" y="14"/>
                      <a:pt x="67" y="14"/>
                    </a:cubicBezTo>
                    <a:cubicBezTo>
                      <a:pt x="68" y="14"/>
                      <a:pt x="68" y="14"/>
                      <a:pt x="68" y="14"/>
                    </a:cubicBezTo>
                    <a:cubicBezTo>
                      <a:pt x="68" y="14"/>
                      <a:pt x="68" y="14"/>
                      <a:pt x="68" y="14"/>
                    </a:cubicBezTo>
                    <a:cubicBezTo>
                      <a:pt x="68" y="14"/>
                      <a:pt x="68" y="14"/>
                      <a:pt x="68" y="14"/>
                    </a:cubicBezTo>
                    <a:cubicBezTo>
                      <a:pt x="68" y="14"/>
                      <a:pt x="68" y="14"/>
                      <a:pt x="68" y="14"/>
                    </a:cubicBezTo>
                    <a:cubicBezTo>
                      <a:pt x="68" y="13"/>
                      <a:pt x="68" y="13"/>
                      <a:pt x="68" y="13"/>
                    </a:cubicBezTo>
                    <a:cubicBezTo>
                      <a:pt x="68" y="13"/>
                      <a:pt x="68" y="13"/>
                      <a:pt x="68" y="13"/>
                    </a:cubicBezTo>
                    <a:cubicBezTo>
                      <a:pt x="68" y="13"/>
                      <a:pt x="68" y="13"/>
                      <a:pt x="68" y="13"/>
                    </a:cubicBezTo>
                    <a:cubicBezTo>
                      <a:pt x="68" y="13"/>
                      <a:pt x="68" y="13"/>
                      <a:pt x="68" y="13"/>
                    </a:cubicBezTo>
                    <a:cubicBezTo>
                      <a:pt x="68" y="13"/>
                      <a:pt x="68" y="13"/>
                      <a:pt x="68" y="13"/>
                    </a:cubicBezTo>
                    <a:cubicBezTo>
                      <a:pt x="69" y="12"/>
                      <a:pt x="69" y="12"/>
                      <a:pt x="69" y="12"/>
                    </a:cubicBezTo>
                    <a:cubicBezTo>
                      <a:pt x="69" y="12"/>
                      <a:pt x="69" y="12"/>
                      <a:pt x="69" y="12"/>
                    </a:cubicBezTo>
                    <a:cubicBezTo>
                      <a:pt x="69" y="12"/>
                      <a:pt x="69" y="12"/>
                      <a:pt x="69" y="12"/>
                    </a:cubicBezTo>
                    <a:cubicBezTo>
                      <a:pt x="69" y="11"/>
                      <a:pt x="69" y="11"/>
                      <a:pt x="69" y="11"/>
                    </a:cubicBezTo>
                    <a:cubicBezTo>
                      <a:pt x="69" y="11"/>
                      <a:pt x="69" y="11"/>
                      <a:pt x="69" y="11"/>
                    </a:cubicBezTo>
                    <a:cubicBezTo>
                      <a:pt x="69" y="11"/>
                      <a:pt x="69" y="11"/>
                      <a:pt x="69" y="11"/>
                    </a:cubicBezTo>
                    <a:cubicBezTo>
                      <a:pt x="69" y="11"/>
                      <a:pt x="69" y="11"/>
                      <a:pt x="69" y="11"/>
                    </a:cubicBezTo>
                    <a:cubicBezTo>
                      <a:pt x="69" y="11"/>
                      <a:pt x="69" y="11"/>
                      <a:pt x="69" y="11"/>
                    </a:cubicBezTo>
                    <a:cubicBezTo>
                      <a:pt x="69" y="11"/>
                      <a:pt x="69" y="11"/>
                      <a:pt x="69" y="11"/>
                    </a:cubicBezTo>
                    <a:cubicBezTo>
                      <a:pt x="69" y="11"/>
                      <a:pt x="69" y="11"/>
                      <a:pt x="69" y="11"/>
                    </a:cubicBezTo>
                    <a:cubicBezTo>
                      <a:pt x="69" y="11"/>
                      <a:pt x="69" y="11"/>
                      <a:pt x="69" y="11"/>
                    </a:cubicBezTo>
                    <a:cubicBezTo>
                      <a:pt x="69" y="11"/>
                      <a:pt x="69" y="11"/>
                      <a:pt x="69" y="11"/>
                    </a:cubicBezTo>
                    <a:cubicBezTo>
                      <a:pt x="69" y="10"/>
                      <a:pt x="69" y="10"/>
                      <a:pt x="69" y="10"/>
                    </a:cubicBezTo>
                    <a:cubicBezTo>
                      <a:pt x="69" y="10"/>
                      <a:pt x="69" y="10"/>
                      <a:pt x="69" y="10"/>
                    </a:cubicBezTo>
                    <a:cubicBezTo>
                      <a:pt x="69" y="10"/>
                      <a:pt x="69" y="10"/>
                      <a:pt x="69" y="10"/>
                    </a:cubicBezTo>
                    <a:cubicBezTo>
                      <a:pt x="69" y="10"/>
                      <a:pt x="69" y="10"/>
                      <a:pt x="69" y="10"/>
                    </a:cubicBezTo>
                    <a:cubicBezTo>
                      <a:pt x="69" y="10"/>
                      <a:pt x="69" y="10"/>
                      <a:pt x="69" y="10"/>
                    </a:cubicBezTo>
                    <a:cubicBezTo>
                      <a:pt x="69" y="10"/>
                      <a:pt x="69" y="10"/>
                      <a:pt x="69" y="10"/>
                    </a:cubicBezTo>
                    <a:cubicBezTo>
                      <a:pt x="69" y="10"/>
                      <a:pt x="69" y="10"/>
                      <a:pt x="69" y="10"/>
                    </a:cubicBezTo>
                    <a:cubicBezTo>
                      <a:pt x="69" y="10"/>
                      <a:pt x="69" y="10"/>
                      <a:pt x="69" y="10"/>
                    </a:cubicBezTo>
                    <a:cubicBezTo>
                      <a:pt x="69" y="10"/>
                      <a:pt x="69" y="10"/>
                      <a:pt x="69" y="10"/>
                    </a:cubicBezTo>
                    <a:cubicBezTo>
                      <a:pt x="69" y="10"/>
                      <a:pt x="69" y="10"/>
                      <a:pt x="69" y="10"/>
                    </a:cubicBezTo>
                    <a:cubicBezTo>
                      <a:pt x="70" y="9"/>
                      <a:pt x="70" y="9"/>
                      <a:pt x="70" y="9"/>
                    </a:cubicBezTo>
                    <a:cubicBezTo>
                      <a:pt x="70" y="9"/>
                      <a:pt x="70" y="9"/>
                      <a:pt x="70" y="9"/>
                    </a:cubicBezTo>
                    <a:cubicBezTo>
                      <a:pt x="70" y="9"/>
                      <a:pt x="70" y="9"/>
                      <a:pt x="70" y="9"/>
                    </a:cubicBezTo>
                    <a:cubicBezTo>
                      <a:pt x="70" y="9"/>
                      <a:pt x="70" y="9"/>
                      <a:pt x="70" y="9"/>
                    </a:cubicBezTo>
                    <a:cubicBezTo>
                      <a:pt x="70" y="9"/>
                      <a:pt x="70" y="9"/>
                      <a:pt x="70" y="9"/>
                    </a:cubicBezTo>
                    <a:cubicBezTo>
                      <a:pt x="70" y="9"/>
                      <a:pt x="70" y="9"/>
                      <a:pt x="70" y="9"/>
                    </a:cubicBezTo>
                    <a:cubicBezTo>
                      <a:pt x="70" y="9"/>
                      <a:pt x="70" y="9"/>
                      <a:pt x="70" y="9"/>
                    </a:cubicBezTo>
                    <a:cubicBezTo>
                      <a:pt x="70" y="9"/>
                      <a:pt x="70" y="9"/>
                      <a:pt x="70" y="9"/>
                    </a:cubicBezTo>
                    <a:cubicBezTo>
                      <a:pt x="70" y="8"/>
                      <a:pt x="70" y="8"/>
                      <a:pt x="70" y="8"/>
                    </a:cubicBezTo>
                    <a:cubicBezTo>
                      <a:pt x="71" y="8"/>
                      <a:pt x="71" y="8"/>
                      <a:pt x="71" y="8"/>
                    </a:cubicBezTo>
                    <a:cubicBezTo>
                      <a:pt x="71" y="8"/>
                      <a:pt x="71" y="8"/>
                      <a:pt x="71" y="8"/>
                    </a:cubicBezTo>
                    <a:cubicBezTo>
                      <a:pt x="71" y="9"/>
                      <a:pt x="71" y="9"/>
                      <a:pt x="71" y="9"/>
                    </a:cubicBezTo>
                    <a:cubicBezTo>
                      <a:pt x="71" y="9"/>
                      <a:pt x="71" y="9"/>
                      <a:pt x="71" y="9"/>
                    </a:cubicBezTo>
                    <a:cubicBezTo>
                      <a:pt x="71" y="9"/>
                      <a:pt x="71" y="9"/>
                      <a:pt x="71" y="9"/>
                    </a:cubicBezTo>
                    <a:cubicBezTo>
                      <a:pt x="71" y="9"/>
                      <a:pt x="71" y="9"/>
                      <a:pt x="71" y="9"/>
                    </a:cubicBezTo>
                    <a:cubicBezTo>
                      <a:pt x="71" y="9"/>
                      <a:pt x="71" y="9"/>
                      <a:pt x="71" y="9"/>
                    </a:cubicBezTo>
                    <a:cubicBezTo>
                      <a:pt x="71" y="9"/>
                      <a:pt x="71" y="9"/>
                      <a:pt x="71" y="9"/>
                    </a:cubicBezTo>
                    <a:cubicBezTo>
                      <a:pt x="71" y="9"/>
                      <a:pt x="71" y="9"/>
                      <a:pt x="71" y="9"/>
                    </a:cubicBezTo>
                    <a:cubicBezTo>
                      <a:pt x="71" y="9"/>
                      <a:pt x="71" y="9"/>
                      <a:pt x="71" y="9"/>
                    </a:cubicBezTo>
                    <a:cubicBezTo>
                      <a:pt x="71" y="9"/>
                      <a:pt x="71" y="9"/>
                      <a:pt x="71" y="9"/>
                    </a:cubicBezTo>
                    <a:cubicBezTo>
                      <a:pt x="71" y="10"/>
                      <a:pt x="71" y="10"/>
                      <a:pt x="71" y="10"/>
                    </a:cubicBezTo>
                    <a:cubicBezTo>
                      <a:pt x="71" y="10"/>
                      <a:pt x="71" y="10"/>
                      <a:pt x="71" y="10"/>
                    </a:cubicBezTo>
                    <a:cubicBezTo>
                      <a:pt x="71" y="10"/>
                      <a:pt x="71" y="10"/>
                      <a:pt x="71" y="10"/>
                    </a:cubicBezTo>
                    <a:cubicBezTo>
                      <a:pt x="71" y="10"/>
                      <a:pt x="71" y="10"/>
                      <a:pt x="71" y="10"/>
                    </a:cubicBezTo>
                    <a:cubicBezTo>
                      <a:pt x="71" y="11"/>
                      <a:pt x="71" y="11"/>
                      <a:pt x="71" y="11"/>
                    </a:cubicBezTo>
                    <a:cubicBezTo>
                      <a:pt x="70" y="11"/>
                      <a:pt x="70" y="11"/>
                      <a:pt x="70" y="11"/>
                    </a:cubicBezTo>
                    <a:cubicBezTo>
                      <a:pt x="70" y="11"/>
                      <a:pt x="70" y="11"/>
                      <a:pt x="70" y="11"/>
                    </a:cubicBezTo>
                    <a:cubicBezTo>
                      <a:pt x="70" y="11"/>
                      <a:pt x="70" y="11"/>
                      <a:pt x="70" y="11"/>
                    </a:cubicBezTo>
                    <a:cubicBezTo>
                      <a:pt x="70" y="11"/>
                      <a:pt x="70" y="11"/>
                      <a:pt x="70" y="11"/>
                    </a:cubicBezTo>
                    <a:cubicBezTo>
                      <a:pt x="70" y="11"/>
                      <a:pt x="70" y="11"/>
                      <a:pt x="70" y="11"/>
                    </a:cubicBezTo>
                    <a:cubicBezTo>
                      <a:pt x="70" y="11"/>
                      <a:pt x="70" y="11"/>
                      <a:pt x="70" y="11"/>
                    </a:cubicBezTo>
                    <a:cubicBezTo>
                      <a:pt x="70" y="11"/>
                      <a:pt x="70" y="11"/>
                      <a:pt x="70" y="11"/>
                    </a:cubicBezTo>
                    <a:cubicBezTo>
                      <a:pt x="70" y="11"/>
                      <a:pt x="70" y="11"/>
                      <a:pt x="70" y="11"/>
                    </a:cubicBezTo>
                    <a:cubicBezTo>
                      <a:pt x="70" y="12"/>
                      <a:pt x="70" y="12"/>
                      <a:pt x="70" y="12"/>
                    </a:cubicBezTo>
                    <a:cubicBezTo>
                      <a:pt x="70" y="12"/>
                      <a:pt x="70" y="12"/>
                      <a:pt x="70" y="12"/>
                    </a:cubicBezTo>
                    <a:cubicBezTo>
                      <a:pt x="70" y="12"/>
                      <a:pt x="70" y="12"/>
                      <a:pt x="70" y="12"/>
                    </a:cubicBezTo>
                    <a:cubicBezTo>
                      <a:pt x="70" y="12"/>
                      <a:pt x="70" y="12"/>
                      <a:pt x="70" y="12"/>
                    </a:cubicBezTo>
                    <a:cubicBezTo>
                      <a:pt x="70" y="12"/>
                      <a:pt x="70" y="12"/>
                      <a:pt x="70" y="12"/>
                    </a:cubicBezTo>
                    <a:cubicBezTo>
                      <a:pt x="70" y="12"/>
                      <a:pt x="70" y="12"/>
                      <a:pt x="70" y="12"/>
                    </a:cubicBezTo>
                    <a:cubicBezTo>
                      <a:pt x="69" y="12"/>
                      <a:pt x="69" y="12"/>
                      <a:pt x="69" y="12"/>
                    </a:cubicBezTo>
                    <a:cubicBezTo>
                      <a:pt x="69" y="12"/>
                      <a:pt x="69" y="12"/>
                      <a:pt x="69" y="12"/>
                    </a:cubicBezTo>
                    <a:cubicBezTo>
                      <a:pt x="69" y="13"/>
                      <a:pt x="69" y="13"/>
                      <a:pt x="69" y="13"/>
                    </a:cubicBezTo>
                    <a:cubicBezTo>
                      <a:pt x="69" y="13"/>
                      <a:pt x="69" y="13"/>
                      <a:pt x="69" y="13"/>
                    </a:cubicBezTo>
                    <a:cubicBezTo>
                      <a:pt x="69" y="13"/>
                      <a:pt x="69" y="13"/>
                      <a:pt x="69" y="13"/>
                    </a:cubicBezTo>
                    <a:cubicBezTo>
                      <a:pt x="69" y="13"/>
                      <a:pt x="69" y="13"/>
                      <a:pt x="69" y="13"/>
                    </a:cubicBezTo>
                    <a:cubicBezTo>
                      <a:pt x="69" y="14"/>
                      <a:pt x="69" y="14"/>
                      <a:pt x="69" y="14"/>
                    </a:cubicBezTo>
                    <a:cubicBezTo>
                      <a:pt x="69" y="14"/>
                      <a:pt x="69" y="14"/>
                      <a:pt x="69" y="14"/>
                    </a:cubicBezTo>
                    <a:cubicBezTo>
                      <a:pt x="69" y="14"/>
                      <a:pt x="69" y="14"/>
                      <a:pt x="69" y="14"/>
                    </a:cubicBezTo>
                    <a:cubicBezTo>
                      <a:pt x="69" y="14"/>
                      <a:pt x="69" y="14"/>
                      <a:pt x="69" y="14"/>
                    </a:cubicBezTo>
                    <a:cubicBezTo>
                      <a:pt x="68" y="14"/>
                      <a:pt x="68" y="14"/>
                      <a:pt x="68" y="14"/>
                    </a:cubicBezTo>
                    <a:cubicBezTo>
                      <a:pt x="68" y="14"/>
                      <a:pt x="68" y="14"/>
                      <a:pt x="68" y="14"/>
                    </a:cubicBezTo>
                    <a:cubicBezTo>
                      <a:pt x="68" y="14"/>
                      <a:pt x="68" y="14"/>
                      <a:pt x="68" y="14"/>
                    </a:cubicBezTo>
                    <a:cubicBezTo>
                      <a:pt x="68" y="14"/>
                      <a:pt x="68" y="14"/>
                      <a:pt x="68" y="14"/>
                    </a:cubicBezTo>
                    <a:cubicBezTo>
                      <a:pt x="68" y="14"/>
                      <a:pt x="68" y="14"/>
                      <a:pt x="68" y="14"/>
                    </a:cubicBezTo>
                    <a:cubicBezTo>
                      <a:pt x="68" y="14"/>
                      <a:pt x="68" y="14"/>
                      <a:pt x="68" y="14"/>
                    </a:cubicBezTo>
                    <a:cubicBezTo>
                      <a:pt x="67" y="15"/>
                      <a:pt x="67" y="15"/>
                      <a:pt x="67" y="15"/>
                    </a:cubicBezTo>
                    <a:cubicBezTo>
                      <a:pt x="67" y="15"/>
                      <a:pt x="67" y="15"/>
                      <a:pt x="67" y="15"/>
                    </a:cubicBezTo>
                    <a:cubicBezTo>
                      <a:pt x="67" y="15"/>
                      <a:pt x="67" y="15"/>
                      <a:pt x="67" y="15"/>
                    </a:cubicBezTo>
                    <a:cubicBezTo>
                      <a:pt x="67" y="15"/>
                      <a:pt x="67" y="15"/>
                      <a:pt x="67" y="15"/>
                    </a:cubicBezTo>
                    <a:cubicBezTo>
                      <a:pt x="67" y="15"/>
                      <a:pt x="67" y="15"/>
                      <a:pt x="67" y="15"/>
                    </a:cubicBezTo>
                    <a:cubicBezTo>
                      <a:pt x="67" y="15"/>
                      <a:pt x="67" y="15"/>
                      <a:pt x="67" y="15"/>
                    </a:cubicBezTo>
                    <a:cubicBezTo>
                      <a:pt x="67" y="15"/>
                      <a:pt x="67" y="15"/>
                      <a:pt x="67" y="15"/>
                    </a:cubicBezTo>
                    <a:cubicBezTo>
                      <a:pt x="67" y="15"/>
                      <a:pt x="67" y="15"/>
                      <a:pt x="67" y="15"/>
                    </a:cubicBezTo>
                    <a:cubicBezTo>
                      <a:pt x="67" y="15"/>
                      <a:pt x="67" y="15"/>
                      <a:pt x="67" y="15"/>
                    </a:cubicBezTo>
                    <a:cubicBezTo>
                      <a:pt x="67" y="15"/>
                      <a:pt x="67" y="15"/>
                      <a:pt x="67" y="15"/>
                    </a:cubicBezTo>
                    <a:cubicBezTo>
                      <a:pt x="67" y="15"/>
                      <a:pt x="67" y="15"/>
                      <a:pt x="67" y="15"/>
                    </a:cubicBezTo>
                    <a:cubicBezTo>
                      <a:pt x="67" y="15"/>
                      <a:pt x="67" y="15"/>
                      <a:pt x="67" y="15"/>
                    </a:cubicBezTo>
                    <a:cubicBezTo>
                      <a:pt x="66" y="16"/>
                      <a:pt x="66" y="16"/>
                      <a:pt x="66" y="16"/>
                    </a:cubicBezTo>
                    <a:cubicBezTo>
                      <a:pt x="66" y="16"/>
                      <a:pt x="66" y="16"/>
                      <a:pt x="66" y="16"/>
                    </a:cubicBezTo>
                    <a:cubicBezTo>
                      <a:pt x="66" y="16"/>
                      <a:pt x="66" y="16"/>
                      <a:pt x="66" y="16"/>
                    </a:cubicBezTo>
                    <a:cubicBezTo>
                      <a:pt x="66" y="16"/>
                      <a:pt x="66" y="16"/>
                      <a:pt x="66" y="16"/>
                    </a:cubicBezTo>
                    <a:cubicBezTo>
                      <a:pt x="66" y="16"/>
                      <a:pt x="66" y="16"/>
                      <a:pt x="66" y="16"/>
                    </a:cubicBezTo>
                    <a:cubicBezTo>
                      <a:pt x="66" y="16"/>
                      <a:pt x="66" y="16"/>
                      <a:pt x="66" y="16"/>
                    </a:cubicBezTo>
                    <a:cubicBezTo>
                      <a:pt x="66" y="16"/>
                      <a:pt x="66" y="16"/>
                      <a:pt x="66" y="16"/>
                    </a:cubicBezTo>
                    <a:cubicBezTo>
                      <a:pt x="66" y="16"/>
                      <a:pt x="66" y="16"/>
                      <a:pt x="66" y="16"/>
                    </a:cubicBezTo>
                    <a:cubicBezTo>
                      <a:pt x="66" y="17"/>
                      <a:pt x="66" y="17"/>
                      <a:pt x="66" y="17"/>
                    </a:cubicBezTo>
                    <a:cubicBezTo>
                      <a:pt x="66" y="17"/>
                      <a:pt x="66" y="17"/>
                      <a:pt x="66" y="17"/>
                    </a:cubicBezTo>
                    <a:cubicBezTo>
                      <a:pt x="66" y="17"/>
                      <a:pt x="66" y="17"/>
                      <a:pt x="66" y="17"/>
                    </a:cubicBezTo>
                    <a:cubicBezTo>
                      <a:pt x="66" y="17"/>
                      <a:pt x="66" y="17"/>
                      <a:pt x="66" y="17"/>
                    </a:cubicBezTo>
                    <a:cubicBezTo>
                      <a:pt x="65" y="17"/>
                      <a:pt x="65" y="17"/>
                      <a:pt x="65" y="17"/>
                    </a:cubicBezTo>
                    <a:cubicBezTo>
                      <a:pt x="66" y="17"/>
                      <a:pt x="66" y="17"/>
                      <a:pt x="66" y="17"/>
                    </a:cubicBezTo>
                    <a:cubicBezTo>
                      <a:pt x="65" y="17"/>
                      <a:pt x="65" y="17"/>
                      <a:pt x="65" y="17"/>
                    </a:cubicBezTo>
                    <a:cubicBezTo>
                      <a:pt x="65" y="17"/>
                      <a:pt x="65" y="17"/>
                      <a:pt x="65" y="17"/>
                    </a:cubicBezTo>
                    <a:cubicBezTo>
                      <a:pt x="65" y="17"/>
                      <a:pt x="65" y="17"/>
                      <a:pt x="65" y="17"/>
                    </a:cubicBezTo>
                    <a:cubicBezTo>
                      <a:pt x="65" y="18"/>
                      <a:pt x="65" y="18"/>
                      <a:pt x="65" y="18"/>
                    </a:cubicBezTo>
                    <a:cubicBezTo>
                      <a:pt x="65" y="17"/>
                      <a:pt x="65" y="17"/>
                      <a:pt x="65" y="17"/>
                    </a:cubicBezTo>
                    <a:cubicBezTo>
                      <a:pt x="65" y="18"/>
                      <a:pt x="65" y="18"/>
                      <a:pt x="65" y="18"/>
                    </a:cubicBezTo>
                    <a:cubicBezTo>
                      <a:pt x="65" y="18"/>
                      <a:pt x="65" y="18"/>
                      <a:pt x="65" y="18"/>
                    </a:cubicBezTo>
                    <a:cubicBezTo>
                      <a:pt x="65" y="18"/>
                      <a:pt x="65" y="18"/>
                      <a:pt x="65" y="18"/>
                    </a:cubicBezTo>
                    <a:cubicBezTo>
                      <a:pt x="65" y="18"/>
                      <a:pt x="65" y="18"/>
                      <a:pt x="65" y="18"/>
                    </a:cubicBezTo>
                    <a:cubicBezTo>
                      <a:pt x="65" y="18"/>
                      <a:pt x="65" y="18"/>
                      <a:pt x="65" y="18"/>
                    </a:cubicBezTo>
                    <a:cubicBezTo>
                      <a:pt x="65" y="18"/>
                      <a:pt x="65" y="18"/>
                      <a:pt x="65" y="18"/>
                    </a:cubicBezTo>
                    <a:cubicBezTo>
                      <a:pt x="65" y="18"/>
                      <a:pt x="65" y="18"/>
                      <a:pt x="65" y="18"/>
                    </a:cubicBezTo>
                    <a:cubicBezTo>
                      <a:pt x="65" y="18"/>
                      <a:pt x="65" y="18"/>
                      <a:pt x="65" y="18"/>
                    </a:cubicBezTo>
                    <a:cubicBezTo>
                      <a:pt x="65" y="18"/>
                      <a:pt x="65" y="18"/>
                      <a:pt x="65" y="18"/>
                    </a:cubicBezTo>
                    <a:cubicBezTo>
                      <a:pt x="65" y="18"/>
                      <a:pt x="65" y="18"/>
                      <a:pt x="65" y="18"/>
                    </a:cubicBezTo>
                    <a:cubicBezTo>
                      <a:pt x="66" y="18"/>
                      <a:pt x="66" y="18"/>
                      <a:pt x="66" y="18"/>
                    </a:cubicBezTo>
                    <a:cubicBezTo>
                      <a:pt x="66" y="18"/>
                      <a:pt x="66" y="18"/>
                      <a:pt x="66" y="18"/>
                    </a:cubicBezTo>
                    <a:cubicBezTo>
                      <a:pt x="66" y="18"/>
                      <a:pt x="66" y="18"/>
                      <a:pt x="66" y="18"/>
                    </a:cubicBezTo>
                    <a:cubicBezTo>
                      <a:pt x="66" y="18"/>
                      <a:pt x="66" y="18"/>
                      <a:pt x="66" y="18"/>
                    </a:cubicBezTo>
                    <a:cubicBezTo>
                      <a:pt x="66" y="18"/>
                      <a:pt x="66" y="18"/>
                      <a:pt x="66" y="18"/>
                    </a:cubicBezTo>
                    <a:cubicBezTo>
                      <a:pt x="66" y="19"/>
                      <a:pt x="66" y="19"/>
                      <a:pt x="66" y="19"/>
                    </a:cubicBezTo>
                    <a:cubicBezTo>
                      <a:pt x="66" y="19"/>
                      <a:pt x="66" y="19"/>
                      <a:pt x="66" y="19"/>
                    </a:cubicBezTo>
                    <a:cubicBezTo>
                      <a:pt x="66" y="19"/>
                      <a:pt x="66" y="19"/>
                      <a:pt x="66" y="19"/>
                    </a:cubicBezTo>
                    <a:cubicBezTo>
                      <a:pt x="66" y="19"/>
                      <a:pt x="66" y="19"/>
                      <a:pt x="66" y="19"/>
                    </a:cubicBezTo>
                    <a:cubicBezTo>
                      <a:pt x="66" y="19"/>
                      <a:pt x="66" y="19"/>
                      <a:pt x="66" y="19"/>
                    </a:cubicBezTo>
                    <a:cubicBezTo>
                      <a:pt x="66" y="19"/>
                      <a:pt x="66" y="19"/>
                      <a:pt x="66" y="19"/>
                    </a:cubicBezTo>
                    <a:cubicBezTo>
                      <a:pt x="66" y="19"/>
                      <a:pt x="66" y="19"/>
                      <a:pt x="66" y="19"/>
                    </a:cubicBezTo>
                    <a:cubicBezTo>
                      <a:pt x="66" y="19"/>
                      <a:pt x="66" y="19"/>
                      <a:pt x="66" y="19"/>
                    </a:cubicBezTo>
                    <a:cubicBezTo>
                      <a:pt x="66" y="19"/>
                      <a:pt x="66" y="19"/>
                      <a:pt x="66" y="19"/>
                    </a:cubicBezTo>
                    <a:cubicBezTo>
                      <a:pt x="66" y="19"/>
                      <a:pt x="66" y="19"/>
                      <a:pt x="66" y="19"/>
                    </a:cubicBezTo>
                    <a:cubicBezTo>
                      <a:pt x="66" y="19"/>
                      <a:pt x="66" y="19"/>
                      <a:pt x="66" y="19"/>
                    </a:cubicBezTo>
                    <a:cubicBezTo>
                      <a:pt x="66" y="19"/>
                      <a:pt x="66" y="19"/>
                      <a:pt x="66" y="19"/>
                    </a:cubicBezTo>
                    <a:cubicBezTo>
                      <a:pt x="65" y="20"/>
                      <a:pt x="65" y="20"/>
                      <a:pt x="65" y="20"/>
                    </a:cubicBezTo>
                    <a:cubicBezTo>
                      <a:pt x="65" y="20"/>
                      <a:pt x="65" y="20"/>
                      <a:pt x="65" y="20"/>
                    </a:cubicBezTo>
                    <a:cubicBezTo>
                      <a:pt x="65" y="20"/>
                      <a:pt x="65" y="20"/>
                      <a:pt x="65" y="20"/>
                    </a:cubicBezTo>
                    <a:cubicBezTo>
                      <a:pt x="65" y="20"/>
                      <a:pt x="65" y="20"/>
                      <a:pt x="65" y="20"/>
                    </a:cubicBezTo>
                    <a:cubicBezTo>
                      <a:pt x="65" y="20"/>
                      <a:pt x="65" y="20"/>
                      <a:pt x="65" y="20"/>
                    </a:cubicBezTo>
                    <a:cubicBezTo>
                      <a:pt x="65" y="20"/>
                      <a:pt x="65" y="20"/>
                      <a:pt x="65" y="20"/>
                    </a:cubicBezTo>
                    <a:cubicBezTo>
                      <a:pt x="65" y="20"/>
                      <a:pt x="65" y="20"/>
                      <a:pt x="65" y="20"/>
                    </a:cubicBezTo>
                    <a:cubicBezTo>
                      <a:pt x="65" y="20"/>
                      <a:pt x="65" y="20"/>
                      <a:pt x="65" y="20"/>
                    </a:cubicBezTo>
                    <a:cubicBezTo>
                      <a:pt x="65" y="20"/>
                      <a:pt x="65" y="20"/>
                      <a:pt x="65" y="20"/>
                    </a:cubicBezTo>
                    <a:cubicBezTo>
                      <a:pt x="65" y="20"/>
                      <a:pt x="65" y="20"/>
                      <a:pt x="65" y="20"/>
                    </a:cubicBezTo>
                    <a:cubicBezTo>
                      <a:pt x="65" y="21"/>
                      <a:pt x="65" y="21"/>
                      <a:pt x="65" y="21"/>
                    </a:cubicBezTo>
                    <a:cubicBezTo>
                      <a:pt x="64" y="21"/>
                      <a:pt x="64" y="21"/>
                      <a:pt x="64" y="21"/>
                    </a:cubicBezTo>
                    <a:cubicBezTo>
                      <a:pt x="65" y="21"/>
                      <a:pt x="65" y="21"/>
                      <a:pt x="65" y="21"/>
                    </a:cubicBezTo>
                    <a:cubicBezTo>
                      <a:pt x="65" y="21"/>
                      <a:pt x="65" y="21"/>
                      <a:pt x="65" y="21"/>
                    </a:cubicBezTo>
                    <a:cubicBezTo>
                      <a:pt x="65" y="21"/>
                      <a:pt x="65" y="21"/>
                      <a:pt x="65" y="21"/>
                    </a:cubicBezTo>
                    <a:cubicBezTo>
                      <a:pt x="65" y="21"/>
                      <a:pt x="65" y="21"/>
                      <a:pt x="65" y="21"/>
                    </a:cubicBezTo>
                    <a:cubicBezTo>
                      <a:pt x="65" y="21"/>
                      <a:pt x="65" y="21"/>
                      <a:pt x="65" y="21"/>
                    </a:cubicBezTo>
                    <a:cubicBezTo>
                      <a:pt x="65" y="21"/>
                      <a:pt x="65" y="21"/>
                      <a:pt x="65" y="21"/>
                    </a:cubicBezTo>
                    <a:cubicBezTo>
                      <a:pt x="65" y="21"/>
                      <a:pt x="65" y="21"/>
                      <a:pt x="65" y="21"/>
                    </a:cubicBezTo>
                    <a:cubicBezTo>
                      <a:pt x="65" y="21"/>
                      <a:pt x="65" y="21"/>
                      <a:pt x="65" y="21"/>
                    </a:cubicBezTo>
                    <a:cubicBezTo>
                      <a:pt x="65" y="21"/>
                      <a:pt x="65" y="21"/>
                      <a:pt x="65" y="21"/>
                    </a:cubicBezTo>
                    <a:cubicBezTo>
                      <a:pt x="65" y="22"/>
                      <a:pt x="65" y="22"/>
                      <a:pt x="65" y="22"/>
                    </a:cubicBezTo>
                    <a:cubicBezTo>
                      <a:pt x="65" y="22"/>
                      <a:pt x="65" y="22"/>
                      <a:pt x="65" y="22"/>
                    </a:cubicBezTo>
                    <a:cubicBezTo>
                      <a:pt x="65" y="22"/>
                      <a:pt x="65" y="22"/>
                      <a:pt x="65" y="22"/>
                    </a:cubicBezTo>
                    <a:cubicBezTo>
                      <a:pt x="65" y="22"/>
                      <a:pt x="65" y="22"/>
                      <a:pt x="65" y="22"/>
                    </a:cubicBezTo>
                    <a:cubicBezTo>
                      <a:pt x="65" y="22"/>
                      <a:pt x="65" y="22"/>
                      <a:pt x="65" y="22"/>
                    </a:cubicBezTo>
                    <a:cubicBezTo>
                      <a:pt x="65" y="22"/>
                      <a:pt x="65" y="22"/>
                      <a:pt x="65" y="22"/>
                    </a:cubicBezTo>
                    <a:cubicBezTo>
                      <a:pt x="65" y="22"/>
                      <a:pt x="65" y="22"/>
                      <a:pt x="65" y="22"/>
                    </a:cubicBezTo>
                    <a:cubicBezTo>
                      <a:pt x="64" y="22"/>
                      <a:pt x="64" y="22"/>
                      <a:pt x="64" y="22"/>
                    </a:cubicBezTo>
                    <a:cubicBezTo>
                      <a:pt x="64" y="23"/>
                      <a:pt x="64" y="23"/>
                      <a:pt x="64" y="23"/>
                    </a:cubicBezTo>
                    <a:cubicBezTo>
                      <a:pt x="64" y="23"/>
                      <a:pt x="64" y="23"/>
                      <a:pt x="64" y="23"/>
                    </a:cubicBezTo>
                    <a:cubicBezTo>
                      <a:pt x="64" y="23"/>
                      <a:pt x="64" y="23"/>
                      <a:pt x="64" y="23"/>
                    </a:cubicBezTo>
                    <a:cubicBezTo>
                      <a:pt x="64" y="23"/>
                      <a:pt x="64" y="23"/>
                      <a:pt x="64" y="23"/>
                    </a:cubicBezTo>
                    <a:cubicBezTo>
                      <a:pt x="64" y="23"/>
                      <a:pt x="64" y="23"/>
                      <a:pt x="64" y="23"/>
                    </a:cubicBezTo>
                    <a:cubicBezTo>
                      <a:pt x="64" y="23"/>
                      <a:pt x="64" y="23"/>
                      <a:pt x="64" y="23"/>
                    </a:cubicBezTo>
                    <a:cubicBezTo>
                      <a:pt x="64" y="23"/>
                      <a:pt x="64" y="23"/>
                      <a:pt x="64" y="23"/>
                    </a:cubicBezTo>
                    <a:cubicBezTo>
                      <a:pt x="64" y="23"/>
                      <a:pt x="64" y="23"/>
                      <a:pt x="64" y="23"/>
                    </a:cubicBezTo>
                    <a:cubicBezTo>
                      <a:pt x="64" y="24"/>
                      <a:pt x="64" y="24"/>
                      <a:pt x="64" y="24"/>
                    </a:cubicBezTo>
                    <a:cubicBezTo>
                      <a:pt x="64" y="24"/>
                      <a:pt x="64" y="24"/>
                      <a:pt x="64" y="24"/>
                    </a:cubicBezTo>
                    <a:cubicBezTo>
                      <a:pt x="64" y="24"/>
                      <a:pt x="64" y="24"/>
                      <a:pt x="64" y="24"/>
                    </a:cubicBezTo>
                    <a:cubicBezTo>
                      <a:pt x="64" y="24"/>
                      <a:pt x="64" y="24"/>
                      <a:pt x="64" y="24"/>
                    </a:cubicBezTo>
                    <a:cubicBezTo>
                      <a:pt x="64" y="24"/>
                      <a:pt x="64" y="24"/>
                      <a:pt x="64" y="24"/>
                    </a:cubicBezTo>
                    <a:cubicBezTo>
                      <a:pt x="64" y="23"/>
                      <a:pt x="64" y="23"/>
                      <a:pt x="64" y="23"/>
                    </a:cubicBezTo>
                    <a:cubicBezTo>
                      <a:pt x="64" y="24"/>
                      <a:pt x="64" y="24"/>
                      <a:pt x="64" y="24"/>
                    </a:cubicBezTo>
                    <a:cubicBezTo>
                      <a:pt x="65" y="23"/>
                      <a:pt x="65" y="23"/>
                      <a:pt x="65" y="23"/>
                    </a:cubicBezTo>
                    <a:cubicBezTo>
                      <a:pt x="65" y="23"/>
                      <a:pt x="65" y="23"/>
                      <a:pt x="65" y="23"/>
                    </a:cubicBezTo>
                    <a:cubicBezTo>
                      <a:pt x="65" y="23"/>
                      <a:pt x="65" y="23"/>
                      <a:pt x="65" y="23"/>
                    </a:cubicBezTo>
                    <a:cubicBezTo>
                      <a:pt x="65" y="23"/>
                      <a:pt x="65" y="23"/>
                      <a:pt x="65" y="23"/>
                    </a:cubicBezTo>
                    <a:cubicBezTo>
                      <a:pt x="65" y="23"/>
                      <a:pt x="65" y="23"/>
                      <a:pt x="65" y="23"/>
                    </a:cubicBezTo>
                    <a:cubicBezTo>
                      <a:pt x="65" y="24"/>
                      <a:pt x="65" y="24"/>
                      <a:pt x="65" y="24"/>
                    </a:cubicBezTo>
                    <a:cubicBezTo>
                      <a:pt x="65" y="23"/>
                      <a:pt x="65" y="23"/>
                      <a:pt x="65" y="23"/>
                    </a:cubicBezTo>
                    <a:cubicBezTo>
                      <a:pt x="65" y="24"/>
                      <a:pt x="65" y="24"/>
                      <a:pt x="65" y="24"/>
                    </a:cubicBezTo>
                    <a:cubicBezTo>
                      <a:pt x="66" y="24"/>
                      <a:pt x="66" y="24"/>
                      <a:pt x="66" y="24"/>
                    </a:cubicBezTo>
                    <a:cubicBezTo>
                      <a:pt x="65" y="24"/>
                      <a:pt x="65" y="24"/>
                      <a:pt x="65" y="24"/>
                    </a:cubicBezTo>
                    <a:cubicBezTo>
                      <a:pt x="66" y="24"/>
                      <a:pt x="66" y="24"/>
                      <a:pt x="66" y="24"/>
                    </a:cubicBezTo>
                    <a:cubicBezTo>
                      <a:pt x="66" y="24"/>
                      <a:pt x="66" y="24"/>
                      <a:pt x="66" y="24"/>
                    </a:cubicBezTo>
                    <a:cubicBezTo>
                      <a:pt x="66" y="24"/>
                      <a:pt x="66" y="24"/>
                      <a:pt x="66" y="24"/>
                    </a:cubicBezTo>
                    <a:cubicBezTo>
                      <a:pt x="66" y="24"/>
                      <a:pt x="66" y="24"/>
                      <a:pt x="66" y="24"/>
                    </a:cubicBezTo>
                    <a:cubicBezTo>
                      <a:pt x="66" y="24"/>
                      <a:pt x="66" y="24"/>
                      <a:pt x="66" y="24"/>
                    </a:cubicBezTo>
                    <a:cubicBezTo>
                      <a:pt x="66" y="24"/>
                      <a:pt x="66" y="24"/>
                      <a:pt x="66" y="24"/>
                    </a:cubicBezTo>
                    <a:cubicBezTo>
                      <a:pt x="66" y="24"/>
                      <a:pt x="66" y="24"/>
                      <a:pt x="66" y="24"/>
                    </a:cubicBezTo>
                    <a:cubicBezTo>
                      <a:pt x="66" y="24"/>
                      <a:pt x="66" y="24"/>
                      <a:pt x="66" y="24"/>
                    </a:cubicBezTo>
                    <a:cubicBezTo>
                      <a:pt x="66" y="24"/>
                      <a:pt x="66" y="24"/>
                      <a:pt x="66" y="24"/>
                    </a:cubicBezTo>
                    <a:cubicBezTo>
                      <a:pt x="66" y="24"/>
                      <a:pt x="66" y="24"/>
                      <a:pt x="66" y="24"/>
                    </a:cubicBezTo>
                    <a:cubicBezTo>
                      <a:pt x="66" y="24"/>
                      <a:pt x="66" y="24"/>
                      <a:pt x="66" y="24"/>
                    </a:cubicBezTo>
                    <a:cubicBezTo>
                      <a:pt x="66" y="24"/>
                      <a:pt x="66" y="24"/>
                      <a:pt x="66" y="24"/>
                    </a:cubicBezTo>
                    <a:cubicBezTo>
                      <a:pt x="67" y="24"/>
                      <a:pt x="67" y="24"/>
                      <a:pt x="67" y="24"/>
                    </a:cubicBezTo>
                    <a:cubicBezTo>
                      <a:pt x="67" y="24"/>
                      <a:pt x="67" y="24"/>
                      <a:pt x="67" y="24"/>
                    </a:cubicBezTo>
                    <a:cubicBezTo>
                      <a:pt x="67" y="24"/>
                      <a:pt x="67" y="24"/>
                      <a:pt x="67" y="24"/>
                    </a:cubicBezTo>
                    <a:cubicBezTo>
                      <a:pt x="67" y="24"/>
                      <a:pt x="67" y="24"/>
                      <a:pt x="67" y="24"/>
                    </a:cubicBezTo>
                    <a:cubicBezTo>
                      <a:pt x="67" y="24"/>
                      <a:pt x="67" y="24"/>
                      <a:pt x="67" y="24"/>
                    </a:cubicBezTo>
                    <a:cubicBezTo>
                      <a:pt x="67" y="24"/>
                      <a:pt x="67" y="24"/>
                      <a:pt x="67" y="24"/>
                    </a:cubicBezTo>
                    <a:cubicBezTo>
                      <a:pt x="67" y="24"/>
                      <a:pt x="67" y="24"/>
                      <a:pt x="67" y="24"/>
                    </a:cubicBezTo>
                    <a:cubicBezTo>
                      <a:pt x="68" y="24"/>
                      <a:pt x="68" y="24"/>
                      <a:pt x="68" y="24"/>
                    </a:cubicBezTo>
                    <a:cubicBezTo>
                      <a:pt x="68" y="24"/>
                      <a:pt x="68" y="24"/>
                      <a:pt x="68" y="24"/>
                    </a:cubicBezTo>
                    <a:cubicBezTo>
                      <a:pt x="68" y="24"/>
                      <a:pt x="68" y="24"/>
                      <a:pt x="68" y="24"/>
                    </a:cubicBezTo>
                    <a:cubicBezTo>
                      <a:pt x="68" y="24"/>
                      <a:pt x="68" y="24"/>
                      <a:pt x="68" y="24"/>
                    </a:cubicBezTo>
                    <a:cubicBezTo>
                      <a:pt x="68" y="24"/>
                      <a:pt x="68" y="24"/>
                      <a:pt x="68" y="24"/>
                    </a:cubicBezTo>
                    <a:cubicBezTo>
                      <a:pt x="68" y="24"/>
                      <a:pt x="68" y="24"/>
                      <a:pt x="68" y="24"/>
                    </a:cubicBezTo>
                    <a:cubicBezTo>
                      <a:pt x="68" y="24"/>
                      <a:pt x="68" y="24"/>
                      <a:pt x="68" y="24"/>
                    </a:cubicBezTo>
                    <a:cubicBezTo>
                      <a:pt x="68" y="24"/>
                      <a:pt x="68" y="24"/>
                      <a:pt x="68" y="24"/>
                    </a:cubicBezTo>
                    <a:cubicBezTo>
                      <a:pt x="68" y="24"/>
                      <a:pt x="68" y="24"/>
                      <a:pt x="68" y="24"/>
                    </a:cubicBezTo>
                    <a:cubicBezTo>
                      <a:pt x="68" y="24"/>
                      <a:pt x="68" y="24"/>
                      <a:pt x="68" y="24"/>
                    </a:cubicBezTo>
                    <a:cubicBezTo>
                      <a:pt x="69" y="24"/>
                      <a:pt x="69" y="24"/>
                      <a:pt x="69" y="24"/>
                    </a:cubicBezTo>
                    <a:cubicBezTo>
                      <a:pt x="70" y="25"/>
                      <a:pt x="70" y="25"/>
                      <a:pt x="70" y="25"/>
                    </a:cubicBezTo>
                    <a:cubicBezTo>
                      <a:pt x="70" y="25"/>
                      <a:pt x="70" y="25"/>
                      <a:pt x="70" y="25"/>
                    </a:cubicBezTo>
                    <a:cubicBezTo>
                      <a:pt x="70" y="25"/>
                      <a:pt x="70" y="25"/>
                      <a:pt x="70" y="25"/>
                    </a:cubicBezTo>
                    <a:cubicBezTo>
                      <a:pt x="70" y="25"/>
                      <a:pt x="70" y="25"/>
                      <a:pt x="70" y="25"/>
                    </a:cubicBezTo>
                    <a:cubicBezTo>
                      <a:pt x="70" y="25"/>
                      <a:pt x="70" y="25"/>
                      <a:pt x="70" y="25"/>
                    </a:cubicBezTo>
                    <a:cubicBezTo>
                      <a:pt x="70" y="25"/>
                      <a:pt x="70" y="25"/>
                      <a:pt x="70" y="25"/>
                    </a:cubicBezTo>
                    <a:cubicBezTo>
                      <a:pt x="70" y="25"/>
                      <a:pt x="70" y="25"/>
                      <a:pt x="70" y="25"/>
                    </a:cubicBezTo>
                    <a:cubicBezTo>
                      <a:pt x="70" y="25"/>
                      <a:pt x="70" y="25"/>
                      <a:pt x="70" y="25"/>
                    </a:cubicBezTo>
                    <a:cubicBezTo>
                      <a:pt x="70" y="25"/>
                      <a:pt x="70" y="25"/>
                      <a:pt x="70" y="25"/>
                    </a:cubicBezTo>
                    <a:cubicBezTo>
                      <a:pt x="70" y="25"/>
                      <a:pt x="70" y="25"/>
                      <a:pt x="70" y="25"/>
                    </a:cubicBezTo>
                    <a:cubicBezTo>
                      <a:pt x="71" y="25"/>
                      <a:pt x="71" y="25"/>
                      <a:pt x="71" y="25"/>
                    </a:cubicBezTo>
                    <a:cubicBezTo>
                      <a:pt x="71" y="25"/>
                      <a:pt x="71" y="25"/>
                      <a:pt x="71" y="25"/>
                    </a:cubicBezTo>
                    <a:cubicBezTo>
                      <a:pt x="71" y="25"/>
                      <a:pt x="71" y="25"/>
                      <a:pt x="71" y="25"/>
                    </a:cubicBezTo>
                    <a:cubicBezTo>
                      <a:pt x="71" y="25"/>
                      <a:pt x="71" y="25"/>
                      <a:pt x="71" y="25"/>
                    </a:cubicBezTo>
                    <a:cubicBezTo>
                      <a:pt x="71" y="25"/>
                      <a:pt x="71" y="25"/>
                      <a:pt x="71" y="25"/>
                    </a:cubicBezTo>
                    <a:cubicBezTo>
                      <a:pt x="71" y="25"/>
                      <a:pt x="71" y="25"/>
                      <a:pt x="71" y="25"/>
                    </a:cubicBezTo>
                    <a:cubicBezTo>
                      <a:pt x="72" y="25"/>
                      <a:pt x="72" y="25"/>
                      <a:pt x="72" y="25"/>
                    </a:cubicBezTo>
                    <a:cubicBezTo>
                      <a:pt x="72" y="25"/>
                      <a:pt x="72" y="25"/>
                      <a:pt x="72" y="25"/>
                    </a:cubicBezTo>
                    <a:cubicBezTo>
                      <a:pt x="72" y="25"/>
                      <a:pt x="72" y="25"/>
                      <a:pt x="72" y="25"/>
                    </a:cubicBezTo>
                    <a:cubicBezTo>
                      <a:pt x="72" y="25"/>
                      <a:pt x="72" y="25"/>
                      <a:pt x="72" y="25"/>
                    </a:cubicBezTo>
                    <a:cubicBezTo>
                      <a:pt x="72" y="25"/>
                      <a:pt x="72" y="25"/>
                      <a:pt x="72" y="25"/>
                    </a:cubicBezTo>
                    <a:cubicBezTo>
                      <a:pt x="72" y="25"/>
                      <a:pt x="72" y="25"/>
                      <a:pt x="72" y="25"/>
                    </a:cubicBezTo>
                    <a:cubicBezTo>
                      <a:pt x="72" y="25"/>
                      <a:pt x="72" y="25"/>
                      <a:pt x="72" y="25"/>
                    </a:cubicBezTo>
                    <a:cubicBezTo>
                      <a:pt x="72" y="25"/>
                      <a:pt x="72" y="25"/>
                      <a:pt x="72" y="25"/>
                    </a:cubicBezTo>
                    <a:cubicBezTo>
                      <a:pt x="73" y="24"/>
                      <a:pt x="73" y="24"/>
                      <a:pt x="73" y="24"/>
                    </a:cubicBezTo>
                    <a:cubicBezTo>
                      <a:pt x="74" y="24"/>
                      <a:pt x="74" y="24"/>
                      <a:pt x="74" y="24"/>
                    </a:cubicBezTo>
                    <a:cubicBezTo>
                      <a:pt x="74" y="24"/>
                      <a:pt x="74" y="24"/>
                      <a:pt x="74" y="24"/>
                    </a:cubicBezTo>
                    <a:cubicBezTo>
                      <a:pt x="74" y="24"/>
                      <a:pt x="74" y="24"/>
                      <a:pt x="74" y="24"/>
                    </a:cubicBezTo>
                    <a:cubicBezTo>
                      <a:pt x="74" y="24"/>
                      <a:pt x="74" y="24"/>
                      <a:pt x="74" y="24"/>
                    </a:cubicBezTo>
                    <a:cubicBezTo>
                      <a:pt x="74" y="24"/>
                      <a:pt x="74" y="24"/>
                      <a:pt x="74" y="24"/>
                    </a:cubicBezTo>
                    <a:cubicBezTo>
                      <a:pt x="75" y="24"/>
                      <a:pt x="75" y="24"/>
                      <a:pt x="75" y="24"/>
                    </a:cubicBezTo>
                    <a:cubicBezTo>
                      <a:pt x="75" y="24"/>
                      <a:pt x="75" y="24"/>
                      <a:pt x="75" y="24"/>
                    </a:cubicBezTo>
                    <a:cubicBezTo>
                      <a:pt x="75" y="24"/>
                      <a:pt x="75" y="24"/>
                      <a:pt x="75" y="24"/>
                    </a:cubicBezTo>
                    <a:cubicBezTo>
                      <a:pt x="75" y="23"/>
                      <a:pt x="75" y="23"/>
                      <a:pt x="75" y="23"/>
                    </a:cubicBezTo>
                    <a:cubicBezTo>
                      <a:pt x="75" y="23"/>
                      <a:pt x="75" y="23"/>
                      <a:pt x="75" y="23"/>
                    </a:cubicBezTo>
                    <a:cubicBezTo>
                      <a:pt x="75" y="23"/>
                      <a:pt x="75" y="23"/>
                      <a:pt x="75" y="23"/>
                    </a:cubicBezTo>
                    <a:cubicBezTo>
                      <a:pt x="75" y="23"/>
                      <a:pt x="75" y="23"/>
                      <a:pt x="75" y="23"/>
                    </a:cubicBezTo>
                    <a:cubicBezTo>
                      <a:pt x="75" y="23"/>
                      <a:pt x="75" y="23"/>
                      <a:pt x="75" y="23"/>
                    </a:cubicBezTo>
                    <a:cubicBezTo>
                      <a:pt x="75" y="23"/>
                      <a:pt x="75" y="23"/>
                      <a:pt x="75" y="23"/>
                    </a:cubicBezTo>
                    <a:cubicBezTo>
                      <a:pt x="75" y="23"/>
                      <a:pt x="75" y="23"/>
                      <a:pt x="75" y="23"/>
                    </a:cubicBezTo>
                    <a:cubicBezTo>
                      <a:pt x="75" y="23"/>
                      <a:pt x="75" y="23"/>
                      <a:pt x="75" y="23"/>
                    </a:cubicBezTo>
                    <a:cubicBezTo>
                      <a:pt x="75" y="23"/>
                      <a:pt x="75" y="23"/>
                      <a:pt x="75" y="23"/>
                    </a:cubicBezTo>
                    <a:cubicBezTo>
                      <a:pt x="76" y="23"/>
                      <a:pt x="76" y="23"/>
                      <a:pt x="76" y="23"/>
                    </a:cubicBezTo>
                    <a:cubicBezTo>
                      <a:pt x="76" y="23"/>
                      <a:pt x="76" y="23"/>
                      <a:pt x="76" y="23"/>
                    </a:cubicBezTo>
                    <a:cubicBezTo>
                      <a:pt x="76" y="23"/>
                      <a:pt x="76" y="23"/>
                      <a:pt x="76" y="23"/>
                    </a:cubicBezTo>
                    <a:cubicBezTo>
                      <a:pt x="76" y="23"/>
                      <a:pt x="76" y="23"/>
                      <a:pt x="76" y="23"/>
                    </a:cubicBezTo>
                    <a:cubicBezTo>
                      <a:pt x="76" y="23"/>
                      <a:pt x="76" y="23"/>
                      <a:pt x="76" y="23"/>
                    </a:cubicBezTo>
                    <a:cubicBezTo>
                      <a:pt x="76" y="23"/>
                      <a:pt x="76" y="23"/>
                      <a:pt x="76" y="23"/>
                    </a:cubicBezTo>
                    <a:cubicBezTo>
                      <a:pt x="76" y="23"/>
                      <a:pt x="76" y="23"/>
                      <a:pt x="76" y="23"/>
                    </a:cubicBezTo>
                    <a:cubicBezTo>
                      <a:pt x="76" y="23"/>
                      <a:pt x="76" y="23"/>
                      <a:pt x="76" y="23"/>
                    </a:cubicBezTo>
                    <a:cubicBezTo>
                      <a:pt x="77" y="23"/>
                      <a:pt x="77" y="23"/>
                      <a:pt x="77" y="23"/>
                    </a:cubicBezTo>
                    <a:cubicBezTo>
                      <a:pt x="77" y="23"/>
                      <a:pt x="77" y="23"/>
                      <a:pt x="77" y="23"/>
                    </a:cubicBezTo>
                    <a:cubicBezTo>
                      <a:pt x="77" y="23"/>
                      <a:pt x="77" y="23"/>
                      <a:pt x="77" y="23"/>
                    </a:cubicBezTo>
                    <a:cubicBezTo>
                      <a:pt x="77" y="23"/>
                      <a:pt x="77" y="23"/>
                      <a:pt x="77" y="23"/>
                    </a:cubicBezTo>
                    <a:cubicBezTo>
                      <a:pt x="77" y="23"/>
                      <a:pt x="77" y="23"/>
                      <a:pt x="77" y="23"/>
                    </a:cubicBezTo>
                    <a:cubicBezTo>
                      <a:pt x="77" y="23"/>
                      <a:pt x="77" y="23"/>
                      <a:pt x="77" y="23"/>
                    </a:cubicBezTo>
                    <a:cubicBezTo>
                      <a:pt x="77" y="24"/>
                      <a:pt x="77" y="24"/>
                      <a:pt x="77" y="24"/>
                    </a:cubicBezTo>
                    <a:cubicBezTo>
                      <a:pt x="77" y="24"/>
                      <a:pt x="77" y="24"/>
                      <a:pt x="77" y="24"/>
                    </a:cubicBezTo>
                    <a:cubicBezTo>
                      <a:pt x="77" y="24"/>
                      <a:pt x="77" y="24"/>
                      <a:pt x="77" y="24"/>
                    </a:cubicBezTo>
                    <a:cubicBezTo>
                      <a:pt x="77" y="24"/>
                      <a:pt x="77" y="24"/>
                      <a:pt x="77" y="24"/>
                    </a:cubicBezTo>
                    <a:cubicBezTo>
                      <a:pt x="77" y="24"/>
                      <a:pt x="77" y="24"/>
                      <a:pt x="77" y="24"/>
                    </a:cubicBezTo>
                    <a:cubicBezTo>
                      <a:pt x="77" y="24"/>
                      <a:pt x="77" y="24"/>
                      <a:pt x="77" y="24"/>
                    </a:cubicBezTo>
                    <a:cubicBezTo>
                      <a:pt x="77" y="24"/>
                      <a:pt x="77" y="24"/>
                      <a:pt x="77" y="24"/>
                    </a:cubicBezTo>
                    <a:cubicBezTo>
                      <a:pt x="77" y="24"/>
                      <a:pt x="77" y="24"/>
                      <a:pt x="77" y="24"/>
                    </a:cubicBezTo>
                    <a:cubicBezTo>
                      <a:pt x="77" y="24"/>
                      <a:pt x="77" y="24"/>
                      <a:pt x="77" y="24"/>
                    </a:cubicBezTo>
                    <a:cubicBezTo>
                      <a:pt x="77" y="24"/>
                      <a:pt x="77" y="24"/>
                      <a:pt x="77" y="24"/>
                    </a:cubicBezTo>
                    <a:cubicBezTo>
                      <a:pt x="77" y="24"/>
                      <a:pt x="77" y="24"/>
                      <a:pt x="77" y="24"/>
                    </a:cubicBezTo>
                    <a:cubicBezTo>
                      <a:pt x="77" y="24"/>
                      <a:pt x="77" y="24"/>
                      <a:pt x="77" y="24"/>
                    </a:cubicBezTo>
                    <a:cubicBezTo>
                      <a:pt x="77" y="24"/>
                      <a:pt x="77" y="24"/>
                      <a:pt x="77" y="24"/>
                    </a:cubicBezTo>
                    <a:cubicBezTo>
                      <a:pt x="77" y="24"/>
                      <a:pt x="77" y="24"/>
                      <a:pt x="77" y="24"/>
                    </a:cubicBezTo>
                    <a:cubicBezTo>
                      <a:pt x="77" y="24"/>
                      <a:pt x="77" y="24"/>
                      <a:pt x="77" y="24"/>
                    </a:cubicBezTo>
                    <a:cubicBezTo>
                      <a:pt x="76" y="24"/>
                      <a:pt x="76" y="24"/>
                      <a:pt x="76" y="24"/>
                    </a:cubicBezTo>
                    <a:cubicBezTo>
                      <a:pt x="76" y="25"/>
                      <a:pt x="76" y="25"/>
                      <a:pt x="76" y="25"/>
                    </a:cubicBezTo>
                    <a:cubicBezTo>
                      <a:pt x="76" y="25"/>
                      <a:pt x="76" y="25"/>
                      <a:pt x="76" y="25"/>
                    </a:cubicBezTo>
                    <a:cubicBezTo>
                      <a:pt x="76" y="25"/>
                      <a:pt x="76" y="25"/>
                      <a:pt x="76" y="25"/>
                    </a:cubicBezTo>
                    <a:cubicBezTo>
                      <a:pt x="76" y="25"/>
                      <a:pt x="76" y="25"/>
                      <a:pt x="76" y="25"/>
                    </a:cubicBezTo>
                    <a:cubicBezTo>
                      <a:pt x="76" y="25"/>
                      <a:pt x="76" y="25"/>
                      <a:pt x="76" y="25"/>
                    </a:cubicBezTo>
                    <a:cubicBezTo>
                      <a:pt x="76" y="25"/>
                      <a:pt x="76" y="25"/>
                      <a:pt x="76" y="25"/>
                    </a:cubicBezTo>
                    <a:cubicBezTo>
                      <a:pt x="76" y="25"/>
                      <a:pt x="76" y="25"/>
                      <a:pt x="76" y="25"/>
                    </a:cubicBezTo>
                    <a:cubicBezTo>
                      <a:pt x="76" y="25"/>
                      <a:pt x="76" y="25"/>
                      <a:pt x="76" y="25"/>
                    </a:cubicBezTo>
                    <a:cubicBezTo>
                      <a:pt x="76" y="25"/>
                      <a:pt x="76" y="25"/>
                      <a:pt x="76" y="25"/>
                    </a:cubicBezTo>
                    <a:cubicBezTo>
                      <a:pt x="76" y="26"/>
                      <a:pt x="76" y="26"/>
                      <a:pt x="76" y="26"/>
                    </a:cubicBezTo>
                    <a:cubicBezTo>
                      <a:pt x="76" y="26"/>
                      <a:pt x="76" y="26"/>
                      <a:pt x="76" y="26"/>
                    </a:cubicBezTo>
                    <a:cubicBezTo>
                      <a:pt x="76" y="26"/>
                      <a:pt x="76" y="26"/>
                      <a:pt x="76" y="26"/>
                    </a:cubicBezTo>
                    <a:cubicBezTo>
                      <a:pt x="76" y="26"/>
                      <a:pt x="76" y="26"/>
                      <a:pt x="76" y="26"/>
                    </a:cubicBezTo>
                    <a:cubicBezTo>
                      <a:pt x="76" y="26"/>
                      <a:pt x="76" y="26"/>
                      <a:pt x="76" y="26"/>
                    </a:cubicBezTo>
                    <a:cubicBezTo>
                      <a:pt x="76" y="26"/>
                      <a:pt x="76" y="26"/>
                      <a:pt x="76" y="26"/>
                    </a:cubicBezTo>
                    <a:cubicBezTo>
                      <a:pt x="76" y="26"/>
                      <a:pt x="76" y="26"/>
                      <a:pt x="76" y="26"/>
                    </a:cubicBezTo>
                    <a:cubicBezTo>
                      <a:pt x="75" y="26"/>
                      <a:pt x="75" y="26"/>
                      <a:pt x="75" y="26"/>
                    </a:cubicBezTo>
                    <a:cubicBezTo>
                      <a:pt x="76" y="26"/>
                      <a:pt x="76" y="26"/>
                      <a:pt x="76" y="26"/>
                    </a:cubicBezTo>
                    <a:cubicBezTo>
                      <a:pt x="75" y="26"/>
                      <a:pt x="75" y="26"/>
                      <a:pt x="75" y="26"/>
                    </a:cubicBezTo>
                    <a:cubicBezTo>
                      <a:pt x="75" y="26"/>
                      <a:pt x="75" y="26"/>
                      <a:pt x="75" y="26"/>
                    </a:cubicBezTo>
                    <a:cubicBezTo>
                      <a:pt x="75" y="27"/>
                      <a:pt x="75" y="27"/>
                      <a:pt x="75" y="27"/>
                    </a:cubicBezTo>
                    <a:cubicBezTo>
                      <a:pt x="75" y="27"/>
                      <a:pt x="75" y="27"/>
                      <a:pt x="75" y="27"/>
                    </a:cubicBezTo>
                    <a:cubicBezTo>
                      <a:pt x="75" y="27"/>
                      <a:pt x="75" y="27"/>
                      <a:pt x="75" y="27"/>
                    </a:cubicBezTo>
                    <a:cubicBezTo>
                      <a:pt x="75" y="27"/>
                      <a:pt x="75" y="27"/>
                      <a:pt x="75" y="27"/>
                    </a:cubicBezTo>
                    <a:cubicBezTo>
                      <a:pt x="75" y="27"/>
                      <a:pt x="75" y="27"/>
                      <a:pt x="75" y="27"/>
                    </a:cubicBezTo>
                    <a:cubicBezTo>
                      <a:pt x="75" y="27"/>
                      <a:pt x="75" y="27"/>
                      <a:pt x="75" y="27"/>
                    </a:cubicBezTo>
                    <a:cubicBezTo>
                      <a:pt x="75" y="27"/>
                      <a:pt x="75" y="27"/>
                      <a:pt x="75" y="27"/>
                    </a:cubicBezTo>
                    <a:cubicBezTo>
                      <a:pt x="75" y="27"/>
                      <a:pt x="75" y="27"/>
                      <a:pt x="75" y="27"/>
                    </a:cubicBezTo>
                    <a:cubicBezTo>
                      <a:pt x="75" y="27"/>
                      <a:pt x="75" y="27"/>
                      <a:pt x="75" y="27"/>
                    </a:cubicBezTo>
                    <a:cubicBezTo>
                      <a:pt x="75" y="27"/>
                      <a:pt x="75" y="27"/>
                      <a:pt x="75" y="27"/>
                    </a:cubicBezTo>
                    <a:cubicBezTo>
                      <a:pt x="75" y="28"/>
                      <a:pt x="75" y="28"/>
                      <a:pt x="75" y="28"/>
                    </a:cubicBezTo>
                    <a:cubicBezTo>
                      <a:pt x="75" y="28"/>
                      <a:pt x="75" y="28"/>
                      <a:pt x="75" y="28"/>
                    </a:cubicBezTo>
                    <a:cubicBezTo>
                      <a:pt x="75" y="28"/>
                      <a:pt x="75" y="28"/>
                      <a:pt x="75" y="28"/>
                    </a:cubicBezTo>
                    <a:cubicBezTo>
                      <a:pt x="75" y="28"/>
                      <a:pt x="75" y="28"/>
                      <a:pt x="75" y="28"/>
                    </a:cubicBezTo>
                    <a:cubicBezTo>
                      <a:pt x="74" y="28"/>
                      <a:pt x="74" y="28"/>
                      <a:pt x="74" y="28"/>
                    </a:cubicBezTo>
                    <a:cubicBezTo>
                      <a:pt x="75" y="28"/>
                      <a:pt x="75" y="28"/>
                      <a:pt x="75" y="28"/>
                    </a:cubicBezTo>
                    <a:cubicBezTo>
                      <a:pt x="74" y="28"/>
                      <a:pt x="74" y="28"/>
                      <a:pt x="74" y="28"/>
                    </a:cubicBezTo>
                    <a:cubicBezTo>
                      <a:pt x="74" y="28"/>
                      <a:pt x="74" y="28"/>
                      <a:pt x="74" y="28"/>
                    </a:cubicBezTo>
                    <a:cubicBezTo>
                      <a:pt x="74" y="28"/>
                      <a:pt x="74" y="28"/>
                      <a:pt x="74" y="28"/>
                    </a:cubicBezTo>
                    <a:cubicBezTo>
                      <a:pt x="74" y="28"/>
                      <a:pt x="74" y="28"/>
                      <a:pt x="74" y="28"/>
                    </a:cubicBezTo>
                    <a:cubicBezTo>
                      <a:pt x="74" y="28"/>
                      <a:pt x="74" y="28"/>
                      <a:pt x="74" y="28"/>
                    </a:cubicBezTo>
                    <a:cubicBezTo>
                      <a:pt x="74" y="28"/>
                      <a:pt x="74" y="28"/>
                      <a:pt x="74" y="28"/>
                    </a:cubicBezTo>
                    <a:cubicBezTo>
                      <a:pt x="74" y="28"/>
                      <a:pt x="74" y="28"/>
                      <a:pt x="74" y="28"/>
                    </a:cubicBezTo>
                    <a:cubicBezTo>
                      <a:pt x="74" y="28"/>
                      <a:pt x="74" y="28"/>
                      <a:pt x="74" y="28"/>
                    </a:cubicBezTo>
                    <a:cubicBezTo>
                      <a:pt x="74" y="28"/>
                      <a:pt x="74" y="28"/>
                      <a:pt x="74" y="28"/>
                    </a:cubicBezTo>
                    <a:cubicBezTo>
                      <a:pt x="74" y="28"/>
                      <a:pt x="74" y="28"/>
                      <a:pt x="74" y="28"/>
                    </a:cubicBezTo>
                    <a:cubicBezTo>
                      <a:pt x="74" y="29"/>
                      <a:pt x="74" y="29"/>
                      <a:pt x="74" y="29"/>
                    </a:cubicBezTo>
                    <a:cubicBezTo>
                      <a:pt x="74" y="29"/>
                      <a:pt x="74" y="29"/>
                      <a:pt x="74" y="29"/>
                    </a:cubicBezTo>
                    <a:cubicBezTo>
                      <a:pt x="74" y="29"/>
                      <a:pt x="74" y="29"/>
                      <a:pt x="74" y="29"/>
                    </a:cubicBezTo>
                    <a:cubicBezTo>
                      <a:pt x="74" y="29"/>
                      <a:pt x="74" y="29"/>
                      <a:pt x="74" y="29"/>
                    </a:cubicBezTo>
                    <a:cubicBezTo>
                      <a:pt x="74" y="29"/>
                      <a:pt x="74" y="29"/>
                      <a:pt x="74" y="29"/>
                    </a:cubicBezTo>
                    <a:cubicBezTo>
                      <a:pt x="74" y="29"/>
                      <a:pt x="74" y="29"/>
                      <a:pt x="74" y="29"/>
                    </a:cubicBezTo>
                    <a:cubicBezTo>
                      <a:pt x="74" y="29"/>
                      <a:pt x="74" y="29"/>
                      <a:pt x="74" y="29"/>
                    </a:cubicBezTo>
                    <a:cubicBezTo>
                      <a:pt x="74" y="29"/>
                      <a:pt x="74" y="29"/>
                      <a:pt x="74" y="29"/>
                    </a:cubicBezTo>
                    <a:cubicBezTo>
                      <a:pt x="74" y="29"/>
                      <a:pt x="74" y="29"/>
                      <a:pt x="74" y="29"/>
                    </a:cubicBezTo>
                    <a:cubicBezTo>
                      <a:pt x="74" y="29"/>
                      <a:pt x="74" y="29"/>
                      <a:pt x="74" y="29"/>
                    </a:cubicBezTo>
                    <a:cubicBezTo>
                      <a:pt x="73" y="29"/>
                      <a:pt x="73" y="29"/>
                      <a:pt x="73" y="29"/>
                    </a:cubicBezTo>
                    <a:cubicBezTo>
                      <a:pt x="73" y="29"/>
                      <a:pt x="73" y="29"/>
                      <a:pt x="73" y="29"/>
                    </a:cubicBezTo>
                    <a:cubicBezTo>
                      <a:pt x="73" y="29"/>
                      <a:pt x="73" y="29"/>
                      <a:pt x="73" y="29"/>
                    </a:cubicBezTo>
                    <a:cubicBezTo>
                      <a:pt x="73" y="29"/>
                      <a:pt x="73" y="29"/>
                      <a:pt x="73" y="29"/>
                    </a:cubicBezTo>
                    <a:cubicBezTo>
                      <a:pt x="73" y="29"/>
                      <a:pt x="73" y="29"/>
                      <a:pt x="73" y="29"/>
                    </a:cubicBezTo>
                    <a:cubicBezTo>
                      <a:pt x="73" y="29"/>
                      <a:pt x="73" y="29"/>
                      <a:pt x="73" y="29"/>
                    </a:cubicBezTo>
                    <a:cubicBezTo>
                      <a:pt x="73" y="29"/>
                      <a:pt x="73" y="29"/>
                      <a:pt x="73" y="29"/>
                    </a:cubicBezTo>
                    <a:cubicBezTo>
                      <a:pt x="73" y="30"/>
                      <a:pt x="73" y="30"/>
                      <a:pt x="73" y="30"/>
                    </a:cubicBezTo>
                    <a:cubicBezTo>
                      <a:pt x="73" y="30"/>
                      <a:pt x="73" y="30"/>
                      <a:pt x="73" y="30"/>
                    </a:cubicBezTo>
                    <a:cubicBezTo>
                      <a:pt x="73" y="30"/>
                      <a:pt x="73" y="30"/>
                      <a:pt x="73" y="30"/>
                    </a:cubicBezTo>
                    <a:cubicBezTo>
                      <a:pt x="73" y="30"/>
                      <a:pt x="73" y="30"/>
                      <a:pt x="73" y="30"/>
                    </a:cubicBezTo>
                    <a:cubicBezTo>
                      <a:pt x="73" y="30"/>
                      <a:pt x="73" y="30"/>
                      <a:pt x="73" y="30"/>
                    </a:cubicBezTo>
                    <a:cubicBezTo>
                      <a:pt x="73" y="30"/>
                      <a:pt x="73" y="30"/>
                      <a:pt x="73" y="30"/>
                    </a:cubicBezTo>
                    <a:cubicBezTo>
                      <a:pt x="73" y="30"/>
                      <a:pt x="73" y="30"/>
                      <a:pt x="73" y="30"/>
                    </a:cubicBezTo>
                    <a:cubicBezTo>
                      <a:pt x="73" y="30"/>
                      <a:pt x="73" y="30"/>
                      <a:pt x="73" y="30"/>
                    </a:cubicBezTo>
                    <a:cubicBezTo>
                      <a:pt x="72" y="30"/>
                      <a:pt x="72" y="30"/>
                      <a:pt x="72" y="30"/>
                    </a:cubicBezTo>
                    <a:cubicBezTo>
                      <a:pt x="73" y="30"/>
                      <a:pt x="73" y="30"/>
                      <a:pt x="73" y="30"/>
                    </a:cubicBezTo>
                    <a:cubicBezTo>
                      <a:pt x="72" y="30"/>
                      <a:pt x="72" y="30"/>
                      <a:pt x="72" y="30"/>
                    </a:cubicBezTo>
                    <a:cubicBezTo>
                      <a:pt x="72" y="31"/>
                      <a:pt x="72" y="31"/>
                      <a:pt x="72" y="31"/>
                    </a:cubicBezTo>
                    <a:cubicBezTo>
                      <a:pt x="72" y="31"/>
                      <a:pt x="72" y="31"/>
                      <a:pt x="72" y="31"/>
                    </a:cubicBezTo>
                    <a:cubicBezTo>
                      <a:pt x="72" y="31"/>
                      <a:pt x="72" y="31"/>
                      <a:pt x="72" y="31"/>
                    </a:cubicBezTo>
                    <a:cubicBezTo>
                      <a:pt x="72" y="31"/>
                      <a:pt x="72" y="31"/>
                      <a:pt x="72" y="31"/>
                    </a:cubicBezTo>
                    <a:cubicBezTo>
                      <a:pt x="72" y="31"/>
                      <a:pt x="72" y="31"/>
                      <a:pt x="72" y="31"/>
                    </a:cubicBezTo>
                    <a:cubicBezTo>
                      <a:pt x="72" y="31"/>
                      <a:pt x="72" y="31"/>
                      <a:pt x="72" y="31"/>
                    </a:cubicBezTo>
                    <a:cubicBezTo>
                      <a:pt x="72" y="31"/>
                      <a:pt x="72" y="31"/>
                      <a:pt x="72" y="31"/>
                    </a:cubicBezTo>
                    <a:cubicBezTo>
                      <a:pt x="72" y="31"/>
                      <a:pt x="72" y="31"/>
                      <a:pt x="72" y="31"/>
                    </a:cubicBezTo>
                    <a:cubicBezTo>
                      <a:pt x="71" y="31"/>
                      <a:pt x="71" y="31"/>
                      <a:pt x="71" y="31"/>
                    </a:cubicBezTo>
                    <a:cubicBezTo>
                      <a:pt x="71" y="31"/>
                      <a:pt x="71" y="31"/>
                      <a:pt x="71" y="31"/>
                    </a:cubicBezTo>
                    <a:cubicBezTo>
                      <a:pt x="71" y="31"/>
                      <a:pt x="71" y="31"/>
                      <a:pt x="71" y="31"/>
                    </a:cubicBezTo>
                    <a:cubicBezTo>
                      <a:pt x="71" y="31"/>
                      <a:pt x="71" y="31"/>
                      <a:pt x="71" y="31"/>
                    </a:cubicBezTo>
                    <a:cubicBezTo>
                      <a:pt x="71" y="31"/>
                      <a:pt x="71" y="31"/>
                      <a:pt x="71" y="31"/>
                    </a:cubicBezTo>
                    <a:cubicBezTo>
                      <a:pt x="71" y="32"/>
                      <a:pt x="71" y="32"/>
                      <a:pt x="71" y="32"/>
                    </a:cubicBezTo>
                    <a:cubicBezTo>
                      <a:pt x="71" y="32"/>
                      <a:pt x="71" y="32"/>
                      <a:pt x="71" y="32"/>
                    </a:cubicBezTo>
                    <a:cubicBezTo>
                      <a:pt x="71" y="32"/>
                      <a:pt x="71" y="32"/>
                      <a:pt x="71" y="32"/>
                    </a:cubicBezTo>
                    <a:cubicBezTo>
                      <a:pt x="71" y="32"/>
                      <a:pt x="71" y="32"/>
                      <a:pt x="71" y="32"/>
                    </a:cubicBezTo>
                    <a:cubicBezTo>
                      <a:pt x="72" y="31"/>
                      <a:pt x="72" y="31"/>
                      <a:pt x="72" y="31"/>
                    </a:cubicBezTo>
                    <a:cubicBezTo>
                      <a:pt x="72" y="31"/>
                      <a:pt x="72" y="31"/>
                      <a:pt x="72" y="31"/>
                    </a:cubicBezTo>
                    <a:cubicBezTo>
                      <a:pt x="72" y="31"/>
                      <a:pt x="72" y="31"/>
                      <a:pt x="72" y="31"/>
                    </a:cubicBezTo>
                    <a:cubicBezTo>
                      <a:pt x="72" y="31"/>
                      <a:pt x="72" y="31"/>
                      <a:pt x="72" y="31"/>
                    </a:cubicBezTo>
                    <a:cubicBezTo>
                      <a:pt x="72" y="31"/>
                      <a:pt x="72" y="31"/>
                      <a:pt x="72" y="31"/>
                    </a:cubicBezTo>
                    <a:cubicBezTo>
                      <a:pt x="72" y="31"/>
                      <a:pt x="72" y="31"/>
                      <a:pt x="72" y="31"/>
                    </a:cubicBezTo>
                    <a:cubicBezTo>
                      <a:pt x="72" y="31"/>
                      <a:pt x="72" y="31"/>
                      <a:pt x="72" y="31"/>
                    </a:cubicBezTo>
                    <a:cubicBezTo>
                      <a:pt x="73" y="32"/>
                      <a:pt x="73" y="32"/>
                      <a:pt x="73" y="32"/>
                    </a:cubicBezTo>
                    <a:cubicBezTo>
                      <a:pt x="73" y="32"/>
                      <a:pt x="73" y="33"/>
                      <a:pt x="72" y="33"/>
                    </a:cubicBezTo>
                    <a:cubicBezTo>
                      <a:pt x="72" y="33"/>
                      <a:pt x="72" y="33"/>
                      <a:pt x="72" y="33"/>
                    </a:cubicBezTo>
                    <a:cubicBezTo>
                      <a:pt x="72" y="33"/>
                      <a:pt x="72" y="33"/>
                      <a:pt x="72" y="33"/>
                    </a:cubicBezTo>
                    <a:cubicBezTo>
                      <a:pt x="72" y="33"/>
                      <a:pt x="72" y="33"/>
                      <a:pt x="72" y="33"/>
                    </a:cubicBezTo>
                    <a:cubicBezTo>
                      <a:pt x="72" y="33"/>
                      <a:pt x="72" y="33"/>
                      <a:pt x="72" y="33"/>
                    </a:cubicBezTo>
                    <a:cubicBezTo>
                      <a:pt x="72" y="33"/>
                      <a:pt x="72" y="33"/>
                      <a:pt x="72" y="33"/>
                    </a:cubicBezTo>
                    <a:cubicBezTo>
                      <a:pt x="72" y="33"/>
                      <a:pt x="72" y="33"/>
                      <a:pt x="72" y="33"/>
                    </a:cubicBezTo>
                    <a:cubicBezTo>
                      <a:pt x="72" y="33"/>
                      <a:pt x="72" y="33"/>
                      <a:pt x="72" y="33"/>
                    </a:cubicBezTo>
                    <a:cubicBezTo>
                      <a:pt x="72" y="33"/>
                      <a:pt x="72" y="33"/>
                      <a:pt x="72" y="33"/>
                    </a:cubicBezTo>
                    <a:cubicBezTo>
                      <a:pt x="71" y="33"/>
                      <a:pt x="71" y="33"/>
                      <a:pt x="71" y="33"/>
                    </a:cubicBezTo>
                    <a:cubicBezTo>
                      <a:pt x="71" y="33"/>
                      <a:pt x="71" y="33"/>
                      <a:pt x="71" y="33"/>
                    </a:cubicBezTo>
                    <a:cubicBezTo>
                      <a:pt x="71" y="33"/>
                      <a:pt x="71" y="33"/>
                      <a:pt x="71" y="33"/>
                    </a:cubicBezTo>
                    <a:cubicBezTo>
                      <a:pt x="71" y="33"/>
                      <a:pt x="71" y="33"/>
                      <a:pt x="71" y="33"/>
                    </a:cubicBezTo>
                    <a:cubicBezTo>
                      <a:pt x="71" y="33"/>
                      <a:pt x="71" y="33"/>
                      <a:pt x="71" y="33"/>
                    </a:cubicBezTo>
                    <a:cubicBezTo>
                      <a:pt x="71" y="33"/>
                      <a:pt x="71" y="33"/>
                      <a:pt x="71" y="33"/>
                    </a:cubicBezTo>
                    <a:cubicBezTo>
                      <a:pt x="71" y="33"/>
                      <a:pt x="71" y="33"/>
                      <a:pt x="71" y="33"/>
                    </a:cubicBezTo>
                    <a:cubicBezTo>
                      <a:pt x="72" y="33"/>
                      <a:pt x="72" y="33"/>
                      <a:pt x="72" y="33"/>
                    </a:cubicBezTo>
                    <a:cubicBezTo>
                      <a:pt x="72" y="33"/>
                      <a:pt x="72" y="33"/>
                      <a:pt x="72" y="33"/>
                    </a:cubicBezTo>
                    <a:cubicBezTo>
                      <a:pt x="72" y="34"/>
                      <a:pt x="72" y="34"/>
                      <a:pt x="72" y="34"/>
                    </a:cubicBezTo>
                    <a:cubicBezTo>
                      <a:pt x="72" y="34"/>
                      <a:pt x="72" y="34"/>
                      <a:pt x="72" y="34"/>
                    </a:cubicBezTo>
                    <a:cubicBezTo>
                      <a:pt x="72" y="34"/>
                      <a:pt x="72" y="34"/>
                      <a:pt x="72" y="34"/>
                    </a:cubicBezTo>
                    <a:cubicBezTo>
                      <a:pt x="72" y="34"/>
                      <a:pt x="72" y="34"/>
                      <a:pt x="72" y="34"/>
                    </a:cubicBezTo>
                    <a:cubicBezTo>
                      <a:pt x="72" y="34"/>
                      <a:pt x="72" y="34"/>
                      <a:pt x="72" y="34"/>
                    </a:cubicBezTo>
                    <a:cubicBezTo>
                      <a:pt x="72" y="34"/>
                      <a:pt x="72" y="34"/>
                      <a:pt x="72" y="34"/>
                    </a:cubicBezTo>
                    <a:cubicBezTo>
                      <a:pt x="72" y="34"/>
                      <a:pt x="72" y="34"/>
                      <a:pt x="72" y="34"/>
                    </a:cubicBezTo>
                    <a:cubicBezTo>
                      <a:pt x="72" y="34"/>
                      <a:pt x="72" y="34"/>
                      <a:pt x="72" y="34"/>
                    </a:cubicBezTo>
                    <a:cubicBezTo>
                      <a:pt x="72" y="34"/>
                      <a:pt x="72" y="34"/>
                      <a:pt x="72" y="34"/>
                    </a:cubicBezTo>
                    <a:cubicBezTo>
                      <a:pt x="72" y="34"/>
                      <a:pt x="72" y="34"/>
                      <a:pt x="72" y="34"/>
                    </a:cubicBezTo>
                    <a:cubicBezTo>
                      <a:pt x="72" y="35"/>
                      <a:pt x="72" y="35"/>
                      <a:pt x="72" y="35"/>
                    </a:cubicBezTo>
                    <a:cubicBezTo>
                      <a:pt x="72" y="35"/>
                      <a:pt x="72" y="35"/>
                      <a:pt x="72" y="35"/>
                    </a:cubicBezTo>
                    <a:cubicBezTo>
                      <a:pt x="72" y="35"/>
                      <a:pt x="72" y="35"/>
                      <a:pt x="72" y="35"/>
                    </a:cubicBezTo>
                    <a:cubicBezTo>
                      <a:pt x="72" y="35"/>
                      <a:pt x="72" y="35"/>
                      <a:pt x="72" y="35"/>
                    </a:cubicBezTo>
                    <a:cubicBezTo>
                      <a:pt x="72" y="35"/>
                      <a:pt x="72" y="35"/>
                      <a:pt x="72" y="35"/>
                    </a:cubicBezTo>
                    <a:cubicBezTo>
                      <a:pt x="72" y="35"/>
                      <a:pt x="72" y="35"/>
                      <a:pt x="72" y="35"/>
                    </a:cubicBezTo>
                    <a:cubicBezTo>
                      <a:pt x="72" y="35"/>
                      <a:pt x="72" y="35"/>
                      <a:pt x="72" y="35"/>
                    </a:cubicBezTo>
                    <a:cubicBezTo>
                      <a:pt x="72" y="35"/>
                      <a:pt x="72" y="35"/>
                      <a:pt x="72" y="35"/>
                    </a:cubicBezTo>
                    <a:cubicBezTo>
                      <a:pt x="72" y="35"/>
                      <a:pt x="72" y="35"/>
                      <a:pt x="72" y="35"/>
                    </a:cubicBezTo>
                    <a:cubicBezTo>
                      <a:pt x="72" y="36"/>
                      <a:pt x="72" y="36"/>
                      <a:pt x="72" y="36"/>
                    </a:cubicBezTo>
                    <a:cubicBezTo>
                      <a:pt x="72" y="36"/>
                      <a:pt x="72" y="36"/>
                      <a:pt x="72" y="36"/>
                    </a:cubicBezTo>
                    <a:cubicBezTo>
                      <a:pt x="71" y="36"/>
                      <a:pt x="71" y="36"/>
                      <a:pt x="71" y="36"/>
                    </a:cubicBezTo>
                    <a:cubicBezTo>
                      <a:pt x="72" y="36"/>
                      <a:pt x="72" y="36"/>
                      <a:pt x="72" y="36"/>
                    </a:cubicBezTo>
                    <a:cubicBezTo>
                      <a:pt x="72" y="36"/>
                      <a:pt x="72" y="36"/>
                      <a:pt x="72" y="36"/>
                    </a:cubicBezTo>
                    <a:cubicBezTo>
                      <a:pt x="72" y="36"/>
                      <a:pt x="72" y="36"/>
                      <a:pt x="72" y="36"/>
                    </a:cubicBezTo>
                    <a:cubicBezTo>
                      <a:pt x="72" y="36"/>
                      <a:pt x="72" y="36"/>
                      <a:pt x="72" y="36"/>
                    </a:cubicBezTo>
                    <a:cubicBezTo>
                      <a:pt x="72" y="36"/>
                      <a:pt x="72" y="36"/>
                      <a:pt x="72" y="36"/>
                    </a:cubicBezTo>
                    <a:cubicBezTo>
                      <a:pt x="72" y="37"/>
                      <a:pt x="72" y="37"/>
                      <a:pt x="72" y="37"/>
                    </a:cubicBezTo>
                    <a:cubicBezTo>
                      <a:pt x="72" y="36"/>
                      <a:pt x="72" y="36"/>
                      <a:pt x="72" y="36"/>
                    </a:cubicBezTo>
                    <a:cubicBezTo>
                      <a:pt x="72" y="37"/>
                      <a:pt x="72" y="37"/>
                      <a:pt x="72" y="37"/>
                    </a:cubicBezTo>
                    <a:cubicBezTo>
                      <a:pt x="72" y="37"/>
                      <a:pt x="72" y="37"/>
                      <a:pt x="72" y="37"/>
                    </a:cubicBezTo>
                    <a:cubicBezTo>
                      <a:pt x="73" y="37"/>
                      <a:pt x="73" y="37"/>
                      <a:pt x="73" y="37"/>
                    </a:cubicBezTo>
                    <a:cubicBezTo>
                      <a:pt x="73" y="37"/>
                      <a:pt x="73" y="37"/>
                      <a:pt x="73" y="37"/>
                    </a:cubicBezTo>
                    <a:cubicBezTo>
                      <a:pt x="73" y="37"/>
                      <a:pt x="73" y="37"/>
                      <a:pt x="73" y="37"/>
                    </a:cubicBezTo>
                    <a:cubicBezTo>
                      <a:pt x="73" y="37"/>
                      <a:pt x="73" y="37"/>
                      <a:pt x="73" y="37"/>
                    </a:cubicBezTo>
                    <a:cubicBezTo>
                      <a:pt x="73" y="38"/>
                      <a:pt x="73" y="38"/>
                      <a:pt x="73" y="38"/>
                    </a:cubicBezTo>
                    <a:cubicBezTo>
                      <a:pt x="73" y="38"/>
                      <a:pt x="73" y="38"/>
                      <a:pt x="73" y="38"/>
                    </a:cubicBezTo>
                    <a:cubicBezTo>
                      <a:pt x="73" y="38"/>
                      <a:pt x="73" y="38"/>
                      <a:pt x="73" y="38"/>
                    </a:cubicBezTo>
                    <a:cubicBezTo>
                      <a:pt x="73" y="38"/>
                      <a:pt x="73" y="38"/>
                      <a:pt x="73" y="38"/>
                    </a:cubicBezTo>
                    <a:cubicBezTo>
                      <a:pt x="74" y="38"/>
                      <a:pt x="74" y="38"/>
                      <a:pt x="74" y="38"/>
                    </a:cubicBezTo>
                    <a:cubicBezTo>
                      <a:pt x="74" y="38"/>
                      <a:pt x="74" y="38"/>
                      <a:pt x="74" y="38"/>
                    </a:cubicBezTo>
                    <a:cubicBezTo>
                      <a:pt x="74" y="38"/>
                      <a:pt x="74" y="38"/>
                      <a:pt x="74" y="38"/>
                    </a:cubicBezTo>
                    <a:cubicBezTo>
                      <a:pt x="74" y="38"/>
                      <a:pt x="74" y="38"/>
                      <a:pt x="74" y="38"/>
                    </a:cubicBezTo>
                    <a:cubicBezTo>
                      <a:pt x="74" y="38"/>
                      <a:pt x="74" y="38"/>
                      <a:pt x="74" y="38"/>
                    </a:cubicBezTo>
                    <a:cubicBezTo>
                      <a:pt x="74" y="38"/>
                      <a:pt x="74" y="38"/>
                      <a:pt x="74" y="38"/>
                    </a:cubicBezTo>
                    <a:cubicBezTo>
                      <a:pt x="74" y="38"/>
                      <a:pt x="74" y="38"/>
                      <a:pt x="74" y="38"/>
                    </a:cubicBezTo>
                    <a:cubicBezTo>
                      <a:pt x="74" y="39"/>
                      <a:pt x="74" y="39"/>
                      <a:pt x="74" y="39"/>
                    </a:cubicBezTo>
                    <a:cubicBezTo>
                      <a:pt x="74" y="39"/>
                      <a:pt x="74" y="39"/>
                      <a:pt x="74" y="39"/>
                    </a:cubicBezTo>
                    <a:cubicBezTo>
                      <a:pt x="74" y="39"/>
                      <a:pt x="74" y="39"/>
                      <a:pt x="74" y="39"/>
                    </a:cubicBezTo>
                    <a:cubicBezTo>
                      <a:pt x="75" y="40"/>
                      <a:pt x="75" y="40"/>
                      <a:pt x="75" y="40"/>
                    </a:cubicBezTo>
                    <a:cubicBezTo>
                      <a:pt x="75" y="40"/>
                      <a:pt x="75" y="40"/>
                      <a:pt x="75" y="40"/>
                    </a:cubicBezTo>
                    <a:cubicBezTo>
                      <a:pt x="74" y="40"/>
                      <a:pt x="74" y="40"/>
                      <a:pt x="74" y="40"/>
                    </a:cubicBezTo>
                    <a:cubicBezTo>
                      <a:pt x="74" y="40"/>
                      <a:pt x="74" y="40"/>
                      <a:pt x="74" y="40"/>
                    </a:cubicBezTo>
                    <a:cubicBezTo>
                      <a:pt x="74" y="40"/>
                      <a:pt x="74" y="40"/>
                      <a:pt x="74" y="40"/>
                    </a:cubicBezTo>
                    <a:cubicBezTo>
                      <a:pt x="74" y="40"/>
                      <a:pt x="74" y="40"/>
                      <a:pt x="74" y="40"/>
                    </a:cubicBezTo>
                    <a:cubicBezTo>
                      <a:pt x="74" y="41"/>
                      <a:pt x="74" y="41"/>
                      <a:pt x="74" y="41"/>
                    </a:cubicBezTo>
                    <a:cubicBezTo>
                      <a:pt x="74" y="41"/>
                      <a:pt x="74" y="41"/>
                      <a:pt x="74" y="41"/>
                    </a:cubicBezTo>
                    <a:cubicBezTo>
                      <a:pt x="74" y="41"/>
                      <a:pt x="74" y="41"/>
                      <a:pt x="74" y="41"/>
                    </a:cubicBezTo>
                    <a:cubicBezTo>
                      <a:pt x="74" y="41"/>
                      <a:pt x="74" y="41"/>
                      <a:pt x="74" y="41"/>
                    </a:cubicBezTo>
                    <a:cubicBezTo>
                      <a:pt x="74" y="41"/>
                      <a:pt x="74" y="41"/>
                      <a:pt x="74" y="41"/>
                    </a:cubicBezTo>
                    <a:cubicBezTo>
                      <a:pt x="74" y="41"/>
                      <a:pt x="74" y="41"/>
                      <a:pt x="74" y="41"/>
                    </a:cubicBezTo>
                    <a:cubicBezTo>
                      <a:pt x="75" y="41"/>
                      <a:pt x="75" y="41"/>
                      <a:pt x="75" y="41"/>
                    </a:cubicBezTo>
                    <a:cubicBezTo>
                      <a:pt x="75" y="41"/>
                      <a:pt x="75" y="41"/>
                      <a:pt x="75" y="41"/>
                    </a:cubicBezTo>
                    <a:cubicBezTo>
                      <a:pt x="75" y="41"/>
                      <a:pt x="75" y="41"/>
                      <a:pt x="75" y="41"/>
                    </a:cubicBezTo>
                    <a:cubicBezTo>
                      <a:pt x="75" y="41"/>
                      <a:pt x="75" y="41"/>
                      <a:pt x="75" y="41"/>
                    </a:cubicBezTo>
                    <a:cubicBezTo>
                      <a:pt x="75" y="41"/>
                      <a:pt x="75" y="41"/>
                      <a:pt x="75" y="41"/>
                    </a:cubicBezTo>
                    <a:cubicBezTo>
                      <a:pt x="75" y="41"/>
                      <a:pt x="75" y="41"/>
                      <a:pt x="75" y="41"/>
                    </a:cubicBezTo>
                    <a:cubicBezTo>
                      <a:pt x="75" y="41"/>
                      <a:pt x="75" y="41"/>
                      <a:pt x="75" y="41"/>
                    </a:cubicBezTo>
                    <a:cubicBezTo>
                      <a:pt x="75" y="41"/>
                      <a:pt x="75" y="41"/>
                      <a:pt x="75" y="41"/>
                    </a:cubicBezTo>
                    <a:cubicBezTo>
                      <a:pt x="75" y="42"/>
                      <a:pt x="75" y="42"/>
                      <a:pt x="75" y="42"/>
                    </a:cubicBezTo>
                    <a:cubicBezTo>
                      <a:pt x="75" y="42"/>
                      <a:pt x="75" y="42"/>
                      <a:pt x="75" y="42"/>
                    </a:cubicBezTo>
                    <a:cubicBezTo>
                      <a:pt x="76" y="42"/>
                      <a:pt x="76" y="42"/>
                      <a:pt x="76" y="42"/>
                    </a:cubicBezTo>
                    <a:cubicBezTo>
                      <a:pt x="75" y="42"/>
                      <a:pt x="75" y="42"/>
                      <a:pt x="75" y="42"/>
                    </a:cubicBezTo>
                    <a:cubicBezTo>
                      <a:pt x="76" y="42"/>
                      <a:pt x="76" y="42"/>
                      <a:pt x="76" y="42"/>
                    </a:cubicBezTo>
                    <a:cubicBezTo>
                      <a:pt x="76" y="42"/>
                      <a:pt x="76" y="42"/>
                      <a:pt x="76" y="42"/>
                    </a:cubicBezTo>
                    <a:cubicBezTo>
                      <a:pt x="76" y="42"/>
                      <a:pt x="76" y="42"/>
                      <a:pt x="76" y="42"/>
                    </a:cubicBezTo>
                    <a:cubicBezTo>
                      <a:pt x="76" y="43"/>
                      <a:pt x="76" y="43"/>
                      <a:pt x="76" y="43"/>
                    </a:cubicBezTo>
                    <a:cubicBezTo>
                      <a:pt x="76" y="43"/>
                      <a:pt x="76" y="43"/>
                      <a:pt x="76" y="43"/>
                    </a:cubicBezTo>
                    <a:cubicBezTo>
                      <a:pt x="76" y="43"/>
                      <a:pt x="76" y="43"/>
                      <a:pt x="76" y="43"/>
                    </a:cubicBezTo>
                    <a:cubicBezTo>
                      <a:pt x="76" y="43"/>
                      <a:pt x="76" y="43"/>
                      <a:pt x="76" y="43"/>
                    </a:cubicBezTo>
                    <a:cubicBezTo>
                      <a:pt x="75" y="44"/>
                      <a:pt x="75" y="44"/>
                      <a:pt x="75" y="44"/>
                    </a:cubicBezTo>
                    <a:cubicBezTo>
                      <a:pt x="75" y="44"/>
                      <a:pt x="75" y="44"/>
                      <a:pt x="75" y="44"/>
                    </a:cubicBezTo>
                    <a:cubicBezTo>
                      <a:pt x="75" y="44"/>
                      <a:pt x="75" y="44"/>
                      <a:pt x="75" y="44"/>
                    </a:cubicBezTo>
                    <a:cubicBezTo>
                      <a:pt x="75" y="44"/>
                      <a:pt x="75" y="44"/>
                      <a:pt x="75" y="44"/>
                    </a:cubicBezTo>
                    <a:cubicBezTo>
                      <a:pt x="75" y="44"/>
                      <a:pt x="75" y="44"/>
                      <a:pt x="75" y="44"/>
                    </a:cubicBezTo>
                    <a:cubicBezTo>
                      <a:pt x="75" y="44"/>
                      <a:pt x="75" y="44"/>
                      <a:pt x="75" y="44"/>
                    </a:cubicBezTo>
                    <a:cubicBezTo>
                      <a:pt x="75" y="44"/>
                      <a:pt x="75" y="44"/>
                      <a:pt x="75" y="44"/>
                    </a:cubicBezTo>
                    <a:cubicBezTo>
                      <a:pt x="75" y="44"/>
                      <a:pt x="75" y="44"/>
                      <a:pt x="75" y="44"/>
                    </a:cubicBezTo>
                    <a:cubicBezTo>
                      <a:pt x="75" y="44"/>
                      <a:pt x="75" y="44"/>
                      <a:pt x="75" y="44"/>
                    </a:cubicBezTo>
                    <a:cubicBezTo>
                      <a:pt x="75" y="45"/>
                      <a:pt x="75" y="45"/>
                      <a:pt x="75" y="45"/>
                    </a:cubicBezTo>
                    <a:cubicBezTo>
                      <a:pt x="75" y="45"/>
                      <a:pt x="75" y="45"/>
                      <a:pt x="75" y="45"/>
                    </a:cubicBezTo>
                    <a:cubicBezTo>
                      <a:pt x="75" y="45"/>
                      <a:pt x="75" y="45"/>
                      <a:pt x="75" y="45"/>
                    </a:cubicBezTo>
                    <a:cubicBezTo>
                      <a:pt x="75" y="45"/>
                      <a:pt x="75" y="45"/>
                      <a:pt x="75" y="45"/>
                    </a:cubicBezTo>
                    <a:cubicBezTo>
                      <a:pt x="75" y="45"/>
                      <a:pt x="75" y="45"/>
                      <a:pt x="75" y="45"/>
                    </a:cubicBezTo>
                    <a:cubicBezTo>
                      <a:pt x="75" y="45"/>
                      <a:pt x="75" y="45"/>
                      <a:pt x="75" y="45"/>
                    </a:cubicBezTo>
                    <a:cubicBezTo>
                      <a:pt x="75" y="45"/>
                      <a:pt x="75" y="45"/>
                      <a:pt x="75" y="45"/>
                    </a:cubicBezTo>
                    <a:cubicBezTo>
                      <a:pt x="75" y="46"/>
                      <a:pt x="75" y="46"/>
                      <a:pt x="75" y="46"/>
                    </a:cubicBezTo>
                    <a:cubicBezTo>
                      <a:pt x="75" y="46"/>
                      <a:pt x="75" y="46"/>
                      <a:pt x="75" y="46"/>
                    </a:cubicBezTo>
                    <a:cubicBezTo>
                      <a:pt x="75" y="46"/>
                      <a:pt x="75" y="46"/>
                      <a:pt x="75" y="46"/>
                    </a:cubicBezTo>
                    <a:cubicBezTo>
                      <a:pt x="75" y="46"/>
                      <a:pt x="75" y="46"/>
                      <a:pt x="75" y="46"/>
                    </a:cubicBezTo>
                    <a:cubicBezTo>
                      <a:pt x="75" y="46"/>
                      <a:pt x="75" y="46"/>
                      <a:pt x="75" y="46"/>
                    </a:cubicBezTo>
                    <a:cubicBezTo>
                      <a:pt x="75" y="46"/>
                      <a:pt x="75" y="46"/>
                      <a:pt x="75" y="46"/>
                    </a:cubicBezTo>
                    <a:cubicBezTo>
                      <a:pt x="75" y="46"/>
                      <a:pt x="75" y="46"/>
                      <a:pt x="75" y="46"/>
                    </a:cubicBezTo>
                    <a:cubicBezTo>
                      <a:pt x="76" y="46"/>
                      <a:pt x="76" y="46"/>
                      <a:pt x="76" y="46"/>
                    </a:cubicBezTo>
                    <a:cubicBezTo>
                      <a:pt x="76" y="46"/>
                      <a:pt x="76" y="46"/>
                      <a:pt x="76" y="46"/>
                    </a:cubicBezTo>
                    <a:cubicBezTo>
                      <a:pt x="76" y="46"/>
                      <a:pt x="76" y="46"/>
                      <a:pt x="76" y="46"/>
                    </a:cubicBezTo>
                    <a:cubicBezTo>
                      <a:pt x="75" y="46"/>
                      <a:pt x="75" y="46"/>
                      <a:pt x="75" y="46"/>
                    </a:cubicBezTo>
                    <a:cubicBezTo>
                      <a:pt x="76" y="46"/>
                      <a:pt x="76" y="46"/>
                      <a:pt x="76" y="46"/>
                    </a:cubicBezTo>
                    <a:cubicBezTo>
                      <a:pt x="76" y="46"/>
                      <a:pt x="76" y="46"/>
                      <a:pt x="76" y="46"/>
                    </a:cubicBezTo>
                    <a:cubicBezTo>
                      <a:pt x="76" y="46"/>
                      <a:pt x="76" y="46"/>
                      <a:pt x="76" y="46"/>
                    </a:cubicBezTo>
                    <a:cubicBezTo>
                      <a:pt x="76" y="46"/>
                      <a:pt x="76" y="46"/>
                      <a:pt x="76" y="46"/>
                    </a:cubicBezTo>
                    <a:cubicBezTo>
                      <a:pt x="76" y="46"/>
                      <a:pt x="76" y="46"/>
                      <a:pt x="76" y="46"/>
                    </a:cubicBezTo>
                    <a:cubicBezTo>
                      <a:pt x="76" y="46"/>
                      <a:pt x="76" y="46"/>
                      <a:pt x="76" y="46"/>
                    </a:cubicBezTo>
                    <a:cubicBezTo>
                      <a:pt x="76" y="46"/>
                      <a:pt x="76" y="46"/>
                      <a:pt x="76" y="46"/>
                    </a:cubicBezTo>
                    <a:cubicBezTo>
                      <a:pt x="76" y="46"/>
                      <a:pt x="76" y="46"/>
                      <a:pt x="76" y="46"/>
                    </a:cubicBezTo>
                    <a:cubicBezTo>
                      <a:pt x="76" y="45"/>
                      <a:pt x="76" y="45"/>
                      <a:pt x="76" y="45"/>
                    </a:cubicBezTo>
                    <a:cubicBezTo>
                      <a:pt x="76" y="45"/>
                      <a:pt x="76" y="45"/>
                      <a:pt x="76" y="45"/>
                    </a:cubicBezTo>
                    <a:cubicBezTo>
                      <a:pt x="76" y="45"/>
                      <a:pt x="76" y="45"/>
                      <a:pt x="76" y="45"/>
                    </a:cubicBezTo>
                    <a:cubicBezTo>
                      <a:pt x="76" y="45"/>
                      <a:pt x="76" y="45"/>
                      <a:pt x="76" y="45"/>
                    </a:cubicBezTo>
                    <a:cubicBezTo>
                      <a:pt x="76" y="45"/>
                      <a:pt x="76" y="45"/>
                      <a:pt x="76" y="45"/>
                    </a:cubicBezTo>
                    <a:cubicBezTo>
                      <a:pt x="76" y="45"/>
                      <a:pt x="76" y="45"/>
                      <a:pt x="76" y="45"/>
                    </a:cubicBezTo>
                    <a:cubicBezTo>
                      <a:pt x="77" y="45"/>
                      <a:pt x="77" y="45"/>
                      <a:pt x="77" y="45"/>
                    </a:cubicBezTo>
                    <a:cubicBezTo>
                      <a:pt x="77" y="45"/>
                      <a:pt x="77" y="45"/>
                      <a:pt x="77" y="45"/>
                    </a:cubicBezTo>
                    <a:cubicBezTo>
                      <a:pt x="77" y="44"/>
                      <a:pt x="77" y="44"/>
                      <a:pt x="77" y="44"/>
                    </a:cubicBezTo>
                    <a:cubicBezTo>
                      <a:pt x="77" y="44"/>
                      <a:pt x="77" y="44"/>
                      <a:pt x="77" y="44"/>
                    </a:cubicBezTo>
                    <a:cubicBezTo>
                      <a:pt x="77" y="44"/>
                      <a:pt x="77" y="44"/>
                      <a:pt x="77" y="44"/>
                    </a:cubicBezTo>
                    <a:cubicBezTo>
                      <a:pt x="77" y="44"/>
                      <a:pt x="77" y="44"/>
                      <a:pt x="77" y="44"/>
                    </a:cubicBezTo>
                    <a:cubicBezTo>
                      <a:pt x="77" y="44"/>
                      <a:pt x="77" y="44"/>
                      <a:pt x="77" y="44"/>
                    </a:cubicBezTo>
                    <a:cubicBezTo>
                      <a:pt x="77" y="43"/>
                      <a:pt x="77" y="43"/>
                      <a:pt x="77" y="43"/>
                    </a:cubicBezTo>
                    <a:cubicBezTo>
                      <a:pt x="77" y="43"/>
                      <a:pt x="77" y="43"/>
                      <a:pt x="77" y="43"/>
                    </a:cubicBezTo>
                    <a:cubicBezTo>
                      <a:pt x="77" y="43"/>
                      <a:pt x="77" y="43"/>
                      <a:pt x="77" y="43"/>
                    </a:cubicBezTo>
                    <a:cubicBezTo>
                      <a:pt x="77" y="43"/>
                      <a:pt x="77" y="43"/>
                      <a:pt x="77" y="43"/>
                    </a:cubicBezTo>
                    <a:cubicBezTo>
                      <a:pt x="77" y="43"/>
                      <a:pt x="77" y="43"/>
                      <a:pt x="77" y="43"/>
                    </a:cubicBezTo>
                    <a:cubicBezTo>
                      <a:pt x="77" y="43"/>
                      <a:pt x="77" y="43"/>
                      <a:pt x="77" y="43"/>
                    </a:cubicBezTo>
                    <a:cubicBezTo>
                      <a:pt x="77" y="43"/>
                      <a:pt x="77" y="43"/>
                      <a:pt x="77" y="43"/>
                    </a:cubicBezTo>
                    <a:cubicBezTo>
                      <a:pt x="77" y="43"/>
                      <a:pt x="77" y="43"/>
                      <a:pt x="77" y="43"/>
                    </a:cubicBezTo>
                    <a:cubicBezTo>
                      <a:pt x="77" y="43"/>
                      <a:pt x="77" y="43"/>
                      <a:pt x="77" y="43"/>
                    </a:cubicBezTo>
                    <a:cubicBezTo>
                      <a:pt x="77" y="43"/>
                      <a:pt x="77" y="43"/>
                      <a:pt x="77" y="43"/>
                    </a:cubicBezTo>
                    <a:cubicBezTo>
                      <a:pt x="77" y="43"/>
                      <a:pt x="77" y="43"/>
                      <a:pt x="77" y="43"/>
                    </a:cubicBezTo>
                    <a:cubicBezTo>
                      <a:pt x="77" y="42"/>
                      <a:pt x="77" y="42"/>
                      <a:pt x="77" y="42"/>
                    </a:cubicBezTo>
                    <a:cubicBezTo>
                      <a:pt x="77" y="42"/>
                      <a:pt x="77" y="42"/>
                      <a:pt x="77" y="42"/>
                    </a:cubicBezTo>
                    <a:cubicBezTo>
                      <a:pt x="78" y="42"/>
                      <a:pt x="78" y="42"/>
                      <a:pt x="78" y="42"/>
                    </a:cubicBezTo>
                    <a:cubicBezTo>
                      <a:pt x="78" y="42"/>
                      <a:pt x="78" y="42"/>
                      <a:pt x="78" y="42"/>
                    </a:cubicBezTo>
                    <a:cubicBezTo>
                      <a:pt x="77" y="42"/>
                      <a:pt x="77" y="42"/>
                      <a:pt x="77" y="42"/>
                    </a:cubicBezTo>
                    <a:cubicBezTo>
                      <a:pt x="77" y="42"/>
                      <a:pt x="77" y="42"/>
                      <a:pt x="77" y="42"/>
                    </a:cubicBezTo>
                    <a:cubicBezTo>
                      <a:pt x="77" y="41"/>
                      <a:pt x="77" y="41"/>
                      <a:pt x="77" y="41"/>
                    </a:cubicBezTo>
                    <a:cubicBezTo>
                      <a:pt x="77" y="41"/>
                      <a:pt x="77" y="41"/>
                      <a:pt x="77" y="41"/>
                    </a:cubicBezTo>
                    <a:cubicBezTo>
                      <a:pt x="77" y="41"/>
                      <a:pt x="77" y="41"/>
                      <a:pt x="77" y="41"/>
                    </a:cubicBezTo>
                    <a:cubicBezTo>
                      <a:pt x="77" y="41"/>
                      <a:pt x="77" y="41"/>
                      <a:pt x="77" y="41"/>
                    </a:cubicBezTo>
                    <a:cubicBezTo>
                      <a:pt x="77" y="41"/>
                      <a:pt x="77" y="41"/>
                      <a:pt x="77" y="41"/>
                    </a:cubicBezTo>
                    <a:cubicBezTo>
                      <a:pt x="76" y="41"/>
                      <a:pt x="76" y="41"/>
                      <a:pt x="76" y="41"/>
                    </a:cubicBezTo>
                    <a:cubicBezTo>
                      <a:pt x="76" y="41"/>
                      <a:pt x="76" y="41"/>
                      <a:pt x="76" y="41"/>
                    </a:cubicBezTo>
                    <a:cubicBezTo>
                      <a:pt x="76" y="41"/>
                      <a:pt x="76" y="41"/>
                      <a:pt x="76" y="41"/>
                    </a:cubicBezTo>
                    <a:cubicBezTo>
                      <a:pt x="76" y="41"/>
                      <a:pt x="76" y="41"/>
                      <a:pt x="76" y="41"/>
                    </a:cubicBezTo>
                    <a:cubicBezTo>
                      <a:pt x="76" y="41"/>
                      <a:pt x="76" y="41"/>
                      <a:pt x="76" y="41"/>
                    </a:cubicBezTo>
                    <a:cubicBezTo>
                      <a:pt x="76" y="41"/>
                      <a:pt x="76" y="41"/>
                      <a:pt x="76" y="41"/>
                    </a:cubicBezTo>
                    <a:cubicBezTo>
                      <a:pt x="76" y="41"/>
                      <a:pt x="76" y="41"/>
                      <a:pt x="76" y="41"/>
                    </a:cubicBezTo>
                    <a:cubicBezTo>
                      <a:pt x="75" y="41"/>
                      <a:pt x="75" y="41"/>
                      <a:pt x="75" y="41"/>
                    </a:cubicBezTo>
                    <a:cubicBezTo>
                      <a:pt x="75" y="41"/>
                      <a:pt x="75" y="41"/>
                      <a:pt x="75" y="41"/>
                    </a:cubicBezTo>
                    <a:cubicBezTo>
                      <a:pt x="75" y="40"/>
                      <a:pt x="75" y="40"/>
                      <a:pt x="75" y="40"/>
                    </a:cubicBezTo>
                    <a:cubicBezTo>
                      <a:pt x="75" y="40"/>
                      <a:pt x="75" y="40"/>
                      <a:pt x="75" y="40"/>
                    </a:cubicBezTo>
                    <a:cubicBezTo>
                      <a:pt x="75" y="40"/>
                      <a:pt x="75" y="40"/>
                      <a:pt x="75" y="40"/>
                    </a:cubicBezTo>
                    <a:cubicBezTo>
                      <a:pt x="75" y="40"/>
                      <a:pt x="75" y="40"/>
                      <a:pt x="75" y="40"/>
                    </a:cubicBezTo>
                    <a:cubicBezTo>
                      <a:pt x="76" y="40"/>
                      <a:pt x="76" y="40"/>
                      <a:pt x="76" y="40"/>
                    </a:cubicBezTo>
                    <a:cubicBezTo>
                      <a:pt x="75" y="40"/>
                      <a:pt x="75" y="40"/>
                      <a:pt x="75" y="40"/>
                    </a:cubicBezTo>
                    <a:cubicBezTo>
                      <a:pt x="75" y="40"/>
                      <a:pt x="75" y="40"/>
                      <a:pt x="75" y="40"/>
                    </a:cubicBezTo>
                    <a:cubicBezTo>
                      <a:pt x="75" y="40"/>
                      <a:pt x="75" y="40"/>
                      <a:pt x="75" y="40"/>
                    </a:cubicBezTo>
                    <a:cubicBezTo>
                      <a:pt x="76" y="40"/>
                      <a:pt x="76" y="40"/>
                      <a:pt x="76" y="40"/>
                    </a:cubicBezTo>
                    <a:cubicBezTo>
                      <a:pt x="76" y="39"/>
                      <a:pt x="76" y="39"/>
                      <a:pt x="76" y="39"/>
                    </a:cubicBezTo>
                    <a:cubicBezTo>
                      <a:pt x="76" y="39"/>
                      <a:pt x="76" y="39"/>
                      <a:pt x="76" y="39"/>
                    </a:cubicBezTo>
                    <a:cubicBezTo>
                      <a:pt x="75" y="39"/>
                      <a:pt x="75" y="39"/>
                      <a:pt x="75" y="39"/>
                    </a:cubicBezTo>
                    <a:cubicBezTo>
                      <a:pt x="75" y="39"/>
                      <a:pt x="75" y="39"/>
                      <a:pt x="75" y="39"/>
                    </a:cubicBezTo>
                    <a:cubicBezTo>
                      <a:pt x="75" y="39"/>
                      <a:pt x="75" y="39"/>
                      <a:pt x="75" y="39"/>
                    </a:cubicBezTo>
                    <a:cubicBezTo>
                      <a:pt x="75" y="39"/>
                      <a:pt x="75" y="39"/>
                      <a:pt x="75" y="39"/>
                    </a:cubicBezTo>
                    <a:cubicBezTo>
                      <a:pt x="75" y="39"/>
                      <a:pt x="75" y="39"/>
                      <a:pt x="75" y="39"/>
                    </a:cubicBezTo>
                    <a:cubicBezTo>
                      <a:pt x="75" y="38"/>
                      <a:pt x="75" y="38"/>
                      <a:pt x="75" y="38"/>
                    </a:cubicBezTo>
                    <a:cubicBezTo>
                      <a:pt x="75" y="38"/>
                      <a:pt x="75" y="38"/>
                      <a:pt x="75" y="38"/>
                    </a:cubicBezTo>
                    <a:cubicBezTo>
                      <a:pt x="75" y="38"/>
                      <a:pt x="75" y="38"/>
                      <a:pt x="75" y="38"/>
                    </a:cubicBezTo>
                    <a:cubicBezTo>
                      <a:pt x="75" y="38"/>
                      <a:pt x="75" y="38"/>
                      <a:pt x="75" y="38"/>
                    </a:cubicBezTo>
                    <a:cubicBezTo>
                      <a:pt x="76" y="38"/>
                      <a:pt x="76" y="38"/>
                      <a:pt x="76" y="38"/>
                    </a:cubicBezTo>
                    <a:cubicBezTo>
                      <a:pt x="76" y="38"/>
                      <a:pt x="76" y="38"/>
                      <a:pt x="76" y="38"/>
                    </a:cubicBezTo>
                    <a:cubicBezTo>
                      <a:pt x="76" y="38"/>
                      <a:pt x="76" y="38"/>
                      <a:pt x="76" y="38"/>
                    </a:cubicBezTo>
                    <a:cubicBezTo>
                      <a:pt x="75" y="37"/>
                      <a:pt x="75" y="37"/>
                      <a:pt x="75" y="37"/>
                    </a:cubicBezTo>
                    <a:cubicBezTo>
                      <a:pt x="76" y="37"/>
                      <a:pt x="76" y="37"/>
                      <a:pt x="76" y="37"/>
                    </a:cubicBezTo>
                    <a:cubicBezTo>
                      <a:pt x="76" y="37"/>
                      <a:pt x="76" y="37"/>
                      <a:pt x="76" y="37"/>
                    </a:cubicBezTo>
                    <a:cubicBezTo>
                      <a:pt x="76" y="37"/>
                      <a:pt x="76" y="37"/>
                      <a:pt x="76" y="37"/>
                    </a:cubicBezTo>
                    <a:cubicBezTo>
                      <a:pt x="76" y="37"/>
                      <a:pt x="76" y="37"/>
                      <a:pt x="76" y="37"/>
                    </a:cubicBezTo>
                    <a:cubicBezTo>
                      <a:pt x="76" y="37"/>
                      <a:pt x="76" y="37"/>
                      <a:pt x="76" y="37"/>
                    </a:cubicBezTo>
                    <a:cubicBezTo>
                      <a:pt x="76" y="37"/>
                      <a:pt x="76" y="37"/>
                      <a:pt x="76" y="37"/>
                    </a:cubicBezTo>
                    <a:cubicBezTo>
                      <a:pt x="76" y="37"/>
                      <a:pt x="76" y="37"/>
                      <a:pt x="76" y="37"/>
                    </a:cubicBezTo>
                    <a:cubicBezTo>
                      <a:pt x="76" y="37"/>
                      <a:pt x="76" y="37"/>
                      <a:pt x="76" y="37"/>
                    </a:cubicBezTo>
                    <a:cubicBezTo>
                      <a:pt x="77" y="37"/>
                      <a:pt x="77" y="37"/>
                      <a:pt x="77" y="37"/>
                    </a:cubicBezTo>
                    <a:cubicBezTo>
                      <a:pt x="77" y="37"/>
                      <a:pt x="77" y="37"/>
                      <a:pt x="77" y="37"/>
                    </a:cubicBezTo>
                    <a:cubicBezTo>
                      <a:pt x="77" y="37"/>
                      <a:pt x="77" y="37"/>
                      <a:pt x="77" y="37"/>
                    </a:cubicBezTo>
                    <a:cubicBezTo>
                      <a:pt x="77" y="37"/>
                      <a:pt x="77" y="37"/>
                      <a:pt x="77" y="37"/>
                    </a:cubicBezTo>
                    <a:cubicBezTo>
                      <a:pt x="77" y="37"/>
                      <a:pt x="77" y="37"/>
                      <a:pt x="77" y="37"/>
                    </a:cubicBezTo>
                    <a:cubicBezTo>
                      <a:pt x="77" y="37"/>
                      <a:pt x="77" y="37"/>
                      <a:pt x="77" y="37"/>
                    </a:cubicBezTo>
                    <a:cubicBezTo>
                      <a:pt x="77" y="37"/>
                      <a:pt x="77" y="37"/>
                      <a:pt x="77" y="37"/>
                    </a:cubicBezTo>
                    <a:cubicBezTo>
                      <a:pt x="78" y="37"/>
                      <a:pt x="78" y="37"/>
                      <a:pt x="78" y="37"/>
                    </a:cubicBezTo>
                    <a:cubicBezTo>
                      <a:pt x="78" y="37"/>
                      <a:pt x="78" y="37"/>
                      <a:pt x="78" y="37"/>
                    </a:cubicBezTo>
                    <a:cubicBezTo>
                      <a:pt x="78" y="37"/>
                      <a:pt x="78" y="37"/>
                      <a:pt x="78" y="37"/>
                    </a:cubicBezTo>
                    <a:cubicBezTo>
                      <a:pt x="78" y="37"/>
                      <a:pt x="78" y="37"/>
                      <a:pt x="78" y="37"/>
                    </a:cubicBezTo>
                    <a:cubicBezTo>
                      <a:pt x="78" y="37"/>
                      <a:pt x="78" y="37"/>
                      <a:pt x="78" y="37"/>
                    </a:cubicBezTo>
                    <a:cubicBezTo>
                      <a:pt x="78" y="37"/>
                      <a:pt x="78" y="37"/>
                      <a:pt x="78" y="37"/>
                    </a:cubicBezTo>
                    <a:cubicBezTo>
                      <a:pt x="78" y="37"/>
                      <a:pt x="78" y="37"/>
                      <a:pt x="78" y="37"/>
                    </a:cubicBezTo>
                    <a:cubicBezTo>
                      <a:pt x="79" y="37"/>
                      <a:pt x="79" y="37"/>
                      <a:pt x="79" y="37"/>
                    </a:cubicBezTo>
                    <a:cubicBezTo>
                      <a:pt x="79" y="37"/>
                      <a:pt x="79" y="37"/>
                      <a:pt x="79" y="37"/>
                    </a:cubicBezTo>
                    <a:cubicBezTo>
                      <a:pt x="79" y="37"/>
                      <a:pt x="79" y="37"/>
                      <a:pt x="79" y="37"/>
                    </a:cubicBezTo>
                    <a:cubicBezTo>
                      <a:pt x="79" y="37"/>
                      <a:pt x="79" y="37"/>
                      <a:pt x="79" y="37"/>
                    </a:cubicBezTo>
                    <a:cubicBezTo>
                      <a:pt x="79" y="37"/>
                      <a:pt x="79" y="37"/>
                      <a:pt x="79" y="37"/>
                    </a:cubicBezTo>
                    <a:cubicBezTo>
                      <a:pt x="79" y="37"/>
                      <a:pt x="79" y="37"/>
                      <a:pt x="79" y="37"/>
                    </a:cubicBezTo>
                    <a:cubicBezTo>
                      <a:pt x="80" y="37"/>
                      <a:pt x="80" y="37"/>
                      <a:pt x="80" y="37"/>
                    </a:cubicBezTo>
                    <a:cubicBezTo>
                      <a:pt x="80" y="37"/>
                      <a:pt x="80" y="37"/>
                      <a:pt x="80" y="37"/>
                    </a:cubicBezTo>
                    <a:cubicBezTo>
                      <a:pt x="80" y="37"/>
                      <a:pt x="80" y="37"/>
                      <a:pt x="80" y="37"/>
                    </a:cubicBezTo>
                    <a:cubicBezTo>
                      <a:pt x="80" y="37"/>
                      <a:pt x="80" y="37"/>
                      <a:pt x="80" y="37"/>
                    </a:cubicBezTo>
                    <a:cubicBezTo>
                      <a:pt x="80" y="37"/>
                      <a:pt x="80" y="37"/>
                      <a:pt x="80" y="37"/>
                    </a:cubicBezTo>
                    <a:cubicBezTo>
                      <a:pt x="80" y="37"/>
                      <a:pt x="80" y="37"/>
                      <a:pt x="80" y="37"/>
                    </a:cubicBezTo>
                    <a:cubicBezTo>
                      <a:pt x="80" y="37"/>
                      <a:pt x="80" y="37"/>
                      <a:pt x="80" y="37"/>
                    </a:cubicBezTo>
                    <a:cubicBezTo>
                      <a:pt x="80" y="37"/>
                      <a:pt x="80" y="37"/>
                      <a:pt x="80" y="37"/>
                    </a:cubicBezTo>
                    <a:cubicBezTo>
                      <a:pt x="81" y="37"/>
                      <a:pt x="81" y="37"/>
                      <a:pt x="81" y="37"/>
                    </a:cubicBezTo>
                    <a:cubicBezTo>
                      <a:pt x="81" y="37"/>
                      <a:pt x="81" y="37"/>
                      <a:pt x="81" y="37"/>
                    </a:cubicBezTo>
                    <a:cubicBezTo>
                      <a:pt x="81" y="38"/>
                      <a:pt x="81" y="38"/>
                      <a:pt x="81" y="38"/>
                    </a:cubicBezTo>
                    <a:cubicBezTo>
                      <a:pt x="81" y="38"/>
                      <a:pt x="81" y="38"/>
                      <a:pt x="81" y="38"/>
                    </a:cubicBezTo>
                    <a:cubicBezTo>
                      <a:pt x="81" y="38"/>
                      <a:pt x="81" y="38"/>
                      <a:pt x="81" y="38"/>
                    </a:cubicBezTo>
                    <a:cubicBezTo>
                      <a:pt x="81" y="38"/>
                      <a:pt x="81" y="38"/>
                      <a:pt x="81" y="38"/>
                    </a:cubicBezTo>
                    <a:cubicBezTo>
                      <a:pt x="81" y="38"/>
                      <a:pt x="81" y="38"/>
                      <a:pt x="81" y="38"/>
                    </a:cubicBezTo>
                    <a:cubicBezTo>
                      <a:pt x="81" y="38"/>
                      <a:pt x="81" y="38"/>
                      <a:pt x="81" y="38"/>
                    </a:cubicBezTo>
                    <a:cubicBezTo>
                      <a:pt x="81" y="38"/>
                      <a:pt x="81" y="38"/>
                      <a:pt x="81" y="38"/>
                    </a:cubicBezTo>
                    <a:cubicBezTo>
                      <a:pt x="82" y="38"/>
                      <a:pt x="82" y="38"/>
                      <a:pt x="82" y="38"/>
                    </a:cubicBezTo>
                    <a:cubicBezTo>
                      <a:pt x="82" y="38"/>
                      <a:pt x="82" y="38"/>
                      <a:pt x="82" y="38"/>
                    </a:cubicBezTo>
                    <a:cubicBezTo>
                      <a:pt x="82" y="38"/>
                      <a:pt x="82" y="38"/>
                      <a:pt x="82" y="38"/>
                    </a:cubicBezTo>
                    <a:cubicBezTo>
                      <a:pt x="82" y="38"/>
                      <a:pt x="82" y="38"/>
                      <a:pt x="82" y="38"/>
                    </a:cubicBezTo>
                    <a:cubicBezTo>
                      <a:pt x="82" y="38"/>
                      <a:pt x="82" y="38"/>
                      <a:pt x="82" y="38"/>
                    </a:cubicBezTo>
                    <a:cubicBezTo>
                      <a:pt x="82" y="38"/>
                      <a:pt x="82" y="38"/>
                      <a:pt x="82" y="38"/>
                    </a:cubicBezTo>
                    <a:cubicBezTo>
                      <a:pt x="82" y="38"/>
                      <a:pt x="82" y="38"/>
                      <a:pt x="82" y="38"/>
                    </a:cubicBezTo>
                    <a:cubicBezTo>
                      <a:pt x="82" y="38"/>
                      <a:pt x="82" y="38"/>
                      <a:pt x="82" y="38"/>
                    </a:cubicBezTo>
                    <a:cubicBezTo>
                      <a:pt x="82" y="38"/>
                      <a:pt x="82" y="38"/>
                      <a:pt x="82" y="38"/>
                    </a:cubicBezTo>
                    <a:cubicBezTo>
                      <a:pt x="82" y="38"/>
                      <a:pt x="82" y="38"/>
                      <a:pt x="82" y="38"/>
                    </a:cubicBezTo>
                    <a:cubicBezTo>
                      <a:pt x="83" y="38"/>
                      <a:pt x="83" y="38"/>
                      <a:pt x="83" y="38"/>
                    </a:cubicBezTo>
                    <a:cubicBezTo>
                      <a:pt x="83" y="38"/>
                      <a:pt x="83" y="38"/>
                      <a:pt x="83" y="38"/>
                    </a:cubicBezTo>
                    <a:cubicBezTo>
                      <a:pt x="83" y="38"/>
                      <a:pt x="83" y="38"/>
                      <a:pt x="83" y="38"/>
                    </a:cubicBezTo>
                    <a:cubicBezTo>
                      <a:pt x="83" y="38"/>
                      <a:pt x="83" y="38"/>
                      <a:pt x="83" y="38"/>
                    </a:cubicBezTo>
                    <a:cubicBezTo>
                      <a:pt x="83" y="38"/>
                      <a:pt x="83" y="38"/>
                      <a:pt x="83" y="38"/>
                    </a:cubicBezTo>
                    <a:cubicBezTo>
                      <a:pt x="83" y="38"/>
                      <a:pt x="83" y="38"/>
                      <a:pt x="83" y="38"/>
                    </a:cubicBezTo>
                    <a:cubicBezTo>
                      <a:pt x="83" y="38"/>
                      <a:pt x="83" y="38"/>
                      <a:pt x="83" y="38"/>
                    </a:cubicBezTo>
                    <a:cubicBezTo>
                      <a:pt x="83" y="38"/>
                      <a:pt x="83" y="38"/>
                      <a:pt x="83" y="38"/>
                    </a:cubicBezTo>
                    <a:cubicBezTo>
                      <a:pt x="83" y="38"/>
                      <a:pt x="83" y="38"/>
                      <a:pt x="83" y="38"/>
                    </a:cubicBezTo>
                    <a:cubicBezTo>
                      <a:pt x="83" y="38"/>
                      <a:pt x="83" y="38"/>
                      <a:pt x="83" y="38"/>
                    </a:cubicBezTo>
                    <a:cubicBezTo>
                      <a:pt x="83" y="38"/>
                      <a:pt x="83" y="38"/>
                      <a:pt x="83" y="38"/>
                    </a:cubicBezTo>
                    <a:cubicBezTo>
                      <a:pt x="84" y="38"/>
                      <a:pt x="84" y="38"/>
                      <a:pt x="84" y="38"/>
                    </a:cubicBezTo>
                    <a:cubicBezTo>
                      <a:pt x="84" y="38"/>
                      <a:pt x="84" y="38"/>
                      <a:pt x="84" y="38"/>
                    </a:cubicBezTo>
                    <a:cubicBezTo>
                      <a:pt x="84" y="39"/>
                      <a:pt x="84" y="39"/>
                      <a:pt x="84" y="39"/>
                    </a:cubicBezTo>
                    <a:cubicBezTo>
                      <a:pt x="84" y="39"/>
                      <a:pt x="84" y="39"/>
                      <a:pt x="84" y="39"/>
                    </a:cubicBezTo>
                    <a:cubicBezTo>
                      <a:pt x="84" y="39"/>
                      <a:pt x="84" y="39"/>
                      <a:pt x="84" y="39"/>
                    </a:cubicBezTo>
                    <a:cubicBezTo>
                      <a:pt x="84" y="39"/>
                      <a:pt x="84" y="39"/>
                      <a:pt x="84" y="39"/>
                    </a:cubicBezTo>
                    <a:cubicBezTo>
                      <a:pt x="84" y="39"/>
                      <a:pt x="84" y="39"/>
                      <a:pt x="84" y="39"/>
                    </a:cubicBezTo>
                    <a:cubicBezTo>
                      <a:pt x="84" y="39"/>
                      <a:pt x="84" y="39"/>
                      <a:pt x="84" y="39"/>
                    </a:cubicBezTo>
                    <a:cubicBezTo>
                      <a:pt x="85" y="39"/>
                      <a:pt x="85" y="39"/>
                      <a:pt x="85" y="39"/>
                    </a:cubicBezTo>
                    <a:cubicBezTo>
                      <a:pt x="85" y="39"/>
                      <a:pt x="85" y="39"/>
                      <a:pt x="85" y="39"/>
                    </a:cubicBezTo>
                    <a:cubicBezTo>
                      <a:pt x="85" y="39"/>
                      <a:pt x="85" y="39"/>
                      <a:pt x="85" y="39"/>
                    </a:cubicBezTo>
                    <a:cubicBezTo>
                      <a:pt x="85" y="39"/>
                      <a:pt x="85" y="39"/>
                      <a:pt x="85" y="39"/>
                    </a:cubicBezTo>
                    <a:cubicBezTo>
                      <a:pt x="85" y="39"/>
                      <a:pt x="85" y="39"/>
                      <a:pt x="85" y="39"/>
                    </a:cubicBezTo>
                    <a:cubicBezTo>
                      <a:pt x="85" y="39"/>
                      <a:pt x="85" y="39"/>
                      <a:pt x="85" y="39"/>
                    </a:cubicBezTo>
                    <a:cubicBezTo>
                      <a:pt x="85" y="39"/>
                      <a:pt x="85" y="39"/>
                      <a:pt x="85" y="39"/>
                    </a:cubicBezTo>
                    <a:cubicBezTo>
                      <a:pt x="85" y="39"/>
                      <a:pt x="85" y="39"/>
                      <a:pt x="85" y="39"/>
                    </a:cubicBezTo>
                    <a:cubicBezTo>
                      <a:pt x="85" y="39"/>
                      <a:pt x="85" y="39"/>
                      <a:pt x="85" y="39"/>
                    </a:cubicBezTo>
                    <a:cubicBezTo>
                      <a:pt x="85" y="39"/>
                      <a:pt x="85" y="39"/>
                      <a:pt x="85" y="39"/>
                    </a:cubicBezTo>
                    <a:cubicBezTo>
                      <a:pt x="85" y="39"/>
                      <a:pt x="85" y="39"/>
                      <a:pt x="85" y="39"/>
                    </a:cubicBezTo>
                    <a:cubicBezTo>
                      <a:pt x="85" y="39"/>
                      <a:pt x="85" y="39"/>
                      <a:pt x="85" y="39"/>
                    </a:cubicBezTo>
                    <a:cubicBezTo>
                      <a:pt x="86" y="40"/>
                      <a:pt x="86" y="40"/>
                      <a:pt x="86" y="40"/>
                    </a:cubicBezTo>
                    <a:cubicBezTo>
                      <a:pt x="86" y="40"/>
                      <a:pt x="86" y="40"/>
                      <a:pt x="86" y="40"/>
                    </a:cubicBezTo>
                    <a:cubicBezTo>
                      <a:pt x="86" y="40"/>
                      <a:pt x="86" y="40"/>
                      <a:pt x="86" y="40"/>
                    </a:cubicBezTo>
                    <a:cubicBezTo>
                      <a:pt x="86" y="40"/>
                      <a:pt x="86" y="40"/>
                      <a:pt x="86" y="40"/>
                    </a:cubicBezTo>
                    <a:cubicBezTo>
                      <a:pt x="86" y="40"/>
                      <a:pt x="86" y="40"/>
                      <a:pt x="86" y="40"/>
                    </a:cubicBezTo>
                    <a:cubicBezTo>
                      <a:pt x="86" y="40"/>
                      <a:pt x="86" y="40"/>
                      <a:pt x="86" y="40"/>
                    </a:cubicBezTo>
                    <a:cubicBezTo>
                      <a:pt x="86" y="40"/>
                      <a:pt x="86" y="40"/>
                      <a:pt x="86" y="40"/>
                    </a:cubicBezTo>
                    <a:cubicBezTo>
                      <a:pt x="87" y="40"/>
                      <a:pt x="87" y="40"/>
                      <a:pt x="87" y="40"/>
                    </a:cubicBezTo>
                    <a:cubicBezTo>
                      <a:pt x="87" y="41"/>
                      <a:pt x="87" y="41"/>
                      <a:pt x="87" y="41"/>
                    </a:cubicBezTo>
                    <a:cubicBezTo>
                      <a:pt x="87" y="41"/>
                      <a:pt x="87" y="41"/>
                      <a:pt x="87" y="41"/>
                    </a:cubicBezTo>
                    <a:cubicBezTo>
                      <a:pt x="87" y="41"/>
                      <a:pt x="87" y="41"/>
                      <a:pt x="87" y="41"/>
                    </a:cubicBezTo>
                    <a:cubicBezTo>
                      <a:pt x="86" y="41"/>
                      <a:pt x="86" y="41"/>
                      <a:pt x="86" y="41"/>
                    </a:cubicBezTo>
                    <a:cubicBezTo>
                      <a:pt x="86" y="41"/>
                      <a:pt x="86" y="41"/>
                      <a:pt x="86" y="41"/>
                    </a:cubicBezTo>
                    <a:cubicBezTo>
                      <a:pt x="86" y="41"/>
                      <a:pt x="86" y="41"/>
                      <a:pt x="86" y="41"/>
                    </a:cubicBezTo>
                    <a:cubicBezTo>
                      <a:pt x="86" y="41"/>
                      <a:pt x="86" y="41"/>
                      <a:pt x="86" y="41"/>
                    </a:cubicBezTo>
                    <a:cubicBezTo>
                      <a:pt x="86" y="42"/>
                      <a:pt x="86" y="42"/>
                      <a:pt x="86" y="42"/>
                    </a:cubicBezTo>
                    <a:cubicBezTo>
                      <a:pt x="86" y="42"/>
                      <a:pt x="86" y="42"/>
                      <a:pt x="86" y="42"/>
                    </a:cubicBezTo>
                    <a:cubicBezTo>
                      <a:pt x="86" y="42"/>
                      <a:pt x="86" y="42"/>
                      <a:pt x="86" y="42"/>
                    </a:cubicBezTo>
                    <a:cubicBezTo>
                      <a:pt x="86" y="42"/>
                      <a:pt x="86" y="42"/>
                      <a:pt x="86" y="42"/>
                    </a:cubicBezTo>
                    <a:cubicBezTo>
                      <a:pt x="86" y="42"/>
                      <a:pt x="86" y="42"/>
                      <a:pt x="86" y="42"/>
                    </a:cubicBezTo>
                    <a:cubicBezTo>
                      <a:pt x="86" y="42"/>
                      <a:pt x="86" y="42"/>
                      <a:pt x="86" y="42"/>
                    </a:cubicBezTo>
                    <a:cubicBezTo>
                      <a:pt x="86" y="42"/>
                      <a:pt x="86" y="42"/>
                      <a:pt x="86" y="42"/>
                    </a:cubicBezTo>
                    <a:cubicBezTo>
                      <a:pt x="86" y="42"/>
                      <a:pt x="86" y="42"/>
                      <a:pt x="86" y="42"/>
                    </a:cubicBezTo>
                    <a:cubicBezTo>
                      <a:pt x="86" y="42"/>
                      <a:pt x="86" y="42"/>
                      <a:pt x="86" y="42"/>
                    </a:cubicBezTo>
                    <a:cubicBezTo>
                      <a:pt x="86" y="42"/>
                      <a:pt x="86" y="42"/>
                      <a:pt x="86" y="42"/>
                    </a:cubicBezTo>
                    <a:cubicBezTo>
                      <a:pt x="85" y="42"/>
                      <a:pt x="85" y="42"/>
                      <a:pt x="85" y="42"/>
                    </a:cubicBezTo>
                    <a:cubicBezTo>
                      <a:pt x="85" y="43"/>
                      <a:pt x="85" y="43"/>
                      <a:pt x="85" y="43"/>
                    </a:cubicBezTo>
                    <a:cubicBezTo>
                      <a:pt x="85" y="43"/>
                      <a:pt x="85" y="43"/>
                      <a:pt x="85" y="43"/>
                    </a:cubicBezTo>
                    <a:cubicBezTo>
                      <a:pt x="85" y="43"/>
                      <a:pt x="85" y="43"/>
                      <a:pt x="85" y="43"/>
                    </a:cubicBezTo>
                    <a:cubicBezTo>
                      <a:pt x="85" y="43"/>
                      <a:pt x="85" y="43"/>
                      <a:pt x="85" y="43"/>
                    </a:cubicBezTo>
                    <a:cubicBezTo>
                      <a:pt x="85" y="43"/>
                      <a:pt x="85" y="43"/>
                      <a:pt x="85" y="43"/>
                    </a:cubicBezTo>
                    <a:cubicBezTo>
                      <a:pt x="85" y="43"/>
                      <a:pt x="85" y="43"/>
                      <a:pt x="85" y="43"/>
                    </a:cubicBezTo>
                    <a:cubicBezTo>
                      <a:pt x="85" y="43"/>
                      <a:pt x="85" y="43"/>
                      <a:pt x="85" y="43"/>
                    </a:cubicBezTo>
                    <a:cubicBezTo>
                      <a:pt x="85" y="43"/>
                      <a:pt x="85" y="43"/>
                      <a:pt x="85" y="43"/>
                    </a:cubicBezTo>
                    <a:cubicBezTo>
                      <a:pt x="85" y="44"/>
                      <a:pt x="85" y="44"/>
                      <a:pt x="85" y="44"/>
                    </a:cubicBezTo>
                    <a:cubicBezTo>
                      <a:pt x="85" y="44"/>
                      <a:pt x="85" y="44"/>
                      <a:pt x="85" y="44"/>
                    </a:cubicBezTo>
                    <a:cubicBezTo>
                      <a:pt x="84" y="44"/>
                      <a:pt x="84" y="44"/>
                      <a:pt x="84" y="44"/>
                    </a:cubicBezTo>
                    <a:cubicBezTo>
                      <a:pt x="84" y="44"/>
                      <a:pt x="84" y="44"/>
                      <a:pt x="84" y="44"/>
                    </a:cubicBezTo>
                    <a:cubicBezTo>
                      <a:pt x="84" y="44"/>
                      <a:pt x="84" y="44"/>
                      <a:pt x="84" y="44"/>
                    </a:cubicBezTo>
                    <a:cubicBezTo>
                      <a:pt x="84" y="44"/>
                      <a:pt x="84" y="44"/>
                      <a:pt x="84" y="44"/>
                    </a:cubicBezTo>
                    <a:cubicBezTo>
                      <a:pt x="84" y="44"/>
                      <a:pt x="84" y="44"/>
                      <a:pt x="84" y="44"/>
                    </a:cubicBezTo>
                    <a:cubicBezTo>
                      <a:pt x="84" y="45"/>
                      <a:pt x="84" y="45"/>
                      <a:pt x="84" y="45"/>
                    </a:cubicBezTo>
                    <a:cubicBezTo>
                      <a:pt x="84" y="45"/>
                      <a:pt x="84" y="45"/>
                      <a:pt x="84" y="45"/>
                    </a:cubicBezTo>
                    <a:cubicBezTo>
                      <a:pt x="84" y="45"/>
                      <a:pt x="84" y="45"/>
                      <a:pt x="84" y="45"/>
                    </a:cubicBezTo>
                    <a:cubicBezTo>
                      <a:pt x="84" y="45"/>
                      <a:pt x="84" y="45"/>
                      <a:pt x="84" y="45"/>
                    </a:cubicBezTo>
                    <a:cubicBezTo>
                      <a:pt x="84" y="45"/>
                      <a:pt x="84" y="45"/>
                      <a:pt x="84" y="45"/>
                    </a:cubicBezTo>
                    <a:cubicBezTo>
                      <a:pt x="84" y="45"/>
                      <a:pt x="84" y="45"/>
                      <a:pt x="84" y="45"/>
                    </a:cubicBezTo>
                    <a:cubicBezTo>
                      <a:pt x="84" y="45"/>
                      <a:pt x="84" y="45"/>
                      <a:pt x="84" y="45"/>
                    </a:cubicBezTo>
                    <a:cubicBezTo>
                      <a:pt x="84" y="45"/>
                      <a:pt x="84" y="45"/>
                      <a:pt x="84" y="45"/>
                    </a:cubicBezTo>
                    <a:cubicBezTo>
                      <a:pt x="84" y="45"/>
                      <a:pt x="84" y="45"/>
                      <a:pt x="84" y="45"/>
                    </a:cubicBezTo>
                    <a:cubicBezTo>
                      <a:pt x="84" y="45"/>
                      <a:pt x="84" y="45"/>
                      <a:pt x="84" y="45"/>
                    </a:cubicBezTo>
                    <a:cubicBezTo>
                      <a:pt x="84" y="45"/>
                      <a:pt x="84" y="45"/>
                      <a:pt x="84" y="45"/>
                    </a:cubicBezTo>
                    <a:cubicBezTo>
                      <a:pt x="84" y="45"/>
                      <a:pt x="84" y="45"/>
                      <a:pt x="84" y="45"/>
                    </a:cubicBezTo>
                    <a:cubicBezTo>
                      <a:pt x="84" y="45"/>
                      <a:pt x="84" y="45"/>
                      <a:pt x="84" y="45"/>
                    </a:cubicBezTo>
                    <a:cubicBezTo>
                      <a:pt x="84" y="46"/>
                      <a:pt x="84" y="46"/>
                      <a:pt x="84" y="46"/>
                    </a:cubicBezTo>
                    <a:cubicBezTo>
                      <a:pt x="84" y="46"/>
                      <a:pt x="84" y="46"/>
                      <a:pt x="84" y="46"/>
                    </a:cubicBezTo>
                    <a:cubicBezTo>
                      <a:pt x="84" y="46"/>
                      <a:pt x="84" y="46"/>
                      <a:pt x="84" y="46"/>
                    </a:cubicBezTo>
                    <a:cubicBezTo>
                      <a:pt x="84" y="46"/>
                      <a:pt x="84" y="46"/>
                      <a:pt x="84" y="46"/>
                    </a:cubicBezTo>
                    <a:cubicBezTo>
                      <a:pt x="84" y="46"/>
                      <a:pt x="84" y="46"/>
                      <a:pt x="84" y="46"/>
                    </a:cubicBezTo>
                    <a:cubicBezTo>
                      <a:pt x="84" y="46"/>
                      <a:pt x="84" y="46"/>
                      <a:pt x="84" y="46"/>
                    </a:cubicBezTo>
                    <a:cubicBezTo>
                      <a:pt x="84" y="46"/>
                      <a:pt x="84" y="46"/>
                      <a:pt x="84" y="46"/>
                    </a:cubicBezTo>
                    <a:cubicBezTo>
                      <a:pt x="84" y="47"/>
                      <a:pt x="84" y="47"/>
                      <a:pt x="84" y="47"/>
                    </a:cubicBezTo>
                    <a:cubicBezTo>
                      <a:pt x="84" y="47"/>
                      <a:pt x="84" y="47"/>
                      <a:pt x="84" y="47"/>
                    </a:cubicBezTo>
                    <a:cubicBezTo>
                      <a:pt x="83" y="47"/>
                      <a:pt x="83" y="47"/>
                      <a:pt x="83" y="47"/>
                    </a:cubicBezTo>
                    <a:cubicBezTo>
                      <a:pt x="83" y="47"/>
                      <a:pt x="83" y="47"/>
                      <a:pt x="83" y="47"/>
                    </a:cubicBezTo>
                    <a:cubicBezTo>
                      <a:pt x="83" y="47"/>
                      <a:pt x="83" y="47"/>
                      <a:pt x="83" y="47"/>
                    </a:cubicBezTo>
                    <a:cubicBezTo>
                      <a:pt x="83" y="47"/>
                      <a:pt x="83" y="47"/>
                      <a:pt x="83" y="47"/>
                    </a:cubicBezTo>
                    <a:cubicBezTo>
                      <a:pt x="83" y="47"/>
                      <a:pt x="83" y="47"/>
                      <a:pt x="83" y="47"/>
                    </a:cubicBezTo>
                    <a:cubicBezTo>
                      <a:pt x="83" y="47"/>
                      <a:pt x="83" y="47"/>
                      <a:pt x="83" y="47"/>
                    </a:cubicBezTo>
                    <a:cubicBezTo>
                      <a:pt x="83" y="47"/>
                      <a:pt x="83" y="47"/>
                      <a:pt x="83" y="47"/>
                    </a:cubicBezTo>
                    <a:cubicBezTo>
                      <a:pt x="83" y="48"/>
                      <a:pt x="83" y="48"/>
                      <a:pt x="83" y="48"/>
                    </a:cubicBezTo>
                    <a:cubicBezTo>
                      <a:pt x="83" y="48"/>
                      <a:pt x="83" y="48"/>
                      <a:pt x="83" y="48"/>
                    </a:cubicBezTo>
                    <a:cubicBezTo>
                      <a:pt x="82" y="48"/>
                      <a:pt x="82" y="48"/>
                      <a:pt x="82" y="48"/>
                    </a:cubicBezTo>
                    <a:cubicBezTo>
                      <a:pt x="83" y="48"/>
                      <a:pt x="83" y="48"/>
                      <a:pt x="83" y="48"/>
                    </a:cubicBezTo>
                    <a:cubicBezTo>
                      <a:pt x="82" y="48"/>
                      <a:pt x="82" y="48"/>
                      <a:pt x="82" y="48"/>
                    </a:cubicBezTo>
                    <a:cubicBezTo>
                      <a:pt x="82" y="48"/>
                      <a:pt x="82" y="48"/>
                      <a:pt x="82" y="48"/>
                    </a:cubicBezTo>
                    <a:cubicBezTo>
                      <a:pt x="82" y="48"/>
                      <a:pt x="82" y="48"/>
                      <a:pt x="82" y="48"/>
                    </a:cubicBezTo>
                    <a:cubicBezTo>
                      <a:pt x="82" y="48"/>
                      <a:pt x="82" y="48"/>
                      <a:pt x="82" y="48"/>
                    </a:cubicBezTo>
                    <a:cubicBezTo>
                      <a:pt x="82" y="49"/>
                      <a:pt x="82" y="49"/>
                      <a:pt x="82" y="49"/>
                    </a:cubicBezTo>
                    <a:cubicBezTo>
                      <a:pt x="82" y="49"/>
                      <a:pt x="82" y="49"/>
                      <a:pt x="82" y="49"/>
                    </a:cubicBezTo>
                    <a:cubicBezTo>
                      <a:pt x="82" y="49"/>
                      <a:pt x="82" y="49"/>
                      <a:pt x="82" y="49"/>
                    </a:cubicBezTo>
                    <a:cubicBezTo>
                      <a:pt x="82" y="49"/>
                      <a:pt x="82" y="49"/>
                      <a:pt x="82" y="49"/>
                    </a:cubicBezTo>
                    <a:cubicBezTo>
                      <a:pt x="82" y="49"/>
                      <a:pt x="82" y="49"/>
                      <a:pt x="82" y="49"/>
                    </a:cubicBezTo>
                    <a:cubicBezTo>
                      <a:pt x="82" y="49"/>
                      <a:pt x="82" y="49"/>
                      <a:pt x="82" y="49"/>
                    </a:cubicBezTo>
                    <a:cubicBezTo>
                      <a:pt x="82" y="50"/>
                      <a:pt x="82" y="50"/>
                      <a:pt x="82" y="50"/>
                    </a:cubicBezTo>
                    <a:cubicBezTo>
                      <a:pt x="82" y="50"/>
                      <a:pt x="82" y="50"/>
                      <a:pt x="82" y="50"/>
                    </a:cubicBezTo>
                    <a:cubicBezTo>
                      <a:pt x="82" y="50"/>
                      <a:pt x="82" y="50"/>
                      <a:pt x="82" y="50"/>
                    </a:cubicBezTo>
                    <a:cubicBezTo>
                      <a:pt x="82" y="50"/>
                      <a:pt x="82" y="50"/>
                      <a:pt x="82" y="50"/>
                    </a:cubicBezTo>
                    <a:cubicBezTo>
                      <a:pt x="82" y="50"/>
                      <a:pt x="82" y="50"/>
                      <a:pt x="82" y="50"/>
                    </a:cubicBezTo>
                    <a:cubicBezTo>
                      <a:pt x="82" y="50"/>
                      <a:pt x="82" y="50"/>
                      <a:pt x="82" y="50"/>
                    </a:cubicBezTo>
                    <a:cubicBezTo>
                      <a:pt x="82" y="50"/>
                      <a:pt x="82" y="50"/>
                      <a:pt x="82" y="50"/>
                    </a:cubicBezTo>
                    <a:cubicBezTo>
                      <a:pt x="82" y="51"/>
                      <a:pt x="82" y="51"/>
                      <a:pt x="82" y="51"/>
                    </a:cubicBezTo>
                    <a:cubicBezTo>
                      <a:pt x="82" y="51"/>
                      <a:pt x="82" y="51"/>
                      <a:pt x="82" y="51"/>
                    </a:cubicBezTo>
                    <a:cubicBezTo>
                      <a:pt x="81" y="51"/>
                      <a:pt x="81" y="51"/>
                      <a:pt x="81" y="51"/>
                    </a:cubicBezTo>
                    <a:cubicBezTo>
                      <a:pt x="81" y="51"/>
                      <a:pt x="81" y="51"/>
                      <a:pt x="81" y="51"/>
                    </a:cubicBezTo>
                    <a:cubicBezTo>
                      <a:pt x="81" y="51"/>
                      <a:pt x="81" y="51"/>
                      <a:pt x="81" y="51"/>
                    </a:cubicBezTo>
                    <a:cubicBezTo>
                      <a:pt x="81" y="51"/>
                      <a:pt x="81" y="51"/>
                      <a:pt x="81" y="51"/>
                    </a:cubicBezTo>
                    <a:cubicBezTo>
                      <a:pt x="82" y="51"/>
                      <a:pt x="82" y="51"/>
                      <a:pt x="82" y="51"/>
                    </a:cubicBezTo>
                    <a:cubicBezTo>
                      <a:pt x="81" y="51"/>
                      <a:pt x="81" y="51"/>
                      <a:pt x="81" y="51"/>
                    </a:cubicBezTo>
                    <a:cubicBezTo>
                      <a:pt x="81" y="52"/>
                      <a:pt x="81" y="52"/>
                      <a:pt x="81" y="52"/>
                    </a:cubicBezTo>
                    <a:cubicBezTo>
                      <a:pt x="81" y="51"/>
                      <a:pt x="81" y="51"/>
                      <a:pt x="81" y="51"/>
                    </a:cubicBezTo>
                    <a:cubicBezTo>
                      <a:pt x="81" y="51"/>
                      <a:pt x="81" y="51"/>
                      <a:pt x="81" y="51"/>
                    </a:cubicBezTo>
                    <a:cubicBezTo>
                      <a:pt x="82" y="51"/>
                      <a:pt x="82" y="51"/>
                      <a:pt x="82" y="51"/>
                    </a:cubicBezTo>
                    <a:cubicBezTo>
                      <a:pt x="82" y="52"/>
                      <a:pt x="82" y="52"/>
                      <a:pt x="82" y="52"/>
                    </a:cubicBezTo>
                    <a:cubicBezTo>
                      <a:pt x="82" y="52"/>
                      <a:pt x="82" y="52"/>
                      <a:pt x="82" y="52"/>
                    </a:cubicBezTo>
                    <a:cubicBezTo>
                      <a:pt x="82" y="52"/>
                      <a:pt x="82" y="52"/>
                      <a:pt x="82" y="52"/>
                    </a:cubicBezTo>
                    <a:cubicBezTo>
                      <a:pt x="82" y="52"/>
                      <a:pt x="82" y="52"/>
                      <a:pt x="82" y="52"/>
                    </a:cubicBezTo>
                    <a:cubicBezTo>
                      <a:pt x="82" y="52"/>
                      <a:pt x="82" y="52"/>
                      <a:pt x="82" y="52"/>
                    </a:cubicBezTo>
                    <a:cubicBezTo>
                      <a:pt x="82" y="52"/>
                      <a:pt x="82" y="52"/>
                      <a:pt x="82" y="52"/>
                    </a:cubicBezTo>
                    <a:cubicBezTo>
                      <a:pt x="82" y="52"/>
                      <a:pt x="82" y="52"/>
                      <a:pt x="82" y="52"/>
                    </a:cubicBezTo>
                    <a:cubicBezTo>
                      <a:pt x="82" y="52"/>
                      <a:pt x="82" y="52"/>
                      <a:pt x="82" y="52"/>
                    </a:cubicBezTo>
                    <a:cubicBezTo>
                      <a:pt x="82" y="53"/>
                      <a:pt x="82" y="53"/>
                      <a:pt x="82" y="53"/>
                    </a:cubicBezTo>
                    <a:cubicBezTo>
                      <a:pt x="82" y="53"/>
                      <a:pt x="82" y="53"/>
                      <a:pt x="82" y="53"/>
                    </a:cubicBezTo>
                    <a:cubicBezTo>
                      <a:pt x="82" y="53"/>
                      <a:pt x="82" y="53"/>
                      <a:pt x="82" y="53"/>
                    </a:cubicBezTo>
                    <a:cubicBezTo>
                      <a:pt x="82" y="53"/>
                      <a:pt x="82" y="53"/>
                      <a:pt x="82" y="53"/>
                    </a:cubicBezTo>
                    <a:cubicBezTo>
                      <a:pt x="82" y="53"/>
                      <a:pt x="82" y="53"/>
                      <a:pt x="82" y="53"/>
                    </a:cubicBezTo>
                    <a:cubicBezTo>
                      <a:pt x="82" y="53"/>
                      <a:pt x="82" y="53"/>
                      <a:pt x="82" y="53"/>
                    </a:cubicBezTo>
                    <a:cubicBezTo>
                      <a:pt x="82" y="52"/>
                      <a:pt x="82" y="52"/>
                      <a:pt x="82" y="52"/>
                    </a:cubicBezTo>
                    <a:cubicBezTo>
                      <a:pt x="82" y="52"/>
                      <a:pt x="82" y="52"/>
                      <a:pt x="82" y="52"/>
                    </a:cubicBezTo>
                    <a:cubicBezTo>
                      <a:pt x="82" y="52"/>
                      <a:pt x="82" y="52"/>
                      <a:pt x="82" y="52"/>
                    </a:cubicBezTo>
                    <a:cubicBezTo>
                      <a:pt x="82" y="52"/>
                      <a:pt x="82" y="52"/>
                      <a:pt x="82" y="52"/>
                    </a:cubicBezTo>
                    <a:cubicBezTo>
                      <a:pt x="82" y="52"/>
                      <a:pt x="82" y="52"/>
                      <a:pt x="82" y="52"/>
                    </a:cubicBezTo>
                    <a:cubicBezTo>
                      <a:pt x="82" y="52"/>
                      <a:pt x="82" y="52"/>
                      <a:pt x="82" y="52"/>
                    </a:cubicBezTo>
                    <a:cubicBezTo>
                      <a:pt x="82" y="52"/>
                      <a:pt x="82" y="52"/>
                      <a:pt x="82" y="52"/>
                    </a:cubicBezTo>
                    <a:cubicBezTo>
                      <a:pt x="82" y="51"/>
                      <a:pt x="82" y="51"/>
                      <a:pt x="82" y="51"/>
                    </a:cubicBezTo>
                    <a:cubicBezTo>
                      <a:pt x="83" y="51"/>
                      <a:pt x="83" y="51"/>
                      <a:pt x="83" y="51"/>
                    </a:cubicBezTo>
                    <a:cubicBezTo>
                      <a:pt x="83" y="50"/>
                      <a:pt x="83" y="50"/>
                      <a:pt x="83" y="50"/>
                    </a:cubicBezTo>
                    <a:cubicBezTo>
                      <a:pt x="83" y="50"/>
                      <a:pt x="83" y="50"/>
                      <a:pt x="83" y="50"/>
                    </a:cubicBezTo>
                    <a:cubicBezTo>
                      <a:pt x="83" y="50"/>
                      <a:pt x="83" y="50"/>
                      <a:pt x="83" y="50"/>
                    </a:cubicBezTo>
                    <a:cubicBezTo>
                      <a:pt x="83" y="50"/>
                      <a:pt x="83" y="50"/>
                      <a:pt x="83" y="50"/>
                    </a:cubicBezTo>
                    <a:cubicBezTo>
                      <a:pt x="83" y="50"/>
                      <a:pt x="83" y="50"/>
                      <a:pt x="83" y="50"/>
                    </a:cubicBezTo>
                    <a:cubicBezTo>
                      <a:pt x="83" y="50"/>
                      <a:pt x="83" y="50"/>
                      <a:pt x="83" y="50"/>
                    </a:cubicBezTo>
                    <a:cubicBezTo>
                      <a:pt x="83" y="50"/>
                      <a:pt x="83" y="50"/>
                      <a:pt x="83" y="50"/>
                    </a:cubicBezTo>
                    <a:cubicBezTo>
                      <a:pt x="83" y="50"/>
                      <a:pt x="83" y="50"/>
                      <a:pt x="83" y="50"/>
                    </a:cubicBezTo>
                    <a:cubicBezTo>
                      <a:pt x="83" y="50"/>
                      <a:pt x="83" y="50"/>
                      <a:pt x="83" y="50"/>
                    </a:cubicBezTo>
                    <a:cubicBezTo>
                      <a:pt x="83" y="49"/>
                      <a:pt x="83" y="49"/>
                      <a:pt x="83" y="49"/>
                    </a:cubicBezTo>
                    <a:cubicBezTo>
                      <a:pt x="83" y="49"/>
                      <a:pt x="83" y="49"/>
                      <a:pt x="83" y="49"/>
                    </a:cubicBezTo>
                    <a:cubicBezTo>
                      <a:pt x="83" y="49"/>
                      <a:pt x="83" y="49"/>
                      <a:pt x="83" y="49"/>
                    </a:cubicBezTo>
                    <a:cubicBezTo>
                      <a:pt x="83" y="49"/>
                      <a:pt x="83" y="49"/>
                      <a:pt x="83" y="49"/>
                    </a:cubicBezTo>
                    <a:cubicBezTo>
                      <a:pt x="83" y="49"/>
                      <a:pt x="83" y="49"/>
                      <a:pt x="83" y="49"/>
                    </a:cubicBezTo>
                    <a:cubicBezTo>
                      <a:pt x="84" y="49"/>
                      <a:pt x="84" y="49"/>
                      <a:pt x="84" y="49"/>
                    </a:cubicBezTo>
                    <a:cubicBezTo>
                      <a:pt x="84" y="49"/>
                      <a:pt x="84" y="49"/>
                      <a:pt x="84" y="49"/>
                    </a:cubicBezTo>
                    <a:cubicBezTo>
                      <a:pt x="84" y="49"/>
                      <a:pt x="84" y="49"/>
                      <a:pt x="84" y="49"/>
                    </a:cubicBezTo>
                    <a:cubicBezTo>
                      <a:pt x="84" y="49"/>
                      <a:pt x="84" y="49"/>
                      <a:pt x="84" y="49"/>
                    </a:cubicBezTo>
                    <a:cubicBezTo>
                      <a:pt x="84" y="49"/>
                      <a:pt x="84" y="49"/>
                      <a:pt x="84" y="49"/>
                    </a:cubicBezTo>
                    <a:cubicBezTo>
                      <a:pt x="84" y="48"/>
                      <a:pt x="84" y="48"/>
                      <a:pt x="84" y="48"/>
                    </a:cubicBezTo>
                    <a:cubicBezTo>
                      <a:pt x="84" y="48"/>
                      <a:pt x="84" y="48"/>
                      <a:pt x="84" y="48"/>
                    </a:cubicBezTo>
                    <a:cubicBezTo>
                      <a:pt x="84" y="48"/>
                      <a:pt x="84" y="48"/>
                      <a:pt x="84" y="48"/>
                    </a:cubicBezTo>
                    <a:cubicBezTo>
                      <a:pt x="84" y="48"/>
                      <a:pt x="84" y="48"/>
                      <a:pt x="84" y="48"/>
                    </a:cubicBezTo>
                    <a:cubicBezTo>
                      <a:pt x="84" y="48"/>
                      <a:pt x="84" y="48"/>
                      <a:pt x="84" y="48"/>
                    </a:cubicBezTo>
                    <a:cubicBezTo>
                      <a:pt x="84" y="48"/>
                      <a:pt x="84" y="48"/>
                      <a:pt x="84" y="48"/>
                    </a:cubicBezTo>
                    <a:cubicBezTo>
                      <a:pt x="84" y="48"/>
                      <a:pt x="84" y="48"/>
                      <a:pt x="84" y="48"/>
                    </a:cubicBezTo>
                    <a:cubicBezTo>
                      <a:pt x="84" y="48"/>
                      <a:pt x="84" y="48"/>
                      <a:pt x="84" y="48"/>
                    </a:cubicBezTo>
                    <a:cubicBezTo>
                      <a:pt x="84" y="48"/>
                      <a:pt x="84" y="48"/>
                      <a:pt x="84" y="48"/>
                    </a:cubicBezTo>
                    <a:cubicBezTo>
                      <a:pt x="84" y="47"/>
                      <a:pt x="84" y="47"/>
                      <a:pt x="84" y="47"/>
                    </a:cubicBezTo>
                    <a:cubicBezTo>
                      <a:pt x="84" y="47"/>
                      <a:pt x="84" y="47"/>
                      <a:pt x="84" y="47"/>
                    </a:cubicBezTo>
                    <a:cubicBezTo>
                      <a:pt x="84" y="47"/>
                      <a:pt x="84" y="47"/>
                      <a:pt x="84" y="47"/>
                    </a:cubicBezTo>
                    <a:cubicBezTo>
                      <a:pt x="84" y="47"/>
                      <a:pt x="84" y="47"/>
                      <a:pt x="84" y="47"/>
                    </a:cubicBezTo>
                    <a:cubicBezTo>
                      <a:pt x="84" y="47"/>
                      <a:pt x="84" y="47"/>
                      <a:pt x="84" y="47"/>
                    </a:cubicBezTo>
                    <a:cubicBezTo>
                      <a:pt x="85" y="47"/>
                      <a:pt x="85" y="47"/>
                      <a:pt x="85" y="47"/>
                    </a:cubicBezTo>
                    <a:cubicBezTo>
                      <a:pt x="85" y="47"/>
                      <a:pt x="85" y="47"/>
                      <a:pt x="85" y="47"/>
                    </a:cubicBezTo>
                    <a:cubicBezTo>
                      <a:pt x="85" y="47"/>
                      <a:pt x="85" y="47"/>
                      <a:pt x="85" y="47"/>
                    </a:cubicBezTo>
                    <a:cubicBezTo>
                      <a:pt x="85" y="47"/>
                      <a:pt x="85" y="47"/>
                      <a:pt x="85" y="47"/>
                    </a:cubicBezTo>
                    <a:cubicBezTo>
                      <a:pt x="85" y="47"/>
                      <a:pt x="85" y="47"/>
                      <a:pt x="85" y="47"/>
                    </a:cubicBezTo>
                    <a:cubicBezTo>
                      <a:pt x="85" y="47"/>
                      <a:pt x="85" y="47"/>
                      <a:pt x="85" y="47"/>
                    </a:cubicBezTo>
                    <a:cubicBezTo>
                      <a:pt x="85" y="47"/>
                      <a:pt x="85" y="47"/>
                      <a:pt x="85" y="47"/>
                    </a:cubicBezTo>
                    <a:cubicBezTo>
                      <a:pt x="85" y="46"/>
                      <a:pt x="85" y="46"/>
                      <a:pt x="85" y="46"/>
                    </a:cubicBezTo>
                    <a:cubicBezTo>
                      <a:pt x="85" y="47"/>
                      <a:pt x="85" y="47"/>
                      <a:pt x="85" y="47"/>
                    </a:cubicBezTo>
                    <a:cubicBezTo>
                      <a:pt x="85" y="46"/>
                      <a:pt x="85" y="46"/>
                      <a:pt x="85" y="46"/>
                    </a:cubicBezTo>
                    <a:cubicBezTo>
                      <a:pt x="85" y="46"/>
                      <a:pt x="85" y="46"/>
                      <a:pt x="85" y="46"/>
                    </a:cubicBezTo>
                    <a:cubicBezTo>
                      <a:pt x="86" y="46"/>
                      <a:pt x="86" y="46"/>
                      <a:pt x="86" y="46"/>
                    </a:cubicBezTo>
                    <a:cubicBezTo>
                      <a:pt x="86" y="45"/>
                      <a:pt x="86" y="45"/>
                      <a:pt x="86" y="45"/>
                    </a:cubicBezTo>
                    <a:cubicBezTo>
                      <a:pt x="86" y="45"/>
                      <a:pt x="86" y="45"/>
                      <a:pt x="86" y="45"/>
                    </a:cubicBezTo>
                    <a:cubicBezTo>
                      <a:pt x="86" y="45"/>
                      <a:pt x="86" y="45"/>
                      <a:pt x="86" y="45"/>
                    </a:cubicBezTo>
                    <a:cubicBezTo>
                      <a:pt x="86" y="45"/>
                      <a:pt x="86" y="45"/>
                      <a:pt x="86" y="45"/>
                    </a:cubicBezTo>
                    <a:cubicBezTo>
                      <a:pt x="86" y="45"/>
                      <a:pt x="86" y="45"/>
                      <a:pt x="86" y="45"/>
                    </a:cubicBezTo>
                    <a:cubicBezTo>
                      <a:pt x="86" y="45"/>
                      <a:pt x="86" y="45"/>
                      <a:pt x="86" y="45"/>
                    </a:cubicBezTo>
                    <a:cubicBezTo>
                      <a:pt x="86" y="45"/>
                      <a:pt x="86" y="45"/>
                      <a:pt x="86" y="45"/>
                    </a:cubicBezTo>
                    <a:cubicBezTo>
                      <a:pt x="86" y="45"/>
                      <a:pt x="86" y="45"/>
                      <a:pt x="86" y="45"/>
                    </a:cubicBezTo>
                    <a:cubicBezTo>
                      <a:pt x="86" y="45"/>
                      <a:pt x="86" y="45"/>
                      <a:pt x="86" y="45"/>
                    </a:cubicBezTo>
                    <a:cubicBezTo>
                      <a:pt x="86" y="44"/>
                      <a:pt x="86" y="44"/>
                      <a:pt x="86" y="44"/>
                    </a:cubicBezTo>
                    <a:cubicBezTo>
                      <a:pt x="86" y="44"/>
                      <a:pt x="86" y="44"/>
                      <a:pt x="86" y="44"/>
                    </a:cubicBezTo>
                    <a:cubicBezTo>
                      <a:pt x="86" y="44"/>
                      <a:pt x="86" y="44"/>
                      <a:pt x="86" y="44"/>
                    </a:cubicBezTo>
                    <a:cubicBezTo>
                      <a:pt x="86" y="44"/>
                      <a:pt x="86" y="44"/>
                      <a:pt x="86" y="44"/>
                    </a:cubicBezTo>
                    <a:cubicBezTo>
                      <a:pt x="86" y="44"/>
                      <a:pt x="86" y="44"/>
                      <a:pt x="86" y="44"/>
                    </a:cubicBezTo>
                    <a:cubicBezTo>
                      <a:pt x="87" y="44"/>
                      <a:pt x="87" y="44"/>
                      <a:pt x="87" y="44"/>
                    </a:cubicBezTo>
                    <a:cubicBezTo>
                      <a:pt x="87" y="43"/>
                      <a:pt x="87" y="43"/>
                      <a:pt x="87" y="43"/>
                    </a:cubicBezTo>
                    <a:cubicBezTo>
                      <a:pt x="87" y="43"/>
                      <a:pt x="87" y="43"/>
                      <a:pt x="87" y="43"/>
                    </a:cubicBezTo>
                    <a:cubicBezTo>
                      <a:pt x="87" y="43"/>
                      <a:pt x="87" y="43"/>
                      <a:pt x="87" y="43"/>
                    </a:cubicBezTo>
                    <a:cubicBezTo>
                      <a:pt x="87" y="43"/>
                      <a:pt x="87" y="43"/>
                      <a:pt x="87" y="43"/>
                    </a:cubicBezTo>
                    <a:cubicBezTo>
                      <a:pt x="87" y="43"/>
                      <a:pt x="87" y="43"/>
                      <a:pt x="87" y="43"/>
                    </a:cubicBezTo>
                    <a:cubicBezTo>
                      <a:pt x="87" y="43"/>
                      <a:pt x="87" y="43"/>
                      <a:pt x="87" y="43"/>
                    </a:cubicBezTo>
                    <a:cubicBezTo>
                      <a:pt x="87" y="43"/>
                      <a:pt x="87" y="43"/>
                      <a:pt x="87" y="43"/>
                    </a:cubicBezTo>
                    <a:cubicBezTo>
                      <a:pt x="87" y="43"/>
                      <a:pt x="87" y="43"/>
                      <a:pt x="87" y="43"/>
                    </a:cubicBezTo>
                    <a:cubicBezTo>
                      <a:pt x="87" y="43"/>
                      <a:pt x="87" y="43"/>
                      <a:pt x="87" y="43"/>
                    </a:cubicBezTo>
                    <a:cubicBezTo>
                      <a:pt x="87" y="42"/>
                      <a:pt x="87" y="42"/>
                      <a:pt x="87" y="42"/>
                    </a:cubicBezTo>
                    <a:cubicBezTo>
                      <a:pt x="87" y="42"/>
                      <a:pt x="87" y="42"/>
                      <a:pt x="87" y="42"/>
                    </a:cubicBezTo>
                    <a:cubicBezTo>
                      <a:pt x="87" y="42"/>
                      <a:pt x="87" y="42"/>
                      <a:pt x="87" y="42"/>
                    </a:cubicBezTo>
                    <a:cubicBezTo>
                      <a:pt x="87" y="42"/>
                      <a:pt x="87" y="42"/>
                      <a:pt x="87" y="42"/>
                    </a:cubicBezTo>
                    <a:cubicBezTo>
                      <a:pt x="87" y="41"/>
                      <a:pt x="87" y="41"/>
                      <a:pt x="87" y="41"/>
                    </a:cubicBezTo>
                    <a:cubicBezTo>
                      <a:pt x="87" y="41"/>
                      <a:pt x="87" y="41"/>
                      <a:pt x="87" y="41"/>
                    </a:cubicBezTo>
                    <a:cubicBezTo>
                      <a:pt x="87" y="41"/>
                      <a:pt x="87" y="41"/>
                      <a:pt x="87" y="41"/>
                    </a:cubicBezTo>
                    <a:cubicBezTo>
                      <a:pt x="87" y="41"/>
                      <a:pt x="87" y="41"/>
                      <a:pt x="87" y="41"/>
                    </a:cubicBezTo>
                    <a:cubicBezTo>
                      <a:pt x="87" y="41"/>
                      <a:pt x="87" y="41"/>
                      <a:pt x="87" y="41"/>
                    </a:cubicBezTo>
                    <a:cubicBezTo>
                      <a:pt x="87" y="40"/>
                      <a:pt x="87" y="40"/>
                      <a:pt x="87" y="40"/>
                    </a:cubicBezTo>
                    <a:cubicBezTo>
                      <a:pt x="87" y="40"/>
                      <a:pt x="87" y="40"/>
                      <a:pt x="87" y="40"/>
                    </a:cubicBezTo>
                    <a:cubicBezTo>
                      <a:pt x="87" y="40"/>
                      <a:pt x="87" y="40"/>
                      <a:pt x="87" y="40"/>
                    </a:cubicBezTo>
                    <a:cubicBezTo>
                      <a:pt x="87" y="40"/>
                      <a:pt x="87" y="40"/>
                      <a:pt x="87" y="40"/>
                    </a:cubicBezTo>
                    <a:cubicBezTo>
                      <a:pt x="87" y="40"/>
                      <a:pt x="87" y="40"/>
                      <a:pt x="87" y="40"/>
                    </a:cubicBezTo>
                    <a:cubicBezTo>
                      <a:pt x="88" y="40"/>
                      <a:pt x="88" y="40"/>
                      <a:pt x="88" y="40"/>
                    </a:cubicBezTo>
                    <a:cubicBezTo>
                      <a:pt x="88" y="40"/>
                      <a:pt x="88" y="40"/>
                      <a:pt x="88" y="40"/>
                    </a:cubicBezTo>
                    <a:cubicBezTo>
                      <a:pt x="88" y="40"/>
                      <a:pt x="88" y="40"/>
                      <a:pt x="88" y="40"/>
                    </a:cubicBezTo>
                    <a:cubicBezTo>
                      <a:pt x="88" y="40"/>
                      <a:pt x="88" y="40"/>
                      <a:pt x="88" y="40"/>
                    </a:cubicBezTo>
                    <a:cubicBezTo>
                      <a:pt x="88" y="40"/>
                      <a:pt x="88" y="40"/>
                      <a:pt x="88" y="40"/>
                    </a:cubicBezTo>
                    <a:cubicBezTo>
                      <a:pt x="88" y="40"/>
                      <a:pt x="88" y="40"/>
                      <a:pt x="88" y="40"/>
                    </a:cubicBezTo>
                    <a:cubicBezTo>
                      <a:pt x="88" y="40"/>
                      <a:pt x="88" y="40"/>
                      <a:pt x="88" y="40"/>
                    </a:cubicBezTo>
                    <a:cubicBezTo>
                      <a:pt x="88" y="39"/>
                      <a:pt x="88" y="39"/>
                      <a:pt x="88" y="39"/>
                    </a:cubicBezTo>
                    <a:cubicBezTo>
                      <a:pt x="88" y="39"/>
                      <a:pt x="88" y="39"/>
                      <a:pt x="88" y="39"/>
                    </a:cubicBezTo>
                    <a:cubicBezTo>
                      <a:pt x="88" y="39"/>
                      <a:pt x="88" y="39"/>
                      <a:pt x="88" y="39"/>
                    </a:cubicBezTo>
                    <a:cubicBezTo>
                      <a:pt x="88" y="39"/>
                      <a:pt x="88" y="39"/>
                      <a:pt x="88" y="39"/>
                    </a:cubicBezTo>
                    <a:cubicBezTo>
                      <a:pt x="88" y="39"/>
                      <a:pt x="88" y="39"/>
                      <a:pt x="88" y="39"/>
                    </a:cubicBezTo>
                    <a:cubicBezTo>
                      <a:pt x="88" y="39"/>
                      <a:pt x="88" y="39"/>
                      <a:pt x="88" y="39"/>
                    </a:cubicBezTo>
                    <a:cubicBezTo>
                      <a:pt x="88" y="39"/>
                      <a:pt x="88" y="39"/>
                      <a:pt x="88" y="39"/>
                    </a:cubicBezTo>
                    <a:cubicBezTo>
                      <a:pt x="87" y="38"/>
                      <a:pt x="87" y="38"/>
                      <a:pt x="87" y="38"/>
                    </a:cubicBezTo>
                    <a:cubicBezTo>
                      <a:pt x="87" y="38"/>
                      <a:pt x="87" y="38"/>
                      <a:pt x="87" y="38"/>
                    </a:cubicBezTo>
                    <a:cubicBezTo>
                      <a:pt x="87" y="38"/>
                      <a:pt x="87" y="38"/>
                      <a:pt x="87" y="38"/>
                    </a:cubicBezTo>
                    <a:cubicBezTo>
                      <a:pt x="87" y="38"/>
                      <a:pt x="87" y="38"/>
                      <a:pt x="87" y="38"/>
                    </a:cubicBezTo>
                    <a:cubicBezTo>
                      <a:pt x="87" y="38"/>
                      <a:pt x="87" y="38"/>
                      <a:pt x="87" y="38"/>
                    </a:cubicBezTo>
                    <a:cubicBezTo>
                      <a:pt x="87" y="38"/>
                      <a:pt x="87" y="38"/>
                      <a:pt x="87" y="38"/>
                    </a:cubicBezTo>
                    <a:cubicBezTo>
                      <a:pt x="87" y="38"/>
                      <a:pt x="87" y="38"/>
                      <a:pt x="87" y="38"/>
                    </a:cubicBezTo>
                    <a:cubicBezTo>
                      <a:pt x="87" y="38"/>
                      <a:pt x="87" y="38"/>
                      <a:pt x="87" y="38"/>
                    </a:cubicBezTo>
                    <a:cubicBezTo>
                      <a:pt x="86" y="38"/>
                      <a:pt x="86" y="38"/>
                      <a:pt x="86" y="38"/>
                    </a:cubicBezTo>
                    <a:cubicBezTo>
                      <a:pt x="86" y="38"/>
                      <a:pt x="86" y="38"/>
                      <a:pt x="86" y="38"/>
                    </a:cubicBezTo>
                    <a:cubicBezTo>
                      <a:pt x="86" y="38"/>
                      <a:pt x="86" y="38"/>
                      <a:pt x="86" y="38"/>
                    </a:cubicBezTo>
                    <a:cubicBezTo>
                      <a:pt x="86" y="38"/>
                      <a:pt x="86" y="38"/>
                      <a:pt x="86" y="38"/>
                    </a:cubicBezTo>
                    <a:cubicBezTo>
                      <a:pt x="86" y="38"/>
                      <a:pt x="86" y="38"/>
                      <a:pt x="86" y="38"/>
                    </a:cubicBezTo>
                    <a:cubicBezTo>
                      <a:pt x="86" y="38"/>
                      <a:pt x="86" y="38"/>
                      <a:pt x="86" y="38"/>
                    </a:cubicBezTo>
                    <a:cubicBezTo>
                      <a:pt x="86" y="38"/>
                      <a:pt x="86" y="38"/>
                      <a:pt x="86" y="38"/>
                    </a:cubicBezTo>
                    <a:cubicBezTo>
                      <a:pt x="85" y="37"/>
                      <a:pt x="85" y="37"/>
                      <a:pt x="85" y="37"/>
                    </a:cubicBezTo>
                    <a:cubicBezTo>
                      <a:pt x="85" y="37"/>
                      <a:pt x="85" y="37"/>
                      <a:pt x="85" y="37"/>
                    </a:cubicBezTo>
                    <a:cubicBezTo>
                      <a:pt x="85" y="37"/>
                      <a:pt x="85" y="37"/>
                      <a:pt x="85" y="37"/>
                    </a:cubicBezTo>
                    <a:cubicBezTo>
                      <a:pt x="85" y="37"/>
                      <a:pt x="85" y="37"/>
                      <a:pt x="85" y="37"/>
                    </a:cubicBezTo>
                    <a:cubicBezTo>
                      <a:pt x="85" y="37"/>
                      <a:pt x="85" y="37"/>
                      <a:pt x="85" y="37"/>
                    </a:cubicBezTo>
                    <a:cubicBezTo>
                      <a:pt x="85" y="37"/>
                      <a:pt x="85" y="37"/>
                      <a:pt x="85" y="37"/>
                    </a:cubicBezTo>
                    <a:cubicBezTo>
                      <a:pt x="85" y="37"/>
                      <a:pt x="85" y="37"/>
                      <a:pt x="85" y="37"/>
                    </a:cubicBezTo>
                    <a:cubicBezTo>
                      <a:pt x="85" y="37"/>
                      <a:pt x="85" y="37"/>
                      <a:pt x="85" y="37"/>
                    </a:cubicBezTo>
                    <a:cubicBezTo>
                      <a:pt x="85" y="37"/>
                      <a:pt x="85" y="37"/>
                      <a:pt x="85" y="37"/>
                    </a:cubicBezTo>
                    <a:cubicBezTo>
                      <a:pt x="85" y="37"/>
                      <a:pt x="85" y="37"/>
                      <a:pt x="85" y="37"/>
                    </a:cubicBezTo>
                    <a:cubicBezTo>
                      <a:pt x="85" y="37"/>
                      <a:pt x="85" y="37"/>
                      <a:pt x="85" y="37"/>
                    </a:cubicBezTo>
                    <a:cubicBezTo>
                      <a:pt x="85" y="37"/>
                      <a:pt x="85" y="37"/>
                      <a:pt x="85" y="37"/>
                    </a:cubicBezTo>
                    <a:cubicBezTo>
                      <a:pt x="85" y="36"/>
                      <a:pt x="85" y="36"/>
                      <a:pt x="85" y="36"/>
                    </a:cubicBezTo>
                    <a:cubicBezTo>
                      <a:pt x="85" y="37"/>
                      <a:pt x="85" y="37"/>
                      <a:pt x="85" y="37"/>
                    </a:cubicBezTo>
                    <a:cubicBezTo>
                      <a:pt x="85" y="36"/>
                      <a:pt x="85" y="36"/>
                      <a:pt x="85" y="36"/>
                    </a:cubicBezTo>
                    <a:cubicBezTo>
                      <a:pt x="85" y="36"/>
                      <a:pt x="85" y="36"/>
                      <a:pt x="85" y="36"/>
                    </a:cubicBezTo>
                    <a:cubicBezTo>
                      <a:pt x="86" y="36"/>
                      <a:pt x="86" y="36"/>
                      <a:pt x="86" y="36"/>
                    </a:cubicBezTo>
                    <a:cubicBezTo>
                      <a:pt x="86" y="36"/>
                      <a:pt x="86" y="36"/>
                      <a:pt x="86" y="36"/>
                    </a:cubicBezTo>
                    <a:cubicBezTo>
                      <a:pt x="86" y="36"/>
                      <a:pt x="86" y="36"/>
                      <a:pt x="86" y="36"/>
                    </a:cubicBezTo>
                    <a:cubicBezTo>
                      <a:pt x="86" y="36"/>
                      <a:pt x="86" y="36"/>
                      <a:pt x="86" y="36"/>
                    </a:cubicBezTo>
                    <a:cubicBezTo>
                      <a:pt x="86" y="36"/>
                      <a:pt x="86" y="36"/>
                      <a:pt x="86" y="36"/>
                    </a:cubicBezTo>
                    <a:cubicBezTo>
                      <a:pt x="86" y="36"/>
                      <a:pt x="86" y="36"/>
                      <a:pt x="86" y="36"/>
                    </a:cubicBezTo>
                    <a:cubicBezTo>
                      <a:pt x="86" y="36"/>
                      <a:pt x="86" y="36"/>
                      <a:pt x="86" y="36"/>
                    </a:cubicBezTo>
                    <a:cubicBezTo>
                      <a:pt x="86" y="36"/>
                      <a:pt x="86" y="36"/>
                      <a:pt x="86" y="36"/>
                    </a:cubicBezTo>
                    <a:cubicBezTo>
                      <a:pt x="87" y="36"/>
                      <a:pt x="87" y="36"/>
                      <a:pt x="87" y="36"/>
                    </a:cubicBezTo>
                    <a:cubicBezTo>
                      <a:pt x="87" y="36"/>
                      <a:pt x="87" y="36"/>
                      <a:pt x="87" y="36"/>
                    </a:cubicBezTo>
                    <a:cubicBezTo>
                      <a:pt x="87" y="36"/>
                      <a:pt x="87" y="36"/>
                      <a:pt x="87" y="36"/>
                    </a:cubicBezTo>
                    <a:cubicBezTo>
                      <a:pt x="87" y="36"/>
                      <a:pt x="87" y="36"/>
                      <a:pt x="87" y="36"/>
                    </a:cubicBezTo>
                    <a:cubicBezTo>
                      <a:pt x="87" y="36"/>
                      <a:pt x="87" y="36"/>
                      <a:pt x="87" y="36"/>
                    </a:cubicBezTo>
                    <a:cubicBezTo>
                      <a:pt x="87" y="36"/>
                      <a:pt x="87" y="36"/>
                      <a:pt x="87" y="36"/>
                    </a:cubicBezTo>
                    <a:cubicBezTo>
                      <a:pt x="88" y="35"/>
                      <a:pt x="88" y="35"/>
                      <a:pt x="88" y="35"/>
                    </a:cubicBezTo>
                    <a:cubicBezTo>
                      <a:pt x="88" y="35"/>
                      <a:pt x="88" y="35"/>
                      <a:pt x="88" y="35"/>
                    </a:cubicBezTo>
                    <a:cubicBezTo>
                      <a:pt x="88" y="35"/>
                      <a:pt x="88" y="35"/>
                      <a:pt x="88" y="35"/>
                    </a:cubicBezTo>
                    <a:cubicBezTo>
                      <a:pt x="88" y="35"/>
                      <a:pt x="88" y="35"/>
                      <a:pt x="88" y="35"/>
                    </a:cubicBezTo>
                    <a:cubicBezTo>
                      <a:pt x="88" y="35"/>
                      <a:pt x="88" y="35"/>
                      <a:pt x="88" y="35"/>
                    </a:cubicBezTo>
                    <a:cubicBezTo>
                      <a:pt x="88" y="35"/>
                      <a:pt x="88" y="35"/>
                      <a:pt x="88" y="35"/>
                    </a:cubicBezTo>
                    <a:cubicBezTo>
                      <a:pt x="89" y="35"/>
                      <a:pt x="89" y="35"/>
                      <a:pt x="89" y="35"/>
                    </a:cubicBezTo>
                    <a:cubicBezTo>
                      <a:pt x="89" y="35"/>
                      <a:pt x="89" y="35"/>
                      <a:pt x="89" y="35"/>
                    </a:cubicBezTo>
                    <a:cubicBezTo>
                      <a:pt x="89" y="35"/>
                      <a:pt x="89" y="35"/>
                      <a:pt x="89" y="35"/>
                    </a:cubicBezTo>
                    <a:cubicBezTo>
                      <a:pt x="89" y="35"/>
                      <a:pt x="89" y="35"/>
                      <a:pt x="89" y="35"/>
                    </a:cubicBezTo>
                    <a:cubicBezTo>
                      <a:pt x="89" y="35"/>
                      <a:pt x="89" y="35"/>
                      <a:pt x="89" y="35"/>
                    </a:cubicBezTo>
                    <a:cubicBezTo>
                      <a:pt x="89" y="35"/>
                      <a:pt x="89" y="35"/>
                      <a:pt x="89" y="35"/>
                    </a:cubicBezTo>
                    <a:cubicBezTo>
                      <a:pt x="90" y="35"/>
                      <a:pt x="90" y="35"/>
                      <a:pt x="90" y="35"/>
                    </a:cubicBezTo>
                    <a:cubicBezTo>
                      <a:pt x="90" y="35"/>
                      <a:pt x="90" y="35"/>
                      <a:pt x="90" y="35"/>
                    </a:cubicBezTo>
                    <a:cubicBezTo>
                      <a:pt x="90" y="35"/>
                      <a:pt x="90" y="35"/>
                      <a:pt x="90" y="35"/>
                    </a:cubicBezTo>
                    <a:cubicBezTo>
                      <a:pt x="90" y="35"/>
                      <a:pt x="90" y="35"/>
                      <a:pt x="90" y="35"/>
                    </a:cubicBezTo>
                    <a:cubicBezTo>
                      <a:pt x="90" y="35"/>
                      <a:pt x="90" y="35"/>
                      <a:pt x="90" y="35"/>
                    </a:cubicBezTo>
                    <a:cubicBezTo>
                      <a:pt x="90" y="35"/>
                      <a:pt x="90" y="35"/>
                      <a:pt x="90" y="35"/>
                    </a:cubicBezTo>
                    <a:cubicBezTo>
                      <a:pt x="90" y="35"/>
                      <a:pt x="90" y="35"/>
                      <a:pt x="90" y="35"/>
                    </a:cubicBezTo>
                    <a:cubicBezTo>
                      <a:pt x="90" y="35"/>
                      <a:pt x="90" y="35"/>
                      <a:pt x="90" y="35"/>
                    </a:cubicBezTo>
                    <a:cubicBezTo>
                      <a:pt x="91" y="35"/>
                      <a:pt x="91" y="35"/>
                      <a:pt x="91" y="35"/>
                    </a:cubicBezTo>
                    <a:cubicBezTo>
                      <a:pt x="91" y="35"/>
                      <a:pt x="91" y="35"/>
                      <a:pt x="91" y="35"/>
                    </a:cubicBezTo>
                    <a:cubicBezTo>
                      <a:pt x="91" y="35"/>
                      <a:pt x="91" y="35"/>
                      <a:pt x="91" y="35"/>
                    </a:cubicBezTo>
                    <a:cubicBezTo>
                      <a:pt x="91" y="35"/>
                      <a:pt x="91" y="35"/>
                      <a:pt x="91" y="35"/>
                    </a:cubicBezTo>
                    <a:cubicBezTo>
                      <a:pt x="91" y="35"/>
                      <a:pt x="91" y="35"/>
                      <a:pt x="91" y="35"/>
                    </a:cubicBezTo>
                    <a:cubicBezTo>
                      <a:pt x="92" y="35"/>
                      <a:pt x="92" y="35"/>
                      <a:pt x="92" y="35"/>
                    </a:cubicBezTo>
                    <a:cubicBezTo>
                      <a:pt x="92" y="35"/>
                      <a:pt x="92" y="35"/>
                      <a:pt x="92" y="35"/>
                    </a:cubicBezTo>
                    <a:cubicBezTo>
                      <a:pt x="92" y="35"/>
                      <a:pt x="92" y="35"/>
                      <a:pt x="92" y="35"/>
                    </a:cubicBezTo>
                    <a:cubicBezTo>
                      <a:pt x="92" y="35"/>
                      <a:pt x="92" y="35"/>
                      <a:pt x="92" y="35"/>
                    </a:cubicBezTo>
                    <a:cubicBezTo>
                      <a:pt x="92" y="35"/>
                      <a:pt x="92" y="35"/>
                      <a:pt x="92" y="35"/>
                    </a:cubicBezTo>
                    <a:cubicBezTo>
                      <a:pt x="92" y="35"/>
                      <a:pt x="92" y="35"/>
                      <a:pt x="92" y="35"/>
                    </a:cubicBezTo>
                    <a:cubicBezTo>
                      <a:pt x="93" y="35"/>
                      <a:pt x="93" y="35"/>
                      <a:pt x="93" y="35"/>
                    </a:cubicBezTo>
                    <a:cubicBezTo>
                      <a:pt x="93" y="35"/>
                      <a:pt x="93" y="35"/>
                      <a:pt x="93" y="35"/>
                    </a:cubicBezTo>
                    <a:cubicBezTo>
                      <a:pt x="93" y="35"/>
                      <a:pt x="93" y="35"/>
                      <a:pt x="93" y="35"/>
                    </a:cubicBezTo>
                    <a:cubicBezTo>
                      <a:pt x="93" y="35"/>
                      <a:pt x="93" y="35"/>
                      <a:pt x="93" y="35"/>
                    </a:cubicBezTo>
                    <a:cubicBezTo>
                      <a:pt x="93" y="35"/>
                      <a:pt x="93" y="35"/>
                      <a:pt x="93" y="35"/>
                    </a:cubicBezTo>
                    <a:cubicBezTo>
                      <a:pt x="93" y="35"/>
                      <a:pt x="93" y="35"/>
                      <a:pt x="93" y="35"/>
                    </a:cubicBezTo>
                    <a:cubicBezTo>
                      <a:pt x="93" y="35"/>
                      <a:pt x="93" y="35"/>
                      <a:pt x="93" y="35"/>
                    </a:cubicBezTo>
                    <a:cubicBezTo>
                      <a:pt x="93" y="35"/>
                      <a:pt x="93" y="35"/>
                      <a:pt x="93" y="35"/>
                    </a:cubicBezTo>
                    <a:cubicBezTo>
                      <a:pt x="93" y="35"/>
                      <a:pt x="93" y="35"/>
                      <a:pt x="93" y="35"/>
                    </a:cubicBezTo>
                    <a:cubicBezTo>
                      <a:pt x="93" y="35"/>
                      <a:pt x="93" y="35"/>
                      <a:pt x="93" y="35"/>
                    </a:cubicBezTo>
                    <a:cubicBezTo>
                      <a:pt x="94" y="35"/>
                      <a:pt x="94" y="35"/>
                      <a:pt x="94" y="35"/>
                    </a:cubicBezTo>
                    <a:cubicBezTo>
                      <a:pt x="94" y="35"/>
                      <a:pt x="94" y="35"/>
                      <a:pt x="94" y="35"/>
                    </a:cubicBezTo>
                    <a:cubicBezTo>
                      <a:pt x="94" y="35"/>
                      <a:pt x="94" y="35"/>
                      <a:pt x="94" y="35"/>
                    </a:cubicBezTo>
                    <a:cubicBezTo>
                      <a:pt x="94" y="35"/>
                      <a:pt x="94" y="35"/>
                      <a:pt x="94" y="35"/>
                    </a:cubicBezTo>
                    <a:cubicBezTo>
                      <a:pt x="94" y="35"/>
                      <a:pt x="94" y="35"/>
                      <a:pt x="94" y="35"/>
                    </a:cubicBezTo>
                    <a:cubicBezTo>
                      <a:pt x="94" y="35"/>
                      <a:pt x="94" y="35"/>
                      <a:pt x="94" y="35"/>
                    </a:cubicBezTo>
                    <a:cubicBezTo>
                      <a:pt x="94" y="35"/>
                      <a:pt x="94" y="35"/>
                      <a:pt x="94" y="35"/>
                    </a:cubicBezTo>
                    <a:cubicBezTo>
                      <a:pt x="95" y="35"/>
                      <a:pt x="95" y="35"/>
                      <a:pt x="95" y="35"/>
                    </a:cubicBezTo>
                    <a:cubicBezTo>
                      <a:pt x="95" y="35"/>
                      <a:pt x="95" y="35"/>
                      <a:pt x="95" y="35"/>
                    </a:cubicBezTo>
                    <a:cubicBezTo>
                      <a:pt x="95" y="35"/>
                      <a:pt x="95" y="35"/>
                      <a:pt x="95" y="35"/>
                    </a:cubicBezTo>
                    <a:cubicBezTo>
                      <a:pt x="95" y="35"/>
                      <a:pt x="95" y="35"/>
                      <a:pt x="95" y="35"/>
                    </a:cubicBezTo>
                    <a:cubicBezTo>
                      <a:pt x="95" y="35"/>
                      <a:pt x="95" y="35"/>
                      <a:pt x="95" y="35"/>
                    </a:cubicBezTo>
                    <a:cubicBezTo>
                      <a:pt x="95" y="35"/>
                      <a:pt x="95" y="35"/>
                      <a:pt x="95" y="35"/>
                    </a:cubicBezTo>
                    <a:cubicBezTo>
                      <a:pt x="95" y="35"/>
                      <a:pt x="95" y="35"/>
                      <a:pt x="95" y="35"/>
                    </a:cubicBezTo>
                    <a:cubicBezTo>
                      <a:pt x="96" y="35"/>
                      <a:pt x="96" y="35"/>
                      <a:pt x="96" y="35"/>
                    </a:cubicBezTo>
                    <a:cubicBezTo>
                      <a:pt x="96" y="35"/>
                      <a:pt x="96" y="35"/>
                      <a:pt x="96" y="35"/>
                    </a:cubicBezTo>
                    <a:cubicBezTo>
                      <a:pt x="96" y="35"/>
                      <a:pt x="96" y="35"/>
                      <a:pt x="96" y="35"/>
                    </a:cubicBezTo>
                    <a:cubicBezTo>
                      <a:pt x="96" y="35"/>
                      <a:pt x="96" y="35"/>
                      <a:pt x="96" y="35"/>
                    </a:cubicBezTo>
                    <a:cubicBezTo>
                      <a:pt x="96" y="35"/>
                      <a:pt x="96" y="35"/>
                      <a:pt x="96" y="35"/>
                    </a:cubicBezTo>
                    <a:cubicBezTo>
                      <a:pt x="96" y="35"/>
                      <a:pt x="96" y="35"/>
                      <a:pt x="96" y="35"/>
                    </a:cubicBezTo>
                    <a:cubicBezTo>
                      <a:pt x="96" y="35"/>
                      <a:pt x="96" y="35"/>
                      <a:pt x="96" y="35"/>
                    </a:cubicBezTo>
                    <a:cubicBezTo>
                      <a:pt x="96" y="35"/>
                      <a:pt x="96" y="35"/>
                      <a:pt x="96" y="35"/>
                    </a:cubicBezTo>
                    <a:cubicBezTo>
                      <a:pt x="97" y="35"/>
                      <a:pt x="97" y="35"/>
                      <a:pt x="97" y="35"/>
                    </a:cubicBezTo>
                    <a:cubicBezTo>
                      <a:pt x="97" y="35"/>
                      <a:pt x="97" y="35"/>
                      <a:pt x="97" y="35"/>
                    </a:cubicBezTo>
                    <a:cubicBezTo>
                      <a:pt x="97" y="35"/>
                      <a:pt x="97" y="35"/>
                      <a:pt x="97" y="35"/>
                    </a:cubicBezTo>
                    <a:cubicBezTo>
                      <a:pt x="97" y="35"/>
                      <a:pt x="97" y="35"/>
                      <a:pt x="97" y="35"/>
                    </a:cubicBezTo>
                    <a:cubicBezTo>
                      <a:pt x="98" y="35"/>
                      <a:pt x="98" y="35"/>
                      <a:pt x="98" y="35"/>
                    </a:cubicBezTo>
                    <a:cubicBezTo>
                      <a:pt x="98" y="35"/>
                      <a:pt x="98" y="35"/>
                      <a:pt x="98" y="35"/>
                    </a:cubicBezTo>
                    <a:cubicBezTo>
                      <a:pt x="98" y="35"/>
                      <a:pt x="98" y="35"/>
                      <a:pt x="98" y="35"/>
                    </a:cubicBezTo>
                    <a:cubicBezTo>
                      <a:pt x="98" y="35"/>
                      <a:pt x="98" y="35"/>
                      <a:pt x="98" y="35"/>
                    </a:cubicBezTo>
                    <a:cubicBezTo>
                      <a:pt x="98" y="35"/>
                      <a:pt x="98" y="35"/>
                      <a:pt x="98" y="35"/>
                    </a:cubicBezTo>
                    <a:cubicBezTo>
                      <a:pt x="98" y="35"/>
                      <a:pt x="98" y="35"/>
                      <a:pt x="98" y="35"/>
                    </a:cubicBezTo>
                    <a:cubicBezTo>
                      <a:pt x="98" y="35"/>
                      <a:pt x="98" y="35"/>
                      <a:pt x="98" y="35"/>
                    </a:cubicBezTo>
                    <a:cubicBezTo>
                      <a:pt x="98" y="35"/>
                      <a:pt x="98" y="35"/>
                      <a:pt x="98" y="35"/>
                    </a:cubicBezTo>
                    <a:cubicBezTo>
                      <a:pt x="98" y="35"/>
                      <a:pt x="98" y="35"/>
                      <a:pt x="98" y="35"/>
                    </a:cubicBezTo>
                    <a:cubicBezTo>
                      <a:pt x="98" y="35"/>
                      <a:pt x="98" y="35"/>
                      <a:pt x="98" y="35"/>
                    </a:cubicBezTo>
                    <a:cubicBezTo>
                      <a:pt x="99" y="35"/>
                      <a:pt x="99" y="35"/>
                      <a:pt x="99" y="35"/>
                    </a:cubicBezTo>
                    <a:cubicBezTo>
                      <a:pt x="99" y="35"/>
                      <a:pt x="99" y="35"/>
                      <a:pt x="99" y="35"/>
                    </a:cubicBezTo>
                    <a:cubicBezTo>
                      <a:pt x="99" y="35"/>
                      <a:pt x="99" y="35"/>
                      <a:pt x="99" y="35"/>
                    </a:cubicBezTo>
                    <a:cubicBezTo>
                      <a:pt x="99" y="35"/>
                      <a:pt x="99" y="35"/>
                      <a:pt x="99" y="35"/>
                    </a:cubicBezTo>
                    <a:cubicBezTo>
                      <a:pt x="99" y="35"/>
                      <a:pt x="99" y="35"/>
                      <a:pt x="99" y="35"/>
                    </a:cubicBezTo>
                    <a:cubicBezTo>
                      <a:pt x="99" y="34"/>
                      <a:pt x="99" y="34"/>
                      <a:pt x="99" y="34"/>
                    </a:cubicBezTo>
                    <a:cubicBezTo>
                      <a:pt x="99" y="34"/>
                      <a:pt x="99" y="34"/>
                      <a:pt x="99" y="34"/>
                    </a:cubicBezTo>
                    <a:cubicBezTo>
                      <a:pt x="99" y="34"/>
                      <a:pt x="99" y="34"/>
                      <a:pt x="99" y="34"/>
                    </a:cubicBezTo>
                    <a:cubicBezTo>
                      <a:pt x="99" y="34"/>
                      <a:pt x="99" y="34"/>
                      <a:pt x="99" y="34"/>
                    </a:cubicBezTo>
                    <a:cubicBezTo>
                      <a:pt x="99" y="34"/>
                      <a:pt x="99" y="34"/>
                      <a:pt x="99" y="34"/>
                    </a:cubicBezTo>
                    <a:cubicBezTo>
                      <a:pt x="99" y="34"/>
                      <a:pt x="99" y="34"/>
                      <a:pt x="99" y="34"/>
                    </a:cubicBezTo>
                    <a:cubicBezTo>
                      <a:pt x="100" y="33"/>
                      <a:pt x="100" y="33"/>
                      <a:pt x="100" y="33"/>
                    </a:cubicBezTo>
                    <a:cubicBezTo>
                      <a:pt x="100" y="33"/>
                      <a:pt x="100" y="33"/>
                      <a:pt x="100" y="33"/>
                    </a:cubicBezTo>
                    <a:cubicBezTo>
                      <a:pt x="100" y="33"/>
                      <a:pt x="100" y="33"/>
                      <a:pt x="100" y="33"/>
                    </a:cubicBezTo>
                    <a:cubicBezTo>
                      <a:pt x="100" y="33"/>
                      <a:pt x="100" y="33"/>
                      <a:pt x="100" y="33"/>
                    </a:cubicBezTo>
                    <a:cubicBezTo>
                      <a:pt x="100" y="33"/>
                      <a:pt x="100" y="33"/>
                      <a:pt x="100" y="33"/>
                    </a:cubicBezTo>
                    <a:cubicBezTo>
                      <a:pt x="100" y="33"/>
                      <a:pt x="100" y="33"/>
                      <a:pt x="100" y="33"/>
                    </a:cubicBezTo>
                    <a:cubicBezTo>
                      <a:pt x="101" y="33"/>
                      <a:pt x="101" y="33"/>
                      <a:pt x="101" y="33"/>
                    </a:cubicBezTo>
                    <a:cubicBezTo>
                      <a:pt x="101" y="32"/>
                      <a:pt x="101" y="32"/>
                      <a:pt x="101" y="32"/>
                    </a:cubicBezTo>
                    <a:cubicBezTo>
                      <a:pt x="101" y="32"/>
                      <a:pt x="101" y="32"/>
                      <a:pt x="101" y="32"/>
                    </a:cubicBezTo>
                    <a:cubicBezTo>
                      <a:pt x="101" y="32"/>
                      <a:pt x="101" y="32"/>
                      <a:pt x="101" y="32"/>
                    </a:cubicBezTo>
                    <a:cubicBezTo>
                      <a:pt x="101" y="32"/>
                      <a:pt x="101" y="32"/>
                      <a:pt x="101" y="32"/>
                    </a:cubicBezTo>
                    <a:cubicBezTo>
                      <a:pt x="101" y="32"/>
                      <a:pt x="101" y="32"/>
                      <a:pt x="101" y="32"/>
                    </a:cubicBezTo>
                    <a:cubicBezTo>
                      <a:pt x="101" y="32"/>
                      <a:pt x="101" y="32"/>
                      <a:pt x="101" y="32"/>
                    </a:cubicBezTo>
                    <a:cubicBezTo>
                      <a:pt x="101" y="31"/>
                      <a:pt x="101" y="31"/>
                      <a:pt x="101" y="31"/>
                    </a:cubicBezTo>
                    <a:cubicBezTo>
                      <a:pt x="101" y="31"/>
                      <a:pt x="101" y="31"/>
                      <a:pt x="101" y="31"/>
                    </a:cubicBezTo>
                    <a:cubicBezTo>
                      <a:pt x="101" y="31"/>
                      <a:pt x="101" y="31"/>
                      <a:pt x="101" y="31"/>
                    </a:cubicBezTo>
                    <a:cubicBezTo>
                      <a:pt x="101" y="31"/>
                      <a:pt x="101" y="31"/>
                      <a:pt x="101" y="31"/>
                    </a:cubicBezTo>
                    <a:cubicBezTo>
                      <a:pt x="102" y="31"/>
                      <a:pt x="102" y="31"/>
                      <a:pt x="102" y="31"/>
                    </a:cubicBezTo>
                    <a:cubicBezTo>
                      <a:pt x="102" y="31"/>
                      <a:pt x="102" y="31"/>
                      <a:pt x="102" y="31"/>
                    </a:cubicBezTo>
                    <a:cubicBezTo>
                      <a:pt x="102" y="31"/>
                      <a:pt x="102" y="31"/>
                      <a:pt x="102" y="31"/>
                    </a:cubicBezTo>
                    <a:cubicBezTo>
                      <a:pt x="102" y="31"/>
                      <a:pt x="102" y="31"/>
                      <a:pt x="102" y="31"/>
                    </a:cubicBezTo>
                    <a:cubicBezTo>
                      <a:pt x="102" y="31"/>
                      <a:pt x="102" y="31"/>
                      <a:pt x="102" y="31"/>
                    </a:cubicBezTo>
                    <a:cubicBezTo>
                      <a:pt x="102" y="31"/>
                      <a:pt x="102" y="31"/>
                      <a:pt x="102" y="31"/>
                    </a:cubicBezTo>
                    <a:cubicBezTo>
                      <a:pt x="102" y="30"/>
                      <a:pt x="102" y="30"/>
                      <a:pt x="102" y="30"/>
                    </a:cubicBezTo>
                    <a:cubicBezTo>
                      <a:pt x="102" y="30"/>
                      <a:pt x="102" y="30"/>
                      <a:pt x="102" y="30"/>
                    </a:cubicBezTo>
                    <a:cubicBezTo>
                      <a:pt x="102" y="30"/>
                      <a:pt x="102" y="30"/>
                      <a:pt x="102" y="30"/>
                    </a:cubicBezTo>
                    <a:cubicBezTo>
                      <a:pt x="103" y="30"/>
                      <a:pt x="103" y="30"/>
                      <a:pt x="103" y="30"/>
                    </a:cubicBezTo>
                    <a:cubicBezTo>
                      <a:pt x="103" y="30"/>
                      <a:pt x="103" y="30"/>
                      <a:pt x="103" y="30"/>
                    </a:cubicBezTo>
                    <a:cubicBezTo>
                      <a:pt x="103" y="30"/>
                      <a:pt x="103" y="30"/>
                      <a:pt x="103" y="30"/>
                    </a:cubicBezTo>
                    <a:cubicBezTo>
                      <a:pt x="103" y="30"/>
                      <a:pt x="103" y="30"/>
                      <a:pt x="103" y="30"/>
                    </a:cubicBezTo>
                    <a:cubicBezTo>
                      <a:pt x="103" y="30"/>
                      <a:pt x="103" y="30"/>
                      <a:pt x="103" y="30"/>
                    </a:cubicBezTo>
                    <a:cubicBezTo>
                      <a:pt x="103" y="30"/>
                      <a:pt x="103" y="30"/>
                      <a:pt x="103" y="30"/>
                    </a:cubicBezTo>
                    <a:cubicBezTo>
                      <a:pt x="103" y="30"/>
                      <a:pt x="103" y="30"/>
                      <a:pt x="103" y="30"/>
                    </a:cubicBezTo>
                    <a:cubicBezTo>
                      <a:pt x="103" y="30"/>
                      <a:pt x="103" y="30"/>
                      <a:pt x="103" y="30"/>
                    </a:cubicBezTo>
                    <a:cubicBezTo>
                      <a:pt x="103" y="30"/>
                      <a:pt x="103" y="30"/>
                      <a:pt x="103" y="30"/>
                    </a:cubicBezTo>
                    <a:cubicBezTo>
                      <a:pt x="104" y="30"/>
                      <a:pt x="104" y="30"/>
                      <a:pt x="104" y="30"/>
                    </a:cubicBezTo>
                    <a:cubicBezTo>
                      <a:pt x="104" y="30"/>
                      <a:pt x="104" y="30"/>
                      <a:pt x="104" y="30"/>
                    </a:cubicBezTo>
                    <a:cubicBezTo>
                      <a:pt x="104" y="30"/>
                      <a:pt x="104" y="30"/>
                      <a:pt x="104" y="30"/>
                    </a:cubicBezTo>
                    <a:cubicBezTo>
                      <a:pt x="104" y="30"/>
                      <a:pt x="104" y="30"/>
                      <a:pt x="104" y="30"/>
                    </a:cubicBezTo>
                    <a:cubicBezTo>
                      <a:pt x="104" y="30"/>
                      <a:pt x="104" y="30"/>
                      <a:pt x="104" y="30"/>
                    </a:cubicBezTo>
                    <a:cubicBezTo>
                      <a:pt x="104" y="30"/>
                      <a:pt x="104" y="30"/>
                      <a:pt x="104" y="30"/>
                    </a:cubicBezTo>
                    <a:cubicBezTo>
                      <a:pt x="104" y="30"/>
                      <a:pt x="104" y="30"/>
                      <a:pt x="104"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5" y="30"/>
                      <a:pt x="105" y="30"/>
                      <a:pt x="105" y="30"/>
                    </a:cubicBezTo>
                    <a:cubicBezTo>
                      <a:pt x="106" y="30"/>
                      <a:pt x="106" y="30"/>
                      <a:pt x="106" y="30"/>
                    </a:cubicBezTo>
                    <a:cubicBezTo>
                      <a:pt x="106" y="30"/>
                      <a:pt x="106" y="30"/>
                      <a:pt x="106" y="30"/>
                    </a:cubicBezTo>
                    <a:cubicBezTo>
                      <a:pt x="106" y="30"/>
                      <a:pt x="106" y="30"/>
                      <a:pt x="106" y="30"/>
                    </a:cubicBezTo>
                    <a:cubicBezTo>
                      <a:pt x="106" y="30"/>
                      <a:pt x="106" y="30"/>
                      <a:pt x="106" y="30"/>
                    </a:cubicBezTo>
                    <a:cubicBezTo>
                      <a:pt x="106" y="30"/>
                      <a:pt x="106" y="30"/>
                      <a:pt x="106" y="30"/>
                    </a:cubicBezTo>
                    <a:cubicBezTo>
                      <a:pt x="106" y="30"/>
                      <a:pt x="106" y="30"/>
                      <a:pt x="106" y="30"/>
                    </a:cubicBezTo>
                    <a:cubicBezTo>
                      <a:pt x="106" y="30"/>
                      <a:pt x="106" y="30"/>
                      <a:pt x="106" y="30"/>
                    </a:cubicBezTo>
                    <a:cubicBezTo>
                      <a:pt x="106" y="31"/>
                      <a:pt x="106" y="31"/>
                      <a:pt x="106" y="31"/>
                    </a:cubicBezTo>
                    <a:cubicBezTo>
                      <a:pt x="106" y="31"/>
                      <a:pt x="106" y="31"/>
                      <a:pt x="106" y="31"/>
                    </a:cubicBezTo>
                    <a:cubicBezTo>
                      <a:pt x="106" y="31"/>
                      <a:pt x="106" y="31"/>
                      <a:pt x="106" y="31"/>
                    </a:cubicBezTo>
                    <a:cubicBezTo>
                      <a:pt x="106" y="31"/>
                      <a:pt x="106" y="31"/>
                      <a:pt x="106" y="31"/>
                    </a:cubicBezTo>
                    <a:cubicBezTo>
                      <a:pt x="106" y="31"/>
                      <a:pt x="106" y="31"/>
                      <a:pt x="106" y="31"/>
                    </a:cubicBezTo>
                    <a:cubicBezTo>
                      <a:pt x="107" y="30"/>
                      <a:pt x="107" y="30"/>
                      <a:pt x="107" y="30"/>
                    </a:cubicBezTo>
                    <a:cubicBezTo>
                      <a:pt x="107" y="30"/>
                      <a:pt x="107" y="30"/>
                      <a:pt x="107" y="30"/>
                    </a:cubicBezTo>
                    <a:cubicBezTo>
                      <a:pt x="107" y="30"/>
                      <a:pt x="107" y="30"/>
                      <a:pt x="107" y="30"/>
                    </a:cubicBezTo>
                    <a:cubicBezTo>
                      <a:pt x="107" y="31"/>
                      <a:pt x="107" y="31"/>
                      <a:pt x="107" y="31"/>
                    </a:cubicBezTo>
                    <a:cubicBezTo>
                      <a:pt x="107" y="30"/>
                      <a:pt x="107" y="30"/>
                      <a:pt x="107" y="30"/>
                    </a:cubicBezTo>
                    <a:cubicBezTo>
                      <a:pt x="107" y="30"/>
                      <a:pt x="107" y="30"/>
                      <a:pt x="107" y="30"/>
                    </a:cubicBezTo>
                    <a:cubicBezTo>
                      <a:pt x="107" y="30"/>
                      <a:pt x="107" y="30"/>
                      <a:pt x="107" y="30"/>
                    </a:cubicBezTo>
                    <a:cubicBezTo>
                      <a:pt x="108" y="31"/>
                      <a:pt x="108" y="31"/>
                      <a:pt x="108" y="31"/>
                    </a:cubicBezTo>
                    <a:cubicBezTo>
                      <a:pt x="108" y="30"/>
                      <a:pt x="108" y="30"/>
                      <a:pt x="108" y="30"/>
                    </a:cubicBezTo>
                    <a:cubicBezTo>
                      <a:pt x="108" y="30"/>
                      <a:pt x="108" y="30"/>
                      <a:pt x="108" y="30"/>
                    </a:cubicBezTo>
                    <a:cubicBezTo>
                      <a:pt x="108" y="30"/>
                      <a:pt x="108" y="30"/>
                      <a:pt x="108" y="30"/>
                    </a:cubicBezTo>
                    <a:cubicBezTo>
                      <a:pt x="109" y="30"/>
                      <a:pt x="109" y="30"/>
                      <a:pt x="109" y="30"/>
                    </a:cubicBezTo>
                    <a:cubicBezTo>
                      <a:pt x="109" y="30"/>
                      <a:pt x="109" y="30"/>
                      <a:pt x="109" y="30"/>
                    </a:cubicBezTo>
                    <a:cubicBezTo>
                      <a:pt x="109" y="29"/>
                      <a:pt x="109" y="29"/>
                      <a:pt x="109" y="29"/>
                    </a:cubicBezTo>
                    <a:cubicBezTo>
                      <a:pt x="109" y="29"/>
                      <a:pt x="109" y="29"/>
                      <a:pt x="109" y="29"/>
                    </a:cubicBezTo>
                    <a:cubicBezTo>
                      <a:pt x="109" y="29"/>
                      <a:pt x="109" y="29"/>
                      <a:pt x="109" y="29"/>
                    </a:cubicBezTo>
                    <a:cubicBezTo>
                      <a:pt x="109" y="29"/>
                      <a:pt x="109" y="29"/>
                      <a:pt x="109" y="29"/>
                    </a:cubicBezTo>
                    <a:cubicBezTo>
                      <a:pt x="109" y="29"/>
                      <a:pt x="109" y="29"/>
                      <a:pt x="109" y="29"/>
                    </a:cubicBezTo>
                    <a:cubicBezTo>
                      <a:pt x="109" y="29"/>
                      <a:pt x="109" y="29"/>
                      <a:pt x="109" y="29"/>
                    </a:cubicBezTo>
                    <a:cubicBezTo>
                      <a:pt x="109" y="29"/>
                      <a:pt x="109" y="29"/>
                      <a:pt x="109" y="29"/>
                    </a:cubicBezTo>
                    <a:cubicBezTo>
                      <a:pt x="109" y="29"/>
                      <a:pt x="109" y="29"/>
                      <a:pt x="109" y="29"/>
                    </a:cubicBezTo>
                    <a:cubicBezTo>
                      <a:pt x="109" y="29"/>
                      <a:pt x="109" y="29"/>
                      <a:pt x="109" y="29"/>
                    </a:cubicBezTo>
                    <a:cubicBezTo>
                      <a:pt x="109" y="29"/>
                      <a:pt x="109" y="29"/>
                      <a:pt x="109" y="29"/>
                    </a:cubicBezTo>
                    <a:cubicBezTo>
                      <a:pt x="109" y="29"/>
                      <a:pt x="109" y="29"/>
                      <a:pt x="109" y="29"/>
                    </a:cubicBezTo>
                    <a:cubicBezTo>
                      <a:pt x="109" y="29"/>
                      <a:pt x="109" y="29"/>
                      <a:pt x="109" y="29"/>
                    </a:cubicBezTo>
                    <a:cubicBezTo>
                      <a:pt x="110" y="28"/>
                      <a:pt x="110" y="28"/>
                      <a:pt x="110" y="28"/>
                    </a:cubicBezTo>
                    <a:cubicBezTo>
                      <a:pt x="110" y="28"/>
                      <a:pt x="110" y="28"/>
                      <a:pt x="110" y="28"/>
                    </a:cubicBezTo>
                    <a:cubicBezTo>
                      <a:pt x="110" y="28"/>
                      <a:pt x="110" y="28"/>
                      <a:pt x="110" y="28"/>
                    </a:cubicBezTo>
                    <a:cubicBezTo>
                      <a:pt x="110" y="28"/>
                      <a:pt x="110" y="28"/>
                      <a:pt x="110" y="28"/>
                    </a:cubicBezTo>
                    <a:cubicBezTo>
                      <a:pt x="110" y="28"/>
                      <a:pt x="110" y="28"/>
                      <a:pt x="110" y="28"/>
                    </a:cubicBezTo>
                    <a:cubicBezTo>
                      <a:pt x="110" y="28"/>
                      <a:pt x="110" y="28"/>
                      <a:pt x="110" y="28"/>
                    </a:cubicBezTo>
                    <a:cubicBezTo>
                      <a:pt x="110" y="28"/>
                      <a:pt x="110" y="28"/>
                      <a:pt x="110" y="28"/>
                    </a:cubicBezTo>
                    <a:cubicBezTo>
                      <a:pt x="110" y="28"/>
                      <a:pt x="110" y="28"/>
                      <a:pt x="110" y="28"/>
                    </a:cubicBezTo>
                    <a:cubicBezTo>
                      <a:pt x="110" y="28"/>
                      <a:pt x="110" y="28"/>
                      <a:pt x="110" y="28"/>
                    </a:cubicBezTo>
                    <a:cubicBezTo>
                      <a:pt x="110" y="28"/>
                      <a:pt x="110" y="28"/>
                      <a:pt x="110" y="28"/>
                    </a:cubicBezTo>
                    <a:cubicBezTo>
                      <a:pt x="111" y="28"/>
                      <a:pt x="111" y="28"/>
                      <a:pt x="111" y="28"/>
                    </a:cubicBezTo>
                    <a:cubicBezTo>
                      <a:pt x="111" y="28"/>
                      <a:pt x="111" y="28"/>
                      <a:pt x="111" y="28"/>
                    </a:cubicBezTo>
                    <a:cubicBezTo>
                      <a:pt x="111" y="28"/>
                      <a:pt x="111" y="28"/>
                      <a:pt x="111" y="28"/>
                    </a:cubicBezTo>
                    <a:cubicBezTo>
                      <a:pt x="111" y="28"/>
                      <a:pt x="111" y="28"/>
                      <a:pt x="111" y="28"/>
                    </a:cubicBezTo>
                    <a:cubicBezTo>
                      <a:pt x="111" y="28"/>
                      <a:pt x="111" y="28"/>
                      <a:pt x="111" y="28"/>
                    </a:cubicBezTo>
                    <a:cubicBezTo>
                      <a:pt x="111" y="29"/>
                      <a:pt x="111" y="29"/>
                      <a:pt x="111" y="29"/>
                    </a:cubicBezTo>
                    <a:cubicBezTo>
                      <a:pt x="111" y="29"/>
                      <a:pt x="111" y="29"/>
                      <a:pt x="111" y="29"/>
                    </a:cubicBezTo>
                    <a:cubicBezTo>
                      <a:pt x="111" y="29"/>
                      <a:pt x="111" y="29"/>
                      <a:pt x="111" y="29"/>
                    </a:cubicBezTo>
                    <a:cubicBezTo>
                      <a:pt x="111" y="29"/>
                      <a:pt x="111" y="29"/>
                      <a:pt x="111" y="29"/>
                    </a:cubicBezTo>
                    <a:cubicBezTo>
                      <a:pt x="112" y="29"/>
                      <a:pt x="112" y="29"/>
                      <a:pt x="112" y="29"/>
                    </a:cubicBezTo>
                    <a:cubicBezTo>
                      <a:pt x="112" y="29"/>
                      <a:pt x="112" y="29"/>
                      <a:pt x="112" y="29"/>
                    </a:cubicBezTo>
                    <a:cubicBezTo>
                      <a:pt x="112" y="29"/>
                      <a:pt x="112" y="29"/>
                      <a:pt x="112" y="29"/>
                    </a:cubicBezTo>
                    <a:cubicBezTo>
                      <a:pt x="112" y="29"/>
                      <a:pt x="112" y="29"/>
                      <a:pt x="112" y="29"/>
                    </a:cubicBezTo>
                    <a:cubicBezTo>
                      <a:pt x="112" y="29"/>
                      <a:pt x="112" y="29"/>
                      <a:pt x="112" y="29"/>
                    </a:cubicBezTo>
                    <a:cubicBezTo>
                      <a:pt x="112" y="28"/>
                      <a:pt x="112" y="28"/>
                      <a:pt x="112" y="28"/>
                    </a:cubicBezTo>
                    <a:cubicBezTo>
                      <a:pt x="112" y="28"/>
                      <a:pt x="112" y="28"/>
                      <a:pt x="112" y="28"/>
                    </a:cubicBezTo>
                    <a:cubicBezTo>
                      <a:pt x="112" y="28"/>
                      <a:pt x="112" y="28"/>
                      <a:pt x="112" y="28"/>
                    </a:cubicBezTo>
                    <a:cubicBezTo>
                      <a:pt x="112" y="28"/>
                      <a:pt x="112" y="28"/>
                      <a:pt x="112" y="28"/>
                    </a:cubicBezTo>
                    <a:cubicBezTo>
                      <a:pt x="113" y="28"/>
                      <a:pt x="113" y="28"/>
                      <a:pt x="113" y="28"/>
                    </a:cubicBezTo>
                    <a:cubicBezTo>
                      <a:pt x="113" y="28"/>
                      <a:pt x="113" y="28"/>
                      <a:pt x="113" y="28"/>
                    </a:cubicBezTo>
                    <a:cubicBezTo>
                      <a:pt x="113" y="28"/>
                      <a:pt x="113" y="28"/>
                      <a:pt x="113" y="28"/>
                    </a:cubicBezTo>
                    <a:cubicBezTo>
                      <a:pt x="113" y="28"/>
                      <a:pt x="113" y="28"/>
                      <a:pt x="113" y="28"/>
                    </a:cubicBezTo>
                    <a:cubicBezTo>
                      <a:pt x="113" y="28"/>
                      <a:pt x="113" y="28"/>
                      <a:pt x="113" y="28"/>
                    </a:cubicBezTo>
                    <a:cubicBezTo>
                      <a:pt x="114" y="28"/>
                      <a:pt x="114" y="28"/>
                      <a:pt x="114" y="28"/>
                    </a:cubicBezTo>
                    <a:cubicBezTo>
                      <a:pt x="114" y="28"/>
                      <a:pt x="114" y="28"/>
                      <a:pt x="114" y="28"/>
                    </a:cubicBezTo>
                    <a:cubicBezTo>
                      <a:pt x="114" y="28"/>
                      <a:pt x="114" y="28"/>
                      <a:pt x="114" y="28"/>
                    </a:cubicBezTo>
                    <a:cubicBezTo>
                      <a:pt x="114" y="28"/>
                      <a:pt x="114" y="28"/>
                      <a:pt x="114" y="28"/>
                    </a:cubicBezTo>
                    <a:cubicBezTo>
                      <a:pt x="114" y="28"/>
                      <a:pt x="114" y="28"/>
                      <a:pt x="114" y="28"/>
                    </a:cubicBezTo>
                    <a:cubicBezTo>
                      <a:pt x="115" y="28"/>
                      <a:pt x="115" y="28"/>
                      <a:pt x="115" y="28"/>
                    </a:cubicBezTo>
                    <a:cubicBezTo>
                      <a:pt x="115" y="28"/>
                      <a:pt x="115" y="28"/>
                      <a:pt x="115" y="28"/>
                    </a:cubicBezTo>
                    <a:cubicBezTo>
                      <a:pt x="115" y="28"/>
                      <a:pt x="115" y="28"/>
                      <a:pt x="115" y="28"/>
                    </a:cubicBezTo>
                    <a:cubicBezTo>
                      <a:pt x="115" y="28"/>
                      <a:pt x="115" y="28"/>
                      <a:pt x="115" y="28"/>
                    </a:cubicBezTo>
                    <a:cubicBezTo>
                      <a:pt x="115" y="28"/>
                      <a:pt x="115" y="28"/>
                      <a:pt x="115" y="28"/>
                    </a:cubicBezTo>
                    <a:cubicBezTo>
                      <a:pt x="116" y="28"/>
                      <a:pt x="116" y="28"/>
                      <a:pt x="116" y="28"/>
                    </a:cubicBezTo>
                    <a:cubicBezTo>
                      <a:pt x="116" y="28"/>
                      <a:pt x="116" y="28"/>
                      <a:pt x="116" y="28"/>
                    </a:cubicBezTo>
                    <a:cubicBezTo>
                      <a:pt x="116" y="28"/>
                      <a:pt x="116" y="28"/>
                      <a:pt x="116" y="28"/>
                    </a:cubicBezTo>
                    <a:cubicBezTo>
                      <a:pt x="116" y="28"/>
                      <a:pt x="116" y="28"/>
                      <a:pt x="116" y="28"/>
                    </a:cubicBezTo>
                    <a:cubicBezTo>
                      <a:pt x="117" y="28"/>
                      <a:pt x="117" y="28"/>
                      <a:pt x="117" y="28"/>
                    </a:cubicBezTo>
                    <a:cubicBezTo>
                      <a:pt x="117" y="28"/>
                      <a:pt x="117" y="28"/>
                      <a:pt x="117" y="28"/>
                    </a:cubicBezTo>
                    <a:cubicBezTo>
                      <a:pt x="117" y="28"/>
                      <a:pt x="117" y="28"/>
                      <a:pt x="117" y="28"/>
                    </a:cubicBezTo>
                    <a:cubicBezTo>
                      <a:pt x="118" y="28"/>
                      <a:pt x="118" y="28"/>
                      <a:pt x="118" y="28"/>
                    </a:cubicBezTo>
                    <a:cubicBezTo>
                      <a:pt x="118" y="28"/>
                      <a:pt x="118" y="28"/>
                      <a:pt x="118" y="28"/>
                    </a:cubicBezTo>
                    <a:cubicBezTo>
                      <a:pt x="118" y="28"/>
                      <a:pt x="118" y="28"/>
                      <a:pt x="118" y="28"/>
                    </a:cubicBezTo>
                    <a:cubicBezTo>
                      <a:pt x="118" y="28"/>
                      <a:pt x="118" y="28"/>
                      <a:pt x="118" y="28"/>
                    </a:cubicBezTo>
                    <a:cubicBezTo>
                      <a:pt x="118" y="28"/>
                      <a:pt x="118" y="28"/>
                      <a:pt x="118" y="28"/>
                    </a:cubicBezTo>
                    <a:cubicBezTo>
                      <a:pt x="118" y="28"/>
                      <a:pt x="118" y="28"/>
                      <a:pt x="118" y="28"/>
                    </a:cubicBezTo>
                    <a:cubicBezTo>
                      <a:pt x="119" y="28"/>
                      <a:pt x="119" y="28"/>
                      <a:pt x="119" y="28"/>
                    </a:cubicBezTo>
                    <a:cubicBezTo>
                      <a:pt x="119" y="28"/>
                      <a:pt x="119" y="28"/>
                      <a:pt x="119" y="28"/>
                    </a:cubicBezTo>
                    <a:cubicBezTo>
                      <a:pt x="119" y="28"/>
                      <a:pt x="119" y="28"/>
                      <a:pt x="119" y="28"/>
                    </a:cubicBezTo>
                    <a:cubicBezTo>
                      <a:pt x="119" y="28"/>
                      <a:pt x="119" y="28"/>
                      <a:pt x="119" y="28"/>
                    </a:cubicBezTo>
                    <a:cubicBezTo>
                      <a:pt x="119" y="29"/>
                      <a:pt x="119" y="29"/>
                      <a:pt x="119" y="29"/>
                    </a:cubicBezTo>
                    <a:cubicBezTo>
                      <a:pt x="119" y="29"/>
                      <a:pt x="119" y="29"/>
                      <a:pt x="119" y="29"/>
                    </a:cubicBezTo>
                    <a:cubicBezTo>
                      <a:pt x="120" y="29"/>
                      <a:pt x="120" y="29"/>
                      <a:pt x="120" y="29"/>
                    </a:cubicBezTo>
                    <a:cubicBezTo>
                      <a:pt x="120" y="29"/>
                      <a:pt x="120" y="29"/>
                      <a:pt x="120" y="29"/>
                    </a:cubicBezTo>
                    <a:cubicBezTo>
                      <a:pt x="120" y="29"/>
                      <a:pt x="120" y="29"/>
                      <a:pt x="120" y="29"/>
                    </a:cubicBezTo>
                    <a:cubicBezTo>
                      <a:pt x="120" y="29"/>
                      <a:pt x="120" y="29"/>
                      <a:pt x="120" y="29"/>
                    </a:cubicBezTo>
                    <a:cubicBezTo>
                      <a:pt x="120" y="29"/>
                      <a:pt x="120" y="29"/>
                      <a:pt x="120" y="29"/>
                    </a:cubicBezTo>
                    <a:cubicBezTo>
                      <a:pt x="120" y="30"/>
                      <a:pt x="120" y="30"/>
                      <a:pt x="120" y="30"/>
                    </a:cubicBezTo>
                    <a:cubicBezTo>
                      <a:pt x="120" y="30"/>
                      <a:pt x="120" y="30"/>
                      <a:pt x="120" y="30"/>
                    </a:cubicBezTo>
                    <a:cubicBezTo>
                      <a:pt x="120" y="30"/>
                      <a:pt x="120" y="30"/>
                      <a:pt x="120" y="30"/>
                    </a:cubicBezTo>
                    <a:cubicBezTo>
                      <a:pt x="120" y="30"/>
                      <a:pt x="120" y="30"/>
                      <a:pt x="120" y="30"/>
                    </a:cubicBezTo>
                    <a:cubicBezTo>
                      <a:pt x="120" y="30"/>
                      <a:pt x="120" y="30"/>
                      <a:pt x="120" y="30"/>
                    </a:cubicBezTo>
                    <a:cubicBezTo>
                      <a:pt x="120" y="30"/>
                      <a:pt x="120" y="30"/>
                      <a:pt x="120" y="30"/>
                    </a:cubicBezTo>
                    <a:cubicBezTo>
                      <a:pt x="121" y="30"/>
                      <a:pt x="121" y="30"/>
                      <a:pt x="121" y="30"/>
                    </a:cubicBezTo>
                    <a:cubicBezTo>
                      <a:pt x="121" y="30"/>
                      <a:pt x="121" y="30"/>
                      <a:pt x="121" y="30"/>
                    </a:cubicBezTo>
                    <a:cubicBezTo>
                      <a:pt x="121" y="30"/>
                      <a:pt x="121" y="30"/>
                      <a:pt x="121" y="30"/>
                    </a:cubicBezTo>
                    <a:cubicBezTo>
                      <a:pt x="121" y="30"/>
                      <a:pt x="121" y="30"/>
                      <a:pt x="121" y="30"/>
                    </a:cubicBezTo>
                    <a:cubicBezTo>
                      <a:pt x="121" y="30"/>
                      <a:pt x="121" y="30"/>
                      <a:pt x="121" y="30"/>
                    </a:cubicBezTo>
                    <a:cubicBezTo>
                      <a:pt x="122" y="31"/>
                      <a:pt x="122" y="31"/>
                      <a:pt x="122" y="31"/>
                    </a:cubicBezTo>
                    <a:cubicBezTo>
                      <a:pt x="122" y="31"/>
                      <a:pt x="122" y="31"/>
                      <a:pt x="122" y="31"/>
                    </a:cubicBezTo>
                    <a:cubicBezTo>
                      <a:pt x="122" y="31"/>
                      <a:pt x="122" y="31"/>
                      <a:pt x="122" y="31"/>
                    </a:cubicBezTo>
                    <a:cubicBezTo>
                      <a:pt x="122" y="31"/>
                      <a:pt x="122" y="31"/>
                      <a:pt x="122" y="31"/>
                    </a:cubicBezTo>
                    <a:cubicBezTo>
                      <a:pt x="122" y="31"/>
                      <a:pt x="122" y="31"/>
                      <a:pt x="122" y="31"/>
                    </a:cubicBezTo>
                    <a:cubicBezTo>
                      <a:pt x="122" y="31"/>
                      <a:pt x="122" y="31"/>
                      <a:pt x="122" y="31"/>
                    </a:cubicBezTo>
                    <a:cubicBezTo>
                      <a:pt x="122" y="31"/>
                      <a:pt x="122" y="31"/>
                      <a:pt x="122" y="31"/>
                    </a:cubicBezTo>
                    <a:cubicBezTo>
                      <a:pt x="122" y="31"/>
                      <a:pt x="122" y="31"/>
                      <a:pt x="122" y="31"/>
                    </a:cubicBezTo>
                    <a:cubicBezTo>
                      <a:pt x="122" y="31"/>
                      <a:pt x="122" y="31"/>
                      <a:pt x="122" y="31"/>
                    </a:cubicBezTo>
                    <a:cubicBezTo>
                      <a:pt x="122" y="31"/>
                      <a:pt x="122" y="31"/>
                      <a:pt x="122" y="31"/>
                    </a:cubicBezTo>
                    <a:cubicBezTo>
                      <a:pt x="122" y="31"/>
                      <a:pt x="122" y="31"/>
                      <a:pt x="122" y="31"/>
                    </a:cubicBezTo>
                    <a:cubicBezTo>
                      <a:pt x="122" y="32"/>
                      <a:pt x="122" y="32"/>
                      <a:pt x="122" y="32"/>
                    </a:cubicBezTo>
                    <a:cubicBezTo>
                      <a:pt x="122" y="32"/>
                      <a:pt x="122" y="32"/>
                      <a:pt x="122" y="32"/>
                    </a:cubicBezTo>
                    <a:cubicBezTo>
                      <a:pt x="122" y="32"/>
                      <a:pt x="122" y="32"/>
                      <a:pt x="122" y="32"/>
                    </a:cubicBezTo>
                    <a:cubicBezTo>
                      <a:pt x="122" y="32"/>
                      <a:pt x="122" y="32"/>
                      <a:pt x="122" y="32"/>
                    </a:cubicBezTo>
                    <a:cubicBezTo>
                      <a:pt x="122" y="32"/>
                      <a:pt x="122" y="32"/>
                      <a:pt x="122" y="32"/>
                    </a:cubicBezTo>
                    <a:cubicBezTo>
                      <a:pt x="121" y="32"/>
                      <a:pt x="121" y="32"/>
                      <a:pt x="121" y="32"/>
                    </a:cubicBezTo>
                    <a:cubicBezTo>
                      <a:pt x="121" y="32"/>
                      <a:pt x="121" y="32"/>
                      <a:pt x="121" y="32"/>
                    </a:cubicBezTo>
                    <a:cubicBezTo>
                      <a:pt x="121" y="32"/>
                      <a:pt x="121" y="32"/>
                      <a:pt x="121" y="32"/>
                    </a:cubicBezTo>
                    <a:cubicBezTo>
                      <a:pt x="121" y="32"/>
                      <a:pt x="121" y="32"/>
                      <a:pt x="121" y="32"/>
                    </a:cubicBezTo>
                    <a:cubicBezTo>
                      <a:pt x="121" y="32"/>
                      <a:pt x="121" y="32"/>
                      <a:pt x="121" y="32"/>
                    </a:cubicBezTo>
                    <a:cubicBezTo>
                      <a:pt x="121" y="32"/>
                      <a:pt x="121" y="32"/>
                      <a:pt x="121" y="32"/>
                    </a:cubicBezTo>
                    <a:cubicBezTo>
                      <a:pt x="121" y="33"/>
                      <a:pt x="121" y="33"/>
                      <a:pt x="121" y="33"/>
                    </a:cubicBezTo>
                    <a:cubicBezTo>
                      <a:pt x="121" y="32"/>
                      <a:pt x="121" y="32"/>
                      <a:pt x="121" y="32"/>
                    </a:cubicBezTo>
                    <a:cubicBezTo>
                      <a:pt x="120" y="33"/>
                      <a:pt x="120" y="33"/>
                      <a:pt x="120" y="33"/>
                    </a:cubicBezTo>
                    <a:cubicBezTo>
                      <a:pt x="120" y="33"/>
                      <a:pt x="120" y="33"/>
                      <a:pt x="120" y="33"/>
                    </a:cubicBezTo>
                    <a:cubicBezTo>
                      <a:pt x="120" y="33"/>
                      <a:pt x="120" y="33"/>
                      <a:pt x="120" y="33"/>
                    </a:cubicBezTo>
                    <a:cubicBezTo>
                      <a:pt x="120" y="33"/>
                      <a:pt x="120" y="33"/>
                      <a:pt x="120" y="33"/>
                    </a:cubicBezTo>
                    <a:cubicBezTo>
                      <a:pt x="120" y="33"/>
                      <a:pt x="120" y="33"/>
                      <a:pt x="120" y="33"/>
                    </a:cubicBezTo>
                    <a:cubicBezTo>
                      <a:pt x="120" y="34"/>
                      <a:pt x="120" y="34"/>
                      <a:pt x="120" y="34"/>
                    </a:cubicBezTo>
                    <a:cubicBezTo>
                      <a:pt x="120" y="34"/>
                      <a:pt x="120" y="34"/>
                      <a:pt x="120" y="34"/>
                    </a:cubicBezTo>
                    <a:cubicBezTo>
                      <a:pt x="120" y="34"/>
                      <a:pt x="120" y="34"/>
                      <a:pt x="120" y="34"/>
                    </a:cubicBezTo>
                    <a:cubicBezTo>
                      <a:pt x="120" y="34"/>
                      <a:pt x="120" y="34"/>
                      <a:pt x="120" y="34"/>
                    </a:cubicBezTo>
                    <a:cubicBezTo>
                      <a:pt x="120" y="34"/>
                      <a:pt x="120" y="34"/>
                      <a:pt x="120" y="34"/>
                    </a:cubicBezTo>
                    <a:cubicBezTo>
                      <a:pt x="120" y="34"/>
                      <a:pt x="120" y="34"/>
                      <a:pt x="120" y="34"/>
                    </a:cubicBezTo>
                    <a:cubicBezTo>
                      <a:pt x="119" y="34"/>
                      <a:pt x="119" y="34"/>
                      <a:pt x="119" y="34"/>
                    </a:cubicBezTo>
                    <a:cubicBezTo>
                      <a:pt x="120" y="34"/>
                      <a:pt x="120" y="34"/>
                      <a:pt x="120" y="34"/>
                    </a:cubicBezTo>
                    <a:cubicBezTo>
                      <a:pt x="119" y="35"/>
                      <a:pt x="119" y="35"/>
                      <a:pt x="119" y="35"/>
                    </a:cubicBezTo>
                    <a:cubicBezTo>
                      <a:pt x="119" y="35"/>
                      <a:pt x="119" y="35"/>
                      <a:pt x="119" y="35"/>
                    </a:cubicBezTo>
                    <a:cubicBezTo>
                      <a:pt x="119" y="35"/>
                      <a:pt x="119" y="35"/>
                      <a:pt x="119" y="35"/>
                    </a:cubicBezTo>
                    <a:cubicBezTo>
                      <a:pt x="119" y="35"/>
                      <a:pt x="119" y="35"/>
                      <a:pt x="119" y="35"/>
                    </a:cubicBezTo>
                    <a:cubicBezTo>
                      <a:pt x="119" y="35"/>
                      <a:pt x="119" y="35"/>
                      <a:pt x="119" y="35"/>
                    </a:cubicBezTo>
                    <a:cubicBezTo>
                      <a:pt x="119" y="36"/>
                      <a:pt x="119" y="36"/>
                      <a:pt x="119" y="36"/>
                    </a:cubicBezTo>
                    <a:cubicBezTo>
                      <a:pt x="119" y="36"/>
                      <a:pt x="119" y="36"/>
                      <a:pt x="119" y="36"/>
                    </a:cubicBezTo>
                    <a:cubicBezTo>
                      <a:pt x="119" y="36"/>
                      <a:pt x="119" y="36"/>
                      <a:pt x="119" y="36"/>
                    </a:cubicBezTo>
                    <a:cubicBezTo>
                      <a:pt x="119" y="36"/>
                      <a:pt x="119" y="36"/>
                      <a:pt x="119" y="36"/>
                    </a:cubicBezTo>
                    <a:cubicBezTo>
                      <a:pt x="119" y="36"/>
                      <a:pt x="119" y="36"/>
                      <a:pt x="119" y="36"/>
                    </a:cubicBezTo>
                    <a:cubicBezTo>
                      <a:pt x="119" y="36"/>
                      <a:pt x="119" y="36"/>
                      <a:pt x="119" y="36"/>
                    </a:cubicBezTo>
                    <a:cubicBezTo>
                      <a:pt x="119" y="36"/>
                      <a:pt x="119" y="36"/>
                      <a:pt x="119" y="36"/>
                    </a:cubicBezTo>
                    <a:cubicBezTo>
                      <a:pt x="119" y="36"/>
                      <a:pt x="119" y="36"/>
                      <a:pt x="119" y="36"/>
                    </a:cubicBezTo>
                    <a:cubicBezTo>
                      <a:pt x="119" y="36"/>
                      <a:pt x="119" y="36"/>
                      <a:pt x="119" y="36"/>
                    </a:cubicBezTo>
                    <a:cubicBezTo>
                      <a:pt x="119" y="37"/>
                      <a:pt x="119" y="37"/>
                      <a:pt x="119" y="37"/>
                    </a:cubicBezTo>
                    <a:cubicBezTo>
                      <a:pt x="119" y="37"/>
                      <a:pt x="119" y="37"/>
                      <a:pt x="119" y="37"/>
                    </a:cubicBezTo>
                    <a:cubicBezTo>
                      <a:pt x="118" y="37"/>
                      <a:pt x="118" y="37"/>
                      <a:pt x="118" y="37"/>
                    </a:cubicBezTo>
                    <a:cubicBezTo>
                      <a:pt x="118" y="37"/>
                      <a:pt x="118" y="37"/>
                      <a:pt x="118" y="37"/>
                    </a:cubicBezTo>
                    <a:cubicBezTo>
                      <a:pt x="118" y="37"/>
                      <a:pt x="118" y="37"/>
                      <a:pt x="118" y="37"/>
                    </a:cubicBezTo>
                    <a:cubicBezTo>
                      <a:pt x="118" y="37"/>
                      <a:pt x="118" y="37"/>
                      <a:pt x="118" y="37"/>
                    </a:cubicBezTo>
                    <a:cubicBezTo>
                      <a:pt x="118" y="37"/>
                      <a:pt x="118" y="37"/>
                      <a:pt x="118" y="37"/>
                    </a:cubicBezTo>
                    <a:cubicBezTo>
                      <a:pt x="118" y="37"/>
                      <a:pt x="118" y="37"/>
                      <a:pt x="118" y="37"/>
                    </a:cubicBezTo>
                    <a:cubicBezTo>
                      <a:pt x="118" y="37"/>
                      <a:pt x="118" y="37"/>
                      <a:pt x="118" y="37"/>
                    </a:cubicBezTo>
                    <a:cubicBezTo>
                      <a:pt x="118" y="37"/>
                      <a:pt x="118" y="37"/>
                      <a:pt x="118" y="37"/>
                    </a:cubicBezTo>
                    <a:cubicBezTo>
                      <a:pt x="118" y="37"/>
                      <a:pt x="118" y="37"/>
                      <a:pt x="118" y="37"/>
                    </a:cubicBezTo>
                    <a:cubicBezTo>
                      <a:pt x="118" y="37"/>
                      <a:pt x="118" y="37"/>
                      <a:pt x="118" y="37"/>
                    </a:cubicBezTo>
                    <a:cubicBezTo>
                      <a:pt x="118" y="37"/>
                      <a:pt x="118" y="37"/>
                      <a:pt x="118" y="37"/>
                    </a:cubicBezTo>
                    <a:cubicBezTo>
                      <a:pt x="118" y="38"/>
                      <a:pt x="118" y="38"/>
                      <a:pt x="118" y="38"/>
                    </a:cubicBezTo>
                    <a:cubicBezTo>
                      <a:pt x="118" y="38"/>
                      <a:pt x="118" y="38"/>
                      <a:pt x="118" y="38"/>
                    </a:cubicBezTo>
                    <a:cubicBezTo>
                      <a:pt x="117" y="38"/>
                      <a:pt x="117" y="38"/>
                      <a:pt x="117" y="38"/>
                    </a:cubicBezTo>
                    <a:cubicBezTo>
                      <a:pt x="117" y="38"/>
                      <a:pt x="117" y="38"/>
                      <a:pt x="117" y="38"/>
                    </a:cubicBezTo>
                    <a:cubicBezTo>
                      <a:pt x="117" y="38"/>
                      <a:pt x="117" y="38"/>
                      <a:pt x="117" y="38"/>
                    </a:cubicBezTo>
                    <a:cubicBezTo>
                      <a:pt x="117" y="38"/>
                      <a:pt x="117" y="38"/>
                      <a:pt x="117" y="38"/>
                    </a:cubicBezTo>
                    <a:cubicBezTo>
                      <a:pt x="117" y="38"/>
                      <a:pt x="117" y="38"/>
                      <a:pt x="117" y="38"/>
                    </a:cubicBezTo>
                    <a:cubicBezTo>
                      <a:pt x="117" y="38"/>
                      <a:pt x="117" y="38"/>
                      <a:pt x="117" y="38"/>
                    </a:cubicBezTo>
                    <a:cubicBezTo>
                      <a:pt x="117" y="38"/>
                      <a:pt x="117" y="38"/>
                      <a:pt x="117" y="38"/>
                    </a:cubicBezTo>
                    <a:cubicBezTo>
                      <a:pt x="117" y="38"/>
                      <a:pt x="117" y="38"/>
                      <a:pt x="117" y="38"/>
                    </a:cubicBezTo>
                    <a:cubicBezTo>
                      <a:pt x="117" y="38"/>
                      <a:pt x="117" y="38"/>
                      <a:pt x="117" y="38"/>
                    </a:cubicBezTo>
                    <a:cubicBezTo>
                      <a:pt x="117" y="38"/>
                      <a:pt x="117" y="38"/>
                      <a:pt x="117" y="38"/>
                    </a:cubicBezTo>
                    <a:cubicBezTo>
                      <a:pt x="117" y="38"/>
                      <a:pt x="117" y="38"/>
                      <a:pt x="117" y="38"/>
                    </a:cubicBezTo>
                    <a:cubicBezTo>
                      <a:pt x="117" y="38"/>
                      <a:pt x="117" y="38"/>
                      <a:pt x="117" y="38"/>
                    </a:cubicBezTo>
                    <a:cubicBezTo>
                      <a:pt x="117" y="39"/>
                      <a:pt x="117" y="39"/>
                      <a:pt x="117" y="39"/>
                    </a:cubicBezTo>
                    <a:cubicBezTo>
                      <a:pt x="117" y="39"/>
                      <a:pt x="117" y="39"/>
                      <a:pt x="117" y="39"/>
                    </a:cubicBezTo>
                    <a:cubicBezTo>
                      <a:pt x="116" y="39"/>
                      <a:pt x="116" y="39"/>
                      <a:pt x="116" y="39"/>
                    </a:cubicBezTo>
                    <a:cubicBezTo>
                      <a:pt x="116" y="39"/>
                      <a:pt x="116" y="39"/>
                      <a:pt x="116" y="39"/>
                    </a:cubicBezTo>
                    <a:cubicBezTo>
                      <a:pt x="116" y="39"/>
                      <a:pt x="116" y="39"/>
                      <a:pt x="116" y="39"/>
                    </a:cubicBezTo>
                    <a:cubicBezTo>
                      <a:pt x="116" y="39"/>
                      <a:pt x="116" y="39"/>
                      <a:pt x="116" y="39"/>
                    </a:cubicBezTo>
                    <a:cubicBezTo>
                      <a:pt x="116" y="39"/>
                      <a:pt x="116" y="39"/>
                      <a:pt x="116" y="39"/>
                    </a:cubicBezTo>
                    <a:cubicBezTo>
                      <a:pt x="116" y="40"/>
                      <a:pt x="116" y="40"/>
                      <a:pt x="116" y="40"/>
                    </a:cubicBezTo>
                    <a:cubicBezTo>
                      <a:pt x="116" y="40"/>
                      <a:pt x="116" y="40"/>
                      <a:pt x="116" y="40"/>
                    </a:cubicBezTo>
                    <a:cubicBezTo>
                      <a:pt x="116" y="40"/>
                      <a:pt x="116" y="40"/>
                      <a:pt x="116" y="40"/>
                    </a:cubicBezTo>
                    <a:cubicBezTo>
                      <a:pt x="116" y="40"/>
                      <a:pt x="116" y="40"/>
                      <a:pt x="116" y="40"/>
                    </a:cubicBezTo>
                    <a:cubicBezTo>
                      <a:pt x="116" y="40"/>
                      <a:pt x="116" y="40"/>
                      <a:pt x="116" y="40"/>
                    </a:cubicBezTo>
                    <a:cubicBezTo>
                      <a:pt x="116" y="40"/>
                      <a:pt x="116" y="40"/>
                      <a:pt x="116" y="40"/>
                    </a:cubicBezTo>
                    <a:cubicBezTo>
                      <a:pt x="116" y="40"/>
                      <a:pt x="116" y="40"/>
                      <a:pt x="116" y="40"/>
                    </a:cubicBezTo>
                    <a:cubicBezTo>
                      <a:pt x="116" y="40"/>
                      <a:pt x="116" y="40"/>
                      <a:pt x="116" y="40"/>
                    </a:cubicBezTo>
                    <a:cubicBezTo>
                      <a:pt x="116" y="40"/>
                      <a:pt x="116" y="40"/>
                      <a:pt x="116" y="40"/>
                    </a:cubicBezTo>
                    <a:cubicBezTo>
                      <a:pt x="115" y="41"/>
                      <a:pt x="115" y="41"/>
                      <a:pt x="115" y="41"/>
                    </a:cubicBezTo>
                    <a:cubicBezTo>
                      <a:pt x="115" y="41"/>
                      <a:pt x="115" y="41"/>
                      <a:pt x="115" y="41"/>
                    </a:cubicBezTo>
                    <a:cubicBezTo>
                      <a:pt x="115" y="41"/>
                      <a:pt x="115" y="41"/>
                      <a:pt x="115" y="41"/>
                    </a:cubicBezTo>
                    <a:cubicBezTo>
                      <a:pt x="115" y="41"/>
                      <a:pt x="115" y="41"/>
                      <a:pt x="115" y="41"/>
                    </a:cubicBezTo>
                    <a:cubicBezTo>
                      <a:pt x="115" y="41"/>
                      <a:pt x="115" y="41"/>
                      <a:pt x="115" y="41"/>
                    </a:cubicBezTo>
                    <a:cubicBezTo>
                      <a:pt x="115" y="42"/>
                      <a:pt x="115" y="42"/>
                      <a:pt x="115" y="42"/>
                    </a:cubicBezTo>
                    <a:cubicBezTo>
                      <a:pt x="115" y="42"/>
                      <a:pt x="115" y="42"/>
                      <a:pt x="115" y="42"/>
                    </a:cubicBezTo>
                    <a:cubicBezTo>
                      <a:pt x="115" y="42"/>
                      <a:pt x="115" y="42"/>
                      <a:pt x="115" y="42"/>
                    </a:cubicBezTo>
                    <a:cubicBezTo>
                      <a:pt x="115" y="42"/>
                      <a:pt x="115" y="42"/>
                      <a:pt x="115" y="42"/>
                    </a:cubicBezTo>
                    <a:cubicBezTo>
                      <a:pt x="115" y="42"/>
                      <a:pt x="115" y="42"/>
                      <a:pt x="115" y="42"/>
                    </a:cubicBezTo>
                    <a:cubicBezTo>
                      <a:pt x="115" y="42"/>
                      <a:pt x="115" y="42"/>
                      <a:pt x="115" y="42"/>
                    </a:cubicBezTo>
                    <a:cubicBezTo>
                      <a:pt x="115" y="42"/>
                      <a:pt x="115" y="42"/>
                      <a:pt x="115" y="42"/>
                    </a:cubicBezTo>
                    <a:cubicBezTo>
                      <a:pt x="114" y="42"/>
                      <a:pt x="114" y="42"/>
                      <a:pt x="114" y="42"/>
                    </a:cubicBezTo>
                    <a:cubicBezTo>
                      <a:pt x="114" y="43"/>
                      <a:pt x="114" y="43"/>
                      <a:pt x="114" y="43"/>
                    </a:cubicBezTo>
                    <a:cubicBezTo>
                      <a:pt x="114" y="43"/>
                      <a:pt x="114" y="43"/>
                      <a:pt x="114" y="43"/>
                    </a:cubicBezTo>
                    <a:cubicBezTo>
                      <a:pt x="114" y="43"/>
                      <a:pt x="114" y="43"/>
                      <a:pt x="114" y="43"/>
                    </a:cubicBezTo>
                    <a:cubicBezTo>
                      <a:pt x="114" y="43"/>
                      <a:pt x="114" y="43"/>
                      <a:pt x="114" y="43"/>
                    </a:cubicBezTo>
                    <a:cubicBezTo>
                      <a:pt x="113" y="43"/>
                      <a:pt x="113" y="43"/>
                      <a:pt x="113" y="43"/>
                    </a:cubicBezTo>
                    <a:cubicBezTo>
                      <a:pt x="113" y="43"/>
                      <a:pt x="113" y="43"/>
                      <a:pt x="113" y="43"/>
                    </a:cubicBezTo>
                    <a:cubicBezTo>
                      <a:pt x="113" y="43"/>
                      <a:pt x="113" y="43"/>
                      <a:pt x="113" y="43"/>
                    </a:cubicBezTo>
                    <a:cubicBezTo>
                      <a:pt x="113" y="43"/>
                      <a:pt x="113" y="43"/>
                      <a:pt x="113" y="43"/>
                    </a:cubicBezTo>
                    <a:cubicBezTo>
                      <a:pt x="113" y="43"/>
                      <a:pt x="113" y="43"/>
                      <a:pt x="113" y="43"/>
                    </a:cubicBezTo>
                    <a:cubicBezTo>
                      <a:pt x="113" y="43"/>
                      <a:pt x="113" y="43"/>
                      <a:pt x="113" y="43"/>
                    </a:cubicBezTo>
                    <a:cubicBezTo>
                      <a:pt x="112" y="43"/>
                      <a:pt x="112" y="43"/>
                      <a:pt x="112" y="43"/>
                    </a:cubicBezTo>
                    <a:cubicBezTo>
                      <a:pt x="112" y="43"/>
                      <a:pt x="112" y="43"/>
                      <a:pt x="112" y="43"/>
                    </a:cubicBezTo>
                    <a:cubicBezTo>
                      <a:pt x="112" y="43"/>
                      <a:pt x="112" y="43"/>
                      <a:pt x="112" y="43"/>
                    </a:cubicBezTo>
                    <a:cubicBezTo>
                      <a:pt x="112" y="43"/>
                      <a:pt x="112" y="43"/>
                      <a:pt x="112" y="43"/>
                    </a:cubicBezTo>
                    <a:cubicBezTo>
                      <a:pt x="112" y="43"/>
                      <a:pt x="112" y="43"/>
                      <a:pt x="112" y="43"/>
                    </a:cubicBezTo>
                    <a:cubicBezTo>
                      <a:pt x="112" y="43"/>
                      <a:pt x="112" y="43"/>
                      <a:pt x="112" y="43"/>
                    </a:cubicBezTo>
                    <a:cubicBezTo>
                      <a:pt x="112" y="43"/>
                      <a:pt x="112" y="43"/>
                      <a:pt x="112" y="43"/>
                    </a:cubicBezTo>
                    <a:cubicBezTo>
                      <a:pt x="112" y="43"/>
                      <a:pt x="112" y="43"/>
                      <a:pt x="112" y="43"/>
                    </a:cubicBezTo>
                    <a:cubicBezTo>
                      <a:pt x="111" y="43"/>
                      <a:pt x="111" y="43"/>
                      <a:pt x="111" y="43"/>
                    </a:cubicBezTo>
                    <a:cubicBezTo>
                      <a:pt x="111" y="43"/>
                      <a:pt x="111" y="43"/>
                      <a:pt x="111" y="43"/>
                    </a:cubicBezTo>
                    <a:cubicBezTo>
                      <a:pt x="111" y="43"/>
                      <a:pt x="111" y="43"/>
                      <a:pt x="111" y="43"/>
                    </a:cubicBezTo>
                    <a:cubicBezTo>
                      <a:pt x="111" y="43"/>
                      <a:pt x="111" y="43"/>
                      <a:pt x="111" y="43"/>
                    </a:cubicBezTo>
                    <a:cubicBezTo>
                      <a:pt x="111" y="44"/>
                      <a:pt x="111" y="44"/>
                      <a:pt x="111" y="44"/>
                    </a:cubicBezTo>
                    <a:cubicBezTo>
                      <a:pt x="111" y="44"/>
                      <a:pt x="111" y="44"/>
                      <a:pt x="111" y="44"/>
                    </a:cubicBezTo>
                    <a:cubicBezTo>
                      <a:pt x="111" y="44"/>
                      <a:pt x="111" y="44"/>
                      <a:pt x="111" y="44"/>
                    </a:cubicBezTo>
                    <a:cubicBezTo>
                      <a:pt x="111" y="44"/>
                      <a:pt x="111" y="44"/>
                      <a:pt x="111" y="44"/>
                    </a:cubicBezTo>
                    <a:cubicBezTo>
                      <a:pt x="110" y="44"/>
                      <a:pt x="110" y="44"/>
                      <a:pt x="110" y="44"/>
                    </a:cubicBezTo>
                    <a:cubicBezTo>
                      <a:pt x="110" y="44"/>
                      <a:pt x="110" y="44"/>
                      <a:pt x="110" y="44"/>
                    </a:cubicBezTo>
                    <a:cubicBezTo>
                      <a:pt x="110" y="44"/>
                      <a:pt x="110" y="44"/>
                      <a:pt x="110" y="44"/>
                    </a:cubicBezTo>
                    <a:cubicBezTo>
                      <a:pt x="110" y="44"/>
                      <a:pt x="110" y="44"/>
                      <a:pt x="110" y="44"/>
                    </a:cubicBezTo>
                    <a:cubicBezTo>
                      <a:pt x="110" y="44"/>
                      <a:pt x="110" y="44"/>
                      <a:pt x="110" y="44"/>
                    </a:cubicBezTo>
                    <a:cubicBezTo>
                      <a:pt x="110" y="45"/>
                      <a:pt x="110" y="45"/>
                      <a:pt x="110" y="45"/>
                    </a:cubicBezTo>
                    <a:cubicBezTo>
                      <a:pt x="110" y="45"/>
                      <a:pt x="110" y="45"/>
                      <a:pt x="110" y="45"/>
                    </a:cubicBezTo>
                    <a:cubicBezTo>
                      <a:pt x="110" y="45"/>
                      <a:pt x="110" y="45"/>
                      <a:pt x="110" y="45"/>
                    </a:cubicBezTo>
                    <a:cubicBezTo>
                      <a:pt x="110" y="45"/>
                      <a:pt x="110" y="45"/>
                      <a:pt x="110" y="45"/>
                    </a:cubicBezTo>
                    <a:cubicBezTo>
                      <a:pt x="110" y="45"/>
                      <a:pt x="110" y="45"/>
                      <a:pt x="110" y="45"/>
                    </a:cubicBezTo>
                    <a:cubicBezTo>
                      <a:pt x="110" y="45"/>
                      <a:pt x="110" y="45"/>
                      <a:pt x="110" y="45"/>
                    </a:cubicBezTo>
                    <a:cubicBezTo>
                      <a:pt x="110" y="45"/>
                      <a:pt x="110" y="45"/>
                      <a:pt x="110" y="45"/>
                    </a:cubicBezTo>
                    <a:cubicBezTo>
                      <a:pt x="109" y="45"/>
                      <a:pt x="109" y="45"/>
                      <a:pt x="109" y="45"/>
                    </a:cubicBezTo>
                    <a:cubicBezTo>
                      <a:pt x="109" y="45"/>
                      <a:pt x="109" y="45"/>
                      <a:pt x="109" y="45"/>
                    </a:cubicBezTo>
                    <a:cubicBezTo>
                      <a:pt x="109" y="45"/>
                      <a:pt x="109" y="45"/>
                      <a:pt x="109" y="45"/>
                    </a:cubicBezTo>
                    <a:cubicBezTo>
                      <a:pt x="109" y="45"/>
                      <a:pt x="109" y="45"/>
                      <a:pt x="109" y="45"/>
                    </a:cubicBezTo>
                    <a:cubicBezTo>
                      <a:pt x="109" y="45"/>
                      <a:pt x="109" y="45"/>
                      <a:pt x="109" y="45"/>
                    </a:cubicBezTo>
                    <a:cubicBezTo>
                      <a:pt x="109" y="45"/>
                      <a:pt x="109" y="45"/>
                      <a:pt x="109" y="45"/>
                    </a:cubicBezTo>
                    <a:cubicBezTo>
                      <a:pt x="109" y="45"/>
                      <a:pt x="109" y="45"/>
                      <a:pt x="109" y="45"/>
                    </a:cubicBezTo>
                    <a:cubicBezTo>
                      <a:pt x="109" y="45"/>
                      <a:pt x="109" y="45"/>
                      <a:pt x="109" y="45"/>
                    </a:cubicBezTo>
                    <a:cubicBezTo>
                      <a:pt x="109" y="46"/>
                      <a:pt x="109" y="46"/>
                      <a:pt x="109" y="46"/>
                    </a:cubicBezTo>
                    <a:cubicBezTo>
                      <a:pt x="109" y="46"/>
                      <a:pt x="109" y="46"/>
                      <a:pt x="109" y="46"/>
                    </a:cubicBezTo>
                    <a:cubicBezTo>
                      <a:pt x="109" y="46"/>
                      <a:pt x="109" y="46"/>
                      <a:pt x="109" y="46"/>
                    </a:cubicBezTo>
                    <a:cubicBezTo>
                      <a:pt x="109" y="46"/>
                      <a:pt x="109" y="46"/>
                      <a:pt x="109" y="46"/>
                    </a:cubicBezTo>
                    <a:cubicBezTo>
                      <a:pt x="109" y="46"/>
                      <a:pt x="109" y="46"/>
                      <a:pt x="109" y="46"/>
                    </a:cubicBezTo>
                    <a:cubicBezTo>
                      <a:pt x="109" y="46"/>
                      <a:pt x="109" y="46"/>
                      <a:pt x="109" y="46"/>
                    </a:cubicBezTo>
                    <a:cubicBezTo>
                      <a:pt x="109" y="46"/>
                      <a:pt x="109" y="46"/>
                      <a:pt x="109" y="46"/>
                    </a:cubicBezTo>
                    <a:cubicBezTo>
                      <a:pt x="109" y="46"/>
                      <a:pt x="109" y="46"/>
                      <a:pt x="109" y="46"/>
                    </a:cubicBezTo>
                    <a:cubicBezTo>
                      <a:pt x="109" y="46"/>
                      <a:pt x="109" y="46"/>
                      <a:pt x="109" y="46"/>
                    </a:cubicBezTo>
                    <a:cubicBezTo>
                      <a:pt x="109" y="46"/>
                      <a:pt x="109" y="46"/>
                      <a:pt x="109" y="46"/>
                    </a:cubicBezTo>
                    <a:cubicBezTo>
                      <a:pt x="109" y="46"/>
                      <a:pt x="109" y="46"/>
                      <a:pt x="109" y="46"/>
                    </a:cubicBezTo>
                    <a:cubicBezTo>
                      <a:pt x="108" y="47"/>
                      <a:pt x="108" y="47"/>
                      <a:pt x="108" y="47"/>
                    </a:cubicBezTo>
                    <a:cubicBezTo>
                      <a:pt x="108" y="47"/>
                      <a:pt x="108" y="47"/>
                      <a:pt x="108" y="47"/>
                    </a:cubicBezTo>
                    <a:cubicBezTo>
                      <a:pt x="108" y="47"/>
                      <a:pt x="108" y="47"/>
                      <a:pt x="108" y="47"/>
                    </a:cubicBezTo>
                    <a:cubicBezTo>
                      <a:pt x="108" y="47"/>
                      <a:pt x="108" y="47"/>
                      <a:pt x="108" y="47"/>
                    </a:cubicBezTo>
                    <a:cubicBezTo>
                      <a:pt x="108" y="47"/>
                      <a:pt x="108" y="47"/>
                      <a:pt x="108" y="47"/>
                    </a:cubicBezTo>
                    <a:cubicBezTo>
                      <a:pt x="108" y="47"/>
                      <a:pt x="108" y="47"/>
                      <a:pt x="108" y="47"/>
                    </a:cubicBezTo>
                    <a:cubicBezTo>
                      <a:pt x="108" y="47"/>
                      <a:pt x="108" y="47"/>
                      <a:pt x="108" y="47"/>
                    </a:cubicBezTo>
                    <a:cubicBezTo>
                      <a:pt x="108" y="47"/>
                      <a:pt x="108" y="47"/>
                      <a:pt x="108" y="47"/>
                    </a:cubicBezTo>
                    <a:cubicBezTo>
                      <a:pt x="108" y="47"/>
                      <a:pt x="108" y="47"/>
                      <a:pt x="108" y="47"/>
                    </a:cubicBezTo>
                    <a:cubicBezTo>
                      <a:pt x="108" y="47"/>
                      <a:pt x="108" y="47"/>
                      <a:pt x="108" y="47"/>
                    </a:cubicBezTo>
                    <a:cubicBezTo>
                      <a:pt x="108" y="47"/>
                      <a:pt x="108" y="47"/>
                      <a:pt x="108" y="47"/>
                    </a:cubicBezTo>
                    <a:cubicBezTo>
                      <a:pt x="108" y="48"/>
                      <a:pt x="108" y="48"/>
                      <a:pt x="108" y="48"/>
                    </a:cubicBezTo>
                    <a:cubicBezTo>
                      <a:pt x="108" y="48"/>
                      <a:pt x="108" y="48"/>
                      <a:pt x="108" y="48"/>
                    </a:cubicBezTo>
                    <a:cubicBezTo>
                      <a:pt x="108" y="48"/>
                      <a:pt x="108" y="48"/>
                      <a:pt x="108" y="48"/>
                    </a:cubicBezTo>
                    <a:cubicBezTo>
                      <a:pt x="108" y="48"/>
                      <a:pt x="108" y="48"/>
                      <a:pt x="108" y="48"/>
                    </a:cubicBezTo>
                    <a:cubicBezTo>
                      <a:pt x="108" y="48"/>
                      <a:pt x="108" y="48"/>
                      <a:pt x="108" y="48"/>
                    </a:cubicBezTo>
                    <a:cubicBezTo>
                      <a:pt x="108" y="48"/>
                      <a:pt x="108" y="48"/>
                      <a:pt x="108" y="48"/>
                    </a:cubicBezTo>
                    <a:cubicBezTo>
                      <a:pt x="108" y="48"/>
                      <a:pt x="108" y="48"/>
                      <a:pt x="108" y="48"/>
                    </a:cubicBezTo>
                    <a:cubicBezTo>
                      <a:pt x="108" y="48"/>
                      <a:pt x="108" y="48"/>
                      <a:pt x="108" y="48"/>
                    </a:cubicBezTo>
                    <a:cubicBezTo>
                      <a:pt x="107" y="49"/>
                      <a:pt x="107" y="49"/>
                      <a:pt x="107" y="49"/>
                    </a:cubicBezTo>
                    <a:cubicBezTo>
                      <a:pt x="108" y="49"/>
                      <a:pt x="108" y="49"/>
                      <a:pt x="108" y="49"/>
                    </a:cubicBezTo>
                    <a:cubicBezTo>
                      <a:pt x="107" y="49"/>
                      <a:pt x="107" y="49"/>
                      <a:pt x="107" y="49"/>
                    </a:cubicBezTo>
                    <a:cubicBezTo>
                      <a:pt x="108" y="49"/>
                      <a:pt x="108" y="49"/>
                      <a:pt x="108" y="49"/>
                    </a:cubicBezTo>
                    <a:cubicBezTo>
                      <a:pt x="107" y="49"/>
                      <a:pt x="107" y="49"/>
                      <a:pt x="107" y="49"/>
                    </a:cubicBezTo>
                    <a:cubicBezTo>
                      <a:pt x="107" y="49"/>
                      <a:pt x="107" y="49"/>
                      <a:pt x="107" y="49"/>
                    </a:cubicBezTo>
                    <a:cubicBezTo>
                      <a:pt x="108" y="49"/>
                      <a:pt x="108" y="49"/>
                      <a:pt x="108" y="49"/>
                    </a:cubicBezTo>
                    <a:cubicBezTo>
                      <a:pt x="107" y="50"/>
                      <a:pt x="107" y="50"/>
                      <a:pt x="107" y="50"/>
                    </a:cubicBezTo>
                    <a:cubicBezTo>
                      <a:pt x="107" y="50"/>
                      <a:pt x="107" y="50"/>
                      <a:pt x="107" y="50"/>
                    </a:cubicBezTo>
                    <a:cubicBezTo>
                      <a:pt x="107" y="50"/>
                      <a:pt x="107" y="50"/>
                      <a:pt x="107" y="50"/>
                    </a:cubicBezTo>
                    <a:cubicBezTo>
                      <a:pt x="107" y="50"/>
                      <a:pt x="107" y="50"/>
                      <a:pt x="107" y="50"/>
                    </a:cubicBezTo>
                    <a:cubicBezTo>
                      <a:pt x="107" y="50"/>
                      <a:pt x="107" y="50"/>
                      <a:pt x="107" y="50"/>
                    </a:cubicBezTo>
                    <a:cubicBezTo>
                      <a:pt x="107" y="50"/>
                      <a:pt x="107" y="50"/>
                      <a:pt x="107" y="50"/>
                    </a:cubicBezTo>
                    <a:cubicBezTo>
                      <a:pt x="107" y="50"/>
                      <a:pt x="107" y="50"/>
                      <a:pt x="107" y="50"/>
                    </a:cubicBezTo>
                    <a:cubicBezTo>
                      <a:pt x="107" y="50"/>
                      <a:pt x="107" y="50"/>
                      <a:pt x="107" y="50"/>
                    </a:cubicBezTo>
                    <a:cubicBezTo>
                      <a:pt x="107" y="50"/>
                      <a:pt x="107" y="50"/>
                      <a:pt x="107" y="50"/>
                    </a:cubicBezTo>
                    <a:cubicBezTo>
                      <a:pt x="107" y="50"/>
                      <a:pt x="107" y="50"/>
                      <a:pt x="107" y="50"/>
                    </a:cubicBezTo>
                    <a:cubicBezTo>
                      <a:pt x="107" y="50"/>
                      <a:pt x="107" y="50"/>
                      <a:pt x="107" y="50"/>
                    </a:cubicBezTo>
                    <a:cubicBezTo>
                      <a:pt x="107" y="50"/>
                      <a:pt x="107" y="50"/>
                      <a:pt x="107" y="50"/>
                    </a:cubicBezTo>
                    <a:cubicBezTo>
                      <a:pt x="107" y="50"/>
                      <a:pt x="107" y="50"/>
                      <a:pt x="107" y="50"/>
                    </a:cubicBezTo>
                    <a:cubicBezTo>
                      <a:pt x="106" y="51"/>
                      <a:pt x="106" y="51"/>
                      <a:pt x="106" y="51"/>
                    </a:cubicBezTo>
                    <a:cubicBezTo>
                      <a:pt x="106" y="51"/>
                      <a:pt x="106" y="51"/>
                      <a:pt x="106" y="51"/>
                    </a:cubicBezTo>
                    <a:cubicBezTo>
                      <a:pt x="106" y="51"/>
                      <a:pt x="106" y="51"/>
                      <a:pt x="106" y="51"/>
                    </a:cubicBezTo>
                    <a:cubicBezTo>
                      <a:pt x="106" y="51"/>
                      <a:pt x="106" y="51"/>
                      <a:pt x="106" y="51"/>
                    </a:cubicBezTo>
                    <a:cubicBezTo>
                      <a:pt x="106" y="51"/>
                      <a:pt x="106" y="51"/>
                      <a:pt x="106" y="51"/>
                    </a:cubicBezTo>
                    <a:cubicBezTo>
                      <a:pt x="106" y="51"/>
                      <a:pt x="106" y="51"/>
                      <a:pt x="106" y="51"/>
                    </a:cubicBezTo>
                    <a:cubicBezTo>
                      <a:pt x="106" y="51"/>
                      <a:pt x="106" y="51"/>
                      <a:pt x="106" y="51"/>
                    </a:cubicBezTo>
                    <a:cubicBezTo>
                      <a:pt x="106" y="51"/>
                      <a:pt x="106" y="51"/>
                      <a:pt x="106" y="51"/>
                    </a:cubicBezTo>
                    <a:cubicBezTo>
                      <a:pt x="105" y="51"/>
                      <a:pt x="105" y="51"/>
                      <a:pt x="105" y="51"/>
                    </a:cubicBezTo>
                    <a:cubicBezTo>
                      <a:pt x="105" y="51"/>
                      <a:pt x="105" y="51"/>
                      <a:pt x="105" y="51"/>
                    </a:cubicBezTo>
                    <a:cubicBezTo>
                      <a:pt x="105" y="51"/>
                      <a:pt x="105" y="51"/>
                      <a:pt x="105" y="51"/>
                    </a:cubicBezTo>
                    <a:cubicBezTo>
                      <a:pt x="105" y="51"/>
                      <a:pt x="105" y="51"/>
                      <a:pt x="105" y="51"/>
                    </a:cubicBezTo>
                    <a:cubicBezTo>
                      <a:pt x="105" y="52"/>
                      <a:pt x="105" y="52"/>
                      <a:pt x="105" y="52"/>
                    </a:cubicBezTo>
                    <a:cubicBezTo>
                      <a:pt x="105" y="52"/>
                      <a:pt x="105" y="52"/>
                      <a:pt x="105" y="52"/>
                    </a:cubicBezTo>
                    <a:cubicBezTo>
                      <a:pt x="105" y="52"/>
                      <a:pt x="105" y="52"/>
                      <a:pt x="105" y="52"/>
                    </a:cubicBezTo>
                    <a:cubicBezTo>
                      <a:pt x="104" y="52"/>
                      <a:pt x="104" y="52"/>
                      <a:pt x="104" y="52"/>
                    </a:cubicBezTo>
                    <a:cubicBezTo>
                      <a:pt x="104" y="52"/>
                      <a:pt x="104" y="52"/>
                      <a:pt x="104" y="52"/>
                    </a:cubicBezTo>
                    <a:cubicBezTo>
                      <a:pt x="104" y="52"/>
                      <a:pt x="104" y="52"/>
                      <a:pt x="104" y="52"/>
                    </a:cubicBezTo>
                    <a:cubicBezTo>
                      <a:pt x="104" y="52"/>
                      <a:pt x="104" y="52"/>
                      <a:pt x="104" y="52"/>
                    </a:cubicBezTo>
                    <a:cubicBezTo>
                      <a:pt x="104" y="52"/>
                      <a:pt x="104" y="52"/>
                      <a:pt x="104" y="52"/>
                    </a:cubicBezTo>
                    <a:cubicBezTo>
                      <a:pt x="104" y="52"/>
                      <a:pt x="104" y="52"/>
                      <a:pt x="104" y="52"/>
                    </a:cubicBezTo>
                    <a:cubicBezTo>
                      <a:pt x="104" y="52"/>
                      <a:pt x="104" y="52"/>
                      <a:pt x="104" y="52"/>
                    </a:cubicBezTo>
                    <a:cubicBezTo>
                      <a:pt x="104" y="52"/>
                      <a:pt x="104" y="52"/>
                      <a:pt x="104" y="52"/>
                    </a:cubicBezTo>
                    <a:cubicBezTo>
                      <a:pt x="104" y="52"/>
                      <a:pt x="104" y="52"/>
                      <a:pt x="104" y="52"/>
                    </a:cubicBezTo>
                    <a:cubicBezTo>
                      <a:pt x="104" y="52"/>
                      <a:pt x="104" y="52"/>
                      <a:pt x="104" y="52"/>
                    </a:cubicBezTo>
                    <a:cubicBezTo>
                      <a:pt x="104" y="52"/>
                      <a:pt x="104" y="52"/>
                      <a:pt x="104" y="52"/>
                    </a:cubicBezTo>
                    <a:cubicBezTo>
                      <a:pt x="104" y="52"/>
                      <a:pt x="104" y="52"/>
                      <a:pt x="104" y="52"/>
                    </a:cubicBezTo>
                    <a:cubicBezTo>
                      <a:pt x="104" y="53"/>
                      <a:pt x="104" y="53"/>
                      <a:pt x="104" y="53"/>
                    </a:cubicBezTo>
                    <a:cubicBezTo>
                      <a:pt x="104" y="53"/>
                      <a:pt x="104" y="53"/>
                      <a:pt x="104" y="53"/>
                    </a:cubicBezTo>
                    <a:cubicBezTo>
                      <a:pt x="104" y="53"/>
                      <a:pt x="104" y="53"/>
                      <a:pt x="104" y="53"/>
                    </a:cubicBezTo>
                    <a:cubicBezTo>
                      <a:pt x="104" y="53"/>
                      <a:pt x="104" y="53"/>
                      <a:pt x="104" y="53"/>
                    </a:cubicBezTo>
                    <a:cubicBezTo>
                      <a:pt x="104" y="53"/>
                      <a:pt x="104" y="53"/>
                      <a:pt x="104" y="53"/>
                    </a:cubicBezTo>
                    <a:cubicBezTo>
                      <a:pt x="104" y="53"/>
                      <a:pt x="104" y="53"/>
                      <a:pt x="104" y="53"/>
                    </a:cubicBezTo>
                    <a:cubicBezTo>
                      <a:pt x="104" y="53"/>
                      <a:pt x="104" y="53"/>
                      <a:pt x="104" y="53"/>
                    </a:cubicBezTo>
                    <a:cubicBezTo>
                      <a:pt x="104" y="53"/>
                      <a:pt x="104" y="53"/>
                      <a:pt x="104" y="53"/>
                    </a:cubicBezTo>
                    <a:cubicBezTo>
                      <a:pt x="104" y="53"/>
                      <a:pt x="104" y="53"/>
                      <a:pt x="104" y="53"/>
                    </a:cubicBezTo>
                    <a:cubicBezTo>
                      <a:pt x="104" y="53"/>
                      <a:pt x="104" y="53"/>
                      <a:pt x="104" y="53"/>
                    </a:cubicBezTo>
                    <a:cubicBezTo>
                      <a:pt x="104" y="53"/>
                      <a:pt x="104" y="53"/>
                      <a:pt x="104" y="53"/>
                    </a:cubicBezTo>
                    <a:cubicBezTo>
                      <a:pt x="104" y="53"/>
                      <a:pt x="104" y="53"/>
                      <a:pt x="104" y="53"/>
                    </a:cubicBezTo>
                    <a:cubicBezTo>
                      <a:pt x="104" y="53"/>
                      <a:pt x="104" y="53"/>
                      <a:pt x="104" y="53"/>
                    </a:cubicBezTo>
                    <a:cubicBezTo>
                      <a:pt x="105" y="53"/>
                      <a:pt x="105" y="53"/>
                      <a:pt x="105" y="53"/>
                    </a:cubicBezTo>
                    <a:cubicBezTo>
                      <a:pt x="105" y="53"/>
                      <a:pt x="105" y="53"/>
                      <a:pt x="105" y="53"/>
                    </a:cubicBezTo>
                    <a:cubicBezTo>
                      <a:pt x="105" y="53"/>
                      <a:pt x="105" y="53"/>
                      <a:pt x="105" y="53"/>
                    </a:cubicBezTo>
                    <a:cubicBezTo>
                      <a:pt x="105" y="53"/>
                      <a:pt x="105" y="53"/>
                      <a:pt x="105" y="53"/>
                    </a:cubicBezTo>
                    <a:cubicBezTo>
                      <a:pt x="105" y="54"/>
                      <a:pt x="105" y="54"/>
                      <a:pt x="105" y="54"/>
                    </a:cubicBezTo>
                    <a:cubicBezTo>
                      <a:pt x="105" y="54"/>
                      <a:pt x="105" y="54"/>
                      <a:pt x="105" y="54"/>
                    </a:cubicBezTo>
                    <a:cubicBezTo>
                      <a:pt x="105" y="54"/>
                      <a:pt x="105" y="54"/>
                      <a:pt x="105" y="54"/>
                    </a:cubicBezTo>
                    <a:cubicBezTo>
                      <a:pt x="105" y="54"/>
                      <a:pt x="105" y="54"/>
                      <a:pt x="105" y="54"/>
                    </a:cubicBezTo>
                    <a:cubicBezTo>
                      <a:pt x="105" y="54"/>
                      <a:pt x="105" y="54"/>
                      <a:pt x="105" y="54"/>
                    </a:cubicBezTo>
                    <a:cubicBezTo>
                      <a:pt x="105" y="54"/>
                      <a:pt x="105" y="54"/>
                      <a:pt x="105" y="54"/>
                    </a:cubicBezTo>
                    <a:cubicBezTo>
                      <a:pt x="105" y="54"/>
                      <a:pt x="105" y="54"/>
                      <a:pt x="105" y="54"/>
                    </a:cubicBezTo>
                    <a:cubicBezTo>
                      <a:pt x="105" y="54"/>
                      <a:pt x="105" y="54"/>
                      <a:pt x="105" y="54"/>
                    </a:cubicBezTo>
                    <a:cubicBezTo>
                      <a:pt x="105" y="54"/>
                      <a:pt x="105" y="54"/>
                      <a:pt x="105" y="54"/>
                    </a:cubicBezTo>
                    <a:cubicBezTo>
                      <a:pt x="105" y="54"/>
                      <a:pt x="105" y="54"/>
                      <a:pt x="105" y="54"/>
                    </a:cubicBezTo>
                    <a:cubicBezTo>
                      <a:pt x="105" y="54"/>
                      <a:pt x="105" y="54"/>
                      <a:pt x="105" y="54"/>
                    </a:cubicBezTo>
                    <a:cubicBezTo>
                      <a:pt x="105" y="55"/>
                      <a:pt x="105" y="55"/>
                      <a:pt x="105" y="55"/>
                    </a:cubicBezTo>
                    <a:cubicBezTo>
                      <a:pt x="105" y="54"/>
                      <a:pt x="105" y="54"/>
                      <a:pt x="105" y="54"/>
                    </a:cubicBezTo>
                    <a:cubicBezTo>
                      <a:pt x="105" y="55"/>
                      <a:pt x="105" y="55"/>
                      <a:pt x="105" y="55"/>
                    </a:cubicBezTo>
                    <a:cubicBezTo>
                      <a:pt x="105" y="55"/>
                      <a:pt x="105" y="55"/>
                      <a:pt x="105" y="55"/>
                    </a:cubicBezTo>
                    <a:cubicBezTo>
                      <a:pt x="105" y="55"/>
                      <a:pt x="105" y="55"/>
                      <a:pt x="105" y="55"/>
                    </a:cubicBezTo>
                    <a:cubicBezTo>
                      <a:pt x="105" y="55"/>
                      <a:pt x="105" y="55"/>
                      <a:pt x="105" y="55"/>
                    </a:cubicBezTo>
                    <a:cubicBezTo>
                      <a:pt x="105" y="55"/>
                      <a:pt x="105" y="55"/>
                      <a:pt x="105" y="55"/>
                    </a:cubicBezTo>
                    <a:cubicBezTo>
                      <a:pt x="105" y="56"/>
                      <a:pt x="105" y="56"/>
                      <a:pt x="105" y="56"/>
                    </a:cubicBezTo>
                    <a:cubicBezTo>
                      <a:pt x="105" y="56"/>
                      <a:pt x="105" y="56"/>
                      <a:pt x="105" y="56"/>
                    </a:cubicBezTo>
                    <a:cubicBezTo>
                      <a:pt x="105" y="56"/>
                      <a:pt x="105" y="56"/>
                      <a:pt x="105" y="56"/>
                    </a:cubicBezTo>
                    <a:cubicBezTo>
                      <a:pt x="105" y="56"/>
                      <a:pt x="105" y="56"/>
                      <a:pt x="105" y="56"/>
                    </a:cubicBezTo>
                    <a:cubicBezTo>
                      <a:pt x="105" y="56"/>
                      <a:pt x="105" y="56"/>
                      <a:pt x="105" y="56"/>
                    </a:cubicBezTo>
                    <a:cubicBezTo>
                      <a:pt x="105" y="56"/>
                      <a:pt x="105" y="56"/>
                      <a:pt x="105" y="56"/>
                    </a:cubicBezTo>
                    <a:cubicBezTo>
                      <a:pt x="105" y="56"/>
                      <a:pt x="105" y="56"/>
                      <a:pt x="105" y="56"/>
                    </a:cubicBezTo>
                    <a:cubicBezTo>
                      <a:pt x="105" y="56"/>
                      <a:pt x="105" y="56"/>
                      <a:pt x="105" y="56"/>
                    </a:cubicBezTo>
                    <a:cubicBezTo>
                      <a:pt x="105" y="56"/>
                      <a:pt x="105" y="56"/>
                      <a:pt x="105" y="56"/>
                    </a:cubicBezTo>
                    <a:cubicBezTo>
                      <a:pt x="106" y="57"/>
                      <a:pt x="106" y="57"/>
                      <a:pt x="106" y="57"/>
                    </a:cubicBezTo>
                    <a:cubicBezTo>
                      <a:pt x="106" y="57"/>
                      <a:pt x="106" y="57"/>
                      <a:pt x="106" y="57"/>
                    </a:cubicBezTo>
                    <a:cubicBezTo>
                      <a:pt x="106" y="57"/>
                      <a:pt x="106" y="57"/>
                      <a:pt x="106" y="57"/>
                    </a:cubicBezTo>
                    <a:cubicBezTo>
                      <a:pt x="106" y="57"/>
                      <a:pt x="106" y="57"/>
                      <a:pt x="106" y="57"/>
                    </a:cubicBezTo>
                    <a:cubicBezTo>
                      <a:pt x="106" y="57"/>
                      <a:pt x="106" y="57"/>
                      <a:pt x="106" y="57"/>
                    </a:cubicBezTo>
                    <a:cubicBezTo>
                      <a:pt x="106" y="57"/>
                      <a:pt x="106" y="57"/>
                      <a:pt x="106" y="57"/>
                    </a:cubicBezTo>
                    <a:cubicBezTo>
                      <a:pt x="106" y="57"/>
                      <a:pt x="106" y="57"/>
                      <a:pt x="106" y="57"/>
                    </a:cubicBezTo>
                    <a:cubicBezTo>
                      <a:pt x="106" y="57"/>
                      <a:pt x="106" y="57"/>
                      <a:pt x="106" y="57"/>
                    </a:cubicBezTo>
                    <a:cubicBezTo>
                      <a:pt x="106" y="57"/>
                      <a:pt x="106" y="57"/>
                      <a:pt x="106" y="57"/>
                    </a:cubicBezTo>
                    <a:cubicBezTo>
                      <a:pt x="106" y="57"/>
                      <a:pt x="106" y="57"/>
                      <a:pt x="106" y="57"/>
                    </a:cubicBezTo>
                    <a:cubicBezTo>
                      <a:pt x="106" y="57"/>
                      <a:pt x="106" y="57"/>
                      <a:pt x="106" y="57"/>
                    </a:cubicBezTo>
                    <a:cubicBezTo>
                      <a:pt x="106" y="57"/>
                      <a:pt x="106" y="57"/>
                      <a:pt x="106" y="57"/>
                    </a:cubicBezTo>
                    <a:cubicBezTo>
                      <a:pt x="106" y="57"/>
                      <a:pt x="106" y="57"/>
                      <a:pt x="106" y="57"/>
                    </a:cubicBezTo>
                    <a:cubicBezTo>
                      <a:pt x="106" y="57"/>
                      <a:pt x="106" y="57"/>
                      <a:pt x="106" y="57"/>
                    </a:cubicBezTo>
                    <a:cubicBezTo>
                      <a:pt x="106" y="57"/>
                      <a:pt x="106" y="57"/>
                      <a:pt x="106" y="57"/>
                    </a:cubicBezTo>
                    <a:cubicBezTo>
                      <a:pt x="106" y="57"/>
                      <a:pt x="106" y="57"/>
                      <a:pt x="106" y="57"/>
                    </a:cubicBezTo>
                    <a:cubicBezTo>
                      <a:pt x="106" y="57"/>
                      <a:pt x="106" y="57"/>
                      <a:pt x="106" y="57"/>
                    </a:cubicBezTo>
                    <a:cubicBezTo>
                      <a:pt x="106" y="57"/>
                      <a:pt x="106" y="57"/>
                      <a:pt x="106" y="57"/>
                    </a:cubicBezTo>
                    <a:cubicBezTo>
                      <a:pt x="106" y="57"/>
                      <a:pt x="106" y="57"/>
                      <a:pt x="106" y="57"/>
                    </a:cubicBezTo>
                    <a:cubicBezTo>
                      <a:pt x="106" y="57"/>
                      <a:pt x="106" y="57"/>
                      <a:pt x="106" y="57"/>
                    </a:cubicBezTo>
                    <a:cubicBezTo>
                      <a:pt x="107" y="57"/>
                      <a:pt x="107" y="57"/>
                      <a:pt x="107" y="57"/>
                    </a:cubicBezTo>
                    <a:cubicBezTo>
                      <a:pt x="107" y="57"/>
                      <a:pt x="107" y="57"/>
                      <a:pt x="107" y="57"/>
                    </a:cubicBezTo>
                    <a:cubicBezTo>
                      <a:pt x="107" y="57"/>
                      <a:pt x="107" y="57"/>
                      <a:pt x="107" y="57"/>
                    </a:cubicBezTo>
                    <a:cubicBezTo>
                      <a:pt x="107" y="57"/>
                      <a:pt x="107" y="57"/>
                      <a:pt x="107" y="57"/>
                    </a:cubicBezTo>
                    <a:cubicBezTo>
                      <a:pt x="107" y="57"/>
                      <a:pt x="107" y="57"/>
                      <a:pt x="107" y="57"/>
                    </a:cubicBezTo>
                    <a:cubicBezTo>
                      <a:pt x="107" y="58"/>
                      <a:pt x="107" y="58"/>
                      <a:pt x="107" y="58"/>
                    </a:cubicBezTo>
                    <a:cubicBezTo>
                      <a:pt x="107" y="58"/>
                      <a:pt x="107" y="58"/>
                      <a:pt x="107" y="58"/>
                    </a:cubicBezTo>
                    <a:cubicBezTo>
                      <a:pt x="107" y="58"/>
                      <a:pt x="107" y="58"/>
                      <a:pt x="107" y="58"/>
                    </a:cubicBezTo>
                    <a:cubicBezTo>
                      <a:pt x="107" y="58"/>
                      <a:pt x="107" y="58"/>
                      <a:pt x="107" y="58"/>
                    </a:cubicBezTo>
                    <a:cubicBezTo>
                      <a:pt x="107" y="58"/>
                      <a:pt x="107" y="58"/>
                      <a:pt x="107" y="58"/>
                    </a:cubicBezTo>
                    <a:cubicBezTo>
                      <a:pt x="108" y="58"/>
                      <a:pt x="108" y="58"/>
                      <a:pt x="108" y="58"/>
                    </a:cubicBezTo>
                    <a:cubicBezTo>
                      <a:pt x="108" y="58"/>
                      <a:pt x="108" y="58"/>
                      <a:pt x="108" y="58"/>
                    </a:cubicBezTo>
                    <a:cubicBezTo>
                      <a:pt x="108" y="58"/>
                      <a:pt x="108" y="58"/>
                      <a:pt x="108" y="58"/>
                    </a:cubicBezTo>
                    <a:cubicBezTo>
                      <a:pt x="108" y="58"/>
                      <a:pt x="108" y="58"/>
                      <a:pt x="108" y="58"/>
                    </a:cubicBezTo>
                    <a:cubicBezTo>
                      <a:pt x="108" y="58"/>
                      <a:pt x="108" y="58"/>
                      <a:pt x="108" y="58"/>
                    </a:cubicBezTo>
                    <a:cubicBezTo>
                      <a:pt x="108" y="58"/>
                      <a:pt x="108" y="58"/>
                      <a:pt x="108" y="58"/>
                    </a:cubicBezTo>
                    <a:cubicBezTo>
                      <a:pt x="108" y="58"/>
                      <a:pt x="108" y="58"/>
                      <a:pt x="108" y="58"/>
                    </a:cubicBezTo>
                    <a:cubicBezTo>
                      <a:pt x="108" y="58"/>
                      <a:pt x="108" y="58"/>
                      <a:pt x="108" y="58"/>
                    </a:cubicBezTo>
                    <a:cubicBezTo>
                      <a:pt x="108" y="58"/>
                      <a:pt x="108" y="58"/>
                      <a:pt x="108" y="58"/>
                    </a:cubicBezTo>
                    <a:cubicBezTo>
                      <a:pt x="109" y="59"/>
                      <a:pt x="109" y="59"/>
                      <a:pt x="109" y="59"/>
                    </a:cubicBezTo>
                    <a:cubicBezTo>
                      <a:pt x="109" y="59"/>
                      <a:pt x="109" y="59"/>
                      <a:pt x="109" y="59"/>
                    </a:cubicBezTo>
                    <a:cubicBezTo>
                      <a:pt x="109" y="59"/>
                      <a:pt x="109" y="59"/>
                      <a:pt x="109" y="59"/>
                    </a:cubicBezTo>
                    <a:cubicBezTo>
                      <a:pt x="109" y="59"/>
                      <a:pt x="109" y="59"/>
                      <a:pt x="109" y="59"/>
                    </a:cubicBezTo>
                    <a:cubicBezTo>
                      <a:pt x="109" y="59"/>
                      <a:pt x="109" y="59"/>
                      <a:pt x="109" y="59"/>
                    </a:cubicBezTo>
                    <a:cubicBezTo>
                      <a:pt x="109" y="59"/>
                      <a:pt x="109" y="59"/>
                      <a:pt x="109" y="59"/>
                    </a:cubicBezTo>
                    <a:cubicBezTo>
                      <a:pt x="109" y="60"/>
                      <a:pt x="109" y="60"/>
                      <a:pt x="109" y="60"/>
                    </a:cubicBezTo>
                    <a:cubicBezTo>
                      <a:pt x="110" y="60"/>
                      <a:pt x="110" y="60"/>
                      <a:pt x="110" y="60"/>
                    </a:cubicBezTo>
                    <a:cubicBezTo>
                      <a:pt x="111" y="61"/>
                      <a:pt x="111" y="61"/>
                      <a:pt x="111" y="61"/>
                    </a:cubicBezTo>
                    <a:cubicBezTo>
                      <a:pt x="110" y="61"/>
                      <a:pt x="110" y="61"/>
                      <a:pt x="110" y="61"/>
                    </a:cubicBezTo>
                    <a:cubicBezTo>
                      <a:pt x="111" y="61"/>
                      <a:pt x="111" y="61"/>
                      <a:pt x="111" y="61"/>
                    </a:cubicBezTo>
                    <a:cubicBezTo>
                      <a:pt x="111" y="61"/>
                      <a:pt x="111" y="61"/>
                      <a:pt x="111" y="61"/>
                    </a:cubicBezTo>
                    <a:cubicBezTo>
                      <a:pt x="110" y="62"/>
                      <a:pt x="110" y="62"/>
                      <a:pt x="110" y="62"/>
                    </a:cubicBezTo>
                    <a:cubicBezTo>
                      <a:pt x="110" y="62"/>
                      <a:pt x="110" y="62"/>
                      <a:pt x="110" y="62"/>
                    </a:cubicBezTo>
                    <a:cubicBezTo>
                      <a:pt x="111" y="62"/>
                      <a:pt x="111" y="62"/>
                      <a:pt x="111" y="62"/>
                    </a:cubicBezTo>
                    <a:cubicBezTo>
                      <a:pt x="111" y="62"/>
                      <a:pt x="111" y="62"/>
                      <a:pt x="111" y="62"/>
                    </a:cubicBezTo>
                    <a:cubicBezTo>
                      <a:pt x="111" y="62"/>
                      <a:pt x="111" y="62"/>
                      <a:pt x="111" y="62"/>
                    </a:cubicBezTo>
                    <a:cubicBezTo>
                      <a:pt x="111" y="62"/>
                      <a:pt x="111" y="62"/>
                      <a:pt x="111" y="62"/>
                    </a:cubicBezTo>
                    <a:cubicBezTo>
                      <a:pt x="111" y="63"/>
                      <a:pt x="111" y="63"/>
                      <a:pt x="111" y="63"/>
                    </a:cubicBezTo>
                    <a:cubicBezTo>
                      <a:pt x="111" y="63"/>
                      <a:pt x="111" y="63"/>
                      <a:pt x="111" y="63"/>
                    </a:cubicBezTo>
                    <a:cubicBezTo>
                      <a:pt x="111" y="63"/>
                      <a:pt x="111" y="63"/>
                      <a:pt x="111" y="63"/>
                    </a:cubicBezTo>
                    <a:cubicBezTo>
                      <a:pt x="110" y="63"/>
                      <a:pt x="110" y="63"/>
                      <a:pt x="110" y="63"/>
                    </a:cubicBezTo>
                    <a:cubicBezTo>
                      <a:pt x="110" y="63"/>
                      <a:pt x="110" y="63"/>
                      <a:pt x="110" y="63"/>
                    </a:cubicBezTo>
                    <a:cubicBezTo>
                      <a:pt x="111" y="63"/>
                      <a:pt x="111" y="63"/>
                      <a:pt x="111" y="63"/>
                    </a:cubicBezTo>
                    <a:cubicBezTo>
                      <a:pt x="111" y="63"/>
                      <a:pt x="111" y="63"/>
                      <a:pt x="111" y="63"/>
                    </a:cubicBezTo>
                    <a:cubicBezTo>
                      <a:pt x="111" y="63"/>
                      <a:pt x="111" y="63"/>
                      <a:pt x="111" y="63"/>
                    </a:cubicBezTo>
                    <a:cubicBezTo>
                      <a:pt x="110" y="64"/>
                      <a:pt x="110" y="64"/>
                      <a:pt x="110" y="64"/>
                    </a:cubicBezTo>
                    <a:cubicBezTo>
                      <a:pt x="110" y="64"/>
                      <a:pt x="110" y="64"/>
                      <a:pt x="110" y="64"/>
                    </a:cubicBezTo>
                    <a:cubicBezTo>
                      <a:pt x="110" y="64"/>
                      <a:pt x="110" y="64"/>
                      <a:pt x="110" y="64"/>
                    </a:cubicBezTo>
                    <a:cubicBezTo>
                      <a:pt x="110" y="64"/>
                      <a:pt x="110" y="64"/>
                      <a:pt x="110" y="64"/>
                    </a:cubicBezTo>
                    <a:cubicBezTo>
                      <a:pt x="110" y="64"/>
                      <a:pt x="110" y="64"/>
                      <a:pt x="110" y="64"/>
                    </a:cubicBezTo>
                    <a:cubicBezTo>
                      <a:pt x="110" y="64"/>
                      <a:pt x="110" y="64"/>
                      <a:pt x="110" y="64"/>
                    </a:cubicBezTo>
                    <a:cubicBezTo>
                      <a:pt x="110" y="64"/>
                      <a:pt x="110" y="64"/>
                      <a:pt x="110" y="64"/>
                    </a:cubicBezTo>
                    <a:cubicBezTo>
                      <a:pt x="110" y="64"/>
                      <a:pt x="110" y="64"/>
                      <a:pt x="110" y="64"/>
                    </a:cubicBezTo>
                    <a:cubicBezTo>
                      <a:pt x="110" y="65"/>
                      <a:pt x="110" y="65"/>
                      <a:pt x="110" y="65"/>
                    </a:cubicBezTo>
                    <a:cubicBezTo>
                      <a:pt x="110" y="65"/>
                      <a:pt x="110" y="65"/>
                      <a:pt x="110" y="65"/>
                    </a:cubicBezTo>
                    <a:cubicBezTo>
                      <a:pt x="110" y="65"/>
                      <a:pt x="110" y="65"/>
                      <a:pt x="110" y="65"/>
                    </a:cubicBezTo>
                    <a:cubicBezTo>
                      <a:pt x="110" y="65"/>
                      <a:pt x="110" y="65"/>
                      <a:pt x="110" y="65"/>
                    </a:cubicBezTo>
                    <a:cubicBezTo>
                      <a:pt x="110" y="65"/>
                      <a:pt x="110" y="65"/>
                      <a:pt x="110" y="65"/>
                    </a:cubicBezTo>
                    <a:cubicBezTo>
                      <a:pt x="110" y="65"/>
                      <a:pt x="110" y="65"/>
                      <a:pt x="110" y="65"/>
                    </a:cubicBezTo>
                    <a:cubicBezTo>
                      <a:pt x="110" y="65"/>
                      <a:pt x="110" y="65"/>
                      <a:pt x="110" y="65"/>
                    </a:cubicBezTo>
                    <a:cubicBezTo>
                      <a:pt x="110" y="65"/>
                      <a:pt x="110" y="65"/>
                      <a:pt x="110" y="65"/>
                    </a:cubicBezTo>
                    <a:cubicBezTo>
                      <a:pt x="110" y="65"/>
                      <a:pt x="110" y="65"/>
                      <a:pt x="110" y="65"/>
                    </a:cubicBezTo>
                    <a:cubicBezTo>
                      <a:pt x="110" y="66"/>
                      <a:pt x="110" y="66"/>
                      <a:pt x="110" y="66"/>
                    </a:cubicBezTo>
                    <a:cubicBezTo>
                      <a:pt x="110" y="66"/>
                      <a:pt x="110" y="66"/>
                      <a:pt x="110" y="66"/>
                    </a:cubicBezTo>
                    <a:cubicBezTo>
                      <a:pt x="110" y="66"/>
                      <a:pt x="110" y="66"/>
                      <a:pt x="110" y="66"/>
                    </a:cubicBezTo>
                    <a:cubicBezTo>
                      <a:pt x="110" y="66"/>
                      <a:pt x="110" y="66"/>
                      <a:pt x="110" y="66"/>
                    </a:cubicBezTo>
                    <a:cubicBezTo>
                      <a:pt x="110" y="66"/>
                      <a:pt x="110" y="66"/>
                      <a:pt x="110" y="66"/>
                    </a:cubicBezTo>
                    <a:cubicBezTo>
                      <a:pt x="110" y="66"/>
                      <a:pt x="110" y="66"/>
                      <a:pt x="110" y="66"/>
                    </a:cubicBezTo>
                    <a:cubicBezTo>
                      <a:pt x="109" y="66"/>
                      <a:pt x="109" y="66"/>
                      <a:pt x="109" y="66"/>
                    </a:cubicBezTo>
                    <a:cubicBezTo>
                      <a:pt x="109" y="66"/>
                      <a:pt x="109" y="66"/>
                      <a:pt x="109" y="66"/>
                    </a:cubicBezTo>
                    <a:cubicBezTo>
                      <a:pt x="109" y="66"/>
                      <a:pt x="109" y="66"/>
                      <a:pt x="109" y="66"/>
                    </a:cubicBezTo>
                    <a:cubicBezTo>
                      <a:pt x="109" y="66"/>
                      <a:pt x="109" y="66"/>
                      <a:pt x="109" y="66"/>
                    </a:cubicBezTo>
                    <a:cubicBezTo>
                      <a:pt x="109" y="67"/>
                      <a:pt x="109" y="67"/>
                      <a:pt x="109" y="67"/>
                    </a:cubicBezTo>
                    <a:cubicBezTo>
                      <a:pt x="109" y="67"/>
                      <a:pt x="109" y="67"/>
                      <a:pt x="109" y="67"/>
                    </a:cubicBezTo>
                    <a:cubicBezTo>
                      <a:pt x="109" y="67"/>
                      <a:pt x="109" y="67"/>
                      <a:pt x="109" y="67"/>
                    </a:cubicBezTo>
                    <a:cubicBezTo>
                      <a:pt x="109" y="67"/>
                      <a:pt x="109" y="67"/>
                      <a:pt x="109" y="67"/>
                    </a:cubicBezTo>
                    <a:cubicBezTo>
                      <a:pt x="109" y="67"/>
                      <a:pt x="109" y="67"/>
                      <a:pt x="109" y="67"/>
                    </a:cubicBezTo>
                    <a:cubicBezTo>
                      <a:pt x="109" y="67"/>
                      <a:pt x="109" y="67"/>
                      <a:pt x="109" y="67"/>
                    </a:cubicBezTo>
                    <a:cubicBezTo>
                      <a:pt x="109" y="67"/>
                      <a:pt x="109" y="67"/>
                      <a:pt x="109" y="67"/>
                    </a:cubicBezTo>
                    <a:cubicBezTo>
                      <a:pt x="109" y="67"/>
                      <a:pt x="109" y="67"/>
                      <a:pt x="109" y="67"/>
                    </a:cubicBezTo>
                    <a:cubicBezTo>
                      <a:pt x="109" y="67"/>
                      <a:pt x="109" y="67"/>
                      <a:pt x="109" y="67"/>
                    </a:cubicBezTo>
                    <a:cubicBezTo>
                      <a:pt x="109" y="68"/>
                      <a:pt x="109" y="68"/>
                      <a:pt x="109" y="68"/>
                    </a:cubicBezTo>
                    <a:cubicBezTo>
                      <a:pt x="109" y="68"/>
                      <a:pt x="109" y="68"/>
                      <a:pt x="109" y="68"/>
                    </a:cubicBezTo>
                    <a:cubicBezTo>
                      <a:pt x="109" y="68"/>
                      <a:pt x="109" y="68"/>
                      <a:pt x="109" y="68"/>
                    </a:cubicBezTo>
                    <a:cubicBezTo>
                      <a:pt x="109" y="68"/>
                      <a:pt x="109" y="68"/>
                      <a:pt x="109" y="68"/>
                    </a:cubicBezTo>
                    <a:cubicBezTo>
                      <a:pt x="109" y="68"/>
                      <a:pt x="109" y="68"/>
                      <a:pt x="109" y="68"/>
                    </a:cubicBezTo>
                    <a:cubicBezTo>
                      <a:pt x="109" y="68"/>
                      <a:pt x="109" y="68"/>
                      <a:pt x="109" y="68"/>
                    </a:cubicBezTo>
                    <a:cubicBezTo>
                      <a:pt x="109" y="68"/>
                      <a:pt x="109" y="68"/>
                      <a:pt x="109" y="68"/>
                    </a:cubicBezTo>
                    <a:cubicBezTo>
                      <a:pt x="109" y="68"/>
                      <a:pt x="109" y="68"/>
                      <a:pt x="109" y="68"/>
                    </a:cubicBezTo>
                    <a:cubicBezTo>
                      <a:pt x="109" y="68"/>
                      <a:pt x="109" y="68"/>
                      <a:pt x="109" y="68"/>
                    </a:cubicBezTo>
                    <a:cubicBezTo>
                      <a:pt x="109" y="68"/>
                      <a:pt x="109" y="68"/>
                      <a:pt x="109" y="68"/>
                    </a:cubicBezTo>
                    <a:cubicBezTo>
                      <a:pt x="109" y="68"/>
                      <a:pt x="109" y="68"/>
                      <a:pt x="109" y="68"/>
                    </a:cubicBezTo>
                    <a:cubicBezTo>
                      <a:pt x="108" y="69"/>
                      <a:pt x="108" y="69"/>
                      <a:pt x="108" y="69"/>
                    </a:cubicBezTo>
                    <a:cubicBezTo>
                      <a:pt x="108" y="69"/>
                      <a:pt x="108" y="69"/>
                      <a:pt x="108" y="69"/>
                    </a:cubicBezTo>
                    <a:cubicBezTo>
                      <a:pt x="108" y="69"/>
                      <a:pt x="108" y="69"/>
                      <a:pt x="108" y="69"/>
                    </a:cubicBezTo>
                    <a:cubicBezTo>
                      <a:pt x="108" y="69"/>
                      <a:pt x="108" y="69"/>
                      <a:pt x="108" y="69"/>
                    </a:cubicBezTo>
                    <a:cubicBezTo>
                      <a:pt x="108" y="69"/>
                      <a:pt x="108" y="69"/>
                      <a:pt x="108" y="69"/>
                    </a:cubicBezTo>
                    <a:cubicBezTo>
                      <a:pt x="108" y="69"/>
                      <a:pt x="108" y="69"/>
                      <a:pt x="108" y="69"/>
                    </a:cubicBezTo>
                    <a:cubicBezTo>
                      <a:pt x="108" y="69"/>
                      <a:pt x="108" y="69"/>
                      <a:pt x="108" y="69"/>
                    </a:cubicBezTo>
                    <a:cubicBezTo>
                      <a:pt x="108" y="69"/>
                      <a:pt x="108" y="69"/>
                      <a:pt x="108" y="69"/>
                    </a:cubicBezTo>
                    <a:cubicBezTo>
                      <a:pt x="108" y="69"/>
                      <a:pt x="108" y="69"/>
                      <a:pt x="108" y="69"/>
                    </a:cubicBezTo>
                    <a:cubicBezTo>
                      <a:pt x="107" y="69"/>
                      <a:pt x="107" y="69"/>
                      <a:pt x="107" y="69"/>
                    </a:cubicBezTo>
                    <a:cubicBezTo>
                      <a:pt x="107" y="69"/>
                      <a:pt x="107" y="69"/>
                      <a:pt x="107" y="69"/>
                    </a:cubicBezTo>
                    <a:cubicBezTo>
                      <a:pt x="107" y="69"/>
                      <a:pt x="107" y="69"/>
                      <a:pt x="107" y="69"/>
                    </a:cubicBezTo>
                    <a:cubicBezTo>
                      <a:pt x="107" y="69"/>
                      <a:pt x="107" y="69"/>
                      <a:pt x="107" y="69"/>
                    </a:cubicBezTo>
                    <a:cubicBezTo>
                      <a:pt x="107" y="70"/>
                      <a:pt x="107" y="70"/>
                      <a:pt x="107" y="70"/>
                    </a:cubicBezTo>
                    <a:cubicBezTo>
                      <a:pt x="107" y="69"/>
                      <a:pt x="107" y="69"/>
                      <a:pt x="107" y="69"/>
                    </a:cubicBezTo>
                    <a:cubicBezTo>
                      <a:pt x="107" y="70"/>
                      <a:pt x="107" y="70"/>
                      <a:pt x="107" y="70"/>
                    </a:cubicBezTo>
                    <a:cubicBezTo>
                      <a:pt x="107" y="70"/>
                      <a:pt x="107" y="70"/>
                      <a:pt x="107" y="70"/>
                    </a:cubicBezTo>
                    <a:cubicBezTo>
                      <a:pt x="107" y="70"/>
                      <a:pt x="107" y="70"/>
                      <a:pt x="107" y="70"/>
                    </a:cubicBezTo>
                    <a:cubicBezTo>
                      <a:pt x="107" y="70"/>
                      <a:pt x="107" y="70"/>
                      <a:pt x="107" y="70"/>
                    </a:cubicBezTo>
                    <a:cubicBezTo>
                      <a:pt x="106" y="70"/>
                      <a:pt x="106" y="70"/>
                      <a:pt x="106" y="70"/>
                    </a:cubicBezTo>
                    <a:cubicBezTo>
                      <a:pt x="106" y="70"/>
                      <a:pt x="106" y="70"/>
                      <a:pt x="106" y="70"/>
                    </a:cubicBezTo>
                    <a:cubicBezTo>
                      <a:pt x="106" y="70"/>
                      <a:pt x="106" y="70"/>
                      <a:pt x="106" y="70"/>
                    </a:cubicBezTo>
                    <a:cubicBezTo>
                      <a:pt x="106" y="70"/>
                      <a:pt x="106" y="70"/>
                      <a:pt x="106" y="70"/>
                    </a:cubicBezTo>
                    <a:cubicBezTo>
                      <a:pt x="106" y="70"/>
                      <a:pt x="106" y="70"/>
                      <a:pt x="106" y="70"/>
                    </a:cubicBezTo>
                    <a:cubicBezTo>
                      <a:pt x="106" y="70"/>
                      <a:pt x="106" y="70"/>
                      <a:pt x="106" y="70"/>
                    </a:cubicBezTo>
                    <a:cubicBezTo>
                      <a:pt x="106" y="70"/>
                      <a:pt x="106" y="70"/>
                      <a:pt x="106" y="70"/>
                    </a:cubicBezTo>
                    <a:cubicBezTo>
                      <a:pt x="106" y="71"/>
                      <a:pt x="106" y="71"/>
                      <a:pt x="106" y="71"/>
                    </a:cubicBezTo>
                    <a:cubicBezTo>
                      <a:pt x="106" y="71"/>
                      <a:pt x="106" y="71"/>
                      <a:pt x="106" y="71"/>
                    </a:cubicBezTo>
                    <a:cubicBezTo>
                      <a:pt x="105" y="71"/>
                      <a:pt x="105" y="71"/>
                      <a:pt x="105" y="71"/>
                    </a:cubicBezTo>
                    <a:cubicBezTo>
                      <a:pt x="105" y="71"/>
                      <a:pt x="105" y="71"/>
                      <a:pt x="105" y="71"/>
                    </a:cubicBezTo>
                    <a:cubicBezTo>
                      <a:pt x="105" y="71"/>
                      <a:pt x="105" y="71"/>
                      <a:pt x="105" y="71"/>
                    </a:cubicBezTo>
                    <a:cubicBezTo>
                      <a:pt x="105" y="71"/>
                      <a:pt x="105" y="71"/>
                      <a:pt x="105" y="71"/>
                    </a:cubicBezTo>
                    <a:cubicBezTo>
                      <a:pt x="105" y="71"/>
                      <a:pt x="105" y="71"/>
                      <a:pt x="105" y="71"/>
                    </a:cubicBezTo>
                    <a:cubicBezTo>
                      <a:pt x="105" y="71"/>
                      <a:pt x="105" y="71"/>
                      <a:pt x="105" y="71"/>
                    </a:cubicBezTo>
                    <a:cubicBezTo>
                      <a:pt x="105" y="71"/>
                      <a:pt x="105" y="71"/>
                      <a:pt x="105" y="71"/>
                    </a:cubicBezTo>
                    <a:cubicBezTo>
                      <a:pt x="105" y="71"/>
                      <a:pt x="105" y="71"/>
                      <a:pt x="105" y="71"/>
                    </a:cubicBezTo>
                    <a:cubicBezTo>
                      <a:pt x="105" y="72"/>
                      <a:pt x="105" y="72"/>
                      <a:pt x="105" y="72"/>
                    </a:cubicBezTo>
                    <a:cubicBezTo>
                      <a:pt x="105" y="72"/>
                      <a:pt x="105" y="72"/>
                      <a:pt x="105" y="72"/>
                    </a:cubicBezTo>
                    <a:cubicBezTo>
                      <a:pt x="105" y="72"/>
                      <a:pt x="105" y="72"/>
                      <a:pt x="105" y="72"/>
                    </a:cubicBezTo>
                    <a:cubicBezTo>
                      <a:pt x="104" y="72"/>
                      <a:pt x="104" y="72"/>
                      <a:pt x="104" y="72"/>
                    </a:cubicBezTo>
                    <a:cubicBezTo>
                      <a:pt x="104" y="72"/>
                      <a:pt x="104" y="72"/>
                      <a:pt x="104" y="72"/>
                    </a:cubicBezTo>
                    <a:cubicBezTo>
                      <a:pt x="104" y="72"/>
                      <a:pt x="104" y="72"/>
                      <a:pt x="104" y="72"/>
                    </a:cubicBezTo>
                    <a:cubicBezTo>
                      <a:pt x="104" y="72"/>
                      <a:pt x="104" y="72"/>
                      <a:pt x="104" y="72"/>
                    </a:cubicBezTo>
                    <a:cubicBezTo>
                      <a:pt x="104" y="72"/>
                      <a:pt x="104" y="72"/>
                      <a:pt x="104" y="72"/>
                    </a:cubicBezTo>
                    <a:cubicBezTo>
                      <a:pt x="104" y="72"/>
                      <a:pt x="104" y="72"/>
                      <a:pt x="104" y="72"/>
                    </a:cubicBezTo>
                    <a:cubicBezTo>
                      <a:pt x="104" y="72"/>
                      <a:pt x="104" y="72"/>
                      <a:pt x="104" y="72"/>
                    </a:cubicBezTo>
                    <a:cubicBezTo>
                      <a:pt x="104" y="72"/>
                      <a:pt x="104" y="72"/>
                      <a:pt x="104" y="72"/>
                    </a:cubicBezTo>
                    <a:cubicBezTo>
                      <a:pt x="104" y="72"/>
                      <a:pt x="104" y="72"/>
                      <a:pt x="104" y="72"/>
                    </a:cubicBezTo>
                    <a:cubicBezTo>
                      <a:pt x="103" y="72"/>
                      <a:pt x="103" y="72"/>
                      <a:pt x="103" y="72"/>
                    </a:cubicBezTo>
                    <a:cubicBezTo>
                      <a:pt x="103" y="72"/>
                      <a:pt x="103" y="72"/>
                      <a:pt x="103" y="72"/>
                    </a:cubicBezTo>
                    <a:cubicBezTo>
                      <a:pt x="103" y="72"/>
                      <a:pt x="103" y="72"/>
                      <a:pt x="103" y="72"/>
                    </a:cubicBezTo>
                    <a:cubicBezTo>
                      <a:pt x="103" y="72"/>
                      <a:pt x="103" y="72"/>
                      <a:pt x="103" y="72"/>
                    </a:cubicBezTo>
                    <a:cubicBezTo>
                      <a:pt x="103" y="72"/>
                      <a:pt x="103" y="72"/>
                      <a:pt x="103" y="72"/>
                    </a:cubicBezTo>
                    <a:cubicBezTo>
                      <a:pt x="103" y="72"/>
                      <a:pt x="103" y="72"/>
                      <a:pt x="103" y="72"/>
                    </a:cubicBezTo>
                    <a:cubicBezTo>
                      <a:pt x="103" y="72"/>
                      <a:pt x="103" y="72"/>
                      <a:pt x="103" y="72"/>
                    </a:cubicBezTo>
                    <a:cubicBezTo>
                      <a:pt x="103" y="72"/>
                      <a:pt x="103" y="72"/>
                      <a:pt x="103" y="72"/>
                    </a:cubicBezTo>
                    <a:cubicBezTo>
                      <a:pt x="103" y="72"/>
                      <a:pt x="103" y="72"/>
                      <a:pt x="103" y="72"/>
                    </a:cubicBezTo>
                    <a:cubicBezTo>
                      <a:pt x="103" y="72"/>
                      <a:pt x="103" y="72"/>
                      <a:pt x="103" y="72"/>
                    </a:cubicBezTo>
                    <a:cubicBezTo>
                      <a:pt x="103" y="72"/>
                      <a:pt x="103" y="72"/>
                      <a:pt x="103" y="72"/>
                    </a:cubicBezTo>
                    <a:cubicBezTo>
                      <a:pt x="103" y="72"/>
                      <a:pt x="103" y="72"/>
                      <a:pt x="103" y="72"/>
                    </a:cubicBezTo>
                    <a:cubicBezTo>
                      <a:pt x="103" y="72"/>
                      <a:pt x="103" y="72"/>
                      <a:pt x="103" y="72"/>
                    </a:cubicBezTo>
                    <a:cubicBezTo>
                      <a:pt x="102" y="72"/>
                      <a:pt x="102" y="72"/>
                      <a:pt x="102" y="72"/>
                    </a:cubicBezTo>
                    <a:cubicBezTo>
                      <a:pt x="102" y="72"/>
                      <a:pt x="102" y="72"/>
                      <a:pt x="102" y="72"/>
                    </a:cubicBezTo>
                    <a:cubicBezTo>
                      <a:pt x="102" y="72"/>
                      <a:pt x="102" y="72"/>
                      <a:pt x="102" y="72"/>
                    </a:cubicBezTo>
                    <a:cubicBezTo>
                      <a:pt x="102" y="72"/>
                      <a:pt x="102" y="72"/>
                      <a:pt x="102" y="72"/>
                    </a:cubicBezTo>
                    <a:cubicBezTo>
                      <a:pt x="102" y="72"/>
                      <a:pt x="102" y="72"/>
                      <a:pt x="102" y="72"/>
                    </a:cubicBezTo>
                    <a:cubicBezTo>
                      <a:pt x="102" y="72"/>
                      <a:pt x="102" y="72"/>
                      <a:pt x="102" y="72"/>
                    </a:cubicBezTo>
                    <a:cubicBezTo>
                      <a:pt x="102" y="72"/>
                      <a:pt x="102" y="72"/>
                      <a:pt x="102" y="72"/>
                    </a:cubicBezTo>
                    <a:cubicBezTo>
                      <a:pt x="102" y="72"/>
                      <a:pt x="102" y="72"/>
                      <a:pt x="102" y="72"/>
                    </a:cubicBezTo>
                    <a:cubicBezTo>
                      <a:pt x="102" y="72"/>
                      <a:pt x="102" y="72"/>
                      <a:pt x="102" y="72"/>
                    </a:cubicBezTo>
                    <a:cubicBezTo>
                      <a:pt x="102" y="72"/>
                      <a:pt x="102" y="72"/>
                      <a:pt x="102" y="72"/>
                    </a:cubicBezTo>
                    <a:cubicBezTo>
                      <a:pt x="102" y="72"/>
                      <a:pt x="102" y="72"/>
                      <a:pt x="102" y="72"/>
                    </a:cubicBezTo>
                    <a:cubicBezTo>
                      <a:pt x="101" y="72"/>
                      <a:pt x="101" y="72"/>
                      <a:pt x="101" y="72"/>
                    </a:cubicBezTo>
                    <a:cubicBezTo>
                      <a:pt x="101" y="73"/>
                      <a:pt x="101" y="73"/>
                      <a:pt x="101" y="73"/>
                    </a:cubicBezTo>
                    <a:cubicBezTo>
                      <a:pt x="101" y="72"/>
                      <a:pt x="101" y="72"/>
                      <a:pt x="101" y="72"/>
                    </a:cubicBezTo>
                    <a:cubicBezTo>
                      <a:pt x="101" y="73"/>
                      <a:pt x="101" y="73"/>
                      <a:pt x="101" y="73"/>
                    </a:cubicBezTo>
                    <a:cubicBezTo>
                      <a:pt x="101" y="73"/>
                      <a:pt x="101" y="73"/>
                      <a:pt x="101" y="73"/>
                    </a:cubicBezTo>
                    <a:cubicBezTo>
                      <a:pt x="101" y="73"/>
                      <a:pt x="101" y="73"/>
                      <a:pt x="101" y="73"/>
                    </a:cubicBezTo>
                    <a:cubicBezTo>
                      <a:pt x="101" y="73"/>
                      <a:pt x="101" y="73"/>
                      <a:pt x="101" y="73"/>
                    </a:cubicBezTo>
                    <a:cubicBezTo>
                      <a:pt x="101" y="73"/>
                      <a:pt x="101" y="73"/>
                      <a:pt x="101" y="73"/>
                    </a:cubicBezTo>
                    <a:cubicBezTo>
                      <a:pt x="101" y="73"/>
                      <a:pt x="101" y="73"/>
                      <a:pt x="101" y="73"/>
                    </a:cubicBezTo>
                    <a:cubicBezTo>
                      <a:pt x="100" y="73"/>
                      <a:pt x="100" y="73"/>
                      <a:pt x="100" y="73"/>
                    </a:cubicBezTo>
                    <a:cubicBezTo>
                      <a:pt x="100" y="73"/>
                      <a:pt x="100" y="73"/>
                      <a:pt x="100" y="73"/>
                    </a:cubicBezTo>
                    <a:cubicBezTo>
                      <a:pt x="100" y="73"/>
                      <a:pt x="100" y="73"/>
                      <a:pt x="100" y="73"/>
                    </a:cubicBezTo>
                    <a:cubicBezTo>
                      <a:pt x="100" y="73"/>
                      <a:pt x="100" y="73"/>
                      <a:pt x="100" y="73"/>
                    </a:cubicBezTo>
                    <a:cubicBezTo>
                      <a:pt x="100" y="73"/>
                      <a:pt x="100" y="73"/>
                      <a:pt x="100" y="73"/>
                    </a:cubicBezTo>
                    <a:cubicBezTo>
                      <a:pt x="100" y="73"/>
                      <a:pt x="100" y="73"/>
                      <a:pt x="100" y="73"/>
                    </a:cubicBezTo>
                    <a:cubicBezTo>
                      <a:pt x="100" y="72"/>
                      <a:pt x="100" y="72"/>
                      <a:pt x="100" y="72"/>
                    </a:cubicBezTo>
                    <a:cubicBezTo>
                      <a:pt x="100" y="72"/>
                      <a:pt x="100" y="72"/>
                      <a:pt x="100" y="72"/>
                    </a:cubicBezTo>
                    <a:cubicBezTo>
                      <a:pt x="99" y="73"/>
                      <a:pt x="99" y="73"/>
                      <a:pt x="99" y="73"/>
                    </a:cubicBezTo>
                    <a:cubicBezTo>
                      <a:pt x="99" y="72"/>
                      <a:pt x="99" y="72"/>
                      <a:pt x="99" y="72"/>
                    </a:cubicBezTo>
                    <a:cubicBezTo>
                      <a:pt x="99" y="72"/>
                      <a:pt x="99" y="72"/>
                      <a:pt x="99" y="72"/>
                    </a:cubicBezTo>
                    <a:cubicBezTo>
                      <a:pt x="99" y="72"/>
                      <a:pt x="99" y="72"/>
                      <a:pt x="99" y="72"/>
                    </a:cubicBezTo>
                    <a:cubicBezTo>
                      <a:pt x="98" y="72"/>
                      <a:pt x="98" y="72"/>
                      <a:pt x="98" y="72"/>
                    </a:cubicBezTo>
                    <a:cubicBezTo>
                      <a:pt x="98" y="72"/>
                      <a:pt x="98" y="72"/>
                      <a:pt x="98" y="72"/>
                    </a:cubicBezTo>
                    <a:cubicBezTo>
                      <a:pt x="98" y="72"/>
                      <a:pt x="98" y="72"/>
                      <a:pt x="98" y="72"/>
                    </a:cubicBezTo>
                    <a:cubicBezTo>
                      <a:pt x="98" y="72"/>
                      <a:pt x="98" y="72"/>
                      <a:pt x="98" y="72"/>
                    </a:cubicBezTo>
                    <a:cubicBezTo>
                      <a:pt x="98" y="72"/>
                      <a:pt x="98" y="72"/>
                      <a:pt x="98" y="72"/>
                    </a:cubicBezTo>
                    <a:cubicBezTo>
                      <a:pt x="97" y="72"/>
                      <a:pt x="97" y="72"/>
                      <a:pt x="97" y="72"/>
                    </a:cubicBezTo>
                    <a:cubicBezTo>
                      <a:pt x="97" y="72"/>
                      <a:pt x="97" y="72"/>
                      <a:pt x="97" y="72"/>
                    </a:cubicBezTo>
                    <a:cubicBezTo>
                      <a:pt x="97" y="72"/>
                      <a:pt x="97" y="72"/>
                      <a:pt x="97" y="72"/>
                    </a:cubicBezTo>
                    <a:cubicBezTo>
                      <a:pt x="97" y="72"/>
                      <a:pt x="97" y="72"/>
                      <a:pt x="97" y="72"/>
                    </a:cubicBezTo>
                    <a:cubicBezTo>
                      <a:pt x="97" y="72"/>
                      <a:pt x="97" y="72"/>
                      <a:pt x="97" y="72"/>
                    </a:cubicBezTo>
                    <a:cubicBezTo>
                      <a:pt x="97" y="72"/>
                      <a:pt x="97" y="72"/>
                      <a:pt x="97" y="72"/>
                    </a:cubicBezTo>
                    <a:cubicBezTo>
                      <a:pt x="97" y="73"/>
                      <a:pt x="97" y="73"/>
                      <a:pt x="97" y="73"/>
                    </a:cubicBezTo>
                    <a:cubicBezTo>
                      <a:pt x="97" y="73"/>
                      <a:pt x="97" y="73"/>
                      <a:pt x="97" y="73"/>
                    </a:cubicBezTo>
                    <a:cubicBezTo>
                      <a:pt x="96" y="73"/>
                      <a:pt x="96" y="73"/>
                      <a:pt x="96" y="73"/>
                    </a:cubicBezTo>
                    <a:cubicBezTo>
                      <a:pt x="96" y="73"/>
                      <a:pt x="96" y="73"/>
                      <a:pt x="96" y="73"/>
                    </a:cubicBezTo>
                    <a:cubicBezTo>
                      <a:pt x="96" y="73"/>
                      <a:pt x="96" y="73"/>
                      <a:pt x="96" y="73"/>
                    </a:cubicBezTo>
                    <a:cubicBezTo>
                      <a:pt x="96" y="73"/>
                      <a:pt x="96" y="73"/>
                      <a:pt x="96" y="73"/>
                    </a:cubicBezTo>
                    <a:cubicBezTo>
                      <a:pt x="96" y="73"/>
                      <a:pt x="96" y="73"/>
                      <a:pt x="96" y="73"/>
                    </a:cubicBezTo>
                    <a:cubicBezTo>
                      <a:pt x="96" y="73"/>
                      <a:pt x="96" y="73"/>
                      <a:pt x="96" y="73"/>
                    </a:cubicBezTo>
                    <a:cubicBezTo>
                      <a:pt x="96" y="73"/>
                      <a:pt x="96" y="73"/>
                      <a:pt x="96" y="73"/>
                    </a:cubicBezTo>
                    <a:cubicBezTo>
                      <a:pt x="95" y="73"/>
                      <a:pt x="95" y="73"/>
                      <a:pt x="95" y="73"/>
                    </a:cubicBezTo>
                    <a:cubicBezTo>
                      <a:pt x="95" y="73"/>
                      <a:pt x="95" y="73"/>
                      <a:pt x="95" y="73"/>
                    </a:cubicBezTo>
                    <a:cubicBezTo>
                      <a:pt x="95" y="73"/>
                      <a:pt x="95" y="73"/>
                      <a:pt x="95" y="73"/>
                    </a:cubicBezTo>
                    <a:cubicBezTo>
                      <a:pt x="95" y="73"/>
                      <a:pt x="95" y="73"/>
                      <a:pt x="95" y="73"/>
                    </a:cubicBezTo>
                    <a:cubicBezTo>
                      <a:pt x="95" y="73"/>
                      <a:pt x="95" y="73"/>
                      <a:pt x="95" y="73"/>
                    </a:cubicBezTo>
                    <a:cubicBezTo>
                      <a:pt x="94" y="73"/>
                      <a:pt x="94" y="73"/>
                      <a:pt x="94" y="73"/>
                    </a:cubicBezTo>
                    <a:cubicBezTo>
                      <a:pt x="94" y="73"/>
                      <a:pt x="94" y="73"/>
                      <a:pt x="94" y="73"/>
                    </a:cubicBezTo>
                    <a:cubicBezTo>
                      <a:pt x="94" y="73"/>
                      <a:pt x="94" y="73"/>
                      <a:pt x="94" y="73"/>
                    </a:cubicBezTo>
                    <a:cubicBezTo>
                      <a:pt x="94" y="73"/>
                      <a:pt x="94" y="73"/>
                      <a:pt x="94" y="73"/>
                    </a:cubicBezTo>
                    <a:cubicBezTo>
                      <a:pt x="94" y="73"/>
                      <a:pt x="94" y="73"/>
                      <a:pt x="94" y="73"/>
                    </a:cubicBezTo>
                    <a:cubicBezTo>
                      <a:pt x="94" y="73"/>
                      <a:pt x="94" y="73"/>
                      <a:pt x="94" y="73"/>
                    </a:cubicBezTo>
                    <a:cubicBezTo>
                      <a:pt x="94" y="73"/>
                      <a:pt x="94" y="73"/>
                      <a:pt x="94" y="73"/>
                    </a:cubicBezTo>
                    <a:cubicBezTo>
                      <a:pt x="94" y="73"/>
                      <a:pt x="94" y="73"/>
                      <a:pt x="94" y="73"/>
                    </a:cubicBezTo>
                    <a:cubicBezTo>
                      <a:pt x="94" y="73"/>
                      <a:pt x="94" y="73"/>
                      <a:pt x="94" y="73"/>
                    </a:cubicBezTo>
                    <a:cubicBezTo>
                      <a:pt x="94" y="73"/>
                      <a:pt x="94" y="73"/>
                      <a:pt x="94" y="73"/>
                    </a:cubicBezTo>
                    <a:cubicBezTo>
                      <a:pt x="94" y="73"/>
                      <a:pt x="94" y="73"/>
                      <a:pt x="94" y="73"/>
                    </a:cubicBezTo>
                    <a:cubicBezTo>
                      <a:pt x="93" y="73"/>
                      <a:pt x="93" y="73"/>
                      <a:pt x="93" y="73"/>
                    </a:cubicBezTo>
                    <a:cubicBezTo>
                      <a:pt x="93" y="73"/>
                      <a:pt x="93" y="73"/>
                      <a:pt x="93" y="73"/>
                    </a:cubicBezTo>
                    <a:cubicBezTo>
                      <a:pt x="93" y="73"/>
                      <a:pt x="93" y="73"/>
                      <a:pt x="93" y="73"/>
                    </a:cubicBezTo>
                    <a:cubicBezTo>
                      <a:pt x="93" y="73"/>
                      <a:pt x="93" y="73"/>
                      <a:pt x="93" y="73"/>
                    </a:cubicBezTo>
                    <a:cubicBezTo>
                      <a:pt x="93" y="73"/>
                      <a:pt x="93" y="73"/>
                      <a:pt x="93" y="73"/>
                    </a:cubicBezTo>
                    <a:cubicBezTo>
                      <a:pt x="93" y="73"/>
                      <a:pt x="93" y="73"/>
                      <a:pt x="93" y="73"/>
                    </a:cubicBezTo>
                    <a:cubicBezTo>
                      <a:pt x="93" y="73"/>
                      <a:pt x="93" y="73"/>
                      <a:pt x="93" y="73"/>
                    </a:cubicBezTo>
                    <a:cubicBezTo>
                      <a:pt x="93" y="73"/>
                      <a:pt x="93" y="73"/>
                      <a:pt x="93" y="73"/>
                    </a:cubicBezTo>
                    <a:cubicBezTo>
                      <a:pt x="93" y="73"/>
                      <a:pt x="93" y="73"/>
                      <a:pt x="93" y="73"/>
                    </a:cubicBezTo>
                    <a:cubicBezTo>
                      <a:pt x="93" y="73"/>
                      <a:pt x="93" y="73"/>
                      <a:pt x="93" y="73"/>
                    </a:cubicBezTo>
                    <a:cubicBezTo>
                      <a:pt x="92" y="73"/>
                      <a:pt x="92" y="73"/>
                      <a:pt x="92" y="73"/>
                    </a:cubicBezTo>
                    <a:cubicBezTo>
                      <a:pt x="92" y="73"/>
                      <a:pt x="92" y="73"/>
                      <a:pt x="92" y="73"/>
                    </a:cubicBezTo>
                    <a:cubicBezTo>
                      <a:pt x="92" y="73"/>
                      <a:pt x="92" y="73"/>
                      <a:pt x="92" y="73"/>
                    </a:cubicBezTo>
                    <a:cubicBezTo>
                      <a:pt x="92" y="73"/>
                      <a:pt x="92" y="73"/>
                      <a:pt x="92" y="73"/>
                    </a:cubicBezTo>
                    <a:cubicBezTo>
                      <a:pt x="92" y="73"/>
                      <a:pt x="92" y="73"/>
                      <a:pt x="92" y="73"/>
                    </a:cubicBezTo>
                    <a:cubicBezTo>
                      <a:pt x="92" y="72"/>
                      <a:pt x="92" y="72"/>
                      <a:pt x="92" y="72"/>
                    </a:cubicBezTo>
                    <a:cubicBezTo>
                      <a:pt x="92" y="72"/>
                      <a:pt x="92" y="72"/>
                      <a:pt x="92" y="72"/>
                    </a:cubicBezTo>
                    <a:cubicBezTo>
                      <a:pt x="91" y="72"/>
                      <a:pt x="91" y="72"/>
                      <a:pt x="91" y="72"/>
                    </a:cubicBezTo>
                    <a:cubicBezTo>
                      <a:pt x="91" y="72"/>
                      <a:pt x="91" y="72"/>
                      <a:pt x="91" y="72"/>
                    </a:cubicBezTo>
                    <a:cubicBezTo>
                      <a:pt x="91" y="72"/>
                      <a:pt x="91" y="72"/>
                      <a:pt x="91" y="72"/>
                    </a:cubicBezTo>
                    <a:cubicBezTo>
                      <a:pt x="91" y="72"/>
                      <a:pt x="91" y="72"/>
                      <a:pt x="91" y="72"/>
                    </a:cubicBezTo>
                    <a:cubicBezTo>
                      <a:pt x="91" y="72"/>
                      <a:pt x="91" y="72"/>
                      <a:pt x="91" y="72"/>
                    </a:cubicBezTo>
                    <a:cubicBezTo>
                      <a:pt x="91" y="72"/>
                      <a:pt x="91" y="72"/>
                      <a:pt x="91" y="72"/>
                    </a:cubicBezTo>
                    <a:cubicBezTo>
                      <a:pt x="91" y="72"/>
                      <a:pt x="91" y="72"/>
                      <a:pt x="91" y="72"/>
                    </a:cubicBezTo>
                    <a:cubicBezTo>
                      <a:pt x="91" y="71"/>
                      <a:pt x="91" y="71"/>
                      <a:pt x="91" y="71"/>
                    </a:cubicBezTo>
                    <a:cubicBezTo>
                      <a:pt x="91" y="71"/>
                      <a:pt x="91" y="71"/>
                      <a:pt x="91" y="71"/>
                    </a:cubicBezTo>
                    <a:cubicBezTo>
                      <a:pt x="91" y="71"/>
                      <a:pt x="91" y="71"/>
                      <a:pt x="91" y="71"/>
                    </a:cubicBezTo>
                    <a:cubicBezTo>
                      <a:pt x="91" y="71"/>
                      <a:pt x="91" y="71"/>
                      <a:pt x="91" y="71"/>
                    </a:cubicBezTo>
                    <a:cubicBezTo>
                      <a:pt x="91" y="71"/>
                      <a:pt x="91" y="71"/>
                      <a:pt x="91" y="71"/>
                    </a:cubicBezTo>
                    <a:cubicBezTo>
                      <a:pt x="91" y="71"/>
                      <a:pt x="91" y="71"/>
                      <a:pt x="91" y="71"/>
                    </a:cubicBezTo>
                    <a:cubicBezTo>
                      <a:pt x="91" y="71"/>
                      <a:pt x="91" y="71"/>
                      <a:pt x="91" y="71"/>
                    </a:cubicBezTo>
                    <a:cubicBezTo>
                      <a:pt x="91" y="71"/>
                      <a:pt x="91" y="71"/>
                      <a:pt x="91" y="71"/>
                    </a:cubicBezTo>
                    <a:cubicBezTo>
                      <a:pt x="90" y="71"/>
                      <a:pt x="90" y="71"/>
                      <a:pt x="90" y="71"/>
                    </a:cubicBezTo>
                    <a:cubicBezTo>
                      <a:pt x="90" y="71"/>
                      <a:pt x="90" y="71"/>
                      <a:pt x="90" y="71"/>
                    </a:cubicBezTo>
                    <a:cubicBezTo>
                      <a:pt x="90" y="71"/>
                      <a:pt x="90" y="71"/>
                      <a:pt x="90" y="71"/>
                    </a:cubicBezTo>
                    <a:cubicBezTo>
                      <a:pt x="90" y="71"/>
                      <a:pt x="90" y="71"/>
                      <a:pt x="90" y="71"/>
                    </a:cubicBezTo>
                    <a:cubicBezTo>
                      <a:pt x="90" y="71"/>
                      <a:pt x="90" y="71"/>
                      <a:pt x="90" y="71"/>
                    </a:cubicBezTo>
                    <a:cubicBezTo>
                      <a:pt x="90" y="71"/>
                      <a:pt x="90" y="71"/>
                      <a:pt x="90" y="71"/>
                    </a:cubicBezTo>
                    <a:cubicBezTo>
                      <a:pt x="90" y="71"/>
                      <a:pt x="90" y="71"/>
                      <a:pt x="90" y="71"/>
                    </a:cubicBezTo>
                    <a:cubicBezTo>
                      <a:pt x="90" y="71"/>
                      <a:pt x="90" y="71"/>
                      <a:pt x="90" y="71"/>
                    </a:cubicBezTo>
                    <a:cubicBezTo>
                      <a:pt x="90" y="71"/>
                      <a:pt x="90" y="71"/>
                      <a:pt x="90" y="71"/>
                    </a:cubicBezTo>
                    <a:cubicBezTo>
                      <a:pt x="89" y="70"/>
                      <a:pt x="89" y="70"/>
                      <a:pt x="89" y="70"/>
                    </a:cubicBezTo>
                    <a:cubicBezTo>
                      <a:pt x="89" y="70"/>
                      <a:pt x="89" y="70"/>
                      <a:pt x="89" y="70"/>
                    </a:cubicBezTo>
                    <a:cubicBezTo>
                      <a:pt x="89" y="70"/>
                      <a:pt x="89" y="70"/>
                      <a:pt x="89" y="70"/>
                    </a:cubicBezTo>
                    <a:cubicBezTo>
                      <a:pt x="89" y="70"/>
                      <a:pt x="89" y="70"/>
                      <a:pt x="89" y="70"/>
                    </a:cubicBezTo>
                    <a:cubicBezTo>
                      <a:pt x="89" y="70"/>
                      <a:pt x="89" y="70"/>
                      <a:pt x="89" y="70"/>
                    </a:cubicBezTo>
                    <a:cubicBezTo>
                      <a:pt x="89" y="70"/>
                      <a:pt x="89" y="70"/>
                      <a:pt x="89" y="70"/>
                    </a:cubicBezTo>
                    <a:cubicBezTo>
                      <a:pt x="89" y="70"/>
                      <a:pt x="89" y="70"/>
                      <a:pt x="89" y="70"/>
                    </a:cubicBezTo>
                    <a:cubicBezTo>
                      <a:pt x="88" y="70"/>
                      <a:pt x="88" y="70"/>
                      <a:pt x="88" y="70"/>
                    </a:cubicBezTo>
                    <a:cubicBezTo>
                      <a:pt x="88" y="70"/>
                      <a:pt x="88" y="70"/>
                      <a:pt x="88" y="70"/>
                    </a:cubicBezTo>
                    <a:cubicBezTo>
                      <a:pt x="88" y="70"/>
                      <a:pt x="88" y="70"/>
                      <a:pt x="88" y="70"/>
                    </a:cubicBezTo>
                    <a:cubicBezTo>
                      <a:pt x="88" y="70"/>
                      <a:pt x="88" y="70"/>
                      <a:pt x="88" y="70"/>
                    </a:cubicBezTo>
                    <a:cubicBezTo>
                      <a:pt x="88" y="69"/>
                      <a:pt x="88" y="69"/>
                      <a:pt x="88" y="69"/>
                    </a:cubicBezTo>
                    <a:cubicBezTo>
                      <a:pt x="88" y="69"/>
                      <a:pt x="88" y="69"/>
                      <a:pt x="88" y="69"/>
                    </a:cubicBezTo>
                    <a:cubicBezTo>
                      <a:pt x="87" y="69"/>
                      <a:pt x="87" y="69"/>
                      <a:pt x="87" y="69"/>
                    </a:cubicBezTo>
                    <a:cubicBezTo>
                      <a:pt x="87" y="69"/>
                      <a:pt x="87" y="69"/>
                      <a:pt x="87" y="69"/>
                    </a:cubicBezTo>
                    <a:cubicBezTo>
                      <a:pt x="87" y="69"/>
                      <a:pt x="87" y="69"/>
                      <a:pt x="87" y="69"/>
                    </a:cubicBezTo>
                    <a:cubicBezTo>
                      <a:pt x="87" y="69"/>
                      <a:pt x="87" y="69"/>
                      <a:pt x="87" y="69"/>
                    </a:cubicBezTo>
                    <a:cubicBezTo>
                      <a:pt x="87" y="68"/>
                      <a:pt x="87" y="68"/>
                      <a:pt x="87" y="68"/>
                    </a:cubicBezTo>
                    <a:cubicBezTo>
                      <a:pt x="87" y="68"/>
                      <a:pt x="87" y="68"/>
                      <a:pt x="87" y="68"/>
                    </a:cubicBezTo>
                    <a:cubicBezTo>
                      <a:pt x="87" y="68"/>
                      <a:pt x="87" y="68"/>
                      <a:pt x="87" y="68"/>
                    </a:cubicBezTo>
                    <a:cubicBezTo>
                      <a:pt x="87" y="68"/>
                      <a:pt x="87" y="68"/>
                      <a:pt x="87" y="68"/>
                    </a:cubicBezTo>
                    <a:cubicBezTo>
                      <a:pt x="87" y="68"/>
                      <a:pt x="87" y="68"/>
                      <a:pt x="87" y="68"/>
                    </a:cubicBezTo>
                    <a:cubicBezTo>
                      <a:pt x="87" y="68"/>
                      <a:pt x="87" y="68"/>
                      <a:pt x="87" y="68"/>
                    </a:cubicBezTo>
                    <a:cubicBezTo>
                      <a:pt x="87" y="68"/>
                      <a:pt x="87" y="68"/>
                      <a:pt x="87" y="68"/>
                    </a:cubicBezTo>
                    <a:cubicBezTo>
                      <a:pt x="86" y="68"/>
                      <a:pt x="86" y="68"/>
                      <a:pt x="86" y="68"/>
                    </a:cubicBezTo>
                    <a:cubicBezTo>
                      <a:pt x="86" y="68"/>
                      <a:pt x="86" y="68"/>
                      <a:pt x="86" y="68"/>
                    </a:cubicBezTo>
                    <a:cubicBezTo>
                      <a:pt x="86" y="67"/>
                      <a:pt x="86" y="67"/>
                      <a:pt x="86" y="67"/>
                    </a:cubicBezTo>
                    <a:cubicBezTo>
                      <a:pt x="86" y="67"/>
                      <a:pt x="86" y="67"/>
                      <a:pt x="86" y="67"/>
                    </a:cubicBezTo>
                    <a:cubicBezTo>
                      <a:pt x="86" y="67"/>
                      <a:pt x="86" y="67"/>
                      <a:pt x="86" y="67"/>
                    </a:cubicBezTo>
                    <a:cubicBezTo>
                      <a:pt x="86" y="67"/>
                      <a:pt x="86" y="67"/>
                      <a:pt x="86" y="67"/>
                    </a:cubicBezTo>
                    <a:cubicBezTo>
                      <a:pt x="86" y="67"/>
                      <a:pt x="86" y="67"/>
                      <a:pt x="86" y="67"/>
                    </a:cubicBezTo>
                    <a:cubicBezTo>
                      <a:pt x="86" y="67"/>
                      <a:pt x="86" y="67"/>
                      <a:pt x="86" y="67"/>
                    </a:cubicBezTo>
                    <a:cubicBezTo>
                      <a:pt x="86" y="67"/>
                      <a:pt x="86" y="67"/>
                      <a:pt x="86" y="67"/>
                    </a:cubicBezTo>
                    <a:cubicBezTo>
                      <a:pt x="86" y="67"/>
                      <a:pt x="86" y="67"/>
                      <a:pt x="86" y="67"/>
                    </a:cubicBezTo>
                    <a:cubicBezTo>
                      <a:pt x="85" y="67"/>
                      <a:pt x="85" y="67"/>
                      <a:pt x="85" y="67"/>
                    </a:cubicBezTo>
                    <a:cubicBezTo>
                      <a:pt x="85" y="67"/>
                      <a:pt x="85" y="67"/>
                      <a:pt x="85" y="67"/>
                    </a:cubicBezTo>
                    <a:cubicBezTo>
                      <a:pt x="85" y="67"/>
                      <a:pt x="85" y="67"/>
                      <a:pt x="85" y="67"/>
                    </a:cubicBezTo>
                    <a:cubicBezTo>
                      <a:pt x="85" y="66"/>
                      <a:pt x="85" y="66"/>
                      <a:pt x="85" y="66"/>
                    </a:cubicBezTo>
                    <a:cubicBezTo>
                      <a:pt x="85" y="66"/>
                      <a:pt x="85" y="66"/>
                      <a:pt x="85" y="66"/>
                    </a:cubicBezTo>
                    <a:cubicBezTo>
                      <a:pt x="85" y="66"/>
                      <a:pt x="85" y="66"/>
                      <a:pt x="85" y="66"/>
                    </a:cubicBezTo>
                    <a:cubicBezTo>
                      <a:pt x="85" y="66"/>
                      <a:pt x="85" y="66"/>
                      <a:pt x="85" y="66"/>
                    </a:cubicBezTo>
                    <a:cubicBezTo>
                      <a:pt x="86" y="66"/>
                      <a:pt x="86" y="66"/>
                      <a:pt x="86" y="66"/>
                    </a:cubicBezTo>
                    <a:cubicBezTo>
                      <a:pt x="86" y="66"/>
                      <a:pt x="86" y="66"/>
                      <a:pt x="86" y="66"/>
                    </a:cubicBezTo>
                    <a:cubicBezTo>
                      <a:pt x="86" y="66"/>
                      <a:pt x="86" y="66"/>
                      <a:pt x="86" y="66"/>
                    </a:cubicBezTo>
                    <a:cubicBezTo>
                      <a:pt x="86" y="66"/>
                      <a:pt x="86" y="66"/>
                      <a:pt x="86" y="66"/>
                    </a:cubicBezTo>
                    <a:cubicBezTo>
                      <a:pt x="86" y="65"/>
                      <a:pt x="86" y="65"/>
                      <a:pt x="86" y="65"/>
                    </a:cubicBezTo>
                    <a:cubicBezTo>
                      <a:pt x="86" y="65"/>
                      <a:pt x="86" y="65"/>
                      <a:pt x="86" y="65"/>
                    </a:cubicBezTo>
                    <a:cubicBezTo>
                      <a:pt x="87" y="65"/>
                      <a:pt x="87" y="65"/>
                      <a:pt x="87" y="65"/>
                    </a:cubicBezTo>
                    <a:cubicBezTo>
                      <a:pt x="87" y="65"/>
                      <a:pt x="87" y="65"/>
                      <a:pt x="87" y="65"/>
                    </a:cubicBezTo>
                    <a:cubicBezTo>
                      <a:pt x="87" y="65"/>
                      <a:pt x="87" y="65"/>
                      <a:pt x="87" y="65"/>
                    </a:cubicBezTo>
                    <a:cubicBezTo>
                      <a:pt x="87" y="65"/>
                      <a:pt x="87" y="65"/>
                      <a:pt x="87" y="65"/>
                    </a:cubicBezTo>
                    <a:cubicBezTo>
                      <a:pt x="87" y="65"/>
                      <a:pt x="87" y="65"/>
                      <a:pt x="87" y="65"/>
                    </a:cubicBezTo>
                    <a:cubicBezTo>
                      <a:pt x="87" y="65"/>
                      <a:pt x="87" y="65"/>
                      <a:pt x="87" y="65"/>
                    </a:cubicBezTo>
                    <a:cubicBezTo>
                      <a:pt x="87" y="65"/>
                      <a:pt x="87" y="65"/>
                      <a:pt x="87" y="65"/>
                    </a:cubicBezTo>
                    <a:cubicBezTo>
                      <a:pt x="87" y="65"/>
                      <a:pt x="87" y="65"/>
                      <a:pt x="87" y="65"/>
                    </a:cubicBezTo>
                    <a:cubicBezTo>
                      <a:pt x="87" y="65"/>
                      <a:pt x="87" y="65"/>
                      <a:pt x="87" y="65"/>
                    </a:cubicBezTo>
                    <a:cubicBezTo>
                      <a:pt x="87" y="65"/>
                      <a:pt x="87" y="65"/>
                      <a:pt x="87" y="65"/>
                    </a:cubicBezTo>
                    <a:cubicBezTo>
                      <a:pt x="87" y="65"/>
                      <a:pt x="87" y="65"/>
                      <a:pt x="87" y="65"/>
                    </a:cubicBezTo>
                    <a:cubicBezTo>
                      <a:pt x="87" y="65"/>
                      <a:pt x="87" y="65"/>
                      <a:pt x="87" y="65"/>
                    </a:cubicBezTo>
                    <a:cubicBezTo>
                      <a:pt x="87" y="65"/>
                      <a:pt x="87" y="65"/>
                      <a:pt x="87" y="65"/>
                    </a:cubicBezTo>
                    <a:cubicBezTo>
                      <a:pt x="87" y="65"/>
                      <a:pt x="87" y="65"/>
                      <a:pt x="87" y="65"/>
                    </a:cubicBezTo>
                    <a:cubicBezTo>
                      <a:pt x="87" y="65"/>
                      <a:pt x="87" y="65"/>
                      <a:pt x="87" y="65"/>
                    </a:cubicBezTo>
                    <a:cubicBezTo>
                      <a:pt x="87" y="65"/>
                      <a:pt x="87" y="65"/>
                      <a:pt x="87" y="65"/>
                    </a:cubicBezTo>
                    <a:cubicBezTo>
                      <a:pt x="87" y="65"/>
                      <a:pt x="87" y="65"/>
                      <a:pt x="87" y="65"/>
                    </a:cubicBezTo>
                    <a:cubicBezTo>
                      <a:pt x="87" y="65"/>
                      <a:pt x="87" y="65"/>
                      <a:pt x="87" y="65"/>
                    </a:cubicBezTo>
                    <a:cubicBezTo>
                      <a:pt x="87" y="64"/>
                      <a:pt x="87" y="64"/>
                      <a:pt x="87" y="64"/>
                    </a:cubicBezTo>
                    <a:cubicBezTo>
                      <a:pt x="87" y="64"/>
                      <a:pt x="87" y="64"/>
                      <a:pt x="87" y="64"/>
                    </a:cubicBezTo>
                    <a:cubicBezTo>
                      <a:pt x="87" y="64"/>
                      <a:pt x="87" y="64"/>
                      <a:pt x="87" y="64"/>
                    </a:cubicBezTo>
                    <a:cubicBezTo>
                      <a:pt x="87" y="64"/>
                      <a:pt x="87" y="64"/>
                      <a:pt x="87" y="64"/>
                    </a:cubicBezTo>
                    <a:cubicBezTo>
                      <a:pt x="87" y="64"/>
                      <a:pt x="87" y="64"/>
                      <a:pt x="87" y="64"/>
                    </a:cubicBezTo>
                    <a:cubicBezTo>
                      <a:pt x="87" y="64"/>
                      <a:pt x="87" y="64"/>
                      <a:pt x="87" y="64"/>
                    </a:cubicBezTo>
                    <a:cubicBezTo>
                      <a:pt x="87" y="64"/>
                      <a:pt x="87" y="64"/>
                      <a:pt x="87" y="64"/>
                    </a:cubicBezTo>
                    <a:cubicBezTo>
                      <a:pt x="87" y="64"/>
                      <a:pt x="87" y="64"/>
                      <a:pt x="87" y="64"/>
                    </a:cubicBezTo>
                    <a:cubicBezTo>
                      <a:pt x="87" y="64"/>
                      <a:pt x="87" y="64"/>
                      <a:pt x="87" y="64"/>
                    </a:cubicBezTo>
                    <a:cubicBezTo>
                      <a:pt x="87" y="63"/>
                      <a:pt x="87" y="63"/>
                      <a:pt x="87" y="63"/>
                    </a:cubicBezTo>
                    <a:cubicBezTo>
                      <a:pt x="87" y="63"/>
                      <a:pt x="87" y="63"/>
                      <a:pt x="87" y="63"/>
                    </a:cubicBezTo>
                    <a:cubicBezTo>
                      <a:pt x="87" y="63"/>
                      <a:pt x="87" y="63"/>
                      <a:pt x="87" y="63"/>
                    </a:cubicBezTo>
                    <a:cubicBezTo>
                      <a:pt x="87" y="63"/>
                      <a:pt x="87" y="63"/>
                      <a:pt x="87" y="63"/>
                    </a:cubicBezTo>
                    <a:cubicBezTo>
                      <a:pt x="87" y="63"/>
                      <a:pt x="87" y="63"/>
                      <a:pt x="87" y="63"/>
                    </a:cubicBezTo>
                    <a:cubicBezTo>
                      <a:pt x="87" y="63"/>
                      <a:pt x="87" y="63"/>
                      <a:pt x="87" y="63"/>
                    </a:cubicBezTo>
                    <a:cubicBezTo>
                      <a:pt x="87" y="63"/>
                      <a:pt x="87" y="63"/>
                      <a:pt x="87" y="63"/>
                    </a:cubicBezTo>
                    <a:cubicBezTo>
                      <a:pt x="87" y="63"/>
                      <a:pt x="87" y="63"/>
                      <a:pt x="87" y="63"/>
                    </a:cubicBezTo>
                    <a:cubicBezTo>
                      <a:pt x="87" y="62"/>
                      <a:pt x="87" y="62"/>
                      <a:pt x="87" y="62"/>
                    </a:cubicBezTo>
                    <a:cubicBezTo>
                      <a:pt x="87" y="62"/>
                      <a:pt x="87" y="62"/>
                      <a:pt x="87" y="62"/>
                    </a:cubicBezTo>
                    <a:cubicBezTo>
                      <a:pt x="87" y="62"/>
                      <a:pt x="87" y="62"/>
                      <a:pt x="87" y="62"/>
                    </a:cubicBezTo>
                    <a:cubicBezTo>
                      <a:pt x="87" y="62"/>
                      <a:pt x="87" y="62"/>
                      <a:pt x="87" y="62"/>
                    </a:cubicBezTo>
                    <a:cubicBezTo>
                      <a:pt x="87" y="61"/>
                      <a:pt x="87" y="61"/>
                      <a:pt x="87" y="61"/>
                    </a:cubicBezTo>
                    <a:cubicBezTo>
                      <a:pt x="87" y="61"/>
                      <a:pt x="87" y="61"/>
                      <a:pt x="87" y="61"/>
                    </a:cubicBezTo>
                    <a:cubicBezTo>
                      <a:pt x="87" y="61"/>
                      <a:pt x="87" y="61"/>
                      <a:pt x="87" y="61"/>
                    </a:cubicBezTo>
                    <a:cubicBezTo>
                      <a:pt x="87" y="61"/>
                      <a:pt x="87" y="61"/>
                      <a:pt x="87" y="61"/>
                    </a:cubicBezTo>
                    <a:cubicBezTo>
                      <a:pt x="87" y="61"/>
                      <a:pt x="87" y="61"/>
                      <a:pt x="87" y="61"/>
                    </a:cubicBezTo>
                    <a:cubicBezTo>
                      <a:pt x="87" y="61"/>
                      <a:pt x="87" y="61"/>
                      <a:pt x="87" y="61"/>
                    </a:cubicBezTo>
                    <a:cubicBezTo>
                      <a:pt x="87" y="61"/>
                      <a:pt x="87" y="61"/>
                      <a:pt x="87" y="61"/>
                    </a:cubicBezTo>
                    <a:cubicBezTo>
                      <a:pt x="86" y="60"/>
                      <a:pt x="86" y="60"/>
                      <a:pt x="86" y="60"/>
                    </a:cubicBezTo>
                    <a:cubicBezTo>
                      <a:pt x="87" y="60"/>
                      <a:pt x="87" y="60"/>
                      <a:pt x="87" y="60"/>
                    </a:cubicBezTo>
                    <a:cubicBezTo>
                      <a:pt x="86" y="60"/>
                      <a:pt x="86" y="60"/>
                      <a:pt x="86" y="60"/>
                    </a:cubicBezTo>
                    <a:cubicBezTo>
                      <a:pt x="87" y="60"/>
                      <a:pt x="87" y="60"/>
                      <a:pt x="87" y="60"/>
                    </a:cubicBezTo>
                    <a:cubicBezTo>
                      <a:pt x="86" y="59"/>
                      <a:pt x="86" y="59"/>
                      <a:pt x="86" y="59"/>
                    </a:cubicBezTo>
                    <a:cubicBezTo>
                      <a:pt x="85" y="59"/>
                      <a:pt x="85" y="59"/>
                      <a:pt x="85" y="59"/>
                    </a:cubicBezTo>
                    <a:cubicBezTo>
                      <a:pt x="85" y="59"/>
                      <a:pt x="85" y="59"/>
                      <a:pt x="85" y="59"/>
                    </a:cubicBezTo>
                    <a:cubicBezTo>
                      <a:pt x="85" y="59"/>
                      <a:pt x="85" y="59"/>
                      <a:pt x="85" y="59"/>
                    </a:cubicBezTo>
                    <a:cubicBezTo>
                      <a:pt x="85" y="60"/>
                      <a:pt x="85" y="60"/>
                      <a:pt x="85" y="60"/>
                    </a:cubicBezTo>
                    <a:cubicBezTo>
                      <a:pt x="85" y="60"/>
                      <a:pt x="85" y="60"/>
                      <a:pt x="85" y="60"/>
                    </a:cubicBezTo>
                    <a:cubicBezTo>
                      <a:pt x="85" y="60"/>
                      <a:pt x="85" y="60"/>
                      <a:pt x="85" y="60"/>
                    </a:cubicBezTo>
                    <a:cubicBezTo>
                      <a:pt x="84" y="60"/>
                      <a:pt x="84" y="60"/>
                      <a:pt x="84" y="60"/>
                    </a:cubicBezTo>
                    <a:cubicBezTo>
                      <a:pt x="84" y="60"/>
                      <a:pt x="84" y="60"/>
                      <a:pt x="84" y="60"/>
                    </a:cubicBezTo>
                    <a:cubicBezTo>
                      <a:pt x="84" y="60"/>
                      <a:pt x="84" y="60"/>
                      <a:pt x="84" y="60"/>
                    </a:cubicBezTo>
                    <a:cubicBezTo>
                      <a:pt x="84" y="60"/>
                      <a:pt x="84" y="60"/>
                      <a:pt x="84" y="60"/>
                    </a:cubicBezTo>
                    <a:cubicBezTo>
                      <a:pt x="84" y="60"/>
                      <a:pt x="84" y="60"/>
                      <a:pt x="84" y="60"/>
                    </a:cubicBezTo>
                    <a:cubicBezTo>
                      <a:pt x="84" y="60"/>
                      <a:pt x="84" y="60"/>
                      <a:pt x="84" y="60"/>
                    </a:cubicBezTo>
                    <a:cubicBezTo>
                      <a:pt x="84" y="60"/>
                      <a:pt x="84" y="60"/>
                      <a:pt x="84" y="60"/>
                    </a:cubicBezTo>
                    <a:cubicBezTo>
                      <a:pt x="84" y="60"/>
                      <a:pt x="84" y="60"/>
                      <a:pt x="84" y="60"/>
                    </a:cubicBezTo>
                    <a:cubicBezTo>
                      <a:pt x="84" y="59"/>
                      <a:pt x="84" y="59"/>
                      <a:pt x="84" y="59"/>
                    </a:cubicBezTo>
                    <a:cubicBezTo>
                      <a:pt x="83" y="59"/>
                      <a:pt x="83" y="59"/>
                      <a:pt x="83" y="59"/>
                    </a:cubicBezTo>
                    <a:cubicBezTo>
                      <a:pt x="83" y="59"/>
                      <a:pt x="83" y="59"/>
                      <a:pt x="83" y="59"/>
                    </a:cubicBezTo>
                    <a:cubicBezTo>
                      <a:pt x="84" y="59"/>
                      <a:pt x="84" y="59"/>
                      <a:pt x="84" y="59"/>
                    </a:cubicBezTo>
                    <a:cubicBezTo>
                      <a:pt x="83" y="58"/>
                      <a:pt x="83" y="58"/>
                      <a:pt x="83" y="58"/>
                    </a:cubicBezTo>
                    <a:cubicBezTo>
                      <a:pt x="84" y="58"/>
                      <a:pt x="84" y="58"/>
                      <a:pt x="84" y="58"/>
                    </a:cubicBezTo>
                    <a:cubicBezTo>
                      <a:pt x="84" y="58"/>
                      <a:pt x="84" y="58"/>
                      <a:pt x="84" y="58"/>
                    </a:cubicBezTo>
                    <a:cubicBezTo>
                      <a:pt x="84" y="58"/>
                      <a:pt x="84" y="58"/>
                      <a:pt x="84" y="58"/>
                    </a:cubicBezTo>
                    <a:cubicBezTo>
                      <a:pt x="84" y="58"/>
                      <a:pt x="84" y="58"/>
                      <a:pt x="84" y="58"/>
                    </a:cubicBezTo>
                    <a:cubicBezTo>
                      <a:pt x="83" y="58"/>
                      <a:pt x="83" y="58"/>
                      <a:pt x="83" y="58"/>
                    </a:cubicBezTo>
                    <a:cubicBezTo>
                      <a:pt x="83" y="58"/>
                      <a:pt x="83" y="58"/>
                      <a:pt x="83" y="58"/>
                    </a:cubicBezTo>
                    <a:cubicBezTo>
                      <a:pt x="83" y="57"/>
                      <a:pt x="83" y="57"/>
                      <a:pt x="83" y="57"/>
                    </a:cubicBezTo>
                    <a:cubicBezTo>
                      <a:pt x="83" y="57"/>
                      <a:pt x="83" y="57"/>
                      <a:pt x="83" y="57"/>
                    </a:cubicBezTo>
                    <a:cubicBezTo>
                      <a:pt x="83" y="57"/>
                      <a:pt x="83" y="57"/>
                      <a:pt x="83" y="57"/>
                    </a:cubicBezTo>
                    <a:cubicBezTo>
                      <a:pt x="83" y="57"/>
                      <a:pt x="83" y="57"/>
                      <a:pt x="83" y="57"/>
                    </a:cubicBezTo>
                    <a:cubicBezTo>
                      <a:pt x="83" y="57"/>
                      <a:pt x="83" y="57"/>
                      <a:pt x="83" y="57"/>
                    </a:cubicBezTo>
                    <a:cubicBezTo>
                      <a:pt x="83" y="56"/>
                      <a:pt x="83" y="56"/>
                      <a:pt x="83" y="56"/>
                    </a:cubicBezTo>
                    <a:cubicBezTo>
                      <a:pt x="83" y="56"/>
                      <a:pt x="83" y="56"/>
                      <a:pt x="83" y="56"/>
                    </a:cubicBezTo>
                    <a:cubicBezTo>
                      <a:pt x="83" y="56"/>
                      <a:pt x="83" y="56"/>
                      <a:pt x="83" y="56"/>
                    </a:cubicBezTo>
                    <a:cubicBezTo>
                      <a:pt x="83" y="56"/>
                      <a:pt x="83" y="56"/>
                      <a:pt x="83" y="56"/>
                    </a:cubicBezTo>
                    <a:cubicBezTo>
                      <a:pt x="83" y="56"/>
                      <a:pt x="83" y="56"/>
                      <a:pt x="83" y="56"/>
                    </a:cubicBezTo>
                    <a:cubicBezTo>
                      <a:pt x="83" y="56"/>
                      <a:pt x="83" y="56"/>
                      <a:pt x="83" y="56"/>
                    </a:cubicBezTo>
                    <a:cubicBezTo>
                      <a:pt x="83" y="56"/>
                      <a:pt x="83" y="56"/>
                      <a:pt x="83" y="56"/>
                    </a:cubicBezTo>
                    <a:cubicBezTo>
                      <a:pt x="83" y="56"/>
                      <a:pt x="83" y="56"/>
                      <a:pt x="83" y="56"/>
                    </a:cubicBezTo>
                    <a:cubicBezTo>
                      <a:pt x="82" y="56"/>
                      <a:pt x="82" y="56"/>
                      <a:pt x="82" y="56"/>
                    </a:cubicBezTo>
                    <a:cubicBezTo>
                      <a:pt x="82" y="56"/>
                      <a:pt x="82" y="56"/>
                      <a:pt x="82" y="56"/>
                    </a:cubicBezTo>
                    <a:cubicBezTo>
                      <a:pt x="82" y="55"/>
                      <a:pt x="82" y="55"/>
                      <a:pt x="82" y="55"/>
                    </a:cubicBezTo>
                    <a:cubicBezTo>
                      <a:pt x="82" y="55"/>
                      <a:pt x="82" y="55"/>
                      <a:pt x="82" y="55"/>
                    </a:cubicBezTo>
                    <a:cubicBezTo>
                      <a:pt x="82" y="55"/>
                      <a:pt x="82" y="55"/>
                      <a:pt x="82" y="55"/>
                    </a:cubicBezTo>
                    <a:cubicBezTo>
                      <a:pt x="82" y="55"/>
                      <a:pt x="82" y="55"/>
                      <a:pt x="82" y="55"/>
                    </a:cubicBezTo>
                    <a:cubicBezTo>
                      <a:pt x="82" y="55"/>
                      <a:pt x="82" y="55"/>
                      <a:pt x="82" y="55"/>
                    </a:cubicBezTo>
                    <a:cubicBezTo>
                      <a:pt x="82" y="55"/>
                      <a:pt x="82" y="55"/>
                      <a:pt x="82" y="55"/>
                    </a:cubicBezTo>
                    <a:cubicBezTo>
                      <a:pt x="82" y="55"/>
                      <a:pt x="82" y="55"/>
                      <a:pt x="82" y="55"/>
                    </a:cubicBezTo>
                    <a:cubicBezTo>
                      <a:pt x="82" y="55"/>
                      <a:pt x="82" y="55"/>
                      <a:pt x="82" y="55"/>
                    </a:cubicBezTo>
                    <a:cubicBezTo>
                      <a:pt x="81" y="55"/>
                      <a:pt x="81" y="55"/>
                      <a:pt x="81" y="55"/>
                    </a:cubicBezTo>
                    <a:cubicBezTo>
                      <a:pt x="81" y="54"/>
                      <a:pt x="81" y="54"/>
                      <a:pt x="81" y="54"/>
                    </a:cubicBezTo>
                    <a:cubicBezTo>
                      <a:pt x="81" y="54"/>
                      <a:pt x="81" y="54"/>
                      <a:pt x="81" y="54"/>
                    </a:cubicBezTo>
                    <a:cubicBezTo>
                      <a:pt x="81" y="54"/>
                      <a:pt x="81" y="54"/>
                      <a:pt x="81" y="54"/>
                    </a:cubicBezTo>
                    <a:cubicBezTo>
                      <a:pt x="81" y="54"/>
                      <a:pt x="81" y="54"/>
                      <a:pt x="81" y="54"/>
                    </a:cubicBezTo>
                    <a:cubicBezTo>
                      <a:pt x="81" y="54"/>
                      <a:pt x="81" y="54"/>
                      <a:pt x="81" y="54"/>
                    </a:cubicBezTo>
                    <a:cubicBezTo>
                      <a:pt x="81" y="54"/>
                      <a:pt x="81" y="54"/>
                      <a:pt x="81" y="54"/>
                    </a:cubicBezTo>
                    <a:cubicBezTo>
                      <a:pt x="81" y="54"/>
                      <a:pt x="81" y="54"/>
                      <a:pt x="81" y="54"/>
                    </a:cubicBezTo>
                    <a:cubicBezTo>
                      <a:pt x="81" y="54"/>
                      <a:pt x="81" y="54"/>
                      <a:pt x="81" y="54"/>
                    </a:cubicBezTo>
                    <a:cubicBezTo>
                      <a:pt x="81" y="54"/>
                      <a:pt x="81" y="54"/>
                      <a:pt x="81" y="54"/>
                    </a:cubicBezTo>
                    <a:cubicBezTo>
                      <a:pt x="81" y="54"/>
                      <a:pt x="81" y="54"/>
                      <a:pt x="81" y="54"/>
                    </a:cubicBezTo>
                    <a:cubicBezTo>
                      <a:pt x="80" y="53"/>
                      <a:pt x="80" y="53"/>
                      <a:pt x="80" y="53"/>
                    </a:cubicBezTo>
                    <a:cubicBezTo>
                      <a:pt x="81" y="53"/>
                      <a:pt x="81" y="53"/>
                      <a:pt x="81" y="53"/>
                    </a:cubicBezTo>
                    <a:cubicBezTo>
                      <a:pt x="80" y="53"/>
                      <a:pt x="80" y="53"/>
                      <a:pt x="80" y="53"/>
                    </a:cubicBezTo>
                    <a:cubicBezTo>
                      <a:pt x="80" y="53"/>
                      <a:pt x="80" y="53"/>
                      <a:pt x="80" y="53"/>
                    </a:cubicBezTo>
                    <a:cubicBezTo>
                      <a:pt x="80" y="53"/>
                      <a:pt x="80" y="53"/>
                      <a:pt x="80" y="53"/>
                    </a:cubicBezTo>
                    <a:cubicBezTo>
                      <a:pt x="79" y="53"/>
                      <a:pt x="79" y="53"/>
                      <a:pt x="79" y="53"/>
                    </a:cubicBezTo>
                    <a:cubicBezTo>
                      <a:pt x="79" y="53"/>
                      <a:pt x="79" y="53"/>
                      <a:pt x="79" y="53"/>
                    </a:cubicBezTo>
                    <a:cubicBezTo>
                      <a:pt x="79" y="53"/>
                      <a:pt x="79" y="53"/>
                      <a:pt x="79" y="53"/>
                    </a:cubicBezTo>
                    <a:cubicBezTo>
                      <a:pt x="79" y="53"/>
                      <a:pt x="79" y="53"/>
                      <a:pt x="79" y="53"/>
                    </a:cubicBezTo>
                    <a:cubicBezTo>
                      <a:pt x="79" y="53"/>
                      <a:pt x="79" y="53"/>
                      <a:pt x="79" y="53"/>
                    </a:cubicBezTo>
                    <a:cubicBezTo>
                      <a:pt x="79" y="53"/>
                      <a:pt x="79" y="53"/>
                      <a:pt x="79" y="53"/>
                    </a:cubicBezTo>
                    <a:cubicBezTo>
                      <a:pt x="78" y="53"/>
                      <a:pt x="78" y="53"/>
                      <a:pt x="78" y="53"/>
                    </a:cubicBezTo>
                    <a:cubicBezTo>
                      <a:pt x="78" y="53"/>
                      <a:pt x="78" y="53"/>
                      <a:pt x="78" y="53"/>
                    </a:cubicBezTo>
                    <a:cubicBezTo>
                      <a:pt x="78" y="53"/>
                      <a:pt x="78" y="53"/>
                      <a:pt x="78" y="53"/>
                    </a:cubicBezTo>
                    <a:cubicBezTo>
                      <a:pt x="78" y="54"/>
                      <a:pt x="78" y="54"/>
                      <a:pt x="78" y="54"/>
                    </a:cubicBezTo>
                    <a:cubicBezTo>
                      <a:pt x="78" y="54"/>
                      <a:pt x="78" y="54"/>
                      <a:pt x="78" y="54"/>
                    </a:cubicBezTo>
                    <a:cubicBezTo>
                      <a:pt x="78" y="53"/>
                      <a:pt x="78" y="53"/>
                      <a:pt x="78" y="53"/>
                    </a:cubicBezTo>
                    <a:cubicBezTo>
                      <a:pt x="78" y="54"/>
                      <a:pt x="78" y="54"/>
                      <a:pt x="78" y="54"/>
                    </a:cubicBezTo>
                    <a:cubicBezTo>
                      <a:pt x="77" y="54"/>
                      <a:pt x="77" y="54"/>
                      <a:pt x="77" y="54"/>
                    </a:cubicBezTo>
                    <a:cubicBezTo>
                      <a:pt x="77" y="54"/>
                      <a:pt x="77" y="54"/>
                      <a:pt x="77" y="54"/>
                    </a:cubicBezTo>
                    <a:cubicBezTo>
                      <a:pt x="77" y="54"/>
                      <a:pt x="77" y="54"/>
                      <a:pt x="77" y="54"/>
                    </a:cubicBezTo>
                    <a:cubicBezTo>
                      <a:pt x="77" y="54"/>
                      <a:pt x="77" y="54"/>
                      <a:pt x="77" y="54"/>
                    </a:cubicBezTo>
                    <a:cubicBezTo>
                      <a:pt x="77" y="54"/>
                      <a:pt x="77" y="54"/>
                      <a:pt x="77" y="54"/>
                    </a:cubicBezTo>
                    <a:cubicBezTo>
                      <a:pt x="77" y="54"/>
                      <a:pt x="77" y="54"/>
                      <a:pt x="77" y="54"/>
                    </a:cubicBezTo>
                    <a:cubicBezTo>
                      <a:pt x="77" y="54"/>
                      <a:pt x="77" y="54"/>
                      <a:pt x="77" y="54"/>
                    </a:cubicBezTo>
                    <a:cubicBezTo>
                      <a:pt x="77" y="54"/>
                      <a:pt x="77" y="54"/>
                      <a:pt x="77" y="54"/>
                    </a:cubicBezTo>
                    <a:cubicBezTo>
                      <a:pt x="77" y="54"/>
                      <a:pt x="77" y="54"/>
                      <a:pt x="77" y="54"/>
                    </a:cubicBezTo>
                    <a:cubicBezTo>
                      <a:pt x="77" y="54"/>
                      <a:pt x="77" y="54"/>
                      <a:pt x="77" y="54"/>
                    </a:cubicBezTo>
                    <a:cubicBezTo>
                      <a:pt x="77" y="55"/>
                      <a:pt x="77" y="55"/>
                      <a:pt x="77" y="55"/>
                    </a:cubicBezTo>
                    <a:cubicBezTo>
                      <a:pt x="76" y="55"/>
                      <a:pt x="76" y="55"/>
                      <a:pt x="76" y="55"/>
                    </a:cubicBezTo>
                    <a:cubicBezTo>
                      <a:pt x="76" y="55"/>
                      <a:pt x="76" y="55"/>
                      <a:pt x="76" y="55"/>
                    </a:cubicBezTo>
                    <a:cubicBezTo>
                      <a:pt x="76" y="55"/>
                      <a:pt x="76" y="55"/>
                      <a:pt x="76" y="55"/>
                    </a:cubicBezTo>
                    <a:cubicBezTo>
                      <a:pt x="77" y="55"/>
                      <a:pt x="77" y="55"/>
                      <a:pt x="77" y="55"/>
                    </a:cubicBezTo>
                    <a:cubicBezTo>
                      <a:pt x="77" y="55"/>
                      <a:pt x="77" y="55"/>
                      <a:pt x="77" y="55"/>
                    </a:cubicBezTo>
                    <a:cubicBezTo>
                      <a:pt x="77" y="55"/>
                      <a:pt x="77" y="55"/>
                      <a:pt x="77" y="55"/>
                    </a:cubicBezTo>
                    <a:cubicBezTo>
                      <a:pt x="77" y="55"/>
                      <a:pt x="77" y="55"/>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6"/>
                      <a:pt x="78" y="56"/>
                      <a:pt x="78" y="56"/>
                    </a:cubicBezTo>
                    <a:cubicBezTo>
                      <a:pt x="78" y="57"/>
                      <a:pt x="78" y="57"/>
                      <a:pt x="78" y="57"/>
                    </a:cubicBezTo>
                    <a:cubicBezTo>
                      <a:pt x="78" y="57"/>
                      <a:pt x="78" y="57"/>
                      <a:pt x="78" y="57"/>
                    </a:cubicBezTo>
                    <a:cubicBezTo>
                      <a:pt x="78" y="57"/>
                      <a:pt x="78" y="57"/>
                      <a:pt x="78" y="57"/>
                    </a:cubicBezTo>
                    <a:cubicBezTo>
                      <a:pt x="78" y="57"/>
                      <a:pt x="78" y="57"/>
                      <a:pt x="78" y="57"/>
                    </a:cubicBezTo>
                    <a:cubicBezTo>
                      <a:pt x="78" y="57"/>
                      <a:pt x="78" y="57"/>
                      <a:pt x="78" y="57"/>
                    </a:cubicBezTo>
                    <a:cubicBezTo>
                      <a:pt x="78" y="57"/>
                      <a:pt x="78" y="57"/>
                      <a:pt x="78" y="57"/>
                    </a:cubicBezTo>
                    <a:cubicBezTo>
                      <a:pt x="78" y="57"/>
                      <a:pt x="78" y="57"/>
                      <a:pt x="78" y="57"/>
                    </a:cubicBezTo>
                    <a:cubicBezTo>
                      <a:pt x="79" y="57"/>
                      <a:pt x="79" y="57"/>
                      <a:pt x="79" y="57"/>
                    </a:cubicBezTo>
                    <a:cubicBezTo>
                      <a:pt x="79" y="57"/>
                      <a:pt x="79" y="57"/>
                      <a:pt x="79" y="57"/>
                    </a:cubicBezTo>
                    <a:cubicBezTo>
                      <a:pt x="79" y="57"/>
                      <a:pt x="79" y="57"/>
                      <a:pt x="79" y="57"/>
                    </a:cubicBezTo>
                    <a:cubicBezTo>
                      <a:pt x="79" y="57"/>
                      <a:pt x="79" y="57"/>
                      <a:pt x="79" y="57"/>
                    </a:cubicBezTo>
                    <a:cubicBezTo>
                      <a:pt x="79" y="57"/>
                      <a:pt x="79" y="57"/>
                      <a:pt x="79" y="57"/>
                    </a:cubicBezTo>
                    <a:cubicBezTo>
                      <a:pt x="79" y="57"/>
                      <a:pt x="79" y="57"/>
                      <a:pt x="79" y="57"/>
                    </a:cubicBezTo>
                    <a:cubicBezTo>
                      <a:pt x="79" y="58"/>
                      <a:pt x="79" y="58"/>
                      <a:pt x="79" y="58"/>
                    </a:cubicBezTo>
                    <a:cubicBezTo>
                      <a:pt x="79" y="58"/>
                      <a:pt x="79" y="58"/>
                      <a:pt x="79" y="58"/>
                    </a:cubicBezTo>
                    <a:cubicBezTo>
                      <a:pt x="79" y="58"/>
                      <a:pt x="79" y="58"/>
                      <a:pt x="79" y="58"/>
                    </a:cubicBezTo>
                    <a:cubicBezTo>
                      <a:pt x="79" y="58"/>
                      <a:pt x="79" y="58"/>
                      <a:pt x="79" y="58"/>
                    </a:cubicBezTo>
                    <a:cubicBezTo>
                      <a:pt x="79" y="58"/>
                      <a:pt x="79" y="58"/>
                      <a:pt x="79" y="58"/>
                    </a:cubicBezTo>
                    <a:cubicBezTo>
                      <a:pt x="79" y="58"/>
                      <a:pt x="79" y="58"/>
                      <a:pt x="79" y="58"/>
                    </a:cubicBezTo>
                    <a:cubicBezTo>
                      <a:pt x="79" y="58"/>
                      <a:pt x="79" y="58"/>
                      <a:pt x="79" y="58"/>
                    </a:cubicBezTo>
                    <a:cubicBezTo>
                      <a:pt x="79" y="58"/>
                      <a:pt x="79" y="58"/>
                      <a:pt x="79" y="58"/>
                    </a:cubicBezTo>
                    <a:cubicBezTo>
                      <a:pt x="79" y="58"/>
                      <a:pt x="79" y="58"/>
                      <a:pt x="79" y="58"/>
                    </a:cubicBezTo>
                    <a:cubicBezTo>
                      <a:pt x="79" y="58"/>
                      <a:pt x="79" y="58"/>
                      <a:pt x="79" y="58"/>
                    </a:cubicBezTo>
                    <a:cubicBezTo>
                      <a:pt x="79" y="58"/>
                      <a:pt x="79" y="58"/>
                      <a:pt x="79" y="58"/>
                    </a:cubicBezTo>
                    <a:cubicBezTo>
                      <a:pt x="79" y="58"/>
                      <a:pt x="79" y="58"/>
                      <a:pt x="79" y="58"/>
                    </a:cubicBezTo>
                    <a:cubicBezTo>
                      <a:pt x="79" y="58"/>
                      <a:pt x="79" y="58"/>
                      <a:pt x="79" y="58"/>
                    </a:cubicBezTo>
                    <a:cubicBezTo>
                      <a:pt x="79" y="59"/>
                      <a:pt x="79" y="59"/>
                      <a:pt x="79" y="59"/>
                    </a:cubicBezTo>
                    <a:cubicBezTo>
                      <a:pt x="79" y="59"/>
                      <a:pt x="79" y="59"/>
                      <a:pt x="79" y="59"/>
                    </a:cubicBezTo>
                    <a:cubicBezTo>
                      <a:pt x="79" y="59"/>
                      <a:pt x="79" y="59"/>
                      <a:pt x="79" y="59"/>
                    </a:cubicBezTo>
                    <a:cubicBezTo>
                      <a:pt x="79" y="59"/>
                      <a:pt x="79" y="59"/>
                      <a:pt x="79" y="59"/>
                    </a:cubicBezTo>
                    <a:cubicBezTo>
                      <a:pt x="79" y="59"/>
                      <a:pt x="79" y="59"/>
                      <a:pt x="79" y="59"/>
                    </a:cubicBezTo>
                    <a:cubicBezTo>
                      <a:pt x="79" y="59"/>
                      <a:pt x="79" y="59"/>
                      <a:pt x="79" y="59"/>
                    </a:cubicBezTo>
                    <a:cubicBezTo>
                      <a:pt x="79" y="59"/>
                      <a:pt x="79" y="59"/>
                      <a:pt x="79" y="59"/>
                    </a:cubicBezTo>
                    <a:cubicBezTo>
                      <a:pt x="79" y="60"/>
                      <a:pt x="79" y="60"/>
                      <a:pt x="79" y="60"/>
                    </a:cubicBezTo>
                    <a:cubicBezTo>
                      <a:pt x="79" y="60"/>
                      <a:pt x="79" y="60"/>
                      <a:pt x="79" y="60"/>
                    </a:cubicBezTo>
                    <a:cubicBezTo>
                      <a:pt x="79" y="60"/>
                      <a:pt x="79" y="60"/>
                      <a:pt x="79" y="60"/>
                    </a:cubicBezTo>
                    <a:cubicBezTo>
                      <a:pt x="79" y="60"/>
                      <a:pt x="79" y="60"/>
                      <a:pt x="79" y="60"/>
                    </a:cubicBezTo>
                    <a:cubicBezTo>
                      <a:pt x="79" y="60"/>
                      <a:pt x="79" y="60"/>
                      <a:pt x="79" y="60"/>
                    </a:cubicBezTo>
                    <a:cubicBezTo>
                      <a:pt x="78" y="60"/>
                      <a:pt x="78" y="60"/>
                      <a:pt x="78" y="60"/>
                    </a:cubicBezTo>
                    <a:cubicBezTo>
                      <a:pt x="78" y="60"/>
                      <a:pt x="78" y="60"/>
                      <a:pt x="78" y="60"/>
                    </a:cubicBezTo>
                    <a:cubicBezTo>
                      <a:pt x="78" y="60"/>
                      <a:pt x="78" y="60"/>
                      <a:pt x="78" y="60"/>
                    </a:cubicBezTo>
                    <a:cubicBezTo>
                      <a:pt x="78" y="60"/>
                      <a:pt x="78" y="60"/>
                      <a:pt x="78" y="60"/>
                    </a:cubicBezTo>
                    <a:cubicBezTo>
                      <a:pt x="78" y="60"/>
                      <a:pt x="78" y="60"/>
                      <a:pt x="78" y="60"/>
                    </a:cubicBezTo>
                    <a:cubicBezTo>
                      <a:pt x="78" y="61"/>
                      <a:pt x="78" y="61"/>
                      <a:pt x="78" y="61"/>
                    </a:cubicBezTo>
                    <a:cubicBezTo>
                      <a:pt x="78" y="61"/>
                      <a:pt x="78" y="61"/>
                      <a:pt x="78" y="61"/>
                    </a:cubicBezTo>
                    <a:cubicBezTo>
                      <a:pt x="77" y="60"/>
                      <a:pt x="77" y="60"/>
                      <a:pt x="77" y="60"/>
                    </a:cubicBezTo>
                    <a:cubicBezTo>
                      <a:pt x="77" y="60"/>
                      <a:pt x="77" y="60"/>
                      <a:pt x="77" y="60"/>
                    </a:cubicBezTo>
                    <a:cubicBezTo>
                      <a:pt x="77" y="60"/>
                      <a:pt x="77" y="60"/>
                      <a:pt x="77" y="60"/>
                    </a:cubicBezTo>
                    <a:cubicBezTo>
                      <a:pt x="77" y="60"/>
                      <a:pt x="77" y="60"/>
                      <a:pt x="77" y="60"/>
                    </a:cubicBezTo>
                    <a:cubicBezTo>
                      <a:pt x="77" y="60"/>
                      <a:pt x="77" y="60"/>
                      <a:pt x="77" y="60"/>
                    </a:cubicBezTo>
                    <a:cubicBezTo>
                      <a:pt x="76" y="60"/>
                      <a:pt x="76" y="60"/>
                      <a:pt x="76" y="60"/>
                    </a:cubicBezTo>
                    <a:cubicBezTo>
                      <a:pt x="76" y="60"/>
                      <a:pt x="76" y="60"/>
                      <a:pt x="76" y="60"/>
                    </a:cubicBezTo>
                    <a:cubicBezTo>
                      <a:pt x="76" y="60"/>
                      <a:pt x="76" y="60"/>
                      <a:pt x="76" y="60"/>
                    </a:cubicBezTo>
                    <a:cubicBezTo>
                      <a:pt x="76" y="60"/>
                      <a:pt x="76" y="60"/>
                      <a:pt x="76" y="60"/>
                    </a:cubicBezTo>
                    <a:cubicBezTo>
                      <a:pt x="76" y="59"/>
                      <a:pt x="76" y="59"/>
                      <a:pt x="76" y="59"/>
                    </a:cubicBezTo>
                    <a:cubicBezTo>
                      <a:pt x="76" y="59"/>
                      <a:pt x="76" y="59"/>
                      <a:pt x="76" y="59"/>
                    </a:cubicBezTo>
                    <a:cubicBezTo>
                      <a:pt x="76" y="60"/>
                      <a:pt x="76" y="60"/>
                      <a:pt x="76" y="60"/>
                    </a:cubicBezTo>
                    <a:cubicBezTo>
                      <a:pt x="76" y="60"/>
                      <a:pt x="76" y="60"/>
                      <a:pt x="76" y="60"/>
                    </a:cubicBezTo>
                    <a:cubicBezTo>
                      <a:pt x="76" y="60"/>
                      <a:pt x="76" y="60"/>
                      <a:pt x="76" y="60"/>
                    </a:cubicBezTo>
                    <a:cubicBezTo>
                      <a:pt x="75" y="59"/>
                      <a:pt x="75" y="59"/>
                      <a:pt x="75" y="59"/>
                    </a:cubicBezTo>
                    <a:cubicBezTo>
                      <a:pt x="76" y="59"/>
                      <a:pt x="76" y="59"/>
                      <a:pt x="76" y="59"/>
                    </a:cubicBezTo>
                    <a:cubicBezTo>
                      <a:pt x="75" y="59"/>
                      <a:pt x="75" y="59"/>
                      <a:pt x="75" y="59"/>
                    </a:cubicBezTo>
                    <a:cubicBezTo>
                      <a:pt x="75" y="59"/>
                      <a:pt x="75" y="59"/>
                      <a:pt x="75" y="59"/>
                    </a:cubicBezTo>
                    <a:cubicBezTo>
                      <a:pt x="75" y="59"/>
                      <a:pt x="75" y="59"/>
                      <a:pt x="75" y="59"/>
                    </a:cubicBezTo>
                    <a:cubicBezTo>
                      <a:pt x="75" y="59"/>
                      <a:pt x="75" y="59"/>
                      <a:pt x="75" y="59"/>
                    </a:cubicBezTo>
                    <a:cubicBezTo>
                      <a:pt x="75" y="59"/>
                      <a:pt x="75" y="59"/>
                      <a:pt x="75" y="59"/>
                    </a:cubicBezTo>
                    <a:cubicBezTo>
                      <a:pt x="74" y="59"/>
                      <a:pt x="74" y="59"/>
                      <a:pt x="74" y="59"/>
                    </a:cubicBezTo>
                    <a:cubicBezTo>
                      <a:pt x="74" y="58"/>
                      <a:pt x="74" y="58"/>
                      <a:pt x="74" y="58"/>
                    </a:cubicBezTo>
                    <a:cubicBezTo>
                      <a:pt x="74" y="58"/>
                      <a:pt x="74" y="58"/>
                      <a:pt x="74" y="58"/>
                    </a:cubicBezTo>
                    <a:cubicBezTo>
                      <a:pt x="74" y="58"/>
                      <a:pt x="74" y="58"/>
                      <a:pt x="74" y="58"/>
                    </a:cubicBezTo>
                    <a:cubicBezTo>
                      <a:pt x="74" y="58"/>
                      <a:pt x="74" y="58"/>
                      <a:pt x="74" y="58"/>
                    </a:cubicBezTo>
                    <a:cubicBezTo>
                      <a:pt x="74" y="58"/>
                      <a:pt x="74" y="58"/>
                      <a:pt x="74" y="58"/>
                    </a:cubicBezTo>
                    <a:cubicBezTo>
                      <a:pt x="74" y="58"/>
                      <a:pt x="74" y="58"/>
                      <a:pt x="74" y="58"/>
                    </a:cubicBezTo>
                    <a:cubicBezTo>
                      <a:pt x="74" y="58"/>
                      <a:pt x="74" y="58"/>
                      <a:pt x="74" y="58"/>
                    </a:cubicBezTo>
                    <a:cubicBezTo>
                      <a:pt x="73" y="58"/>
                      <a:pt x="73" y="58"/>
                      <a:pt x="73" y="58"/>
                    </a:cubicBezTo>
                    <a:cubicBezTo>
                      <a:pt x="73" y="58"/>
                      <a:pt x="73" y="58"/>
                      <a:pt x="73" y="58"/>
                    </a:cubicBezTo>
                    <a:cubicBezTo>
                      <a:pt x="73" y="57"/>
                      <a:pt x="73" y="57"/>
                      <a:pt x="73" y="57"/>
                    </a:cubicBezTo>
                    <a:cubicBezTo>
                      <a:pt x="73" y="57"/>
                      <a:pt x="73" y="57"/>
                      <a:pt x="73" y="57"/>
                    </a:cubicBezTo>
                    <a:cubicBezTo>
                      <a:pt x="73" y="57"/>
                      <a:pt x="73" y="57"/>
                      <a:pt x="73" y="57"/>
                    </a:cubicBezTo>
                    <a:cubicBezTo>
                      <a:pt x="73" y="57"/>
                      <a:pt x="73" y="57"/>
                      <a:pt x="73" y="57"/>
                    </a:cubicBezTo>
                    <a:cubicBezTo>
                      <a:pt x="73" y="57"/>
                      <a:pt x="73" y="57"/>
                      <a:pt x="73" y="57"/>
                    </a:cubicBezTo>
                    <a:cubicBezTo>
                      <a:pt x="73" y="57"/>
                      <a:pt x="73" y="57"/>
                      <a:pt x="73" y="57"/>
                    </a:cubicBezTo>
                    <a:cubicBezTo>
                      <a:pt x="73" y="57"/>
                      <a:pt x="73" y="57"/>
                      <a:pt x="73" y="57"/>
                    </a:cubicBezTo>
                    <a:cubicBezTo>
                      <a:pt x="73" y="56"/>
                      <a:pt x="73" y="56"/>
                      <a:pt x="73" y="56"/>
                    </a:cubicBezTo>
                    <a:cubicBezTo>
                      <a:pt x="73" y="56"/>
                      <a:pt x="73" y="56"/>
                      <a:pt x="73" y="56"/>
                    </a:cubicBezTo>
                    <a:cubicBezTo>
                      <a:pt x="73" y="56"/>
                      <a:pt x="73" y="56"/>
                      <a:pt x="73" y="56"/>
                    </a:cubicBezTo>
                    <a:cubicBezTo>
                      <a:pt x="73" y="56"/>
                      <a:pt x="73" y="56"/>
                      <a:pt x="73" y="56"/>
                    </a:cubicBezTo>
                    <a:cubicBezTo>
                      <a:pt x="73" y="56"/>
                      <a:pt x="73" y="56"/>
                      <a:pt x="73" y="56"/>
                    </a:cubicBezTo>
                    <a:cubicBezTo>
                      <a:pt x="73" y="56"/>
                      <a:pt x="73" y="56"/>
                      <a:pt x="73" y="56"/>
                    </a:cubicBezTo>
                    <a:cubicBezTo>
                      <a:pt x="73" y="55"/>
                      <a:pt x="73" y="55"/>
                      <a:pt x="73" y="55"/>
                    </a:cubicBezTo>
                    <a:cubicBezTo>
                      <a:pt x="73" y="56"/>
                      <a:pt x="73" y="56"/>
                      <a:pt x="73" y="56"/>
                    </a:cubicBezTo>
                    <a:cubicBezTo>
                      <a:pt x="72" y="55"/>
                      <a:pt x="72" y="55"/>
                      <a:pt x="72" y="55"/>
                    </a:cubicBezTo>
                    <a:cubicBezTo>
                      <a:pt x="72" y="55"/>
                      <a:pt x="72" y="55"/>
                      <a:pt x="72" y="55"/>
                    </a:cubicBezTo>
                    <a:cubicBezTo>
                      <a:pt x="72" y="55"/>
                      <a:pt x="72" y="55"/>
                      <a:pt x="72" y="55"/>
                    </a:cubicBezTo>
                    <a:cubicBezTo>
                      <a:pt x="72" y="55"/>
                      <a:pt x="72" y="55"/>
                      <a:pt x="72" y="55"/>
                    </a:cubicBezTo>
                    <a:cubicBezTo>
                      <a:pt x="72" y="55"/>
                      <a:pt x="72" y="55"/>
                      <a:pt x="72" y="55"/>
                    </a:cubicBezTo>
                    <a:cubicBezTo>
                      <a:pt x="72" y="55"/>
                      <a:pt x="72" y="55"/>
                      <a:pt x="72" y="55"/>
                    </a:cubicBezTo>
                    <a:cubicBezTo>
                      <a:pt x="72" y="55"/>
                      <a:pt x="72" y="55"/>
                      <a:pt x="72" y="55"/>
                    </a:cubicBezTo>
                    <a:cubicBezTo>
                      <a:pt x="72" y="55"/>
                      <a:pt x="72" y="55"/>
                      <a:pt x="72" y="55"/>
                    </a:cubicBezTo>
                    <a:cubicBezTo>
                      <a:pt x="72" y="55"/>
                      <a:pt x="72" y="55"/>
                      <a:pt x="72" y="55"/>
                    </a:cubicBezTo>
                    <a:cubicBezTo>
                      <a:pt x="72" y="55"/>
                      <a:pt x="72" y="55"/>
                      <a:pt x="72" y="55"/>
                    </a:cubicBezTo>
                    <a:cubicBezTo>
                      <a:pt x="72" y="55"/>
                      <a:pt x="72" y="55"/>
                      <a:pt x="72" y="55"/>
                    </a:cubicBezTo>
                    <a:cubicBezTo>
                      <a:pt x="72" y="55"/>
                      <a:pt x="72" y="55"/>
                      <a:pt x="72" y="55"/>
                    </a:cubicBezTo>
                    <a:cubicBezTo>
                      <a:pt x="71" y="55"/>
                      <a:pt x="71" y="55"/>
                      <a:pt x="71" y="55"/>
                    </a:cubicBezTo>
                    <a:cubicBezTo>
                      <a:pt x="71" y="55"/>
                      <a:pt x="71" y="55"/>
                      <a:pt x="71" y="55"/>
                    </a:cubicBezTo>
                    <a:cubicBezTo>
                      <a:pt x="71" y="55"/>
                      <a:pt x="71" y="55"/>
                      <a:pt x="71" y="55"/>
                    </a:cubicBezTo>
                    <a:cubicBezTo>
                      <a:pt x="71" y="55"/>
                      <a:pt x="71" y="55"/>
                      <a:pt x="71" y="55"/>
                    </a:cubicBezTo>
                    <a:cubicBezTo>
                      <a:pt x="71" y="55"/>
                      <a:pt x="71" y="55"/>
                      <a:pt x="71" y="55"/>
                    </a:cubicBezTo>
                    <a:cubicBezTo>
                      <a:pt x="71" y="55"/>
                      <a:pt x="71" y="55"/>
                      <a:pt x="71" y="55"/>
                    </a:cubicBezTo>
                    <a:cubicBezTo>
                      <a:pt x="71" y="55"/>
                      <a:pt x="71" y="55"/>
                      <a:pt x="71" y="55"/>
                    </a:cubicBezTo>
                    <a:cubicBezTo>
                      <a:pt x="71" y="55"/>
                      <a:pt x="71" y="55"/>
                      <a:pt x="71" y="55"/>
                    </a:cubicBezTo>
                    <a:cubicBezTo>
                      <a:pt x="71" y="55"/>
                      <a:pt x="71" y="55"/>
                      <a:pt x="71" y="55"/>
                    </a:cubicBezTo>
                    <a:cubicBezTo>
                      <a:pt x="71" y="55"/>
                      <a:pt x="71" y="55"/>
                      <a:pt x="71" y="55"/>
                    </a:cubicBezTo>
                    <a:cubicBezTo>
                      <a:pt x="71" y="56"/>
                      <a:pt x="71" y="56"/>
                      <a:pt x="71" y="56"/>
                    </a:cubicBezTo>
                    <a:cubicBezTo>
                      <a:pt x="71" y="56"/>
                      <a:pt x="71" y="56"/>
                      <a:pt x="71" y="56"/>
                    </a:cubicBezTo>
                    <a:cubicBezTo>
                      <a:pt x="71" y="56"/>
                      <a:pt x="71" y="56"/>
                      <a:pt x="71" y="56"/>
                    </a:cubicBezTo>
                    <a:cubicBezTo>
                      <a:pt x="71" y="56"/>
                      <a:pt x="71" y="56"/>
                      <a:pt x="71" y="56"/>
                    </a:cubicBezTo>
                    <a:cubicBezTo>
                      <a:pt x="71" y="56"/>
                      <a:pt x="71" y="56"/>
                      <a:pt x="71" y="56"/>
                    </a:cubicBezTo>
                    <a:cubicBezTo>
                      <a:pt x="71" y="56"/>
                      <a:pt x="71" y="56"/>
                      <a:pt x="71" y="56"/>
                    </a:cubicBezTo>
                    <a:cubicBezTo>
                      <a:pt x="71" y="56"/>
                      <a:pt x="71" y="56"/>
                      <a:pt x="71" y="56"/>
                    </a:cubicBezTo>
                    <a:cubicBezTo>
                      <a:pt x="71" y="56"/>
                      <a:pt x="71" y="56"/>
                      <a:pt x="71" y="56"/>
                    </a:cubicBezTo>
                    <a:cubicBezTo>
                      <a:pt x="71" y="56"/>
                      <a:pt x="71" y="56"/>
                      <a:pt x="71" y="56"/>
                    </a:cubicBezTo>
                    <a:cubicBezTo>
                      <a:pt x="71" y="56"/>
                      <a:pt x="71" y="56"/>
                      <a:pt x="71" y="56"/>
                    </a:cubicBezTo>
                    <a:cubicBezTo>
                      <a:pt x="71" y="56"/>
                      <a:pt x="71" y="56"/>
                      <a:pt x="71" y="56"/>
                    </a:cubicBezTo>
                    <a:cubicBezTo>
                      <a:pt x="71" y="57"/>
                      <a:pt x="71" y="57"/>
                      <a:pt x="71" y="57"/>
                    </a:cubicBezTo>
                    <a:cubicBezTo>
                      <a:pt x="71" y="57"/>
                      <a:pt x="71" y="57"/>
                      <a:pt x="71" y="57"/>
                    </a:cubicBezTo>
                    <a:cubicBezTo>
                      <a:pt x="71" y="57"/>
                      <a:pt x="71" y="57"/>
                      <a:pt x="71" y="57"/>
                    </a:cubicBezTo>
                    <a:cubicBezTo>
                      <a:pt x="71" y="57"/>
                      <a:pt x="71" y="57"/>
                      <a:pt x="71" y="57"/>
                    </a:cubicBezTo>
                    <a:cubicBezTo>
                      <a:pt x="71" y="57"/>
                      <a:pt x="71" y="57"/>
                      <a:pt x="71" y="57"/>
                    </a:cubicBezTo>
                    <a:cubicBezTo>
                      <a:pt x="71" y="57"/>
                      <a:pt x="71" y="57"/>
                      <a:pt x="71" y="57"/>
                    </a:cubicBezTo>
                    <a:cubicBezTo>
                      <a:pt x="71" y="57"/>
                      <a:pt x="71" y="57"/>
                      <a:pt x="71" y="57"/>
                    </a:cubicBezTo>
                    <a:cubicBezTo>
                      <a:pt x="71" y="57"/>
                      <a:pt x="71" y="57"/>
                      <a:pt x="71" y="57"/>
                    </a:cubicBezTo>
                    <a:cubicBezTo>
                      <a:pt x="71" y="57"/>
                      <a:pt x="71" y="57"/>
                      <a:pt x="71" y="57"/>
                    </a:cubicBezTo>
                    <a:cubicBezTo>
                      <a:pt x="71" y="57"/>
                      <a:pt x="71" y="57"/>
                      <a:pt x="71" y="57"/>
                    </a:cubicBezTo>
                    <a:cubicBezTo>
                      <a:pt x="71" y="57"/>
                      <a:pt x="71" y="57"/>
                      <a:pt x="71" y="57"/>
                    </a:cubicBezTo>
                    <a:cubicBezTo>
                      <a:pt x="71" y="57"/>
                      <a:pt x="71" y="57"/>
                      <a:pt x="71" y="57"/>
                    </a:cubicBezTo>
                    <a:cubicBezTo>
                      <a:pt x="71" y="58"/>
                      <a:pt x="71" y="58"/>
                      <a:pt x="71" y="58"/>
                    </a:cubicBezTo>
                    <a:cubicBezTo>
                      <a:pt x="71" y="58"/>
                      <a:pt x="71" y="58"/>
                      <a:pt x="71" y="58"/>
                    </a:cubicBezTo>
                    <a:cubicBezTo>
                      <a:pt x="71" y="58"/>
                      <a:pt x="71" y="58"/>
                      <a:pt x="71" y="58"/>
                    </a:cubicBezTo>
                    <a:cubicBezTo>
                      <a:pt x="71" y="58"/>
                      <a:pt x="71" y="58"/>
                      <a:pt x="71" y="58"/>
                    </a:cubicBezTo>
                    <a:cubicBezTo>
                      <a:pt x="71" y="58"/>
                      <a:pt x="71" y="58"/>
                      <a:pt x="71" y="58"/>
                    </a:cubicBezTo>
                    <a:cubicBezTo>
                      <a:pt x="71" y="58"/>
                      <a:pt x="71" y="58"/>
                      <a:pt x="71" y="58"/>
                    </a:cubicBezTo>
                    <a:cubicBezTo>
                      <a:pt x="71" y="58"/>
                      <a:pt x="71" y="58"/>
                      <a:pt x="71" y="58"/>
                    </a:cubicBezTo>
                    <a:cubicBezTo>
                      <a:pt x="71" y="58"/>
                      <a:pt x="71" y="58"/>
                      <a:pt x="71" y="58"/>
                    </a:cubicBezTo>
                    <a:cubicBezTo>
                      <a:pt x="71" y="58"/>
                      <a:pt x="71" y="58"/>
                      <a:pt x="71" y="58"/>
                    </a:cubicBezTo>
                    <a:cubicBezTo>
                      <a:pt x="70" y="58"/>
                      <a:pt x="70" y="58"/>
                      <a:pt x="70" y="58"/>
                    </a:cubicBezTo>
                    <a:cubicBezTo>
                      <a:pt x="70" y="58"/>
                      <a:pt x="70" y="58"/>
                      <a:pt x="70" y="58"/>
                    </a:cubicBezTo>
                    <a:cubicBezTo>
                      <a:pt x="70" y="58"/>
                      <a:pt x="70" y="58"/>
                      <a:pt x="70" y="58"/>
                    </a:cubicBezTo>
                    <a:cubicBezTo>
                      <a:pt x="70" y="58"/>
                      <a:pt x="70" y="58"/>
                      <a:pt x="70" y="58"/>
                    </a:cubicBezTo>
                    <a:cubicBezTo>
                      <a:pt x="70" y="58"/>
                      <a:pt x="70" y="58"/>
                      <a:pt x="70" y="58"/>
                    </a:cubicBezTo>
                    <a:cubicBezTo>
                      <a:pt x="70" y="58"/>
                      <a:pt x="70" y="58"/>
                      <a:pt x="70" y="58"/>
                    </a:cubicBezTo>
                    <a:cubicBezTo>
                      <a:pt x="70" y="58"/>
                      <a:pt x="70" y="58"/>
                      <a:pt x="70" y="58"/>
                    </a:cubicBezTo>
                    <a:cubicBezTo>
                      <a:pt x="70" y="58"/>
                      <a:pt x="70" y="58"/>
                      <a:pt x="70" y="58"/>
                    </a:cubicBezTo>
                    <a:cubicBezTo>
                      <a:pt x="70" y="58"/>
                      <a:pt x="70" y="58"/>
                      <a:pt x="70" y="58"/>
                    </a:cubicBezTo>
                    <a:cubicBezTo>
                      <a:pt x="70" y="58"/>
                      <a:pt x="70" y="58"/>
                      <a:pt x="70" y="58"/>
                    </a:cubicBezTo>
                    <a:cubicBezTo>
                      <a:pt x="70" y="58"/>
                      <a:pt x="70" y="58"/>
                      <a:pt x="70" y="58"/>
                    </a:cubicBezTo>
                    <a:cubicBezTo>
                      <a:pt x="70" y="59"/>
                      <a:pt x="70" y="59"/>
                      <a:pt x="70" y="59"/>
                    </a:cubicBezTo>
                    <a:cubicBezTo>
                      <a:pt x="69" y="58"/>
                      <a:pt x="69" y="58"/>
                      <a:pt x="69" y="58"/>
                    </a:cubicBezTo>
                    <a:cubicBezTo>
                      <a:pt x="69" y="58"/>
                      <a:pt x="69" y="58"/>
                      <a:pt x="69" y="58"/>
                    </a:cubicBezTo>
                    <a:cubicBezTo>
                      <a:pt x="69" y="58"/>
                      <a:pt x="69" y="58"/>
                      <a:pt x="69" y="58"/>
                    </a:cubicBezTo>
                    <a:cubicBezTo>
                      <a:pt x="69" y="58"/>
                      <a:pt x="69" y="58"/>
                      <a:pt x="69" y="58"/>
                    </a:cubicBezTo>
                    <a:cubicBezTo>
                      <a:pt x="69" y="58"/>
                      <a:pt x="69" y="58"/>
                      <a:pt x="69" y="58"/>
                    </a:cubicBezTo>
                    <a:cubicBezTo>
                      <a:pt x="69" y="58"/>
                      <a:pt x="69" y="58"/>
                      <a:pt x="69" y="58"/>
                    </a:cubicBezTo>
                    <a:cubicBezTo>
                      <a:pt x="69" y="58"/>
                      <a:pt x="69" y="58"/>
                      <a:pt x="69" y="58"/>
                    </a:cubicBezTo>
                    <a:cubicBezTo>
                      <a:pt x="69" y="58"/>
                      <a:pt x="69" y="58"/>
                      <a:pt x="69" y="58"/>
                    </a:cubicBezTo>
                    <a:cubicBezTo>
                      <a:pt x="69" y="58"/>
                      <a:pt x="69" y="58"/>
                      <a:pt x="69" y="58"/>
                    </a:cubicBezTo>
                    <a:cubicBezTo>
                      <a:pt x="69" y="58"/>
                      <a:pt x="69" y="58"/>
                      <a:pt x="69" y="58"/>
                    </a:cubicBezTo>
                    <a:cubicBezTo>
                      <a:pt x="69" y="58"/>
                      <a:pt x="69" y="58"/>
                      <a:pt x="69" y="58"/>
                    </a:cubicBezTo>
                    <a:cubicBezTo>
                      <a:pt x="69" y="58"/>
                      <a:pt x="69" y="58"/>
                      <a:pt x="69" y="58"/>
                    </a:cubicBezTo>
                    <a:cubicBezTo>
                      <a:pt x="69" y="58"/>
                      <a:pt x="69" y="58"/>
                      <a:pt x="69" y="58"/>
                    </a:cubicBezTo>
                    <a:cubicBezTo>
                      <a:pt x="68" y="58"/>
                      <a:pt x="68" y="58"/>
                      <a:pt x="68" y="58"/>
                    </a:cubicBezTo>
                    <a:cubicBezTo>
                      <a:pt x="69" y="58"/>
                      <a:pt x="69" y="58"/>
                      <a:pt x="69" y="58"/>
                    </a:cubicBezTo>
                    <a:cubicBezTo>
                      <a:pt x="68" y="58"/>
                      <a:pt x="68" y="58"/>
                      <a:pt x="68" y="58"/>
                    </a:cubicBezTo>
                    <a:cubicBezTo>
                      <a:pt x="69" y="58"/>
                      <a:pt x="69" y="58"/>
                      <a:pt x="69" y="58"/>
                    </a:cubicBezTo>
                    <a:cubicBezTo>
                      <a:pt x="69" y="59"/>
                      <a:pt x="69" y="59"/>
                      <a:pt x="69" y="59"/>
                    </a:cubicBezTo>
                    <a:cubicBezTo>
                      <a:pt x="69" y="59"/>
                      <a:pt x="69" y="59"/>
                      <a:pt x="69" y="59"/>
                    </a:cubicBezTo>
                    <a:cubicBezTo>
                      <a:pt x="69" y="59"/>
                      <a:pt x="69" y="59"/>
                      <a:pt x="69" y="59"/>
                    </a:cubicBezTo>
                    <a:cubicBezTo>
                      <a:pt x="69" y="59"/>
                      <a:pt x="69" y="59"/>
                      <a:pt x="69" y="59"/>
                    </a:cubicBezTo>
                    <a:cubicBezTo>
                      <a:pt x="70" y="59"/>
                      <a:pt x="70" y="59"/>
                      <a:pt x="70" y="59"/>
                    </a:cubicBezTo>
                    <a:cubicBezTo>
                      <a:pt x="70" y="59"/>
                      <a:pt x="70" y="59"/>
                      <a:pt x="70" y="59"/>
                    </a:cubicBezTo>
                    <a:cubicBezTo>
                      <a:pt x="70" y="59"/>
                      <a:pt x="70" y="59"/>
                      <a:pt x="70" y="59"/>
                    </a:cubicBezTo>
                    <a:cubicBezTo>
                      <a:pt x="70" y="59"/>
                      <a:pt x="70" y="59"/>
                      <a:pt x="70" y="59"/>
                    </a:cubicBezTo>
                    <a:cubicBezTo>
                      <a:pt x="70" y="59"/>
                      <a:pt x="70" y="59"/>
                      <a:pt x="70" y="59"/>
                    </a:cubicBezTo>
                    <a:cubicBezTo>
                      <a:pt x="70" y="59"/>
                      <a:pt x="70" y="59"/>
                      <a:pt x="70" y="59"/>
                    </a:cubicBezTo>
                    <a:cubicBezTo>
                      <a:pt x="70" y="59"/>
                      <a:pt x="70" y="59"/>
                      <a:pt x="70" y="59"/>
                    </a:cubicBezTo>
                    <a:cubicBezTo>
                      <a:pt x="70" y="59"/>
                      <a:pt x="70" y="59"/>
                      <a:pt x="70" y="59"/>
                    </a:cubicBezTo>
                    <a:cubicBezTo>
                      <a:pt x="70" y="59"/>
                      <a:pt x="70" y="59"/>
                      <a:pt x="70" y="59"/>
                    </a:cubicBezTo>
                    <a:cubicBezTo>
                      <a:pt x="70" y="59"/>
                      <a:pt x="70" y="59"/>
                      <a:pt x="70" y="59"/>
                    </a:cubicBezTo>
                    <a:cubicBezTo>
                      <a:pt x="71" y="59"/>
                      <a:pt x="71" y="59"/>
                      <a:pt x="71" y="59"/>
                    </a:cubicBezTo>
                    <a:cubicBezTo>
                      <a:pt x="71" y="60"/>
                      <a:pt x="71" y="60"/>
                      <a:pt x="71" y="60"/>
                    </a:cubicBezTo>
                    <a:cubicBezTo>
                      <a:pt x="71" y="60"/>
                      <a:pt x="71" y="60"/>
                      <a:pt x="71" y="60"/>
                    </a:cubicBezTo>
                    <a:cubicBezTo>
                      <a:pt x="71" y="60"/>
                      <a:pt x="71" y="60"/>
                      <a:pt x="71" y="60"/>
                    </a:cubicBezTo>
                    <a:cubicBezTo>
                      <a:pt x="71" y="60"/>
                      <a:pt x="71" y="60"/>
                      <a:pt x="71" y="60"/>
                    </a:cubicBezTo>
                    <a:cubicBezTo>
                      <a:pt x="71" y="60"/>
                      <a:pt x="71" y="60"/>
                      <a:pt x="71" y="60"/>
                    </a:cubicBezTo>
                    <a:cubicBezTo>
                      <a:pt x="71" y="60"/>
                      <a:pt x="71" y="60"/>
                      <a:pt x="71" y="60"/>
                    </a:cubicBezTo>
                    <a:cubicBezTo>
                      <a:pt x="71" y="60"/>
                      <a:pt x="71" y="60"/>
                      <a:pt x="71" y="60"/>
                    </a:cubicBezTo>
                    <a:cubicBezTo>
                      <a:pt x="71" y="59"/>
                      <a:pt x="71" y="59"/>
                      <a:pt x="71" y="59"/>
                    </a:cubicBezTo>
                    <a:cubicBezTo>
                      <a:pt x="71" y="59"/>
                      <a:pt x="71" y="59"/>
                      <a:pt x="71" y="59"/>
                    </a:cubicBezTo>
                    <a:cubicBezTo>
                      <a:pt x="71" y="59"/>
                      <a:pt x="71" y="59"/>
                      <a:pt x="71" y="59"/>
                    </a:cubicBezTo>
                    <a:cubicBezTo>
                      <a:pt x="71" y="59"/>
                      <a:pt x="71" y="59"/>
                      <a:pt x="71" y="59"/>
                    </a:cubicBezTo>
                    <a:cubicBezTo>
                      <a:pt x="71" y="59"/>
                      <a:pt x="71" y="59"/>
                      <a:pt x="71" y="59"/>
                    </a:cubicBezTo>
                    <a:cubicBezTo>
                      <a:pt x="71" y="59"/>
                      <a:pt x="71" y="59"/>
                      <a:pt x="71" y="59"/>
                    </a:cubicBezTo>
                    <a:cubicBezTo>
                      <a:pt x="71" y="59"/>
                      <a:pt x="71" y="59"/>
                      <a:pt x="71" y="59"/>
                    </a:cubicBezTo>
                    <a:cubicBezTo>
                      <a:pt x="71" y="59"/>
                      <a:pt x="71" y="59"/>
                      <a:pt x="71" y="59"/>
                    </a:cubicBezTo>
                    <a:cubicBezTo>
                      <a:pt x="71" y="59"/>
                      <a:pt x="71" y="59"/>
                      <a:pt x="71" y="59"/>
                    </a:cubicBezTo>
                    <a:cubicBezTo>
                      <a:pt x="71" y="59"/>
                      <a:pt x="71" y="59"/>
                      <a:pt x="71" y="59"/>
                    </a:cubicBezTo>
                    <a:cubicBezTo>
                      <a:pt x="71" y="58"/>
                      <a:pt x="71" y="58"/>
                      <a:pt x="71" y="58"/>
                    </a:cubicBezTo>
                    <a:cubicBezTo>
                      <a:pt x="71" y="58"/>
                      <a:pt x="71" y="58"/>
                      <a:pt x="71" y="58"/>
                    </a:cubicBezTo>
                    <a:cubicBezTo>
                      <a:pt x="71" y="58"/>
                      <a:pt x="71" y="58"/>
                      <a:pt x="71" y="58"/>
                    </a:cubicBezTo>
                    <a:cubicBezTo>
                      <a:pt x="71" y="59"/>
                      <a:pt x="71" y="59"/>
                      <a:pt x="71" y="59"/>
                    </a:cubicBezTo>
                    <a:cubicBezTo>
                      <a:pt x="71" y="59"/>
                      <a:pt x="71" y="59"/>
                      <a:pt x="71" y="59"/>
                    </a:cubicBezTo>
                    <a:cubicBezTo>
                      <a:pt x="71" y="59"/>
                      <a:pt x="71" y="59"/>
                      <a:pt x="71" y="59"/>
                    </a:cubicBezTo>
                    <a:cubicBezTo>
                      <a:pt x="71" y="59"/>
                      <a:pt x="71" y="59"/>
                      <a:pt x="71" y="59"/>
                    </a:cubicBezTo>
                    <a:cubicBezTo>
                      <a:pt x="72" y="59"/>
                      <a:pt x="72" y="59"/>
                      <a:pt x="72" y="59"/>
                    </a:cubicBezTo>
                    <a:cubicBezTo>
                      <a:pt x="72" y="59"/>
                      <a:pt x="72" y="59"/>
                      <a:pt x="72" y="59"/>
                    </a:cubicBezTo>
                    <a:cubicBezTo>
                      <a:pt x="72" y="59"/>
                      <a:pt x="72" y="59"/>
                      <a:pt x="72" y="59"/>
                    </a:cubicBezTo>
                    <a:cubicBezTo>
                      <a:pt x="72" y="59"/>
                      <a:pt x="72" y="59"/>
                      <a:pt x="72" y="59"/>
                    </a:cubicBezTo>
                    <a:cubicBezTo>
                      <a:pt x="72" y="59"/>
                      <a:pt x="72" y="59"/>
                      <a:pt x="72" y="59"/>
                    </a:cubicBezTo>
                    <a:cubicBezTo>
                      <a:pt x="72" y="59"/>
                      <a:pt x="72" y="59"/>
                      <a:pt x="72" y="59"/>
                    </a:cubicBezTo>
                    <a:cubicBezTo>
                      <a:pt x="72" y="59"/>
                      <a:pt x="72" y="59"/>
                      <a:pt x="72" y="59"/>
                    </a:cubicBezTo>
                    <a:cubicBezTo>
                      <a:pt x="73" y="59"/>
                      <a:pt x="73" y="59"/>
                      <a:pt x="73" y="59"/>
                    </a:cubicBezTo>
                    <a:cubicBezTo>
                      <a:pt x="72" y="59"/>
                      <a:pt x="72" y="59"/>
                      <a:pt x="72" y="59"/>
                    </a:cubicBezTo>
                    <a:cubicBezTo>
                      <a:pt x="72" y="59"/>
                      <a:pt x="72" y="59"/>
                      <a:pt x="72" y="59"/>
                    </a:cubicBezTo>
                    <a:cubicBezTo>
                      <a:pt x="72" y="60"/>
                      <a:pt x="72" y="60"/>
                      <a:pt x="72" y="60"/>
                    </a:cubicBezTo>
                    <a:cubicBezTo>
                      <a:pt x="72" y="60"/>
                      <a:pt x="72" y="60"/>
                      <a:pt x="72" y="60"/>
                    </a:cubicBezTo>
                    <a:cubicBezTo>
                      <a:pt x="72" y="60"/>
                      <a:pt x="72" y="60"/>
                      <a:pt x="72" y="60"/>
                    </a:cubicBezTo>
                    <a:cubicBezTo>
                      <a:pt x="72" y="60"/>
                      <a:pt x="72" y="60"/>
                      <a:pt x="72" y="60"/>
                    </a:cubicBezTo>
                    <a:cubicBezTo>
                      <a:pt x="72" y="60"/>
                      <a:pt x="72" y="60"/>
                      <a:pt x="72" y="60"/>
                    </a:cubicBezTo>
                    <a:cubicBezTo>
                      <a:pt x="72" y="60"/>
                      <a:pt x="72" y="60"/>
                      <a:pt x="72" y="60"/>
                    </a:cubicBezTo>
                    <a:cubicBezTo>
                      <a:pt x="72" y="60"/>
                      <a:pt x="72" y="60"/>
                      <a:pt x="72" y="60"/>
                    </a:cubicBezTo>
                    <a:cubicBezTo>
                      <a:pt x="72" y="60"/>
                      <a:pt x="72" y="60"/>
                      <a:pt x="72" y="60"/>
                    </a:cubicBezTo>
                    <a:cubicBezTo>
                      <a:pt x="72" y="60"/>
                      <a:pt x="72" y="60"/>
                      <a:pt x="72" y="60"/>
                    </a:cubicBezTo>
                    <a:cubicBezTo>
                      <a:pt x="72" y="60"/>
                      <a:pt x="72" y="60"/>
                      <a:pt x="72" y="60"/>
                    </a:cubicBezTo>
                    <a:cubicBezTo>
                      <a:pt x="72" y="60"/>
                      <a:pt x="72" y="60"/>
                      <a:pt x="72" y="60"/>
                    </a:cubicBezTo>
                    <a:cubicBezTo>
                      <a:pt x="72" y="60"/>
                      <a:pt x="72" y="60"/>
                      <a:pt x="72" y="60"/>
                    </a:cubicBezTo>
                    <a:cubicBezTo>
                      <a:pt x="72" y="60"/>
                      <a:pt x="72" y="60"/>
                      <a:pt x="72" y="60"/>
                    </a:cubicBezTo>
                    <a:cubicBezTo>
                      <a:pt x="71" y="60"/>
                      <a:pt x="71" y="60"/>
                      <a:pt x="71" y="60"/>
                    </a:cubicBezTo>
                    <a:cubicBezTo>
                      <a:pt x="71" y="60"/>
                      <a:pt x="71" y="60"/>
                      <a:pt x="71" y="60"/>
                    </a:cubicBezTo>
                    <a:cubicBezTo>
                      <a:pt x="71" y="60"/>
                      <a:pt x="71" y="60"/>
                      <a:pt x="71" y="60"/>
                    </a:cubicBezTo>
                    <a:cubicBezTo>
                      <a:pt x="72" y="61"/>
                      <a:pt x="72" y="61"/>
                      <a:pt x="72" y="61"/>
                    </a:cubicBezTo>
                    <a:cubicBezTo>
                      <a:pt x="72" y="61"/>
                      <a:pt x="72" y="61"/>
                      <a:pt x="72" y="61"/>
                    </a:cubicBezTo>
                    <a:cubicBezTo>
                      <a:pt x="72" y="61"/>
                      <a:pt x="72" y="61"/>
                      <a:pt x="72" y="61"/>
                    </a:cubicBezTo>
                    <a:cubicBezTo>
                      <a:pt x="72" y="61"/>
                      <a:pt x="72" y="61"/>
                      <a:pt x="72" y="61"/>
                    </a:cubicBezTo>
                    <a:cubicBezTo>
                      <a:pt x="72" y="61"/>
                      <a:pt x="72" y="61"/>
                      <a:pt x="72" y="61"/>
                    </a:cubicBezTo>
                    <a:cubicBezTo>
                      <a:pt x="72" y="61"/>
                      <a:pt x="72" y="61"/>
                      <a:pt x="72" y="61"/>
                    </a:cubicBezTo>
                    <a:cubicBezTo>
                      <a:pt x="72" y="61"/>
                      <a:pt x="72" y="61"/>
                      <a:pt x="72" y="61"/>
                    </a:cubicBezTo>
                    <a:cubicBezTo>
                      <a:pt x="72" y="61"/>
                      <a:pt x="72" y="61"/>
                      <a:pt x="72" y="61"/>
                    </a:cubicBezTo>
                    <a:cubicBezTo>
                      <a:pt x="72" y="61"/>
                      <a:pt x="72" y="61"/>
                      <a:pt x="72" y="61"/>
                    </a:cubicBezTo>
                    <a:cubicBezTo>
                      <a:pt x="72" y="61"/>
                      <a:pt x="72" y="61"/>
                      <a:pt x="72" y="61"/>
                    </a:cubicBezTo>
                    <a:cubicBezTo>
                      <a:pt x="72" y="61"/>
                      <a:pt x="72" y="61"/>
                      <a:pt x="72" y="61"/>
                    </a:cubicBezTo>
                    <a:cubicBezTo>
                      <a:pt x="72" y="61"/>
                      <a:pt x="72" y="61"/>
                      <a:pt x="72" y="61"/>
                    </a:cubicBezTo>
                    <a:cubicBezTo>
                      <a:pt x="72" y="61"/>
                      <a:pt x="72" y="61"/>
                      <a:pt x="72" y="61"/>
                    </a:cubicBezTo>
                    <a:cubicBezTo>
                      <a:pt x="72" y="61"/>
                      <a:pt x="72" y="61"/>
                      <a:pt x="72" y="61"/>
                    </a:cubicBezTo>
                    <a:cubicBezTo>
                      <a:pt x="72" y="61"/>
                      <a:pt x="72" y="61"/>
                      <a:pt x="72" y="61"/>
                    </a:cubicBezTo>
                    <a:cubicBezTo>
                      <a:pt x="72" y="62"/>
                      <a:pt x="72" y="62"/>
                      <a:pt x="72" y="62"/>
                    </a:cubicBezTo>
                    <a:cubicBezTo>
                      <a:pt x="72" y="62"/>
                      <a:pt x="72" y="62"/>
                      <a:pt x="72" y="62"/>
                    </a:cubicBezTo>
                    <a:cubicBezTo>
                      <a:pt x="72" y="62"/>
                      <a:pt x="72" y="62"/>
                      <a:pt x="72" y="62"/>
                    </a:cubicBezTo>
                    <a:cubicBezTo>
                      <a:pt x="72" y="62"/>
                      <a:pt x="72" y="62"/>
                      <a:pt x="72" y="62"/>
                    </a:cubicBezTo>
                    <a:cubicBezTo>
                      <a:pt x="72" y="62"/>
                      <a:pt x="72" y="62"/>
                      <a:pt x="72" y="62"/>
                    </a:cubicBezTo>
                    <a:cubicBezTo>
                      <a:pt x="72" y="62"/>
                      <a:pt x="72" y="62"/>
                      <a:pt x="72" y="62"/>
                    </a:cubicBezTo>
                    <a:cubicBezTo>
                      <a:pt x="73" y="62"/>
                      <a:pt x="73" y="62"/>
                      <a:pt x="73" y="62"/>
                    </a:cubicBezTo>
                    <a:cubicBezTo>
                      <a:pt x="73" y="62"/>
                      <a:pt x="73" y="62"/>
                      <a:pt x="73" y="62"/>
                    </a:cubicBezTo>
                    <a:cubicBezTo>
                      <a:pt x="73" y="62"/>
                      <a:pt x="73" y="62"/>
                      <a:pt x="73" y="62"/>
                    </a:cubicBezTo>
                    <a:cubicBezTo>
                      <a:pt x="73" y="62"/>
                      <a:pt x="73" y="62"/>
                      <a:pt x="73" y="62"/>
                    </a:cubicBezTo>
                    <a:cubicBezTo>
                      <a:pt x="73" y="62"/>
                      <a:pt x="73" y="62"/>
                      <a:pt x="73" y="62"/>
                    </a:cubicBezTo>
                    <a:cubicBezTo>
                      <a:pt x="73" y="62"/>
                      <a:pt x="73" y="62"/>
                      <a:pt x="73" y="62"/>
                    </a:cubicBezTo>
                    <a:cubicBezTo>
                      <a:pt x="73" y="62"/>
                      <a:pt x="73" y="62"/>
                      <a:pt x="73" y="62"/>
                    </a:cubicBezTo>
                    <a:cubicBezTo>
                      <a:pt x="73" y="62"/>
                      <a:pt x="73" y="62"/>
                      <a:pt x="73" y="62"/>
                    </a:cubicBezTo>
                    <a:cubicBezTo>
                      <a:pt x="73" y="62"/>
                      <a:pt x="73" y="62"/>
                      <a:pt x="73" y="62"/>
                    </a:cubicBezTo>
                    <a:cubicBezTo>
                      <a:pt x="73" y="62"/>
                      <a:pt x="73" y="62"/>
                      <a:pt x="73" y="62"/>
                    </a:cubicBezTo>
                    <a:cubicBezTo>
                      <a:pt x="74" y="62"/>
                      <a:pt x="74" y="62"/>
                      <a:pt x="74" y="62"/>
                    </a:cubicBezTo>
                    <a:cubicBezTo>
                      <a:pt x="74" y="62"/>
                      <a:pt x="74" y="62"/>
                      <a:pt x="74" y="62"/>
                    </a:cubicBezTo>
                    <a:cubicBezTo>
                      <a:pt x="74" y="62"/>
                      <a:pt x="74" y="62"/>
                      <a:pt x="74" y="62"/>
                    </a:cubicBezTo>
                    <a:cubicBezTo>
                      <a:pt x="74" y="62"/>
                      <a:pt x="74" y="62"/>
                      <a:pt x="74" y="62"/>
                    </a:cubicBezTo>
                    <a:cubicBezTo>
                      <a:pt x="74" y="61"/>
                      <a:pt x="74" y="61"/>
                      <a:pt x="74" y="61"/>
                    </a:cubicBezTo>
                    <a:cubicBezTo>
                      <a:pt x="74" y="61"/>
                      <a:pt x="74" y="61"/>
                      <a:pt x="74" y="61"/>
                    </a:cubicBezTo>
                    <a:cubicBezTo>
                      <a:pt x="74" y="61"/>
                      <a:pt x="74" y="61"/>
                      <a:pt x="74" y="61"/>
                    </a:cubicBezTo>
                    <a:cubicBezTo>
                      <a:pt x="74" y="62"/>
                      <a:pt x="74" y="62"/>
                      <a:pt x="74" y="62"/>
                    </a:cubicBezTo>
                    <a:cubicBezTo>
                      <a:pt x="74" y="62"/>
                      <a:pt x="74" y="62"/>
                      <a:pt x="74" y="62"/>
                    </a:cubicBezTo>
                    <a:cubicBezTo>
                      <a:pt x="74" y="61"/>
                      <a:pt x="74" y="61"/>
                      <a:pt x="74" y="61"/>
                    </a:cubicBezTo>
                    <a:cubicBezTo>
                      <a:pt x="74" y="61"/>
                      <a:pt x="74" y="61"/>
                      <a:pt x="74" y="61"/>
                    </a:cubicBezTo>
                    <a:cubicBezTo>
                      <a:pt x="74" y="61"/>
                      <a:pt x="74" y="61"/>
                      <a:pt x="74" y="61"/>
                    </a:cubicBezTo>
                    <a:cubicBezTo>
                      <a:pt x="74" y="62"/>
                      <a:pt x="74" y="62"/>
                      <a:pt x="74" y="62"/>
                    </a:cubicBezTo>
                    <a:cubicBezTo>
                      <a:pt x="75" y="61"/>
                      <a:pt x="75" y="61"/>
                      <a:pt x="75" y="61"/>
                    </a:cubicBezTo>
                    <a:cubicBezTo>
                      <a:pt x="75" y="61"/>
                      <a:pt x="75" y="61"/>
                      <a:pt x="75" y="61"/>
                    </a:cubicBezTo>
                    <a:cubicBezTo>
                      <a:pt x="75" y="61"/>
                      <a:pt x="75" y="61"/>
                      <a:pt x="75" y="61"/>
                    </a:cubicBezTo>
                    <a:cubicBezTo>
                      <a:pt x="75" y="61"/>
                      <a:pt x="75" y="61"/>
                      <a:pt x="75" y="61"/>
                    </a:cubicBezTo>
                    <a:cubicBezTo>
                      <a:pt x="75" y="61"/>
                      <a:pt x="75" y="61"/>
                      <a:pt x="75" y="61"/>
                    </a:cubicBezTo>
                    <a:cubicBezTo>
                      <a:pt x="75" y="61"/>
                      <a:pt x="75" y="61"/>
                      <a:pt x="75" y="61"/>
                    </a:cubicBezTo>
                    <a:cubicBezTo>
                      <a:pt x="76" y="61"/>
                      <a:pt x="76" y="61"/>
                      <a:pt x="76" y="61"/>
                    </a:cubicBezTo>
                    <a:cubicBezTo>
                      <a:pt x="76" y="61"/>
                      <a:pt x="76" y="61"/>
                      <a:pt x="76" y="61"/>
                    </a:cubicBezTo>
                    <a:cubicBezTo>
                      <a:pt x="76" y="61"/>
                      <a:pt x="76" y="61"/>
                      <a:pt x="76" y="61"/>
                    </a:cubicBezTo>
                    <a:cubicBezTo>
                      <a:pt x="76" y="61"/>
                      <a:pt x="76" y="61"/>
                      <a:pt x="76" y="61"/>
                    </a:cubicBezTo>
                    <a:cubicBezTo>
                      <a:pt x="76" y="61"/>
                      <a:pt x="76" y="61"/>
                      <a:pt x="76" y="61"/>
                    </a:cubicBezTo>
                    <a:cubicBezTo>
                      <a:pt x="76" y="61"/>
                      <a:pt x="76" y="61"/>
                      <a:pt x="76" y="61"/>
                    </a:cubicBezTo>
                    <a:cubicBezTo>
                      <a:pt x="76" y="61"/>
                      <a:pt x="76" y="61"/>
                      <a:pt x="76" y="61"/>
                    </a:cubicBezTo>
                    <a:cubicBezTo>
                      <a:pt x="76" y="61"/>
                      <a:pt x="76" y="61"/>
                      <a:pt x="76" y="61"/>
                    </a:cubicBezTo>
                    <a:cubicBezTo>
                      <a:pt x="76" y="61"/>
                      <a:pt x="76" y="61"/>
                      <a:pt x="76" y="61"/>
                    </a:cubicBezTo>
                    <a:cubicBezTo>
                      <a:pt x="76" y="61"/>
                      <a:pt x="76" y="61"/>
                      <a:pt x="76" y="61"/>
                    </a:cubicBezTo>
                    <a:cubicBezTo>
                      <a:pt x="76" y="60"/>
                      <a:pt x="76" y="60"/>
                      <a:pt x="76" y="60"/>
                    </a:cubicBezTo>
                    <a:cubicBezTo>
                      <a:pt x="76" y="60"/>
                      <a:pt x="76" y="60"/>
                      <a:pt x="76" y="60"/>
                    </a:cubicBezTo>
                    <a:cubicBezTo>
                      <a:pt x="76" y="60"/>
                      <a:pt x="76" y="60"/>
                      <a:pt x="76" y="60"/>
                    </a:cubicBezTo>
                    <a:cubicBezTo>
                      <a:pt x="76" y="60"/>
                      <a:pt x="76" y="60"/>
                      <a:pt x="76" y="60"/>
                    </a:cubicBezTo>
                    <a:cubicBezTo>
                      <a:pt x="76" y="60"/>
                      <a:pt x="76" y="60"/>
                      <a:pt x="76" y="60"/>
                    </a:cubicBezTo>
                    <a:cubicBezTo>
                      <a:pt x="76" y="60"/>
                      <a:pt x="76" y="60"/>
                      <a:pt x="76" y="60"/>
                    </a:cubicBezTo>
                    <a:cubicBezTo>
                      <a:pt x="76" y="60"/>
                      <a:pt x="76" y="60"/>
                      <a:pt x="76" y="60"/>
                    </a:cubicBezTo>
                    <a:cubicBezTo>
                      <a:pt x="76" y="60"/>
                      <a:pt x="76" y="60"/>
                      <a:pt x="76" y="60"/>
                    </a:cubicBezTo>
                    <a:cubicBezTo>
                      <a:pt x="76" y="60"/>
                      <a:pt x="76" y="60"/>
                      <a:pt x="76" y="60"/>
                    </a:cubicBezTo>
                    <a:cubicBezTo>
                      <a:pt x="77" y="60"/>
                      <a:pt x="77" y="60"/>
                      <a:pt x="77" y="60"/>
                    </a:cubicBezTo>
                    <a:cubicBezTo>
                      <a:pt x="77" y="60"/>
                      <a:pt x="77" y="60"/>
                      <a:pt x="77" y="60"/>
                    </a:cubicBezTo>
                    <a:cubicBezTo>
                      <a:pt x="77" y="61"/>
                      <a:pt x="77" y="61"/>
                      <a:pt x="77" y="61"/>
                    </a:cubicBezTo>
                    <a:cubicBezTo>
                      <a:pt x="77" y="61"/>
                      <a:pt x="77" y="61"/>
                      <a:pt x="77" y="61"/>
                    </a:cubicBezTo>
                    <a:cubicBezTo>
                      <a:pt x="77" y="61"/>
                      <a:pt x="77" y="61"/>
                      <a:pt x="77" y="61"/>
                    </a:cubicBezTo>
                    <a:cubicBezTo>
                      <a:pt x="77" y="61"/>
                      <a:pt x="77" y="61"/>
                      <a:pt x="77" y="61"/>
                    </a:cubicBezTo>
                    <a:cubicBezTo>
                      <a:pt x="78" y="61"/>
                      <a:pt x="78" y="61"/>
                      <a:pt x="78" y="61"/>
                    </a:cubicBezTo>
                    <a:cubicBezTo>
                      <a:pt x="78" y="61"/>
                      <a:pt x="78" y="61"/>
                      <a:pt x="78" y="61"/>
                    </a:cubicBezTo>
                    <a:cubicBezTo>
                      <a:pt x="78" y="61"/>
                      <a:pt x="78" y="61"/>
                      <a:pt x="78" y="61"/>
                    </a:cubicBezTo>
                    <a:cubicBezTo>
                      <a:pt x="78" y="61"/>
                      <a:pt x="78" y="61"/>
                      <a:pt x="78" y="61"/>
                    </a:cubicBezTo>
                    <a:cubicBezTo>
                      <a:pt x="77" y="61"/>
                      <a:pt x="77" y="61"/>
                      <a:pt x="77" y="61"/>
                    </a:cubicBezTo>
                    <a:cubicBezTo>
                      <a:pt x="77" y="61"/>
                      <a:pt x="77" y="61"/>
                      <a:pt x="77" y="61"/>
                    </a:cubicBezTo>
                    <a:cubicBezTo>
                      <a:pt x="77" y="61"/>
                      <a:pt x="77" y="61"/>
                      <a:pt x="77" y="61"/>
                    </a:cubicBezTo>
                    <a:cubicBezTo>
                      <a:pt x="77" y="61"/>
                      <a:pt x="77" y="61"/>
                      <a:pt x="77" y="61"/>
                    </a:cubicBezTo>
                    <a:cubicBezTo>
                      <a:pt x="78" y="61"/>
                      <a:pt x="78" y="61"/>
                      <a:pt x="78" y="61"/>
                    </a:cubicBezTo>
                    <a:cubicBezTo>
                      <a:pt x="78" y="62"/>
                      <a:pt x="78" y="62"/>
                      <a:pt x="78" y="62"/>
                    </a:cubicBezTo>
                    <a:cubicBezTo>
                      <a:pt x="78" y="62"/>
                      <a:pt x="78" y="62"/>
                      <a:pt x="78" y="62"/>
                    </a:cubicBezTo>
                    <a:cubicBezTo>
                      <a:pt x="78" y="62"/>
                      <a:pt x="78" y="62"/>
                      <a:pt x="78" y="62"/>
                    </a:cubicBezTo>
                    <a:cubicBezTo>
                      <a:pt x="78" y="62"/>
                      <a:pt x="78" y="62"/>
                      <a:pt x="78" y="62"/>
                    </a:cubicBezTo>
                    <a:cubicBezTo>
                      <a:pt x="78" y="62"/>
                      <a:pt x="78" y="62"/>
                      <a:pt x="78" y="62"/>
                    </a:cubicBezTo>
                    <a:cubicBezTo>
                      <a:pt x="78" y="62"/>
                      <a:pt x="78" y="62"/>
                      <a:pt x="78" y="62"/>
                    </a:cubicBezTo>
                    <a:cubicBezTo>
                      <a:pt x="78" y="62"/>
                      <a:pt x="78" y="62"/>
                      <a:pt x="78" y="62"/>
                    </a:cubicBezTo>
                    <a:cubicBezTo>
                      <a:pt x="78" y="62"/>
                      <a:pt x="78" y="62"/>
                      <a:pt x="78" y="62"/>
                    </a:cubicBezTo>
                    <a:cubicBezTo>
                      <a:pt x="78" y="62"/>
                      <a:pt x="78" y="62"/>
                      <a:pt x="78" y="62"/>
                    </a:cubicBezTo>
                    <a:cubicBezTo>
                      <a:pt x="78" y="62"/>
                      <a:pt x="78" y="62"/>
                      <a:pt x="78" y="62"/>
                    </a:cubicBezTo>
                    <a:cubicBezTo>
                      <a:pt x="78" y="62"/>
                      <a:pt x="78" y="62"/>
                      <a:pt x="78" y="62"/>
                    </a:cubicBezTo>
                    <a:cubicBezTo>
                      <a:pt x="79" y="62"/>
                      <a:pt x="79" y="62"/>
                      <a:pt x="79" y="62"/>
                    </a:cubicBezTo>
                    <a:cubicBezTo>
                      <a:pt x="79" y="62"/>
                      <a:pt x="79" y="62"/>
                      <a:pt x="79" y="62"/>
                    </a:cubicBezTo>
                    <a:cubicBezTo>
                      <a:pt x="79" y="62"/>
                      <a:pt x="79" y="62"/>
                      <a:pt x="79" y="62"/>
                    </a:cubicBezTo>
                    <a:cubicBezTo>
                      <a:pt x="79" y="62"/>
                      <a:pt x="79" y="62"/>
                      <a:pt x="79" y="62"/>
                    </a:cubicBezTo>
                    <a:cubicBezTo>
                      <a:pt x="79" y="62"/>
                      <a:pt x="79" y="62"/>
                      <a:pt x="79" y="62"/>
                    </a:cubicBezTo>
                    <a:cubicBezTo>
                      <a:pt x="79" y="62"/>
                      <a:pt x="79" y="62"/>
                      <a:pt x="79" y="62"/>
                    </a:cubicBezTo>
                    <a:cubicBezTo>
                      <a:pt x="79" y="62"/>
                      <a:pt x="79" y="62"/>
                      <a:pt x="79" y="62"/>
                    </a:cubicBezTo>
                    <a:cubicBezTo>
                      <a:pt x="79" y="62"/>
                      <a:pt x="79" y="62"/>
                      <a:pt x="79" y="62"/>
                    </a:cubicBezTo>
                    <a:cubicBezTo>
                      <a:pt x="79" y="62"/>
                      <a:pt x="79" y="62"/>
                      <a:pt x="79" y="62"/>
                    </a:cubicBezTo>
                    <a:cubicBezTo>
                      <a:pt x="79" y="62"/>
                      <a:pt x="79" y="62"/>
                      <a:pt x="79" y="62"/>
                    </a:cubicBezTo>
                    <a:cubicBezTo>
                      <a:pt x="79" y="62"/>
                      <a:pt x="79" y="62"/>
                      <a:pt x="79" y="62"/>
                    </a:cubicBezTo>
                    <a:cubicBezTo>
                      <a:pt x="79" y="62"/>
                      <a:pt x="79" y="62"/>
                      <a:pt x="79" y="62"/>
                    </a:cubicBezTo>
                    <a:cubicBezTo>
                      <a:pt x="79" y="62"/>
                      <a:pt x="79" y="62"/>
                      <a:pt x="79" y="62"/>
                    </a:cubicBezTo>
                    <a:cubicBezTo>
                      <a:pt x="79" y="62"/>
                      <a:pt x="79" y="62"/>
                      <a:pt x="79" y="62"/>
                    </a:cubicBezTo>
                    <a:cubicBezTo>
                      <a:pt x="79" y="62"/>
                      <a:pt x="79" y="62"/>
                      <a:pt x="79" y="62"/>
                    </a:cubicBezTo>
                    <a:cubicBezTo>
                      <a:pt x="79" y="62"/>
                      <a:pt x="79" y="62"/>
                      <a:pt x="79" y="62"/>
                    </a:cubicBezTo>
                    <a:cubicBezTo>
                      <a:pt x="79" y="62"/>
                      <a:pt x="79" y="62"/>
                      <a:pt x="79" y="62"/>
                    </a:cubicBezTo>
                    <a:cubicBezTo>
                      <a:pt x="79" y="62"/>
                      <a:pt x="79" y="62"/>
                      <a:pt x="79" y="62"/>
                    </a:cubicBezTo>
                    <a:cubicBezTo>
                      <a:pt x="79" y="62"/>
                      <a:pt x="79" y="62"/>
                      <a:pt x="79" y="62"/>
                    </a:cubicBezTo>
                    <a:cubicBezTo>
                      <a:pt x="79" y="62"/>
                      <a:pt x="79" y="62"/>
                      <a:pt x="79" y="62"/>
                    </a:cubicBezTo>
                    <a:cubicBezTo>
                      <a:pt x="79" y="62"/>
                      <a:pt x="79" y="62"/>
                      <a:pt x="79" y="62"/>
                    </a:cubicBezTo>
                    <a:cubicBezTo>
                      <a:pt x="79" y="62"/>
                      <a:pt x="79" y="62"/>
                      <a:pt x="79" y="62"/>
                    </a:cubicBezTo>
                    <a:cubicBezTo>
                      <a:pt x="79" y="62"/>
                      <a:pt x="79" y="62"/>
                      <a:pt x="79" y="62"/>
                    </a:cubicBezTo>
                    <a:cubicBezTo>
                      <a:pt x="79" y="62"/>
                      <a:pt x="79" y="62"/>
                      <a:pt x="79" y="62"/>
                    </a:cubicBezTo>
                    <a:cubicBezTo>
                      <a:pt x="80" y="62"/>
                      <a:pt x="80" y="62"/>
                      <a:pt x="80" y="62"/>
                    </a:cubicBezTo>
                    <a:cubicBezTo>
                      <a:pt x="80" y="62"/>
                      <a:pt x="80" y="62"/>
                      <a:pt x="80" y="62"/>
                    </a:cubicBezTo>
                    <a:cubicBezTo>
                      <a:pt x="80" y="62"/>
                      <a:pt x="80" y="62"/>
                      <a:pt x="80" y="62"/>
                    </a:cubicBezTo>
                    <a:cubicBezTo>
                      <a:pt x="80" y="62"/>
                      <a:pt x="80" y="62"/>
                      <a:pt x="80" y="62"/>
                    </a:cubicBezTo>
                    <a:cubicBezTo>
                      <a:pt x="80" y="62"/>
                      <a:pt x="80" y="62"/>
                      <a:pt x="80" y="62"/>
                    </a:cubicBezTo>
                    <a:cubicBezTo>
                      <a:pt x="80" y="62"/>
                      <a:pt x="80" y="62"/>
                      <a:pt x="80" y="62"/>
                    </a:cubicBezTo>
                    <a:cubicBezTo>
                      <a:pt x="80" y="62"/>
                      <a:pt x="80" y="62"/>
                      <a:pt x="80" y="62"/>
                    </a:cubicBezTo>
                    <a:cubicBezTo>
                      <a:pt x="80" y="62"/>
                      <a:pt x="80" y="62"/>
                      <a:pt x="80" y="62"/>
                    </a:cubicBezTo>
                    <a:cubicBezTo>
                      <a:pt x="80" y="61"/>
                      <a:pt x="80" y="61"/>
                      <a:pt x="80" y="61"/>
                    </a:cubicBezTo>
                    <a:cubicBezTo>
                      <a:pt x="80" y="61"/>
                      <a:pt x="80" y="61"/>
                      <a:pt x="80" y="61"/>
                    </a:cubicBezTo>
                    <a:cubicBezTo>
                      <a:pt x="80" y="62"/>
                      <a:pt x="80" y="62"/>
                      <a:pt x="80" y="62"/>
                    </a:cubicBezTo>
                    <a:cubicBezTo>
                      <a:pt x="79" y="61"/>
                      <a:pt x="79" y="61"/>
                      <a:pt x="79" y="61"/>
                    </a:cubicBezTo>
                    <a:cubicBezTo>
                      <a:pt x="80" y="61"/>
                      <a:pt x="80" y="61"/>
                      <a:pt x="80" y="61"/>
                    </a:cubicBezTo>
                    <a:cubicBezTo>
                      <a:pt x="80" y="61"/>
                      <a:pt x="80" y="61"/>
                      <a:pt x="80" y="61"/>
                    </a:cubicBezTo>
                    <a:cubicBezTo>
                      <a:pt x="79" y="61"/>
                      <a:pt x="79" y="61"/>
                      <a:pt x="79" y="61"/>
                    </a:cubicBezTo>
                    <a:cubicBezTo>
                      <a:pt x="80" y="61"/>
                      <a:pt x="80" y="61"/>
                      <a:pt x="80" y="61"/>
                    </a:cubicBezTo>
                    <a:cubicBezTo>
                      <a:pt x="80" y="60"/>
                      <a:pt x="80" y="60"/>
                      <a:pt x="80" y="60"/>
                    </a:cubicBezTo>
                    <a:cubicBezTo>
                      <a:pt x="80" y="60"/>
                      <a:pt x="80" y="60"/>
                      <a:pt x="80" y="60"/>
                    </a:cubicBezTo>
                    <a:cubicBezTo>
                      <a:pt x="80" y="60"/>
                      <a:pt x="80" y="60"/>
                      <a:pt x="80" y="60"/>
                    </a:cubicBezTo>
                    <a:cubicBezTo>
                      <a:pt x="80" y="60"/>
                      <a:pt x="80" y="60"/>
                      <a:pt x="80" y="60"/>
                    </a:cubicBezTo>
                    <a:cubicBezTo>
                      <a:pt x="80" y="60"/>
                      <a:pt x="80" y="60"/>
                      <a:pt x="80" y="60"/>
                    </a:cubicBezTo>
                    <a:cubicBezTo>
                      <a:pt x="80" y="61"/>
                      <a:pt x="80" y="61"/>
                      <a:pt x="80" y="61"/>
                    </a:cubicBezTo>
                    <a:cubicBezTo>
                      <a:pt x="80" y="61"/>
                      <a:pt x="80" y="61"/>
                      <a:pt x="80" y="61"/>
                    </a:cubicBezTo>
                    <a:cubicBezTo>
                      <a:pt x="80" y="61"/>
                      <a:pt x="80" y="61"/>
                      <a:pt x="80" y="61"/>
                    </a:cubicBezTo>
                    <a:cubicBezTo>
                      <a:pt x="80" y="61"/>
                      <a:pt x="80" y="61"/>
                      <a:pt x="80" y="61"/>
                    </a:cubicBezTo>
                    <a:cubicBezTo>
                      <a:pt x="80" y="61"/>
                      <a:pt x="80" y="61"/>
                      <a:pt x="80" y="61"/>
                    </a:cubicBezTo>
                    <a:cubicBezTo>
                      <a:pt x="80" y="61"/>
                      <a:pt x="80" y="61"/>
                      <a:pt x="80" y="61"/>
                    </a:cubicBezTo>
                    <a:cubicBezTo>
                      <a:pt x="80" y="61"/>
                      <a:pt x="80" y="61"/>
                      <a:pt x="80" y="61"/>
                    </a:cubicBezTo>
                    <a:cubicBezTo>
                      <a:pt x="80" y="61"/>
                      <a:pt x="80" y="61"/>
                      <a:pt x="80" y="61"/>
                    </a:cubicBezTo>
                    <a:cubicBezTo>
                      <a:pt x="80" y="61"/>
                      <a:pt x="80" y="61"/>
                      <a:pt x="80" y="61"/>
                    </a:cubicBezTo>
                    <a:cubicBezTo>
                      <a:pt x="80" y="61"/>
                      <a:pt x="80" y="61"/>
                      <a:pt x="80" y="61"/>
                    </a:cubicBezTo>
                    <a:cubicBezTo>
                      <a:pt x="80" y="61"/>
                      <a:pt x="80" y="61"/>
                      <a:pt x="80" y="61"/>
                    </a:cubicBezTo>
                    <a:cubicBezTo>
                      <a:pt x="80" y="61"/>
                      <a:pt x="80" y="61"/>
                      <a:pt x="80" y="61"/>
                    </a:cubicBezTo>
                    <a:cubicBezTo>
                      <a:pt x="80" y="61"/>
                      <a:pt x="80" y="61"/>
                      <a:pt x="80" y="61"/>
                    </a:cubicBezTo>
                    <a:cubicBezTo>
                      <a:pt x="80" y="61"/>
                      <a:pt x="80" y="61"/>
                      <a:pt x="80" y="61"/>
                    </a:cubicBezTo>
                    <a:cubicBezTo>
                      <a:pt x="80" y="61"/>
                      <a:pt x="80" y="61"/>
                      <a:pt x="80" y="61"/>
                    </a:cubicBezTo>
                    <a:cubicBezTo>
                      <a:pt x="80" y="61"/>
                      <a:pt x="80" y="61"/>
                      <a:pt x="80" y="61"/>
                    </a:cubicBezTo>
                    <a:cubicBezTo>
                      <a:pt x="80" y="60"/>
                      <a:pt x="80" y="60"/>
                      <a:pt x="80" y="60"/>
                    </a:cubicBezTo>
                    <a:cubicBezTo>
                      <a:pt x="80" y="61"/>
                      <a:pt x="80" y="61"/>
                      <a:pt x="80" y="61"/>
                    </a:cubicBezTo>
                    <a:cubicBezTo>
                      <a:pt x="80" y="61"/>
                      <a:pt x="80" y="61"/>
                      <a:pt x="80" y="61"/>
                    </a:cubicBezTo>
                    <a:cubicBezTo>
                      <a:pt x="80" y="61"/>
                      <a:pt x="80" y="61"/>
                      <a:pt x="80" y="61"/>
                    </a:cubicBezTo>
                    <a:cubicBezTo>
                      <a:pt x="80" y="61"/>
                      <a:pt x="80" y="61"/>
                      <a:pt x="80" y="61"/>
                    </a:cubicBezTo>
                    <a:cubicBezTo>
                      <a:pt x="80" y="61"/>
                      <a:pt x="80" y="61"/>
                      <a:pt x="80" y="61"/>
                    </a:cubicBezTo>
                    <a:cubicBezTo>
                      <a:pt x="80" y="61"/>
                      <a:pt x="80" y="61"/>
                      <a:pt x="80" y="61"/>
                    </a:cubicBezTo>
                    <a:cubicBezTo>
                      <a:pt x="80" y="61"/>
                      <a:pt x="80" y="61"/>
                      <a:pt x="80" y="61"/>
                    </a:cubicBezTo>
                    <a:cubicBezTo>
                      <a:pt x="80" y="61"/>
                      <a:pt x="80" y="61"/>
                      <a:pt x="80" y="61"/>
                    </a:cubicBezTo>
                    <a:cubicBezTo>
                      <a:pt x="80" y="61"/>
                      <a:pt x="80" y="61"/>
                      <a:pt x="80" y="61"/>
                    </a:cubicBezTo>
                    <a:cubicBezTo>
                      <a:pt x="80" y="61"/>
                      <a:pt x="80" y="61"/>
                      <a:pt x="80" y="61"/>
                    </a:cubicBezTo>
                    <a:cubicBezTo>
                      <a:pt x="81" y="61"/>
                      <a:pt x="81" y="61"/>
                      <a:pt x="81" y="61"/>
                    </a:cubicBezTo>
                    <a:cubicBezTo>
                      <a:pt x="81" y="61"/>
                      <a:pt x="81" y="61"/>
                      <a:pt x="81" y="61"/>
                    </a:cubicBezTo>
                    <a:cubicBezTo>
                      <a:pt x="81" y="61"/>
                      <a:pt x="81" y="61"/>
                      <a:pt x="81" y="61"/>
                    </a:cubicBezTo>
                    <a:cubicBezTo>
                      <a:pt x="81" y="61"/>
                      <a:pt x="81" y="61"/>
                      <a:pt x="81" y="61"/>
                    </a:cubicBezTo>
                    <a:cubicBezTo>
                      <a:pt x="81" y="61"/>
                      <a:pt x="81" y="61"/>
                      <a:pt x="81" y="61"/>
                    </a:cubicBezTo>
                    <a:cubicBezTo>
                      <a:pt x="81" y="61"/>
                      <a:pt x="81" y="61"/>
                      <a:pt x="81" y="61"/>
                    </a:cubicBezTo>
                    <a:cubicBezTo>
                      <a:pt x="81" y="62"/>
                      <a:pt x="81" y="62"/>
                      <a:pt x="81" y="62"/>
                    </a:cubicBezTo>
                    <a:cubicBezTo>
                      <a:pt x="81" y="62"/>
                      <a:pt x="81" y="62"/>
                      <a:pt x="81" y="62"/>
                    </a:cubicBezTo>
                    <a:cubicBezTo>
                      <a:pt x="81" y="62"/>
                      <a:pt x="81" y="62"/>
                      <a:pt x="81" y="62"/>
                    </a:cubicBezTo>
                    <a:cubicBezTo>
                      <a:pt x="81" y="62"/>
                      <a:pt x="81" y="62"/>
                      <a:pt x="81" y="62"/>
                    </a:cubicBezTo>
                    <a:cubicBezTo>
                      <a:pt x="81" y="62"/>
                      <a:pt x="81" y="62"/>
                      <a:pt x="81" y="62"/>
                    </a:cubicBezTo>
                    <a:cubicBezTo>
                      <a:pt x="81" y="62"/>
                      <a:pt x="81" y="62"/>
                      <a:pt x="81" y="62"/>
                    </a:cubicBezTo>
                    <a:cubicBezTo>
                      <a:pt x="81" y="62"/>
                      <a:pt x="81" y="62"/>
                      <a:pt x="81" y="62"/>
                    </a:cubicBezTo>
                    <a:cubicBezTo>
                      <a:pt x="81" y="62"/>
                      <a:pt x="81" y="62"/>
                      <a:pt x="81" y="62"/>
                    </a:cubicBezTo>
                    <a:cubicBezTo>
                      <a:pt x="81" y="62"/>
                      <a:pt x="81" y="62"/>
                      <a:pt x="81" y="62"/>
                    </a:cubicBezTo>
                    <a:cubicBezTo>
                      <a:pt x="81" y="62"/>
                      <a:pt x="81" y="62"/>
                      <a:pt x="81" y="62"/>
                    </a:cubicBezTo>
                    <a:cubicBezTo>
                      <a:pt x="80" y="62"/>
                      <a:pt x="80" y="62"/>
                      <a:pt x="80" y="62"/>
                    </a:cubicBezTo>
                    <a:cubicBezTo>
                      <a:pt x="81" y="61"/>
                      <a:pt x="81" y="61"/>
                      <a:pt x="81" y="61"/>
                    </a:cubicBezTo>
                    <a:cubicBezTo>
                      <a:pt x="80" y="61"/>
                      <a:pt x="80" y="61"/>
                      <a:pt x="80" y="61"/>
                    </a:cubicBezTo>
                    <a:cubicBezTo>
                      <a:pt x="80" y="61"/>
                      <a:pt x="80" y="61"/>
                      <a:pt x="80" y="61"/>
                    </a:cubicBezTo>
                    <a:cubicBezTo>
                      <a:pt x="80" y="61"/>
                      <a:pt x="80" y="61"/>
                      <a:pt x="80" y="61"/>
                    </a:cubicBezTo>
                    <a:cubicBezTo>
                      <a:pt x="80" y="61"/>
                      <a:pt x="80" y="61"/>
                      <a:pt x="80" y="61"/>
                    </a:cubicBezTo>
                    <a:cubicBezTo>
                      <a:pt x="80" y="61"/>
                      <a:pt x="80" y="61"/>
                      <a:pt x="80" y="61"/>
                    </a:cubicBezTo>
                    <a:cubicBezTo>
                      <a:pt x="80" y="62"/>
                      <a:pt x="80" y="62"/>
                      <a:pt x="80" y="62"/>
                    </a:cubicBezTo>
                    <a:cubicBezTo>
                      <a:pt x="80" y="62"/>
                      <a:pt x="80" y="62"/>
                      <a:pt x="80" y="62"/>
                    </a:cubicBezTo>
                    <a:cubicBezTo>
                      <a:pt x="80" y="62"/>
                      <a:pt x="80" y="62"/>
                      <a:pt x="80" y="62"/>
                    </a:cubicBezTo>
                    <a:cubicBezTo>
                      <a:pt x="81" y="62"/>
                      <a:pt x="81" y="62"/>
                      <a:pt x="81" y="62"/>
                    </a:cubicBezTo>
                    <a:cubicBezTo>
                      <a:pt x="80" y="62"/>
                      <a:pt x="80" y="62"/>
                      <a:pt x="80" y="62"/>
                    </a:cubicBezTo>
                    <a:cubicBezTo>
                      <a:pt x="80" y="62"/>
                      <a:pt x="80" y="62"/>
                      <a:pt x="80" y="62"/>
                    </a:cubicBezTo>
                    <a:cubicBezTo>
                      <a:pt x="80" y="62"/>
                      <a:pt x="80" y="62"/>
                      <a:pt x="80" y="62"/>
                    </a:cubicBezTo>
                    <a:cubicBezTo>
                      <a:pt x="80" y="63"/>
                      <a:pt x="80" y="63"/>
                      <a:pt x="80" y="63"/>
                    </a:cubicBezTo>
                    <a:cubicBezTo>
                      <a:pt x="80" y="63"/>
                      <a:pt x="80" y="63"/>
                      <a:pt x="80" y="63"/>
                    </a:cubicBezTo>
                    <a:cubicBezTo>
                      <a:pt x="80" y="63"/>
                      <a:pt x="80" y="63"/>
                      <a:pt x="80" y="63"/>
                    </a:cubicBezTo>
                    <a:cubicBezTo>
                      <a:pt x="80" y="63"/>
                      <a:pt x="80" y="63"/>
                      <a:pt x="80" y="63"/>
                    </a:cubicBezTo>
                    <a:cubicBezTo>
                      <a:pt x="80" y="63"/>
                      <a:pt x="80" y="63"/>
                      <a:pt x="80" y="63"/>
                    </a:cubicBezTo>
                    <a:cubicBezTo>
                      <a:pt x="80" y="63"/>
                      <a:pt x="80" y="63"/>
                      <a:pt x="80" y="63"/>
                    </a:cubicBezTo>
                    <a:cubicBezTo>
                      <a:pt x="80" y="63"/>
                      <a:pt x="80" y="63"/>
                      <a:pt x="80" y="63"/>
                    </a:cubicBezTo>
                    <a:cubicBezTo>
                      <a:pt x="80" y="63"/>
                      <a:pt x="80" y="63"/>
                      <a:pt x="80" y="63"/>
                    </a:cubicBezTo>
                    <a:cubicBezTo>
                      <a:pt x="80" y="63"/>
                      <a:pt x="80" y="63"/>
                      <a:pt x="80" y="63"/>
                    </a:cubicBezTo>
                    <a:cubicBezTo>
                      <a:pt x="80" y="63"/>
                      <a:pt x="80" y="63"/>
                      <a:pt x="80" y="63"/>
                    </a:cubicBezTo>
                    <a:cubicBezTo>
                      <a:pt x="80" y="63"/>
                      <a:pt x="80" y="63"/>
                      <a:pt x="80" y="63"/>
                    </a:cubicBezTo>
                    <a:cubicBezTo>
                      <a:pt x="80" y="63"/>
                      <a:pt x="80" y="63"/>
                      <a:pt x="80" y="63"/>
                    </a:cubicBezTo>
                    <a:cubicBezTo>
                      <a:pt x="80" y="64"/>
                      <a:pt x="80" y="64"/>
                      <a:pt x="80" y="64"/>
                    </a:cubicBezTo>
                    <a:cubicBezTo>
                      <a:pt x="80" y="64"/>
                      <a:pt x="80" y="64"/>
                      <a:pt x="80" y="64"/>
                    </a:cubicBezTo>
                    <a:cubicBezTo>
                      <a:pt x="80" y="64"/>
                      <a:pt x="80" y="64"/>
                      <a:pt x="80" y="64"/>
                    </a:cubicBezTo>
                    <a:cubicBezTo>
                      <a:pt x="80" y="64"/>
                      <a:pt x="80" y="64"/>
                      <a:pt x="80" y="64"/>
                    </a:cubicBezTo>
                    <a:cubicBezTo>
                      <a:pt x="80" y="64"/>
                      <a:pt x="80" y="64"/>
                      <a:pt x="80" y="64"/>
                    </a:cubicBezTo>
                    <a:cubicBezTo>
                      <a:pt x="80" y="64"/>
                      <a:pt x="80" y="64"/>
                      <a:pt x="80" y="64"/>
                    </a:cubicBezTo>
                    <a:cubicBezTo>
                      <a:pt x="80" y="64"/>
                      <a:pt x="80" y="64"/>
                      <a:pt x="80" y="64"/>
                    </a:cubicBezTo>
                    <a:cubicBezTo>
                      <a:pt x="80" y="64"/>
                      <a:pt x="80" y="64"/>
                      <a:pt x="80" y="64"/>
                    </a:cubicBezTo>
                    <a:cubicBezTo>
                      <a:pt x="80" y="64"/>
                      <a:pt x="80" y="64"/>
                      <a:pt x="80" y="64"/>
                    </a:cubicBezTo>
                    <a:cubicBezTo>
                      <a:pt x="79" y="64"/>
                      <a:pt x="79" y="64"/>
                      <a:pt x="79" y="64"/>
                    </a:cubicBezTo>
                    <a:cubicBezTo>
                      <a:pt x="79" y="64"/>
                      <a:pt x="79" y="64"/>
                      <a:pt x="79" y="64"/>
                    </a:cubicBezTo>
                    <a:cubicBezTo>
                      <a:pt x="79" y="64"/>
                      <a:pt x="79" y="64"/>
                      <a:pt x="79" y="64"/>
                    </a:cubicBezTo>
                    <a:cubicBezTo>
                      <a:pt x="79" y="64"/>
                      <a:pt x="79" y="64"/>
                      <a:pt x="79" y="64"/>
                    </a:cubicBezTo>
                    <a:cubicBezTo>
                      <a:pt x="79" y="65"/>
                      <a:pt x="79" y="65"/>
                      <a:pt x="79" y="65"/>
                    </a:cubicBezTo>
                    <a:cubicBezTo>
                      <a:pt x="79" y="65"/>
                      <a:pt x="79" y="65"/>
                      <a:pt x="79" y="65"/>
                    </a:cubicBezTo>
                    <a:cubicBezTo>
                      <a:pt x="79" y="65"/>
                      <a:pt x="79" y="65"/>
                      <a:pt x="79" y="65"/>
                    </a:cubicBezTo>
                    <a:cubicBezTo>
                      <a:pt x="79" y="65"/>
                      <a:pt x="79" y="65"/>
                      <a:pt x="79" y="65"/>
                    </a:cubicBezTo>
                    <a:cubicBezTo>
                      <a:pt x="79" y="65"/>
                      <a:pt x="79" y="65"/>
                      <a:pt x="79" y="65"/>
                    </a:cubicBezTo>
                    <a:cubicBezTo>
                      <a:pt x="79" y="65"/>
                      <a:pt x="79" y="65"/>
                      <a:pt x="79" y="65"/>
                    </a:cubicBezTo>
                    <a:cubicBezTo>
                      <a:pt x="79" y="65"/>
                      <a:pt x="79" y="65"/>
                      <a:pt x="79" y="65"/>
                    </a:cubicBezTo>
                    <a:cubicBezTo>
                      <a:pt x="79" y="65"/>
                      <a:pt x="79" y="65"/>
                      <a:pt x="79" y="65"/>
                    </a:cubicBezTo>
                    <a:cubicBezTo>
                      <a:pt x="79" y="65"/>
                      <a:pt x="79" y="65"/>
                      <a:pt x="79" y="65"/>
                    </a:cubicBezTo>
                    <a:cubicBezTo>
                      <a:pt x="79" y="66"/>
                      <a:pt x="79" y="66"/>
                      <a:pt x="79" y="66"/>
                    </a:cubicBezTo>
                    <a:cubicBezTo>
                      <a:pt x="79" y="66"/>
                      <a:pt x="79" y="66"/>
                      <a:pt x="79" y="66"/>
                    </a:cubicBezTo>
                    <a:cubicBezTo>
                      <a:pt x="79" y="66"/>
                      <a:pt x="79" y="66"/>
                      <a:pt x="79" y="66"/>
                    </a:cubicBezTo>
                    <a:cubicBezTo>
                      <a:pt x="79" y="66"/>
                      <a:pt x="79" y="66"/>
                      <a:pt x="79" y="66"/>
                    </a:cubicBezTo>
                    <a:cubicBezTo>
                      <a:pt x="79" y="66"/>
                      <a:pt x="79" y="66"/>
                      <a:pt x="79" y="66"/>
                    </a:cubicBezTo>
                    <a:cubicBezTo>
                      <a:pt x="79" y="67"/>
                      <a:pt x="79" y="67"/>
                      <a:pt x="79" y="67"/>
                    </a:cubicBezTo>
                    <a:cubicBezTo>
                      <a:pt x="79" y="67"/>
                      <a:pt x="79" y="67"/>
                      <a:pt x="79" y="67"/>
                    </a:cubicBezTo>
                    <a:cubicBezTo>
                      <a:pt x="79" y="67"/>
                      <a:pt x="79" y="67"/>
                      <a:pt x="79" y="67"/>
                    </a:cubicBezTo>
                    <a:cubicBezTo>
                      <a:pt x="80" y="67"/>
                      <a:pt x="80" y="67"/>
                      <a:pt x="80" y="67"/>
                    </a:cubicBezTo>
                    <a:cubicBezTo>
                      <a:pt x="79" y="67"/>
                      <a:pt x="79" y="67"/>
                      <a:pt x="79" y="67"/>
                    </a:cubicBezTo>
                    <a:cubicBezTo>
                      <a:pt x="79" y="67"/>
                      <a:pt x="79" y="67"/>
                      <a:pt x="79" y="67"/>
                    </a:cubicBezTo>
                    <a:cubicBezTo>
                      <a:pt x="80" y="67"/>
                      <a:pt x="80" y="67"/>
                      <a:pt x="80" y="67"/>
                    </a:cubicBezTo>
                    <a:cubicBezTo>
                      <a:pt x="80" y="67"/>
                      <a:pt x="80" y="67"/>
                      <a:pt x="80" y="67"/>
                    </a:cubicBezTo>
                    <a:cubicBezTo>
                      <a:pt x="80" y="67"/>
                      <a:pt x="80" y="67"/>
                      <a:pt x="80" y="67"/>
                    </a:cubicBezTo>
                    <a:cubicBezTo>
                      <a:pt x="80" y="67"/>
                      <a:pt x="80" y="67"/>
                      <a:pt x="80" y="67"/>
                    </a:cubicBezTo>
                    <a:cubicBezTo>
                      <a:pt x="80" y="67"/>
                      <a:pt x="80" y="67"/>
                      <a:pt x="80" y="67"/>
                    </a:cubicBezTo>
                    <a:cubicBezTo>
                      <a:pt x="80" y="67"/>
                      <a:pt x="80" y="67"/>
                      <a:pt x="80" y="67"/>
                    </a:cubicBezTo>
                    <a:cubicBezTo>
                      <a:pt x="80" y="67"/>
                      <a:pt x="80" y="67"/>
                      <a:pt x="80" y="67"/>
                    </a:cubicBezTo>
                    <a:cubicBezTo>
                      <a:pt x="80" y="67"/>
                      <a:pt x="80" y="67"/>
                      <a:pt x="80" y="67"/>
                    </a:cubicBezTo>
                    <a:cubicBezTo>
                      <a:pt x="80" y="68"/>
                      <a:pt x="80" y="68"/>
                      <a:pt x="80" y="68"/>
                    </a:cubicBezTo>
                    <a:cubicBezTo>
                      <a:pt x="80" y="68"/>
                      <a:pt x="80" y="68"/>
                      <a:pt x="80" y="68"/>
                    </a:cubicBezTo>
                    <a:cubicBezTo>
                      <a:pt x="80" y="68"/>
                      <a:pt x="80" y="68"/>
                      <a:pt x="80" y="68"/>
                    </a:cubicBezTo>
                    <a:cubicBezTo>
                      <a:pt x="79" y="68"/>
                      <a:pt x="79" y="68"/>
                      <a:pt x="79" y="68"/>
                    </a:cubicBezTo>
                    <a:cubicBezTo>
                      <a:pt x="79" y="68"/>
                      <a:pt x="79" y="68"/>
                      <a:pt x="79" y="68"/>
                    </a:cubicBezTo>
                    <a:cubicBezTo>
                      <a:pt x="79" y="68"/>
                      <a:pt x="79" y="68"/>
                      <a:pt x="79" y="68"/>
                    </a:cubicBezTo>
                    <a:cubicBezTo>
                      <a:pt x="79" y="68"/>
                      <a:pt x="79" y="68"/>
                      <a:pt x="79" y="68"/>
                    </a:cubicBezTo>
                    <a:cubicBezTo>
                      <a:pt x="79" y="69"/>
                      <a:pt x="79" y="69"/>
                      <a:pt x="79" y="69"/>
                    </a:cubicBezTo>
                    <a:cubicBezTo>
                      <a:pt x="79" y="69"/>
                      <a:pt x="79" y="69"/>
                      <a:pt x="79" y="69"/>
                    </a:cubicBezTo>
                    <a:cubicBezTo>
                      <a:pt x="79" y="69"/>
                      <a:pt x="79" y="69"/>
                      <a:pt x="79" y="69"/>
                    </a:cubicBezTo>
                    <a:cubicBezTo>
                      <a:pt x="79" y="69"/>
                      <a:pt x="79" y="69"/>
                      <a:pt x="79" y="69"/>
                    </a:cubicBezTo>
                    <a:cubicBezTo>
                      <a:pt x="80" y="69"/>
                      <a:pt x="80" y="69"/>
                      <a:pt x="80" y="69"/>
                    </a:cubicBezTo>
                    <a:cubicBezTo>
                      <a:pt x="80" y="69"/>
                      <a:pt x="80" y="69"/>
                      <a:pt x="80" y="69"/>
                    </a:cubicBezTo>
                    <a:cubicBezTo>
                      <a:pt x="80" y="69"/>
                      <a:pt x="80" y="69"/>
                      <a:pt x="80" y="69"/>
                    </a:cubicBezTo>
                    <a:cubicBezTo>
                      <a:pt x="80" y="69"/>
                      <a:pt x="80" y="69"/>
                      <a:pt x="80" y="69"/>
                    </a:cubicBezTo>
                    <a:cubicBezTo>
                      <a:pt x="80" y="69"/>
                      <a:pt x="80" y="69"/>
                      <a:pt x="80" y="69"/>
                    </a:cubicBezTo>
                    <a:cubicBezTo>
                      <a:pt x="79" y="69"/>
                      <a:pt x="79" y="69"/>
                      <a:pt x="79" y="69"/>
                    </a:cubicBezTo>
                    <a:cubicBezTo>
                      <a:pt x="79" y="69"/>
                      <a:pt x="79" y="69"/>
                      <a:pt x="79" y="69"/>
                    </a:cubicBezTo>
                    <a:cubicBezTo>
                      <a:pt x="79" y="69"/>
                      <a:pt x="79" y="69"/>
                      <a:pt x="79" y="69"/>
                    </a:cubicBezTo>
                    <a:cubicBezTo>
                      <a:pt x="79" y="69"/>
                      <a:pt x="79" y="69"/>
                      <a:pt x="79" y="69"/>
                    </a:cubicBezTo>
                    <a:cubicBezTo>
                      <a:pt x="79" y="69"/>
                      <a:pt x="79" y="69"/>
                      <a:pt x="79" y="69"/>
                    </a:cubicBezTo>
                    <a:cubicBezTo>
                      <a:pt x="79" y="69"/>
                      <a:pt x="79" y="69"/>
                      <a:pt x="79" y="69"/>
                    </a:cubicBezTo>
                    <a:cubicBezTo>
                      <a:pt x="79" y="69"/>
                      <a:pt x="79" y="69"/>
                      <a:pt x="79" y="69"/>
                    </a:cubicBezTo>
                    <a:cubicBezTo>
                      <a:pt x="79" y="69"/>
                      <a:pt x="79" y="69"/>
                      <a:pt x="79" y="69"/>
                    </a:cubicBezTo>
                    <a:cubicBezTo>
                      <a:pt x="79" y="69"/>
                      <a:pt x="79" y="69"/>
                      <a:pt x="79" y="69"/>
                    </a:cubicBezTo>
                    <a:cubicBezTo>
                      <a:pt x="79" y="70"/>
                      <a:pt x="79" y="70"/>
                      <a:pt x="79" y="70"/>
                    </a:cubicBezTo>
                    <a:cubicBezTo>
                      <a:pt x="80" y="70"/>
                      <a:pt x="80" y="70"/>
                      <a:pt x="80" y="70"/>
                    </a:cubicBezTo>
                    <a:cubicBezTo>
                      <a:pt x="80" y="70"/>
                      <a:pt x="80" y="70"/>
                      <a:pt x="80" y="70"/>
                    </a:cubicBezTo>
                    <a:cubicBezTo>
                      <a:pt x="80" y="70"/>
                      <a:pt x="80" y="70"/>
                      <a:pt x="80" y="70"/>
                    </a:cubicBezTo>
                    <a:cubicBezTo>
                      <a:pt x="80" y="70"/>
                      <a:pt x="80" y="70"/>
                      <a:pt x="80" y="70"/>
                    </a:cubicBezTo>
                    <a:cubicBezTo>
                      <a:pt x="80" y="70"/>
                      <a:pt x="80" y="70"/>
                      <a:pt x="80" y="70"/>
                    </a:cubicBezTo>
                    <a:cubicBezTo>
                      <a:pt x="80" y="70"/>
                      <a:pt x="80" y="70"/>
                      <a:pt x="80" y="70"/>
                    </a:cubicBezTo>
                    <a:cubicBezTo>
                      <a:pt x="80" y="70"/>
                      <a:pt x="80" y="70"/>
                      <a:pt x="80" y="70"/>
                    </a:cubicBezTo>
                    <a:cubicBezTo>
                      <a:pt x="80" y="69"/>
                      <a:pt x="80" y="69"/>
                      <a:pt x="80" y="69"/>
                    </a:cubicBezTo>
                    <a:cubicBezTo>
                      <a:pt x="80" y="69"/>
                      <a:pt x="80" y="69"/>
                      <a:pt x="80" y="69"/>
                    </a:cubicBezTo>
                    <a:cubicBezTo>
                      <a:pt x="81" y="69"/>
                      <a:pt x="81" y="69"/>
                      <a:pt x="81" y="69"/>
                    </a:cubicBezTo>
                    <a:cubicBezTo>
                      <a:pt x="81" y="69"/>
                      <a:pt x="81" y="69"/>
                      <a:pt x="81" y="69"/>
                    </a:cubicBezTo>
                    <a:cubicBezTo>
                      <a:pt x="81" y="69"/>
                      <a:pt x="81" y="69"/>
                      <a:pt x="81" y="69"/>
                    </a:cubicBezTo>
                    <a:cubicBezTo>
                      <a:pt x="81" y="69"/>
                      <a:pt x="81" y="69"/>
                      <a:pt x="81" y="69"/>
                    </a:cubicBezTo>
                    <a:cubicBezTo>
                      <a:pt x="81" y="69"/>
                      <a:pt x="81" y="69"/>
                      <a:pt x="81" y="69"/>
                    </a:cubicBezTo>
                    <a:cubicBezTo>
                      <a:pt x="81" y="69"/>
                      <a:pt x="81" y="69"/>
                      <a:pt x="81" y="69"/>
                    </a:cubicBezTo>
                    <a:cubicBezTo>
                      <a:pt x="81" y="69"/>
                      <a:pt x="81" y="69"/>
                      <a:pt x="81" y="69"/>
                    </a:cubicBezTo>
                    <a:cubicBezTo>
                      <a:pt x="81" y="69"/>
                      <a:pt x="81" y="69"/>
                      <a:pt x="81" y="69"/>
                    </a:cubicBezTo>
                    <a:cubicBezTo>
                      <a:pt x="80" y="69"/>
                      <a:pt x="80" y="69"/>
                      <a:pt x="80" y="69"/>
                    </a:cubicBezTo>
                    <a:cubicBezTo>
                      <a:pt x="80" y="69"/>
                      <a:pt x="80" y="69"/>
                      <a:pt x="80" y="69"/>
                    </a:cubicBezTo>
                    <a:cubicBezTo>
                      <a:pt x="80" y="68"/>
                      <a:pt x="80" y="68"/>
                      <a:pt x="80" y="68"/>
                    </a:cubicBezTo>
                    <a:cubicBezTo>
                      <a:pt x="81" y="68"/>
                      <a:pt x="81" y="68"/>
                      <a:pt x="81" y="68"/>
                    </a:cubicBezTo>
                    <a:cubicBezTo>
                      <a:pt x="81" y="68"/>
                      <a:pt x="81" y="68"/>
                      <a:pt x="81" y="68"/>
                    </a:cubicBezTo>
                    <a:cubicBezTo>
                      <a:pt x="81" y="68"/>
                      <a:pt x="81" y="68"/>
                      <a:pt x="81" y="68"/>
                    </a:cubicBezTo>
                    <a:cubicBezTo>
                      <a:pt x="81" y="68"/>
                      <a:pt x="81" y="68"/>
                      <a:pt x="81" y="68"/>
                    </a:cubicBezTo>
                    <a:cubicBezTo>
                      <a:pt x="81" y="68"/>
                      <a:pt x="81" y="68"/>
                      <a:pt x="81" y="68"/>
                    </a:cubicBezTo>
                    <a:cubicBezTo>
                      <a:pt x="81" y="68"/>
                      <a:pt x="81" y="68"/>
                      <a:pt x="81" y="68"/>
                    </a:cubicBezTo>
                    <a:cubicBezTo>
                      <a:pt x="81" y="68"/>
                      <a:pt x="81" y="68"/>
                      <a:pt x="81" y="68"/>
                    </a:cubicBezTo>
                    <a:cubicBezTo>
                      <a:pt x="81" y="68"/>
                      <a:pt x="81" y="68"/>
                      <a:pt x="81" y="68"/>
                    </a:cubicBezTo>
                    <a:cubicBezTo>
                      <a:pt x="81" y="68"/>
                      <a:pt x="81" y="68"/>
                      <a:pt x="81" y="68"/>
                    </a:cubicBezTo>
                    <a:cubicBezTo>
                      <a:pt x="81" y="68"/>
                      <a:pt x="81" y="68"/>
                      <a:pt x="81" y="68"/>
                    </a:cubicBezTo>
                    <a:cubicBezTo>
                      <a:pt x="81" y="68"/>
                      <a:pt x="81" y="68"/>
                      <a:pt x="81" y="68"/>
                    </a:cubicBezTo>
                    <a:cubicBezTo>
                      <a:pt x="81" y="68"/>
                      <a:pt x="81" y="68"/>
                      <a:pt x="81" y="68"/>
                    </a:cubicBezTo>
                    <a:cubicBezTo>
                      <a:pt x="81" y="67"/>
                      <a:pt x="81" y="67"/>
                      <a:pt x="81" y="67"/>
                    </a:cubicBezTo>
                    <a:cubicBezTo>
                      <a:pt x="81" y="67"/>
                      <a:pt x="81" y="67"/>
                      <a:pt x="81" y="67"/>
                    </a:cubicBezTo>
                    <a:cubicBezTo>
                      <a:pt x="81" y="67"/>
                      <a:pt x="81" y="67"/>
                      <a:pt x="81" y="67"/>
                    </a:cubicBezTo>
                    <a:cubicBezTo>
                      <a:pt x="81" y="67"/>
                      <a:pt x="81" y="67"/>
                      <a:pt x="81" y="67"/>
                    </a:cubicBezTo>
                    <a:cubicBezTo>
                      <a:pt x="81" y="67"/>
                      <a:pt x="81" y="67"/>
                      <a:pt x="81" y="67"/>
                    </a:cubicBezTo>
                    <a:cubicBezTo>
                      <a:pt x="81" y="67"/>
                      <a:pt x="81" y="67"/>
                      <a:pt x="81" y="67"/>
                    </a:cubicBezTo>
                    <a:cubicBezTo>
                      <a:pt x="81" y="67"/>
                      <a:pt x="81" y="67"/>
                      <a:pt x="81" y="67"/>
                    </a:cubicBezTo>
                    <a:cubicBezTo>
                      <a:pt x="81" y="67"/>
                      <a:pt x="81" y="67"/>
                      <a:pt x="81" y="67"/>
                    </a:cubicBezTo>
                    <a:cubicBezTo>
                      <a:pt x="81" y="67"/>
                      <a:pt x="81" y="67"/>
                      <a:pt x="81" y="67"/>
                    </a:cubicBezTo>
                    <a:cubicBezTo>
                      <a:pt x="81" y="66"/>
                      <a:pt x="81" y="66"/>
                      <a:pt x="81" y="66"/>
                    </a:cubicBezTo>
                    <a:cubicBezTo>
                      <a:pt x="81" y="66"/>
                      <a:pt x="81" y="66"/>
                      <a:pt x="81" y="66"/>
                    </a:cubicBezTo>
                    <a:cubicBezTo>
                      <a:pt x="81" y="66"/>
                      <a:pt x="81" y="66"/>
                      <a:pt x="81" y="66"/>
                    </a:cubicBezTo>
                    <a:cubicBezTo>
                      <a:pt x="81" y="66"/>
                      <a:pt x="81" y="66"/>
                      <a:pt x="81" y="66"/>
                    </a:cubicBezTo>
                    <a:cubicBezTo>
                      <a:pt x="81" y="66"/>
                      <a:pt x="81" y="66"/>
                      <a:pt x="81" y="66"/>
                    </a:cubicBezTo>
                    <a:cubicBezTo>
                      <a:pt x="81" y="65"/>
                      <a:pt x="81" y="65"/>
                      <a:pt x="81" y="65"/>
                    </a:cubicBezTo>
                    <a:cubicBezTo>
                      <a:pt x="81" y="65"/>
                      <a:pt x="81" y="65"/>
                      <a:pt x="81" y="65"/>
                    </a:cubicBezTo>
                    <a:cubicBezTo>
                      <a:pt x="81" y="65"/>
                      <a:pt x="81" y="65"/>
                      <a:pt x="81" y="65"/>
                    </a:cubicBezTo>
                    <a:cubicBezTo>
                      <a:pt x="81" y="65"/>
                      <a:pt x="81" y="65"/>
                      <a:pt x="81" y="65"/>
                    </a:cubicBezTo>
                    <a:cubicBezTo>
                      <a:pt x="81" y="65"/>
                      <a:pt x="81" y="65"/>
                      <a:pt x="81" y="65"/>
                    </a:cubicBezTo>
                    <a:cubicBezTo>
                      <a:pt x="81" y="64"/>
                      <a:pt x="81" y="64"/>
                      <a:pt x="81" y="64"/>
                    </a:cubicBezTo>
                    <a:cubicBezTo>
                      <a:pt x="81" y="64"/>
                      <a:pt x="81" y="64"/>
                      <a:pt x="81" y="64"/>
                    </a:cubicBezTo>
                    <a:cubicBezTo>
                      <a:pt x="81" y="64"/>
                      <a:pt x="81" y="64"/>
                      <a:pt x="81" y="64"/>
                    </a:cubicBezTo>
                    <a:cubicBezTo>
                      <a:pt x="81" y="64"/>
                      <a:pt x="81" y="64"/>
                      <a:pt x="81" y="64"/>
                    </a:cubicBezTo>
                    <a:cubicBezTo>
                      <a:pt x="81" y="64"/>
                      <a:pt x="81" y="64"/>
                      <a:pt x="81" y="64"/>
                    </a:cubicBezTo>
                    <a:cubicBezTo>
                      <a:pt x="81" y="65"/>
                      <a:pt x="81" y="65"/>
                      <a:pt x="81" y="65"/>
                    </a:cubicBezTo>
                    <a:cubicBezTo>
                      <a:pt x="81" y="65"/>
                      <a:pt x="81" y="65"/>
                      <a:pt x="81" y="65"/>
                    </a:cubicBezTo>
                    <a:cubicBezTo>
                      <a:pt x="81" y="65"/>
                      <a:pt x="81" y="65"/>
                      <a:pt x="81" y="65"/>
                    </a:cubicBezTo>
                    <a:cubicBezTo>
                      <a:pt x="81" y="65"/>
                      <a:pt x="81" y="65"/>
                      <a:pt x="81" y="65"/>
                    </a:cubicBezTo>
                    <a:cubicBezTo>
                      <a:pt x="82" y="65"/>
                      <a:pt x="82" y="65"/>
                      <a:pt x="82" y="65"/>
                    </a:cubicBezTo>
                    <a:cubicBezTo>
                      <a:pt x="82" y="65"/>
                      <a:pt x="82" y="65"/>
                      <a:pt x="82" y="65"/>
                    </a:cubicBezTo>
                    <a:cubicBezTo>
                      <a:pt x="82" y="65"/>
                      <a:pt x="82" y="65"/>
                      <a:pt x="82" y="65"/>
                    </a:cubicBezTo>
                    <a:cubicBezTo>
                      <a:pt x="82" y="65"/>
                      <a:pt x="82" y="65"/>
                      <a:pt x="82" y="65"/>
                    </a:cubicBezTo>
                    <a:cubicBezTo>
                      <a:pt x="82" y="64"/>
                      <a:pt x="82" y="64"/>
                      <a:pt x="82" y="64"/>
                    </a:cubicBezTo>
                    <a:cubicBezTo>
                      <a:pt x="82" y="64"/>
                      <a:pt x="82" y="64"/>
                      <a:pt x="82" y="64"/>
                    </a:cubicBezTo>
                    <a:cubicBezTo>
                      <a:pt x="82" y="64"/>
                      <a:pt x="82" y="64"/>
                      <a:pt x="82" y="64"/>
                    </a:cubicBezTo>
                    <a:cubicBezTo>
                      <a:pt x="82" y="64"/>
                      <a:pt x="82" y="64"/>
                      <a:pt x="82" y="64"/>
                    </a:cubicBezTo>
                    <a:cubicBezTo>
                      <a:pt x="83" y="64"/>
                      <a:pt x="83" y="64"/>
                      <a:pt x="83" y="64"/>
                    </a:cubicBezTo>
                    <a:cubicBezTo>
                      <a:pt x="83" y="64"/>
                      <a:pt x="83" y="64"/>
                      <a:pt x="83" y="64"/>
                    </a:cubicBezTo>
                    <a:cubicBezTo>
                      <a:pt x="83" y="64"/>
                      <a:pt x="83" y="64"/>
                      <a:pt x="83" y="64"/>
                    </a:cubicBezTo>
                    <a:cubicBezTo>
                      <a:pt x="83" y="64"/>
                      <a:pt x="83" y="64"/>
                      <a:pt x="83" y="64"/>
                    </a:cubicBezTo>
                    <a:cubicBezTo>
                      <a:pt x="83" y="64"/>
                      <a:pt x="83" y="64"/>
                      <a:pt x="83" y="64"/>
                    </a:cubicBezTo>
                    <a:cubicBezTo>
                      <a:pt x="83" y="65"/>
                      <a:pt x="83" y="65"/>
                      <a:pt x="83" y="65"/>
                    </a:cubicBezTo>
                    <a:cubicBezTo>
                      <a:pt x="83" y="65"/>
                      <a:pt x="83" y="65"/>
                      <a:pt x="83" y="65"/>
                    </a:cubicBezTo>
                    <a:cubicBezTo>
                      <a:pt x="83" y="65"/>
                      <a:pt x="83" y="65"/>
                      <a:pt x="83" y="65"/>
                    </a:cubicBezTo>
                    <a:cubicBezTo>
                      <a:pt x="83" y="65"/>
                      <a:pt x="83" y="65"/>
                      <a:pt x="83" y="65"/>
                    </a:cubicBezTo>
                    <a:cubicBezTo>
                      <a:pt x="83" y="65"/>
                      <a:pt x="83" y="65"/>
                      <a:pt x="83" y="65"/>
                    </a:cubicBezTo>
                    <a:cubicBezTo>
                      <a:pt x="82" y="65"/>
                      <a:pt x="82" y="65"/>
                      <a:pt x="82" y="65"/>
                    </a:cubicBezTo>
                    <a:cubicBezTo>
                      <a:pt x="82" y="65"/>
                      <a:pt x="82" y="65"/>
                      <a:pt x="82" y="65"/>
                    </a:cubicBezTo>
                    <a:cubicBezTo>
                      <a:pt x="82" y="65"/>
                      <a:pt x="82" y="65"/>
                      <a:pt x="82" y="65"/>
                    </a:cubicBezTo>
                    <a:cubicBezTo>
                      <a:pt x="82" y="65"/>
                      <a:pt x="82" y="65"/>
                      <a:pt x="82" y="65"/>
                    </a:cubicBezTo>
                    <a:cubicBezTo>
                      <a:pt x="82" y="65"/>
                      <a:pt x="82" y="65"/>
                      <a:pt x="82" y="65"/>
                    </a:cubicBezTo>
                    <a:cubicBezTo>
                      <a:pt x="82" y="66"/>
                      <a:pt x="82" y="66"/>
                      <a:pt x="82" y="66"/>
                    </a:cubicBezTo>
                    <a:cubicBezTo>
                      <a:pt x="82" y="66"/>
                      <a:pt x="82" y="66"/>
                      <a:pt x="82" y="66"/>
                    </a:cubicBezTo>
                    <a:cubicBezTo>
                      <a:pt x="82" y="66"/>
                      <a:pt x="82" y="66"/>
                      <a:pt x="82" y="66"/>
                    </a:cubicBezTo>
                    <a:cubicBezTo>
                      <a:pt x="82" y="66"/>
                      <a:pt x="82" y="66"/>
                      <a:pt x="82" y="66"/>
                    </a:cubicBezTo>
                    <a:cubicBezTo>
                      <a:pt x="82" y="67"/>
                      <a:pt x="82" y="67"/>
                      <a:pt x="82" y="67"/>
                    </a:cubicBezTo>
                    <a:cubicBezTo>
                      <a:pt x="82" y="67"/>
                      <a:pt x="82" y="67"/>
                      <a:pt x="82" y="67"/>
                    </a:cubicBezTo>
                    <a:cubicBezTo>
                      <a:pt x="82" y="67"/>
                      <a:pt x="82" y="67"/>
                      <a:pt x="82" y="67"/>
                    </a:cubicBezTo>
                    <a:cubicBezTo>
                      <a:pt x="82" y="67"/>
                      <a:pt x="82" y="67"/>
                      <a:pt x="82" y="67"/>
                    </a:cubicBezTo>
                    <a:cubicBezTo>
                      <a:pt x="82" y="67"/>
                      <a:pt x="82" y="67"/>
                      <a:pt x="82" y="67"/>
                    </a:cubicBezTo>
                    <a:cubicBezTo>
                      <a:pt x="82" y="67"/>
                      <a:pt x="82" y="67"/>
                      <a:pt x="82" y="67"/>
                    </a:cubicBezTo>
                    <a:cubicBezTo>
                      <a:pt x="82" y="67"/>
                      <a:pt x="82" y="67"/>
                      <a:pt x="82" y="67"/>
                    </a:cubicBezTo>
                    <a:cubicBezTo>
                      <a:pt x="82" y="68"/>
                      <a:pt x="82" y="68"/>
                      <a:pt x="82" y="68"/>
                    </a:cubicBezTo>
                    <a:cubicBezTo>
                      <a:pt x="82" y="68"/>
                      <a:pt x="82" y="68"/>
                      <a:pt x="82" y="68"/>
                    </a:cubicBezTo>
                    <a:cubicBezTo>
                      <a:pt x="82" y="68"/>
                      <a:pt x="82" y="68"/>
                      <a:pt x="82" y="68"/>
                    </a:cubicBezTo>
                    <a:cubicBezTo>
                      <a:pt x="82" y="68"/>
                      <a:pt x="82" y="68"/>
                      <a:pt x="82" y="68"/>
                    </a:cubicBezTo>
                    <a:cubicBezTo>
                      <a:pt x="82" y="68"/>
                      <a:pt x="82" y="68"/>
                      <a:pt x="82" y="68"/>
                    </a:cubicBezTo>
                    <a:cubicBezTo>
                      <a:pt x="82" y="68"/>
                      <a:pt x="82" y="68"/>
                      <a:pt x="82" y="68"/>
                    </a:cubicBezTo>
                    <a:cubicBezTo>
                      <a:pt x="82" y="68"/>
                      <a:pt x="82" y="68"/>
                      <a:pt x="82" y="68"/>
                    </a:cubicBezTo>
                    <a:cubicBezTo>
                      <a:pt x="82" y="69"/>
                      <a:pt x="82" y="69"/>
                      <a:pt x="82" y="69"/>
                    </a:cubicBezTo>
                    <a:cubicBezTo>
                      <a:pt x="82" y="69"/>
                      <a:pt x="82" y="69"/>
                      <a:pt x="82" y="69"/>
                    </a:cubicBezTo>
                    <a:cubicBezTo>
                      <a:pt x="82" y="69"/>
                      <a:pt x="82" y="69"/>
                      <a:pt x="82" y="69"/>
                    </a:cubicBezTo>
                    <a:cubicBezTo>
                      <a:pt x="82" y="69"/>
                      <a:pt x="82" y="69"/>
                      <a:pt x="82" y="69"/>
                    </a:cubicBezTo>
                    <a:cubicBezTo>
                      <a:pt x="82" y="69"/>
                      <a:pt x="82" y="69"/>
                      <a:pt x="82" y="69"/>
                    </a:cubicBezTo>
                    <a:cubicBezTo>
                      <a:pt x="82" y="70"/>
                      <a:pt x="82" y="70"/>
                      <a:pt x="82" y="70"/>
                    </a:cubicBezTo>
                    <a:cubicBezTo>
                      <a:pt x="82" y="70"/>
                      <a:pt x="82" y="70"/>
                      <a:pt x="82" y="70"/>
                    </a:cubicBezTo>
                    <a:cubicBezTo>
                      <a:pt x="81" y="70"/>
                      <a:pt x="81" y="70"/>
                      <a:pt x="81" y="70"/>
                    </a:cubicBezTo>
                    <a:cubicBezTo>
                      <a:pt x="81" y="70"/>
                      <a:pt x="81" y="70"/>
                      <a:pt x="81" y="70"/>
                    </a:cubicBezTo>
                    <a:cubicBezTo>
                      <a:pt x="81" y="70"/>
                      <a:pt x="81" y="70"/>
                      <a:pt x="81" y="70"/>
                    </a:cubicBezTo>
                    <a:cubicBezTo>
                      <a:pt x="81" y="70"/>
                      <a:pt x="81" y="70"/>
                      <a:pt x="81" y="70"/>
                    </a:cubicBezTo>
                    <a:cubicBezTo>
                      <a:pt x="81" y="70"/>
                      <a:pt x="81" y="70"/>
                      <a:pt x="81" y="70"/>
                    </a:cubicBezTo>
                    <a:cubicBezTo>
                      <a:pt x="81" y="70"/>
                      <a:pt x="81" y="70"/>
                      <a:pt x="81" y="70"/>
                    </a:cubicBezTo>
                    <a:cubicBezTo>
                      <a:pt x="82" y="71"/>
                      <a:pt x="82" y="71"/>
                      <a:pt x="82" y="71"/>
                    </a:cubicBezTo>
                    <a:cubicBezTo>
                      <a:pt x="81" y="71"/>
                      <a:pt x="81" y="71"/>
                      <a:pt x="81" y="71"/>
                    </a:cubicBezTo>
                    <a:cubicBezTo>
                      <a:pt x="82" y="71"/>
                      <a:pt x="82" y="71"/>
                      <a:pt x="82" y="71"/>
                    </a:cubicBezTo>
                    <a:cubicBezTo>
                      <a:pt x="82" y="71"/>
                      <a:pt x="82" y="71"/>
                      <a:pt x="82" y="71"/>
                    </a:cubicBezTo>
                    <a:cubicBezTo>
                      <a:pt x="82" y="71"/>
                      <a:pt x="82" y="71"/>
                      <a:pt x="82" y="71"/>
                    </a:cubicBezTo>
                    <a:cubicBezTo>
                      <a:pt x="82" y="71"/>
                      <a:pt x="82" y="71"/>
                      <a:pt x="82" y="71"/>
                    </a:cubicBezTo>
                    <a:cubicBezTo>
                      <a:pt x="82" y="71"/>
                      <a:pt x="82" y="71"/>
                      <a:pt x="82" y="71"/>
                    </a:cubicBezTo>
                    <a:cubicBezTo>
                      <a:pt x="82" y="71"/>
                      <a:pt x="82" y="71"/>
                      <a:pt x="82" y="71"/>
                    </a:cubicBezTo>
                    <a:cubicBezTo>
                      <a:pt x="82" y="71"/>
                      <a:pt x="82" y="71"/>
                      <a:pt x="82" y="71"/>
                    </a:cubicBezTo>
                    <a:cubicBezTo>
                      <a:pt x="82" y="71"/>
                      <a:pt x="82" y="71"/>
                      <a:pt x="82" y="71"/>
                    </a:cubicBezTo>
                    <a:cubicBezTo>
                      <a:pt x="83" y="71"/>
                      <a:pt x="83" y="71"/>
                      <a:pt x="83" y="71"/>
                    </a:cubicBezTo>
                    <a:cubicBezTo>
                      <a:pt x="83" y="71"/>
                      <a:pt x="83" y="71"/>
                      <a:pt x="83" y="71"/>
                    </a:cubicBezTo>
                    <a:cubicBezTo>
                      <a:pt x="83" y="71"/>
                      <a:pt x="83" y="71"/>
                      <a:pt x="83" y="71"/>
                    </a:cubicBezTo>
                    <a:cubicBezTo>
                      <a:pt x="83" y="71"/>
                      <a:pt x="83" y="71"/>
                      <a:pt x="83" y="71"/>
                    </a:cubicBezTo>
                    <a:cubicBezTo>
                      <a:pt x="83" y="71"/>
                      <a:pt x="83" y="71"/>
                      <a:pt x="83" y="71"/>
                    </a:cubicBezTo>
                    <a:cubicBezTo>
                      <a:pt x="83" y="71"/>
                      <a:pt x="83" y="71"/>
                      <a:pt x="83" y="71"/>
                    </a:cubicBezTo>
                    <a:cubicBezTo>
                      <a:pt x="83" y="71"/>
                      <a:pt x="83" y="71"/>
                      <a:pt x="83" y="71"/>
                    </a:cubicBezTo>
                    <a:cubicBezTo>
                      <a:pt x="83" y="71"/>
                      <a:pt x="83" y="71"/>
                      <a:pt x="83" y="71"/>
                    </a:cubicBezTo>
                    <a:cubicBezTo>
                      <a:pt x="83" y="71"/>
                      <a:pt x="83" y="71"/>
                      <a:pt x="83" y="71"/>
                    </a:cubicBezTo>
                    <a:cubicBezTo>
                      <a:pt x="83" y="71"/>
                      <a:pt x="83" y="71"/>
                      <a:pt x="83" y="71"/>
                    </a:cubicBezTo>
                    <a:cubicBezTo>
                      <a:pt x="83" y="72"/>
                      <a:pt x="83" y="72"/>
                      <a:pt x="83" y="72"/>
                    </a:cubicBezTo>
                    <a:cubicBezTo>
                      <a:pt x="83" y="72"/>
                      <a:pt x="83" y="72"/>
                      <a:pt x="83" y="72"/>
                    </a:cubicBezTo>
                    <a:cubicBezTo>
                      <a:pt x="83" y="72"/>
                      <a:pt x="83" y="72"/>
                      <a:pt x="83" y="72"/>
                    </a:cubicBezTo>
                    <a:cubicBezTo>
                      <a:pt x="84" y="72"/>
                      <a:pt x="84" y="72"/>
                      <a:pt x="84" y="72"/>
                    </a:cubicBezTo>
                    <a:cubicBezTo>
                      <a:pt x="83" y="72"/>
                      <a:pt x="83" y="72"/>
                      <a:pt x="83" y="72"/>
                    </a:cubicBezTo>
                    <a:cubicBezTo>
                      <a:pt x="84" y="72"/>
                      <a:pt x="84" y="72"/>
                      <a:pt x="84" y="72"/>
                    </a:cubicBezTo>
                    <a:cubicBezTo>
                      <a:pt x="84" y="72"/>
                      <a:pt x="84" y="72"/>
                      <a:pt x="84" y="72"/>
                    </a:cubicBezTo>
                    <a:cubicBezTo>
                      <a:pt x="84" y="72"/>
                      <a:pt x="84" y="72"/>
                      <a:pt x="84" y="72"/>
                    </a:cubicBezTo>
                    <a:cubicBezTo>
                      <a:pt x="84" y="73"/>
                      <a:pt x="84" y="73"/>
                      <a:pt x="84" y="73"/>
                    </a:cubicBezTo>
                    <a:cubicBezTo>
                      <a:pt x="84" y="72"/>
                      <a:pt x="84" y="72"/>
                      <a:pt x="84" y="72"/>
                    </a:cubicBezTo>
                    <a:cubicBezTo>
                      <a:pt x="84" y="73"/>
                      <a:pt x="84" y="73"/>
                      <a:pt x="84" y="73"/>
                    </a:cubicBezTo>
                    <a:cubicBezTo>
                      <a:pt x="84" y="73"/>
                      <a:pt x="84" y="73"/>
                      <a:pt x="84" y="73"/>
                    </a:cubicBezTo>
                    <a:cubicBezTo>
                      <a:pt x="84" y="73"/>
                      <a:pt x="84" y="73"/>
                      <a:pt x="84" y="73"/>
                    </a:cubicBezTo>
                    <a:cubicBezTo>
                      <a:pt x="84" y="73"/>
                      <a:pt x="84" y="73"/>
                      <a:pt x="84" y="73"/>
                    </a:cubicBezTo>
                    <a:cubicBezTo>
                      <a:pt x="85" y="72"/>
                      <a:pt x="85" y="72"/>
                      <a:pt x="85" y="72"/>
                    </a:cubicBezTo>
                    <a:cubicBezTo>
                      <a:pt x="85" y="72"/>
                      <a:pt x="85" y="72"/>
                      <a:pt x="85" y="72"/>
                    </a:cubicBezTo>
                    <a:cubicBezTo>
                      <a:pt x="85" y="72"/>
                      <a:pt x="85" y="72"/>
                      <a:pt x="85" y="72"/>
                    </a:cubicBezTo>
                    <a:cubicBezTo>
                      <a:pt x="85" y="72"/>
                      <a:pt x="85" y="72"/>
                      <a:pt x="85" y="72"/>
                    </a:cubicBezTo>
                    <a:cubicBezTo>
                      <a:pt x="86" y="72"/>
                      <a:pt x="86" y="72"/>
                      <a:pt x="86" y="72"/>
                    </a:cubicBezTo>
                    <a:cubicBezTo>
                      <a:pt x="86" y="72"/>
                      <a:pt x="86" y="72"/>
                      <a:pt x="86" y="72"/>
                    </a:cubicBezTo>
                    <a:cubicBezTo>
                      <a:pt x="86" y="72"/>
                      <a:pt x="86" y="72"/>
                      <a:pt x="86" y="72"/>
                    </a:cubicBezTo>
                    <a:cubicBezTo>
                      <a:pt x="86" y="72"/>
                      <a:pt x="86" y="72"/>
                      <a:pt x="86" y="72"/>
                    </a:cubicBezTo>
                    <a:cubicBezTo>
                      <a:pt x="86" y="72"/>
                      <a:pt x="86" y="72"/>
                      <a:pt x="86" y="72"/>
                    </a:cubicBezTo>
                    <a:cubicBezTo>
                      <a:pt x="86" y="73"/>
                      <a:pt x="86" y="73"/>
                      <a:pt x="86" y="73"/>
                    </a:cubicBezTo>
                    <a:cubicBezTo>
                      <a:pt x="86" y="73"/>
                      <a:pt x="86" y="73"/>
                      <a:pt x="86" y="73"/>
                    </a:cubicBezTo>
                    <a:cubicBezTo>
                      <a:pt x="87" y="73"/>
                      <a:pt x="87" y="73"/>
                      <a:pt x="87" y="73"/>
                    </a:cubicBezTo>
                    <a:cubicBezTo>
                      <a:pt x="87" y="73"/>
                      <a:pt x="87" y="73"/>
                      <a:pt x="87" y="73"/>
                    </a:cubicBezTo>
                    <a:cubicBezTo>
                      <a:pt x="87" y="73"/>
                      <a:pt x="87" y="73"/>
                      <a:pt x="87" y="73"/>
                    </a:cubicBezTo>
                    <a:cubicBezTo>
                      <a:pt x="87" y="73"/>
                      <a:pt x="87" y="73"/>
                      <a:pt x="87" y="73"/>
                    </a:cubicBezTo>
                    <a:cubicBezTo>
                      <a:pt x="87" y="73"/>
                      <a:pt x="87" y="73"/>
                      <a:pt x="87" y="73"/>
                    </a:cubicBezTo>
                    <a:cubicBezTo>
                      <a:pt x="87" y="73"/>
                      <a:pt x="87" y="73"/>
                      <a:pt x="87" y="73"/>
                    </a:cubicBezTo>
                    <a:cubicBezTo>
                      <a:pt x="87" y="73"/>
                      <a:pt x="87" y="73"/>
                      <a:pt x="87" y="73"/>
                    </a:cubicBezTo>
                    <a:cubicBezTo>
                      <a:pt x="87" y="73"/>
                      <a:pt x="87" y="73"/>
                      <a:pt x="87" y="73"/>
                    </a:cubicBezTo>
                    <a:cubicBezTo>
                      <a:pt x="88" y="73"/>
                      <a:pt x="88" y="73"/>
                      <a:pt x="88" y="73"/>
                    </a:cubicBezTo>
                    <a:cubicBezTo>
                      <a:pt x="88" y="73"/>
                      <a:pt x="88" y="73"/>
                      <a:pt x="88" y="73"/>
                    </a:cubicBezTo>
                    <a:cubicBezTo>
                      <a:pt x="88" y="73"/>
                      <a:pt x="88" y="73"/>
                      <a:pt x="88" y="73"/>
                    </a:cubicBezTo>
                    <a:cubicBezTo>
                      <a:pt x="88" y="72"/>
                      <a:pt x="88" y="72"/>
                      <a:pt x="88" y="72"/>
                    </a:cubicBezTo>
                    <a:cubicBezTo>
                      <a:pt x="88" y="72"/>
                      <a:pt x="88" y="72"/>
                      <a:pt x="88" y="72"/>
                    </a:cubicBezTo>
                    <a:cubicBezTo>
                      <a:pt x="88" y="72"/>
                      <a:pt x="88" y="72"/>
                      <a:pt x="88" y="72"/>
                    </a:cubicBezTo>
                    <a:cubicBezTo>
                      <a:pt x="88" y="72"/>
                      <a:pt x="88" y="72"/>
                      <a:pt x="88" y="72"/>
                    </a:cubicBezTo>
                    <a:cubicBezTo>
                      <a:pt x="89" y="72"/>
                      <a:pt x="89" y="72"/>
                      <a:pt x="89" y="72"/>
                    </a:cubicBezTo>
                    <a:cubicBezTo>
                      <a:pt x="89" y="72"/>
                      <a:pt x="89" y="72"/>
                      <a:pt x="89" y="72"/>
                    </a:cubicBezTo>
                    <a:cubicBezTo>
                      <a:pt x="89" y="72"/>
                      <a:pt x="89" y="72"/>
                      <a:pt x="89" y="72"/>
                    </a:cubicBezTo>
                    <a:cubicBezTo>
                      <a:pt x="89" y="72"/>
                      <a:pt x="89" y="72"/>
                      <a:pt x="89" y="72"/>
                    </a:cubicBezTo>
                    <a:cubicBezTo>
                      <a:pt x="89" y="72"/>
                      <a:pt x="89" y="72"/>
                      <a:pt x="89" y="72"/>
                    </a:cubicBezTo>
                    <a:cubicBezTo>
                      <a:pt x="89" y="72"/>
                      <a:pt x="89" y="72"/>
                      <a:pt x="89" y="72"/>
                    </a:cubicBezTo>
                    <a:cubicBezTo>
                      <a:pt x="89" y="72"/>
                      <a:pt x="89" y="72"/>
                      <a:pt x="89" y="72"/>
                    </a:cubicBezTo>
                    <a:cubicBezTo>
                      <a:pt x="89" y="72"/>
                      <a:pt x="89" y="72"/>
                      <a:pt x="89" y="72"/>
                    </a:cubicBezTo>
                    <a:cubicBezTo>
                      <a:pt x="89" y="72"/>
                      <a:pt x="89" y="72"/>
                      <a:pt x="89" y="72"/>
                    </a:cubicBezTo>
                    <a:cubicBezTo>
                      <a:pt x="90" y="72"/>
                      <a:pt x="90" y="72"/>
                      <a:pt x="90" y="72"/>
                    </a:cubicBezTo>
                    <a:cubicBezTo>
                      <a:pt x="90" y="72"/>
                      <a:pt x="90" y="72"/>
                      <a:pt x="90" y="72"/>
                    </a:cubicBezTo>
                    <a:cubicBezTo>
                      <a:pt x="90" y="72"/>
                      <a:pt x="90" y="72"/>
                      <a:pt x="90" y="72"/>
                    </a:cubicBezTo>
                    <a:cubicBezTo>
                      <a:pt x="90" y="72"/>
                      <a:pt x="90" y="72"/>
                      <a:pt x="90" y="72"/>
                    </a:cubicBezTo>
                    <a:cubicBezTo>
                      <a:pt x="90" y="72"/>
                      <a:pt x="90" y="72"/>
                      <a:pt x="90" y="72"/>
                    </a:cubicBezTo>
                    <a:cubicBezTo>
                      <a:pt x="91" y="72"/>
                      <a:pt x="91" y="72"/>
                      <a:pt x="91" y="72"/>
                    </a:cubicBezTo>
                    <a:cubicBezTo>
                      <a:pt x="91" y="72"/>
                      <a:pt x="91" y="72"/>
                      <a:pt x="91" y="72"/>
                    </a:cubicBezTo>
                    <a:cubicBezTo>
                      <a:pt x="91" y="73"/>
                      <a:pt x="91" y="73"/>
                      <a:pt x="91" y="73"/>
                    </a:cubicBezTo>
                    <a:cubicBezTo>
                      <a:pt x="91" y="73"/>
                      <a:pt x="91" y="73"/>
                      <a:pt x="91" y="73"/>
                    </a:cubicBezTo>
                    <a:cubicBezTo>
                      <a:pt x="91" y="73"/>
                      <a:pt x="91" y="73"/>
                      <a:pt x="91" y="73"/>
                    </a:cubicBezTo>
                    <a:cubicBezTo>
                      <a:pt x="91" y="73"/>
                      <a:pt x="91" y="73"/>
                      <a:pt x="91" y="73"/>
                    </a:cubicBezTo>
                    <a:cubicBezTo>
                      <a:pt x="91" y="73"/>
                      <a:pt x="91" y="73"/>
                      <a:pt x="91" y="73"/>
                    </a:cubicBezTo>
                    <a:cubicBezTo>
                      <a:pt x="91" y="73"/>
                      <a:pt x="91" y="73"/>
                      <a:pt x="91" y="73"/>
                    </a:cubicBezTo>
                    <a:cubicBezTo>
                      <a:pt x="91" y="73"/>
                      <a:pt x="91" y="73"/>
                      <a:pt x="91" y="73"/>
                    </a:cubicBezTo>
                    <a:cubicBezTo>
                      <a:pt x="91" y="73"/>
                      <a:pt x="91" y="73"/>
                      <a:pt x="91" y="73"/>
                    </a:cubicBezTo>
                    <a:cubicBezTo>
                      <a:pt x="91" y="73"/>
                      <a:pt x="91" y="73"/>
                      <a:pt x="91" y="73"/>
                    </a:cubicBezTo>
                    <a:cubicBezTo>
                      <a:pt x="91" y="73"/>
                      <a:pt x="91" y="73"/>
                      <a:pt x="91" y="73"/>
                    </a:cubicBezTo>
                    <a:cubicBezTo>
                      <a:pt x="92" y="73"/>
                      <a:pt x="92" y="73"/>
                      <a:pt x="92" y="73"/>
                    </a:cubicBezTo>
                    <a:cubicBezTo>
                      <a:pt x="92" y="74"/>
                      <a:pt x="92" y="74"/>
                      <a:pt x="92" y="74"/>
                    </a:cubicBezTo>
                    <a:cubicBezTo>
                      <a:pt x="92" y="74"/>
                      <a:pt x="92" y="74"/>
                      <a:pt x="92" y="74"/>
                    </a:cubicBezTo>
                    <a:cubicBezTo>
                      <a:pt x="92" y="74"/>
                      <a:pt x="92" y="74"/>
                      <a:pt x="92" y="74"/>
                    </a:cubicBezTo>
                    <a:cubicBezTo>
                      <a:pt x="92" y="74"/>
                      <a:pt x="92" y="74"/>
                      <a:pt x="92" y="74"/>
                    </a:cubicBezTo>
                    <a:cubicBezTo>
                      <a:pt x="92" y="74"/>
                      <a:pt x="92" y="74"/>
                      <a:pt x="92" y="74"/>
                    </a:cubicBezTo>
                    <a:cubicBezTo>
                      <a:pt x="92" y="74"/>
                      <a:pt x="92" y="74"/>
                      <a:pt x="92" y="74"/>
                    </a:cubicBezTo>
                    <a:cubicBezTo>
                      <a:pt x="92" y="75"/>
                      <a:pt x="92" y="75"/>
                      <a:pt x="92" y="75"/>
                    </a:cubicBezTo>
                    <a:cubicBezTo>
                      <a:pt x="92" y="75"/>
                      <a:pt x="92" y="75"/>
                      <a:pt x="92" y="75"/>
                    </a:cubicBezTo>
                    <a:cubicBezTo>
                      <a:pt x="92" y="75"/>
                      <a:pt x="92" y="75"/>
                      <a:pt x="92" y="75"/>
                    </a:cubicBezTo>
                    <a:cubicBezTo>
                      <a:pt x="92" y="75"/>
                      <a:pt x="92" y="75"/>
                      <a:pt x="92" y="75"/>
                    </a:cubicBezTo>
                    <a:cubicBezTo>
                      <a:pt x="92" y="75"/>
                      <a:pt x="92" y="75"/>
                      <a:pt x="92" y="75"/>
                    </a:cubicBezTo>
                    <a:cubicBezTo>
                      <a:pt x="92" y="75"/>
                      <a:pt x="92" y="75"/>
                      <a:pt x="92" y="75"/>
                    </a:cubicBezTo>
                    <a:cubicBezTo>
                      <a:pt x="92" y="75"/>
                      <a:pt x="92" y="75"/>
                      <a:pt x="92" y="75"/>
                    </a:cubicBezTo>
                    <a:cubicBezTo>
                      <a:pt x="93" y="75"/>
                      <a:pt x="93" y="75"/>
                      <a:pt x="93" y="75"/>
                    </a:cubicBezTo>
                    <a:cubicBezTo>
                      <a:pt x="92" y="76"/>
                      <a:pt x="92" y="76"/>
                      <a:pt x="92" y="76"/>
                    </a:cubicBezTo>
                    <a:cubicBezTo>
                      <a:pt x="92" y="76"/>
                      <a:pt x="92" y="76"/>
                      <a:pt x="92" y="76"/>
                    </a:cubicBezTo>
                    <a:cubicBezTo>
                      <a:pt x="92" y="76"/>
                      <a:pt x="92" y="76"/>
                      <a:pt x="92" y="76"/>
                    </a:cubicBezTo>
                    <a:cubicBezTo>
                      <a:pt x="92" y="76"/>
                      <a:pt x="92" y="76"/>
                      <a:pt x="92" y="76"/>
                    </a:cubicBezTo>
                    <a:cubicBezTo>
                      <a:pt x="92" y="76"/>
                      <a:pt x="92" y="76"/>
                      <a:pt x="92" y="76"/>
                    </a:cubicBezTo>
                    <a:cubicBezTo>
                      <a:pt x="92" y="76"/>
                      <a:pt x="92" y="76"/>
                      <a:pt x="92" y="76"/>
                    </a:cubicBezTo>
                    <a:cubicBezTo>
                      <a:pt x="92" y="76"/>
                      <a:pt x="92" y="76"/>
                      <a:pt x="92" y="76"/>
                    </a:cubicBezTo>
                    <a:cubicBezTo>
                      <a:pt x="91" y="76"/>
                      <a:pt x="91" y="76"/>
                      <a:pt x="91" y="76"/>
                    </a:cubicBezTo>
                    <a:cubicBezTo>
                      <a:pt x="91" y="76"/>
                      <a:pt x="91" y="76"/>
                      <a:pt x="91" y="76"/>
                    </a:cubicBezTo>
                    <a:cubicBezTo>
                      <a:pt x="92" y="76"/>
                      <a:pt x="92" y="76"/>
                      <a:pt x="92" y="76"/>
                    </a:cubicBezTo>
                    <a:cubicBezTo>
                      <a:pt x="92" y="76"/>
                      <a:pt x="92" y="76"/>
                      <a:pt x="92" y="76"/>
                    </a:cubicBezTo>
                    <a:cubicBezTo>
                      <a:pt x="92" y="76"/>
                      <a:pt x="92" y="76"/>
                      <a:pt x="92" y="76"/>
                    </a:cubicBezTo>
                    <a:cubicBezTo>
                      <a:pt x="92" y="76"/>
                      <a:pt x="92" y="76"/>
                      <a:pt x="92" y="76"/>
                    </a:cubicBezTo>
                    <a:cubicBezTo>
                      <a:pt x="91" y="77"/>
                      <a:pt x="91" y="77"/>
                      <a:pt x="91" y="77"/>
                    </a:cubicBezTo>
                    <a:cubicBezTo>
                      <a:pt x="91" y="77"/>
                      <a:pt x="91" y="77"/>
                      <a:pt x="91" y="77"/>
                    </a:cubicBezTo>
                    <a:cubicBezTo>
                      <a:pt x="91" y="77"/>
                      <a:pt x="91" y="77"/>
                      <a:pt x="91" y="77"/>
                    </a:cubicBezTo>
                    <a:cubicBezTo>
                      <a:pt x="91" y="77"/>
                      <a:pt x="91" y="77"/>
                      <a:pt x="91" y="77"/>
                    </a:cubicBezTo>
                    <a:cubicBezTo>
                      <a:pt x="91" y="77"/>
                      <a:pt x="91" y="77"/>
                      <a:pt x="91" y="77"/>
                    </a:cubicBezTo>
                    <a:cubicBezTo>
                      <a:pt x="91" y="77"/>
                      <a:pt x="91" y="77"/>
                      <a:pt x="91" y="77"/>
                    </a:cubicBezTo>
                    <a:cubicBezTo>
                      <a:pt x="90" y="77"/>
                      <a:pt x="90" y="77"/>
                      <a:pt x="90" y="77"/>
                    </a:cubicBezTo>
                    <a:cubicBezTo>
                      <a:pt x="90" y="77"/>
                      <a:pt x="90" y="77"/>
                      <a:pt x="90" y="77"/>
                    </a:cubicBezTo>
                    <a:cubicBezTo>
                      <a:pt x="90" y="77"/>
                      <a:pt x="90" y="77"/>
                      <a:pt x="90" y="77"/>
                    </a:cubicBezTo>
                    <a:cubicBezTo>
                      <a:pt x="90" y="77"/>
                      <a:pt x="90" y="77"/>
                      <a:pt x="90" y="77"/>
                    </a:cubicBezTo>
                    <a:cubicBezTo>
                      <a:pt x="90" y="77"/>
                      <a:pt x="90" y="77"/>
                      <a:pt x="90" y="77"/>
                    </a:cubicBezTo>
                    <a:cubicBezTo>
                      <a:pt x="90" y="77"/>
                      <a:pt x="90" y="77"/>
                      <a:pt x="90" y="77"/>
                    </a:cubicBezTo>
                    <a:cubicBezTo>
                      <a:pt x="90" y="77"/>
                      <a:pt x="90" y="77"/>
                      <a:pt x="90" y="77"/>
                    </a:cubicBezTo>
                    <a:cubicBezTo>
                      <a:pt x="90" y="77"/>
                      <a:pt x="90" y="77"/>
                      <a:pt x="90" y="77"/>
                    </a:cubicBezTo>
                    <a:cubicBezTo>
                      <a:pt x="90" y="77"/>
                      <a:pt x="90" y="77"/>
                      <a:pt x="90" y="77"/>
                    </a:cubicBezTo>
                    <a:cubicBezTo>
                      <a:pt x="90" y="78"/>
                      <a:pt x="90" y="78"/>
                      <a:pt x="90" y="78"/>
                    </a:cubicBezTo>
                    <a:cubicBezTo>
                      <a:pt x="90" y="78"/>
                      <a:pt x="90" y="78"/>
                      <a:pt x="90" y="78"/>
                    </a:cubicBezTo>
                    <a:cubicBezTo>
                      <a:pt x="89" y="78"/>
                      <a:pt x="89" y="78"/>
                      <a:pt x="89" y="78"/>
                    </a:cubicBezTo>
                    <a:cubicBezTo>
                      <a:pt x="89" y="78"/>
                      <a:pt x="89" y="78"/>
                      <a:pt x="89" y="78"/>
                    </a:cubicBezTo>
                    <a:cubicBezTo>
                      <a:pt x="89" y="78"/>
                      <a:pt x="89" y="78"/>
                      <a:pt x="89" y="78"/>
                    </a:cubicBezTo>
                    <a:cubicBezTo>
                      <a:pt x="89" y="78"/>
                      <a:pt x="89" y="78"/>
                      <a:pt x="89" y="78"/>
                    </a:cubicBezTo>
                    <a:cubicBezTo>
                      <a:pt x="89" y="78"/>
                      <a:pt x="89" y="78"/>
                      <a:pt x="89" y="78"/>
                    </a:cubicBezTo>
                    <a:cubicBezTo>
                      <a:pt x="89" y="78"/>
                      <a:pt x="89" y="78"/>
                      <a:pt x="89" y="78"/>
                    </a:cubicBezTo>
                    <a:cubicBezTo>
                      <a:pt x="89" y="78"/>
                      <a:pt x="89" y="78"/>
                      <a:pt x="89" y="78"/>
                    </a:cubicBezTo>
                    <a:cubicBezTo>
                      <a:pt x="89" y="78"/>
                      <a:pt x="89" y="78"/>
                      <a:pt x="89" y="78"/>
                    </a:cubicBezTo>
                    <a:cubicBezTo>
                      <a:pt x="89" y="78"/>
                      <a:pt x="89" y="78"/>
                      <a:pt x="89" y="78"/>
                    </a:cubicBezTo>
                    <a:cubicBezTo>
                      <a:pt x="89" y="78"/>
                      <a:pt x="89" y="78"/>
                      <a:pt x="89" y="78"/>
                    </a:cubicBezTo>
                    <a:cubicBezTo>
                      <a:pt x="89" y="78"/>
                      <a:pt x="89" y="78"/>
                      <a:pt x="89" y="78"/>
                    </a:cubicBezTo>
                    <a:cubicBezTo>
                      <a:pt x="89" y="78"/>
                      <a:pt x="89" y="78"/>
                      <a:pt x="89" y="78"/>
                    </a:cubicBezTo>
                    <a:cubicBezTo>
                      <a:pt x="88" y="78"/>
                      <a:pt x="88" y="78"/>
                      <a:pt x="88" y="78"/>
                    </a:cubicBezTo>
                    <a:cubicBezTo>
                      <a:pt x="88" y="78"/>
                      <a:pt x="88" y="78"/>
                      <a:pt x="88" y="78"/>
                    </a:cubicBezTo>
                    <a:cubicBezTo>
                      <a:pt x="88" y="78"/>
                      <a:pt x="88" y="78"/>
                      <a:pt x="88" y="78"/>
                    </a:cubicBezTo>
                    <a:cubicBezTo>
                      <a:pt x="88" y="78"/>
                      <a:pt x="88" y="78"/>
                      <a:pt x="88" y="78"/>
                    </a:cubicBezTo>
                    <a:cubicBezTo>
                      <a:pt x="88" y="78"/>
                      <a:pt x="88" y="78"/>
                      <a:pt x="88" y="78"/>
                    </a:cubicBezTo>
                    <a:cubicBezTo>
                      <a:pt x="88" y="78"/>
                      <a:pt x="88" y="78"/>
                      <a:pt x="88" y="78"/>
                    </a:cubicBezTo>
                    <a:cubicBezTo>
                      <a:pt x="88" y="78"/>
                      <a:pt x="88" y="78"/>
                      <a:pt x="88" y="78"/>
                    </a:cubicBezTo>
                    <a:cubicBezTo>
                      <a:pt x="88" y="77"/>
                      <a:pt x="88" y="77"/>
                      <a:pt x="88" y="77"/>
                    </a:cubicBezTo>
                    <a:cubicBezTo>
                      <a:pt x="88" y="77"/>
                      <a:pt x="88" y="77"/>
                      <a:pt x="88" y="77"/>
                    </a:cubicBezTo>
                    <a:cubicBezTo>
                      <a:pt x="87" y="77"/>
                      <a:pt x="87" y="77"/>
                      <a:pt x="87" y="77"/>
                    </a:cubicBezTo>
                    <a:cubicBezTo>
                      <a:pt x="87" y="77"/>
                      <a:pt x="87" y="77"/>
                      <a:pt x="87" y="77"/>
                    </a:cubicBezTo>
                    <a:cubicBezTo>
                      <a:pt x="87" y="77"/>
                      <a:pt x="87" y="77"/>
                      <a:pt x="87" y="77"/>
                    </a:cubicBezTo>
                    <a:cubicBezTo>
                      <a:pt x="87" y="77"/>
                      <a:pt x="87" y="77"/>
                      <a:pt x="87" y="77"/>
                    </a:cubicBezTo>
                    <a:cubicBezTo>
                      <a:pt x="87" y="77"/>
                      <a:pt x="87" y="77"/>
                      <a:pt x="87" y="77"/>
                    </a:cubicBezTo>
                    <a:cubicBezTo>
                      <a:pt x="87" y="76"/>
                      <a:pt x="87" y="76"/>
                      <a:pt x="87" y="76"/>
                    </a:cubicBezTo>
                    <a:cubicBezTo>
                      <a:pt x="87" y="76"/>
                      <a:pt x="87" y="76"/>
                      <a:pt x="87" y="76"/>
                    </a:cubicBezTo>
                    <a:cubicBezTo>
                      <a:pt x="87" y="76"/>
                      <a:pt x="87" y="76"/>
                      <a:pt x="87" y="76"/>
                    </a:cubicBezTo>
                    <a:cubicBezTo>
                      <a:pt x="87" y="76"/>
                      <a:pt x="87" y="76"/>
                      <a:pt x="87" y="76"/>
                    </a:cubicBezTo>
                    <a:cubicBezTo>
                      <a:pt x="87" y="76"/>
                      <a:pt x="87" y="76"/>
                      <a:pt x="87" y="76"/>
                    </a:cubicBezTo>
                    <a:cubicBezTo>
                      <a:pt x="87" y="76"/>
                      <a:pt x="87" y="76"/>
                      <a:pt x="87" y="76"/>
                    </a:cubicBezTo>
                    <a:cubicBezTo>
                      <a:pt x="87" y="76"/>
                      <a:pt x="87" y="76"/>
                      <a:pt x="87" y="76"/>
                    </a:cubicBezTo>
                    <a:cubicBezTo>
                      <a:pt x="86" y="76"/>
                      <a:pt x="86" y="76"/>
                      <a:pt x="86" y="76"/>
                    </a:cubicBezTo>
                    <a:cubicBezTo>
                      <a:pt x="86" y="75"/>
                      <a:pt x="86" y="75"/>
                      <a:pt x="86" y="75"/>
                    </a:cubicBezTo>
                    <a:cubicBezTo>
                      <a:pt x="86" y="75"/>
                      <a:pt x="86" y="75"/>
                      <a:pt x="86" y="75"/>
                    </a:cubicBezTo>
                    <a:cubicBezTo>
                      <a:pt x="86" y="75"/>
                      <a:pt x="86" y="75"/>
                      <a:pt x="86" y="75"/>
                    </a:cubicBezTo>
                    <a:cubicBezTo>
                      <a:pt x="85" y="75"/>
                      <a:pt x="85" y="75"/>
                      <a:pt x="85" y="75"/>
                    </a:cubicBezTo>
                    <a:cubicBezTo>
                      <a:pt x="85" y="75"/>
                      <a:pt x="85" y="75"/>
                      <a:pt x="85" y="75"/>
                    </a:cubicBezTo>
                    <a:cubicBezTo>
                      <a:pt x="85" y="75"/>
                      <a:pt x="85" y="75"/>
                      <a:pt x="85" y="75"/>
                    </a:cubicBezTo>
                    <a:cubicBezTo>
                      <a:pt x="85" y="75"/>
                      <a:pt x="85" y="75"/>
                      <a:pt x="85" y="75"/>
                    </a:cubicBezTo>
                    <a:cubicBezTo>
                      <a:pt x="85" y="76"/>
                      <a:pt x="85" y="76"/>
                      <a:pt x="85" y="76"/>
                    </a:cubicBezTo>
                    <a:cubicBezTo>
                      <a:pt x="85" y="76"/>
                      <a:pt x="85" y="76"/>
                      <a:pt x="85" y="76"/>
                    </a:cubicBezTo>
                    <a:cubicBezTo>
                      <a:pt x="85" y="76"/>
                      <a:pt x="85" y="76"/>
                      <a:pt x="85" y="76"/>
                    </a:cubicBezTo>
                    <a:cubicBezTo>
                      <a:pt x="85" y="76"/>
                      <a:pt x="85" y="76"/>
                      <a:pt x="85" y="76"/>
                    </a:cubicBezTo>
                    <a:cubicBezTo>
                      <a:pt x="84" y="76"/>
                      <a:pt x="84" y="76"/>
                      <a:pt x="84" y="76"/>
                    </a:cubicBezTo>
                    <a:cubicBezTo>
                      <a:pt x="84" y="76"/>
                      <a:pt x="84" y="76"/>
                      <a:pt x="84" y="76"/>
                    </a:cubicBezTo>
                    <a:cubicBezTo>
                      <a:pt x="84" y="76"/>
                      <a:pt x="84" y="76"/>
                      <a:pt x="84" y="76"/>
                    </a:cubicBezTo>
                    <a:cubicBezTo>
                      <a:pt x="84" y="76"/>
                      <a:pt x="84" y="76"/>
                      <a:pt x="84" y="76"/>
                    </a:cubicBezTo>
                    <a:cubicBezTo>
                      <a:pt x="84" y="76"/>
                      <a:pt x="84" y="76"/>
                      <a:pt x="84" y="76"/>
                    </a:cubicBezTo>
                    <a:cubicBezTo>
                      <a:pt x="84" y="77"/>
                      <a:pt x="84" y="77"/>
                      <a:pt x="84" y="77"/>
                    </a:cubicBezTo>
                    <a:cubicBezTo>
                      <a:pt x="84" y="77"/>
                      <a:pt x="84" y="77"/>
                      <a:pt x="84" y="77"/>
                    </a:cubicBezTo>
                    <a:cubicBezTo>
                      <a:pt x="84" y="77"/>
                      <a:pt x="84" y="77"/>
                      <a:pt x="84" y="77"/>
                    </a:cubicBezTo>
                    <a:cubicBezTo>
                      <a:pt x="84" y="77"/>
                      <a:pt x="84" y="77"/>
                      <a:pt x="84" y="77"/>
                    </a:cubicBezTo>
                    <a:cubicBezTo>
                      <a:pt x="84" y="77"/>
                      <a:pt x="84" y="77"/>
                      <a:pt x="84" y="77"/>
                    </a:cubicBezTo>
                    <a:cubicBezTo>
                      <a:pt x="84" y="77"/>
                      <a:pt x="84" y="77"/>
                      <a:pt x="84" y="77"/>
                    </a:cubicBezTo>
                    <a:cubicBezTo>
                      <a:pt x="84" y="77"/>
                      <a:pt x="84" y="77"/>
                      <a:pt x="84" y="77"/>
                    </a:cubicBezTo>
                    <a:cubicBezTo>
                      <a:pt x="84" y="77"/>
                      <a:pt x="84" y="77"/>
                      <a:pt x="84" y="77"/>
                    </a:cubicBezTo>
                    <a:cubicBezTo>
                      <a:pt x="84" y="77"/>
                      <a:pt x="84" y="77"/>
                      <a:pt x="84" y="77"/>
                    </a:cubicBezTo>
                    <a:cubicBezTo>
                      <a:pt x="84" y="77"/>
                      <a:pt x="84" y="77"/>
                      <a:pt x="84" y="77"/>
                    </a:cubicBezTo>
                    <a:cubicBezTo>
                      <a:pt x="84" y="77"/>
                      <a:pt x="84" y="77"/>
                      <a:pt x="84" y="77"/>
                    </a:cubicBezTo>
                    <a:cubicBezTo>
                      <a:pt x="84" y="78"/>
                      <a:pt x="84" y="78"/>
                      <a:pt x="84" y="78"/>
                    </a:cubicBezTo>
                    <a:cubicBezTo>
                      <a:pt x="84" y="78"/>
                      <a:pt x="84" y="78"/>
                      <a:pt x="84" y="78"/>
                    </a:cubicBezTo>
                    <a:cubicBezTo>
                      <a:pt x="84" y="78"/>
                      <a:pt x="84" y="78"/>
                      <a:pt x="84" y="78"/>
                    </a:cubicBezTo>
                    <a:cubicBezTo>
                      <a:pt x="84" y="78"/>
                      <a:pt x="84" y="78"/>
                      <a:pt x="84" y="78"/>
                    </a:cubicBezTo>
                    <a:cubicBezTo>
                      <a:pt x="84" y="78"/>
                      <a:pt x="84" y="78"/>
                      <a:pt x="84" y="78"/>
                    </a:cubicBezTo>
                    <a:cubicBezTo>
                      <a:pt x="84" y="78"/>
                      <a:pt x="84" y="78"/>
                      <a:pt x="84" y="78"/>
                    </a:cubicBezTo>
                    <a:cubicBezTo>
                      <a:pt x="84" y="78"/>
                      <a:pt x="84" y="78"/>
                      <a:pt x="84" y="78"/>
                    </a:cubicBezTo>
                    <a:cubicBezTo>
                      <a:pt x="84" y="78"/>
                      <a:pt x="84" y="78"/>
                      <a:pt x="84" y="78"/>
                    </a:cubicBezTo>
                    <a:cubicBezTo>
                      <a:pt x="84" y="78"/>
                      <a:pt x="84" y="78"/>
                      <a:pt x="84" y="78"/>
                    </a:cubicBezTo>
                    <a:cubicBezTo>
                      <a:pt x="84" y="78"/>
                      <a:pt x="84" y="78"/>
                      <a:pt x="84" y="78"/>
                    </a:cubicBezTo>
                    <a:cubicBezTo>
                      <a:pt x="84" y="78"/>
                      <a:pt x="84" y="78"/>
                      <a:pt x="84" y="78"/>
                    </a:cubicBezTo>
                    <a:cubicBezTo>
                      <a:pt x="84" y="78"/>
                      <a:pt x="84" y="78"/>
                      <a:pt x="84" y="78"/>
                    </a:cubicBezTo>
                    <a:cubicBezTo>
                      <a:pt x="84" y="78"/>
                      <a:pt x="84" y="78"/>
                      <a:pt x="84" y="78"/>
                    </a:cubicBezTo>
                    <a:cubicBezTo>
                      <a:pt x="84" y="79"/>
                      <a:pt x="84" y="79"/>
                      <a:pt x="84" y="79"/>
                    </a:cubicBezTo>
                    <a:cubicBezTo>
                      <a:pt x="84" y="79"/>
                      <a:pt x="84" y="79"/>
                      <a:pt x="84" y="79"/>
                    </a:cubicBezTo>
                    <a:cubicBezTo>
                      <a:pt x="84" y="79"/>
                      <a:pt x="84" y="79"/>
                      <a:pt x="84" y="79"/>
                    </a:cubicBezTo>
                    <a:cubicBezTo>
                      <a:pt x="84" y="79"/>
                      <a:pt x="84" y="79"/>
                      <a:pt x="84" y="79"/>
                    </a:cubicBezTo>
                    <a:cubicBezTo>
                      <a:pt x="84" y="79"/>
                      <a:pt x="84" y="79"/>
                      <a:pt x="84" y="79"/>
                    </a:cubicBezTo>
                    <a:cubicBezTo>
                      <a:pt x="84" y="79"/>
                      <a:pt x="84" y="79"/>
                      <a:pt x="84" y="79"/>
                    </a:cubicBezTo>
                    <a:cubicBezTo>
                      <a:pt x="84" y="79"/>
                      <a:pt x="84" y="79"/>
                      <a:pt x="84" y="79"/>
                    </a:cubicBezTo>
                    <a:cubicBezTo>
                      <a:pt x="84" y="79"/>
                      <a:pt x="84" y="79"/>
                      <a:pt x="84" y="79"/>
                    </a:cubicBezTo>
                    <a:cubicBezTo>
                      <a:pt x="84" y="79"/>
                      <a:pt x="84" y="79"/>
                      <a:pt x="84" y="79"/>
                    </a:cubicBezTo>
                    <a:cubicBezTo>
                      <a:pt x="84" y="79"/>
                      <a:pt x="84" y="79"/>
                      <a:pt x="84" y="79"/>
                    </a:cubicBezTo>
                    <a:cubicBezTo>
                      <a:pt x="84" y="79"/>
                      <a:pt x="84" y="79"/>
                      <a:pt x="84" y="79"/>
                    </a:cubicBezTo>
                    <a:cubicBezTo>
                      <a:pt x="83" y="79"/>
                      <a:pt x="83" y="79"/>
                      <a:pt x="83" y="79"/>
                    </a:cubicBezTo>
                    <a:cubicBezTo>
                      <a:pt x="83" y="79"/>
                      <a:pt x="83" y="79"/>
                      <a:pt x="83" y="79"/>
                    </a:cubicBezTo>
                    <a:cubicBezTo>
                      <a:pt x="83" y="78"/>
                      <a:pt x="83" y="78"/>
                      <a:pt x="83" y="78"/>
                    </a:cubicBezTo>
                    <a:cubicBezTo>
                      <a:pt x="83" y="78"/>
                      <a:pt x="83" y="78"/>
                      <a:pt x="83" y="78"/>
                    </a:cubicBezTo>
                    <a:cubicBezTo>
                      <a:pt x="83" y="78"/>
                      <a:pt x="83" y="78"/>
                      <a:pt x="83" y="78"/>
                    </a:cubicBezTo>
                    <a:cubicBezTo>
                      <a:pt x="83" y="78"/>
                      <a:pt x="83" y="78"/>
                      <a:pt x="83" y="78"/>
                    </a:cubicBezTo>
                    <a:cubicBezTo>
                      <a:pt x="83" y="78"/>
                      <a:pt x="83" y="78"/>
                      <a:pt x="83" y="78"/>
                    </a:cubicBezTo>
                    <a:cubicBezTo>
                      <a:pt x="83" y="78"/>
                      <a:pt x="83" y="78"/>
                      <a:pt x="83" y="78"/>
                    </a:cubicBezTo>
                    <a:cubicBezTo>
                      <a:pt x="83" y="78"/>
                      <a:pt x="83" y="78"/>
                      <a:pt x="83" y="78"/>
                    </a:cubicBezTo>
                    <a:cubicBezTo>
                      <a:pt x="83" y="78"/>
                      <a:pt x="83" y="78"/>
                      <a:pt x="83" y="78"/>
                    </a:cubicBezTo>
                    <a:cubicBezTo>
                      <a:pt x="83" y="78"/>
                      <a:pt x="83" y="78"/>
                      <a:pt x="83" y="78"/>
                    </a:cubicBezTo>
                    <a:cubicBezTo>
                      <a:pt x="83" y="78"/>
                      <a:pt x="83" y="78"/>
                      <a:pt x="83" y="78"/>
                    </a:cubicBezTo>
                    <a:cubicBezTo>
                      <a:pt x="82" y="78"/>
                      <a:pt x="82" y="78"/>
                      <a:pt x="82" y="78"/>
                    </a:cubicBezTo>
                    <a:cubicBezTo>
                      <a:pt x="82" y="78"/>
                      <a:pt x="82" y="78"/>
                      <a:pt x="82" y="78"/>
                    </a:cubicBezTo>
                    <a:cubicBezTo>
                      <a:pt x="82" y="78"/>
                      <a:pt x="82" y="78"/>
                      <a:pt x="82" y="78"/>
                    </a:cubicBezTo>
                    <a:cubicBezTo>
                      <a:pt x="82" y="78"/>
                      <a:pt x="82" y="78"/>
                      <a:pt x="82" y="78"/>
                    </a:cubicBezTo>
                    <a:cubicBezTo>
                      <a:pt x="82" y="78"/>
                      <a:pt x="82" y="78"/>
                      <a:pt x="82" y="78"/>
                    </a:cubicBezTo>
                    <a:cubicBezTo>
                      <a:pt x="82" y="78"/>
                      <a:pt x="82" y="78"/>
                      <a:pt x="82" y="78"/>
                    </a:cubicBezTo>
                    <a:cubicBezTo>
                      <a:pt x="82" y="78"/>
                      <a:pt x="82" y="78"/>
                      <a:pt x="82" y="78"/>
                    </a:cubicBezTo>
                    <a:cubicBezTo>
                      <a:pt x="82" y="78"/>
                      <a:pt x="82" y="78"/>
                      <a:pt x="82" y="78"/>
                    </a:cubicBezTo>
                    <a:cubicBezTo>
                      <a:pt x="82" y="78"/>
                      <a:pt x="82" y="78"/>
                      <a:pt x="82" y="78"/>
                    </a:cubicBezTo>
                    <a:cubicBezTo>
                      <a:pt x="82" y="77"/>
                      <a:pt x="82" y="77"/>
                      <a:pt x="82" y="77"/>
                    </a:cubicBezTo>
                    <a:cubicBezTo>
                      <a:pt x="82" y="77"/>
                      <a:pt x="82" y="77"/>
                      <a:pt x="82" y="77"/>
                    </a:cubicBezTo>
                    <a:cubicBezTo>
                      <a:pt x="81" y="77"/>
                      <a:pt x="81" y="77"/>
                      <a:pt x="81" y="77"/>
                    </a:cubicBezTo>
                    <a:cubicBezTo>
                      <a:pt x="81" y="77"/>
                      <a:pt x="81" y="77"/>
                      <a:pt x="81" y="77"/>
                    </a:cubicBezTo>
                    <a:cubicBezTo>
                      <a:pt x="81" y="77"/>
                      <a:pt x="81" y="77"/>
                      <a:pt x="81" y="77"/>
                    </a:cubicBezTo>
                    <a:cubicBezTo>
                      <a:pt x="81" y="77"/>
                      <a:pt x="81" y="77"/>
                      <a:pt x="81" y="77"/>
                    </a:cubicBezTo>
                    <a:cubicBezTo>
                      <a:pt x="81" y="77"/>
                      <a:pt x="81" y="77"/>
                      <a:pt x="81" y="77"/>
                    </a:cubicBezTo>
                    <a:cubicBezTo>
                      <a:pt x="80" y="77"/>
                      <a:pt x="80" y="77"/>
                      <a:pt x="80" y="77"/>
                    </a:cubicBezTo>
                    <a:cubicBezTo>
                      <a:pt x="80" y="77"/>
                      <a:pt x="80" y="77"/>
                      <a:pt x="80" y="77"/>
                    </a:cubicBezTo>
                    <a:cubicBezTo>
                      <a:pt x="80" y="77"/>
                      <a:pt x="80" y="77"/>
                      <a:pt x="80" y="77"/>
                    </a:cubicBezTo>
                    <a:cubicBezTo>
                      <a:pt x="80" y="78"/>
                      <a:pt x="80" y="78"/>
                      <a:pt x="80" y="78"/>
                    </a:cubicBezTo>
                    <a:cubicBezTo>
                      <a:pt x="80" y="77"/>
                      <a:pt x="80" y="77"/>
                      <a:pt x="80" y="77"/>
                    </a:cubicBezTo>
                    <a:cubicBezTo>
                      <a:pt x="80" y="78"/>
                      <a:pt x="80" y="78"/>
                      <a:pt x="80" y="78"/>
                    </a:cubicBezTo>
                    <a:cubicBezTo>
                      <a:pt x="80" y="77"/>
                      <a:pt x="80" y="77"/>
                      <a:pt x="80" y="77"/>
                    </a:cubicBezTo>
                    <a:cubicBezTo>
                      <a:pt x="80" y="77"/>
                      <a:pt x="80" y="77"/>
                      <a:pt x="80" y="77"/>
                    </a:cubicBezTo>
                    <a:cubicBezTo>
                      <a:pt x="79" y="77"/>
                      <a:pt x="79" y="77"/>
                      <a:pt x="79" y="77"/>
                    </a:cubicBezTo>
                    <a:cubicBezTo>
                      <a:pt x="79" y="77"/>
                      <a:pt x="79" y="77"/>
                      <a:pt x="79" y="77"/>
                    </a:cubicBezTo>
                    <a:cubicBezTo>
                      <a:pt x="79" y="77"/>
                      <a:pt x="79" y="77"/>
                      <a:pt x="79" y="77"/>
                    </a:cubicBezTo>
                    <a:cubicBezTo>
                      <a:pt x="79" y="77"/>
                      <a:pt x="79" y="77"/>
                      <a:pt x="79" y="77"/>
                    </a:cubicBezTo>
                    <a:cubicBezTo>
                      <a:pt x="79" y="77"/>
                      <a:pt x="79" y="77"/>
                      <a:pt x="79" y="77"/>
                    </a:cubicBezTo>
                    <a:cubicBezTo>
                      <a:pt x="79" y="77"/>
                      <a:pt x="79" y="77"/>
                      <a:pt x="79" y="77"/>
                    </a:cubicBezTo>
                    <a:cubicBezTo>
                      <a:pt x="79" y="77"/>
                      <a:pt x="79" y="77"/>
                      <a:pt x="79" y="77"/>
                    </a:cubicBezTo>
                    <a:cubicBezTo>
                      <a:pt x="79" y="77"/>
                      <a:pt x="79" y="77"/>
                      <a:pt x="79" y="77"/>
                    </a:cubicBezTo>
                    <a:cubicBezTo>
                      <a:pt x="79" y="76"/>
                      <a:pt x="79" y="76"/>
                      <a:pt x="79" y="76"/>
                    </a:cubicBezTo>
                    <a:cubicBezTo>
                      <a:pt x="79" y="76"/>
                      <a:pt x="79" y="76"/>
                      <a:pt x="79" y="76"/>
                    </a:cubicBezTo>
                    <a:cubicBezTo>
                      <a:pt x="78" y="77"/>
                      <a:pt x="78" y="77"/>
                      <a:pt x="78" y="77"/>
                    </a:cubicBezTo>
                    <a:cubicBezTo>
                      <a:pt x="78" y="77"/>
                      <a:pt x="78" y="77"/>
                      <a:pt x="78" y="77"/>
                    </a:cubicBezTo>
                    <a:cubicBezTo>
                      <a:pt x="78" y="77"/>
                      <a:pt x="78" y="77"/>
                      <a:pt x="78" y="77"/>
                    </a:cubicBezTo>
                    <a:cubicBezTo>
                      <a:pt x="78" y="77"/>
                      <a:pt x="78" y="77"/>
                      <a:pt x="78" y="77"/>
                    </a:cubicBezTo>
                    <a:cubicBezTo>
                      <a:pt x="78" y="77"/>
                      <a:pt x="78" y="77"/>
                      <a:pt x="78" y="77"/>
                    </a:cubicBezTo>
                    <a:cubicBezTo>
                      <a:pt x="78" y="77"/>
                      <a:pt x="78" y="77"/>
                      <a:pt x="78" y="77"/>
                    </a:cubicBezTo>
                    <a:cubicBezTo>
                      <a:pt x="78" y="77"/>
                      <a:pt x="78" y="77"/>
                      <a:pt x="78" y="77"/>
                    </a:cubicBezTo>
                    <a:cubicBezTo>
                      <a:pt x="78" y="77"/>
                      <a:pt x="78" y="77"/>
                      <a:pt x="78" y="77"/>
                    </a:cubicBezTo>
                    <a:cubicBezTo>
                      <a:pt x="77" y="77"/>
                      <a:pt x="77" y="77"/>
                      <a:pt x="77" y="77"/>
                    </a:cubicBezTo>
                    <a:cubicBezTo>
                      <a:pt x="77" y="77"/>
                      <a:pt x="77" y="77"/>
                      <a:pt x="77" y="77"/>
                    </a:cubicBezTo>
                    <a:cubicBezTo>
                      <a:pt x="77" y="77"/>
                      <a:pt x="77" y="77"/>
                      <a:pt x="77" y="77"/>
                    </a:cubicBezTo>
                    <a:cubicBezTo>
                      <a:pt x="77" y="76"/>
                      <a:pt x="77" y="76"/>
                      <a:pt x="77" y="76"/>
                    </a:cubicBezTo>
                    <a:cubicBezTo>
                      <a:pt x="77" y="76"/>
                      <a:pt x="77" y="76"/>
                      <a:pt x="77" y="76"/>
                    </a:cubicBezTo>
                    <a:cubicBezTo>
                      <a:pt x="77" y="76"/>
                      <a:pt x="77" y="76"/>
                      <a:pt x="77" y="76"/>
                    </a:cubicBezTo>
                    <a:cubicBezTo>
                      <a:pt x="77" y="76"/>
                      <a:pt x="77" y="76"/>
                      <a:pt x="77" y="76"/>
                    </a:cubicBezTo>
                    <a:cubicBezTo>
                      <a:pt x="77" y="76"/>
                      <a:pt x="77" y="76"/>
                      <a:pt x="77" y="76"/>
                    </a:cubicBezTo>
                    <a:cubicBezTo>
                      <a:pt x="76" y="76"/>
                      <a:pt x="76" y="76"/>
                      <a:pt x="76" y="76"/>
                    </a:cubicBezTo>
                    <a:cubicBezTo>
                      <a:pt x="77" y="76"/>
                      <a:pt x="77" y="76"/>
                      <a:pt x="77" y="76"/>
                    </a:cubicBezTo>
                    <a:cubicBezTo>
                      <a:pt x="77" y="76"/>
                      <a:pt x="77" y="76"/>
                      <a:pt x="77" y="76"/>
                    </a:cubicBezTo>
                    <a:cubicBezTo>
                      <a:pt x="76" y="76"/>
                      <a:pt x="76" y="76"/>
                      <a:pt x="76" y="76"/>
                    </a:cubicBezTo>
                    <a:cubicBezTo>
                      <a:pt x="76" y="76"/>
                      <a:pt x="76" y="76"/>
                      <a:pt x="76" y="76"/>
                    </a:cubicBezTo>
                    <a:cubicBezTo>
                      <a:pt x="76" y="76"/>
                      <a:pt x="76" y="76"/>
                      <a:pt x="76" y="76"/>
                    </a:cubicBezTo>
                    <a:cubicBezTo>
                      <a:pt x="76" y="76"/>
                      <a:pt x="76" y="76"/>
                      <a:pt x="76" y="76"/>
                    </a:cubicBezTo>
                    <a:cubicBezTo>
                      <a:pt x="76" y="75"/>
                      <a:pt x="76" y="75"/>
                      <a:pt x="76" y="75"/>
                    </a:cubicBezTo>
                    <a:cubicBezTo>
                      <a:pt x="76" y="75"/>
                      <a:pt x="76" y="75"/>
                      <a:pt x="76" y="75"/>
                    </a:cubicBezTo>
                    <a:cubicBezTo>
                      <a:pt x="76" y="75"/>
                      <a:pt x="76" y="75"/>
                      <a:pt x="76" y="75"/>
                    </a:cubicBezTo>
                    <a:cubicBezTo>
                      <a:pt x="76" y="75"/>
                      <a:pt x="76" y="75"/>
                      <a:pt x="76" y="75"/>
                    </a:cubicBezTo>
                    <a:cubicBezTo>
                      <a:pt x="76" y="76"/>
                      <a:pt x="76" y="76"/>
                      <a:pt x="76" y="76"/>
                    </a:cubicBezTo>
                    <a:cubicBezTo>
                      <a:pt x="75" y="75"/>
                      <a:pt x="75" y="75"/>
                      <a:pt x="75" y="75"/>
                    </a:cubicBezTo>
                    <a:cubicBezTo>
                      <a:pt x="75" y="75"/>
                      <a:pt x="75" y="75"/>
                      <a:pt x="75" y="75"/>
                    </a:cubicBezTo>
                    <a:cubicBezTo>
                      <a:pt x="75" y="76"/>
                      <a:pt x="75" y="76"/>
                      <a:pt x="75" y="76"/>
                    </a:cubicBezTo>
                    <a:cubicBezTo>
                      <a:pt x="75" y="76"/>
                      <a:pt x="75" y="76"/>
                      <a:pt x="75" y="76"/>
                    </a:cubicBezTo>
                    <a:cubicBezTo>
                      <a:pt x="75" y="76"/>
                      <a:pt x="75" y="76"/>
                      <a:pt x="75" y="76"/>
                    </a:cubicBezTo>
                    <a:cubicBezTo>
                      <a:pt x="75" y="76"/>
                      <a:pt x="75" y="76"/>
                      <a:pt x="75" y="76"/>
                    </a:cubicBezTo>
                    <a:cubicBezTo>
                      <a:pt x="75" y="76"/>
                      <a:pt x="75" y="76"/>
                      <a:pt x="75" y="76"/>
                    </a:cubicBezTo>
                    <a:cubicBezTo>
                      <a:pt x="75" y="76"/>
                      <a:pt x="75" y="76"/>
                      <a:pt x="75" y="76"/>
                    </a:cubicBezTo>
                    <a:cubicBezTo>
                      <a:pt x="75" y="76"/>
                      <a:pt x="75" y="76"/>
                      <a:pt x="75" y="76"/>
                    </a:cubicBezTo>
                    <a:cubicBezTo>
                      <a:pt x="75" y="76"/>
                      <a:pt x="75" y="76"/>
                      <a:pt x="75" y="76"/>
                    </a:cubicBezTo>
                    <a:cubicBezTo>
                      <a:pt x="75" y="76"/>
                      <a:pt x="75" y="76"/>
                      <a:pt x="75" y="76"/>
                    </a:cubicBezTo>
                    <a:cubicBezTo>
                      <a:pt x="75" y="77"/>
                      <a:pt x="75" y="77"/>
                      <a:pt x="75" y="77"/>
                    </a:cubicBezTo>
                    <a:cubicBezTo>
                      <a:pt x="74" y="77"/>
                      <a:pt x="74" y="77"/>
                      <a:pt x="74" y="77"/>
                    </a:cubicBezTo>
                    <a:cubicBezTo>
                      <a:pt x="74" y="77"/>
                      <a:pt x="74" y="77"/>
                      <a:pt x="74" y="77"/>
                    </a:cubicBezTo>
                    <a:cubicBezTo>
                      <a:pt x="74" y="77"/>
                      <a:pt x="74" y="77"/>
                      <a:pt x="74" y="77"/>
                    </a:cubicBezTo>
                    <a:cubicBezTo>
                      <a:pt x="74" y="77"/>
                      <a:pt x="74" y="77"/>
                      <a:pt x="74" y="77"/>
                    </a:cubicBezTo>
                    <a:cubicBezTo>
                      <a:pt x="74" y="77"/>
                      <a:pt x="74" y="77"/>
                      <a:pt x="74" y="77"/>
                    </a:cubicBezTo>
                    <a:cubicBezTo>
                      <a:pt x="74" y="77"/>
                      <a:pt x="74" y="77"/>
                      <a:pt x="74" y="77"/>
                    </a:cubicBezTo>
                    <a:cubicBezTo>
                      <a:pt x="74" y="77"/>
                      <a:pt x="74" y="77"/>
                      <a:pt x="74" y="77"/>
                    </a:cubicBezTo>
                    <a:cubicBezTo>
                      <a:pt x="73" y="77"/>
                      <a:pt x="73" y="77"/>
                      <a:pt x="73" y="77"/>
                    </a:cubicBezTo>
                    <a:cubicBezTo>
                      <a:pt x="73" y="77"/>
                      <a:pt x="73" y="77"/>
                      <a:pt x="73" y="77"/>
                    </a:cubicBezTo>
                    <a:cubicBezTo>
                      <a:pt x="73" y="77"/>
                      <a:pt x="73" y="77"/>
                      <a:pt x="73" y="77"/>
                    </a:cubicBezTo>
                    <a:cubicBezTo>
                      <a:pt x="73" y="77"/>
                      <a:pt x="73" y="77"/>
                      <a:pt x="73" y="77"/>
                    </a:cubicBezTo>
                    <a:cubicBezTo>
                      <a:pt x="73" y="77"/>
                      <a:pt x="73" y="77"/>
                      <a:pt x="73" y="77"/>
                    </a:cubicBezTo>
                    <a:cubicBezTo>
                      <a:pt x="73" y="77"/>
                      <a:pt x="73" y="77"/>
                      <a:pt x="73" y="77"/>
                    </a:cubicBezTo>
                    <a:cubicBezTo>
                      <a:pt x="73" y="77"/>
                      <a:pt x="73" y="77"/>
                      <a:pt x="73" y="77"/>
                    </a:cubicBezTo>
                    <a:cubicBezTo>
                      <a:pt x="73" y="77"/>
                      <a:pt x="73" y="77"/>
                      <a:pt x="73" y="77"/>
                    </a:cubicBezTo>
                    <a:cubicBezTo>
                      <a:pt x="73" y="77"/>
                      <a:pt x="73" y="77"/>
                      <a:pt x="73" y="77"/>
                    </a:cubicBezTo>
                    <a:cubicBezTo>
                      <a:pt x="73" y="77"/>
                      <a:pt x="73" y="77"/>
                      <a:pt x="73" y="77"/>
                    </a:cubicBezTo>
                    <a:cubicBezTo>
                      <a:pt x="74" y="78"/>
                      <a:pt x="74" y="78"/>
                      <a:pt x="74" y="78"/>
                    </a:cubicBezTo>
                    <a:cubicBezTo>
                      <a:pt x="73" y="78"/>
                      <a:pt x="73" y="78"/>
                      <a:pt x="73" y="78"/>
                    </a:cubicBezTo>
                    <a:cubicBezTo>
                      <a:pt x="73" y="78"/>
                      <a:pt x="73" y="78"/>
                      <a:pt x="73" y="78"/>
                    </a:cubicBezTo>
                    <a:cubicBezTo>
                      <a:pt x="73" y="78"/>
                      <a:pt x="73" y="78"/>
                      <a:pt x="73" y="78"/>
                    </a:cubicBezTo>
                    <a:cubicBezTo>
                      <a:pt x="73" y="78"/>
                      <a:pt x="73" y="78"/>
                      <a:pt x="73" y="78"/>
                    </a:cubicBezTo>
                    <a:cubicBezTo>
                      <a:pt x="73" y="78"/>
                      <a:pt x="73" y="78"/>
                      <a:pt x="73" y="78"/>
                    </a:cubicBezTo>
                    <a:cubicBezTo>
                      <a:pt x="73" y="77"/>
                      <a:pt x="73" y="77"/>
                      <a:pt x="73" y="77"/>
                    </a:cubicBezTo>
                    <a:cubicBezTo>
                      <a:pt x="72" y="77"/>
                      <a:pt x="72" y="77"/>
                      <a:pt x="72" y="77"/>
                    </a:cubicBezTo>
                    <a:cubicBezTo>
                      <a:pt x="72" y="77"/>
                      <a:pt x="72" y="77"/>
                      <a:pt x="72" y="77"/>
                    </a:cubicBezTo>
                    <a:cubicBezTo>
                      <a:pt x="72" y="77"/>
                      <a:pt x="72" y="77"/>
                      <a:pt x="72" y="77"/>
                    </a:cubicBezTo>
                    <a:cubicBezTo>
                      <a:pt x="72" y="77"/>
                      <a:pt x="72" y="77"/>
                      <a:pt x="72" y="77"/>
                    </a:cubicBezTo>
                    <a:cubicBezTo>
                      <a:pt x="72" y="77"/>
                      <a:pt x="72" y="77"/>
                      <a:pt x="72" y="77"/>
                    </a:cubicBezTo>
                    <a:cubicBezTo>
                      <a:pt x="72" y="77"/>
                      <a:pt x="72" y="77"/>
                      <a:pt x="72" y="77"/>
                    </a:cubicBezTo>
                    <a:cubicBezTo>
                      <a:pt x="72" y="77"/>
                      <a:pt x="72" y="77"/>
                      <a:pt x="72" y="77"/>
                    </a:cubicBezTo>
                    <a:cubicBezTo>
                      <a:pt x="72" y="77"/>
                      <a:pt x="72" y="77"/>
                      <a:pt x="72" y="77"/>
                    </a:cubicBezTo>
                    <a:cubicBezTo>
                      <a:pt x="72" y="77"/>
                      <a:pt x="72" y="77"/>
                      <a:pt x="72" y="77"/>
                    </a:cubicBezTo>
                    <a:cubicBezTo>
                      <a:pt x="72" y="77"/>
                      <a:pt x="72" y="77"/>
                      <a:pt x="72" y="77"/>
                    </a:cubicBezTo>
                    <a:cubicBezTo>
                      <a:pt x="73" y="77"/>
                      <a:pt x="73" y="77"/>
                      <a:pt x="73" y="77"/>
                    </a:cubicBezTo>
                    <a:cubicBezTo>
                      <a:pt x="73" y="77"/>
                      <a:pt x="73" y="77"/>
                      <a:pt x="73" y="77"/>
                    </a:cubicBezTo>
                    <a:cubicBezTo>
                      <a:pt x="73" y="77"/>
                      <a:pt x="73" y="77"/>
                      <a:pt x="73" y="77"/>
                    </a:cubicBezTo>
                    <a:cubicBezTo>
                      <a:pt x="73" y="77"/>
                      <a:pt x="73" y="77"/>
                      <a:pt x="73" y="77"/>
                    </a:cubicBezTo>
                    <a:cubicBezTo>
                      <a:pt x="73" y="77"/>
                      <a:pt x="73" y="77"/>
                      <a:pt x="73" y="77"/>
                    </a:cubicBezTo>
                    <a:cubicBezTo>
                      <a:pt x="73" y="77"/>
                      <a:pt x="73" y="77"/>
                      <a:pt x="73" y="77"/>
                    </a:cubicBezTo>
                    <a:cubicBezTo>
                      <a:pt x="73" y="76"/>
                      <a:pt x="73" y="76"/>
                      <a:pt x="73" y="76"/>
                    </a:cubicBezTo>
                    <a:cubicBezTo>
                      <a:pt x="73" y="76"/>
                      <a:pt x="73" y="76"/>
                      <a:pt x="73" y="76"/>
                    </a:cubicBezTo>
                    <a:cubicBezTo>
                      <a:pt x="73" y="76"/>
                      <a:pt x="73" y="76"/>
                      <a:pt x="73" y="76"/>
                    </a:cubicBezTo>
                    <a:cubicBezTo>
                      <a:pt x="73" y="76"/>
                      <a:pt x="73" y="76"/>
                      <a:pt x="73" y="76"/>
                    </a:cubicBezTo>
                    <a:cubicBezTo>
                      <a:pt x="73" y="76"/>
                      <a:pt x="73" y="76"/>
                      <a:pt x="73" y="76"/>
                    </a:cubicBezTo>
                    <a:cubicBezTo>
                      <a:pt x="74" y="76"/>
                      <a:pt x="74" y="76"/>
                      <a:pt x="74" y="76"/>
                    </a:cubicBezTo>
                    <a:cubicBezTo>
                      <a:pt x="74" y="76"/>
                      <a:pt x="74" y="76"/>
                      <a:pt x="74" y="76"/>
                    </a:cubicBezTo>
                    <a:cubicBezTo>
                      <a:pt x="74" y="76"/>
                      <a:pt x="74" y="76"/>
                      <a:pt x="74" y="76"/>
                    </a:cubicBezTo>
                    <a:cubicBezTo>
                      <a:pt x="74" y="76"/>
                      <a:pt x="74" y="76"/>
                      <a:pt x="74" y="76"/>
                    </a:cubicBezTo>
                    <a:cubicBezTo>
                      <a:pt x="74" y="76"/>
                      <a:pt x="74" y="76"/>
                      <a:pt x="74" y="76"/>
                    </a:cubicBezTo>
                    <a:cubicBezTo>
                      <a:pt x="74" y="76"/>
                      <a:pt x="74" y="76"/>
                      <a:pt x="74" y="76"/>
                    </a:cubicBezTo>
                    <a:cubicBezTo>
                      <a:pt x="74" y="76"/>
                      <a:pt x="74" y="76"/>
                      <a:pt x="74" y="76"/>
                    </a:cubicBezTo>
                    <a:cubicBezTo>
                      <a:pt x="74" y="76"/>
                      <a:pt x="74" y="76"/>
                      <a:pt x="74" y="76"/>
                    </a:cubicBezTo>
                    <a:cubicBezTo>
                      <a:pt x="74" y="76"/>
                      <a:pt x="74" y="76"/>
                      <a:pt x="74" y="76"/>
                    </a:cubicBezTo>
                    <a:cubicBezTo>
                      <a:pt x="74" y="76"/>
                      <a:pt x="74" y="76"/>
                      <a:pt x="74" y="76"/>
                    </a:cubicBezTo>
                    <a:cubicBezTo>
                      <a:pt x="74" y="76"/>
                      <a:pt x="74" y="76"/>
                      <a:pt x="74" y="76"/>
                    </a:cubicBezTo>
                    <a:cubicBezTo>
                      <a:pt x="74" y="76"/>
                      <a:pt x="74" y="76"/>
                      <a:pt x="74" y="76"/>
                    </a:cubicBezTo>
                    <a:cubicBezTo>
                      <a:pt x="74" y="76"/>
                      <a:pt x="74" y="76"/>
                      <a:pt x="74" y="76"/>
                    </a:cubicBezTo>
                    <a:cubicBezTo>
                      <a:pt x="74" y="76"/>
                      <a:pt x="74" y="76"/>
                      <a:pt x="74" y="76"/>
                    </a:cubicBezTo>
                    <a:cubicBezTo>
                      <a:pt x="74" y="76"/>
                      <a:pt x="74" y="76"/>
                      <a:pt x="74" y="76"/>
                    </a:cubicBezTo>
                    <a:cubicBezTo>
                      <a:pt x="74" y="76"/>
                      <a:pt x="74" y="76"/>
                      <a:pt x="74" y="76"/>
                    </a:cubicBezTo>
                    <a:cubicBezTo>
                      <a:pt x="74" y="76"/>
                      <a:pt x="74" y="76"/>
                      <a:pt x="74" y="76"/>
                    </a:cubicBezTo>
                    <a:cubicBezTo>
                      <a:pt x="74" y="76"/>
                      <a:pt x="74" y="76"/>
                      <a:pt x="74" y="76"/>
                    </a:cubicBezTo>
                    <a:cubicBezTo>
                      <a:pt x="75" y="75"/>
                      <a:pt x="75" y="75"/>
                      <a:pt x="75" y="75"/>
                    </a:cubicBezTo>
                    <a:cubicBezTo>
                      <a:pt x="75" y="75"/>
                      <a:pt x="75" y="75"/>
                      <a:pt x="75" y="75"/>
                    </a:cubicBezTo>
                    <a:cubicBezTo>
                      <a:pt x="75" y="75"/>
                      <a:pt x="75" y="75"/>
                      <a:pt x="75" y="75"/>
                    </a:cubicBezTo>
                    <a:cubicBezTo>
                      <a:pt x="75" y="75"/>
                      <a:pt x="75" y="75"/>
                      <a:pt x="75" y="75"/>
                    </a:cubicBezTo>
                    <a:cubicBezTo>
                      <a:pt x="75" y="75"/>
                      <a:pt x="75" y="75"/>
                      <a:pt x="75" y="75"/>
                    </a:cubicBezTo>
                    <a:cubicBezTo>
                      <a:pt x="75" y="75"/>
                      <a:pt x="75" y="75"/>
                      <a:pt x="75" y="75"/>
                    </a:cubicBezTo>
                    <a:cubicBezTo>
                      <a:pt x="75" y="75"/>
                      <a:pt x="75" y="75"/>
                      <a:pt x="75" y="75"/>
                    </a:cubicBezTo>
                    <a:cubicBezTo>
                      <a:pt x="74" y="75"/>
                      <a:pt x="74" y="75"/>
                      <a:pt x="74" y="75"/>
                    </a:cubicBezTo>
                    <a:cubicBezTo>
                      <a:pt x="74" y="75"/>
                      <a:pt x="74" y="75"/>
                      <a:pt x="74" y="75"/>
                    </a:cubicBezTo>
                    <a:cubicBezTo>
                      <a:pt x="74" y="75"/>
                      <a:pt x="74" y="75"/>
                      <a:pt x="74" y="75"/>
                    </a:cubicBezTo>
                    <a:cubicBezTo>
                      <a:pt x="75" y="75"/>
                      <a:pt x="75" y="75"/>
                      <a:pt x="75" y="75"/>
                    </a:cubicBezTo>
                    <a:cubicBezTo>
                      <a:pt x="74" y="74"/>
                      <a:pt x="74" y="74"/>
                      <a:pt x="74" y="74"/>
                    </a:cubicBezTo>
                    <a:cubicBezTo>
                      <a:pt x="74" y="74"/>
                      <a:pt x="74" y="74"/>
                      <a:pt x="74" y="74"/>
                    </a:cubicBezTo>
                    <a:cubicBezTo>
                      <a:pt x="74" y="74"/>
                      <a:pt x="74" y="74"/>
                      <a:pt x="74" y="74"/>
                    </a:cubicBezTo>
                    <a:cubicBezTo>
                      <a:pt x="74" y="74"/>
                      <a:pt x="74" y="74"/>
                      <a:pt x="74" y="74"/>
                    </a:cubicBezTo>
                    <a:cubicBezTo>
                      <a:pt x="74" y="74"/>
                      <a:pt x="74" y="74"/>
                      <a:pt x="74" y="74"/>
                    </a:cubicBezTo>
                    <a:cubicBezTo>
                      <a:pt x="74" y="74"/>
                      <a:pt x="74" y="74"/>
                      <a:pt x="74" y="74"/>
                    </a:cubicBezTo>
                    <a:cubicBezTo>
                      <a:pt x="74" y="74"/>
                      <a:pt x="74" y="74"/>
                      <a:pt x="74" y="74"/>
                    </a:cubicBezTo>
                    <a:cubicBezTo>
                      <a:pt x="74" y="74"/>
                      <a:pt x="74" y="74"/>
                      <a:pt x="74" y="74"/>
                    </a:cubicBezTo>
                    <a:cubicBezTo>
                      <a:pt x="74" y="74"/>
                      <a:pt x="74" y="74"/>
                      <a:pt x="74" y="74"/>
                    </a:cubicBezTo>
                    <a:cubicBezTo>
                      <a:pt x="74" y="74"/>
                      <a:pt x="74" y="74"/>
                      <a:pt x="74" y="74"/>
                    </a:cubicBezTo>
                    <a:cubicBezTo>
                      <a:pt x="74" y="74"/>
                      <a:pt x="74" y="74"/>
                      <a:pt x="74" y="74"/>
                    </a:cubicBezTo>
                    <a:cubicBezTo>
                      <a:pt x="74" y="74"/>
                      <a:pt x="74" y="74"/>
                      <a:pt x="74" y="74"/>
                    </a:cubicBezTo>
                    <a:cubicBezTo>
                      <a:pt x="73" y="74"/>
                      <a:pt x="73" y="74"/>
                      <a:pt x="73" y="74"/>
                    </a:cubicBezTo>
                    <a:cubicBezTo>
                      <a:pt x="73" y="74"/>
                      <a:pt x="73" y="74"/>
                      <a:pt x="73" y="74"/>
                    </a:cubicBezTo>
                    <a:cubicBezTo>
                      <a:pt x="73" y="74"/>
                      <a:pt x="73" y="74"/>
                      <a:pt x="73" y="74"/>
                    </a:cubicBezTo>
                    <a:cubicBezTo>
                      <a:pt x="73" y="73"/>
                      <a:pt x="73" y="73"/>
                      <a:pt x="73" y="73"/>
                    </a:cubicBezTo>
                    <a:cubicBezTo>
                      <a:pt x="73" y="73"/>
                      <a:pt x="73" y="73"/>
                      <a:pt x="73" y="73"/>
                    </a:cubicBezTo>
                    <a:cubicBezTo>
                      <a:pt x="73" y="73"/>
                      <a:pt x="73" y="73"/>
                      <a:pt x="73" y="73"/>
                    </a:cubicBezTo>
                    <a:cubicBezTo>
                      <a:pt x="73" y="73"/>
                      <a:pt x="73" y="73"/>
                      <a:pt x="73" y="73"/>
                    </a:cubicBezTo>
                    <a:cubicBezTo>
                      <a:pt x="73" y="73"/>
                      <a:pt x="73" y="73"/>
                      <a:pt x="73" y="73"/>
                    </a:cubicBezTo>
                    <a:cubicBezTo>
                      <a:pt x="73" y="73"/>
                      <a:pt x="73" y="73"/>
                      <a:pt x="73" y="73"/>
                    </a:cubicBezTo>
                    <a:cubicBezTo>
                      <a:pt x="73" y="73"/>
                      <a:pt x="73" y="73"/>
                      <a:pt x="73" y="73"/>
                    </a:cubicBezTo>
                    <a:cubicBezTo>
                      <a:pt x="73" y="73"/>
                      <a:pt x="73" y="73"/>
                      <a:pt x="73" y="73"/>
                    </a:cubicBezTo>
                    <a:cubicBezTo>
                      <a:pt x="73" y="73"/>
                      <a:pt x="73" y="73"/>
                      <a:pt x="73" y="73"/>
                    </a:cubicBezTo>
                    <a:cubicBezTo>
                      <a:pt x="73" y="72"/>
                      <a:pt x="73" y="72"/>
                      <a:pt x="73" y="72"/>
                    </a:cubicBezTo>
                    <a:cubicBezTo>
                      <a:pt x="72" y="72"/>
                      <a:pt x="72" y="72"/>
                      <a:pt x="72" y="72"/>
                    </a:cubicBezTo>
                    <a:cubicBezTo>
                      <a:pt x="72" y="72"/>
                      <a:pt x="72" y="72"/>
                      <a:pt x="72" y="72"/>
                    </a:cubicBezTo>
                    <a:cubicBezTo>
                      <a:pt x="72" y="72"/>
                      <a:pt x="72" y="72"/>
                      <a:pt x="72" y="72"/>
                    </a:cubicBezTo>
                    <a:cubicBezTo>
                      <a:pt x="72" y="72"/>
                      <a:pt x="72" y="72"/>
                      <a:pt x="72" y="72"/>
                    </a:cubicBezTo>
                    <a:cubicBezTo>
                      <a:pt x="72" y="72"/>
                      <a:pt x="72" y="72"/>
                      <a:pt x="72" y="72"/>
                    </a:cubicBezTo>
                    <a:cubicBezTo>
                      <a:pt x="72" y="72"/>
                      <a:pt x="72" y="72"/>
                      <a:pt x="72" y="72"/>
                    </a:cubicBezTo>
                    <a:cubicBezTo>
                      <a:pt x="72" y="72"/>
                      <a:pt x="72" y="72"/>
                      <a:pt x="72" y="72"/>
                    </a:cubicBezTo>
                    <a:cubicBezTo>
                      <a:pt x="72" y="72"/>
                      <a:pt x="72" y="72"/>
                      <a:pt x="72" y="72"/>
                    </a:cubicBezTo>
                    <a:cubicBezTo>
                      <a:pt x="72" y="72"/>
                      <a:pt x="72" y="72"/>
                      <a:pt x="72" y="72"/>
                    </a:cubicBezTo>
                    <a:cubicBezTo>
                      <a:pt x="72" y="72"/>
                      <a:pt x="72" y="72"/>
                      <a:pt x="72" y="72"/>
                    </a:cubicBezTo>
                    <a:cubicBezTo>
                      <a:pt x="72" y="72"/>
                      <a:pt x="72" y="72"/>
                      <a:pt x="72" y="72"/>
                    </a:cubicBezTo>
                    <a:cubicBezTo>
                      <a:pt x="71" y="72"/>
                      <a:pt x="71" y="72"/>
                      <a:pt x="71" y="72"/>
                    </a:cubicBezTo>
                    <a:cubicBezTo>
                      <a:pt x="71" y="72"/>
                      <a:pt x="71" y="72"/>
                      <a:pt x="71" y="72"/>
                    </a:cubicBezTo>
                    <a:cubicBezTo>
                      <a:pt x="71" y="72"/>
                      <a:pt x="71" y="72"/>
                      <a:pt x="71" y="72"/>
                    </a:cubicBezTo>
                    <a:cubicBezTo>
                      <a:pt x="71" y="72"/>
                      <a:pt x="71" y="72"/>
                      <a:pt x="71" y="72"/>
                    </a:cubicBezTo>
                    <a:cubicBezTo>
                      <a:pt x="71" y="72"/>
                      <a:pt x="71" y="72"/>
                      <a:pt x="71" y="72"/>
                    </a:cubicBezTo>
                    <a:cubicBezTo>
                      <a:pt x="71" y="72"/>
                      <a:pt x="71" y="72"/>
                      <a:pt x="71" y="72"/>
                    </a:cubicBezTo>
                    <a:cubicBezTo>
                      <a:pt x="71" y="72"/>
                      <a:pt x="71" y="72"/>
                      <a:pt x="71" y="72"/>
                    </a:cubicBezTo>
                    <a:cubicBezTo>
                      <a:pt x="71" y="72"/>
                      <a:pt x="71" y="72"/>
                      <a:pt x="71" y="72"/>
                    </a:cubicBezTo>
                    <a:cubicBezTo>
                      <a:pt x="71" y="72"/>
                      <a:pt x="71" y="72"/>
                      <a:pt x="71" y="72"/>
                    </a:cubicBezTo>
                    <a:cubicBezTo>
                      <a:pt x="72" y="72"/>
                      <a:pt x="72" y="72"/>
                      <a:pt x="72" y="72"/>
                    </a:cubicBezTo>
                    <a:cubicBezTo>
                      <a:pt x="71" y="71"/>
                      <a:pt x="71" y="71"/>
                      <a:pt x="71" y="71"/>
                    </a:cubicBezTo>
                    <a:cubicBezTo>
                      <a:pt x="71" y="71"/>
                      <a:pt x="71" y="71"/>
                      <a:pt x="71" y="71"/>
                    </a:cubicBezTo>
                    <a:cubicBezTo>
                      <a:pt x="71" y="71"/>
                      <a:pt x="71" y="71"/>
                      <a:pt x="71" y="71"/>
                    </a:cubicBezTo>
                    <a:cubicBezTo>
                      <a:pt x="71" y="71"/>
                      <a:pt x="71" y="71"/>
                      <a:pt x="71" y="71"/>
                    </a:cubicBezTo>
                    <a:cubicBezTo>
                      <a:pt x="71" y="71"/>
                      <a:pt x="71" y="71"/>
                      <a:pt x="71" y="71"/>
                    </a:cubicBezTo>
                    <a:cubicBezTo>
                      <a:pt x="71" y="71"/>
                      <a:pt x="71" y="71"/>
                      <a:pt x="71" y="71"/>
                    </a:cubicBezTo>
                    <a:cubicBezTo>
                      <a:pt x="71" y="71"/>
                      <a:pt x="71" y="71"/>
                      <a:pt x="71" y="71"/>
                    </a:cubicBezTo>
                    <a:cubicBezTo>
                      <a:pt x="71" y="71"/>
                      <a:pt x="71" y="71"/>
                      <a:pt x="71" y="71"/>
                    </a:cubicBezTo>
                    <a:cubicBezTo>
                      <a:pt x="71" y="71"/>
                      <a:pt x="71" y="71"/>
                      <a:pt x="71" y="71"/>
                    </a:cubicBezTo>
                    <a:cubicBezTo>
                      <a:pt x="70" y="71"/>
                      <a:pt x="70" y="71"/>
                      <a:pt x="70" y="71"/>
                    </a:cubicBezTo>
                    <a:cubicBezTo>
                      <a:pt x="70" y="71"/>
                      <a:pt x="70" y="71"/>
                      <a:pt x="70" y="71"/>
                    </a:cubicBezTo>
                    <a:cubicBezTo>
                      <a:pt x="70" y="71"/>
                      <a:pt x="70" y="71"/>
                      <a:pt x="70" y="71"/>
                    </a:cubicBezTo>
                    <a:cubicBezTo>
                      <a:pt x="70" y="71"/>
                      <a:pt x="70" y="71"/>
                      <a:pt x="70" y="71"/>
                    </a:cubicBezTo>
                    <a:cubicBezTo>
                      <a:pt x="70" y="71"/>
                      <a:pt x="70" y="71"/>
                      <a:pt x="70" y="71"/>
                    </a:cubicBezTo>
                    <a:cubicBezTo>
                      <a:pt x="70" y="71"/>
                      <a:pt x="70" y="71"/>
                      <a:pt x="70" y="71"/>
                    </a:cubicBezTo>
                    <a:cubicBezTo>
                      <a:pt x="70" y="71"/>
                      <a:pt x="70" y="71"/>
                      <a:pt x="70" y="71"/>
                    </a:cubicBezTo>
                    <a:cubicBezTo>
                      <a:pt x="70" y="71"/>
                      <a:pt x="70" y="71"/>
                      <a:pt x="70" y="71"/>
                    </a:cubicBezTo>
                    <a:cubicBezTo>
                      <a:pt x="70" y="71"/>
                      <a:pt x="70" y="71"/>
                      <a:pt x="70" y="71"/>
                    </a:cubicBezTo>
                    <a:cubicBezTo>
                      <a:pt x="70" y="71"/>
                      <a:pt x="70" y="71"/>
                      <a:pt x="70" y="71"/>
                    </a:cubicBezTo>
                    <a:cubicBezTo>
                      <a:pt x="70" y="71"/>
                      <a:pt x="70" y="71"/>
                      <a:pt x="70" y="71"/>
                    </a:cubicBezTo>
                    <a:cubicBezTo>
                      <a:pt x="70" y="71"/>
                      <a:pt x="70" y="71"/>
                      <a:pt x="70" y="71"/>
                    </a:cubicBezTo>
                    <a:cubicBezTo>
                      <a:pt x="70" y="71"/>
                      <a:pt x="70" y="71"/>
                      <a:pt x="70" y="71"/>
                    </a:cubicBezTo>
                    <a:cubicBezTo>
                      <a:pt x="70" y="71"/>
                      <a:pt x="70" y="71"/>
                      <a:pt x="70" y="71"/>
                    </a:cubicBezTo>
                    <a:cubicBezTo>
                      <a:pt x="69" y="72"/>
                      <a:pt x="69" y="72"/>
                      <a:pt x="69" y="72"/>
                    </a:cubicBezTo>
                    <a:cubicBezTo>
                      <a:pt x="69" y="72"/>
                      <a:pt x="69" y="72"/>
                      <a:pt x="69" y="72"/>
                    </a:cubicBezTo>
                    <a:cubicBezTo>
                      <a:pt x="69" y="72"/>
                      <a:pt x="69" y="72"/>
                      <a:pt x="69" y="72"/>
                    </a:cubicBezTo>
                    <a:cubicBezTo>
                      <a:pt x="69" y="72"/>
                      <a:pt x="69" y="72"/>
                      <a:pt x="69" y="72"/>
                    </a:cubicBezTo>
                    <a:cubicBezTo>
                      <a:pt x="69" y="72"/>
                      <a:pt x="69" y="72"/>
                      <a:pt x="69" y="72"/>
                    </a:cubicBezTo>
                    <a:cubicBezTo>
                      <a:pt x="68" y="72"/>
                      <a:pt x="68" y="72"/>
                      <a:pt x="68" y="72"/>
                    </a:cubicBezTo>
                    <a:cubicBezTo>
                      <a:pt x="68" y="72"/>
                      <a:pt x="68" y="72"/>
                      <a:pt x="68" y="72"/>
                    </a:cubicBezTo>
                    <a:cubicBezTo>
                      <a:pt x="68" y="72"/>
                      <a:pt x="68" y="72"/>
                      <a:pt x="68" y="72"/>
                    </a:cubicBezTo>
                    <a:cubicBezTo>
                      <a:pt x="68" y="72"/>
                      <a:pt x="68" y="72"/>
                      <a:pt x="68" y="72"/>
                    </a:cubicBezTo>
                    <a:cubicBezTo>
                      <a:pt x="68" y="72"/>
                      <a:pt x="68" y="72"/>
                      <a:pt x="68" y="72"/>
                    </a:cubicBezTo>
                    <a:cubicBezTo>
                      <a:pt x="68" y="72"/>
                      <a:pt x="68" y="72"/>
                      <a:pt x="68" y="72"/>
                    </a:cubicBezTo>
                    <a:cubicBezTo>
                      <a:pt x="68" y="72"/>
                      <a:pt x="68" y="72"/>
                      <a:pt x="68" y="72"/>
                    </a:cubicBezTo>
                    <a:cubicBezTo>
                      <a:pt x="68" y="72"/>
                      <a:pt x="68" y="72"/>
                      <a:pt x="68" y="72"/>
                    </a:cubicBezTo>
                    <a:cubicBezTo>
                      <a:pt x="68" y="72"/>
                      <a:pt x="68" y="72"/>
                      <a:pt x="68" y="72"/>
                    </a:cubicBezTo>
                    <a:cubicBezTo>
                      <a:pt x="68" y="72"/>
                      <a:pt x="68" y="72"/>
                      <a:pt x="68" y="72"/>
                    </a:cubicBezTo>
                    <a:cubicBezTo>
                      <a:pt x="68" y="72"/>
                      <a:pt x="68" y="72"/>
                      <a:pt x="68" y="72"/>
                    </a:cubicBezTo>
                    <a:cubicBezTo>
                      <a:pt x="68" y="71"/>
                      <a:pt x="68" y="71"/>
                      <a:pt x="68" y="71"/>
                    </a:cubicBezTo>
                    <a:cubicBezTo>
                      <a:pt x="68" y="71"/>
                      <a:pt x="68" y="71"/>
                      <a:pt x="68" y="71"/>
                    </a:cubicBezTo>
                    <a:cubicBezTo>
                      <a:pt x="68" y="71"/>
                      <a:pt x="68" y="71"/>
                      <a:pt x="68" y="71"/>
                    </a:cubicBezTo>
                    <a:cubicBezTo>
                      <a:pt x="68" y="71"/>
                      <a:pt x="68" y="71"/>
                      <a:pt x="68" y="71"/>
                    </a:cubicBezTo>
                    <a:cubicBezTo>
                      <a:pt x="68" y="71"/>
                      <a:pt x="68" y="71"/>
                      <a:pt x="68" y="71"/>
                    </a:cubicBezTo>
                    <a:cubicBezTo>
                      <a:pt x="67" y="71"/>
                      <a:pt x="67" y="71"/>
                      <a:pt x="67" y="71"/>
                    </a:cubicBezTo>
                    <a:cubicBezTo>
                      <a:pt x="67" y="71"/>
                      <a:pt x="67" y="71"/>
                      <a:pt x="67" y="71"/>
                    </a:cubicBezTo>
                    <a:cubicBezTo>
                      <a:pt x="67" y="71"/>
                      <a:pt x="67" y="71"/>
                      <a:pt x="67" y="71"/>
                    </a:cubicBezTo>
                    <a:cubicBezTo>
                      <a:pt x="67" y="71"/>
                      <a:pt x="67" y="71"/>
                      <a:pt x="67" y="71"/>
                    </a:cubicBezTo>
                    <a:cubicBezTo>
                      <a:pt x="67" y="71"/>
                      <a:pt x="67" y="71"/>
                      <a:pt x="67" y="71"/>
                    </a:cubicBezTo>
                    <a:cubicBezTo>
                      <a:pt x="67" y="71"/>
                      <a:pt x="67" y="71"/>
                      <a:pt x="67" y="71"/>
                    </a:cubicBezTo>
                    <a:cubicBezTo>
                      <a:pt x="67" y="71"/>
                      <a:pt x="67" y="71"/>
                      <a:pt x="67" y="71"/>
                    </a:cubicBezTo>
                    <a:cubicBezTo>
                      <a:pt x="66" y="72"/>
                      <a:pt x="66" y="72"/>
                      <a:pt x="66" y="72"/>
                    </a:cubicBezTo>
                    <a:cubicBezTo>
                      <a:pt x="66" y="72"/>
                      <a:pt x="66" y="72"/>
                      <a:pt x="66" y="72"/>
                    </a:cubicBezTo>
                    <a:cubicBezTo>
                      <a:pt x="66" y="72"/>
                      <a:pt x="66" y="72"/>
                      <a:pt x="66" y="72"/>
                    </a:cubicBezTo>
                    <a:cubicBezTo>
                      <a:pt x="66" y="72"/>
                      <a:pt x="66" y="72"/>
                      <a:pt x="66" y="72"/>
                    </a:cubicBezTo>
                    <a:cubicBezTo>
                      <a:pt x="66" y="72"/>
                      <a:pt x="66" y="72"/>
                      <a:pt x="66" y="72"/>
                    </a:cubicBezTo>
                    <a:cubicBezTo>
                      <a:pt x="66" y="72"/>
                      <a:pt x="66" y="72"/>
                      <a:pt x="66" y="72"/>
                    </a:cubicBezTo>
                    <a:cubicBezTo>
                      <a:pt x="66" y="72"/>
                      <a:pt x="66" y="72"/>
                      <a:pt x="66" y="72"/>
                    </a:cubicBezTo>
                    <a:cubicBezTo>
                      <a:pt x="66" y="72"/>
                      <a:pt x="66" y="72"/>
                      <a:pt x="66" y="72"/>
                    </a:cubicBezTo>
                    <a:cubicBezTo>
                      <a:pt x="66" y="72"/>
                      <a:pt x="66" y="72"/>
                      <a:pt x="66" y="72"/>
                    </a:cubicBezTo>
                    <a:cubicBezTo>
                      <a:pt x="66" y="72"/>
                      <a:pt x="66" y="72"/>
                      <a:pt x="66" y="72"/>
                    </a:cubicBezTo>
                    <a:cubicBezTo>
                      <a:pt x="66" y="72"/>
                      <a:pt x="66" y="72"/>
                      <a:pt x="66" y="72"/>
                    </a:cubicBezTo>
                    <a:cubicBezTo>
                      <a:pt x="66" y="72"/>
                      <a:pt x="66" y="72"/>
                      <a:pt x="66" y="72"/>
                    </a:cubicBezTo>
                    <a:cubicBezTo>
                      <a:pt x="65" y="72"/>
                      <a:pt x="65" y="72"/>
                      <a:pt x="65" y="72"/>
                    </a:cubicBezTo>
                    <a:cubicBezTo>
                      <a:pt x="65" y="71"/>
                      <a:pt x="65" y="71"/>
                      <a:pt x="65" y="71"/>
                    </a:cubicBezTo>
                    <a:cubicBezTo>
                      <a:pt x="65" y="71"/>
                      <a:pt x="65" y="71"/>
                      <a:pt x="65" y="71"/>
                    </a:cubicBezTo>
                    <a:cubicBezTo>
                      <a:pt x="65" y="71"/>
                      <a:pt x="65" y="71"/>
                      <a:pt x="65" y="71"/>
                    </a:cubicBezTo>
                    <a:cubicBezTo>
                      <a:pt x="65" y="71"/>
                      <a:pt x="65" y="71"/>
                      <a:pt x="65" y="71"/>
                    </a:cubicBezTo>
                    <a:cubicBezTo>
                      <a:pt x="65" y="71"/>
                      <a:pt x="65" y="71"/>
                      <a:pt x="65" y="71"/>
                    </a:cubicBezTo>
                    <a:cubicBezTo>
                      <a:pt x="65" y="71"/>
                      <a:pt x="65" y="71"/>
                      <a:pt x="65" y="71"/>
                    </a:cubicBezTo>
                    <a:cubicBezTo>
                      <a:pt x="65" y="71"/>
                      <a:pt x="65" y="71"/>
                      <a:pt x="65" y="71"/>
                    </a:cubicBezTo>
                    <a:cubicBezTo>
                      <a:pt x="65" y="71"/>
                      <a:pt x="65" y="71"/>
                      <a:pt x="65" y="71"/>
                    </a:cubicBezTo>
                    <a:cubicBezTo>
                      <a:pt x="65" y="71"/>
                      <a:pt x="65" y="71"/>
                      <a:pt x="65" y="71"/>
                    </a:cubicBezTo>
                    <a:cubicBezTo>
                      <a:pt x="65" y="71"/>
                      <a:pt x="65" y="71"/>
                      <a:pt x="65" y="71"/>
                    </a:cubicBezTo>
                    <a:cubicBezTo>
                      <a:pt x="65" y="71"/>
                      <a:pt x="65" y="71"/>
                      <a:pt x="65" y="71"/>
                    </a:cubicBezTo>
                    <a:cubicBezTo>
                      <a:pt x="65" y="71"/>
                      <a:pt x="65" y="71"/>
                      <a:pt x="65" y="71"/>
                    </a:cubicBezTo>
                    <a:cubicBezTo>
                      <a:pt x="65" y="71"/>
                      <a:pt x="65" y="71"/>
                      <a:pt x="65" y="71"/>
                    </a:cubicBezTo>
                    <a:cubicBezTo>
                      <a:pt x="64" y="71"/>
                      <a:pt x="64" y="71"/>
                      <a:pt x="64" y="71"/>
                    </a:cubicBezTo>
                    <a:cubicBezTo>
                      <a:pt x="64" y="71"/>
                      <a:pt x="64" y="71"/>
                      <a:pt x="64" y="71"/>
                    </a:cubicBezTo>
                    <a:cubicBezTo>
                      <a:pt x="64" y="70"/>
                      <a:pt x="64" y="70"/>
                      <a:pt x="64" y="70"/>
                    </a:cubicBezTo>
                    <a:cubicBezTo>
                      <a:pt x="64" y="70"/>
                      <a:pt x="64" y="70"/>
                      <a:pt x="64" y="70"/>
                    </a:cubicBezTo>
                    <a:cubicBezTo>
                      <a:pt x="64" y="70"/>
                      <a:pt x="64" y="70"/>
                      <a:pt x="64" y="70"/>
                    </a:cubicBezTo>
                    <a:cubicBezTo>
                      <a:pt x="64" y="70"/>
                      <a:pt x="64" y="70"/>
                      <a:pt x="64" y="70"/>
                    </a:cubicBezTo>
                    <a:cubicBezTo>
                      <a:pt x="64" y="70"/>
                      <a:pt x="64" y="70"/>
                      <a:pt x="64" y="70"/>
                    </a:cubicBezTo>
                    <a:cubicBezTo>
                      <a:pt x="64" y="70"/>
                      <a:pt x="64" y="70"/>
                      <a:pt x="64" y="70"/>
                    </a:cubicBezTo>
                    <a:cubicBezTo>
                      <a:pt x="64" y="70"/>
                      <a:pt x="64" y="70"/>
                      <a:pt x="64" y="70"/>
                    </a:cubicBezTo>
                    <a:cubicBezTo>
                      <a:pt x="64" y="70"/>
                      <a:pt x="64" y="70"/>
                      <a:pt x="64" y="70"/>
                    </a:cubicBezTo>
                    <a:cubicBezTo>
                      <a:pt x="63" y="70"/>
                      <a:pt x="63" y="70"/>
                      <a:pt x="63" y="70"/>
                    </a:cubicBezTo>
                    <a:cubicBezTo>
                      <a:pt x="63" y="70"/>
                      <a:pt x="63" y="70"/>
                      <a:pt x="63" y="70"/>
                    </a:cubicBezTo>
                    <a:cubicBezTo>
                      <a:pt x="63" y="70"/>
                      <a:pt x="63" y="70"/>
                      <a:pt x="63" y="70"/>
                    </a:cubicBezTo>
                    <a:cubicBezTo>
                      <a:pt x="63" y="69"/>
                      <a:pt x="63" y="69"/>
                      <a:pt x="63" y="69"/>
                    </a:cubicBezTo>
                    <a:cubicBezTo>
                      <a:pt x="63" y="69"/>
                      <a:pt x="63" y="69"/>
                      <a:pt x="63" y="69"/>
                    </a:cubicBezTo>
                    <a:cubicBezTo>
                      <a:pt x="63" y="69"/>
                      <a:pt x="63" y="69"/>
                      <a:pt x="63" y="69"/>
                    </a:cubicBezTo>
                    <a:cubicBezTo>
                      <a:pt x="63" y="69"/>
                      <a:pt x="63" y="69"/>
                      <a:pt x="63" y="69"/>
                    </a:cubicBezTo>
                    <a:cubicBezTo>
                      <a:pt x="63" y="69"/>
                      <a:pt x="63" y="69"/>
                      <a:pt x="63" y="69"/>
                    </a:cubicBezTo>
                    <a:cubicBezTo>
                      <a:pt x="63" y="70"/>
                      <a:pt x="63" y="70"/>
                      <a:pt x="63" y="70"/>
                    </a:cubicBezTo>
                    <a:cubicBezTo>
                      <a:pt x="63" y="70"/>
                      <a:pt x="63" y="70"/>
                      <a:pt x="63" y="70"/>
                    </a:cubicBezTo>
                    <a:cubicBezTo>
                      <a:pt x="63" y="70"/>
                      <a:pt x="63" y="70"/>
                      <a:pt x="63" y="70"/>
                    </a:cubicBezTo>
                    <a:cubicBezTo>
                      <a:pt x="63" y="70"/>
                      <a:pt x="63" y="70"/>
                      <a:pt x="63" y="70"/>
                    </a:cubicBezTo>
                    <a:cubicBezTo>
                      <a:pt x="63" y="71"/>
                      <a:pt x="63" y="71"/>
                      <a:pt x="63" y="71"/>
                    </a:cubicBezTo>
                    <a:cubicBezTo>
                      <a:pt x="63" y="71"/>
                      <a:pt x="63" y="71"/>
                      <a:pt x="63" y="71"/>
                    </a:cubicBezTo>
                    <a:cubicBezTo>
                      <a:pt x="63" y="71"/>
                      <a:pt x="63" y="71"/>
                      <a:pt x="63" y="71"/>
                    </a:cubicBezTo>
                    <a:cubicBezTo>
                      <a:pt x="64" y="71"/>
                      <a:pt x="64" y="71"/>
                      <a:pt x="64" y="71"/>
                    </a:cubicBezTo>
                    <a:cubicBezTo>
                      <a:pt x="64" y="71"/>
                      <a:pt x="64" y="71"/>
                      <a:pt x="64" y="71"/>
                    </a:cubicBezTo>
                    <a:cubicBezTo>
                      <a:pt x="64" y="71"/>
                      <a:pt x="64" y="71"/>
                      <a:pt x="64" y="71"/>
                    </a:cubicBezTo>
                    <a:cubicBezTo>
                      <a:pt x="64" y="71"/>
                      <a:pt x="64" y="71"/>
                      <a:pt x="64" y="71"/>
                    </a:cubicBezTo>
                    <a:cubicBezTo>
                      <a:pt x="64" y="72"/>
                      <a:pt x="64" y="72"/>
                      <a:pt x="64" y="72"/>
                    </a:cubicBezTo>
                    <a:cubicBezTo>
                      <a:pt x="64" y="72"/>
                      <a:pt x="64" y="72"/>
                      <a:pt x="64" y="72"/>
                    </a:cubicBezTo>
                    <a:cubicBezTo>
                      <a:pt x="64" y="72"/>
                      <a:pt x="64" y="72"/>
                      <a:pt x="64" y="72"/>
                    </a:cubicBezTo>
                    <a:cubicBezTo>
                      <a:pt x="64" y="72"/>
                      <a:pt x="64" y="72"/>
                      <a:pt x="64" y="72"/>
                    </a:cubicBezTo>
                    <a:cubicBezTo>
                      <a:pt x="65" y="72"/>
                      <a:pt x="65" y="72"/>
                      <a:pt x="65" y="72"/>
                    </a:cubicBezTo>
                    <a:cubicBezTo>
                      <a:pt x="65" y="72"/>
                      <a:pt x="65" y="72"/>
                      <a:pt x="65" y="72"/>
                    </a:cubicBezTo>
                    <a:cubicBezTo>
                      <a:pt x="65" y="72"/>
                      <a:pt x="65" y="72"/>
                      <a:pt x="65" y="72"/>
                    </a:cubicBezTo>
                    <a:cubicBezTo>
                      <a:pt x="65" y="72"/>
                      <a:pt x="65" y="72"/>
                      <a:pt x="65" y="72"/>
                    </a:cubicBezTo>
                    <a:cubicBezTo>
                      <a:pt x="65" y="72"/>
                      <a:pt x="65" y="72"/>
                      <a:pt x="65" y="72"/>
                    </a:cubicBezTo>
                    <a:cubicBezTo>
                      <a:pt x="65" y="72"/>
                      <a:pt x="65" y="72"/>
                      <a:pt x="65" y="72"/>
                    </a:cubicBezTo>
                    <a:cubicBezTo>
                      <a:pt x="65" y="72"/>
                      <a:pt x="65" y="72"/>
                      <a:pt x="65" y="72"/>
                    </a:cubicBezTo>
                    <a:cubicBezTo>
                      <a:pt x="65" y="72"/>
                      <a:pt x="65" y="72"/>
                      <a:pt x="65" y="72"/>
                    </a:cubicBezTo>
                    <a:cubicBezTo>
                      <a:pt x="65" y="72"/>
                      <a:pt x="65" y="72"/>
                      <a:pt x="65" y="72"/>
                    </a:cubicBezTo>
                    <a:cubicBezTo>
                      <a:pt x="65" y="73"/>
                      <a:pt x="65" y="73"/>
                      <a:pt x="65" y="73"/>
                    </a:cubicBezTo>
                    <a:cubicBezTo>
                      <a:pt x="65" y="73"/>
                      <a:pt x="65" y="73"/>
                      <a:pt x="65" y="73"/>
                    </a:cubicBezTo>
                    <a:cubicBezTo>
                      <a:pt x="65" y="73"/>
                      <a:pt x="65" y="73"/>
                      <a:pt x="65" y="73"/>
                    </a:cubicBezTo>
                    <a:cubicBezTo>
                      <a:pt x="65" y="73"/>
                      <a:pt x="65" y="73"/>
                      <a:pt x="65" y="73"/>
                    </a:cubicBezTo>
                    <a:cubicBezTo>
                      <a:pt x="65" y="73"/>
                      <a:pt x="65" y="73"/>
                      <a:pt x="65" y="73"/>
                    </a:cubicBezTo>
                    <a:cubicBezTo>
                      <a:pt x="65" y="73"/>
                      <a:pt x="65" y="73"/>
                      <a:pt x="65" y="73"/>
                    </a:cubicBezTo>
                    <a:cubicBezTo>
                      <a:pt x="66" y="73"/>
                      <a:pt x="66" y="73"/>
                      <a:pt x="66" y="73"/>
                    </a:cubicBezTo>
                    <a:cubicBezTo>
                      <a:pt x="66" y="73"/>
                      <a:pt x="66" y="73"/>
                      <a:pt x="66" y="73"/>
                    </a:cubicBezTo>
                    <a:cubicBezTo>
                      <a:pt x="66" y="73"/>
                      <a:pt x="66" y="73"/>
                      <a:pt x="66" y="73"/>
                    </a:cubicBezTo>
                    <a:cubicBezTo>
                      <a:pt x="66" y="73"/>
                      <a:pt x="66" y="73"/>
                      <a:pt x="66" y="73"/>
                    </a:cubicBezTo>
                    <a:cubicBezTo>
                      <a:pt x="66" y="73"/>
                      <a:pt x="66" y="73"/>
                      <a:pt x="66" y="73"/>
                    </a:cubicBezTo>
                    <a:cubicBezTo>
                      <a:pt x="66" y="73"/>
                      <a:pt x="66" y="73"/>
                      <a:pt x="66" y="73"/>
                    </a:cubicBezTo>
                    <a:cubicBezTo>
                      <a:pt x="66" y="73"/>
                      <a:pt x="66" y="73"/>
                      <a:pt x="66" y="73"/>
                    </a:cubicBezTo>
                    <a:cubicBezTo>
                      <a:pt x="66" y="73"/>
                      <a:pt x="66" y="73"/>
                      <a:pt x="66" y="73"/>
                    </a:cubicBezTo>
                    <a:cubicBezTo>
                      <a:pt x="66" y="73"/>
                      <a:pt x="66" y="73"/>
                      <a:pt x="66" y="73"/>
                    </a:cubicBezTo>
                    <a:cubicBezTo>
                      <a:pt x="66" y="73"/>
                      <a:pt x="66" y="73"/>
                      <a:pt x="66" y="73"/>
                    </a:cubicBezTo>
                    <a:cubicBezTo>
                      <a:pt x="65" y="73"/>
                      <a:pt x="65" y="73"/>
                      <a:pt x="65" y="73"/>
                    </a:cubicBezTo>
                    <a:cubicBezTo>
                      <a:pt x="65" y="73"/>
                      <a:pt x="65" y="73"/>
                      <a:pt x="65" y="73"/>
                    </a:cubicBezTo>
                    <a:cubicBezTo>
                      <a:pt x="65" y="73"/>
                      <a:pt x="65" y="73"/>
                      <a:pt x="65" y="73"/>
                    </a:cubicBezTo>
                    <a:cubicBezTo>
                      <a:pt x="65" y="73"/>
                      <a:pt x="65" y="73"/>
                      <a:pt x="65" y="73"/>
                    </a:cubicBezTo>
                    <a:cubicBezTo>
                      <a:pt x="65" y="73"/>
                      <a:pt x="65" y="73"/>
                      <a:pt x="65" y="73"/>
                    </a:cubicBezTo>
                    <a:cubicBezTo>
                      <a:pt x="65" y="74"/>
                      <a:pt x="65" y="74"/>
                      <a:pt x="65" y="74"/>
                    </a:cubicBezTo>
                    <a:cubicBezTo>
                      <a:pt x="65" y="73"/>
                      <a:pt x="65" y="73"/>
                      <a:pt x="65" y="73"/>
                    </a:cubicBezTo>
                    <a:cubicBezTo>
                      <a:pt x="65" y="73"/>
                      <a:pt x="65" y="73"/>
                      <a:pt x="65" y="73"/>
                    </a:cubicBezTo>
                    <a:cubicBezTo>
                      <a:pt x="65" y="73"/>
                      <a:pt x="65" y="73"/>
                      <a:pt x="65" y="73"/>
                    </a:cubicBezTo>
                    <a:cubicBezTo>
                      <a:pt x="65" y="74"/>
                      <a:pt x="65" y="74"/>
                      <a:pt x="65" y="74"/>
                    </a:cubicBezTo>
                    <a:cubicBezTo>
                      <a:pt x="65" y="74"/>
                      <a:pt x="65" y="74"/>
                      <a:pt x="65" y="74"/>
                    </a:cubicBezTo>
                    <a:cubicBezTo>
                      <a:pt x="65" y="74"/>
                      <a:pt x="65" y="74"/>
                      <a:pt x="65" y="74"/>
                    </a:cubicBezTo>
                    <a:cubicBezTo>
                      <a:pt x="65" y="74"/>
                      <a:pt x="65" y="74"/>
                      <a:pt x="65" y="74"/>
                    </a:cubicBezTo>
                    <a:cubicBezTo>
                      <a:pt x="65" y="74"/>
                      <a:pt x="65" y="74"/>
                      <a:pt x="65" y="74"/>
                    </a:cubicBezTo>
                    <a:cubicBezTo>
                      <a:pt x="65" y="74"/>
                      <a:pt x="65" y="74"/>
                      <a:pt x="65" y="74"/>
                    </a:cubicBezTo>
                    <a:cubicBezTo>
                      <a:pt x="65" y="74"/>
                      <a:pt x="65" y="74"/>
                      <a:pt x="65" y="74"/>
                    </a:cubicBezTo>
                    <a:cubicBezTo>
                      <a:pt x="65" y="74"/>
                      <a:pt x="65" y="74"/>
                      <a:pt x="65" y="74"/>
                    </a:cubicBezTo>
                    <a:cubicBezTo>
                      <a:pt x="65" y="74"/>
                      <a:pt x="65" y="74"/>
                      <a:pt x="65" y="74"/>
                    </a:cubicBezTo>
                    <a:cubicBezTo>
                      <a:pt x="65" y="74"/>
                      <a:pt x="65" y="74"/>
                      <a:pt x="65" y="74"/>
                    </a:cubicBezTo>
                    <a:cubicBezTo>
                      <a:pt x="65" y="74"/>
                      <a:pt x="65" y="74"/>
                      <a:pt x="65" y="74"/>
                    </a:cubicBezTo>
                    <a:cubicBezTo>
                      <a:pt x="65" y="74"/>
                      <a:pt x="65" y="74"/>
                      <a:pt x="65" y="74"/>
                    </a:cubicBezTo>
                    <a:cubicBezTo>
                      <a:pt x="64" y="75"/>
                      <a:pt x="64" y="75"/>
                      <a:pt x="64" y="75"/>
                    </a:cubicBezTo>
                    <a:cubicBezTo>
                      <a:pt x="64" y="75"/>
                      <a:pt x="64" y="75"/>
                      <a:pt x="64" y="75"/>
                    </a:cubicBezTo>
                    <a:cubicBezTo>
                      <a:pt x="64" y="75"/>
                      <a:pt x="64" y="75"/>
                      <a:pt x="64" y="75"/>
                    </a:cubicBezTo>
                    <a:cubicBezTo>
                      <a:pt x="64" y="75"/>
                      <a:pt x="64" y="75"/>
                      <a:pt x="64" y="75"/>
                    </a:cubicBezTo>
                    <a:cubicBezTo>
                      <a:pt x="64" y="75"/>
                      <a:pt x="64" y="75"/>
                      <a:pt x="64" y="75"/>
                    </a:cubicBezTo>
                    <a:cubicBezTo>
                      <a:pt x="64" y="75"/>
                      <a:pt x="64" y="75"/>
                      <a:pt x="64" y="75"/>
                    </a:cubicBezTo>
                    <a:cubicBezTo>
                      <a:pt x="64" y="75"/>
                      <a:pt x="64" y="75"/>
                      <a:pt x="64" y="75"/>
                    </a:cubicBezTo>
                    <a:cubicBezTo>
                      <a:pt x="63" y="75"/>
                      <a:pt x="63" y="75"/>
                      <a:pt x="63" y="75"/>
                    </a:cubicBezTo>
                    <a:cubicBezTo>
                      <a:pt x="63" y="75"/>
                      <a:pt x="63" y="75"/>
                      <a:pt x="63" y="75"/>
                    </a:cubicBezTo>
                    <a:cubicBezTo>
                      <a:pt x="63" y="75"/>
                      <a:pt x="63" y="75"/>
                      <a:pt x="63" y="75"/>
                    </a:cubicBezTo>
                    <a:cubicBezTo>
                      <a:pt x="63" y="75"/>
                      <a:pt x="63" y="75"/>
                      <a:pt x="63" y="75"/>
                    </a:cubicBezTo>
                    <a:cubicBezTo>
                      <a:pt x="63" y="75"/>
                      <a:pt x="63" y="75"/>
                      <a:pt x="63" y="75"/>
                    </a:cubicBezTo>
                    <a:cubicBezTo>
                      <a:pt x="63" y="75"/>
                      <a:pt x="63" y="75"/>
                      <a:pt x="63" y="75"/>
                    </a:cubicBezTo>
                    <a:cubicBezTo>
                      <a:pt x="63" y="75"/>
                      <a:pt x="63" y="75"/>
                      <a:pt x="63" y="75"/>
                    </a:cubicBezTo>
                    <a:cubicBezTo>
                      <a:pt x="63" y="75"/>
                      <a:pt x="63" y="75"/>
                      <a:pt x="63" y="75"/>
                    </a:cubicBezTo>
                    <a:cubicBezTo>
                      <a:pt x="63" y="75"/>
                      <a:pt x="63" y="75"/>
                      <a:pt x="63" y="75"/>
                    </a:cubicBezTo>
                    <a:cubicBezTo>
                      <a:pt x="62" y="75"/>
                      <a:pt x="62" y="75"/>
                      <a:pt x="62" y="75"/>
                    </a:cubicBezTo>
                    <a:cubicBezTo>
                      <a:pt x="62" y="75"/>
                      <a:pt x="62" y="75"/>
                      <a:pt x="62" y="75"/>
                    </a:cubicBezTo>
                    <a:cubicBezTo>
                      <a:pt x="62" y="75"/>
                      <a:pt x="62" y="75"/>
                      <a:pt x="62" y="75"/>
                    </a:cubicBezTo>
                    <a:cubicBezTo>
                      <a:pt x="62" y="75"/>
                      <a:pt x="62" y="75"/>
                      <a:pt x="62" y="75"/>
                    </a:cubicBezTo>
                    <a:cubicBezTo>
                      <a:pt x="62" y="75"/>
                      <a:pt x="62" y="75"/>
                      <a:pt x="62" y="75"/>
                    </a:cubicBezTo>
                    <a:cubicBezTo>
                      <a:pt x="62" y="75"/>
                      <a:pt x="62" y="75"/>
                      <a:pt x="62" y="75"/>
                    </a:cubicBezTo>
                    <a:cubicBezTo>
                      <a:pt x="61" y="75"/>
                      <a:pt x="61" y="75"/>
                      <a:pt x="61" y="75"/>
                    </a:cubicBezTo>
                    <a:cubicBezTo>
                      <a:pt x="61" y="75"/>
                      <a:pt x="61" y="75"/>
                      <a:pt x="61" y="75"/>
                    </a:cubicBezTo>
                    <a:cubicBezTo>
                      <a:pt x="61" y="75"/>
                      <a:pt x="61" y="75"/>
                      <a:pt x="61" y="75"/>
                    </a:cubicBezTo>
                    <a:cubicBezTo>
                      <a:pt x="61" y="75"/>
                      <a:pt x="61" y="75"/>
                      <a:pt x="61" y="75"/>
                    </a:cubicBezTo>
                    <a:cubicBezTo>
                      <a:pt x="61" y="75"/>
                      <a:pt x="61" y="75"/>
                      <a:pt x="61" y="75"/>
                    </a:cubicBezTo>
                    <a:cubicBezTo>
                      <a:pt x="61" y="75"/>
                      <a:pt x="61" y="75"/>
                      <a:pt x="61" y="75"/>
                    </a:cubicBezTo>
                    <a:cubicBezTo>
                      <a:pt x="61" y="75"/>
                      <a:pt x="61" y="75"/>
                      <a:pt x="61" y="75"/>
                    </a:cubicBezTo>
                    <a:cubicBezTo>
                      <a:pt x="61" y="75"/>
                      <a:pt x="61" y="75"/>
                      <a:pt x="61" y="75"/>
                    </a:cubicBezTo>
                    <a:cubicBezTo>
                      <a:pt x="61" y="75"/>
                      <a:pt x="61" y="75"/>
                      <a:pt x="61" y="75"/>
                    </a:cubicBezTo>
                    <a:cubicBezTo>
                      <a:pt x="61" y="75"/>
                      <a:pt x="61" y="75"/>
                      <a:pt x="61" y="75"/>
                    </a:cubicBezTo>
                    <a:cubicBezTo>
                      <a:pt x="61" y="75"/>
                      <a:pt x="61" y="75"/>
                      <a:pt x="61" y="75"/>
                    </a:cubicBezTo>
                    <a:cubicBezTo>
                      <a:pt x="61" y="75"/>
                      <a:pt x="61" y="75"/>
                      <a:pt x="61" y="75"/>
                    </a:cubicBezTo>
                    <a:cubicBezTo>
                      <a:pt x="61" y="75"/>
                      <a:pt x="61" y="75"/>
                      <a:pt x="61" y="75"/>
                    </a:cubicBezTo>
                    <a:cubicBezTo>
                      <a:pt x="61" y="75"/>
                      <a:pt x="61" y="75"/>
                      <a:pt x="61" y="75"/>
                    </a:cubicBezTo>
                    <a:cubicBezTo>
                      <a:pt x="61" y="75"/>
                      <a:pt x="61" y="75"/>
                      <a:pt x="61" y="75"/>
                    </a:cubicBezTo>
                    <a:cubicBezTo>
                      <a:pt x="61" y="75"/>
                      <a:pt x="61" y="75"/>
                      <a:pt x="61" y="75"/>
                    </a:cubicBezTo>
                    <a:cubicBezTo>
                      <a:pt x="61" y="75"/>
                      <a:pt x="61" y="75"/>
                      <a:pt x="61" y="75"/>
                    </a:cubicBezTo>
                    <a:cubicBezTo>
                      <a:pt x="61" y="76"/>
                      <a:pt x="61" y="76"/>
                      <a:pt x="61" y="76"/>
                    </a:cubicBezTo>
                    <a:cubicBezTo>
                      <a:pt x="61" y="76"/>
                      <a:pt x="61" y="76"/>
                      <a:pt x="61" y="76"/>
                    </a:cubicBezTo>
                    <a:cubicBezTo>
                      <a:pt x="61" y="76"/>
                      <a:pt x="61" y="76"/>
                      <a:pt x="61" y="76"/>
                    </a:cubicBezTo>
                    <a:cubicBezTo>
                      <a:pt x="61" y="76"/>
                      <a:pt x="61" y="76"/>
                      <a:pt x="61" y="76"/>
                    </a:cubicBezTo>
                    <a:cubicBezTo>
                      <a:pt x="61" y="76"/>
                      <a:pt x="61" y="76"/>
                      <a:pt x="61" y="76"/>
                    </a:cubicBezTo>
                    <a:cubicBezTo>
                      <a:pt x="61" y="76"/>
                      <a:pt x="61" y="76"/>
                      <a:pt x="61" y="76"/>
                    </a:cubicBezTo>
                    <a:cubicBezTo>
                      <a:pt x="61" y="76"/>
                      <a:pt x="61" y="76"/>
                      <a:pt x="61" y="76"/>
                    </a:cubicBezTo>
                    <a:cubicBezTo>
                      <a:pt x="61" y="76"/>
                      <a:pt x="61" y="76"/>
                      <a:pt x="61" y="76"/>
                    </a:cubicBezTo>
                    <a:cubicBezTo>
                      <a:pt x="61" y="77"/>
                      <a:pt x="61" y="77"/>
                      <a:pt x="61" y="77"/>
                    </a:cubicBezTo>
                    <a:cubicBezTo>
                      <a:pt x="62" y="77"/>
                      <a:pt x="62" y="77"/>
                      <a:pt x="62" y="77"/>
                    </a:cubicBezTo>
                    <a:cubicBezTo>
                      <a:pt x="62" y="77"/>
                      <a:pt x="62" y="77"/>
                      <a:pt x="62" y="77"/>
                    </a:cubicBezTo>
                    <a:cubicBezTo>
                      <a:pt x="62" y="76"/>
                      <a:pt x="62" y="76"/>
                      <a:pt x="62" y="76"/>
                    </a:cubicBezTo>
                    <a:cubicBezTo>
                      <a:pt x="62" y="76"/>
                      <a:pt x="62" y="76"/>
                      <a:pt x="62" y="76"/>
                    </a:cubicBezTo>
                    <a:cubicBezTo>
                      <a:pt x="62" y="77"/>
                      <a:pt x="62" y="77"/>
                      <a:pt x="62" y="77"/>
                    </a:cubicBezTo>
                    <a:cubicBezTo>
                      <a:pt x="62" y="77"/>
                      <a:pt x="62" y="77"/>
                      <a:pt x="62" y="77"/>
                    </a:cubicBezTo>
                    <a:cubicBezTo>
                      <a:pt x="62" y="77"/>
                      <a:pt x="62" y="77"/>
                      <a:pt x="62" y="77"/>
                    </a:cubicBezTo>
                    <a:cubicBezTo>
                      <a:pt x="62" y="77"/>
                      <a:pt x="62" y="77"/>
                      <a:pt x="62" y="77"/>
                    </a:cubicBezTo>
                    <a:cubicBezTo>
                      <a:pt x="62" y="77"/>
                      <a:pt x="62" y="77"/>
                      <a:pt x="62" y="77"/>
                    </a:cubicBezTo>
                    <a:cubicBezTo>
                      <a:pt x="62" y="77"/>
                      <a:pt x="62" y="77"/>
                      <a:pt x="62" y="77"/>
                    </a:cubicBezTo>
                    <a:cubicBezTo>
                      <a:pt x="62" y="77"/>
                      <a:pt x="62" y="77"/>
                      <a:pt x="62" y="77"/>
                    </a:cubicBezTo>
                    <a:cubicBezTo>
                      <a:pt x="62" y="77"/>
                      <a:pt x="62" y="77"/>
                      <a:pt x="62" y="77"/>
                    </a:cubicBezTo>
                    <a:cubicBezTo>
                      <a:pt x="62" y="77"/>
                      <a:pt x="62" y="77"/>
                      <a:pt x="62" y="77"/>
                    </a:cubicBezTo>
                    <a:cubicBezTo>
                      <a:pt x="63" y="77"/>
                      <a:pt x="63" y="77"/>
                      <a:pt x="63" y="77"/>
                    </a:cubicBezTo>
                    <a:cubicBezTo>
                      <a:pt x="63" y="76"/>
                      <a:pt x="63" y="76"/>
                      <a:pt x="63" y="76"/>
                    </a:cubicBezTo>
                    <a:cubicBezTo>
                      <a:pt x="63" y="76"/>
                      <a:pt x="63" y="76"/>
                      <a:pt x="63" y="76"/>
                    </a:cubicBezTo>
                    <a:cubicBezTo>
                      <a:pt x="63" y="76"/>
                      <a:pt x="63" y="76"/>
                      <a:pt x="63" y="76"/>
                    </a:cubicBezTo>
                    <a:cubicBezTo>
                      <a:pt x="63" y="76"/>
                      <a:pt x="63" y="76"/>
                      <a:pt x="63" y="76"/>
                    </a:cubicBezTo>
                    <a:cubicBezTo>
                      <a:pt x="63" y="76"/>
                      <a:pt x="63" y="76"/>
                      <a:pt x="63" y="76"/>
                    </a:cubicBezTo>
                    <a:cubicBezTo>
                      <a:pt x="63" y="76"/>
                      <a:pt x="63" y="76"/>
                      <a:pt x="63" y="76"/>
                    </a:cubicBezTo>
                    <a:cubicBezTo>
                      <a:pt x="63" y="76"/>
                      <a:pt x="63" y="76"/>
                      <a:pt x="63" y="76"/>
                    </a:cubicBezTo>
                    <a:cubicBezTo>
                      <a:pt x="64" y="76"/>
                      <a:pt x="64" y="76"/>
                      <a:pt x="64" y="76"/>
                    </a:cubicBezTo>
                    <a:cubicBezTo>
                      <a:pt x="64" y="76"/>
                      <a:pt x="64" y="76"/>
                      <a:pt x="64" y="76"/>
                    </a:cubicBezTo>
                    <a:cubicBezTo>
                      <a:pt x="64" y="76"/>
                      <a:pt x="64" y="76"/>
                      <a:pt x="64" y="76"/>
                    </a:cubicBezTo>
                    <a:cubicBezTo>
                      <a:pt x="64" y="76"/>
                      <a:pt x="64" y="76"/>
                      <a:pt x="64" y="76"/>
                    </a:cubicBezTo>
                    <a:cubicBezTo>
                      <a:pt x="64" y="76"/>
                      <a:pt x="64" y="76"/>
                      <a:pt x="64" y="76"/>
                    </a:cubicBezTo>
                    <a:cubicBezTo>
                      <a:pt x="64" y="76"/>
                      <a:pt x="64" y="76"/>
                      <a:pt x="64" y="76"/>
                    </a:cubicBezTo>
                    <a:cubicBezTo>
                      <a:pt x="64" y="76"/>
                      <a:pt x="64" y="76"/>
                      <a:pt x="64" y="76"/>
                    </a:cubicBezTo>
                    <a:cubicBezTo>
                      <a:pt x="64" y="76"/>
                      <a:pt x="64" y="76"/>
                      <a:pt x="64" y="76"/>
                    </a:cubicBezTo>
                    <a:cubicBezTo>
                      <a:pt x="64" y="76"/>
                      <a:pt x="64" y="76"/>
                      <a:pt x="64" y="76"/>
                    </a:cubicBezTo>
                    <a:cubicBezTo>
                      <a:pt x="64" y="77"/>
                      <a:pt x="64" y="77"/>
                      <a:pt x="64" y="77"/>
                    </a:cubicBezTo>
                    <a:cubicBezTo>
                      <a:pt x="65" y="76"/>
                      <a:pt x="65" y="76"/>
                      <a:pt x="65" y="76"/>
                    </a:cubicBezTo>
                    <a:cubicBezTo>
                      <a:pt x="65" y="77"/>
                      <a:pt x="65" y="77"/>
                      <a:pt x="65" y="77"/>
                    </a:cubicBezTo>
                    <a:cubicBezTo>
                      <a:pt x="65" y="77"/>
                      <a:pt x="65" y="77"/>
                      <a:pt x="65" y="77"/>
                    </a:cubicBezTo>
                    <a:cubicBezTo>
                      <a:pt x="65" y="77"/>
                      <a:pt x="65" y="77"/>
                      <a:pt x="65" y="77"/>
                    </a:cubicBezTo>
                    <a:cubicBezTo>
                      <a:pt x="65" y="77"/>
                      <a:pt x="65" y="77"/>
                      <a:pt x="65" y="77"/>
                    </a:cubicBezTo>
                    <a:cubicBezTo>
                      <a:pt x="65" y="77"/>
                      <a:pt x="65" y="77"/>
                      <a:pt x="65" y="77"/>
                    </a:cubicBezTo>
                    <a:cubicBezTo>
                      <a:pt x="65" y="77"/>
                      <a:pt x="65" y="77"/>
                      <a:pt x="65" y="77"/>
                    </a:cubicBezTo>
                    <a:cubicBezTo>
                      <a:pt x="65" y="77"/>
                      <a:pt x="65" y="77"/>
                      <a:pt x="65" y="77"/>
                    </a:cubicBezTo>
                    <a:cubicBezTo>
                      <a:pt x="65" y="76"/>
                      <a:pt x="65" y="76"/>
                      <a:pt x="65" y="76"/>
                    </a:cubicBezTo>
                    <a:cubicBezTo>
                      <a:pt x="65" y="77"/>
                      <a:pt x="65" y="77"/>
                      <a:pt x="65" y="77"/>
                    </a:cubicBezTo>
                    <a:cubicBezTo>
                      <a:pt x="65" y="77"/>
                      <a:pt x="65" y="77"/>
                      <a:pt x="65" y="77"/>
                    </a:cubicBezTo>
                    <a:cubicBezTo>
                      <a:pt x="65" y="77"/>
                      <a:pt x="65" y="77"/>
                      <a:pt x="65" y="77"/>
                    </a:cubicBezTo>
                    <a:cubicBezTo>
                      <a:pt x="66" y="77"/>
                      <a:pt x="66" y="77"/>
                      <a:pt x="66" y="77"/>
                    </a:cubicBezTo>
                    <a:cubicBezTo>
                      <a:pt x="66" y="77"/>
                      <a:pt x="66" y="77"/>
                      <a:pt x="66" y="77"/>
                    </a:cubicBezTo>
                    <a:cubicBezTo>
                      <a:pt x="66" y="77"/>
                      <a:pt x="66" y="77"/>
                      <a:pt x="66" y="77"/>
                    </a:cubicBezTo>
                    <a:cubicBezTo>
                      <a:pt x="66" y="77"/>
                      <a:pt x="66" y="77"/>
                      <a:pt x="66" y="77"/>
                    </a:cubicBezTo>
                    <a:cubicBezTo>
                      <a:pt x="66" y="77"/>
                      <a:pt x="66" y="77"/>
                      <a:pt x="66" y="77"/>
                    </a:cubicBezTo>
                    <a:cubicBezTo>
                      <a:pt x="66" y="77"/>
                      <a:pt x="66" y="77"/>
                      <a:pt x="66" y="77"/>
                    </a:cubicBezTo>
                    <a:cubicBezTo>
                      <a:pt x="66" y="76"/>
                      <a:pt x="66" y="76"/>
                      <a:pt x="66" y="76"/>
                    </a:cubicBezTo>
                    <a:cubicBezTo>
                      <a:pt x="66" y="76"/>
                      <a:pt x="66" y="76"/>
                      <a:pt x="66" y="76"/>
                    </a:cubicBezTo>
                    <a:cubicBezTo>
                      <a:pt x="66" y="76"/>
                      <a:pt x="66" y="76"/>
                      <a:pt x="66" y="76"/>
                    </a:cubicBezTo>
                    <a:cubicBezTo>
                      <a:pt x="66" y="76"/>
                      <a:pt x="66" y="76"/>
                      <a:pt x="66" y="76"/>
                    </a:cubicBezTo>
                    <a:cubicBezTo>
                      <a:pt x="67" y="76"/>
                      <a:pt x="67" y="76"/>
                      <a:pt x="67" y="76"/>
                    </a:cubicBezTo>
                    <a:cubicBezTo>
                      <a:pt x="67" y="76"/>
                      <a:pt x="67" y="76"/>
                      <a:pt x="67" y="76"/>
                    </a:cubicBezTo>
                    <a:cubicBezTo>
                      <a:pt x="67" y="76"/>
                      <a:pt x="67" y="76"/>
                      <a:pt x="67" y="76"/>
                    </a:cubicBezTo>
                    <a:cubicBezTo>
                      <a:pt x="67" y="76"/>
                      <a:pt x="67" y="76"/>
                      <a:pt x="67" y="76"/>
                    </a:cubicBezTo>
                    <a:cubicBezTo>
                      <a:pt x="67" y="76"/>
                      <a:pt x="67" y="76"/>
                      <a:pt x="67" y="76"/>
                    </a:cubicBezTo>
                    <a:cubicBezTo>
                      <a:pt x="67" y="76"/>
                      <a:pt x="67" y="76"/>
                      <a:pt x="67" y="76"/>
                    </a:cubicBezTo>
                    <a:cubicBezTo>
                      <a:pt x="67" y="76"/>
                      <a:pt x="67" y="76"/>
                      <a:pt x="67" y="76"/>
                    </a:cubicBezTo>
                    <a:cubicBezTo>
                      <a:pt x="67" y="76"/>
                      <a:pt x="67" y="76"/>
                      <a:pt x="67" y="76"/>
                    </a:cubicBezTo>
                    <a:cubicBezTo>
                      <a:pt x="67" y="76"/>
                      <a:pt x="67" y="76"/>
                      <a:pt x="67" y="76"/>
                    </a:cubicBezTo>
                    <a:cubicBezTo>
                      <a:pt x="67" y="76"/>
                      <a:pt x="67" y="76"/>
                      <a:pt x="67" y="76"/>
                    </a:cubicBezTo>
                    <a:cubicBezTo>
                      <a:pt x="67" y="76"/>
                      <a:pt x="67" y="76"/>
                      <a:pt x="67" y="76"/>
                    </a:cubicBezTo>
                    <a:cubicBezTo>
                      <a:pt x="67" y="76"/>
                      <a:pt x="67" y="76"/>
                      <a:pt x="67" y="76"/>
                    </a:cubicBezTo>
                    <a:cubicBezTo>
                      <a:pt x="67" y="76"/>
                      <a:pt x="67" y="76"/>
                      <a:pt x="67" y="76"/>
                    </a:cubicBezTo>
                    <a:cubicBezTo>
                      <a:pt x="67" y="76"/>
                      <a:pt x="67" y="76"/>
                      <a:pt x="67" y="76"/>
                    </a:cubicBezTo>
                    <a:cubicBezTo>
                      <a:pt x="67" y="75"/>
                      <a:pt x="67" y="75"/>
                      <a:pt x="67" y="75"/>
                    </a:cubicBezTo>
                    <a:cubicBezTo>
                      <a:pt x="67" y="75"/>
                      <a:pt x="67" y="75"/>
                      <a:pt x="67" y="75"/>
                    </a:cubicBezTo>
                    <a:cubicBezTo>
                      <a:pt x="67" y="75"/>
                      <a:pt x="67" y="75"/>
                      <a:pt x="67" y="75"/>
                    </a:cubicBezTo>
                    <a:cubicBezTo>
                      <a:pt x="67" y="75"/>
                      <a:pt x="67" y="75"/>
                      <a:pt x="67" y="75"/>
                    </a:cubicBezTo>
                    <a:cubicBezTo>
                      <a:pt x="67" y="75"/>
                      <a:pt x="67" y="75"/>
                      <a:pt x="67" y="75"/>
                    </a:cubicBezTo>
                    <a:cubicBezTo>
                      <a:pt x="67" y="75"/>
                      <a:pt x="67" y="75"/>
                      <a:pt x="67" y="75"/>
                    </a:cubicBezTo>
                    <a:cubicBezTo>
                      <a:pt x="67" y="75"/>
                      <a:pt x="67" y="75"/>
                      <a:pt x="67" y="75"/>
                    </a:cubicBezTo>
                    <a:cubicBezTo>
                      <a:pt x="67" y="75"/>
                      <a:pt x="67" y="75"/>
                      <a:pt x="67" y="75"/>
                    </a:cubicBezTo>
                    <a:cubicBezTo>
                      <a:pt x="67" y="75"/>
                      <a:pt x="67" y="75"/>
                      <a:pt x="67" y="75"/>
                    </a:cubicBezTo>
                    <a:cubicBezTo>
                      <a:pt x="67" y="75"/>
                      <a:pt x="67" y="75"/>
                      <a:pt x="67" y="75"/>
                    </a:cubicBezTo>
                    <a:cubicBezTo>
                      <a:pt x="67" y="75"/>
                      <a:pt x="67" y="75"/>
                      <a:pt x="67" y="75"/>
                    </a:cubicBezTo>
                    <a:cubicBezTo>
                      <a:pt x="67" y="74"/>
                      <a:pt x="67" y="74"/>
                      <a:pt x="67" y="74"/>
                    </a:cubicBezTo>
                    <a:cubicBezTo>
                      <a:pt x="67" y="74"/>
                      <a:pt x="67" y="74"/>
                      <a:pt x="67" y="74"/>
                    </a:cubicBezTo>
                    <a:cubicBezTo>
                      <a:pt x="68" y="74"/>
                      <a:pt x="68" y="74"/>
                      <a:pt x="68" y="74"/>
                    </a:cubicBezTo>
                    <a:cubicBezTo>
                      <a:pt x="68" y="74"/>
                      <a:pt x="68" y="74"/>
                      <a:pt x="68" y="74"/>
                    </a:cubicBezTo>
                    <a:cubicBezTo>
                      <a:pt x="68" y="74"/>
                      <a:pt x="68" y="74"/>
                      <a:pt x="68" y="74"/>
                    </a:cubicBezTo>
                    <a:cubicBezTo>
                      <a:pt x="68" y="74"/>
                      <a:pt x="68" y="74"/>
                      <a:pt x="68" y="74"/>
                    </a:cubicBezTo>
                    <a:cubicBezTo>
                      <a:pt x="68" y="74"/>
                      <a:pt x="68" y="74"/>
                      <a:pt x="68" y="74"/>
                    </a:cubicBezTo>
                    <a:cubicBezTo>
                      <a:pt x="68" y="74"/>
                      <a:pt x="68" y="74"/>
                      <a:pt x="68" y="74"/>
                    </a:cubicBezTo>
                    <a:cubicBezTo>
                      <a:pt x="68" y="74"/>
                      <a:pt x="68" y="74"/>
                      <a:pt x="68" y="74"/>
                    </a:cubicBezTo>
                    <a:cubicBezTo>
                      <a:pt x="68" y="74"/>
                      <a:pt x="68" y="74"/>
                      <a:pt x="68" y="74"/>
                    </a:cubicBezTo>
                    <a:cubicBezTo>
                      <a:pt x="68" y="74"/>
                      <a:pt x="68" y="74"/>
                      <a:pt x="68" y="74"/>
                    </a:cubicBezTo>
                    <a:cubicBezTo>
                      <a:pt x="68" y="74"/>
                      <a:pt x="68" y="74"/>
                      <a:pt x="68" y="74"/>
                    </a:cubicBezTo>
                    <a:cubicBezTo>
                      <a:pt x="68" y="74"/>
                      <a:pt x="68" y="74"/>
                      <a:pt x="68" y="74"/>
                    </a:cubicBezTo>
                    <a:cubicBezTo>
                      <a:pt x="68" y="74"/>
                      <a:pt x="68" y="74"/>
                      <a:pt x="68" y="74"/>
                    </a:cubicBezTo>
                    <a:cubicBezTo>
                      <a:pt x="68" y="74"/>
                      <a:pt x="68" y="74"/>
                      <a:pt x="68" y="74"/>
                    </a:cubicBezTo>
                    <a:cubicBezTo>
                      <a:pt x="69" y="74"/>
                      <a:pt x="69" y="74"/>
                      <a:pt x="69" y="74"/>
                    </a:cubicBezTo>
                    <a:cubicBezTo>
                      <a:pt x="69" y="74"/>
                      <a:pt x="69" y="74"/>
                      <a:pt x="69" y="74"/>
                    </a:cubicBezTo>
                    <a:cubicBezTo>
                      <a:pt x="68" y="74"/>
                      <a:pt x="68" y="74"/>
                      <a:pt x="68" y="74"/>
                    </a:cubicBezTo>
                    <a:cubicBezTo>
                      <a:pt x="69" y="74"/>
                      <a:pt x="69" y="74"/>
                      <a:pt x="69" y="74"/>
                    </a:cubicBezTo>
                    <a:cubicBezTo>
                      <a:pt x="69" y="74"/>
                      <a:pt x="69" y="74"/>
                      <a:pt x="69" y="74"/>
                    </a:cubicBezTo>
                    <a:cubicBezTo>
                      <a:pt x="69" y="75"/>
                      <a:pt x="69" y="75"/>
                      <a:pt x="69" y="75"/>
                    </a:cubicBezTo>
                    <a:cubicBezTo>
                      <a:pt x="69" y="75"/>
                      <a:pt x="69" y="75"/>
                      <a:pt x="69" y="75"/>
                    </a:cubicBezTo>
                    <a:cubicBezTo>
                      <a:pt x="69" y="75"/>
                      <a:pt x="69" y="75"/>
                      <a:pt x="69" y="75"/>
                    </a:cubicBezTo>
                    <a:cubicBezTo>
                      <a:pt x="69" y="75"/>
                      <a:pt x="69" y="75"/>
                      <a:pt x="69" y="75"/>
                    </a:cubicBezTo>
                    <a:cubicBezTo>
                      <a:pt x="69" y="75"/>
                      <a:pt x="69" y="75"/>
                      <a:pt x="69" y="75"/>
                    </a:cubicBezTo>
                    <a:cubicBezTo>
                      <a:pt x="69" y="75"/>
                      <a:pt x="69" y="75"/>
                      <a:pt x="69" y="75"/>
                    </a:cubicBezTo>
                    <a:cubicBezTo>
                      <a:pt x="69" y="75"/>
                      <a:pt x="69" y="75"/>
                      <a:pt x="69" y="75"/>
                    </a:cubicBezTo>
                    <a:cubicBezTo>
                      <a:pt x="69" y="75"/>
                      <a:pt x="69" y="75"/>
                      <a:pt x="69" y="75"/>
                    </a:cubicBezTo>
                    <a:cubicBezTo>
                      <a:pt x="69" y="75"/>
                      <a:pt x="69" y="75"/>
                      <a:pt x="69" y="75"/>
                    </a:cubicBezTo>
                    <a:cubicBezTo>
                      <a:pt x="69" y="75"/>
                      <a:pt x="69" y="75"/>
                      <a:pt x="69" y="75"/>
                    </a:cubicBezTo>
                    <a:cubicBezTo>
                      <a:pt x="69" y="74"/>
                      <a:pt x="69" y="74"/>
                      <a:pt x="69" y="74"/>
                    </a:cubicBezTo>
                    <a:cubicBezTo>
                      <a:pt x="70" y="74"/>
                      <a:pt x="70" y="74"/>
                      <a:pt x="70" y="74"/>
                    </a:cubicBezTo>
                    <a:cubicBezTo>
                      <a:pt x="70" y="74"/>
                      <a:pt x="70" y="74"/>
                      <a:pt x="70" y="74"/>
                    </a:cubicBezTo>
                    <a:cubicBezTo>
                      <a:pt x="70" y="74"/>
                      <a:pt x="70" y="74"/>
                      <a:pt x="70" y="74"/>
                    </a:cubicBezTo>
                    <a:cubicBezTo>
                      <a:pt x="70" y="74"/>
                      <a:pt x="70" y="74"/>
                      <a:pt x="70" y="74"/>
                    </a:cubicBezTo>
                    <a:cubicBezTo>
                      <a:pt x="70" y="74"/>
                      <a:pt x="70" y="74"/>
                      <a:pt x="70" y="74"/>
                    </a:cubicBezTo>
                    <a:cubicBezTo>
                      <a:pt x="70" y="74"/>
                      <a:pt x="70" y="74"/>
                      <a:pt x="70" y="74"/>
                    </a:cubicBezTo>
                    <a:cubicBezTo>
                      <a:pt x="70" y="74"/>
                      <a:pt x="70" y="74"/>
                      <a:pt x="70" y="74"/>
                    </a:cubicBezTo>
                    <a:cubicBezTo>
                      <a:pt x="70" y="74"/>
                      <a:pt x="70" y="74"/>
                      <a:pt x="70" y="74"/>
                    </a:cubicBezTo>
                    <a:cubicBezTo>
                      <a:pt x="71" y="74"/>
                      <a:pt x="71" y="74"/>
                      <a:pt x="71" y="74"/>
                    </a:cubicBezTo>
                    <a:cubicBezTo>
                      <a:pt x="71" y="74"/>
                      <a:pt x="71" y="74"/>
                      <a:pt x="71" y="74"/>
                    </a:cubicBezTo>
                    <a:cubicBezTo>
                      <a:pt x="71" y="74"/>
                      <a:pt x="71" y="74"/>
                      <a:pt x="71" y="74"/>
                    </a:cubicBezTo>
                    <a:cubicBezTo>
                      <a:pt x="70" y="74"/>
                      <a:pt x="70" y="74"/>
                      <a:pt x="70" y="74"/>
                    </a:cubicBezTo>
                    <a:cubicBezTo>
                      <a:pt x="70" y="74"/>
                      <a:pt x="70" y="74"/>
                      <a:pt x="70" y="74"/>
                    </a:cubicBezTo>
                    <a:cubicBezTo>
                      <a:pt x="71" y="74"/>
                      <a:pt x="71" y="74"/>
                      <a:pt x="71" y="74"/>
                    </a:cubicBezTo>
                    <a:cubicBezTo>
                      <a:pt x="71" y="74"/>
                      <a:pt x="71" y="74"/>
                      <a:pt x="71" y="74"/>
                    </a:cubicBezTo>
                    <a:cubicBezTo>
                      <a:pt x="71" y="74"/>
                      <a:pt x="71" y="74"/>
                      <a:pt x="71" y="74"/>
                    </a:cubicBezTo>
                    <a:cubicBezTo>
                      <a:pt x="71" y="74"/>
                      <a:pt x="71" y="74"/>
                      <a:pt x="71" y="74"/>
                    </a:cubicBezTo>
                    <a:cubicBezTo>
                      <a:pt x="71" y="74"/>
                      <a:pt x="71" y="74"/>
                      <a:pt x="71" y="74"/>
                    </a:cubicBezTo>
                    <a:cubicBezTo>
                      <a:pt x="71" y="74"/>
                      <a:pt x="71" y="74"/>
                      <a:pt x="71" y="74"/>
                    </a:cubicBezTo>
                    <a:cubicBezTo>
                      <a:pt x="71" y="74"/>
                      <a:pt x="71" y="74"/>
                      <a:pt x="71" y="74"/>
                    </a:cubicBezTo>
                    <a:cubicBezTo>
                      <a:pt x="72" y="74"/>
                      <a:pt x="72" y="74"/>
                      <a:pt x="72" y="74"/>
                    </a:cubicBezTo>
                    <a:cubicBezTo>
                      <a:pt x="72" y="74"/>
                      <a:pt x="72" y="74"/>
                      <a:pt x="72" y="74"/>
                    </a:cubicBezTo>
                    <a:cubicBezTo>
                      <a:pt x="72" y="74"/>
                      <a:pt x="72" y="74"/>
                      <a:pt x="72" y="74"/>
                    </a:cubicBezTo>
                    <a:cubicBezTo>
                      <a:pt x="72" y="74"/>
                      <a:pt x="72" y="74"/>
                      <a:pt x="72" y="74"/>
                    </a:cubicBezTo>
                    <a:cubicBezTo>
                      <a:pt x="72" y="74"/>
                      <a:pt x="72" y="74"/>
                      <a:pt x="72" y="74"/>
                    </a:cubicBezTo>
                    <a:cubicBezTo>
                      <a:pt x="72" y="74"/>
                      <a:pt x="72" y="74"/>
                      <a:pt x="72" y="74"/>
                    </a:cubicBezTo>
                    <a:cubicBezTo>
                      <a:pt x="73" y="75"/>
                      <a:pt x="73" y="75"/>
                      <a:pt x="73" y="75"/>
                    </a:cubicBezTo>
                    <a:cubicBezTo>
                      <a:pt x="73" y="75"/>
                      <a:pt x="73" y="75"/>
                      <a:pt x="73" y="75"/>
                    </a:cubicBezTo>
                    <a:cubicBezTo>
                      <a:pt x="73" y="75"/>
                      <a:pt x="73" y="75"/>
                      <a:pt x="73" y="75"/>
                    </a:cubicBezTo>
                    <a:cubicBezTo>
                      <a:pt x="73" y="75"/>
                      <a:pt x="73" y="75"/>
                      <a:pt x="73" y="75"/>
                    </a:cubicBezTo>
                    <a:cubicBezTo>
                      <a:pt x="73" y="75"/>
                      <a:pt x="73" y="75"/>
                      <a:pt x="73" y="75"/>
                    </a:cubicBezTo>
                    <a:cubicBezTo>
                      <a:pt x="73" y="75"/>
                      <a:pt x="73" y="75"/>
                      <a:pt x="73" y="75"/>
                    </a:cubicBezTo>
                    <a:cubicBezTo>
                      <a:pt x="73" y="75"/>
                      <a:pt x="73" y="75"/>
                      <a:pt x="73" y="75"/>
                    </a:cubicBezTo>
                    <a:cubicBezTo>
                      <a:pt x="73" y="75"/>
                      <a:pt x="73" y="75"/>
                      <a:pt x="73" y="75"/>
                    </a:cubicBezTo>
                    <a:cubicBezTo>
                      <a:pt x="73" y="75"/>
                      <a:pt x="73" y="75"/>
                      <a:pt x="73" y="75"/>
                    </a:cubicBezTo>
                    <a:cubicBezTo>
                      <a:pt x="72" y="75"/>
                      <a:pt x="72" y="75"/>
                      <a:pt x="72" y="75"/>
                    </a:cubicBezTo>
                    <a:cubicBezTo>
                      <a:pt x="72" y="75"/>
                      <a:pt x="72" y="75"/>
                      <a:pt x="72" y="75"/>
                    </a:cubicBezTo>
                    <a:cubicBezTo>
                      <a:pt x="72" y="75"/>
                      <a:pt x="72" y="75"/>
                      <a:pt x="72" y="75"/>
                    </a:cubicBezTo>
                    <a:cubicBezTo>
                      <a:pt x="72" y="75"/>
                      <a:pt x="72" y="75"/>
                      <a:pt x="72" y="75"/>
                    </a:cubicBezTo>
                    <a:cubicBezTo>
                      <a:pt x="72" y="75"/>
                      <a:pt x="72" y="75"/>
                      <a:pt x="72" y="75"/>
                    </a:cubicBezTo>
                    <a:cubicBezTo>
                      <a:pt x="72" y="75"/>
                      <a:pt x="72" y="75"/>
                      <a:pt x="72" y="75"/>
                    </a:cubicBezTo>
                    <a:cubicBezTo>
                      <a:pt x="72" y="75"/>
                      <a:pt x="72" y="75"/>
                      <a:pt x="72" y="75"/>
                    </a:cubicBezTo>
                    <a:cubicBezTo>
                      <a:pt x="72" y="75"/>
                      <a:pt x="72" y="75"/>
                      <a:pt x="72" y="75"/>
                    </a:cubicBezTo>
                    <a:cubicBezTo>
                      <a:pt x="72" y="76"/>
                      <a:pt x="72" y="76"/>
                      <a:pt x="72" y="76"/>
                    </a:cubicBezTo>
                    <a:cubicBezTo>
                      <a:pt x="72" y="76"/>
                      <a:pt x="72" y="76"/>
                      <a:pt x="72" y="76"/>
                    </a:cubicBezTo>
                    <a:cubicBezTo>
                      <a:pt x="72" y="77"/>
                      <a:pt x="72" y="77"/>
                      <a:pt x="72" y="77"/>
                    </a:cubicBezTo>
                    <a:cubicBezTo>
                      <a:pt x="71" y="77"/>
                      <a:pt x="71" y="77"/>
                      <a:pt x="71" y="77"/>
                    </a:cubicBezTo>
                    <a:cubicBezTo>
                      <a:pt x="71" y="77"/>
                      <a:pt x="71" y="77"/>
                      <a:pt x="71" y="77"/>
                    </a:cubicBezTo>
                    <a:cubicBezTo>
                      <a:pt x="71" y="77"/>
                      <a:pt x="71" y="77"/>
                      <a:pt x="71" y="77"/>
                    </a:cubicBezTo>
                    <a:cubicBezTo>
                      <a:pt x="71" y="77"/>
                      <a:pt x="71" y="77"/>
                      <a:pt x="71" y="77"/>
                    </a:cubicBezTo>
                    <a:cubicBezTo>
                      <a:pt x="71" y="77"/>
                      <a:pt x="71" y="77"/>
                      <a:pt x="71" y="77"/>
                    </a:cubicBezTo>
                    <a:cubicBezTo>
                      <a:pt x="71" y="77"/>
                      <a:pt x="71" y="77"/>
                      <a:pt x="71" y="77"/>
                    </a:cubicBezTo>
                    <a:cubicBezTo>
                      <a:pt x="71" y="77"/>
                      <a:pt x="71" y="77"/>
                      <a:pt x="71" y="77"/>
                    </a:cubicBezTo>
                    <a:cubicBezTo>
                      <a:pt x="71" y="77"/>
                      <a:pt x="71" y="77"/>
                      <a:pt x="71" y="77"/>
                    </a:cubicBezTo>
                    <a:cubicBezTo>
                      <a:pt x="71" y="77"/>
                      <a:pt x="71" y="77"/>
                      <a:pt x="71" y="77"/>
                    </a:cubicBezTo>
                    <a:cubicBezTo>
                      <a:pt x="71" y="78"/>
                      <a:pt x="71" y="78"/>
                      <a:pt x="71" y="78"/>
                    </a:cubicBezTo>
                    <a:cubicBezTo>
                      <a:pt x="71" y="77"/>
                      <a:pt x="71" y="77"/>
                      <a:pt x="71" y="77"/>
                    </a:cubicBezTo>
                    <a:cubicBezTo>
                      <a:pt x="71" y="78"/>
                      <a:pt x="71" y="78"/>
                      <a:pt x="71" y="78"/>
                    </a:cubicBezTo>
                    <a:cubicBezTo>
                      <a:pt x="71" y="78"/>
                      <a:pt x="71" y="78"/>
                      <a:pt x="71" y="78"/>
                    </a:cubicBezTo>
                    <a:cubicBezTo>
                      <a:pt x="71" y="78"/>
                      <a:pt x="71" y="78"/>
                      <a:pt x="71" y="78"/>
                    </a:cubicBezTo>
                    <a:cubicBezTo>
                      <a:pt x="71" y="78"/>
                      <a:pt x="71" y="78"/>
                      <a:pt x="71" y="78"/>
                    </a:cubicBezTo>
                    <a:cubicBezTo>
                      <a:pt x="71" y="78"/>
                      <a:pt x="71" y="78"/>
                      <a:pt x="71" y="78"/>
                    </a:cubicBezTo>
                    <a:cubicBezTo>
                      <a:pt x="71" y="78"/>
                      <a:pt x="71" y="78"/>
                      <a:pt x="71" y="78"/>
                    </a:cubicBezTo>
                    <a:cubicBezTo>
                      <a:pt x="72" y="78"/>
                      <a:pt x="72" y="78"/>
                      <a:pt x="72" y="78"/>
                    </a:cubicBezTo>
                    <a:cubicBezTo>
                      <a:pt x="72" y="78"/>
                      <a:pt x="72" y="78"/>
                      <a:pt x="72" y="78"/>
                    </a:cubicBezTo>
                    <a:cubicBezTo>
                      <a:pt x="72" y="78"/>
                      <a:pt x="72" y="78"/>
                      <a:pt x="72" y="78"/>
                    </a:cubicBezTo>
                    <a:cubicBezTo>
                      <a:pt x="72" y="78"/>
                      <a:pt x="72" y="78"/>
                      <a:pt x="72" y="78"/>
                    </a:cubicBezTo>
                    <a:cubicBezTo>
                      <a:pt x="72" y="78"/>
                      <a:pt x="72" y="78"/>
                      <a:pt x="72" y="78"/>
                    </a:cubicBezTo>
                    <a:cubicBezTo>
                      <a:pt x="72" y="78"/>
                      <a:pt x="72" y="78"/>
                      <a:pt x="72" y="78"/>
                    </a:cubicBezTo>
                    <a:cubicBezTo>
                      <a:pt x="72" y="78"/>
                      <a:pt x="72" y="78"/>
                      <a:pt x="72" y="78"/>
                    </a:cubicBezTo>
                    <a:cubicBezTo>
                      <a:pt x="72" y="78"/>
                      <a:pt x="72" y="78"/>
                      <a:pt x="72" y="78"/>
                    </a:cubicBezTo>
                    <a:cubicBezTo>
                      <a:pt x="72" y="78"/>
                      <a:pt x="72" y="78"/>
                      <a:pt x="72" y="78"/>
                    </a:cubicBezTo>
                    <a:cubicBezTo>
                      <a:pt x="72" y="78"/>
                      <a:pt x="72" y="78"/>
                      <a:pt x="72" y="78"/>
                    </a:cubicBezTo>
                    <a:cubicBezTo>
                      <a:pt x="72" y="78"/>
                      <a:pt x="72" y="78"/>
                      <a:pt x="72" y="78"/>
                    </a:cubicBezTo>
                    <a:cubicBezTo>
                      <a:pt x="72" y="78"/>
                      <a:pt x="72" y="78"/>
                      <a:pt x="72" y="78"/>
                    </a:cubicBezTo>
                    <a:cubicBezTo>
                      <a:pt x="73" y="78"/>
                      <a:pt x="73" y="78"/>
                      <a:pt x="73" y="78"/>
                    </a:cubicBezTo>
                    <a:cubicBezTo>
                      <a:pt x="73" y="78"/>
                      <a:pt x="73" y="78"/>
                      <a:pt x="73" y="78"/>
                    </a:cubicBezTo>
                    <a:cubicBezTo>
                      <a:pt x="73" y="78"/>
                      <a:pt x="73" y="78"/>
                      <a:pt x="73" y="78"/>
                    </a:cubicBezTo>
                    <a:cubicBezTo>
                      <a:pt x="73" y="78"/>
                      <a:pt x="73" y="78"/>
                      <a:pt x="73" y="78"/>
                    </a:cubicBezTo>
                    <a:cubicBezTo>
                      <a:pt x="73" y="78"/>
                      <a:pt x="73" y="78"/>
                      <a:pt x="73" y="78"/>
                    </a:cubicBezTo>
                    <a:cubicBezTo>
                      <a:pt x="73" y="79"/>
                      <a:pt x="73" y="79"/>
                      <a:pt x="73" y="79"/>
                    </a:cubicBezTo>
                    <a:cubicBezTo>
                      <a:pt x="73" y="79"/>
                      <a:pt x="73" y="79"/>
                      <a:pt x="73" y="79"/>
                    </a:cubicBezTo>
                    <a:cubicBezTo>
                      <a:pt x="73" y="79"/>
                      <a:pt x="73" y="79"/>
                      <a:pt x="73" y="79"/>
                    </a:cubicBezTo>
                    <a:cubicBezTo>
                      <a:pt x="73" y="79"/>
                      <a:pt x="73" y="79"/>
                      <a:pt x="73" y="79"/>
                    </a:cubicBezTo>
                    <a:cubicBezTo>
                      <a:pt x="73" y="79"/>
                      <a:pt x="73" y="79"/>
                      <a:pt x="73" y="79"/>
                    </a:cubicBezTo>
                    <a:cubicBezTo>
                      <a:pt x="73" y="80"/>
                      <a:pt x="73" y="80"/>
                      <a:pt x="73" y="80"/>
                    </a:cubicBezTo>
                    <a:cubicBezTo>
                      <a:pt x="73" y="80"/>
                      <a:pt x="73" y="80"/>
                      <a:pt x="73" y="80"/>
                    </a:cubicBezTo>
                    <a:cubicBezTo>
                      <a:pt x="73" y="80"/>
                      <a:pt x="73" y="80"/>
                      <a:pt x="73" y="80"/>
                    </a:cubicBezTo>
                    <a:cubicBezTo>
                      <a:pt x="73" y="80"/>
                      <a:pt x="73" y="80"/>
                      <a:pt x="73" y="80"/>
                    </a:cubicBezTo>
                    <a:cubicBezTo>
                      <a:pt x="73" y="80"/>
                      <a:pt x="73" y="80"/>
                      <a:pt x="73" y="80"/>
                    </a:cubicBezTo>
                    <a:cubicBezTo>
                      <a:pt x="72" y="80"/>
                      <a:pt x="72" y="80"/>
                      <a:pt x="72" y="80"/>
                    </a:cubicBezTo>
                    <a:cubicBezTo>
                      <a:pt x="72" y="80"/>
                      <a:pt x="72" y="80"/>
                      <a:pt x="72" y="80"/>
                    </a:cubicBezTo>
                    <a:cubicBezTo>
                      <a:pt x="72" y="80"/>
                      <a:pt x="72" y="80"/>
                      <a:pt x="72" y="80"/>
                    </a:cubicBezTo>
                    <a:cubicBezTo>
                      <a:pt x="72" y="80"/>
                      <a:pt x="72" y="80"/>
                      <a:pt x="72" y="80"/>
                    </a:cubicBezTo>
                    <a:cubicBezTo>
                      <a:pt x="72" y="80"/>
                      <a:pt x="72" y="80"/>
                      <a:pt x="72" y="80"/>
                    </a:cubicBezTo>
                    <a:cubicBezTo>
                      <a:pt x="73" y="80"/>
                      <a:pt x="73" y="80"/>
                      <a:pt x="73" y="80"/>
                    </a:cubicBezTo>
                    <a:cubicBezTo>
                      <a:pt x="73" y="80"/>
                      <a:pt x="73" y="80"/>
                      <a:pt x="73" y="80"/>
                    </a:cubicBezTo>
                    <a:cubicBezTo>
                      <a:pt x="73" y="80"/>
                      <a:pt x="73" y="80"/>
                      <a:pt x="73" y="80"/>
                    </a:cubicBezTo>
                    <a:cubicBezTo>
                      <a:pt x="73" y="80"/>
                      <a:pt x="73" y="80"/>
                      <a:pt x="73" y="80"/>
                    </a:cubicBezTo>
                    <a:cubicBezTo>
                      <a:pt x="73" y="80"/>
                      <a:pt x="73" y="80"/>
                      <a:pt x="73" y="80"/>
                    </a:cubicBezTo>
                    <a:cubicBezTo>
                      <a:pt x="73" y="80"/>
                      <a:pt x="73" y="80"/>
                      <a:pt x="73" y="80"/>
                    </a:cubicBezTo>
                    <a:cubicBezTo>
                      <a:pt x="73" y="80"/>
                      <a:pt x="73" y="80"/>
                      <a:pt x="73" y="80"/>
                    </a:cubicBezTo>
                    <a:cubicBezTo>
                      <a:pt x="73" y="80"/>
                      <a:pt x="73" y="80"/>
                      <a:pt x="73" y="80"/>
                    </a:cubicBezTo>
                    <a:cubicBezTo>
                      <a:pt x="73" y="80"/>
                      <a:pt x="73" y="80"/>
                      <a:pt x="73" y="80"/>
                    </a:cubicBezTo>
                    <a:cubicBezTo>
                      <a:pt x="73" y="80"/>
                      <a:pt x="73" y="80"/>
                      <a:pt x="73" y="80"/>
                    </a:cubicBezTo>
                    <a:cubicBezTo>
                      <a:pt x="73" y="80"/>
                      <a:pt x="73" y="80"/>
                      <a:pt x="73" y="80"/>
                    </a:cubicBezTo>
                    <a:cubicBezTo>
                      <a:pt x="73" y="80"/>
                      <a:pt x="73" y="80"/>
                      <a:pt x="73" y="80"/>
                    </a:cubicBezTo>
                    <a:cubicBezTo>
                      <a:pt x="73" y="80"/>
                      <a:pt x="73" y="80"/>
                      <a:pt x="73" y="80"/>
                    </a:cubicBezTo>
                    <a:cubicBezTo>
                      <a:pt x="72" y="80"/>
                      <a:pt x="72" y="80"/>
                      <a:pt x="72" y="80"/>
                    </a:cubicBezTo>
                    <a:cubicBezTo>
                      <a:pt x="72" y="80"/>
                      <a:pt x="72" y="80"/>
                      <a:pt x="72" y="80"/>
                    </a:cubicBezTo>
                    <a:cubicBezTo>
                      <a:pt x="72" y="80"/>
                      <a:pt x="72" y="80"/>
                      <a:pt x="72" y="80"/>
                    </a:cubicBezTo>
                    <a:cubicBezTo>
                      <a:pt x="72" y="80"/>
                      <a:pt x="72" y="80"/>
                      <a:pt x="72" y="80"/>
                    </a:cubicBezTo>
                    <a:cubicBezTo>
                      <a:pt x="72" y="80"/>
                      <a:pt x="72" y="80"/>
                      <a:pt x="72" y="80"/>
                    </a:cubicBezTo>
                    <a:cubicBezTo>
                      <a:pt x="72" y="80"/>
                      <a:pt x="72" y="80"/>
                      <a:pt x="72" y="80"/>
                    </a:cubicBezTo>
                    <a:cubicBezTo>
                      <a:pt x="72" y="80"/>
                      <a:pt x="72" y="80"/>
                      <a:pt x="72" y="80"/>
                    </a:cubicBezTo>
                    <a:cubicBezTo>
                      <a:pt x="71" y="80"/>
                      <a:pt x="71" y="80"/>
                      <a:pt x="71" y="80"/>
                    </a:cubicBezTo>
                    <a:cubicBezTo>
                      <a:pt x="71" y="80"/>
                      <a:pt x="71" y="80"/>
                      <a:pt x="71" y="80"/>
                    </a:cubicBezTo>
                    <a:cubicBezTo>
                      <a:pt x="71" y="80"/>
                      <a:pt x="71" y="80"/>
                      <a:pt x="71" y="80"/>
                    </a:cubicBezTo>
                    <a:cubicBezTo>
                      <a:pt x="72" y="80"/>
                      <a:pt x="72" y="80"/>
                      <a:pt x="72" y="80"/>
                    </a:cubicBezTo>
                    <a:cubicBezTo>
                      <a:pt x="72" y="80"/>
                      <a:pt x="72" y="80"/>
                      <a:pt x="72" y="80"/>
                    </a:cubicBezTo>
                    <a:cubicBezTo>
                      <a:pt x="72" y="80"/>
                      <a:pt x="72" y="80"/>
                      <a:pt x="72" y="80"/>
                    </a:cubicBezTo>
                    <a:cubicBezTo>
                      <a:pt x="72" y="80"/>
                      <a:pt x="72" y="80"/>
                      <a:pt x="72" y="80"/>
                    </a:cubicBezTo>
                    <a:cubicBezTo>
                      <a:pt x="72" y="80"/>
                      <a:pt x="72" y="80"/>
                      <a:pt x="72" y="80"/>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2" y="81"/>
                      <a:pt x="72" y="81"/>
                      <a:pt x="72" y="81"/>
                    </a:cubicBezTo>
                    <a:cubicBezTo>
                      <a:pt x="71" y="81"/>
                      <a:pt x="71" y="81"/>
                      <a:pt x="71" y="81"/>
                    </a:cubicBezTo>
                    <a:cubicBezTo>
                      <a:pt x="71" y="81"/>
                      <a:pt x="71" y="81"/>
                      <a:pt x="71" y="81"/>
                    </a:cubicBezTo>
                    <a:cubicBezTo>
                      <a:pt x="71" y="81"/>
                      <a:pt x="71" y="81"/>
                      <a:pt x="71" y="81"/>
                    </a:cubicBezTo>
                    <a:cubicBezTo>
                      <a:pt x="71" y="81"/>
                      <a:pt x="71" y="81"/>
                      <a:pt x="71" y="81"/>
                    </a:cubicBezTo>
                    <a:cubicBezTo>
                      <a:pt x="71" y="81"/>
                      <a:pt x="71" y="81"/>
                      <a:pt x="71" y="81"/>
                    </a:cubicBezTo>
                    <a:cubicBezTo>
                      <a:pt x="71" y="81"/>
                      <a:pt x="71" y="81"/>
                      <a:pt x="71" y="81"/>
                    </a:cubicBezTo>
                    <a:cubicBezTo>
                      <a:pt x="71" y="80"/>
                      <a:pt x="71" y="80"/>
                      <a:pt x="71" y="80"/>
                    </a:cubicBezTo>
                    <a:cubicBezTo>
                      <a:pt x="71" y="81"/>
                      <a:pt x="71" y="81"/>
                      <a:pt x="71" y="81"/>
                    </a:cubicBezTo>
                    <a:cubicBezTo>
                      <a:pt x="71" y="81"/>
                      <a:pt x="71" y="81"/>
                      <a:pt x="71" y="81"/>
                    </a:cubicBezTo>
                    <a:cubicBezTo>
                      <a:pt x="71" y="81"/>
                      <a:pt x="71" y="81"/>
                      <a:pt x="71" y="81"/>
                    </a:cubicBezTo>
                    <a:cubicBezTo>
                      <a:pt x="71" y="81"/>
                      <a:pt x="71" y="81"/>
                      <a:pt x="71" y="81"/>
                    </a:cubicBezTo>
                    <a:cubicBezTo>
                      <a:pt x="71" y="81"/>
                      <a:pt x="71" y="81"/>
                      <a:pt x="71" y="81"/>
                    </a:cubicBezTo>
                    <a:cubicBezTo>
                      <a:pt x="71" y="81"/>
                      <a:pt x="71" y="81"/>
                      <a:pt x="71" y="81"/>
                    </a:cubicBezTo>
                    <a:cubicBezTo>
                      <a:pt x="71" y="81"/>
                      <a:pt x="71" y="81"/>
                      <a:pt x="71" y="81"/>
                    </a:cubicBezTo>
                    <a:cubicBezTo>
                      <a:pt x="71" y="81"/>
                      <a:pt x="71" y="81"/>
                      <a:pt x="71" y="81"/>
                    </a:cubicBezTo>
                    <a:cubicBezTo>
                      <a:pt x="71" y="81"/>
                      <a:pt x="71" y="81"/>
                      <a:pt x="71" y="81"/>
                    </a:cubicBezTo>
                    <a:cubicBezTo>
                      <a:pt x="71" y="81"/>
                      <a:pt x="71" y="81"/>
                      <a:pt x="71" y="81"/>
                    </a:cubicBezTo>
                    <a:cubicBezTo>
                      <a:pt x="71" y="81"/>
                      <a:pt x="71" y="81"/>
                      <a:pt x="71" y="81"/>
                    </a:cubicBezTo>
                    <a:cubicBezTo>
                      <a:pt x="71" y="81"/>
                      <a:pt x="71" y="81"/>
                      <a:pt x="71" y="81"/>
                    </a:cubicBezTo>
                    <a:cubicBezTo>
                      <a:pt x="71" y="81"/>
                      <a:pt x="71" y="81"/>
                      <a:pt x="71" y="81"/>
                    </a:cubicBezTo>
                    <a:cubicBezTo>
                      <a:pt x="71" y="81"/>
                      <a:pt x="71" y="81"/>
                      <a:pt x="71" y="81"/>
                    </a:cubicBezTo>
                    <a:cubicBezTo>
                      <a:pt x="71" y="81"/>
                      <a:pt x="71" y="81"/>
                      <a:pt x="71" y="81"/>
                    </a:cubicBezTo>
                    <a:cubicBezTo>
                      <a:pt x="72" y="81"/>
                      <a:pt x="72" y="81"/>
                      <a:pt x="72" y="81"/>
                    </a:cubicBezTo>
                    <a:cubicBezTo>
                      <a:pt x="72" y="82"/>
                      <a:pt x="72" y="82"/>
                      <a:pt x="72" y="82"/>
                    </a:cubicBezTo>
                    <a:cubicBezTo>
                      <a:pt x="71" y="82"/>
                      <a:pt x="71" y="82"/>
                      <a:pt x="71" y="82"/>
                    </a:cubicBezTo>
                    <a:cubicBezTo>
                      <a:pt x="71" y="82"/>
                      <a:pt x="71" y="82"/>
                      <a:pt x="71" y="82"/>
                    </a:cubicBezTo>
                    <a:cubicBezTo>
                      <a:pt x="71" y="82"/>
                      <a:pt x="71" y="82"/>
                      <a:pt x="71" y="82"/>
                    </a:cubicBezTo>
                    <a:cubicBezTo>
                      <a:pt x="71" y="81"/>
                      <a:pt x="71" y="81"/>
                      <a:pt x="71" y="81"/>
                    </a:cubicBezTo>
                    <a:cubicBezTo>
                      <a:pt x="71" y="81"/>
                      <a:pt x="71" y="81"/>
                      <a:pt x="71" y="81"/>
                    </a:cubicBezTo>
                    <a:cubicBezTo>
                      <a:pt x="71" y="81"/>
                      <a:pt x="71" y="81"/>
                      <a:pt x="71" y="81"/>
                    </a:cubicBezTo>
                    <a:cubicBezTo>
                      <a:pt x="71" y="82"/>
                      <a:pt x="71" y="82"/>
                      <a:pt x="71" y="82"/>
                    </a:cubicBezTo>
                    <a:cubicBezTo>
                      <a:pt x="71" y="82"/>
                      <a:pt x="71" y="82"/>
                      <a:pt x="71" y="82"/>
                    </a:cubicBezTo>
                    <a:cubicBezTo>
                      <a:pt x="71" y="82"/>
                      <a:pt x="71" y="82"/>
                      <a:pt x="71" y="82"/>
                    </a:cubicBezTo>
                    <a:cubicBezTo>
                      <a:pt x="71" y="82"/>
                      <a:pt x="71" y="82"/>
                      <a:pt x="71" y="82"/>
                    </a:cubicBezTo>
                    <a:cubicBezTo>
                      <a:pt x="71" y="82"/>
                      <a:pt x="71" y="82"/>
                      <a:pt x="71" y="82"/>
                    </a:cubicBezTo>
                    <a:cubicBezTo>
                      <a:pt x="71" y="82"/>
                      <a:pt x="71" y="82"/>
                      <a:pt x="71" y="82"/>
                    </a:cubicBezTo>
                    <a:cubicBezTo>
                      <a:pt x="71" y="82"/>
                      <a:pt x="71" y="82"/>
                      <a:pt x="71" y="82"/>
                    </a:cubicBezTo>
                    <a:cubicBezTo>
                      <a:pt x="70" y="81"/>
                      <a:pt x="70" y="81"/>
                      <a:pt x="70" y="81"/>
                    </a:cubicBezTo>
                    <a:cubicBezTo>
                      <a:pt x="70" y="81"/>
                      <a:pt x="70" y="81"/>
                      <a:pt x="70" y="81"/>
                    </a:cubicBezTo>
                    <a:cubicBezTo>
                      <a:pt x="70" y="81"/>
                      <a:pt x="70" y="81"/>
                      <a:pt x="70" y="81"/>
                    </a:cubicBezTo>
                    <a:cubicBezTo>
                      <a:pt x="70" y="81"/>
                      <a:pt x="70" y="81"/>
                      <a:pt x="70" y="81"/>
                    </a:cubicBezTo>
                    <a:cubicBezTo>
                      <a:pt x="70" y="81"/>
                      <a:pt x="70" y="81"/>
                      <a:pt x="70" y="81"/>
                    </a:cubicBezTo>
                    <a:cubicBezTo>
                      <a:pt x="70" y="81"/>
                      <a:pt x="70" y="81"/>
                      <a:pt x="70" y="81"/>
                    </a:cubicBezTo>
                    <a:cubicBezTo>
                      <a:pt x="70" y="81"/>
                      <a:pt x="70" y="81"/>
                      <a:pt x="70" y="81"/>
                    </a:cubicBezTo>
                    <a:cubicBezTo>
                      <a:pt x="70" y="81"/>
                      <a:pt x="70" y="81"/>
                      <a:pt x="70" y="81"/>
                    </a:cubicBezTo>
                    <a:cubicBezTo>
                      <a:pt x="70" y="81"/>
                      <a:pt x="70" y="81"/>
                      <a:pt x="70" y="81"/>
                    </a:cubicBezTo>
                    <a:cubicBezTo>
                      <a:pt x="70" y="81"/>
                      <a:pt x="70" y="81"/>
                      <a:pt x="70" y="81"/>
                    </a:cubicBezTo>
                    <a:cubicBezTo>
                      <a:pt x="70" y="81"/>
                      <a:pt x="70" y="81"/>
                      <a:pt x="70" y="81"/>
                    </a:cubicBezTo>
                    <a:cubicBezTo>
                      <a:pt x="70" y="81"/>
                      <a:pt x="70" y="81"/>
                      <a:pt x="70" y="81"/>
                    </a:cubicBezTo>
                    <a:cubicBezTo>
                      <a:pt x="70" y="81"/>
                      <a:pt x="70" y="81"/>
                      <a:pt x="70" y="81"/>
                    </a:cubicBezTo>
                    <a:cubicBezTo>
                      <a:pt x="70" y="82"/>
                      <a:pt x="70" y="82"/>
                      <a:pt x="70" y="82"/>
                    </a:cubicBezTo>
                    <a:cubicBezTo>
                      <a:pt x="70" y="82"/>
                      <a:pt x="70" y="82"/>
                      <a:pt x="70" y="82"/>
                    </a:cubicBezTo>
                    <a:cubicBezTo>
                      <a:pt x="70" y="81"/>
                      <a:pt x="70" y="81"/>
                      <a:pt x="70" y="81"/>
                    </a:cubicBezTo>
                    <a:cubicBezTo>
                      <a:pt x="70" y="82"/>
                      <a:pt x="70" y="82"/>
                      <a:pt x="70" y="82"/>
                    </a:cubicBezTo>
                    <a:cubicBezTo>
                      <a:pt x="70" y="81"/>
                      <a:pt x="70" y="81"/>
                      <a:pt x="70" y="81"/>
                    </a:cubicBezTo>
                    <a:cubicBezTo>
                      <a:pt x="70" y="81"/>
                      <a:pt x="70" y="81"/>
                      <a:pt x="70" y="81"/>
                    </a:cubicBezTo>
                    <a:cubicBezTo>
                      <a:pt x="69" y="81"/>
                      <a:pt x="69" y="81"/>
                      <a:pt x="69" y="81"/>
                    </a:cubicBezTo>
                    <a:cubicBezTo>
                      <a:pt x="69" y="81"/>
                      <a:pt x="69" y="81"/>
                      <a:pt x="69" y="81"/>
                    </a:cubicBezTo>
                    <a:cubicBezTo>
                      <a:pt x="69" y="81"/>
                      <a:pt x="69" y="81"/>
                      <a:pt x="69" y="81"/>
                    </a:cubicBezTo>
                    <a:cubicBezTo>
                      <a:pt x="69" y="81"/>
                      <a:pt x="69" y="81"/>
                      <a:pt x="69" y="81"/>
                    </a:cubicBezTo>
                    <a:cubicBezTo>
                      <a:pt x="69" y="81"/>
                      <a:pt x="69" y="81"/>
                      <a:pt x="69" y="81"/>
                    </a:cubicBezTo>
                    <a:cubicBezTo>
                      <a:pt x="69" y="82"/>
                      <a:pt x="69" y="82"/>
                      <a:pt x="69" y="82"/>
                    </a:cubicBezTo>
                    <a:cubicBezTo>
                      <a:pt x="69" y="82"/>
                      <a:pt x="69" y="82"/>
                      <a:pt x="69" y="82"/>
                    </a:cubicBezTo>
                    <a:cubicBezTo>
                      <a:pt x="69" y="81"/>
                      <a:pt x="69" y="81"/>
                      <a:pt x="69" y="81"/>
                    </a:cubicBezTo>
                    <a:cubicBezTo>
                      <a:pt x="69" y="81"/>
                      <a:pt x="69" y="81"/>
                      <a:pt x="69" y="81"/>
                    </a:cubicBezTo>
                    <a:cubicBezTo>
                      <a:pt x="69" y="81"/>
                      <a:pt x="69" y="81"/>
                      <a:pt x="69" y="81"/>
                    </a:cubicBezTo>
                    <a:cubicBezTo>
                      <a:pt x="69" y="81"/>
                      <a:pt x="69" y="81"/>
                      <a:pt x="69" y="81"/>
                    </a:cubicBezTo>
                    <a:cubicBezTo>
                      <a:pt x="69" y="81"/>
                      <a:pt x="69" y="81"/>
                      <a:pt x="69" y="81"/>
                    </a:cubicBezTo>
                    <a:cubicBezTo>
                      <a:pt x="69" y="81"/>
                      <a:pt x="69" y="81"/>
                      <a:pt x="69" y="81"/>
                    </a:cubicBezTo>
                    <a:cubicBezTo>
                      <a:pt x="69" y="81"/>
                      <a:pt x="69" y="81"/>
                      <a:pt x="69" y="81"/>
                    </a:cubicBezTo>
                    <a:cubicBezTo>
                      <a:pt x="68" y="81"/>
                      <a:pt x="68" y="81"/>
                      <a:pt x="68" y="81"/>
                    </a:cubicBezTo>
                    <a:cubicBezTo>
                      <a:pt x="68" y="81"/>
                      <a:pt x="68" y="81"/>
                      <a:pt x="68" y="81"/>
                    </a:cubicBezTo>
                    <a:cubicBezTo>
                      <a:pt x="68" y="81"/>
                      <a:pt x="68" y="81"/>
                      <a:pt x="68" y="81"/>
                    </a:cubicBezTo>
                    <a:cubicBezTo>
                      <a:pt x="68" y="81"/>
                      <a:pt x="68" y="81"/>
                      <a:pt x="68" y="81"/>
                    </a:cubicBezTo>
                    <a:cubicBezTo>
                      <a:pt x="68" y="81"/>
                      <a:pt x="68" y="81"/>
                      <a:pt x="68" y="81"/>
                    </a:cubicBezTo>
                    <a:cubicBezTo>
                      <a:pt x="68" y="81"/>
                      <a:pt x="68" y="81"/>
                      <a:pt x="68" y="81"/>
                    </a:cubicBezTo>
                    <a:cubicBezTo>
                      <a:pt x="68" y="81"/>
                      <a:pt x="68" y="81"/>
                      <a:pt x="68" y="81"/>
                    </a:cubicBezTo>
                    <a:cubicBezTo>
                      <a:pt x="68" y="81"/>
                      <a:pt x="68" y="81"/>
                      <a:pt x="68" y="81"/>
                    </a:cubicBezTo>
                    <a:cubicBezTo>
                      <a:pt x="68" y="80"/>
                      <a:pt x="68" y="80"/>
                      <a:pt x="68" y="80"/>
                    </a:cubicBezTo>
                    <a:cubicBezTo>
                      <a:pt x="68" y="80"/>
                      <a:pt x="68" y="80"/>
                      <a:pt x="68" y="80"/>
                    </a:cubicBezTo>
                    <a:cubicBezTo>
                      <a:pt x="67" y="80"/>
                      <a:pt x="67" y="80"/>
                      <a:pt x="67" y="80"/>
                    </a:cubicBezTo>
                    <a:cubicBezTo>
                      <a:pt x="67" y="80"/>
                      <a:pt x="67" y="80"/>
                      <a:pt x="67" y="80"/>
                    </a:cubicBezTo>
                    <a:cubicBezTo>
                      <a:pt x="67" y="80"/>
                      <a:pt x="67" y="80"/>
                      <a:pt x="67" y="80"/>
                    </a:cubicBezTo>
                    <a:cubicBezTo>
                      <a:pt x="67" y="80"/>
                      <a:pt x="67" y="80"/>
                      <a:pt x="67" y="80"/>
                    </a:cubicBezTo>
                    <a:cubicBezTo>
                      <a:pt x="67" y="80"/>
                      <a:pt x="67" y="80"/>
                      <a:pt x="67" y="80"/>
                    </a:cubicBezTo>
                    <a:cubicBezTo>
                      <a:pt x="67" y="80"/>
                      <a:pt x="67" y="80"/>
                      <a:pt x="67" y="80"/>
                    </a:cubicBezTo>
                    <a:cubicBezTo>
                      <a:pt x="67" y="80"/>
                      <a:pt x="67" y="80"/>
                      <a:pt x="67" y="80"/>
                    </a:cubicBezTo>
                    <a:cubicBezTo>
                      <a:pt x="67" y="80"/>
                      <a:pt x="67" y="80"/>
                      <a:pt x="67" y="80"/>
                    </a:cubicBezTo>
                    <a:cubicBezTo>
                      <a:pt x="67" y="80"/>
                      <a:pt x="67" y="80"/>
                      <a:pt x="67" y="80"/>
                    </a:cubicBezTo>
                    <a:cubicBezTo>
                      <a:pt x="67" y="80"/>
                      <a:pt x="67" y="80"/>
                      <a:pt x="67" y="80"/>
                    </a:cubicBezTo>
                    <a:cubicBezTo>
                      <a:pt x="68" y="80"/>
                      <a:pt x="68" y="80"/>
                      <a:pt x="68" y="80"/>
                    </a:cubicBezTo>
                    <a:cubicBezTo>
                      <a:pt x="68" y="80"/>
                      <a:pt x="68" y="80"/>
                      <a:pt x="68" y="80"/>
                    </a:cubicBezTo>
                    <a:cubicBezTo>
                      <a:pt x="68" y="80"/>
                      <a:pt x="68" y="80"/>
                      <a:pt x="68" y="80"/>
                    </a:cubicBezTo>
                    <a:cubicBezTo>
                      <a:pt x="68" y="81"/>
                      <a:pt x="68" y="81"/>
                      <a:pt x="68" y="81"/>
                    </a:cubicBezTo>
                    <a:cubicBezTo>
                      <a:pt x="68" y="81"/>
                      <a:pt x="68" y="81"/>
                      <a:pt x="68" y="81"/>
                    </a:cubicBezTo>
                    <a:cubicBezTo>
                      <a:pt x="68" y="81"/>
                      <a:pt x="68" y="81"/>
                      <a:pt x="68" y="81"/>
                    </a:cubicBezTo>
                    <a:cubicBezTo>
                      <a:pt x="68" y="81"/>
                      <a:pt x="68" y="81"/>
                      <a:pt x="68" y="81"/>
                    </a:cubicBezTo>
                    <a:cubicBezTo>
                      <a:pt x="68" y="81"/>
                      <a:pt x="68" y="81"/>
                      <a:pt x="68" y="81"/>
                    </a:cubicBezTo>
                    <a:cubicBezTo>
                      <a:pt x="68" y="81"/>
                      <a:pt x="68" y="81"/>
                      <a:pt x="68" y="81"/>
                    </a:cubicBezTo>
                    <a:cubicBezTo>
                      <a:pt x="68" y="81"/>
                      <a:pt x="68" y="81"/>
                      <a:pt x="68" y="81"/>
                    </a:cubicBezTo>
                    <a:cubicBezTo>
                      <a:pt x="67" y="81"/>
                      <a:pt x="67" y="81"/>
                      <a:pt x="67" y="81"/>
                    </a:cubicBezTo>
                    <a:cubicBezTo>
                      <a:pt x="67" y="81"/>
                      <a:pt x="67" y="81"/>
                      <a:pt x="67" y="81"/>
                    </a:cubicBezTo>
                    <a:cubicBezTo>
                      <a:pt x="67" y="81"/>
                      <a:pt x="67" y="81"/>
                      <a:pt x="67" y="81"/>
                    </a:cubicBezTo>
                    <a:cubicBezTo>
                      <a:pt x="67" y="81"/>
                      <a:pt x="67" y="81"/>
                      <a:pt x="67" y="81"/>
                    </a:cubicBezTo>
                    <a:cubicBezTo>
                      <a:pt x="67" y="81"/>
                      <a:pt x="67" y="81"/>
                      <a:pt x="67" y="81"/>
                    </a:cubicBezTo>
                    <a:cubicBezTo>
                      <a:pt x="67" y="81"/>
                      <a:pt x="67" y="81"/>
                      <a:pt x="67" y="81"/>
                    </a:cubicBezTo>
                    <a:cubicBezTo>
                      <a:pt x="67" y="81"/>
                      <a:pt x="67" y="81"/>
                      <a:pt x="67" y="81"/>
                    </a:cubicBezTo>
                    <a:cubicBezTo>
                      <a:pt x="66" y="80"/>
                      <a:pt x="66" y="80"/>
                      <a:pt x="66" y="80"/>
                    </a:cubicBezTo>
                    <a:cubicBezTo>
                      <a:pt x="66" y="80"/>
                      <a:pt x="66" y="80"/>
                      <a:pt x="66" y="80"/>
                    </a:cubicBezTo>
                    <a:cubicBezTo>
                      <a:pt x="66" y="81"/>
                      <a:pt x="66" y="81"/>
                      <a:pt x="66" y="81"/>
                    </a:cubicBezTo>
                    <a:cubicBezTo>
                      <a:pt x="66" y="81"/>
                      <a:pt x="66" y="81"/>
                      <a:pt x="66" y="81"/>
                    </a:cubicBezTo>
                    <a:cubicBezTo>
                      <a:pt x="66" y="80"/>
                      <a:pt x="66" y="80"/>
                      <a:pt x="66" y="80"/>
                    </a:cubicBezTo>
                    <a:cubicBezTo>
                      <a:pt x="66" y="80"/>
                      <a:pt x="66" y="80"/>
                      <a:pt x="66" y="80"/>
                    </a:cubicBezTo>
                    <a:cubicBezTo>
                      <a:pt x="66" y="81"/>
                      <a:pt x="66" y="81"/>
                      <a:pt x="66" y="81"/>
                    </a:cubicBezTo>
                    <a:cubicBezTo>
                      <a:pt x="65" y="80"/>
                      <a:pt x="65" y="80"/>
                      <a:pt x="65" y="80"/>
                    </a:cubicBezTo>
                    <a:cubicBezTo>
                      <a:pt x="65" y="80"/>
                      <a:pt x="65" y="80"/>
                      <a:pt x="65" y="80"/>
                    </a:cubicBezTo>
                    <a:cubicBezTo>
                      <a:pt x="65" y="80"/>
                      <a:pt x="65" y="80"/>
                      <a:pt x="65" y="80"/>
                    </a:cubicBezTo>
                    <a:cubicBezTo>
                      <a:pt x="65" y="80"/>
                      <a:pt x="65" y="80"/>
                      <a:pt x="65" y="80"/>
                    </a:cubicBezTo>
                    <a:cubicBezTo>
                      <a:pt x="65" y="80"/>
                      <a:pt x="65" y="80"/>
                      <a:pt x="65" y="80"/>
                    </a:cubicBezTo>
                    <a:cubicBezTo>
                      <a:pt x="65" y="80"/>
                      <a:pt x="65" y="80"/>
                      <a:pt x="65" y="80"/>
                    </a:cubicBezTo>
                    <a:cubicBezTo>
                      <a:pt x="65" y="80"/>
                      <a:pt x="65" y="80"/>
                      <a:pt x="65" y="80"/>
                    </a:cubicBezTo>
                    <a:cubicBezTo>
                      <a:pt x="65" y="80"/>
                      <a:pt x="65" y="80"/>
                      <a:pt x="65" y="80"/>
                    </a:cubicBezTo>
                    <a:cubicBezTo>
                      <a:pt x="65" y="80"/>
                      <a:pt x="65" y="80"/>
                      <a:pt x="65" y="80"/>
                    </a:cubicBezTo>
                    <a:cubicBezTo>
                      <a:pt x="64" y="80"/>
                      <a:pt x="64" y="80"/>
                      <a:pt x="64" y="80"/>
                    </a:cubicBezTo>
                    <a:cubicBezTo>
                      <a:pt x="64" y="80"/>
                      <a:pt x="64" y="80"/>
                      <a:pt x="64" y="80"/>
                    </a:cubicBezTo>
                    <a:cubicBezTo>
                      <a:pt x="64" y="80"/>
                      <a:pt x="64" y="80"/>
                      <a:pt x="64" y="80"/>
                    </a:cubicBezTo>
                    <a:cubicBezTo>
                      <a:pt x="64" y="80"/>
                      <a:pt x="64" y="80"/>
                      <a:pt x="64" y="80"/>
                    </a:cubicBezTo>
                    <a:cubicBezTo>
                      <a:pt x="64" y="80"/>
                      <a:pt x="64" y="80"/>
                      <a:pt x="64" y="80"/>
                    </a:cubicBezTo>
                    <a:cubicBezTo>
                      <a:pt x="64" y="80"/>
                      <a:pt x="64" y="80"/>
                      <a:pt x="64" y="80"/>
                    </a:cubicBezTo>
                    <a:cubicBezTo>
                      <a:pt x="64" y="80"/>
                      <a:pt x="64" y="80"/>
                      <a:pt x="64" y="80"/>
                    </a:cubicBezTo>
                    <a:cubicBezTo>
                      <a:pt x="64" y="80"/>
                      <a:pt x="64" y="80"/>
                      <a:pt x="64" y="80"/>
                    </a:cubicBezTo>
                    <a:cubicBezTo>
                      <a:pt x="64" y="80"/>
                      <a:pt x="64" y="80"/>
                      <a:pt x="64" y="80"/>
                    </a:cubicBezTo>
                    <a:cubicBezTo>
                      <a:pt x="64" y="80"/>
                      <a:pt x="64" y="80"/>
                      <a:pt x="64" y="80"/>
                    </a:cubicBezTo>
                    <a:cubicBezTo>
                      <a:pt x="64" y="80"/>
                      <a:pt x="64" y="80"/>
                      <a:pt x="64" y="80"/>
                    </a:cubicBezTo>
                    <a:cubicBezTo>
                      <a:pt x="64" y="80"/>
                      <a:pt x="64" y="80"/>
                      <a:pt x="64" y="80"/>
                    </a:cubicBezTo>
                    <a:cubicBezTo>
                      <a:pt x="64" y="80"/>
                      <a:pt x="64" y="80"/>
                      <a:pt x="64" y="80"/>
                    </a:cubicBezTo>
                    <a:cubicBezTo>
                      <a:pt x="64" y="80"/>
                      <a:pt x="64" y="80"/>
                      <a:pt x="64" y="80"/>
                    </a:cubicBezTo>
                    <a:cubicBezTo>
                      <a:pt x="64" y="80"/>
                      <a:pt x="64" y="80"/>
                      <a:pt x="64" y="80"/>
                    </a:cubicBezTo>
                    <a:cubicBezTo>
                      <a:pt x="63" y="80"/>
                      <a:pt x="63" y="80"/>
                      <a:pt x="63" y="80"/>
                    </a:cubicBezTo>
                    <a:cubicBezTo>
                      <a:pt x="63" y="80"/>
                      <a:pt x="63" y="80"/>
                      <a:pt x="63" y="80"/>
                    </a:cubicBezTo>
                    <a:cubicBezTo>
                      <a:pt x="63" y="80"/>
                      <a:pt x="63" y="80"/>
                      <a:pt x="63" y="80"/>
                    </a:cubicBezTo>
                    <a:cubicBezTo>
                      <a:pt x="63" y="80"/>
                      <a:pt x="63" y="80"/>
                      <a:pt x="63" y="80"/>
                    </a:cubicBezTo>
                    <a:cubicBezTo>
                      <a:pt x="63" y="80"/>
                      <a:pt x="63" y="80"/>
                      <a:pt x="63" y="80"/>
                    </a:cubicBezTo>
                    <a:cubicBezTo>
                      <a:pt x="63" y="80"/>
                      <a:pt x="63" y="80"/>
                      <a:pt x="63" y="80"/>
                    </a:cubicBezTo>
                    <a:cubicBezTo>
                      <a:pt x="63" y="80"/>
                      <a:pt x="63" y="80"/>
                      <a:pt x="63" y="80"/>
                    </a:cubicBezTo>
                    <a:cubicBezTo>
                      <a:pt x="62" y="80"/>
                      <a:pt x="62" y="80"/>
                      <a:pt x="62" y="80"/>
                    </a:cubicBezTo>
                    <a:cubicBezTo>
                      <a:pt x="63" y="80"/>
                      <a:pt x="63" y="80"/>
                      <a:pt x="63" y="80"/>
                    </a:cubicBezTo>
                    <a:cubicBezTo>
                      <a:pt x="62" y="80"/>
                      <a:pt x="62" y="80"/>
                      <a:pt x="62" y="80"/>
                    </a:cubicBezTo>
                    <a:cubicBezTo>
                      <a:pt x="62" y="80"/>
                      <a:pt x="62" y="80"/>
                      <a:pt x="62" y="80"/>
                    </a:cubicBezTo>
                    <a:cubicBezTo>
                      <a:pt x="62" y="80"/>
                      <a:pt x="62" y="80"/>
                      <a:pt x="62" y="80"/>
                    </a:cubicBezTo>
                    <a:cubicBezTo>
                      <a:pt x="62" y="80"/>
                      <a:pt x="62" y="80"/>
                      <a:pt x="62" y="80"/>
                    </a:cubicBezTo>
                    <a:cubicBezTo>
                      <a:pt x="62" y="80"/>
                      <a:pt x="62" y="80"/>
                      <a:pt x="62" y="80"/>
                    </a:cubicBezTo>
                    <a:cubicBezTo>
                      <a:pt x="62" y="81"/>
                      <a:pt x="62" y="81"/>
                      <a:pt x="62" y="81"/>
                    </a:cubicBezTo>
                    <a:cubicBezTo>
                      <a:pt x="62" y="80"/>
                      <a:pt x="62" y="80"/>
                      <a:pt x="62" y="80"/>
                    </a:cubicBezTo>
                    <a:cubicBezTo>
                      <a:pt x="62" y="80"/>
                      <a:pt x="62" y="80"/>
                      <a:pt x="62" y="80"/>
                    </a:cubicBezTo>
                    <a:cubicBezTo>
                      <a:pt x="62" y="80"/>
                      <a:pt x="62" y="80"/>
                      <a:pt x="62" y="80"/>
                    </a:cubicBezTo>
                    <a:cubicBezTo>
                      <a:pt x="62" y="80"/>
                      <a:pt x="62" y="80"/>
                      <a:pt x="62" y="80"/>
                    </a:cubicBezTo>
                    <a:cubicBezTo>
                      <a:pt x="62" y="80"/>
                      <a:pt x="62" y="80"/>
                      <a:pt x="62" y="80"/>
                    </a:cubicBezTo>
                    <a:cubicBezTo>
                      <a:pt x="62" y="80"/>
                      <a:pt x="62" y="80"/>
                      <a:pt x="62" y="80"/>
                    </a:cubicBezTo>
                    <a:cubicBezTo>
                      <a:pt x="62" y="80"/>
                      <a:pt x="62" y="80"/>
                      <a:pt x="62" y="80"/>
                    </a:cubicBezTo>
                    <a:cubicBezTo>
                      <a:pt x="62" y="81"/>
                      <a:pt x="62" y="81"/>
                      <a:pt x="62" y="81"/>
                    </a:cubicBezTo>
                    <a:cubicBezTo>
                      <a:pt x="62" y="80"/>
                      <a:pt x="62" y="80"/>
                      <a:pt x="62" y="80"/>
                    </a:cubicBezTo>
                    <a:cubicBezTo>
                      <a:pt x="62" y="81"/>
                      <a:pt x="62" y="81"/>
                      <a:pt x="62" y="81"/>
                    </a:cubicBezTo>
                    <a:cubicBezTo>
                      <a:pt x="62" y="80"/>
                      <a:pt x="62" y="80"/>
                      <a:pt x="62" y="80"/>
                    </a:cubicBezTo>
                    <a:cubicBezTo>
                      <a:pt x="62" y="80"/>
                      <a:pt x="62" y="80"/>
                      <a:pt x="62" y="80"/>
                    </a:cubicBezTo>
                    <a:cubicBezTo>
                      <a:pt x="62" y="80"/>
                      <a:pt x="62" y="80"/>
                      <a:pt x="62" y="80"/>
                    </a:cubicBezTo>
                    <a:cubicBezTo>
                      <a:pt x="61" y="80"/>
                      <a:pt x="61" y="80"/>
                      <a:pt x="61" y="80"/>
                    </a:cubicBezTo>
                    <a:cubicBezTo>
                      <a:pt x="61" y="80"/>
                      <a:pt x="61" y="80"/>
                      <a:pt x="61" y="80"/>
                    </a:cubicBezTo>
                    <a:cubicBezTo>
                      <a:pt x="61" y="80"/>
                      <a:pt x="61" y="80"/>
                      <a:pt x="61" y="80"/>
                    </a:cubicBezTo>
                    <a:cubicBezTo>
                      <a:pt x="61" y="80"/>
                      <a:pt x="61" y="80"/>
                      <a:pt x="61" y="80"/>
                    </a:cubicBezTo>
                    <a:cubicBezTo>
                      <a:pt x="61" y="80"/>
                      <a:pt x="61" y="80"/>
                      <a:pt x="61" y="80"/>
                    </a:cubicBezTo>
                    <a:cubicBezTo>
                      <a:pt x="61" y="80"/>
                      <a:pt x="61" y="80"/>
                      <a:pt x="61" y="80"/>
                    </a:cubicBezTo>
                    <a:cubicBezTo>
                      <a:pt x="61" y="80"/>
                      <a:pt x="61" y="80"/>
                      <a:pt x="61" y="80"/>
                    </a:cubicBezTo>
                    <a:cubicBezTo>
                      <a:pt x="61" y="80"/>
                      <a:pt x="61" y="80"/>
                      <a:pt x="61" y="80"/>
                    </a:cubicBezTo>
                    <a:cubicBezTo>
                      <a:pt x="61" y="80"/>
                      <a:pt x="61" y="80"/>
                      <a:pt x="61" y="80"/>
                    </a:cubicBezTo>
                    <a:cubicBezTo>
                      <a:pt x="60" y="81"/>
                      <a:pt x="60" y="81"/>
                      <a:pt x="60" y="81"/>
                    </a:cubicBezTo>
                    <a:cubicBezTo>
                      <a:pt x="60" y="81"/>
                      <a:pt x="60" y="81"/>
                      <a:pt x="60" y="81"/>
                    </a:cubicBezTo>
                    <a:cubicBezTo>
                      <a:pt x="60" y="80"/>
                      <a:pt x="60" y="80"/>
                      <a:pt x="60" y="80"/>
                    </a:cubicBezTo>
                    <a:cubicBezTo>
                      <a:pt x="60" y="80"/>
                      <a:pt x="60" y="80"/>
                      <a:pt x="60" y="80"/>
                    </a:cubicBezTo>
                    <a:cubicBezTo>
                      <a:pt x="60" y="80"/>
                      <a:pt x="60" y="80"/>
                      <a:pt x="60" y="80"/>
                    </a:cubicBezTo>
                    <a:cubicBezTo>
                      <a:pt x="60" y="80"/>
                      <a:pt x="60" y="80"/>
                      <a:pt x="60" y="80"/>
                    </a:cubicBezTo>
                    <a:cubicBezTo>
                      <a:pt x="60" y="80"/>
                      <a:pt x="60" y="80"/>
                      <a:pt x="60" y="80"/>
                    </a:cubicBezTo>
                    <a:cubicBezTo>
                      <a:pt x="60" y="81"/>
                      <a:pt x="60" y="81"/>
                      <a:pt x="60" y="81"/>
                    </a:cubicBezTo>
                    <a:cubicBezTo>
                      <a:pt x="60" y="80"/>
                      <a:pt x="60" y="80"/>
                      <a:pt x="60" y="80"/>
                    </a:cubicBezTo>
                    <a:cubicBezTo>
                      <a:pt x="60" y="80"/>
                      <a:pt x="60" y="80"/>
                      <a:pt x="60" y="80"/>
                    </a:cubicBezTo>
                    <a:cubicBezTo>
                      <a:pt x="60" y="80"/>
                      <a:pt x="60" y="80"/>
                      <a:pt x="60" y="80"/>
                    </a:cubicBezTo>
                    <a:cubicBezTo>
                      <a:pt x="60" y="80"/>
                      <a:pt x="60" y="80"/>
                      <a:pt x="60" y="80"/>
                    </a:cubicBezTo>
                    <a:cubicBezTo>
                      <a:pt x="60" y="80"/>
                      <a:pt x="60" y="80"/>
                      <a:pt x="60" y="80"/>
                    </a:cubicBezTo>
                    <a:cubicBezTo>
                      <a:pt x="60" y="80"/>
                      <a:pt x="60" y="80"/>
                      <a:pt x="60" y="80"/>
                    </a:cubicBezTo>
                    <a:cubicBezTo>
                      <a:pt x="60" y="80"/>
                      <a:pt x="60" y="80"/>
                      <a:pt x="60" y="80"/>
                    </a:cubicBezTo>
                    <a:cubicBezTo>
                      <a:pt x="60" y="80"/>
                      <a:pt x="60" y="80"/>
                      <a:pt x="60" y="80"/>
                    </a:cubicBezTo>
                    <a:cubicBezTo>
                      <a:pt x="60" y="80"/>
                      <a:pt x="60" y="80"/>
                      <a:pt x="60" y="80"/>
                    </a:cubicBezTo>
                    <a:cubicBezTo>
                      <a:pt x="60" y="80"/>
                      <a:pt x="60" y="80"/>
                      <a:pt x="60" y="80"/>
                    </a:cubicBezTo>
                    <a:cubicBezTo>
                      <a:pt x="60" y="80"/>
                      <a:pt x="60" y="80"/>
                      <a:pt x="60" y="80"/>
                    </a:cubicBezTo>
                    <a:cubicBezTo>
                      <a:pt x="59" y="80"/>
                      <a:pt x="59" y="80"/>
                      <a:pt x="59" y="80"/>
                    </a:cubicBezTo>
                    <a:cubicBezTo>
                      <a:pt x="59" y="80"/>
                      <a:pt x="59" y="80"/>
                      <a:pt x="59" y="80"/>
                    </a:cubicBezTo>
                    <a:cubicBezTo>
                      <a:pt x="60" y="80"/>
                      <a:pt x="60" y="80"/>
                      <a:pt x="60" y="80"/>
                    </a:cubicBezTo>
                    <a:cubicBezTo>
                      <a:pt x="59" y="80"/>
                      <a:pt x="59" y="80"/>
                      <a:pt x="59" y="80"/>
                    </a:cubicBezTo>
                    <a:cubicBezTo>
                      <a:pt x="59" y="80"/>
                      <a:pt x="59" y="80"/>
                      <a:pt x="59" y="80"/>
                    </a:cubicBezTo>
                    <a:cubicBezTo>
                      <a:pt x="59" y="80"/>
                      <a:pt x="59" y="80"/>
                      <a:pt x="59" y="80"/>
                    </a:cubicBezTo>
                    <a:cubicBezTo>
                      <a:pt x="59" y="80"/>
                      <a:pt x="59" y="80"/>
                      <a:pt x="59" y="80"/>
                    </a:cubicBezTo>
                    <a:cubicBezTo>
                      <a:pt x="59" y="80"/>
                      <a:pt x="59" y="80"/>
                      <a:pt x="59" y="80"/>
                    </a:cubicBezTo>
                    <a:cubicBezTo>
                      <a:pt x="59" y="80"/>
                      <a:pt x="59" y="80"/>
                      <a:pt x="59" y="80"/>
                    </a:cubicBezTo>
                    <a:cubicBezTo>
                      <a:pt x="59" y="80"/>
                      <a:pt x="59" y="80"/>
                      <a:pt x="59" y="80"/>
                    </a:cubicBezTo>
                    <a:cubicBezTo>
                      <a:pt x="59" y="80"/>
                      <a:pt x="59" y="80"/>
                      <a:pt x="59" y="80"/>
                    </a:cubicBezTo>
                    <a:cubicBezTo>
                      <a:pt x="59" y="80"/>
                      <a:pt x="59" y="80"/>
                      <a:pt x="59" y="80"/>
                    </a:cubicBezTo>
                    <a:cubicBezTo>
                      <a:pt x="59" y="80"/>
                      <a:pt x="59" y="80"/>
                      <a:pt x="59" y="80"/>
                    </a:cubicBezTo>
                    <a:cubicBezTo>
                      <a:pt x="59" y="80"/>
                      <a:pt x="59" y="80"/>
                      <a:pt x="59" y="80"/>
                    </a:cubicBezTo>
                    <a:cubicBezTo>
                      <a:pt x="59" y="80"/>
                      <a:pt x="59" y="80"/>
                      <a:pt x="59" y="80"/>
                    </a:cubicBezTo>
                    <a:cubicBezTo>
                      <a:pt x="59" y="80"/>
                      <a:pt x="59" y="80"/>
                      <a:pt x="59" y="80"/>
                    </a:cubicBezTo>
                    <a:cubicBezTo>
                      <a:pt x="59" y="80"/>
                      <a:pt x="59" y="80"/>
                      <a:pt x="59" y="80"/>
                    </a:cubicBezTo>
                    <a:cubicBezTo>
                      <a:pt x="59" y="80"/>
                      <a:pt x="59" y="80"/>
                      <a:pt x="59" y="80"/>
                    </a:cubicBezTo>
                    <a:cubicBezTo>
                      <a:pt x="59" y="80"/>
                      <a:pt x="59" y="80"/>
                      <a:pt x="59" y="80"/>
                    </a:cubicBezTo>
                    <a:cubicBezTo>
                      <a:pt x="59" y="80"/>
                      <a:pt x="59" y="80"/>
                      <a:pt x="59" y="80"/>
                    </a:cubicBezTo>
                    <a:cubicBezTo>
                      <a:pt x="59" y="80"/>
                      <a:pt x="59" y="80"/>
                      <a:pt x="59" y="80"/>
                    </a:cubicBezTo>
                    <a:cubicBezTo>
                      <a:pt x="59" y="80"/>
                      <a:pt x="59" y="80"/>
                      <a:pt x="59" y="80"/>
                    </a:cubicBezTo>
                    <a:cubicBezTo>
                      <a:pt x="59" y="80"/>
                      <a:pt x="59" y="80"/>
                      <a:pt x="59" y="80"/>
                    </a:cubicBezTo>
                    <a:cubicBezTo>
                      <a:pt x="59" y="79"/>
                      <a:pt x="59" y="79"/>
                      <a:pt x="59" y="79"/>
                    </a:cubicBezTo>
                    <a:cubicBezTo>
                      <a:pt x="58" y="80"/>
                      <a:pt x="58" y="80"/>
                      <a:pt x="58" y="80"/>
                    </a:cubicBezTo>
                    <a:cubicBezTo>
                      <a:pt x="58" y="80"/>
                      <a:pt x="58" y="80"/>
                      <a:pt x="58" y="80"/>
                    </a:cubicBezTo>
                    <a:cubicBezTo>
                      <a:pt x="58" y="80"/>
                      <a:pt x="58" y="80"/>
                      <a:pt x="58" y="80"/>
                    </a:cubicBezTo>
                    <a:cubicBezTo>
                      <a:pt x="58" y="80"/>
                      <a:pt x="58" y="80"/>
                      <a:pt x="58" y="80"/>
                    </a:cubicBezTo>
                    <a:cubicBezTo>
                      <a:pt x="58" y="80"/>
                      <a:pt x="58" y="80"/>
                      <a:pt x="58" y="80"/>
                    </a:cubicBezTo>
                    <a:cubicBezTo>
                      <a:pt x="58" y="80"/>
                      <a:pt x="58" y="80"/>
                      <a:pt x="58" y="80"/>
                    </a:cubicBezTo>
                    <a:cubicBezTo>
                      <a:pt x="58" y="80"/>
                      <a:pt x="58" y="80"/>
                      <a:pt x="58" y="80"/>
                    </a:cubicBezTo>
                    <a:cubicBezTo>
                      <a:pt x="58" y="80"/>
                      <a:pt x="58" y="80"/>
                      <a:pt x="58" y="80"/>
                    </a:cubicBezTo>
                    <a:cubicBezTo>
                      <a:pt x="58" y="79"/>
                      <a:pt x="58" y="79"/>
                      <a:pt x="58" y="79"/>
                    </a:cubicBezTo>
                    <a:cubicBezTo>
                      <a:pt x="58" y="79"/>
                      <a:pt x="58" y="79"/>
                      <a:pt x="58" y="79"/>
                    </a:cubicBezTo>
                    <a:cubicBezTo>
                      <a:pt x="58" y="79"/>
                      <a:pt x="58" y="79"/>
                      <a:pt x="58" y="79"/>
                    </a:cubicBezTo>
                    <a:cubicBezTo>
                      <a:pt x="58" y="79"/>
                      <a:pt x="58" y="79"/>
                      <a:pt x="58" y="79"/>
                    </a:cubicBezTo>
                    <a:cubicBezTo>
                      <a:pt x="58" y="79"/>
                      <a:pt x="58" y="79"/>
                      <a:pt x="58" y="79"/>
                    </a:cubicBezTo>
                    <a:cubicBezTo>
                      <a:pt x="58" y="79"/>
                      <a:pt x="58" y="79"/>
                      <a:pt x="58" y="79"/>
                    </a:cubicBezTo>
                    <a:cubicBezTo>
                      <a:pt x="58" y="79"/>
                      <a:pt x="58" y="79"/>
                      <a:pt x="58" y="79"/>
                    </a:cubicBezTo>
                    <a:cubicBezTo>
                      <a:pt x="58" y="79"/>
                      <a:pt x="58" y="79"/>
                      <a:pt x="58" y="79"/>
                    </a:cubicBezTo>
                    <a:cubicBezTo>
                      <a:pt x="58" y="79"/>
                      <a:pt x="58" y="79"/>
                      <a:pt x="58" y="79"/>
                    </a:cubicBezTo>
                    <a:cubicBezTo>
                      <a:pt x="58" y="79"/>
                      <a:pt x="58" y="79"/>
                      <a:pt x="58" y="79"/>
                    </a:cubicBezTo>
                    <a:cubicBezTo>
                      <a:pt x="57" y="79"/>
                      <a:pt x="57" y="79"/>
                      <a:pt x="57" y="79"/>
                    </a:cubicBezTo>
                    <a:cubicBezTo>
                      <a:pt x="57" y="79"/>
                      <a:pt x="57" y="79"/>
                      <a:pt x="57" y="79"/>
                    </a:cubicBezTo>
                    <a:cubicBezTo>
                      <a:pt x="57" y="79"/>
                      <a:pt x="57" y="79"/>
                      <a:pt x="57" y="79"/>
                    </a:cubicBezTo>
                    <a:cubicBezTo>
                      <a:pt x="57" y="79"/>
                      <a:pt x="57" y="79"/>
                      <a:pt x="57" y="79"/>
                    </a:cubicBezTo>
                    <a:cubicBezTo>
                      <a:pt x="57" y="79"/>
                      <a:pt x="57" y="79"/>
                      <a:pt x="57" y="79"/>
                    </a:cubicBezTo>
                    <a:cubicBezTo>
                      <a:pt x="57" y="79"/>
                      <a:pt x="57" y="79"/>
                      <a:pt x="57" y="79"/>
                    </a:cubicBezTo>
                    <a:cubicBezTo>
                      <a:pt x="57" y="79"/>
                      <a:pt x="57" y="79"/>
                      <a:pt x="57" y="79"/>
                    </a:cubicBezTo>
                    <a:cubicBezTo>
                      <a:pt x="57" y="79"/>
                      <a:pt x="57" y="79"/>
                      <a:pt x="57" y="79"/>
                    </a:cubicBezTo>
                    <a:cubicBezTo>
                      <a:pt x="57" y="78"/>
                      <a:pt x="57" y="78"/>
                      <a:pt x="57" y="78"/>
                    </a:cubicBezTo>
                    <a:cubicBezTo>
                      <a:pt x="57" y="78"/>
                      <a:pt x="57" y="78"/>
                      <a:pt x="57" y="78"/>
                    </a:cubicBezTo>
                    <a:cubicBezTo>
                      <a:pt x="57" y="79"/>
                      <a:pt x="57" y="79"/>
                      <a:pt x="57" y="79"/>
                    </a:cubicBezTo>
                    <a:cubicBezTo>
                      <a:pt x="57" y="78"/>
                      <a:pt x="57" y="78"/>
                      <a:pt x="57" y="78"/>
                    </a:cubicBezTo>
                    <a:cubicBezTo>
                      <a:pt x="57" y="78"/>
                      <a:pt x="57" y="78"/>
                      <a:pt x="57" y="78"/>
                    </a:cubicBezTo>
                    <a:cubicBezTo>
                      <a:pt x="56" y="78"/>
                      <a:pt x="56" y="78"/>
                      <a:pt x="56" y="78"/>
                    </a:cubicBezTo>
                    <a:cubicBezTo>
                      <a:pt x="56" y="78"/>
                      <a:pt x="56" y="78"/>
                      <a:pt x="56" y="78"/>
                    </a:cubicBezTo>
                    <a:cubicBezTo>
                      <a:pt x="56" y="78"/>
                      <a:pt x="56" y="78"/>
                      <a:pt x="56" y="78"/>
                    </a:cubicBezTo>
                    <a:cubicBezTo>
                      <a:pt x="56" y="78"/>
                      <a:pt x="56" y="78"/>
                      <a:pt x="56" y="78"/>
                    </a:cubicBezTo>
                    <a:cubicBezTo>
                      <a:pt x="56" y="78"/>
                      <a:pt x="56" y="78"/>
                      <a:pt x="56" y="78"/>
                    </a:cubicBezTo>
                    <a:cubicBezTo>
                      <a:pt x="56" y="78"/>
                      <a:pt x="56" y="78"/>
                      <a:pt x="56" y="78"/>
                    </a:cubicBezTo>
                    <a:cubicBezTo>
                      <a:pt x="56" y="78"/>
                      <a:pt x="56" y="78"/>
                      <a:pt x="56" y="78"/>
                    </a:cubicBezTo>
                    <a:cubicBezTo>
                      <a:pt x="57" y="78"/>
                      <a:pt x="57" y="78"/>
                      <a:pt x="57" y="78"/>
                    </a:cubicBezTo>
                    <a:cubicBezTo>
                      <a:pt x="57" y="78"/>
                      <a:pt x="57" y="78"/>
                      <a:pt x="57" y="78"/>
                    </a:cubicBezTo>
                    <a:cubicBezTo>
                      <a:pt x="57" y="78"/>
                      <a:pt x="57" y="78"/>
                      <a:pt x="57" y="78"/>
                    </a:cubicBezTo>
                    <a:cubicBezTo>
                      <a:pt x="57" y="78"/>
                      <a:pt x="57" y="78"/>
                      <a:pt x="57" y="78"/>
                    </a:cubicBezTo>
                    <a:cubicBezTo>
                      <a:pt x="57" y="78"/>
                      <a:pt x="57" y="78"/>
                      <a:pt x="57" y="78"/>
                    </a:cubicBezTo>
                    <a:cubicBezTo>
                      <a:pt x="57" y="78"/>
                      <a:pt x="57" y="78"/>
                      <a:pt x="57" y="78"/>
                    </a:cubicBezTo>
                    <a:cubicBezTo>
                      <a:pt x="57" y="78"/>
                      <a:pt x="57" y="78"/>
                      <a:pt x="57" y="78"/>
                    </a:cubicBezTo>
                    <a:cubicBezTo>
                      <a:pt x="57" y="78"/>
                      <a:pt x="57" y="78"/>
                      <a:pt x="57" y="78"/>
                    </a:cubicBezTo>
                    <a:cubicBezTo>
                      <a:pt x="57" y="78"/>
                      <a:pt x="57" y="78"/>
                      <a:pt x="57" y="78"/>
                    </a:cubicBezTo>
                    <a:cubicBezTo>
                      <a:pt x="57" y="78"/>
                      <a:pt x="57" y="78"/>
                      <a:pt x="57" y="78"/>
                    </a:cubicBezTo>
                    <a:cubicBezTo>
                      <a:pt x="57" y="78"/>
                      <a:pt x="57" y="78"/>
                      <a:pt x="57" y="78"/>
                    </a:cubicBezTo>
                    <a:cubicBezTo>
                      <a:pt x="56" y="78"/>
                      <a:pt x="56" y="78"/>
                      <a:pt x="56" y="78"/>
                    </a:cubicBezTo>
                    <a:cubicBezTo>
                      <a:pt x="56" y="78"/>
                      <a:pt x="56" y="78"/>
                      <a:pt x="56" y="78"/>
                    </a:cubicBezTo>
                    <a:cubicBezTo>
                      <a:pt x="56" y="78"/>
                      <a:pt x="56" y="78"/>
                      <a:pt x="56" y="78"/>
                    </a:cubicBezTo>
                    <a:cubicBezTo>
                      <a:pt x="56" y="78"/>
                      <a:pt x="56" y="78"/>
                      <a:pt x="56" y="78"/>
                    </a:cubicBezTo>
                    <a:cubicBezTo>
                      <a:pt x="56" y="78"/>
                      <a:pt x="56" y="78"/>
                      <a:pt x="56" y="78"/>
                    </a:cubicBezTo>
                    <a:cubicBezTo>
                      <a:pt x="56" y="78"/>
                      <a:pt x="56" y="78"/>
                      <a:pt x="56" y="78"/>
                    </a:cubicBezTo>
                    <a:cubicBezTo>
                      <a:pt x="56" y="78"/>
                      <a:pt x="56" y="78"/>
                      <a:pt x="56" y="78"/>
                    </a:cubicBezTo>
                    <a:cubicBezTo>
                      <a:pt x="56" y="78"/>
                      <a:pt x="56" y="78"/>
                      <a:pt x="56" y="78"/>
                    </a:cubicBezTo>
                    <a:cubicBezTo>
                      <a:pt x="56" y="78"/>
                      <a:pt x="56" y="78"/>
                      <a:pt x="56" y="78"/>
                    </a:cubicBezTo>
                    <a:cubicBezTo>
                      <a:pt x="56" y="78"/>
                      <a:pt x="56" y="78"/>
                      <a:pt x="56" y="78"/>
                    </a:cubicBezTo>
                    <a:cubicBezTo>
                      <a:pt x="56" y="78"/>
                      <a:pt x="56" y="78"/>
                      <a:pt x="56" y="78"/>
                    </a:cubicBezTo>
                    <a:cubicBezTo>
                      <a:pt x="56" y="78"/>
                      <a:pt x="56" y="78"/>
                      <a:pt x="56" y="78"/>
                    </a:cubicBezTo>
                    <a:cubicBezTo>
                      <a:pt x="56" y="77"/>
                      <a:pt x="56" y="77"/>
                      <a:pt x="56" y="77"/>
                    </a:cubicBezTo>
                    <a:cubicBezTo>
                      <a:pt x="56" y="77"/>
                      <a:pt x="56" y="77"/>
                      <a:pt x="56" y="77"/>
                    </a:cubicBezTo>
                    <a:cubicBezTo>
                      <a:pt x="56" y="77"/>
                      <a:pt x="56" y="77"/>
                      <a:pt x="56" y="77"/>
                    </a:cubicBezTo>
                    <a:cubicBezTo>
                      <a:pt x="56" y="77"/>
                      <a:pt x="56" y="77"/>
                      <a:pt x="56" y="77"/>
                    </a:cubicBezTo>
                    <a:cubicBezTo>
                      <a:pt x="56" y="77"/>
                      <a:pt x="56" y="77"/>
                      <a:pt x="56" y="77"/>
                    </a:cubicBezTo>
                    <a:cubicBezTo>
                      <a:pt x="56" y="77"/>
                      <a:pt x="56" y="77"/>
                      <a:pt x="56" y="77"/>
                    </a:cubicBezTo>
                    <a:cubicBezTo>
                      <a:pt x="56" y="77"/>
                      <a:pt x="56" y="77"/>
                      <a:pt x="56" y="77"/>
                    </a:cubicBezTo>
                    <a:cubicBezTo>
                      <a:pt x="55" y="77"/>
                      <a:pt x="55" y="77"/>
                      <a:pt x="55" y="77"/>
                    </a:cubicBezTo>
                    <a:cubicBezTo>
                      <a:pt x="55" y="77"/>
                      <a:pt x="55" y="77"/>
                      <a:pt x="55" y="77"/>
                    </a:cubicBezTo>
                    <a:cubicBezTo>
                      <a:pt x="55" y="77"/>
                      <a:pt x="55" y="77"/>
                      <a:pt x="55" y="77"/>
                    </a:cubicBezTo>
                    <a:cubicBezTo>
                      <a:pt x="55" y="77"/>
                      <a:pt x="55" y="77"/>
                      <a:pt x="55" y="77"/>
                    </a:cubicBezTo>
                    <a:cubicBezTo>
                      <a:pt x="55" y="78"/>
                      <a:pt x="55" y="78"/>
                      <a:pt x="55" y="78"/>
                    </a:cubicBezTo>
                    <a:cubicBezTo>
                      <a:pt x="55" y="77"/>
                      <a:pt x="55" y="77"/>
                      <a:pt x="55" y="77"/>
                    </a:cubicBezTo>
                    <a:cubicBezTo>
                      <a:pt x="55" y="77"/>
                      <a:pt x="55" y="77"/>
                      <a:pt x="55" y="77"/>
                    </a:cubicBezTo>
                    <a:cubicBezTo>
                      <a:pt x="55" y="77"/>
                      <a:pt x="55" y="77"/>
                      <a:pt x="55" y="77"/>
                    </a:cubicBezTo>
                    <a:cubicBezTo>
                      <a:pt x="55" y="77"/>
                      <a:pt x="55" y="77"/>
                      <a:pt x="55" y="77"/>
                    </a:cubicBezTo>
                    <a:cubicBezTo>
                      <a:pt x="55" y="77"/>
                      <a:pt x="55" y="77"/>
                      <a:pt x="55" y="77"/>
                    </a:cubicBezTo>
                    <a:cubicBezTo>
                      <a:pt x="55" y="77"/>
                      <a:pt x="55" y="77"/>
                      <a:pt x="55" y="77"/>
                    </a:cubicBezTo>
                    <a:cubicBezTo>
                      <a:pt x="55" y="77"/>
                      <a:pt x="55" y="77"/>
                      <a:pt x="55" y="77"/>
                    </a:cubicBezTo>
                    <a:cubicBezTo>
                      <a:pt x="55" y="77"/>
                      <a:pt x="55" y="77"/>
                      <a:pt x="55" y="77"/>
                    </a:cubicBezTo>
                    <a:cubicBezTo>
                      <a:pt x="55" y="77"/>
                      <a:pt x="55" y="77"/>
                      <a:pt x="55" y="77"/>
                    </a:cubicBezTo>
                    <a:cubicBezTo>
                      <a:pt x="56" y="77"/>
                      <a:pt x="56" y="77"/>
                      <a:pt x="56" y="77"/>
                    </a:cubicBezTo>
                    <a:cubicBezTo>
                      <a:pt x="55" y="76"/>
                      <a:pt x="55" y="76"/>
                      <a:pt x="55" y="76"/>
                    </a:cubicBezTo>
                    <a:cubicBezTo>
                      <a:pt x="55" y="76"/>
                      <a:pt x="55" y="76"/>
                      <a:pt x="55" y="76"/>
                    </a:cubicBezTo>
                    <a:cubicBezTo>
                      <a:pt x="55" y="77"/>
                      <a:pt x="55" y="77"/>
                      <a:pt x="55" y="77"/>
                    </a:cubicBezTo>
                    <a:cubicBezTo>
                      <a:pt x="55" y="77"/>
                      <a:pt x="55" y="77"/>
                      <a:pt x="55" y="77"/>
                    </a:cubicBezTo>
                    <a:cubicBezTo>
                      <a:pt x="55" y="77"/>
                      <a:pt x="55" y="77"/>
                      <a:pt x="55" y="77"/>
                    </a:cubicBezTo>
                    <a:cubicBezTo>
                      <a:pt x="55" y="76"/>
                      <a:pt x="55" y="76"/>
                      <a:pt x="55" y="76"/>
                    </a:cubicBezTo>
                    <a:cubicBezTo>
                      <a:pt x="55" y="76"/>
                      <a:pt x="55" y="76"/>
                      <a:pt x="55" y="76"/>
                    </a:cubicBezTo>
                    <a:cubicBezTo>
                      <a:pt x="55" y="76"/>
                      <a:pt x="55" y="76"/>
                      <a:pt x="55" y="76"/>
                    </a:cubicBezTo>
                    <a:cubicBezTo>
                      <a:pt x="55" y="76"/>
                      <a:pt x="55" y="76"/>
                      <a:pt x="55" y="76"/>
                    </a:cubicBezTo>
                    <a:cubicBezTo>
                      <a:pt x="55" y="76"/>
                      <a:pt x="55" y="76"/>
                      <a:pt x="55" y="76"/>
                    </a:cubicBezTo>
                    <a:cubicBezTo>
                      <a:pt x="55" y="76"/>
                      <a:pt x="55" y="76"/>
                      <a:pt x="55" y="76"/>
                    </a:cubicBezTo>
                    <a:cubicBezTo>
                      <a:pt x="55" y="76"/>
                      <a:pt x="55" y="76"/>
                      <a:pt x="55" y="76"/>
                    </a:cubicBezTo>
                    <a:cubicBezTo>
                      <a:pt x="55" y="76"/>
                      <a:pt x="55" y="76"/>
                      <a:pt x="55" y="76"/>
                    </a:cubicBezTo>
                    <a:cubicBezTo>
                      <a:pt x="55" y="76"/>
                      <a:pt x="55" y="76"/>
                      <a:pt x="55" y="76"/>
                    </a:cubicBezTo>
                    <a:cubicBezTo>
                      <a:pt x="55" y="76"/>
                      <a:pt x="55" y="76"/>
                      <a:pt x="55" y="76"/>
                    </a:cubicBezTo>
                    <a:cubicBezTo>
                      <a:pt x="55" y="76"/>
                      <a:pt x="55" y="76"/>
                      <a:pt x="55" y="76"/>
                    </a:cubicBezTo>
                    <a:cubicBezTo>
                      <a:pt x="55" y="75"/>
                      <a:pt x="55" y="75"/>
                      <a:pt x="55" y="75"/>
                    </a:cubicBezTo>
                    <a:cubicBezTo>
                      <a:pt x="55" y="76"/>
                      <a:pt x="55" y="76"/>
                      <a:pt x="55" y="76"/>
                    </a:cubicBezTo>
                    <a:cubicBezTo>
                      <a:pt x="55" y="76"/>
                      <a:pt x="55" y="76"/>
                      <a:pt x="55" y="76"/>
                    </a:cubicBezTo>
                    <a:cubicBezTo>
                      <a:pt x="55" y="76"/>
                      <a:pt x="55" y="76"/>
                      <a:pt x="55" y="76"/>
                    </a:cubicBezTo>
                    <a:cubicBezTo>
                      <a:pt x="56" y="76"/>
                      <a:pt x="56" y="76"/>
                      <a:pt x="56" y="76"/>
                    </a:cubicBezTo>
                    <a:cubicBezTo>
                      <a:pt x="56" y="76"/>
                      <a:pt x="56" y="76"/>
                      <a:pt x="56" y="76"/>
                    </a:cubicBezTo>
                    <a:cubicBezTo>
                      <a:pt x="55" y="76"/>
                      <a:pt x="55" y="76"/>
                      <a:pt x="55" y="76"/>
                    </a:cubicBezTo>
                    <a:cubicBezTo>
                      <a:pt x="56" y="76"/>
                      <a:pt x="56" y="76"/>
                      <a:pt x="56" y="76"/>
                    </a:cubicBezTo>
                    <a:cubicBezTo>
                      <a:pt x="56" y="76"/>
                      <a:pt x="56" y="76"/>
                      <a:pt x="56" y="76"/>
                    </a:cubicBezTo>
                    <a:cubicBezTo>
                      <a:pt x="56" y="75"/>
                      <a:pt x="56" y="75"/>
                      <a:pt x="56" y="75"/>
                    </a:cubicBezTo>
                    <a:cubicBezTo>
                      <a:pt x="55" y="76"/>
                      <a:pt x="55" y="76"/>
                      <a:pt x="55" y="76"/>
                    </a:cubicBezTo>
                    <a:cubicBezTo>
                      <a:pt x="55" y="75"/>
                      <a:pt x="55" y="75"/>
                      <a:pt x="55" y="75"/>
                    </a:cubicBezTo>
                    <a:cubicBezTo>
                      <a:pt x="55" y="75"/>
                      <a:pt x="55" y="75"/>
                      <a:pt x="55" y="75"/>
                    </a:cubicBezTo>
                    <a:cubicBezTo>
                      <a:pt x="55" y="75"/>
                      <a:pt x="55" y="75"/>
                      <a:pt x="55" y="75"/>
                    </a:cubicBezTo>
                    <a:cubicBezTo>
                      <a:pt x="55" y="75"/>
                      <a:pt x="55" y="75"/>
                      <a:pt x="55" y="75"/>
                    </a:cubicBezTo>
                    <a:cubicBezTo>
                      <a:pt x="55" y="75"/>
                      <a:pt x="55" y="75"/>
                      <a:pt x="55" y="75"/>
                    </a:cubicBezTo>
                    <a:cubicBezTo>
                      <a:pt x="55" y="75"/>
                      <a:pt x="55" y="75"/>
                      <a:pt x="55" y="75"/>
                    </a:cubicBezTo>
                    <a:cubicBezTo>
                      <a:pt x="55" y="75"/>
                      <a:pt x="55" y="75"/>
                      <a:pt x="55" y="75"/>
                    </a:cubicBezTo>
                    <a:cubicBezTo>
                      <a:pt x="55" y="75"/>
                      <a:pt x="55" y="75"/>
                      <a:pt x="55" y="75"/>
                    </a:cubicBezTo>
                    <a:cubicBezTo>
                      <a:pt x="55" y="75"/>
                      <a:pt x="55" y="75"/>
                      <a:pt x="55" y="75"/>
                    </a:cubicBezTo>
                    <a:cubicBezTo>
                      <a:pt x="55" y="75"/>
                      <a:pt x="55" y="75"/>
                      <a:pt x="55" y="75"/>
                    </a:cubicBezTo>
                    <a:cubicBezTo>
                      <a:pt x="55" y="75"/>
                      <a:pt x="55" y="75"/>
                      <a:pt x="55" y="75"/>
                    </a:cubicBezTo>
                    <a:cubicBezTo>
                      <a:pt x="55" y="75"/>
                      <a:pt x="55" y="75"/>
                      <a:pt x="55" y="75"/>
                    </a:cubicBezTo>
                    <a:cubicBezTo>
                      <a:pt x="55" y="74"/>
                      <a:pt x="55" y="74"/>
                      <a:pt x="55" y="74"/>
                    </a:cubicBezTo>
                    <a:cubicBezTo>
                      <a:pt x="55" y="74"/>
                      <a:pt x="55" y="74"/>
                      <a:pt x="55" y="74"/>
                    </a:cubicBezTo>
                    <a:cubicBezTo>
                      <a:pt x="55" y="74"/>
                      <a:pt x="55" y="74"/>
                      <a:pt x="55" y="74"/>
                    </a:cubicBezTo>
                    <a:cubicBezTo>
                      <a:pt x="55" y="74"/>
                      <a:pt x="55" y="74"/>
                      <a:pt x="55" y="74"/>
                    </a:cubicBezTo>
                    <a:cubicBezTo>
                      <a:pt x="55" y="74"/>
                      <a:pt x="55" y="74"/>
                      <a:pt x="55" y="74"/>
                    </a:cubicBezTo>
                    <a:cubicBezTo>
                      <a:pt x="55" y="74"/>
                      <a:pt x="55" y="74"/>
                      <a:pt x="55" y="74"/>
                    </a:cubicBezTo>
                    <a:cubicBezTo>
                      <a:pt x="55" y="74"/>
                      <a:pt x="55" y="74"/>
                      <a:pt x="55" y="74"/>
                    </a:cubicBezTo>
                    <a:cubicBezTo>
                      <a:pt x="55" y="74"/>
                      <a:pt x="55" y="74"/>
                      <a:pt x="55" y="74"/>
                    </a:cubicBezTo>
                    <a:cubicBezTo>
                      <a:pt x="55" y="74"/>
                      <a:pt x="55" y="74"/>
                      <a:pt x="55" y="74"/>
                    </a:cubicBezTo>
                    <a:cubicBezTo>
                      <a:pt x="55" y="74"/>
                      <a:pt x="55" y="74"/>
                      <a:pt x="55" y="74"/>
                    </a:cubicBezTo>
                    <a:cubicBezTo>
                      <a:pt x="55" y="74"/>
                      <a:pt x="55" y="74"/>
                      <a:pt x="55" y="74"/>
                    </a:cubicBezTo>
                    <a:cubicBezTo>
                      <a:pt x="55" y="74"/>
                      <a:pt x="55" y="74"/>
                      <a:pt x="55" y="74"/>
                    </a:cubicBezTo>
                    <a:cubicBezTo>
                      <a:pt x="55" y="74"/>
                      <a:pt x="55" y="74"/>
                      <a:pt x="55" y="74"/>
                    </a:cubicBezTo>
                    <a:cubicBezTo>
                      <a:pt x="54" y="73"/>
                      <a:pt x="54" y="73"/>
                      <a:pt x="54" y="73"/>
                    </a:cubicBezTo>
                    <a:cubicBezTo>
                      <a:pt x="54" y="73"/>
                      <a:pt x="54" y="73"/>
                      <a:pt x="54" y="73"/>
                    </a:cubicBezTo>
                    <a:cubicBezTo>
                      <a:pt x="54" y="73"/>
                      <a:pt x="54" y="73"/>
                      <a:pt x="54" y="73"/>
                    </a:cubicBezTo>
                    <a:cubicBezTo>
                      <a:pt x="54" y="73"/>
                      <a:pt x="54" y="73"/>
                      <a:pt x="54" y="73"/>
                    </a:cubicBezTo>
                    <a:cubicBezTo>
                      <a:pt x="54" y="73"/>
                      <a:pt x="54" y="73"/>
                      <a:pt x="54" y="73"/>
                    </a:cubicBezTo>
                    <a:cubicBezTo>
                      <a:pt x="54" y="73"/>
                      <a:pt x="54" y="73"/>
                      <a:pt x="54" y="73"/>
                    </a:cubicBezTo>
                    <a:cubicBezTo>
                      <a:pt x="54" y="72"/>
                      <a:pt x="54" y="72"/>
                      <a:pt x="54" y="72"/>
                    </a:cubicBezTo>
                    <a:cubicBezTo>
                      <a:pt x="54" y="72"/>
                      <a:pt x="54" y="72"/>
                      <a:pt x="54" y="72"/>
                    </a:cubicBezTo>
                    <a:cubicBezTo>
                      <a:pt x="54" y="72"/>
                      <a:pt x="54" y="72"/>
                      <a:pt x="54" y="72"/>
                    </a:cubicBezTo>
                    <a:cubicBezTo>
                      <a:pt x="54" y="72"/>
                      <a:pt x="54" y="72"/>
                      <a:pt x="54" y="72"/>
                    </a:cubicBezTo>
                    <a:cubicBezTo>
                      <a:pt x="54" y="72"/>
                      <a:pt x="54" y="72"/>
                      <a:pt x="54" y="72"/>
                    </a:cubicBezTo>
                    <a:cubicBezTo>
                      <a:pt x="54" y="72"/>
                      <a:pt x="54" y="72"/>
                      <a:pt x="54" y="72"/>
                    </a:cubicBezTo>
                    <a:cubicBezTo>
                      <a:pt x="54" y="72"/>
                      <a:pt x="54" y="72"/>
                      <a:pt x="54" y="72"/>
                    </a:cubicBezTo>
                    <a:cubicBezTo>
                      <a:pt x="54" y="72"/>
                      <a:pt x="54" y="72"/>
                      <a:pt x="54" y="72"/>
                    </a:cubicBezTo>
                    <a:cubicBezTo>
                      <a:pt x="54" y="71"/>
                      <a:pt x="54" y="71"/>
                      <a:pt x="54" y="71"/>
                    </a:cubicBezTo>
                    <a:cubicBezTo>
                      <a:pt x="54" y="71"/>
                      <a:pt x="54" y="71"/>
                      <a:pt x="54" y="71"/>
                    </a:cubicBezTo>
                    <a:cubicBezTo>
                      <a:pt x="54" y="71"/>
                      <a:pt x="54" y="71"/>
                      <a:pt x="54" y="71"/>
                    </a:cubicBezTo>
                    <a:cubicBezTo>
                      <a:pt x="54" y="71"/>
                      <a:pt x="54" y="71"/>
                      <a:pt x="54" y="71"/>
                    </a:cubicBezTo>
                    <a:cubicBezTo>
                      <a:pt x="54" y="71"/>
                      <a:pt x="54" y="71"/>
                      <a:pt x="54" y="71"/>
                    </a:cubicBezTo>
                    <a:cubicBezTo>
                      <a:pt x="54" y="70"/>
                      <a:pt x="54" y="70"/>
                      <a:pt x="54" y="70"/>
                    </a:cubicBezTo>
                    <a:cubicBezTo>
                      <a:pt x="54" y="70"/>
                      <a:pt x="54" y="70"/>
                      <a:pt x="54" y="70"/>
                    </a:cubicBezTo>
                    <a:cubicBezTo>
                      <a:pt x="54" y="70"/>
                      <a:pt x="54" y="70"/>
                      <a:pt x="54" y="70"/>
                    </a:cubicBezTo>
                    <a:cubicBezTo>
                      <a:pt x="54" y="70"/>
                      <a:pt x="54" y="70"/>
                      <a:pt x="54" y="70"/>
                    </a:cubicBezTo>
                    <a:cubicBezTo>
                      <a:pt x="54" y="70"/>
                      <a:pt x="54" y="70"/>
                      <a:pt x="54" y="70"/>
                    </a:cubicBezTo>
                    <a:cubicBezTo>
                      <a:pt x="54" y="70"/>
                      <a:pt x="54" y="70"/>
                      <a:pt x="54" y="70"/>
                    </a:cubicBezTo>
                    <a:cubicBezTo>
                      <a:pt x="54" y="70"/>
                      <a:pt x="54" y="70"/>
                      <a:pt x="54" y="70"/>
                    </a:cubicBezTo>
                    <a:cubicBezTo>
                      <a:pt x="54" y="70"/>
                      <a:pt x="54" y="70"/>
                      <a:pt x="54" y="70"/>
                    </a:cubicBezTo>
                    <a:cubicBezTo>
                      <a:pt x="53" y="70"/>
                      <a:pt x="53" y="70"/>
                      <a:pt x="53" y="70"/>
                    </a:cubicBezTo>
                    <a:cubicBezTo>
                      <a:pt x="54" y="70"/>
                      <a:pt x="54" y="70"/>
                      <a:pt x="54" y="70"/>
                    </a:cubicBezTo>
                    <a:cubicBezTo>
                      <a:pt x="54" y="69"/>
                      <a:pt x="54" y="69"/>
                      <a:pt x="54" y="69"/>
                    </a:cubicBezTo>
                    <a:cubicBezTo>
                      <a:pt x="54" y="69"/>
                      <a:pt x="54" y="69"/>
                      <a:pt x="54" y="69"/>
                    </a:cubicBezTo>
                    <a:cubicBezTo>
                      <a:pt x="54" y="69"/>
                      <a:pt x="54" y="69"/>
                      <a:pt x="54" y="69"/>
                    </a:cubicBezTo>
                    <a:cubicBezTo>
                      <a:pt x="54" y="69"/>
                      <a:pt x="54" y="69"/>
                      <a:pt x="54" y="69"/>
                    </a:cubicBezTo>
                    <a:cubicBezTo>
                      <a:pt x="54" y="69"/>
                      <a:pt x="54" y="69"/>
                      <a:pt x="54" y="69"/>
                    </a:cubicBezTo>
                    <a:cubicBezTo>
                      <a:pt x="54" y="69"/>
                      <a:pt x="54" y="69"/>
                      <a:pt x="54" y="69"/>
                    </a:cubicBezTo>
                    <a:cubicBezTo>
                      <a:pt x="54" y="69"/>
                      <a:pt x="54" y="69"/>
                      <a:pt x="54" y="69"/>
                    </a:cubicBezTo>
                    <a:cubicBezTo>
                      <a:pt x="54" y="69"/>
                      <a:pt x="54" y="69"/>
                      <a:pt x="54" y="69"/>
                    </a:cubicBezTo>
                    <a:cubicBezTo>
                      <a:pt x="54" y="69"/>
                      <a:pt x="54" y="69"/>
                      <a:pt x="54" y="69"/>
                    </a:cubicBezTo>
                    <a:cubicBezTo>
                      <a:pt x="55" y="69"/>
                      <a:pt x="55" y="69"/>
                      <a:pt x="55" y="69"/>
                    </a:cubicBezTo>
                    <a:cubicBezTo>
                      <a:pt x="55" y="69"/>
                      <a:pt x="55" y="69"/>
                      <a:pt x="55" y="69"/>
                    </a:cubicBezTo>
                    <a:cubicBezTo>
                      <a:pt x="55" y="69"/>
                      <a:pt x="55" y="69"/>
                      <a:pt x="55" y="69"/>
                    </a:cubicBezTo>
                    <a:cubicBezTo>
                      <a:pt x="55" y="69"/>
                      <a:pt x="55" y="69"/>
                      <a:pt x="55" y="69"/>
                    </a:cubicBezTo>
                    <a:cubicBezTo>
                      <a:pt x="55" y="69"/>
                      <a:pt x="55" y="69"/>
                      <a:pt x="55" y="69"/>
                    </a:cubicBezTo>
                    <a:cubicBezTo>
                      <a:pt x="55" y="69"/>
                      <a:pt x="55" y="69"/>
                      <a:pt x="55" y="69"/>
                    </a:cubicBezTo>
                    <a:cubicBezTo>
                      <a:pt x="55" y="69"/>
                      <a:pt x="55" y="69"/>
                      <a:pt x="55" y="69"/>
                    </a:cubicBezTo>
                    <a:cubicBezTo>
                      <a:pt x="55" y="69"/>
                      <a:pt x="55" y="69"/>
                      <a:pt x="55" y="69"/>
                    </a:cubicBezTo>
                    <a:cubicBezTo>
                      <a:pt x="55" y="69"/>
                      <a:pt x="55" y="69"/>
                      <a:pt x="55" y="69"/>
                    </a:cubicBezTo>
                    <a:cubicBezTo>
                      <a:pt x="55" y="69"/>
                      <a:pt x="55" y="69"/>
                      <a:pt x="55" y="69"/>
                    </a:cubicBezTo>
                    <a:cubicBezTo>
                      <a:pt x="56" y="70"/>
                      <a:pt x="56" y="70"/>
                      <a:pt x="56" y="70"/>
                    </a:cubicBezTo>
                    <a:cubicBezTo>
                      <a:pt x="56" y="70"/>
                      <a:pt x="56" y="70"/>
                      <a:pt x="56" y="70"/>
                    </a:cubicBezTo>
                    <a:cubicBezTo>
                      <a:pt x="56" y="70"/>
                      <a:pt x="56" y="70"/>
                      <a:pt x="56" y="70"/>
                    </a:cubicBezTo>
                    <a:cubicBezTo>
                      <a:pt x="56" y="70"/>
                      <a:pt x="56" y="70"/>
                      <a:pt x="56" y="70"/>
                    </a:cubicBezTo>
                    <a:cubicBezTo>
                      <a:pt x="56" y="70"/>
                      <a:pt x="56" y="70"/>
                      <a:pt x="56" y="70"/>
                    </a:cubicBezTo>
                    <a:cubicBezTo>
                      <a:pt x="56" y="70"/>
                      <a:pt x="56" y="70"/>
                      <a:pt x="56" y="70"/>
                    </a:cubicBezTo>
                    <a:cubicBezTo>
                      <a:pt x="56" y="70"/>
                      <a:pt x="56" y="70"/>
                      <a:pt x="56" y="70"/>
                    </a:cubicBezTo>
                    <a:cubicBezTo>
                      <a:pt x="56" y="70"/>
                      <a:pt x="56" y="70"/>
                      <a:pt x="56" y="70"/>
                    </a:cubicBezTo>
                    <a:cubicBezTo>
                      <a:pt x="56" y="71"/>
                      <a:pt x="56" y="71"/>
                      <a:pt x="56" y="71"/>
                    </a:cubicBezTo>
                    <a:cubicBezTo>
                      <a:pt x="56" y="71"/>
                      <a:pt x="56" y="71"/>
                      <a:pt x="56" y="71"/>
                    </a:cubicBezTo>
                    <a:cubicBezTo>
                      <a:pt x="56" y="71"/>
                      <a:pt x="56" y="71"/>
                      <a:pt x="56" y="71"/>
                    </a:cubicBezTo>
                    <a:cubicBezTo>
                      <a:pt x="56" y="71"/>
                      <a:pt x="56" y="71"/>
                      <a:pt x="56" y="71"/>
                    </a:cubicBezTo>
                    <a:cubicBezTo>
                      <a:pt x="56" y="72"/>
                      <a:pt x="56" y="72"/>
                      <a:pt x="56" y="72"/>
                    </a:cubicBezTo>
                    <a:cubicBezTo>
                      <a:pt x="56" y="72"/>
                      <a:pt x="56" y="72"/>
                      <a:pt x="56" y="72"/>
                    </a:cubicBezTo>
                    <a:cubicBezTo>
                      <a:pt x="57" y="71"/>
                      <a:pt x="57" y="71"/>
                      <a:pt x="57" y="71"/>
                    </a:cubicBezTo>
                    <a:cubicBezTo>
                      <a:pt x="57" y="71"/>
                      <a:pt x="57" y="71"/>
                      <a:pt x="57" y="71"/>
                    </a:cubicBezTo>
                    <a:cubicBezTo>
                      <a:pt x="57" y="72"/>
                      <a:pt x="57" y="72"/>
                      <a:pt x="57" y="72"/>
                    </a:cubicBezTo>
                    <a:cubicBezTo>
                      <a:pt x="57" y="72"/>
                      <a:pt x="57" y="72"/>
                      <a:pt x="57" y="72"/>
                    </a:cubicBezTo>
                    <a:cubicBezTo>
                      <a:pt x="57" y="72"/>
                      <a:pt x="57" y="72"/>
                      <a:pt x="57" y="72"/>
                    </a:cubicBezTo>
                    <a:cubicBezTo>
                      <a:pt x="57" y="72"/>
                      <a:pt x="57" y="72"/>
                      <a:pt x="57" y="72"/>
                    </a:cubicBezTo>
                    <a:cubicBezTo>
                      <a:pt x="57" y="72"/>
                      <a:pt x="57" y="72"/>
                      <a:pt x="57" y="72"/>
                    </a:cubicBezTo>
                    <a:cubicBezTo>
                      <a:pt x="57" y="72"/>
                      <a:pt x="57" y="72"/>
                      <a:pt x="57" y="72"/>
                    </a:cubicBezTo>
                    <a:cubicBezTo>
                      <a:pt x="57" y="72"/>
                      <a:pt x="57" y="72"/>
                      <a:pt x="57" y="72"/>
                    </a:cubicBezTo>
                    <a:cubicBezTo>
                      <a:pt x="57" y="72"/>
                      <a:pt x="57" y="72"/>
                      <a:pt x="57" y="72"/>
                    </a:cubicBezTo>
                    <a:cubicBezTo>
                      <a:pt x="57" y="72"/>
                      <a:pt x="57" y="72"/>
                      <a:pt x="57" y="72"/>
                    </a:cubicBezTo>
                    <a:cubicBezTo>
                      <a:pt x="57" y="73"/>
                      <a:pt x="57" y="73"/>
                      <a:pt x="57" y="73"/>
                    </a:cubicBezTo>
                    <a:cubicBezTo>
                      <a:pt x="57" y="73"/>
                      <a:pt x="57" y="73"/>
                      <a:pt x="57" y="73"/>
                    </a:cubicBezTo>
                    <a:cubicBezTo>
                      <a:pt x="57" y="73"/>
                      <a:pt x="57" y="73"/>
                      <a:pt x="57" y="73"/>
                    </a:cubicBezTo>
                    <a:cubicBezTo>
                      <a:pt x="57" y="73"/>
                      <a:pt x="57" y="73"/>
                      <a:pt x="57" y="73"/>
                    </a:cubicBezTo>
                    <a:cubicBezTo>
                      <a:pt x="57" y="73"/>
                      <a:pt x="57" y="73"/>
                      <a:pt x="57" y="73"/>
                    </a:cubicBezTo>
                    <a:cubicBezTo>
                      <a:pt x="57" y="73"/>
                      <a:pt x="57" y="73"/>
                      <a:pt x="57" y="73"/>
                    </a:cubicBezTo>
                    <a:cubicBezTo>
                      <a:pt x="57" y="72"/>
                      <a:pt x="57" y="72"/>
                      <a:pt x="57" y="72"/>
                    </a:cubicBezTo>
                    <a:cubicBezTo>
                      <a:pt x="57" y="72"/>
                      <a:pt x="57" y="72"/>
                      <a:pt x="57" y="72"/>
                    </a:cubicBezTo>
                    <a:cubicBezTo>
                      <a:pt x="57" y="72"/>
                      <a:pt x="57" y="72"/>
                      <a:pt x="57" y="72"/>
                    </a:cubicBezTo>
                    <a:cubicBezTo>
                      <a:pt x="57" y="72"/>
                      <a:pt x="57" y="72"/>
                      <a:pt x="57" y="72"/>
                    </a:cubicBezTo>
                    <a:cubicBezTo>
                      <a:pt x="57" y="72"/>
                      <a:pt x="57" y="72"/>
                      <a:pt x="57" y="72"/>
                    </a:cubicBezTo>
                    <a:cubicBezTo>
                      <a:pt x="57" y="72"/>
                      <a:pt x="57" y="72"/>
                      <a:pt x="57" y="72"/>
                    </a:cubicBezTo>
                    <a:cubicBezTo>
                      <a:pt x="57" y="72"/>
                      <a:pt x="57" y="72"/>
                      <a:pt x="57" y="72"/>
                    </a:cubicBezTo>
                    <a:cubicBezTo>
                      <a:pt x="57" y="72"/>
                      <a:pt x="57" y="72"/>
                      <a:pt x="57" y="72"/>
                    </a:cubicBezTo>
                    <a:cubicBezTo>
                      <a:pt x="57" y="72"/>
                      <a:pt x="57" y="72"/>
                      <a:pt x="57" y="72"/>
                    </a:cubicBezTo>
                    <a:cubicBezTo>
                      <a:pt x="57" y="72"/>
                      <a:pt x="57" y="72"/>
                      <a:pt x="57" y="72"/>
                    </a:cubicBezTo>
                    <a:cubicBezTo>
                      <a:pt x="57" y="72"/>
                      <a:pt x="57" y="72"/>
                      <a:pt x="57" y="72"/>
                    </a:cubicBezTo>
                    <a:cubicBezTo>
                      <a:pt x="57" y="72"/>
                      <a:pt x="57" y="72"/>
                      <a:pt x="57" y="72"/>
                    </a:cubicBezTo>
                    <a:cubicBezTo>
                      <a:pt x="57" y="72"/>
                      <a:pt x="57" y="72"/>
                      <a:pt x="57" y="72"/>
                    </a:cubicBezTo>
                    <a:cubicBezTo>
                      <a:pt x="57" y="72"/>
                      <a:pt x="57" y="72"/>
                      <a:pt x="57" y="72"/>
                    </a:cubicBezTo>
                    <a:cubicBezTo>
                      <a:pt x="57" y="72"/>
                      <a:pt x="57" y="72"/>
                      <a:pt x="57" y="72"/>
                    </a:cubicBezTo>
                    <a:cubicBezTo>
                      <a:pt x="57" y="72"/>
                      <a:pt x="57" y="72"/>
                      <a:pt x="57" y="72"/>
                    </a:cubicBezTo>
                    <a:cubicBezTo>
                      <a:pt x="57" y="72"/>
                      <a:pt x="57" y="72"/>
                      <a:pt x="57" y="72"/>
                    </a:cubicBezTo>
                    <a:cubicBezTo>
                      <a:pt x="57" y="72"/>
                      <a:pt x="57" y="72"/>
                      <a:pt x="57" y="72"/>
                    </a:cubicBezTo>
                    <a:cubicBezTo>
                      <a:pt x="57" y="71"/>
                      <a:pt x="57" y="71"/>
                      <a:pt x="57" y="71"/>
                    </a:cubicBezTo>
                    <a:cubicBezTo>
                      <a:pt x="57" y="71"/>
                      <a:pt x="57" y="71"/>
                      <a:pt x="57" y="71"/>
                    </a:cubicBezTo>
                    <a:cubicBezTo>
                      <a:pt x="57" y="71"/>
                      <a:pt x="57" y="71"/>
                      <a:pt x="57" y="71"/>
                    </a:cubicBezTo>
                    <a:cubicBezTo>
                      <a:pt x="57" y="71"/>
                      <a:pt x="57" y="71"/>
                      <a:pt x="57" y="71"/>
                    </a:cubicBezTo>
                    <a:cubicBezTo>
                      <a:pt x="57" y="71"/>
                      <a:pt x="57" y="71"/>
                      <a:pt x="57" y="71"/>
                    </a:cubicBezTo>
                    <a:cubicBezTo>
                      <a:pt x="57" y="71"/>
                      <a:pt x="57" y="71"/>
                      <a:pt x="57" y="71"/>
                    </a:cubicBezTo>
                    <a:cubicBezTo>
                      <a:pt x="57" y="71"/>
                      <a:pt x="57" y="71"/>
                      <a:pt x="57" y="71"/>
                    </a:cubicBezTo>
                    <a:cubicBezTo>
                      <a:pt x="57" y="71"/>
                      <a:pt x="57" y="71"/>
                      <a:pt x="57" y="71"/>
                    </a:cubicBezTo>
                    <a:cubicBezTo>
                      <a:pt x="57" y="70"/>
                      <a:pt x="57" y="70"/>
                      <a:pt x="57" y="70"/>
                    </a:cubicBezTo>
                    <a:cubicBezTo>
                      <a:pt x="57" y="70"/>
                      <a:pt x="57" y="70"/>
                      <a:pt x="57" y="70"/>
                    </a:cubicBezTo>
                    <a:cubicBezTo>
                      <a:pt x="57" y="70"/>
                      <a:pt x="57" y="70"/>
                      <a:pt x="57" y="70"/>
                    </a:cubicBezTo>
                    <a:cubicBezTo>
                      <a:pt x="57" y="70"/>
                      <a:pt x="57" y="70"/>
                      <a:pt x="57" y="70"/>
                    </a:cubicBezTo>
                    <a:cubicBezTo>
                      <a:pt x="57" y="70"/>
                      <a:pt x="57" y="70"/>
                      <a:pt x="57" y="70"/>
                    </a:cubicBezTo>
                    <a:cubicBezTo>
                      <a:pt x="57" y="70"/>
                      <a:pt x="57" y="70"/>
                      <a:pt x="57" y="70"/>
                    </a:cubicBezTo>
                    <a:cubicBezTo>
                      <a:pt x="58" y="70"/>
                      <a:pt x="58" y="70"/>
                      <a:pt x="58" y="70"/>
                    </a:cubicBezTo>
                    <a:cubicBezTo>
                      <a:pt x="58" y="70"/>
                      <a:pt x="58" y="70"/>
                      <a:pt x="58" y="70"/>
                    </a:cubicBezTo>
                    <a:cubicBezTo>
                      <a:pt x="58" y="70"/>
                      <a:pt x="58" y="70"/>
                      <a:pt x="58" y="70"/>
                    </a:cubicBezTo>
                    <a:cubicBezTo>
                      <a:pt x="58" y="70"/>
                      <a:pt x="58" y="70"/>
                      <a:pt x="58" y="70"/>
                    </a:cubicBezTo>
                    <a:cubicBezTo>
                      <a:pt x="58" y="70"/>
                      <a:pt x="58" y="70"/>
                      <a:pt x="58" y="70"/>
                    </a:cubicBezTo>
                    <a:cubicBezTo>
                      <a:pt x="58" y="70"/>
                      <a:pt x="58" y="70"/>
                      <a:pt x="58" y="70"/>
                    </a:cubicBezTo>
                    <a:cubicBezTo>
                      <a:pt x="58" y="70"/>
                      <a:pt x="58" y="70"/>
                      <a:pt x="58" y="70"/>
                    </a:cubicBezTo>
                    <a:cubicBezTo>
                      <a:pt x="58" y="69"/>
                      <a:pt x="58" y="69"/>
                      <a:pt x="58" y="69"/>
                    </a:cubicBezTo>
                    <a:cubicBezTo>
                      <a:pt x="58" y="69"/>
                      <a:pt x="58" y="69"/>
                      <a:pt x="58" y="69"/>
                    </a:cubicBezTo>
                    <a:cubicBezTo>
                      <a:pt x="58" y="69"/>
                      <a:pt x="58" y="69"/>
                      <a:pt x="58" y="69"/>
                    </a:cubicBezTo>
                    <a:cubicBezTo>
                      <a:pt x="58" y="69"/>
                      <a:pt x="58" y="69"/>
                      <a:pt x="58" y="69"/>
                    </a:cubicBezTo>
                    <a:cubicBezTo>
                      <a:pt x="58" y="69"/>
                      <a:pt x="58" y="69"/>
                      <a:pt x="58" y="69"/>
                    </a:cubicBezTo>
                    <a:cubicBezTo>
                      <a:pt x="58" y="69"/>
                      <a:pt x="58" y="69"/>
                      <a:pt x="58" y="69"/>
                    </a:cubicBezTo>
                    <a:cubicBezTo>
                      <a:pt x="58" y="68"/>
                      <a:pt x="58" y="68"/>
                      <a:pt x="58" y="68"/>
                    </a:cubicBezTo>
                    <a:cubicBezTo>
                      <a:pt x="58" y="68"/>
                      <a:pt x="58" y="68"/>
                      <a:pt x="58" y="68"/>
                    </a:cubicBezTo>
                    <a:cubicBezTo>
                      <a:pt x="58" y="68"/>
                      <a:pt x="58" y="68"/>
                      <a:pt x="58" y="68"/>
                    </a:cubicBezTo>
                    <a:cubicBezTo>
                      <a:pt x="57" y="68"/>
                      <a:pt x="57" y="68"/>
                      <a:pt x="57" y="68"/>
                    </a:cubicBezTo>
                    <a:cubicBezTo>
                      <a:pt x="57" y="68"/>
                      <a:pt x="57" y="68"/>
                      <a:pt x="57" y="68"/>
                    </a:cubicBezTo>
                    <a:cubicBezTo>
                      <a:pt x="57" y="68"/>
                      <a:pt x="57" y="68"/>
                      <a:pt x="57" y="68"/>
                    </a:cubicBezTo>
                    <a:cubicBezTo>
                      <a:pt x="57" y="68"/>
                      <a:pt x="57" y="68"/>
                      <a:pt x="57" y="68"/>
                    </a:cubicBezTo>
                    <a:cubicBezTo>
                      <a:pt x="57" y="68"/>
                      <a:pt x="57" y="68"/>
                      <a:pt x="57" y="68"/>
                    </a:cubicBezTo>
                    <a:cubicBezTo>
                      <a:pt x="57" y="68"/>
                      <a:pt x="57" y="68"/>
                      <a:pt x="57" y="68"/>
                    </a:cubicBezTo>
                    <a:cubicBezTo>
                      <a:pt x="57" y="69"/>
                      <a:pt x="57" y="69"/>
                      <a:pt x="57" y="69"/>
                    </a:cubicBezTo>
                    <a:cubicBezTo>
                      <a:pt x="57" y="69"/>
                      <a:pt x="57" y="69"/>
                      <a:pt x="57" y="69"/>
                    </a:cubicBezTo>
                    <a:cubicBezTo>
                      <a:pt x="57" y="69"/>
                      <a:pt x="57" y="69"/>
                      <a:pt x="57" y="69"/>
                    </a:cubicBezTo>
                    <a:cubicBezTo>
                      <a:pt x="57" y="69"/>
                      <a:pt x="57" y="69"/>
                      <a:pt x="57" y="69"/>
                    </a:cubicBezTo>
                    <a:cubicBezTo>
                      <a:pt x="57" y="69"/>
                      <a:pt x="57" y="69"/>
                      <a:pt x="57" y="69"/>
                    </a:cubicBezTo>
                    <a:cubicBezTo>
                      <a:pt x="57" y="69"/>
                      <a:pt x="57" y="69"/>
                      <a:pt x="57" y="69"/>
                    </a:cubicBezTo>
                    <a:cubicBezTo>
                      <a:pt x="56" y="69"/>
                      <a:pt x="56" y="69"/>
                      <a:pt x="56" y="69"/>
                    </a:cubicBezTo>
                    <a:cubicBezTo>
                      <a:pt x="56" y="69"/>
                      <a:pt x="56" y="69"/>
                      <a:pt x="56" y="69"/>
                    </a:cubicBezTo>
                    <a:cubicBezTo>
                      <a:pt x="56" y="69"/>
                      <a:pt x="56" y="69"/>
                      <a:pt x="56" y="69"/>
                    </a:cubicBezTo>
                    <a:cubicBezTo>
                      <a:pt x="56" y="69"/>
                      <a:pt x="56" y="69"/>
                      <a:pt x="56" y="69"/>
                    </a:cubicBezTo>
                    <a:cubicBezTo>
                      <a:pt x="56" y="69"/>
                      <a:pt x="56" y="69"/>
                      <a:pt x="56" y="69"/>
                    </a:cubicBezTo>
                    <a:cubicBezTo>
                      <a:pt x="56" y="68"/>
                      <a:pt x="56" y="68"/>
                      <a:pt x="56" y="68"/>
                    </a:cubicBezTo>
                    <a:cubicBezTo>
                      <a:pt x="56" y="68"/>
                      <a:pt x="56" y="68"/>
                      <a:pt x="56" y="68"/>
                    </a:cubicBezTo>
                    <a:cubicBezTo>
                      <a:pt x="56" y="68"/>
                      <a:pt x="56" y="68"/>
                      <a:pt x="56" y="68"/>
                    </a:cubicBezTo>
                    <a:cubicBezTo>
                      <a:pt x="56" y="68"/>
                      <a:pt x="56" y="68"/>
                      <a:pt x="56" y="68"/>
                    </a:cubicBezTo>
                    <a:cubicBezTo>
                      <a:pt x="56" y="68"/>
                      <a:pt x="56" y="68"/>
                      <a:pt x="56" y="68"/>
                    </a:cubicBezTo>
                    <a:cubicBezTo>
                      <a:pt x="56" y="68"/>
                      <a:pt x="56" y="68"/>
                      <a:pt x="56" y="68"/>
                    </a:cubicBezTo>
                    <a:cubicBezTo>
                      <a:pt x="56" y="68"/>
                      <a:pt x="56" y="68"/>
                      <a:pt x="56" y="68"/>
                    </a:cubicBezTo>
                    <a:cubicBezTo>
                      <a:pt x="56" y="68"/>
                      <a:pt x="56" y="68"/>
                      <a:pt x="56" y="68"/>
                    </a:cubicBezTo>
                    <a:cubicBezTo>
                      <a:pt x="56" y="68"/>
                      <a:pt x="56" y="68"/>
                      <a:pt x="56" y="68"/>
                    </a:cubicBezTo>
                    <a:cubicBezTo>
                      <a:pt x="56" y="68"/>
                      <a:pt x="56" y="68"/>
                      <a:pt x="56" y="68"/>
                    </a:cubicBezTo>
                    <a:cubicBezTo>
                      <a:pt x="56" y="68"/>
                      <a:pt x="56" y="68"/>
                      <a:pt x="56" y="68"/>
                    </a:cubicBezTo>
                    <a:cubicBezTo>
                      <a:pt x="56" y="68"/>
                      <a:pt x="56" y="68"/>
                      <a:pt x="56" y="68"/>
                    </a:cubicBezTo>
                    <a:cubicBezTo>
                      <a:pt x="56" y="68"/>
                      <a:pt x="56" y="68"/>
                      <a:pt x="56" y="68"/>
                    </a:cubicBezTo>
                    <a:cubicBezTo>
                      <a:pt x="56" y="67"/>
                      <a:pt x="56" y="67"/>
                      <a:pt x="56" y="67"/>
                    </a:cubicBezTo>
                    <a:cubicBezTo>
                      <a:pt x="56" y="67"/>
                      <a:pt x="56" y="67"/>
                      <a:pt x="56" y="67"/>
                    </a:cubicBezTo>
                    <a:cubicBezTo>
                      <a:pt x="56" y="68"/>
                      <a:pt x="56" y="68"/>
                      <a:pt x="56" y="68"/>
                    </a:cubicBezTo>
                    <a:cubicBezTo>
                      <a:pt x="56" y="68"/>
                      <a:pt x="56" y="68"/>
                      <a:pt x="56" y="68"/>
                    </a:cubicBezTo>
                    <a:cubicBezTo>
                      <a:pt x="56" y="68"/>
                      <a:pt x="56" y="68"/>
                      <a:pt x="56" y="68"/>
                    </a:cubicBezTo>
                    <a:cubicBezTo>
                      <a:pt x="55" y="68"/>
                      <a:pt x="55" y="68"/>
                      <a:pt x="55" y="68"/>
                    </a:cubicBezTo>
                    <a:cubicBezTo>
                      <a:pt x="55" y="68"/>
                      <a:pt x="55" y="68"/>
                      <a:pt x="55" y="68"/>
                    </a:cubicBezTo>
                    <a:cubicBezTo>
                      <a:pt x="55" y="68"/>
                      <a:pt x="55" y="68"/>
                      <a:pt x="55" y="68"/>
                    </a:cubicBezTo>
                    <a:cubicBezTo>
                      <a:pt x="55" y="68"/>
                      <a:pt x="55" y="68"/>
                      <a:pt x="55" y="68"/>
                    </a:cubicBezTo>
                    <a:cubicBezTo>
                      <a:pt x="55" y="68"/>
                      <a:pt x="55" y="68"/>
                      <a:pt x="55" y="68"/>
                    </a:cubicBezTo>
                    <a:cubicBezTo>
                      <a:pt x="55" y="68"/>
                      <a:pt x="55" y="68"/>
                      <a:pt x="55" y="68"/>
                    </a:cubicBezTo>
                    <a:cubicBezTo>
                      <a:pt x="54" y="68"/>
                      <a:pt x="54" y="68"/>
                      <a:pt x="54" y="68"/>
                    </a:cubicBezTo>
                    <a:cubicBezTo>
                      <a:pt x="54" y="68"/>
                      <a:pt x="54" y="68"/>
                      <a:pt x="54" y="68"/>
                    </a:cubicBezTo>
                    <a:cubicBezTo>
                      <a:pt x="54" y="68"/>
                      <a:pt x="54" y="68"/>
                      <a:pt x="54" y="68"/>
                    </a:cubicBezTo>
                    <a:cubicBezTo>
                      <a:pt x="54" y="68"/>
                      <a:pt x="54" y="68"/>
                      <a:pt x="54" y="68"/>
                    </a:cubicBezTo>
                    <a:cubicBezTo>
                      <a:pt x="54" y="68"/>
                      <a:pt x="54" y="68"/>
                      <a:pt x="54" y="68"/>
                    </a:cubicBezTo>
                    <a:cubicBezTo>
                      <a:pt x="54" y="68"/>
                      <a:pt x="54" y="68"/>
                      <a:pt x="54" y="68"/>
                    </a:cubicBezTo>
                    <a:cubicBezTo>
                      <a:pt x="54" y="68"/>
                      <a:pt x="54" y="68"/>
                      <a:pt x="54" y="68"/>
                    </a:cubicBezTo>
                    <a:cubicBezTo>
                      <a:pt x="54" y="67"/>
                      <a:pt x="54" y="67"/>
                      <a:pt x="54" y="67"/>
                    </a:cubicBezTo>
                    <a:cubicBezTo>
                      <a:pt x="54" y="67"/>
                      <a:pt x="54" y="67"/>
                      <a:pt x="54" y="67"/>
                    </a:cubicBezTo>
                    <a:cubicBezTo>
                      <a:pt x="54" y="67"/>
                      <a:pt x="54" y="67"/>
                      <a:pt x="54" y="67"/>
                    </a:cubicBezTo>
                    <a:cubicBezTo>
                      <a:pt x="54" y="67"/>
                      <a:pt x="54" y="67"/>
                      <a:pt x="54" y="67"/>
                    </a:cubicBezTo>
                    <a:cubicBezTo>
                      <a:pt x="54" y="67"/>
                      <a:pt x="54" y="67"/>
                      <a:pt x="54" y="67"/>
                    </a:cubicBezTo>
                    <a:cubicBezTo>
                      <a:pt x="53" y="67"/>
                      <a:pt x="53" y="67"/>
                      <a:pt x="53" y="67"/>
                    </a:cubicBezTo>
                    <a:cubicBezTo>
                      <a:pt x="53" y="67"/>
                      <a:pt x="53" y="67"/>
                      <a:pt x="53" y="67"/>
                    </a:cubicBezTo>
                    <a:cubicBezTo>
                      <a:pt x="53" y="67"/>
                      <a:pt x="53" y="67"/>
                      <a:pt x="53" y="67"/>
                    </a:cubicBezTo>
                    <a:cubicBezTo>
                      <a:pt x="53" y="67"/>
                      <a:pt x="53" y="67"/>
                      <a:pt x="53" y="67"/>
                    </a:cubicBezTo>
                    <a:cubicBezTo>
                      <a:pt x="53" y="67"/>
                      <a:pt x="53" y="67"/>
                      <a:pt x="53" y="67"/>
                    </a:cubicBezTo>
                    <a:cubicBezTo>
                      <a:pt x="53" y="67"/>
                      <a:pt x="53" y="67"/>
                      <a:pt x="53" y="67"/>
                    </a:cubicBezTo>
                    <a:cubicBezTo>
                      <a:pt x="53" y="67"/>
                      <a:pt x="53" y="67"/>
                      <a:pt x="53" y="67"/>
                    </a:cubicBezTo>
                    <a:cubicBezTo>
                      <a:pt x="53" y="68"/>
                      <a:pt x="53" y="68"/>
                      <a:pt x="53" y="68"/>
                    </a:cubicBezTo>
                    <a:cubicBezTo>
                      <a:pt x="53" y="68"/>
                      <a:pt x="53" y="68"/>
                      <a:pt x="53" y="68"/>
                    </a:cubicBezTo>
                    <a:cubicBezTo>
                      <a:pt x="53" y="68"/>
                      <a:pt x="53" y="68"/>
                      <a:pt x="53" y="68"/>
                    </a:cubicBezTo>
                    <a:cubicBezTo>
                      <a:pt x="52" y="68"/>
                      <a:pt x="52" y="68"/>
                      <a:pt x="52" y="68"/>
                    </a:cubicBezTo>
                    <a:cubicBezTo>
                      <a:pt x="52" y="68"/>
                      <a:pt x="52" y="68"/>
                      <a:pt x="52" y="68"/>
                    </a:cubicBezTo>
                    <a:cubicBezTo>
                      <a:pt x="52" y="68"/>
                      <a:pt x="52" y="68"/>
                      <a:pt x="52" y="68"/>
                    </a:cubicBezTo>
                    <a:cubicBezTo>
                      <a:pt x="52" y="68"/>
                      <a:pt x="52" y="68"/>
                      <a:pt x="52" y="68"/>
                    </a:cubicBezTo>
                    <a:cubicBezTo>
                      <a:pt x="52" y="68"/>
                      <a:pt x="52" y="68"/>
                      <a:pt x="52" y="68"/>
                    </a:cubicBezTo>
                    <a:cubicBezTo>
                      <a:pt x="52" y="68"/>
                      <a:pt x="52" y="68"/>
                      <a:pt x="52" y="68"/>
                    </a:cubicBezTo>
                    <a:cubicBezTo>
                      <a:pt x="52" y="68"/>
                      <a:pt x="52" y="68"/>
                      <a:pt x="52" y="68"/>
                    </a:cubicBezTo>
                    <a:cubicBezTo>
                      <a:pt x="52" y="68"/>
                      <a:pt x="52" y="68"/>
                      <a:pt x="52" y="68"/>
                    </a:cubicBezTo>
                    <a:cubicBezTo>
                      <a:pt x="52" y="68"/>
                      <a:pt x="52" y="68"/>
                      <a:pt x="52" y="68"/>
                    </a:cubicBezTo>
                    <a:cubicBezTo>
                      <a:pt x="52" y="68"/>
                      <a:pt x="52" y="68"/>
                      <a:pt x="52" y="68"/>
                    </a:cubicBezTo>
                    <a:cubicBezTo>
                      <a:pt x="52" y="68"/>
                      <a:pt x="52" y="68"/>
                      <a:pt x="52" y="68"/>
                    </a:cubicBezTo>
                    <a:cubicBezTo>
                      <a:pt x="52" y="68"/>
                      <a:pt x="52" y="68"/>
                      <a:pt x="52" y="68"/>
                    </a:cubicBezTo>
                    <a:cubicBezTo>
                      <a:pt x="52" y="69"/>
                      <a:pt x="52" y="69"/>
                      <a:pt x="52" y="69"/>
                    </a:cubicBezTo>
                    <a:cubicBezTo>
                      <a:pt x="51" y="69"/>
                      <a:pt x="51" y="69"/>
                      <a:pt x="51" y="69"/>
                    </a:cubicBezTo>
                    <a:cubicBezTo>
                      <a:pt x="51" y="68"/>
                      <a:pt x="51" y="68"/>
                      <a:pt x="51" y="68"/>
                    </a:cubicBezTo>
                    <a:cubicBezTo>
                      <a:pt x="51" y="68"/>
                      <a:pt x="51" y="68"/>
                      <a:pt x="51" y="68"/>
                    </a:cubicBezTo>
                    <a:cubicBezTo>
                      <a:pt x="51" y="68"/>
                      <a:pt x="51" y="68"/>
                      <a:pt x="51" y="68"/>
                    </a:cubicBezTo>
                    <a:cubicBezTo>
                      <a:pt x="51" y="68"/>
                      <a:pt x="51" y="68"/>
                      <a:pt x="51" y="68"/>
                    </a:cubicBezTo>
                    <a:cubicBezTo>
                      <a:pt x="51" y="68"/>
                      <a:pt x="51" y="68"/>
                      <a:pt x="51" y="68"/>
                    </a:cubicBezTo>
                    <a:cubicBezTo>
                      <a:pt x="51" y="68"/>
                      <a:pt x="51" y="68"/>
                      <a:pt x="51" y="68"/>
                    </a:cubicBezTo>
                    <a:cubicBezTo>
                      <a:pt x="51" y="67"/>
                      <a:pt x="51" y="67"/>
                      <a:pt x="51" y="67"/>
                    </a:cubicBezTo>
                    <a:cubicBezTo>
                      <a:pt x="51" y="67"/>
                      <a:pt x="51" y="67"/>
                      <a:pt x="51" y="67"/>
                    </a:cubicBezTo>
                    <a:cubicBezTo>
                      <a:pt x="51" y="67"/>
                      <a:pt x="51" y="67"/>
                      <a:pt x="51" y="67"/>
                    </a:cubicBezTo>
                    <a:cubicBezTo>
                      <a:pt x="51" y="67"/>
                      <a:pt x="51" y="67"/>
                      <a:pt x="51" y="67"/>
                    </a:cubicBezTo>
                    <a:cubicBezTo>
                      <a:pt x="51" y="67"/>
                      <a:pt x="51" y="67"/>
                      <a:pt x="51" y="67"/>
                    </a:cubicBezTo>
                    <a:cubicBezTo>
                      <a:pt x="51" y="67"/>
                      <a:pt x="51" y="67"/>
                      <a:pt x="51" y="67"/>
                    </a:cubicBezTo>
                    <a:cubicBezTo>
                      <a:pt x="51" y="66"/>
                      <a:pt x="51" y="66"/>
                      <a:pt x="51" y="66"/>
                    </a:cubicBezTo>
                    <a:cubicBezTo>
                      <a:pt x="51" y="66"/>
                      <a:pt x="51" y="66"/>
                      <a:pt x="51" y="66"/>
                    </a:cubicBezTo>
                    <a:cubicBezTo>
                      <a:pt x="51" y="66"/>
                      <a:pt x="51" y="66"/>
                      <a:pt x="51" y="66"/>
                    </a:cubicBezTo>
                    <a:cubicBezTo>
                      <a:pt x="52" y="67"/>
                      <a:pt x="52" y="67"/>
                      <a:pt x="52" y="67"/>
                    </a:cubicBezTo>
                    <a:cubicBezTo>
                      <a:pt x="52" y="67"/>
                      <a:pt x="52" y="67"/>
                      <a:pt x="52" y="67"/>
                    </a:cubicBezTo>
                    <a:cubicBezTo>
                      <a:pt x="52" y="67"/>
                      <a:pt x="52" y="67"/>
                      <a:pt x="52" y="67"/>
                    </a:cubicBezTo>
                    <a:cubicBezTo>
                      <a:pt x="52" y="67"/>
                      <a:pt x="52" y="67"/>
                      <a:pt x="52" y="67"/>
                    </a:cubicBezTo>
                    <a:cubicBezTo>
                      <a:pt x="52" y="67"/>
                      <a:pt x="52" y="67"/>
                      <a:pt x="52" y="67"/>
                    </a:cubicBezTo>
                    <a:cubicBezTo>
                      <a:pt x="52" y="67"/>
                      <a:pt x="52" y="67"/>
                      <a:pt x="52" y="67"/>
                    </a:cubicBezTo>
                    <a:cubicBezTo>
                      <a:pt x="52" y="67"/>
                      <a:pt x="52" y="67"/>
                      <a:pt x="52" y="67"/>
                    </a:cubicBezTo>
                    <a:cubicBezTo>
                      <a:pt x="53" y="66"/>
                      <a:pt x="53" y="66"/>
                      <a:pt x="53" y="66"/>
                    </a:cubicBezTo>
                    <a:cubicBezTo>
                      <a:pt x="53" y="66"/>
                      <a:pt x="53" y="66"/>
                      <a:pt x="53" y="66"/>
                    </a:cubicBezTo>
                    <a:cubicBezTo>
                      <a:pt x="53" y="66"/>
                      <a:pt x="53" y="66"/>
                      <a:pt x="53" y="66"/>
                    </a:cubicBezTo>
                    <a:cubicBezTo>
                      <a:pt x="52" y="66"/>
                      <a:pt x="52" y="66"/>
                      <a:pt x="52" y="66"/>
                    </a:cubicBezTo>
                    <a:cubicBezTo>
                      <a:pt x="52" y="66"/>
                      <a:pt x="52" y="66"/>
                      <a:pt x="52" y="66"/>
                    </a:cubicBezTo>
                    <a:cubicBezTo>
                      <a:pt x="52" y="66"/>
                      <a:pt x="52" y="66"/>
                      <a:pt x="52" y="66"/>
                    </a:cubicBezTo>
                    <a:cubicBezTo>
                      <a:pt x="52" y="66"/>
                      <a:pt x="52" y="66"/>
                      <a:pt x="52" y="66"/>
                    </a:cubicBezTo>
                    <a:cubicBezTo>
                      <a:pt x="52" y="66"/>
                      <a:pt x="52" y="66"/>
                      <a:pt x="52" y="66"/>
                    </a:cubicBezTo>
                    <a:cubicBezTo>
                      <a:pt x="52" y="66"/>
                      <a:pt x="52" y="66"/>
                      <a:pt x="52" y="66"/>
                    </a:cubicBezTo>
                    <a:cubicBezTo>
                      <a:pt x="52" y="66"/>
                      <a:pt x="52" y="66"/>
                      <a:pt x="52" y="66"/>
                    </a:cubicBezTo>
                    <a:cubicBezTo>
                      <a:pt x="51" y="66"/>
                      <a:pt x="51" y="66"/>
                      <a:pt x="51" y="66"/>
                    </a:cubicBezTo>
                    <a:cubicBezTo>
                      <a:pt x="51" y="66"/>
                      <a:pt x="51" y="66"/>
                      <a:pt x="51" y="66"/>
                    </a:cubicBezTo>
                    <a:cubicBezTo>
                      <a:pt x="51" y="66"/>
                      <a:pt x="51" y="66"/>
                      <a:pt x="51" y="66"/>
                    </a:cubicBezTo>
                    <a:cubicBezTo>
                      <a:pt x="51" y="66"/>
                      <a:pt x="51" y="66"/>
                      <a:pt x="51" y="66"/>
                    </a:cubicBezTo>
                    <a:cubicBezTo>
                      <a:pt x="51" y="66"/>
                      <a:pt x="51" y="66"/>
                      <a:pt x="51" y="66"/>
                    </a:cubicBezTo>
                    <a:cubicBezTo>
                      <a:pt x="51" y="66"/>
                      <a:pt x="51" y="66"/>
                      <a:pt x="51" y="66"/>
                    </a:cubicBezTo>
                    <a:cubicBezTo>
                      <a:pt x="51" y="66"/>
                      <a:pt x="51" y="66"/>
                      <a:pt x="51" y="66"/>
                    </a:cubicBezTo>
                    <a:cubicBezTo>
                      <a:pt x="51" y="66"/>
                      <a:pt x="51" y="66"/>
                      <a:pt x="51" y="66"/>
                    </a:cubicBezTo>
                    <a:cubicBezTo>
                      <a:pt x="51" y="66"/>
                      <a:pt x="51" y="66"/>
                      <a:pt x="51" y="66"/>
                    </a:cubicBezTo>
                    <a:cubicBezTo>
                      <a:pt x="51" y="66"/>
                      <a:pt x="51" y="66"/>
                      <a:pt x="51" y="66"/>
                    </a:cubicBezTo>
                    <a:cubicBezTo>
                      <a:pt x="50" y="66"/>
                      <a:pt x="50" y="66"/>
                      <a:pt x="50" y="66"/>
                    </a:cubicBezTo>
                    <a:cubicBezTo>
                      <a:pt x="50" y="65"/>
                      <a:pt x="50" y="65"/>
                      <a:pt x="50" y="65"/>
                    </a:cubicBezTo>
                    <a:cubicBezTo>
                      <a:pt x="50" y="65"/>
                      <a:pt x="50" y="65"/>
                      <a:pt x="50" y="65"/>
                    </a:cubicBezTo>
                    <a:cubicBezTo>
                      <a:pt x="50" y="65"/>
                      <a:pt x="50" y="65"/>
                      <a:pt x="50" y="65"/>
                    </a:cubicBezTo>
                    <a:cubicBezTo>
                      <a:pt x="50" y="65"/>
                      <a:pt x="50" y="65"/>
                      <a:pt x="50" y="65"/>
                    </a:cubicBezTo>
                    <a:cubicBezTo>
                      <a:pt x="50" y="65"/>
                      <a:pt x="50" y="65"/>
                      <a:pt x="50" y="65"/>
                    </a:cubicBezTo>
                    <a:cubicBezTo>
                      <a:pt x="49" y="65"/>
                      <a:pt x="49" y="65"/>
                      <a:pt x="49" y="65"/>
                    </a:cubicBezTo>
                    <a:cubicBezTo>
                      <a:pt x="49" y="65"/>
                      <a:pt x="49" y="65"/>
                      <a:pt x="49" y="65"/>
                    </a:cubicBezTo>
                    <a:cubicBezTo>
                      <a:pt x="49" y="65"/>
                      <a:pt x="49" y="65"/>
                      <a:pt x="49" y="65"/>
                    </a:cubicBezTo>
                    <a:cubicBezTo>
                      <a:pt x="49" y="65"/>
                      <a:pt x="49" y="65"/>
                      <a:pt x="49" y="65"/>
                    </a:cubicBezTo>
                    <a:cubicBezTo>
                      <a:pt x="49" y="65"/>
                      <a:pt x="49" y="65"/>
                      <a:pt x="49" y="65"/>
                    </a:cubicBezTo>
                    <a:cubicBezTo>
                      <a:pt x="49" y="65"/>
                      <a:pt x="49" y="65"/>
                      <a:pt x="49" y="65"/>
                    </a:cubicBezTo>
                    <a:cubicBezTo>
                      <a:pt x="49" y="64"/>
                      <a:pt x="49" y="64"/>
                      <a:pt x="49" y="64"/>
                    </a:cubicBezTo>
                    <a:cubicBezTo>
                      <a:pt x="49" y="64"/>
                      <a:pt x="49" y="64"/>
                      <a:pt x="49" y="64"/>
                    </a:cubicBezTo>
                    <a:cubicBezTo>
                      <a:pt x="49" y="64"/>
                      <a:pt x="49" y="64"/>
                      <a:pt x="49" y="64"/>
                    </a:cubicBezTo>
                    <a:cubicBezTo>
                      <a:pt x="49" y="64"/>
                      <a:pt x="49" y="64"/>
                      <a:pt x="49" y="64"/>
                    </a:cubicBezTo>
                    <a:cubicBezTo>
                      <a:pt x="49" y="64"/>
                      <a:pt x="49" y="64"/>
                      <a:pt x="49" y="64"/>
                    </a:cubicBezTo>
                    <a:cubicBezTo>
                      <a:pt x="49" y="65"/>
                      <a:pt x="49" y="65"/>
                      <a:pt x="49" y="65"/>
                    </a:cubicBezTo>
                    <a:cubicBezTo>
                      <a:pt x="48" y="64"/>
                      <a:pt x="48" y="64"/>
                      <a:pt x="48" y="64"/>
                    </a:cubicBezTo>
                    <a:cubicBezTo>
                      <a:pt x="48" y="64"/>
                      <a:pt x="48" y="64"/>
                      <a:pt x="48" y="64"/>
                    </a:cubicBezTo>
                    <a:cubicBezTo>
                      <a:pt x="48" y="64"/>
                      <a:pt x="48" y="64"/>
                      <a:pt x="48" y="64"/>
                    </a:cubicBezTo>
                    <a:cubicBezTo>
                      <a:pt x="48" y="64"/>
                      <a:pt x="48" y="64"/>
                      <a:pt x="48" y="64"/>
                    </a:cubicBezTo>
                    <a:cubicBezTo>
                      <a:pt x="48" y="64"/>
                      <a:pt x="48" y="64"/>
                      <a:pt x="48" y="64"/>
                    </a:cubicBezTo>
                    <a:cubicBezTo>
                      <a:pt x="48" y="64"/>
                      <a:pt x="48" y="64"/>
                      <a:pt x="48" y="64"/>
                    </a:cubicBezTo>
                    <a:cubicBezTo>
                      <a:pt x="48" y="64"/>
                      <a:pt x="48" y="64"/>
                      <a:pt x="48" y="64"/>
                    </a:cubicBezTo>
                    <a:cubicBezTo>
                      <a:pt x="48" y="64"/>
                      <a:pt x="48" y="64"/>
                      <a:pt x="48" y="64"/>
                    </a:cubicBezTo>
                    <a:cubicBezTo>
                      <a:pt x="48" y="64"/>
                      <a:pt x="48" y="64"/>
                      <a:pt x="48" y="64"/>
                    </a:cubicBezTo>
                    <a:cubicBezTo>
                      <a:pt x="48" y="64"/>
                      <a:pt x="48" y="64"/>
                      <a:pt x="48" y="64"/>
                    </a:cubicBezTo>
                    <a:cubicBezTo>
                      <a:pt x="48" y="64"/>
                      <a:pt x="48" y="64"/>
                      <a:pt x="48" y="64"/>
                    </a:cubicBezTo>
                    <a:cubicBezTo>
                      <a:pt x="48" y="64"/>
                      <a:pt x="48" y="64"/>
                      <a:pt x="48" y="64"/>
                    </a:cubicBezTo>
                    <a:cubicBezTo>
                      <a:pt x="49" y="64"/>
                      <a:pt x="49" y="64"/>
                      <a:pt x="49" y="64"/>
                    </a:cubicBezTo>
                    <a:cubicBezTo>
                      <a:pt x="48" y="64"/>
                      <a:pt x="48" y="64"/>
                      <a:pt x="48" y="64"/>
                    </a:cubicBezTo>
                    <a:cubicBezTo>
                      <a:pt x="48" y="63"/>
                      <a:pt x="48" y="63"/>
                      <a:pt x="48" y="63"/>
                    </a:cubicBezTo>
                    <a:cubicBezTo>
                      <a:pt x="48" y="63"/>
                      <a:pt x="48" y="63"/>
                      <a:pt x="48" y="63"/>
                    </a:cubicBezTo>
                    <a:cubicBezTo>
                      <a:pt x="48" y="63"/>
                      <a:pt x="48" y="63"/>
                      <a:pt x="48" y="63"/>
                    </a:cubicBezTo>
                    <a:cubicBezTo>
                      <a:pt x="48" y="63"/>
                      <a:pt x="48" y="63"/>
                      <a:pt x="48" y="63"/>
                    </a:cubicBezTo>
                    <a:cubicBezTo>
                      <a:pt x="48" y="63"/>
                      <a:pt x="48" y="63"/>
                      <a:pt x="48" y="63"/>
                    </a:cubicBezTo>
                    <a:cubicBezTo>
                      <a:pt x="48" y="63"/>
                      <a:pt x="48" y="63"/>
                      <a:pt x="48" y="63"/>
                    </a:cubicBezTo>
                    <a:cubicBezTo>
                      <a:pt x="48" y="63"/>
                      <a:pt x="48" y="63"/>
                      <a:pt x="48" y="63"/>
                    </a:cubicBezTo>
                    <a:cubicBezTo>
                      <a:pt x="47" y="63"/>
                      <a:pt x="47" y="63"/>
                      <a:pt x="47" y="63"/>
                    </a:cubicBezTo>
                    <a:cubicBezTo>
                      <a:pt x="47" y="62"/>
                      <a:pt x="47" y="62"/>
                      <a:pt x="47" y="62"/>
                    </a:cubicBezTo>
                    <a:cubicBezTo>
                      <a:pt x="47" y="62"/>
                      <a:pt x="47" y="62"/>
                      <a:pt x="47" y="62"/>
                    </a:cubicBezTo>
                    <a:cubicBezTo>
                      <a:pt x="47" y="62"/>
                      <a:pt x="47" y="62"/>
                      <a:pt x="47" y="62"/>
                    </a:cubicBezTo>
                    <a:cubicBezTo>
                      <a:pt x="47" y="62"/>
                      <a:pt x="47" y="62"/>
                      <a:pt x="47" y="62"/>
                    </a:cubicBezTo>
                    <a:cubicBezTo>
                      <a:pt x="46" y="62"/>
                      <a:pt x="46" y="62"/>
                      <a:pt x="46" y="62"/>
                    </a:cubicBezTo>
                    <a:cubicBezTo>
                      <a:pt x="46" y="62"/>
                      <a:pt x="46" y="62"/>
                      <a:pt x="46" y="62"/>
                    </a:cubicBezTo>
                    <a:cubicBezTo>
                      <a:pt x="46" y="61"/>
                      <a:pt x="46" y="61"/>
                      <a:pt x="46" y="61"/>
                    </a:cubicBezTo>
                    <a:cubicBezTo>
                      <a:pt x="46" y="61"/>
                      <a:pt x="46" y="61"/>
                      <a:pt x="46" y="61"/>
                    </a:cubicBezTo>
                    <a:cubicBezTo>
                      <a:pt x="46" y="61"/>
                      <a:pt x="46" y="61"/>
                      <a:pt x="46" y="61"/>
                    </a:cubicBezTo>
                    <a:cubicBezTo>
                      <a:pt x="46" y="61"/>
                      <a:pt x="46" y="61"/>
                      <a:pt x="46" y="61"/>
                    </a:cubicBezTo>
                    <a:cubicBezTo>
                      <a:pt x="46" y="61"/>
                      <a:pt x="46" y="61"/>
                      <a:pt x="46" y="61"/>
                    </a:cubicBezTo>
                    <a:cubicBezTo>
                      <a:pt x="46" y="61"/>
                      <a:pt x="46" y="61"/>
                      <a:pt x="46" y="61"/>
                    </a:cubicBezTo>
                    <a:cubicBezTo>
                      <a:pt x="46" y="61"/>
                      <a:pt x="46" y="61"/>
                      <a:pt x="46" y="61"/>
                    </a:cubicBezTo>
                    <a:cubicBezTo>
                      <a:pt x="46" y="61"/>
                      <a:pt x="46" y="61"/>
                      <a:pt x="46" y="61"/>
                    </a:cubicBezTo>
                    <a:cubicBezTo>
                      <a:pt x="46" y="61"/>
                      <a:pt x="46" y="61"/>
                      <a:pt x="46" y="61"/>
                    </a:cubicBezTo>
                    <a:cubicBezTo>
                      <a:pt x="46" y="61"/>
                      <a:pt x="46" y="61"/>
                      <a:pt x="46" y="61"/>
                    </a:cubicBezTo>
                    <a:cubicBezTo>
                      <a:pt x="45" y="61"/>
                      <a:pt x="45" y="61"/>
                      <a:pt x="45" y="61"/>
                    </a:cubicBezTo>
                    <a:cubicBezTo>
                      <a:pt x="45" y="61"/>
                      <a:pt x="45" y="61"/>
                      <a:pt x="45" y="61"/>
                    </a:cubicBezTo>
                    <a:cubicBezTo>
                      <a:pt x="45" y="61"/>
                      <a:pt x="45" y="61"/>
                      <a:pt x="45" y="61"/>
                    </a:cubicBezTo>
                    <a:cubicBezTo>
                      <a:pt x="45" y="61"/>
                      <a:pt x="45" y="61"/>
                      <a:pt x="45" y="61"/>
                    </a:cubicBezTo>
                    <a:cubicBezTo>
                      <a:pt x="45" y="61"/>
                      <a:pt x="45" y="61"/>
                      <a:pt x="45" y="61"/>
                    </a:cubicBezTo>
                    <a:cubicBezTo>
                      <a:pt x="45" y="61"/>
                      <a:pt x="45" y="61"/>
                      <a:pt x="45" y="61"/>
                    </a:cubicBezTo>
                    <a:cubicBezTo>
                      <a:pt x="45" y="61"/>
                      <a:pt x="45" y="61"/>
                      <a:pt x="45" y="61"/>
                    </a:cubicBezTo>
                    <a:cubicBezTo>
                      <a:pt x="45" y="61"/>
                      <a:pt x="45" y="61"/>
                      <a:pt x="45" y="61"/>
                    </a:cubicBezTo>
                    <a:cubicBezTo>
                      <a:pt x="45" y="61"/>
                      <a:pt x="45" y="61"/>
                      <a:pt x="45" y="61"/>
                    </a:cubicBezTo>
                    <a:cubicBezTo>
                      <a:pt x="45" y="61"/>
                      <a:pt x="45" y="61"/>
                      <a:pt x="45" y="61"/>
                    </a:cubicBezTo>
                    <a:cubicBezTo>
                      <a:pt x="45" y="61"/>
                      <a:pt x="45" y="61"/>
                      <a:pt x="45" y="61"/>
                    </a:cubicBezTo>
                    <a:cubicBezTo>
                      <a:pt x="45" y="61"/>
                      <a:pt x="45" y="61"/>
                      <a:pt x="45" y="61"/>
                    </a:cubicBezTo>
                    <a:cubicBezTo>
                      <a:pt x="45" y="61"/>
                      <a:pt x="45" y="61"/>
                      <a:pt x="45" y="61"/>
                    </a:cubicBezTo>
                    <a:cubicBezTo>
                      <a:pt x="44" y="61"/>
                      <a:pt x="44" y="61"/>
                      <a:pt x="44" y="61"/>
                    </a:cubicBezTo>
                    <a:cubicBezTo>
                      <a:pt x="44" y="61"/>
                      <a:pt x="44" y="61"/>
                      <a:pt x="44" y="61"/>
                    </a:cubicBezTo>
                    <a:cubicBezTo>
                      <a:pt x="44" y="61"/>
                      <a:pt x="44" y="61"/>
                      <a:pt x="44" y="61"/>
                    </a:cubicBezTo>
                    <a:cubicBezTo>
                      <a:pt x="44" y="61"/>
                      <a:pt x="44" y="61"/>
                      <a:pt x="44" y="61"/>
                    </a:cubicBezTo>
                    <a:cubicBezTo>
                      <a:pt x="44" y="60"/>
                      <a:pt x="44" y="60"/>
                      <a:pt x="44" y="60"/>
                    </a:cubicBezTo>
                    <a:cubicBezTo>
                      <a:pt x="44" y="60"/>
                      <a:pt x="44" y="60"/>
                      <a:pt x="44" y="60"/>
                    </a:cubicBezTo>
                    <a:cubicBezTo>
                      <a:pt x="44" y="60"/>
                      <a:pt x="44" y="60"/>
                      <a:pt x="44" y="60"/>
                    </a:cubicBezTo>
                    <a:cubicBezTo>
                      <a:pt x="44" y="60"/>
                      <a:pt x="44" y="60"/>
                      <a:pt x="44" y="60"/>
                    </a:cubicBezTo>
                    <a:cubicBezTo>
                      <a:pt x="44" y="60"/>
                      <a:pt x="44" y="60"/>
                      <a:pt x="44" y="60"/>
                    </a:cubicBezTo>
                    <a:cubicBezTo>
                      <a:pt x="44" y="60"/>
                      <a:pt x="44" y="60"/>
                      <a:pt x="44" y="60"/>
                    </a:cubicBezTo>
                    <a:cubicBezTo>
                      <a:pt x="43" y="60"/>
                      <a:pt x="43" y="60"/>
                      <a:pt x="43" y="60"/>
                    </a:cubicBezTo>
                    <a:cubicBezTo>
                      <a:pt x="43" y="60"/>
                      <a:pt x="43" y="60"/>
                      <a:pt x="43" y="60"/>
                    </a:cubicBezTo>
                    <a:cubicBezTo>
                      <a:pt x="43" y="59"/>
                      <a:pt x="43" y="59"/>
                      <a:pt x="43" y="59"/>
                    </a:cubicBezTo>
                    <a:cubicBezTo>
                      <a:pt x="44" y="59"/>
                      <a:pt x="44" y="59"/>
                      <a:pt x="44" y="59"/>
                    </a:cubicBezTo>
                    <a:cubicBezTo>
                      <a:pt x="44" y="59"/>
                      <a:pt x="44" y="59"/>
                      <a:pt x="44" y="59"/>
                    </a:cubicBezTo>
                    <a:cubicBezTo>
                      <a:pt x="44" y="59"/>
                      <a:pt x="44" y="59"/>
                      <a:pt x="44" y="59"/>
                    </a:cubicBezTo>
                    <a:cubicBezTo>
                      <a:pt x="44" y="59"/>
                      <a:pt x="44" y="59"/>
                      <a:pt x="44" y="59"/>
                    </a:cubicBezTo>
                    <a:cubicBezTo>
                      <a:pt x="43" y="59"/>
                      <a:pt x="43" y="59"/>
                      <a:pt x="43" y="59"/>
                    </a:cubicBezTo>
                    <a:cubicBezTo>
                      <a:pt x="43" y="59"/>
                      <a:pt x="43" y="59"/>
                      <a:pt x="43" y="59"/>
                    </a:cubicBezTo>
                    <a:cubicBezTo>
                      <a:pt x="43" y="59"/>
                      <a:pt x="43" y="59"/>
                      <a:pt x="43" y="59"/>
                    </a:cubicBezTo>
                    <a:cubicBezTo>
                      <a:pt x="43" y="58"/>
                      <a:pt x="43" y="58"/>
                      <a:pt x="43" y="58"/>
                    </a:cubicBezTo>
                    <a:cubicBezTo>
                      <a:pt x="43" y="58"/>
                      <a:pt x="43" y="58"/>
                      <a:pt x="43" y="58"/>
                    </a:cubicBezTo>
                    <a:cubicBezTo>
                      <a:pt x="43" y="58"/>
                      <a:pt x="43" y="58"/>
                      <a:pt x="43" y="58"/>
                    </a:cubicBezTo>
                    <a:cubicBezTo>
                      <a:pt x="43" y="58"/>
                      <a:pt x="43" y="58"/>
                      <a:pt x="43" y="58"/>
                    </a:cubicBezTo>
                    <a:cubicBezTo>
                      <a:pt x="43" y="58"/>
                      <a:pt x="43" y="58"/>
                      <a:pt x="43" y="58"/>
                    </a:cubicBezTo>
                    <a:cubicBezTo>
                      <a:pt x="43" y="58"/>
                      <a:pt x="43" y="58"/>
                      <a:pt x="43" y="58"/>
                    </a:cubicBezTo>
                    <a:cubicBezTo>
                      <a:pt x="43" y="58"/>
                      <a:pt x="43" y="58"/>
                      <a:pt x="43" y="58"/>
                    </a:cubicBezTo>
                    <a:cubicBezTo>
                      <a:pt x="43" y="58"/>
                      <a:pt x="43" y="58"/>
                      <a:pt x="43" y="58"/>
                    </a:cubicBezTo>
                    <a:cubicBezTo>
                      <a:pt x="43" y="57"/>
                      <a:pt x="43" y="57"/>
                      <a:pt x="43" y="57"/>
                    </a:cubicBezTo>
                    <a:cubicBezTo>
                      <a:pt x="43" y="57"/>
                      <a:pt x="43" y="57"/>
                      <a:pt x="43" y="57"/>
                    </a:cubicBezTo>
                    <a:cubicBezTo>
                      <a:pt x="43" y="57"/>
                      <a:pt x="43" y="57"/>
                      <a:pt x="43" y="57"/>
                    </a:cubicBezTo>
                    <a:cubicBezTo>
                      <a:pt x="43" y="57"/>
                      <a:pt x="43" y="57"/>
                      <a:pt x="43" y="57"/>
                    </a:cubicBezTo>
                    <a:cubicBezTo>
                      <a:pt x="43" y="57"/>
                      <a:pt x="43" y="57"/>
                      <a:pt x="43" y="57"/>
                    </a:cubicBezTo>
                    <a:cubicBezTo>
                      <a:pt x="43" y="57"/>
                      <a:pt x="43" y="57"/>
                      <a:pt x="43" y="57"/>
                    </a:cubicBezTo>
                    <a:cubicBezTo>
                      <a:pt x="43" y="57"/>
                      <a:pt x="43" y="57"/>
                      <a:pt x="43" y="57"/>
                    </a:cubicBezTo>
                    <a:cubicBezTo>
                      <a:pt x="43" y="57"/>
                      <a:pt x="43" y="57"/>
                      <a:pt x="43" y="57"/>
                    </a:cubicBezTo>
                    <a:cubicBezTo>
                      <a:pt x="43" y="57"/>
                      <a:pt x="43" y="57"/>
                      <a:pt x="43" y="57"/>
                    </a:cubicBezTo>
                    <a:cubicBezTo>
                      <a:pt x="43" y="57"/>
                      <a:pt x="43" y="57"/>
                      <a:pt x="43" y="57"/>
                    </a:cubicBezTo>
                    <a:cubicBezTo>
                      <a:pt x="42" y="57"/>
                      <a:pt x="42" y="57"/>
                      <a:pt x="42" y="57"/>
                    </a:cubicBezTo>
                    <a:cubicBezTo>
                      <a:pt x="42" y="57"/>
                      <a:pt x="42" y="57"/>
                      <a:pt x="42" y="57"/>
                    </a:cubicBezTo>
                    <a:cubicBezTo>
                      <a:pt x="43" y="57"/>
                      <a:pt x="43" y="57"/>
                      <a:pt x="43" y="57"/>
                    </a:cubicBezTo>
                    <a:cubicBezTo>
                      <a:pt x="43" y="57"/>
                      <a:pt x="43" y="57"/>
                      <a:pt x="43" y="57"/>
                    </a:cubicBezTo>
                    <a:cubicBezTo>
                      <a:pt x="43" y="57"/>
                      <a:pt x="43" y="57"/>
                      <a:pt x="43" y="57"/>
                    </a:cubicBezTo>
                    <a:cubicBezTo>
                      <a:pt x="42" y="58"/>
                      <a:pt x="42" y="58"/>
                      <a:pt x="42" y="58"/>
                    </a:cubicBezTo>
                    <a:cubicBezTo>
                      <a:pt x="42" y="58"/>
                      <a:pt x="42" y="58"/>
                      <a:pt x="42" y="58"/>
                    </a:cubicBezTo>
                    <a:cubicBezTo>
                      <a:pt x="42" y="58"/>
                      <a:pt x="42" y="58"/>
                      <a:pt x="42" y="58"/>
                    </a:cubicBezTo>
                    <a:cubicBezTo>
                      <a:pt x="42" y="58"/>
                      <a:pt x="42" y="58"/>
                      <a:pt x="42" y="58"/>
                    </a:cubicBezTo>
                    <a:cubicBezTo>
                      <a:pt x="42" y="58"/>
                      <a:pt x="42" y="58"/>
                      <a:pt x="42" y="58"/>
                    </a:cubicBezTo>
                    <a:cubicBezTo>
                      <a:pt x="42" y="58"/>
                      <a:pt x="42" y="58"/>
                      <a:pt x="42" y="58"/>
                    </a:cubicBezTo>
                    <a:cubicBezTo>
                      <a:pt x="42" y="58"/>
                      <a:pt x="42" y="58"/>
                      <a:pt x="42" y="58"/>
                    </a:cubicBezTo>
                    <a:cubicBezTo>
                      <a:pt x="42" y="58"/>
                      <a:pt x="42" y="58"/>
                      <a:pt x="42" y="58"/>
                    </a:cubicBezTo>
                    <a:cubicBezTo>
                      <a:pt x="42" y="58"/>
                      <a:pt x="42" y="58"/>
                      <a:pt x="42" y="58"/>
                    </a:cubicBezTo>
                    <a:cubicBezTo>
                      <a:pt x="42" y="58"/>
                      <a:pt x="42" y="58"/>
                      <a:pt x="42" y="58"/>
                    </a:cubicBezTo>
                    <a:cubicBezTo>
                      <a:pt x="42" y="58"/>
                      <a:pt x="42" y="58"/>
                      <a:pt x="42" y="58"/>
                    </a:cubicBezTo>
                    <a:cubicBezTo>
                      <a:pt x="42" y="59"/>
                      <a:pt x="42" y="59"/>
                      <a:pt x="42" y="59"/>
                    </a:cubicBezTo>
                    <a:cubicBezTo>
                      <a:pt x="42" y="59"/>
                      <a:pt x="42" y="59"/>
                      <a:pt x="42" y="59"/>
                    </a:cubicBezTo>
                    <a:cubicBezTo>
                      <a:pt x="42" y="59"/>
                      <a:pt x="42" y="59"/>
                      <a:pt x="42" y="59"/>
                    </a:cubicBezTo>
                    <a:cubicBezTo>
                      <a:pt x="42" y="59"/>
                      <a:pt x="42" y="59"/>
                      <a:pt x="42" y="59"/>
                    </a:cubicBezTo>
                    <a:cubicBezTo>
                      <a:pt x="41" y="59"/>
                      <a:pt x="41" y="59"/>
                      <a:pt x="41" y="59"/>
                    </a:cubicBezTo>
                    <a:cubicBezTo>
                      <a:pt x="41" y="59"/>
                      <a:pt x="41" y="59"/>
                      <a:pt x="41" y="59"/>
                    </a:cubicBezTo>
                    <a:cubicBezTo>
                      <a:pt x="41" y="59"/>
                      <a:pt x="41" y="59"/>
                      <a:pt x="41" y="59"/>
                    </a:cubicBezTo>
                    <a:cubicBezTo>
                      <a:pt x="41" y="59"/>
                      <a:pt x="41" y="59"/>
                      <a:pt x="41" y="59"/>
                    </a:cubicBezTo>
                    <a:cubicBezTo>
                      <a:pt x="41" y="59"/>
                      <a:pt x="41" y="59"/>
                      <a:pt x="41" y="59"/>
                    </a:cubicBezTo>
                    <a:cubicBezTo>
                      <a:pt x="41" y="59"/>
                      <a:pt x="41" y="59"/>
                      <a:pt x="41" y="59"/>
                    </a:cubicBezTo>
                    <a:cubicBezTo>
                      <a:pt x="41" y="59"/>
                      <a:pt x="41" y="59"/>
                      <a:pt x="41" y="59"/>
                    </a:cubicBezTo>
                    <a:cubicBezTo>
                      <a:pt x="41" y="59"/>
                      <a:pt x="41" y="59"/>
                      <a:pt x="41" y="59"/>
                    </a:cubicBezTo>
                    <a:cubicBezTo>
                      <a:pt x="41" y="60"/>
                      <a:pt x="41" y="60"/>
                      <a:pt x="41" y="60"/>
                    </a:cubicBezTo>
                    <a:cubicBezTo>
                      <a:pt x="41" y="60"/>
                      <a:pt x="41" y="60"/>
                      <a:pt x="41" y="60"/>
                    </a:cubicBezTo>
                    <a:cubicBezTo>
                      <a:pt x="41" y="59"/>
                      <a:pt x="41" y="59"/>
                      <a:pt x="41" y="59"/>
                    </a:cubicBezTo>
                    <a:cubicBezTo>
                      <a:pt x="41" y="59"/>
                      <a:pt x="41" y="59"/>
                      <a:pt x="41" y="59"/>
                    </a:cubicBezTo>
                    <a:cubicBezTo>
                      <a:pt x="40" y="59"/>
                      <a:pt x="40" y="59"/>
                      <a:pt x="40" y="59"/>
                    </a:cubicBezTo>
                    <a:cubicBezTo>
                      <a:pt x="40" y="59"/>
                      <a:pt x="40" y="59"/>
                      <a:pt x="40" y="59"/>
                    </a:cubicBezTo>
                    <a:cubicBezTo>
                      <a:pt x="40" y="59"/>
                      <a:pt x="40" y="59"/>
                      <a:pt x="40" y="59"/>
                    </a:cubicBezTo>
                    <a:cubicBezTo>
                      <a:pt x="40" y="59"/>
                      <a:pt x="40" y="59"/>
                      <a:pt x="40" y="59"/>
                    </a:cubicBezTo>
                    <a:cubicBezTo>
                      <a:pt x="40" y="59"/>
                      <a:pt x="40" y="59"/>
                      <a:pt x="40" y="59"/>
                    </a:cubicBezTo>
                    <a:cubicBezTo>
                      <a:pt x="40" y="59"/>
                      <a:pt x="40" y="59"/>
                      <a:pt x="40" y="59"/>
                    </a:cubicBezTo>
                    <a:cubicBezTo>
                      <a:pt x="39" y="59"/>
                      <a:pt x="39" y="59"/>
                      <a:pt x="39" y="59"/>
                    </a:cubicBezTo>
                    <a:cubicBezTo>
                      <a:pt x="39" y="59"/>
                      <a:pt x="39" y="59"/>
                      <a:pt x="39" y="59"/>
                    </a:cubicBezTo>
                    <a:cubicBezTo>
                      <a:pt x="39" y="59"/>
                      <a:pt x="39" y="59"/>
                      <a:pt x="39" y="59"/>
                    </a:cubicBezTo>
                    <a:cubicBezTo>
                      <a:pt x="39" y="59"/>
                      <a:pt x="39" y="59"/>
                      <a:pt x="39" y="59"/>
                    </a:cubicBezTo>
                    <a:cubicBezTo>
                      <a:pt x="39" y="59"/>
                      <a:pt x="39" y="59"/>
                      <a:pt x="39" y="59"/>
                    </a:cubicBezTo>
                    <a:cubicBezTo>
                      <a:pt x="39" y="59"/>
                      <a:pt x="39" y="59"/>
                      <a:pt x="39" y="59"/>
                    </a:cubicBezTo>
                    <a:cubicBezTo>
                      <a:pt x="39" y="59"/>
                      <a:pt x="39" y="59"/>
                      <a:pt x="39" y="59"/>
                    </a:cubicBezTo>
                    <a:cubicBezTo>
                      <a:pt x="39" y="60"/>
                      <a:pt x="39" y="60"/>
                      <a:pt x="39" y="60"/>
                    </a:cubicBezTo>
                    <a:cubicBezTo>
                      <a:pt x="39" y="59"/>
                      <a:pt x="39" y="59"/>
                      <a:pt x="39" y="59"/>
                    </a:cubicBezTo>
                    <a:cubicBezTo>
                      <a:pt x="39" y="60"/>
                      <a:pt x="39" y="60"/>
                      <a:pt x="39" y="60"/>
                    </a:cubicBezTo>
                    <a:cubicBezTo>
                      <a:pt x="39" y="60"/>
                      <a:pt x="39" y="60"/>
                      <a:pt x="39" y="60"/>
                    </a:cubicBezTo>
                    <a:cubicBezTo>
                      <a:pt x="39" y="60"/>
                      <a:pt x="39" y="60"/>
                      <a:pt x="39" y="60"/>
                    </a:cubicBezTo>
                    <a:cubicBezTo>
                      <a:pt x="39" y="60"/>
                      <a:pt x="39" y="60"/>
                      <a:pt x="39" y="60"/>
                    </a:cubicBezTo>
                    <a:cubicBezTo>
                      <a:pt x="39" y="60"/>
                      <a:pt x="39" y="60"/>
                      <a:pt x="39" y="60"/>
                    </a:cubicBezTo>
                    <a:cubicBezTo>
                      <a:pt x="38" y="59"/>
                      <a:pt x="38" y="59"/>
                      <a:pt x="38" y="59"/>
                    </a:cubicBezTo>
                    <a:cubicBezTo>
                      <a:pt x="38" y="59"/>
                      <a:pt x="38" y="59"/>
                      <a:pt x="38" y="59"/>
                    </a:cubicBezTo>
                    <a:cubicBezTo>
                      <a:pt x="38" y="59"/>
                      <a:pt x="38" y="59"/>
                      <a:pt x="38" y="59"/>
                    </a:cubicBezTo>
                    <a:cubicBezTo>
                      <a:pt x="38" y="59"/>
                      <a:pt x="38" y="59"/>
                      <a:pt x="38" y="59"/>
                    </a:cubicBezTo>
                    <a:cubicBezTo>
                      <a:pt x="38" y="59"/>
                      <a:pt x="38" y="59"/>
                      <a:pt x="38" y="59"/>
                    </a:cubicBezTo>
                    <a:cubicBezTo>
                      <a:pt x="37" y="58"/>
                      <a:pt x="37" y="58"/>
                      <a:pt x="37" y="58"/>
                    </a:cubicBezTo>
                    <a:cubicBezTo>
                      <a:pt x="38" y="58"/>
                      <a:pt x="38" y="58"/>
                      <a:pt x="38" y="58"/>
                    </a:cubicBezTo>
                    <a:cubicBezTo>
                      <a:pt x="38" y="58"/>
                      <a:pt x="38" y="58"/>
                      <a:pt x="38" y="58"/>
                    </a:cubicBezTo>
                    <a:cubicBezTo>
                      <a:pt x="38" y="58"/>
                      <a:pt x="38" y="58"/>
                      <a:pt x="38" y="58"/>
                    </a:cubicBezTo>
                    <a:cubicBezTo>
                      <a:pt x="38" y="58"/>
                      <a:pt x="38" y="58"/>
                      <a:pt x="38" y="58"/>
                    </a:cubicBezTo>
                    <a:cubicBezTo>
                      <a:pt x="38" y="58"/>
                      <a:pt x="38" y="58"/>
                      <a:pt x="38" y="58"/>
                    </a:cubicBezTo>
                    <a:cubicBezTo>
                      <a:pt x="38" y="58"/>
                      <a:pt x="38" y="58"/>
                      <a:pt x="38" y="58"/>
                    </a:cubicBezTo>
                    <a:cubicBezTo>
                      <a:pt x="38" y="58"/>
                      <a:pt x="38" y="58"/>
                      <a:pt x="38" y="58"/>
                    </a:cubicBezTo>
                    <a:cubicBezTo>
                      <a:pt x="38" y="58"/>
                      <a:pt x="38" y="58"/>
                      <a:pt x="38" y="58"/>
                    </a:cubicBezTo>
                    <a:cubicBezTo>
                      <a:pt x="38" y="58"/>
                      <a:pt x="38" y="58"/>
                      <a:pt x="38" y="58"/>
                    </a:cubicBezTo>
                    <a:cubicBezTo>
                      <a:pt x="38" y="57"/>
                      <a:pt x="38" y="57"/>
                      <a:pt x="38" y="57"/>
                    </a:cubicBezTo>
                    <a:cubicBezTo>
                      <a:pt x="38" y="57"/>
                      <a:pt x="38" y="57"/>
                      <a:pt x="38" y="57"/>
                    </a:cubicBezTo>
                    <a:cubicBezTo>
                      <a:pt x="38" y="57"/>
                      <a:pt x="38" y="57"/>
                      <a:pt x="38" y="57"/>
                    </a:cubicBezTo>
                    <a:cubicBezTo>
                      <a:pt x="39" y="57"/>
                      <a:pt x="39" y="57"/>
                      <a:pt x="39" y="57"/>
                    </a:cubicBezTo>
                    <a:cubicBezTo>
                      <a:pt x="39" y="57"/>
                      <a:pt x="39" y="57"/>
                      <a:pt x="39" y="57"/>
                    </a:cubicBezTo>
                    <a:cubicBezTo>
                      <a:pt x="39" y="57"/>
                      <a:pt x="39" y="57"/>
                      <a:pt x="39" y="57"/>
                    </a:cubicBezTo>
                    <a:cubicBezTo>
                      <a:pt x="39" y="57"/>
                      <a:pt x="39" y="57"/>
                      <a:pt x="39" y="57"/>
                    </a:cubicBezTo>
                    <a:cubicBezTo>
                      <a:pt x="39" y="57"/>
                      <a:pt x="39" y="57"/>
                      <a:pt x="39" y="57"/>
                    </a:cubicBezTo>
                    <a:cubicBezTo>
                      <a:pt x="39" y="57"/>
                      <a:pt x="39" y="57"/>
                      <a:pt x="39" y="57"/>
                    </a:cubicBezTo>
                    <a:cubicBezTo>
                      <a:pt x="39" y="57"/>
                      <a:pt x="39" y="57"/>
                      <a:pt x="39" y="57"/>
                    </a:cubicBezTo>
                    <a:cubicBezTo>
                      <a:pt x="39" y="57"/>
                      <a:pt x="39" y="57"/>
                      <a:pt x="39" y="57"/>
                    </a:cubicBezTo>
                    <a:cubicBezTo>
                      <a:pt x="39" y="57"/>
                      <a:pt x="39" y="57"/>
                      <a:pt x="39" y="57"/>
                    </a:cubicBezTo>
                    <a:cubicBezTo>
                      <a:pt x="39" y="57"/>
                      <a:pt x="39" y="57"/>
                      <a:pt x="39" y="57"/>
                    </a:cubicBezTo>
                    <a:cubicBezTo>
                      <a:pt x="40" y="57"/>
                      <a:pt x="40" y="57"/>
                      <a:pt x="40" y="57"/>
                    </a:cubicBezTo>
                    <a:cubicBezTo>
                      <a:pt x="40" y="56"/>
                      <a:pt x="40" y="56"/>
                      <a:pt x="40" y="56"/>
                    </a:cubicBezTo>
                    <a:cubicBezTo>
                      <a:pt x="40" y="56"/>
                      <a:pt x="40" y="56"/>
                      <a:pt x="40" y="56"/>
                    </a:cubicBezTo>
                    <a:cubicBezTo>
                      <a:pt x="40" y="56"/>
                      <a:pt x="40" y="56"/>
                      <a:pt x="40" y="56"/>
                    </a:cubicBezTo>
                    <a:cubicBezTo>
                      <a:pt x="40" y="56"/>
                      <a:pt x="40" y="56"/>
                      <a:pt x="40" y="56"/>
                    </a:cubicBezTo>
                    <a:cubicBezTo>
                      <a:pt x="40" y="56"/>
                      <a:pt x="40" y="56"/>
                      <a:pt x="40" y="56"/>
                    </a:cubicBezTo>
                    <a:cubicBezTo>
                      <a:pt x="40" y="56"/>
                      <a:pt x="40" y="56"/>
                      <a:pt x="40" y="56"/>
                    </a:cubicBezTo>
                    <a:cubicBezTo>
                      <a:pt x="40" y="56"/>
                      <a:pt x="40" y="56"/>
                      <a:pt x="40" y="56"/>
                    </a:cubicBezTo>
                    <a:cubicBezTo>
                      <a:pt x="40" y="56"/>
                      <a:pt x="40" y="56"/>
                      <a:pt x="40" y="56"/>
                    </a:cubicBezTo>
                    <a:cubicBezTo>
                      <a:pt x="40" y="56"/>
                      <a:pt x="40" y="56"/>
                      <a:pt x="40" y="56"/>
                    </a:cubicBezTo>
                    <a:cubicBezTo>
                      <a:pt x="40" y="56"/>
                      <a:pt x="40" y="56"/>
                      <a:pt x="40" y="56"/>
                    </a:cubicBezTo>
                    <a:cubicBezTo>
                      <a:pt x="40" y="56"/>
                      <a:pt x="40" y="56"/>
                      <a:pt x="40" y="56"/>
                    </a:cubicBezTo>
                    <a:cubicBezTo>
                      <a:pt x="41" y="56"/>
                      <a:pt x="41" y="56"/>
                      <a:pt x="41" y="56"/>
                    </a:cubicBezTo>
                    <a:cubicBezTo>
                      <a:pt x="41" y="56"/>
                      <a:pt x="41" y="56"/>
                      <a:pt x="41" y="56"/>
                    </a:cubicBezTo>
                    <a:cubicBezTo>
                      <a:pt x="41" y="56"/>
                      <a:pt x="41" y="56"/>
                      <a:pt x="41" y="56"/>
                    </a:cubicBezTo>
                    <a:cubicBezTo>
                      <a:pt x="41" y="56"/>
                      <a:pt x="41" y="56"/>
                      <a:pt x="41" y="56"/>
                    </a:cubicBezTo>
                    <a:cubicBezTo>
                      <a:pt x="41" y="55"/>
                      <a:pt x="41" y="55"/>
                      <a:pt x="41" y="55"/>
                    </a:cubicBezTo>
                    <a:cubicBezTo>
                      <a:pt x="41" y="55"/>
                      <a:pt x="41" y="55"/>
                      <a:pt x="41" y="55"/>
                    </a:cubicBezTo>
                    <a:cubicBezTo>
                      <a:pt x="41" y="55"/>
                      <a:pt x="41" y="55"/>
                      <a:pt x="41" y="55"/>
                    </a:cubicBezTo>
                    <a:cubicBezTo>
                      <a:pt x="41" y="55"/>
                      <a:pt x="41" y="55"/>
                      <a:pt x="41" y="55"/>
                    </a:cubicBezTo>
                    <a:cubicBezTo>
                      <a:pt x="41" y="55"/>
                      <a:pt x="41" y="55"/>
                      <a:pt x="41" y="55"/>
                    </a:cubicBezTo>
                    <a:cubicBezTo>
                      <a:pt x="41" y="55"/>
                      <a:pt x="41" y="55"/>
                      <a:pt x="41" y="55"/>
                    </a:cubicBezTo>
                    <a:cubicBezTo>
                      <a:pt x="41" y="55"/>
                      <a:pt x="41" y="55"/>
                      <a:pt x="41" y="55"/>
                    </a:cubicBezTo>
                    <a:cubicBezTo>
                      <a:pt x="41" y="55"/>
                      <a:pt x="41" y="55"/>
                      <a:pt x="41" y="55"/>
                    </a:cubicBezTo>
                    <a:cubicBezTo>
                      <a:pt x="41" y="55"/>
                      <a:pt x="41" y="55"/>
                      <a:pt x="41" y="55"/>
                    </a:cubicBezTo>
                    <a:cubicBezTo>
                      <a:pt x="41" y="55"/>
                      <a:pt x="41" y="55"/>
                      <a:pt x="41" y="55"/>
                    </a:cubicBezTo>
                    <a:cubicBezTo>
                      <a:pt x="41" y="55"/>
                      <a:pt x="41" y="55"/>
                      <a:pt x="41" y="55"/>
                    </a:cubicBezTo>
                    <a:cubicBezTo>
                      <a:pt x="41" y="55"/>
                      <a:pt x="41" y="55"/>
                      <a:pt x="41" y="55"/>
                    </a:cubicBezTo>
                    <a:cubicBezTo>
                      <a:pt x="41" y="55"/>
                      <a:pt x="41" y="55"/>
                      <a:pt x="41" y="55"/>
                    </a:cubicBezTo>
                    <a:cubicBezTo>
                      <a:pt x="41" y="55"/>
                      <a:pt x="41" y="55"/>
                      <a:pt x="41" y="55"/>
                    </a:cubicBezTo>
                    <a:cubicBezTo>
                      <a:pt x="42" y="54"/>
                      <a:pt x="42" y="54"/>
                      <a:pt x="42" y="54"/>
                    </a:cubicBezTo>
                    <a:cubicBezTo>
                      <a:pt x="42" y="54"/>
                      <a:pt x="42" y="54"/>
                      <a:pt x="42" y="54"/>
                    </a:cubicBezTo>
                    <a:cubicBezTo>
                      <a:pt x="42" y="54"/>
                      <a:pt x="42" y="54"/>
                      <a:pt x="42" y="54"/>
                    </a:cubicBezTo>
                    <a:cubicBezTo>
                      <a:pt x="42" y="54"/>
                      <a:pt x="42" y="54"/>
                      <a:pt x="42" y="54"/>
                    </a:cubicBezTo>
                    <a:cubicBezTo>
                      <a:pt x="42" y="54"/>
                      <a:pt x="42" y="54"/>
                      <a:pt x="42" y="54"/>
                    </a:cubicBezTo>
                    <a:cubicBezTo>
                      <a:pt x="42" y="54"/>
                      <a:pt x="42" y="54"/>
                      <a:pt x="42" y="54"/>
                    </a:cubicBezTo>
                    <a:cubicBezTo>
                      <a:pt x="42" y="54"/>
                      <a:pt x="42" y="54"/>
                      <a:pt x="42" y="54"/>
                    </a:cubicBezTo>
                    <a:cubicBezTo>
                      <a:pt x="42" y="54"/>
                      <a:pt x="42" y="54"/>
                      <a:pt x="42" y="54"/>
                    </a:cubicBezTo>
                    <a:cubicBezTo>
                      <a:pt x="42" y="54"/>
                      <a:pt x="42" y="54"/>
                      <a:pt x="42" y="54"/>
                    </a:cubicBezTo>
                    <a:cubicBezTo>
                      <a:pt x="42" y="54"/>
                      <a:pt x="42" y="54"/>
                      <a:pt x="42" y="54"/>
                    </a:cubicBezTo>
                    <a:cubicBezTo>
                      <a:pt x="43" y="54"/>
                      <a:pt x="43" y="54"/>
                      <a:pt x="43" y="54"/>
                    </a:cubicBezTo>
                    <a:cubicBezTo>
                      <a:pt x="43" y="55"/>
                      <a:pt x="43" y="55"/>
                      <a:pt x="43" y="55"/>
                    </a:cubicBezTo>
                    <a:cubicBezTo>
                      <a:pt x="43" y="55"/>
                      <a:pt x="43" y="55"/>
                      <a:pt x="43" y="55"/>
                    </a:cubicBezTo>
                    <a:cubicBezTo>
                      <a:pt x="43" y="55"/>
                      <a:pt x="43" y="55"/>
                      <a:pt x="43" y="55"/>
                    </a:cubicBezTo>
                    <a:cubicBezTo>
                      <a:pt x="43" y="55"/>
                      <a:pt x="43" y="55"/>
                      <a:pt x="43" y="55"/>
                    </a:cubicBezTo>
                    <a:cubicBezTo>
                      <a:pt x="43" y="55"/>
                      <a:pt x="43" y="55"/>
                      <a:pt x="43" y="55"/>
                    </a:cubicBezTo>
                    <a:cubicBezTo>
                      <a:pt x="44" y="55"/>
                      <a:pt x="44" y="55"/>
                      <a:pt x="44" y="55"/>
                    </a:cubicBezTo>
                    <a:cubicBezTo>
                      <a:pt x="44" y="55"/>
                      <a:pt x="44" y="55"/>
                      <a:pt x="44" y="55"/>
                    </a:cubicBezTo>
                    <a:cubicBezTo>
                      <a:pt x="44" y="55"/>
                      <a:pt x="44" y="55"/>
                      <a:pt x="44" y="55"/>
                    </a:cubicBezTo>
                    <a:cubicBezTo>
                      <a:pt x="44" y="55"/>
                      <a:pt x="44" y="55"/>
                      <a:pt x="44" y="55"/>
                    </a:cubicBezTo>
                    <a:cubicBezTo>
                      <a:pt x="44" y="55"/>
                      <a:pt x="44" y="55"/>
                      <a:pt x="44" y="55"/>
                    </a:cubicBezTo>
                    <a:cubicBezTo>
                      <a:pt x="44" y="55"/>
                      <a:pt x="44" y="55"/>
                      <a:pt x="44" y="55"/>
                    </a:cubicBezTo>
                    <a:cubicBezTo>
                      <a:pt x="44" y="55"/>
                      <a:pt x="44" y="55"/>
                      <a:pt x="44" y="55"/>
                    </a:cubicBezTo>
                    <a:cubicBezTo>
                      <a:pt x="44" y="55"/>
                      <a:pt x="44" y="55"/>
                      <a:pt x="44" y="55"/>
                    </a:cubicBezTo>
                    <a:cubicBezTo>
                      <a:pt x="44" y="55"/>
                      <a:pt x="44" y="55"/>
                      <a:pt x="44" y="55"/>
                    </a:cubicBezTo>
                    <a:cubicBezTo>
                      <a:pt x="44" y="55"/>
                      <a:pt x="44" y="55"/>
                      <a:pt x="44" y="55"/>
                    </a:cubicBezTo>
                    <a:cubicBezTo>
                      <a:pt x="44" y="55"/>
                      <a:pt x="44" y="55"/>
                      <a:pt x="44" y="55"/>
                    </a:cubicBezTo>
                    <a:cubicBezTo>
                      <a:pt x="43" y="55"/>
                      <a:pt x="43" y="55"/>
                      <a:pt x="43" y="55"/>
                    </a:cubicBezTo>
                    <a:cubicBezTo>
                      <a:pt x="43" y="54"/>
                      <a:pt x="43" y="54"/>
                      <a:pt x="43" y="54"/>
                    </a:cubicBezTo>
                    <a:cubicBezTo>
                      <a:pt x="43" y="54"/>
                      <a:pt x="43" y="54"/>
                      <a:pt x="43" y="54"/>
                    </a:cubicBezTo>
                    <a:cubicBezTo>
                      <a:pt x="43" y="54"/>
                      <a:pt x="43" y="54"/>
                      <a:pt x="43" y="54"/>
                    </a:cubicBezTo>
                    <a:cubicBezTo>
                      <a:pt x="43" y="53"/>
                      <a:pt x="43" y="53"/>
                      <a:pt x="43" y="53"/>
                    </a:cubicBezTo>
                    <a:cubicBezTo>
                      <a:pt x="43" y="53"/>
                      <a:pt x="43" y="53"/>
                      <a:pt x="43" y="53"/>
                    </a:cubicBezTo>
                    <a:cubicBezTo>
                      <a:pt x="43" y="53"/>
                      <a:pt x="43" y="53"/>
                      <a:pt x="43" y="53"/>
                    </a:cubicBezTo>
                    <a:cubicBezTo>
                      <a:pt x="43" y="53"/>
                      <a:pt x="43" y="53"/>
                      <a:pt x="43" y="53"/>
                    </a:cubicBezTo>
                    <a:cubicBezTo>
                      <a:pt x="43" y="53"/>
                      <a:pt x="43" y="53"/>
                      <a:pt x="43" y="53"/>
                    </a:cubicBezTo>
                    <a:cubicBezTo>
                      <a:pt x="43" y="54"/>
                      <a:pt x="43" y="54"/>
                      <a:pt x="43" y="54"/>
                    </a:cubicBezTo>
                    <a:cubicBezTo>
                      <a:pt x="43" y="54"/>
                      <a:pt x="43" y="54"/>
                      <a:pt x="43" y="54"/>
                    </a:cubicBezTo>
                    <a:cubicBezTo>
                      <a:pt x="43" y="54"/>
                      <a:pt x="43" y="54"/>
                      <a:pt x="43" y="54"/>
                    </a:cubicBezTo>
                    <a:cubicBezTo>
                      <a:pt x="43" y="54"/>
                      <a:pt x="43" y="54"/>
                      <a:pt x="43" y="54"/>
                    </a:cubicBezTo>
                    <a:cubicBezTo>
                      <a:pt x="43" y="54"/>
                      <a:pt x="43" y="54"/>
                      <a:pt x="43" y="54"/>
                    </a:cubicBezTo>
                    <a:cubicBezTo>
                      <a:pt x="42" y="54"/>
                      <a:pt x="42" y="54"/>
                      <a:pt x="42" y="54"/>
                    </a:cubicBezTo>
                    <a:cubicBezTo>
                      <a:pt x="42" y="54"/>
                      <a:pt x="42" y="54"/>
                      <a:pt x="42" y="54"/>
                    </a:cubicBezTo>
                    <a:cubicBezTo>
                      <a:pt x="42" y="54"/>
                      <a:pt x="42" y="54"/>
                      <a:pt x="42" y="54"/>
                    </a:cubicBezTo>
                    <a:cubicBezTo>
                      <a:pt x="42" y="54"/>
                      <a:pt x="42" y="54"/>
                      <a:pt x="42" y="54"/>
                    </a:cubicBezTo>
                    <a:cubicBezTo>
                      <a:pt x="42" y="54"/>
                      <a:pt x="42" y="54"/>
                      <a:pt x="42" y="54"/>
                    </a:cubicBezTo>
                    <a:cubicBezTo>
                      <a:pt x="41" y="54"/>
                      <a:pt x="41" y="54"/>
                      <a:pt x="41" y="54"/>
                    </a:cubicBezTo>
                    <a:cubicBezTo>
                      <a:pt x="41" y="54"/>
                      <a:pt x="41" y="54"/>
                      <a:pt x="41" y="54"/>
                    </a:cubicBezTo>
                    <a:cubicBezTo>
                      <a:pt x="41" y="54"/>
                      <a:pt x="41" y="54"/>
                      <a:pt x="41" y="54"/>
                    </a:cubicBezTo>
                    <a:cubicBezTo>
                      <a:pt x="41" y="54"/>
                      <a:pt x="41" y="54"/>
                      <a:pt x="41" y="54"/>
                    </a:cubicBezTo>
                    <a:cubicBezTo>
                      <a:pt x="41" y="54"/>
                      <a:pt x="41" y="54"/>
                      <a:pt x="41" y="54"/>
                    </a:cubicBezTo>
                    <a:cubicBezTo>
                      <a:pt x="41" y="54"/>
                      <a:pt x="41" y="54"/>
                      <a:pt x="41" y="54"/>
                    </a:cubicBezTo>
                    <a:cubicBezTo>
                      <a:pt x="41" y="54"/>
                      <a:pt x="41" y="54"/>
                      <a:pt x="41" y="54"/>
                    </a:cubicBezTo>
                    <a:cubicBezTo>
                      <a:pt x="40" y="54"/>
                      <a:pt x="40" y="54"/>
                      <a:pt x="40" y="54"/>
                    </a:cubicBezTo>
                    <a:cubicBezTo>
                      <a:pt x="40" y="54"/>
                      <a:pt x="40" y="54"/>
                      <a:pt x="40" y="54"/>
                    </a:cubicBezTo>
                    <a:cubicBezTo>
                      <a:pt x="40" y="54"/>
                      <a:pt x="40" y="54"/>
                      <a:pt x="40" y="54"/>
                    </a:cubicBezTo>
                    <a:cubicBezTo>
                      <a:pt x="40" y="54"/>
                      <a:pt x="40" y="54"/>
                      <a:pt x="40" y="54"/>
                    </a:cubicBezTo>
                    <a:cubicBezTo>
                      <a:pt x="40" y="54"/>
                      <a:pt x="40" y="54"/>
                      <a:pt x="40" y="54"/>
                    </a:cubicBezTo>
                    <a:cubicBezTo>
                      <a:pt x="39" y="54"/>
                      <a:pt x="39" y="54"/>
                      <a:pt x="39" y="54"/>
                    </a:cubicBezTo>
                    <a:cubicBezTo>
                      <a:pt x="39" y="54"/>
                      <a:pt x="39" y="54"/>
                      <a:pt x="39" y="54"/>
                    </a:cubicBezTo>
                    <a:cubicBezTo>
                      <a:pt x="39" y="54"/>
                      <a:pt x="39" y="54"/>
                      <a:pt x="39" y="54"/>
                    </a:cubicBezTo>
                    <a:cubicBezTo>
                      <a:pt x="39" y="53"/>
                      <a:pt x="39" y="53"/>
                      <a:pt x="39" y="53"/>
                    </a:cubicBezTo>
                    <a:cubicBezTo>
                      <a:pt x="39" y="53"/>
                      <a:pt x="39" y="53"/>
                      <a:pt x="39" y="53"/>
                    </a:cubicBezTo>
                    <a:cubicBezTo>
                      <a:pt x="39" y="53"/>
                      <a:pt x="39" y="53"/>
                      <a:pt x="39" y="53"/>
                    </a:cubicBezTo>
                    <a:cubicBezTo>
                      <a:pt x="39" y="53"/>
                      <a:pt x="39" y="53"/>
                      <a:pt x="39" y="53"/>
                    </a:cubicBezTo>
                    <a:cubicBezTo>
                      <a:pt x="39" y="53"/>
                      <a:pt x="39" y="53"/>
                      <a:pt x="39" y="53"/>
                    </a:cubicBezTo>
                    <a:cubicBezTo>
                      <a:pt x="39" y="53"/>
                      <a:pt x="39" y="53"/>
                      <a:pt x="39" y="53"/>
                    </a:cubicBezTo>
                    <a:cubicBezTo>
                      <a:pt x="40" y="53"/>
                      <a:pt x="40" y="53"/>
                      <a:pt x="40" y="53"/>
                    </a:cubicBezTo>
                    <a:cubicBezTo>
                      <a:pt x="40" y="53"/>
                      <a:pt x="40" y="53"/>
                      <a:pt x="40" y="53"/>
                    </a:cubicBezTo>
                    <a:cubicBezTo>
                      <a:pt x="40" y="52"/>
                      <a:pt x="40" y="52"/>
                      <a:pt x="40" y="52"/>
                    </a:cubicBezTo>
                    <a:cubicBezTo>
                      <a:pt x="40" y="52"/>
                      <a:pt x="40" y="52"/>
                      <a:pt x="40" y="52"/>
                    </a:cubicBezTo>
                    <a:cubicBezTo>
                      <a:pt x="40" y="52"/>
                      <a:pt x="40" y="52"/>
                      <a:pt x="40" y="52"/>
                    </a:cubicBezTo>
                    <a:cubicBezTo>
                      <a:pt x="40" y="52"/>
                      <a:pt x="40" y="52"/>
                      <a:pt x="40" y="52"/>
                    </a:cubicBezTo>
                    <a:cubicBezTo>
                      <a:pt x="40" y="52"/>
                      <a:pt x="40" y="52"/>
                      <a:pt x="40" y="52"/>
                    </a:cubicBezTo>
                    <a:cubicBezTo>
                      <a:pt x="40" y="52"/>
                      <a:pt x="40" y="52"/>
                      <a:pt x="40" y="52"/>
                    </a:cubicBezTo>
                    <a:cubicBezTo>
                      <a:pt x="40" y="52"/>
                      <a:pt x="40" y="52"/>
                      <a:pt x="40" y="52"/>
                    </a:cubicBezTo>
                    <a:cubicBezTo>
                      <a:pt x="40" y="51"/>
                      <a:pt x="40" y="51"/>
                      <a:pt x="40" y="51"/>
                    </a:cubicBezTo>
                    <a:cubicBezTo>
                      <a:pt x="40" y="51"/>
                      <a:pt x="40" y="51"/>
                      <a:pt x="40" y="51"/>
                    </a:cubicBezTo>
                    <a:cubicBezTo>
                      <a:pt x="40" y="51"/>
                      <a:pt x="40" y="51"/>
                      <a:pt x="40" y="51"/>
                    </a:cubicBezTo>
                    <a:cubicBezTo>
                      <a:pt x="40" y="51"/>
                      <a:pt x="40" y="51"/>
                      <a:pt x="40" y="51"/>
                    </a:cubicBezTo>
                    <a:cubicBezTo>
                      <a:pt x="40" y="51"/>
                      <a:pt x="40" y="51"/>
                      <a:pt x="40" y="51"/>
                    </a:cubicBezTo>
                    <a:cubicBezTo>
                      <a:pt x="40" y="51"/>
                      <a:pt x="40" y="51"/>
                      <a:pt x="40" y="51"/>
                    </a:cubicBezTo>
                    <a:cubicBezTo>
                      <a:pt x="39" y="51"/>
                      <a:pt x="39" y="51"/>
                      <a:pt x="39" y="51"/>
                    </a:cubicBezTo>
                    <a:cubicBezTo>
                      <a:pt x="40" y="51"/>
                      <a:pt x="40" y="51"/>
                      <a:pt x="40" y="51"/>
                    </a:cubicBezTo>
                    <a:cubicBezTo>
                      <a:pt x="40" y="51"/>
                      <a:pt x="40" y="51"/>
                      <a:pt x="40" y="51"/>
                    </a:cubicBezTo>
                    <a:cubicBezTo>
                      <a:pt x="40" y="52"/>
                      <a:pt x="40" y="52"/>
                      <a:pt x="40" y="52"/>
                    </a:cubicBezTo>
                    <a:cubicBezTo>
                      <a:pt x="40" y="52"/>
                      <a:pt x="40" y="52"/>
                      <a:pt x="40" y="52"/>
                    </a:cubicBezTo>
                    <a:cubicBezTo>
                      <a:pt x="40" y="52"/>
                      <a:pt x="40" y="52"/>
                      <a:pt x="40" y="52"/>
                    </a:cubicBezTo>
                    <a:cubicBezTo>
                      <a:pt x="40" y="52"/>
                      <a:pt x="40" y="52"/>
                      <a:pt x="40" y="52"/>
                    </a:cubicBezTo>
                    <a:cubicBezTo>
                      <a:pt x="40" y="52"/>
                      <a:pt x="40" y="52"/>
                      <a:pt x="40" y="52"/>
                    </a:cubicBezTo>
                    <a:cubicBezTo>
                      <a:pt x="40" y="52"/>
                      <a:pt x="40" y="52"/>
                      <a:pt x="40" y="52"/>
                    </a:cubicBezTo>
                    <a:cubicBezTo>
                      <a:pt x="40" y="52"/>
                      <a:pt x="40" y="52"/>
                      <a:pt x="40" y="52"/>
                    </a:cubicBezTo>
                    <a:cubicBezTo>
                      <a:pt x="40" y="52"/>
                      <a:pt x="40" y="52"/>
                      <a:pt x="40" y="52"/>
                    </a:cubicBezTo>
                    <a:cubicBezTo>
                      <a:pt x="40" y="52"/>
                      <a:pt x="40" y="52"/>
                      <a:pt x="40" y="52"/>
                    </a:cubicBezTo>
                    <a:cubicBezTo>
                      <a:pt x="40" y="53"/>
                      <a:pt x="40" y="53"/>
                      <a:pt x="40" y="53"/>
                    </a:cubicBezTo>
                    <a:cubicBezTo>
                      <a:pt x="39" y="52"/>
                      <a:pt x="39" y="52"/>
                      <a:pt x="39" y="52"/>
                    </a:cubicBezTo>
                    <a:cubicBezTo>
                      <a:pt x="39" y="52"/>
                      <a:pt x="39" y="52"/>
                      <a:pt x="39" y="52"/>
                    </a:cubicBezTo>
                    <a:cubicBezTo>
                      <a:pt x="39" y="53"/>
                      <a:pt x="39" y="53"/>
                      <a:pt x="39" y="53"/>
                    </a:cubicBezTo>
                    <a:cubicBezTo>
                      <a:pt x="39" y="53"/>
                      <a:pt x="39" y="53"/>
                      <a:pt x="39" y="53"/>
                    </a:cubicBezTo>
                    <a:cubicBezTo>
                      <a:pt x="39" y="53"/>
                      <a:pt x="39" y="53"/>
                      <a:pt x="39" y="53"/>
                    </a:cubicBezTo>
                    <a:cubicBezTo>
                      <a:pt x="39" y="53"/>
                      <a:pt x="39" y="53"/>
                      <a:pt x="39" y="53"/>
                    </a:cubicBezTo>
                    <a:cubicBezTo>
                      <a:pt x="39" y="53"/>
                      <a:pt x="39" y="53"/>
                      <a:pt x="39" y="53"/>
                    </a:cubicBezTo>
                    <a:cubicBezTo>
                      <a:pt x="39" y="53"/>
                      <a:pt x="39" y="53"/>
                      <a:pt x="39" y="53"/>
                    </a:cubicBezTo>
                    <a:cubicBezTo>
                      <a:pt x="39" y="54"/>
                      <a:pt x="39" y="54"/>
                      <a:pt x="39" y="54"/>
                    </a:cubicBezTo>
                    <a:cubicBezTo>
                      <a:pt x="39" y="54"/>
                      <a:pt x="39" y="54"/>
                      <a:pt x="39" y="54"/>
                    </a:cubicBezTo>
                    <a:cubicBezTo>
                      <a:pt x="39" y="54"/>
                      <a:pt x="39" y="54"/>
                      <a:pt x="39" y="54"/>
                    </a:cubicBezTo>
                    <a:cubicBezTo>
                      <a:pt x="39" y="54"/>
                      <a:pt x="39" y="54"/>
                      <a:pt x="39" y="54"/>
                    </a:cubicBezTo>
                    <a:cubicBezTo>
                      <a:pt x="39" y="54"/>
                      <a:pt x="39" y="54"/>
                      <a:pt x="39" y="54"/>
                    </a:cubicBezTo>
                    <a:cubicBezTo>
                      <a:pt x="40" y="55"/>
                      <a:pt x="40" y="55"/>
                      <a:pt x="40" y="55"/>
                    </a:cubicBezTo>
                    <a:cubicBezTo>
                      <a:pt x="40" y="55"/>
                      <a:pt x="40" y="55"/>
                      <a:pt x="40" y="55"/>
                    </a:cubicBezTo>
                    <a:cubicBezTo>
                      <a:pt x="40" y="55"/>
                      <a:pt x="40" y="55"/>
                      <a:pt x="40" y="55"/>
                    </a:cubicBezTo>
                    <a:cubicBezTo>
                      <a:pt x="40" y="55"/>
                      <a:pt x="40" y="55"/>
                      <a:pt x="40" y="55"/>
                    </a:cubicBezTo>
                    <a:cubicBezTo>
                      <a:pt x="40" y="55"/>
                      <a:pt x="40" y="55"/>
                      <a:pt x="40" y="55"/>
                    </a:cubicBezTo>
                    <a:cubicBezTo>
                      <a:pt x="40" y="55"/>
                      <a:pt x="40" y="55"/>
                      <a:pt x="40" y="55"/>
                    </a:cubicBezTo>
                    <a:cubicBezTo>
                      <a:pt x="40" y="55"/>
                      <a:pt x="40" y="55"/>
                      <a:pt x="40" y="55"/>
                    </a:cubicBezTo>
                    <a:cubicBezTo>
                      <a:pt x="40" y="55"/>
                      <a:pt x="40" y="55"/>
                      <a:pt x="40" y="55"/>
                    </a:cubicBezTo>
                    <a:cubicBezTo>
                      <a:pt x="40" y="55"/>
                      <a:pt x="40" y="55"/>
                      <a:pt x="40" y="55"/>
                    </a:cubicBezTo>
                    <a:cubicBezTo>
                      <a:pt x="40" y="56"/>
                      <a:pt x="40" y="56"/>
                      <a:pt x="40" y="56"/>
                    </a:cubicBezTo>
                    <a:cubicBezTo>
                      <a:pt x="40" y="56"/>
                      <a:pt x="40" y="56"/>
                      <a:pt x="40" y="56"/>
                    </a:cubicBezTo>
                    <a:cubicBezTo>
                      <a:pt x="40" y="56"/>
                      <a:pt x="40" y="56"/>
                      <a:pt x="40" y="56"/>
                    </a:cubicBezTo>
                    <a:cubicBezTo>
                      <a:pt x="40" y="56"/>
                      <a:pt x="40" y="56"/>
                      <a:pt x="40" y="56"/>
                    </a:cubicBezTo>
                    <a:cubicBezTo>
                      <a:pt x="39" y="56"/>
                      <a:pt x="39" y="56"/>
                      <a:pt x="39" y="56"/>
                    </a:cubicBezTo>
                    <a:cubicBezTo>
                      <a:pt x="39" y="56"/>
                      <a:pt x="39" y="56"/>
                      <a:pt x="39" y="56"/>
                    </a:cubicBezTo>
                    <a:cubicBezTo>
                      <a:pt x="39" y="56"/>
                      <a:pt x="39" y="56"/>
                      <a:pt x="39" y="56"/>
                    </a:cubicBezTo>
                    <a:cubicBezTo>
                      <a:pt x="39" y="56"/>
                      <a:pt x="39" y="56"/>
                      <a:pt x="39" y="56"/>
                    </a:cubicBezTo>
                    <a:cubicBezTo>
                      <a:pt x="39" y="56"/>
                      <a:pt x="39" y="56"/>
                      <a:pt x="39" y="56"/>
                    </a:cubicBezTo>
                    <a:cubicBezTo>
                      <a:pt x="39" y="56"/>
                      <a:pt x="39" y="56"/>
                      <a:pt x="39" y="56"/>
                    </a:cubicBezTo>
                    <a:cubicBezTo>
                      <a:pt x="39" y="56"/>
                      <a:pt x="39" y="56"/>
                      <a:pt x="39" y="56"/>
                    </a:cubicBezTo>
                    <a:cubicBezTo>
                      <a:pt x="39" y="56"/>
                      <a:pt x="39" y="56"/>
                      <a:pt x="39" y="56"/>
                    </a:cubicBezTo>
                    <a:cubicBezTo>
                      <a:pt x="39" y="56"/>
                      <a:pt x="39" y="56"/>
                      <a:pt x="39" y="56"/>
                    </a:cubicBezTo>
                    <a:cubicBezTo>
                      <a:pt x="39" y="56"/>
                      <a:pt x="39" y="56"/>
                      <a:pt x="39" y="56"/>
                    </a:cubicBezTo>
                    <a:cubicBezTo>
                      <a:pt x="39" y="57"/>
                      <a:pt x="39" y="57"/>
                      <a:pt x="39" y="57"/>
                    </a:cubicBezTo>
                    <a:cubicBezTo>
                      <a:pt x="38" y="57"/>
                      <a:pt x="38" y="57"/>
                      <a:pt x="38" y="57"/>
                    </a:cubicBezTo>
                    <a:cubicBezTo>
                      <a:pt x="38" y="57"/>
                      <a:pt x="38" y="57"/>
                      <a:pt x="38" y="57"/>
                    </a:cubicBezTo>
                    <a:cubicBezTo>
                      <a:pt x="38" y="57"/>
                      <a:pt x="38" y="57"/>
                      <a:pt x="38" y="57"/>
                    </a:cubicBezTo>
                    <a:cubicBezTo>
                      <a:pt x="38" y="57"/>
                      <a:pt x="38" y="57"/>
                      <a:pt x="38" y="57"/>
                    </a:cubicBezTo>
                    <a:cubicBezTo>
                      <a:pt x="38" y="57"/>
                      <a:pt x="38" y="57"/>
                      <a:pt x="38" y="57"/>
                    </a:cubicBezTo>
                    <a:cubicBezTo>
                      <a:pt x="38" y="57"/>
                      <a:pt x="38" y="57"/>
                      <a:pt x="38" y="57"/>
                    </a:cubicBezTo>
                    <a:cubicBezTo>
                      <a:pt x="38" y="57"/>
                      <a:pt x="38" y="57"/>
                      <a:pt x="38" y="57"/>
                    </a:cubicBezTo>
                    <a:cubicBezTo>
                      <a:pt x="38" y="57"/>
                      <a:pt x="38" y="57"/>
                      <a:pt x="38" y="57"/>
                    </a:cubicBezTo>
                    <a:cubicBezTo>
                      <a:pt x="38" y="57"/>
                      <a:pt x="38" y="57"/>
                      <a:pt x="38" y="57"/>
                    </a:cubicBezTo>
                    <a:cubicBezTo>
                      <a:pt x="37" y="57"/>
                      <a:pt x="37" y="57"/>
                      <a:pt x="37" y="57"/>
                    </a:cubicBezTo>
                    <a:cubicBezTo>
                      <a:pt x="37" y="57"/>
                      <a:pt x="37" y="57"/>
                      <a:pt x="37" y="57"/>
                    </a:cubicBezTo>
                    <a:cubicBezTo>
                      <a:pt x="37" y="57"/>
                      <a:pt x="37" y="57"/>
                      <a:pt x="37" y="57"/>
                    </a:cubicBezTo>
                    <a:cubicBezTo>
                      <a:pt x="37" y="57"/>
                      <a:pt x="37" y="57"/>
                      <a:pt x="37" y="57"/>
                    </a:cubicBezTo>
                    <a:cubicBezTo>
                      <a:pt x="37" y="57"/>
                      <a:pt x="37" y="57"/>
                      <a:pt x="37" y="57"/>
                    </a:cubicBezTo>
                    <a:cubicBezTo>
                      <a:pt x="37" y="57"/>
                      <a:pt x="37" y="57"/>
                      <a:pt x="37" y="57"/>
                    </a:cubicBezTo>
                    <a:cubicBezTo>
                      <a:pt x="37" y="57"/>
                      <a:pt x="37" y="57"/>
                      <a:pt x="37" y="57"/>
                    </a:cubicBezTo>
                    <a:cubicBezTo>
                      <a:pt x="37" y="57"/>
                      <a:pt x="37" y="57"/>
                      <a:pt x="37" y="57"/>
                    </a:cubicBezTo>
                    <a:cubicBezTo>
                      <a:pt x="37" y="57"/>
                      <a:pt x="37" y="57"/>
                      <a:pt x="37" y="57"/>
                    </a:cubicBezTo>
                    <a:cubicBezTo>
                      <a:pt x="37" y="57"/>
                      <a:pt x="37" y="57"/>
                      <a:pt x="37" y="57"/>
                    </a:cubicBezTo>
                    <a:cubicBezTo>
                      <a:pt x="37" y="56"/>
                      <a:pt x="37" y="56"/>
                      <a:pt x="37" y="56"/>
                    </a:cubicBezTo>
                    <a:cubicBezTo>
                      <a:pt x="37" y="57"/>
                      <a:pt x="37" y="57"/>
                      <a:pt x="37" y="57"/>
                    </a:cubicBezTo>
                    <a:cubicBezTo>
                      <a:pt x="37" y="56"/>
                      <a:pt x="37" y="56"/>
                      <a:pt x="37" y="56"/>
                    </a:cubicBezTo>
                    <a:cubicBezTo>
                      <a:pt x="37" y="56"/>
                      <a:pt x="37" y="56"/>
                      <a:pt x="37" y="56"/>
                    </a:cubicBezTo>
                    <a:cubicBezTo>
                      <a:pt x="38" y="56"/>
                      <a:pt x="38" y="56"/>
                      <a:pt x="38" y="56"/>
                    </a:cubicBezTo>
                    <a:cubicBezTo>
                      <a:pt x="38" y="56"/>
                      <a:pt x="38" y="56"/>
                      <a:pt x="38" y="56"/>
                    </a:cubicBezTo>
                    <a:cubicBezTo>
                      <a:pt x="38" y="56"/>
                      <a:pt x="38" y="56"/>
                      <a:pt x="38" y="56"/>
                    </a:cubicBezTo>
                    <a:cubicBezTo>
                      <a:pt x="38" y="56"/>
                      <a:pt x="38" y="56"/>
                      <a:pt x="38" y="56"/>
                    </a:cubicBezTo>
                    <a:cubicBezTo>
                      <a:pt x="38" y="56"/>
                      <a:pt x="38" y="56"/>
                      <a:pt x="38" y="56"/>
                    </a:cubicBezTo>
                    <a:cubicBezTo>
                      <a:pt x="38" y="56"/>
                      <a:pt x="38" y="56"/>
                      <a:pt x="38" y="56"/>
                    </a:cubicBezTo>
                    <a:cubicBezTo>
                      <a:pt x="38" y="56"/>
                      <a:pt x="38" y="56"/>
                      <a:pt x="38" y="56"/>
                    </a:cubicBezTo>
                    <a:cubicBezTo>
                      <a:pt x="38" y="56"/>
                      <a:pt x="38" y="56"/>
                      <a:pt x="38" y="56"/>
                    </a:cubicBezTo>
                    <a:cubicBezTo>
                      <a:pt x="38" y="56"/>
                      <a:pt x="38" y="56"/>
                      <a:pt x="38" y="56"/>
                    </a:cubicBezTo>
                    <a:cubicBezTo>
                      <a:pt x="38" y="56"/>
                      <a:pt x="38" y="56"/>
                      <a:pt x="38" y="56"/>
                    </a:cubicBezTo>
                    <a:cubicBezTo>
                      <a:pt x="38" y="55"/>
                      <a:pt x="38" y="55"/>
                      <a:pt x="38" y="55"/>
                    </a:cubicBezTo>
                    <a:cubicBezTo>
                      <a:pt x="38" y="55"/>
                      <a:pt x="38" y="55"/>
                      <a:pt x="38" y="55"/>
                    </a:cubicBezTo>
                    <a:cubicBezTo>
                      <a:pt x="38" y="55"/>
                      <a:pt x="38" y="55"/>
                      <a:pt x="38" y="55"/>
                    </a:cubicBezTo>
                    <a:cubicBezTo>
                      <a:pt x="38" y="55"/>
                      <a:pt x="38" y="55"/>
                      <a:pt x="38" y="55"/>
                    </a:cubicBezTo>
                    <a:cubicBezTo>
                      <a:pt x="38" y="55"/>
                      <a:pt x="38" y="55"/>
                      <a:pt x="38" y="55"/>
                    </a:cubicBezTo>
                    <a:cubicBezTo>
                      <a:pt x="38" y="55"/>
                      <a:pt x="38" y="55"/>
                      <a:pt x="38" y="55"/>
                    </a:cubicBezTo>
                    <a:cubicBezTo>
                      <a:pt x="38" y="55"/>
                      <a:pt x="38" y="55"/>
                      <a:pt x="38" y="55"/>
                    </a:cubicBezTo>
                    <a:cubicBezTo>
                      <a:pt x="38" y="55"/>
                      <a:pt x="38" y="55"/>
                      <a:pt x="38" y="55"/>
                    </a:cubicBezTo>
                    <a:cubicBezTo>
                      <a:pt x="38" y="55"/>
                      <a:pt x="38" y="55"/>
                      <a:pt x="38" y="55"/>
                    </a:cubicBezTo>
                    <a:cubicBezTo>
                      <a:pt x="37" y="55"/>
                      <a:pt x="37" y="55"/>
                      <a:pt x="37" y="55"/>
                    </a:cubicBezTo>
                    <a:cubicBezTo>
                      <a:pt x="37" y="54"/>
                      <a:pt x="37" y="54"/>
                      <a:pt x="37" y="54"/>
                    </a:cubicBezTo>
                    <a:cubicBezTo>
                      <a:pt x="37" y="54"/>
                      <a:pt x="37" y="54"/>
                      <a:pt x="37" y="54"/>
                    </a:cubicBezTo>
                    <a:cubicBezTo>
                      <a:pt x="37" y="54"/>
                      <a:pt x="37" y="54"/>
                      <a:pt x="37" y="54"/>
                    </a:cubicBezTo>
                    <a:cubicBezTo>
                      <a:pt x="37" y="54"/>
                      <a:pt x="37" y="54"/>
                      <a:pt x="37" y="54"/>
                    </a:cubicBezTo>
                    <a:cubicBezTo>
                      <a:pt x="37" y="54"/>
                      <a:pt x="37" y="54"/>
                      <a:pt x="37" y="54"/>
                    </a:cubicBezTo>
                    <a:cubicBezTo>
                      <a:pt x="37" y="54"/>
                      <a:pt x="37" y="54"/>
                      <a:pt x="37" y="54"/>
                    </a:cubicBezTo>
                    <a:cubicBezTo>
                      <a:pt x="37" y="54"/>
                      <a:pt x="37" y="54"/>
                      <a:pt x="37" y="54"/>
                    </a:cubicBezTo>
                    <a:cubicBezTo>
                      <a:pt x="37" y="54"/>
                      <a:pt x="37" y="54"/>
                      <a:pt x="37" y="54"/>
                    </a:cubicBezTo>
                    <a:cubicBezTo>
                      <a:pt x="37" y="54"/>
                      <a:pt x="37" y="54"/>
                      <a:pt x="37" y="54"/>
                    </a:cubicBezTo>
                    <a:cubicBezTo>
                      <a:pt x="37" y="55"/>
                      <a:pt x="37" y="55"/>
                      <a:pt x="37" y="55"/>
                    </a:cubicBezTo>
                    <a:cubicBezTo>
                      <a:pt x="37" y="55"/>
                      <a:pt x="37" y="55"/>
                      <a:pt x="37" y="55"/>
                    </a:cubicBezTo>
                    <a:cubicBezTo>
                      <a:pt x="37" y="55"/>
                      <a:pt x="37" y="55"/>
                      <a:pt x="37" y="55"/>
                    </a:cubicBezTo>
                    <a:cubicBezTo>
                      <a:pt x="37" y="55"/>
                      <a:pt x="37" y="55"/>
                      <a:pt x="37" y="55"/>
                    </a:cubicBezTo>
                    <a:cubicBezTo>
                      <a:pt x="37" y="55"/>
                      <a:pt x="37" y="55"/>
                      <a:pt x="37" y="55"/>
                    </a:cubicBezTo>
                    <a:cubicBezTo>
                      <a:pt x="37" y="55"/>
                      <a:pt x="37" y="55"/>
                      <a:pt x="37" y="55"/>
                    </a:cubicBezTo>
                    <a:cubicBezTo>
                      <a:pt x="37" y="55"/>
                      <a:pt x="37" y="55"/>
                      <a:pt x="37" y="55"/>
                    </a:cubicBezTo>
                    <a:cubicBezTo>
                      <a:pt x="37" y="56"/>
                      <a:pt x="37" y="56"/>
                      <a:pt x="37" y="56"/>
                    </a:cubicBezTo>
                    <a:cubicBezTo>
                      <a:pt x="37" y="56"/>
                      <a:pt x="37" y="56"/>
                      <a:pt x="37" y="56"/>
                    </a:cubicBezTo>
                    <a:cubicBezTo>
                      <a:pt x="37" y="55"/>
                      <a:pt x="37" y="55"/>
                      <a:pt x="37" y="55"/>
                    </a:cubicBezTo>
                    <a:cubicBezTo>
                      <a:pt x="37" y="55"/>
                      <a:pt x="37" y="55"/>
                      <a:pt x="37" y="55"/>
                    </a:cubicBezTo>
                    <a:cubicBezTo>
                      <a:pt x="37" y="55"/>
                      <a:pt x="37" y="55"/>
                      <a:pt x="37" y="55"/>
                    </a:cubicBezTo>
                    <a:cubicBezTo>
                      <a:pt x="37" y="55"/>
                      <a:pt x="37" y="55"/>
                      <a:pt x="37" y="55"/>
                    </a:cubicBezTo>
                    <a:cubicBezTo>
                      <a:pt x="36" y="55"/>
                      <a:pt x="36" y="55"/>
                      <a:pt x="36" y="55"/>
                    </a:cubicBezTo>
                    <a:cubicBezTo>
                      <a:pt x="36" y="55"/>
                      <a:pt x="36" y="55"/>
                      <a:pt x="36" y="55"/>
                    </a:cubicBezTo>
                    <a:cubicBezTo>
                      <a:pt x="36" y="55"/>
                      <a:pt x="36" y="55"/>
                      <a:pt x="36" y="55"/>
                    </a:cubicBezTo>
                    <a:cubicBezTo>
                      <a:pt x="36" y="55"/>
                      <a:pt x="36" y="55"/>
                      <a:pt x="36" y="55"/>
                    </a:cubicBezTo>
                    <a:cubicBezTo>
                      <a:pt x="36" y="55"/>
                      <a:pt x="36" y="55"/>
                      <a:pt x="36" y="55"/>
                    </a:cubicBezTo>
                    <a:cubicBezTo>
                      <a:pt x="36" y="55"/>
                      <a:pt x="36" y="55"/>
                      <a:pt x="36" y="55"/>
                    </a:cubicBezTo>
                    <a:cubicBezTo>
                      <a:pt x="36" y="55"/>
                      <a:pt x="36" y="55"/>
                      <a:pt x="36" y="55"/>
                    </a:cubicBezTo>
                    <a:cubicBezTo>
                      <a:pt x="36" y="55"/>
                      <a:pt x="36" y="55"/>
                      <a:pt x="36" y="55"/>
                    </a:cubicBezTo>
                    <a:cubicBezTo>
                      <a:pt x="36" y="55"/>
                      <a:pt x="36" y="55"/>
                      <a:pt x="36" y="55"/>
                    </a:cubicBezTo>
                    <a:cubicBezTo>
                      <a:pt x="36" y="55"/>
                      <a:pt x="36" y="55"/>
                      <a:pt x="36" y="55"/>
                    </a:cubicBezTo>
                    <a:cubicBezTo>
                      <a:pt x="36" y="55"/>
                      <a:pt x="36" y="55"/>
                      <a:pt x="36" y="55"/>
                    </a:cubicBezTo>
                    <a:cubicBezTo>
                      <a:pt x="36" y="55"/>
                      <a:pt x="36" y="55"/>
                      <a:pt x="36" y="55"/>
                    </a:cubicBezTo>
                    <a:cubicBezTo>
                      <a:pt x="36" y="55"/>
                      <a:pt x="36" y="55"/>
                      <a:pt x="36" y="55"/>
                    </a:cubicBezTo>
                    <a:cubicBezTo>
                      <a:pt x="36" y="55"/>
                      <a:pt x="36" y="55"/>
                      <a:pt x="36" y="55"/>
                    </a:cubicBezTo>
                    <a:cubicBezTo>
                      <a:pt x="35" y="55"/>
                      <a:pt x="35" y="55"/>
                      <a:pt x="35" y="55"/>
                    </a:cubicBezTo>
                    <a:cubicBezTo>
                      <a:pt x="35" y="55"/>
                      <a:pt x="35" y="55"/>
                      <a:pt x="35" y="55"/>
                    </a:cubicBezTo>
                    <a:cubicBezTo>
                      <a:pt x="35" y="54"/>
                      <a:pt x="35" y="54"/>
                      <a:pt x="35" y="54"/>
                    </a:cubicBezTo>
                    <a:cubicBezTo>
                      <a:pt x="35" y="54"/>
                      <a:pt x="35" y="54"/>
                      <a:pt x="35" y="54"/>
                    </a:cubicBezTo>
                    <a:cubicBezTo>
                      <a:pt x="35" y="54"/>
                      <a:pt x="35" y="54"/>
                      <a:pt x="35" y="54"/>
                    </a:cubicBezTo>
                    <a:cubicBezTo>
                      <a:pt x="35" y="54"/>
                      <a:pt x="35" y="54"/>
                      <a:pt x="35" y="54"/>
                    </a:cubicBezTo>
                    <a:cubicBezTo>
                      <a:pt x="35" y="54"/>
                      <a:pt x="35" y="54"/>
                      <a:pt x="35" y="54"/>
                    </a:cubicBezTo>
                    <a:cubicBezTo>
                      <a:pt x="35" y="54"/>
                      <a:pt x="35" y="54"/>
                      <a:pt x="35" y="54"/>
                    </a:cubicBezTo>
                    <a:cubicBezTo>
                      <a:pt x="35" y="54"/>
                      <a:pt x="35" y="54"/>
                      <a:pt x="35" y="54"/>
                    </a:cubicBezTo>
                    <a:cubicBezTo>
                      <a:pt x="35" y="54"/>
                      <a:pt x="35" y="54"/>
                      <a:pt x="35" y="54"/>
                    </a:cubicBezTo>
                    <a:cubicBezTo>
                      <a:pt x="35" y="53"/>
                      <a:pt x="35" y="53"/>
                      <a:pt x="35" y="53"/>
                    </a:cubicBezTo>
                    <a:cubicBezTo>
                      <a:pt x="35" y="53"/>
                      <a:pt x="35" y="53"/>
                      <a:pt x="35" y="53"/>
                    </a:cubicBezTo>
                    <a:cubicBezTo>
                      <a:pt x="35" y="53"/>
                      <a:pt x="35" y="53"/>
                      <a:pt x="35" y="53"/>
                    </a:cubicBezTo>
                    <a:cubicBezTo>
                      <a:pt x="35" y="52"/>
                      <a:pt x="35" y="52"/>
                      <a:pt x="35" y="52"/>
                    </a:cubicBezTo>
                    <a:cubicBezTo>
                      <a:pt x="35" y="53"/>
                      <a:pt x="35" y="53"/>
                      <a:pt x="35" y="53"/>
                    </a:cubicBezTo>
                    <a:cubicBezTo>
                      <a:pt x="36" y="52"/>
                      <a:pt x="36" y="52"/>
                      <a:pt x="36" y="52"/>
                    </a:cubicBezTo>
                    <a:cubicBezTo>
                      <a:pt x="36" y="52"/>
                      <a:pt x="36" y="52"/>
                      <a:pt x="36" y="52"/>
                    </a:cubicBezTo>
                    <a:cubicBezTo>
                      <a:pt x="36" y="52"/>
                      <a:pt x="36" y="52"/>
                      <a:pt x="36" y="52"/>
                    </a:cubicBezTo>
                    <a:cubicBezTo>
                      <a:pt x="36" y="52"/>
                      <a:pt x="36" y="52"/>
                      <a:pt x="36" y="52"/>
                    </a:cubicBezTo>
                    <a:cubicBezTo>
                      <a:pt x="36" y="52"/>
                      <a:pt x="36" y="52"/>
                      <a:pt x="36" y="52"/>
                    </a:cubicBezTo>
                    <a:cubicBezTo>
                      <a:pt x="36" y="52"/>
                      <a:pt x="36" y="52"/>
                      <a:pt x="36" y="52"/>
                    </a:cubicBezTo>
                    <a:cubicBezTo>
                      <a:pt x="37" y="52"/>
                      <a:pt x="37" y="52"/>
                      <a:pt x="37" y="52"/>
                    </a:cubicBezTo>
                    <a:cubicBezTo>
                      <a:pt x="37" y="52"/>
                      <a:pt x="37" y="52"/>
                      <a:pt x="37" y="52"/>
                    </a:cubicBezTo>
                    <a:cubicBezTo>
                      <a:pt x="37" y="52"/>
                      <a:pt x="37" y="52"/>
                      <a:pt x="37" y="52"/>
                    </a:cubicBezTo>
                    <a:cubicBezTo>
                      <a:pt x="36" y="52"/>
                      <a:pt x="36" y="52"/>
                      <a:pt x="36" y="52"/>
                    </a:cubicBezTo>
                    <a:cubicBezTo>
                      <a:pt x="36" y="52"/>
                      <a:pt x="36" y="52"/>
                      <a:pt x="36" y="52"/>
                    </a:cubicBezTo>
                    <a:cubicBezTo>
                      <a:pt x="36" y="52"/>
                      <a:pt x="36" y="52"/>
                      <a:pt x="36" y="52"/>
                    </a:cubicBezTo>
                    <a:cubicBezTo>
                      <a:pt x="36" y="52"/>
                      <a:pt x="36" y="52"/>
                      <a:pt x="36" y="52"/>
                    </a:cubicBezTo>
                    <a:cubicBezTo>
                      <a:pt x="36" y="51"/>
                      <a:pt x="36" y="51"/>
                      <a:pt x="36" y="51"/>
                    </a:cubicBezTo>
                    <a:cubicBezTo>
                      <a:pt x="36" y="51"/>
                      <a:pt x="36" y="51"/>
                      <a:pt x="36" y="51"/>
                    </a:cubicBezTo>
                    <a:cubicBezTo>
                      <a:pt x="36" y="51"/>
                      <a:pt x="36" y="51"/>
                      <a:pt x="36" y="51"/>
                    </a:cubicBezTo>
                    <a:cubicBezTo>
                      <a:pt x="36" y="51"/>
                      <a:pt x="36" y="51"/>
                      <a:pt x="36" y="51"/>
                    </a:cubicBezTo>
                    <a:cubicBezTo>
                      <a:pt x="36" y="51"/>
                      <a:pt x="36" y="51"/>
                      <a:pt x="36" y="51"/>
                    </a:cubicBezTo>
                    <a:cubicBezTo>
                      <a:pt x="36" y="51"/>
                      <a:pt x="36" y="51"/>
                      <a:pt x="36" y="51"/>
                    </a:cubicBezTo>
                    <a:cubicBezTo>
                      <a:pt x="36" y="51"/>
                      <a:pt x="36" y="51"/>
                      <a:pt x="36" y="51"/>
                    </a:cubicBezTo>
                    <a:cubicBezTo>
                      <a:pt x="36" y="50"/>
                      <a:pt x="36" y="50"/>
                      <a:pt x="36" y="50"/>
                    </a:cubicBezTo>
                    <a:cubicBezTo>
                      <a:pt x="36" y="50"/>
                      <a:pt x="36" y="50"/>
                      <a:pt x="36" y="50"/>
                    </a:cubicBezTo>
                    <a:cubicBezTo>
                      <a:pt x="36" y="50"/>
                      <a:pt x="36" y="50"/>
                      <a:pt x="36" y="50"/>
                    </a:cubicBezTo>
                    <a:cubicBezTo>
                      <a:pt x="36" y="50"/>
                      <a:pt x="36" y="50"/>
                      <a:pt x="36" y="50"/>
                    </a:cubicBezTo>
                    <a:cubicBezTo>
                      <a:pt x="36" y="50"/>
                      <a:pt x="36" y="50"/>
                      <a:pt x="36" y="50"/>
                    </a:cubicBezTo>
                    <a:cubicBezTo>
                      <a:pt x="36" y="50"/>
                      <a:pt x="36" y="50"/>
                      <a:pt x="36" y="50"/>
                    </a:cubicBezTo>
                    <a:cubicBezTo>
                      <a:pt x="36" y="50"/>
                      <a:pt x="36" y="50"/>
                      <a:pt x="36" y="50"/>
                    </a:cubicBezTo>
                    <a:cubicBezTo>
                      <a:pt x="35" y="50"/>
                      <a:pt x="35" y="50"/>
                      <a:pt x="35" y="50"/>
                    </a:cubicBezTo>
                    <a:cubicBezTo>
                      <a:pt x="35" y="50"/>
                      <a:pt x="35" y="50"/>
                      <a:pt x="35" y="50"/>
                    </a:cubicBezTo>
                    <a:cubicBezTo>
                      <a:pt x="36" y="50"/>
                      <a:pt x="36" y="50"/>
                      <a:pt x="36" y="50"/>
                    </a:cubicBezTo>
                    <a:cubicBezTo>
                      <a:pt x="35" y="50"/>
                      <a:pt x="35" y="50"/>
                      <a:pt x="35" y="50"/>
                    </a:cubicBezTo>
                    <a:cubicBezTo>
                      <a:pt x="36" y="50"/>
                      <a:pt x="36" y="50"/>
                      <a:pt x="36" y="50"/>
                    </a:cubicBezTo>
                    <a:cubicBezTo>
                      <a:pt x="36" y="50"/>
                      <a:pt x="36" y="50"/>
                      <a:pt x="36" y="50"/>
                    </a:cubicBezTo>
                    <a:cubicBezTo>
                      <a:pt x="36" y="51"/>
                      <a:pt x="36" y="51"/>
                      <a:pt x="36" y="51"/>
                    </a:cubicBezTo>
                    <a:cubicBezTo>
                      <a:pt x="36" y="51"/>
                      <a:pt x="36" y="51"/>
                      <a:pt x="36" y="51"/>
                    </a:cubicBezTo>
                    <a:cubicBezTo>
                      <a:pt x="36" y="51"/>
                      <a:pt x="36" y="51"/>
                      <a:pt x="36" y="51"/>
                    </a:cubicBezTo>
                    <a:cubicBezTo>
                      <a:pt x="36" y="51"/>
                      <a:pt x="36" y="51"/>
                      <a:pt x="36" y="51"/>
                    </a:cubicBezTo>
                    <a:cubicBezTo>
                      <a:pt x="36" y="51"/>
                      <a:pt x="36" y="51"/>
                      <a:pt x="36" y="51"/>
                    </a:cubicBezTo>
                    <a:cubicBezTo>
                      <a:pt x="36" y="52"/>
                      <a:pt x="36" y="52"/>
                      <a:pt x="36" y="52"/>
                    </a:cubicBezTo>
                    <a:cubicBezTo>
                      <a:pt x="36" y="52"/>
                      <a:pt x="36" y="52"/>
                      <a:pt x="36" y="52"/>
                    </a:cubicBezTo>
                    <a:cubicBezTo>
                      <a:pt x="36" y="52"/>
                      <a:pt x="36" y="52"/>
                      <a:pt x="36" y="52"/>
                    </a:cubicBezTo>
                    <a:cubicBezTo>
                      <a:pt x="36" y="52"/>
                      <a:pt x="36" y="52"/>
                      <a:pt x="36" y="52"/>
                    </a:cubicBezTo>
                    <a:cubicBezTo>
                      <a:pt x="36" y="51"/>
                      <a:pt x="36" y="51"/>
                      <a:pt x="36" y="51"/>
                    </a:cubicBezTo>
                    <a:cubicBezTo>
                      <a:pt x="35" y="52"/>
                      <a:pt x="35" y="52"/>
                      <a:pt x="35" y="52"/>
                    </a:cubicBezTo>
                    <a:cubicBezTo>
                      <a:pt x="35" y="52"/>
                      <a:pt x="35" y="52"/>
                      <a:pt x="35" y="52"/>
                    </a:cubicBezTo>
                    <a:cubicBezTo>
                      <a:pt x="35" y="52"/>
                      <a:pt x="35" y="52"/>
                      <a:pt x="35" y="52"/>
                    </a:cubicBezTo>
                    <a:cubicBezTo>
                      <a:pt x="35" y="52"/>
                      <a:pt x="35" y="52"/>
                      <a:pt x="35" y="52"/>
                    </a:cubicBezTo>
                    <a:cubicBezTo>
                      <a:pt x="35" y="52"/>
                      <a:pt x="35" y="52"/>
                      <a:pt x="35" y="52"/>
                    </a:cubicBezTo>
                    <a:cubicBezTo>
                      <a:pt x="35" y="52"/>
                      <a:pt x="35" y="52"/>
                      <a:pt x="35" y="52"/>
                    </a:cubicBezTo>
                    <a:cubicBezTo>
                      <a:pt x="35" y="52"/>
                      <a:pt x="35" y="52"/>
                      <a:pt x="35" y="52"/>
                    </a:cubicBezTo>
                    <a:cubicBezTo>
                      <a:pt x="34" y="52"/>
                      <a:pt x="34" y="52"/>
                      <a:pt x="34" y="52"/>
                    </a:cubicBezTo>
                    <a:cubicBezTo>
                      <a:pt x="35" y="53"/>
                      <a:pt x="35" y="53"/>
                      <a:pt x="35" y="53"/>
                    </a:cubicBezTo>
                    <a:cubicBezTo>
                      <a:pt x="35" y="53"/>
                      <a:pt x="35" y="53"/>
                      <a:pt x="35" y="53"/>
                    </a:cubicBezTo>
                    <a:cubicBezTo>
                      <a:pt x="35" y="53"/>
                      <a:pt x="35" y="53"/>
                      <a:pt x="35" y="53"/>
                    </a:cubicBezTo>
                    <a:cubicBezTo>
                      <a:pt x="35" y="53"/>
                      <a:pt x="35" y="53"/>
                      <a:pt x="35" y="53"/>
                    </a:cubicBezTo>
                    <a:cubicBezTo>
                      <a:pt x="35" y="53"/>
                      <a:pt x="35" y="53"/>
                      <a:pt x="35" y="53"/>
                    </a:cubicBezTo>
                    <a:cubicBezTo>
                      <a:pt x="35" y="53"/>
                      <a:pt x="35" y="53"/>
                      <a:pt x="35" y="53"/>
                    </a:cubicBezTo>
                    <a:cubicBezTo>
                      <a:pt x="35" y="54"/>
                      <a:pt x="35" y="54"/>
                      <a:pt x="35" y="54"/>
                    </a:cubicBezTo>
                    <a:cubicBezTo>
                      <a:pt x="35" y="54"/>
                      <a:pt x="35" y="54"/>
                      <a:pt x="35" y="54"/>
                    </a:cubicBezTo>
                    <a:cubicBezTo>
                      <a:pt x="35" y="54"/>
                      <a:pt x="35" y="54"/>
                      <a:pt x="35" y="54"/>
                    </a:cubicBezTo>
                    <a:cubicBezTo>
                      <a:pt x="35" y="54"/>
                      <a:pt x="35" y="54"/>
                      <a:pt x="35" y="54"/>
                    </a:cubicBezTo>
                    <a:cubicBezTo>
                      <a:pt x="34" y="54"/>
                      <a:pt x="34" y="54"/>
                      <a:pt x="34" y="54"/>
                    </a:cubicBezTo>
                    <a:cubicBezTo>
                      <a:pt x="34" y="54"/>
                      <a:pt x="34" y="54"/>
                      <a:pt x="34" y="54"/>
                    </a:cubicBezTo>
                    <a:cubicBezTo>
                      <a:pt x="34" y="54"/>
                      <a:pt x="34" y="54"/>
                      <a:pt x="34" y="54"/>
                    </a:cubicBezTo>
                    <a:cubicBezTo>
                      <a:pt x="34" y="54"/>
                      <a:pt x="34" y="54"/>
                      <a:pt x="34" y="54"/>
                    </a:cubicBezTo>
                    <a:cubicBezTo>
                      <a:pt x="34" y="55"/>
                      <a:pt x="34" y="55"/>
                      <a:pt x="34" y="55"/>
                    </a:cubicBezTo>
                    <a:cubicBezTo>
                      <a:pt x="34" y="55"/>
                      <a:pt x="34" y="55"/>
                      <a:pt x="34" y="55"/>
                    </a:cubicBezTo>
                    <a:cubicBezTo>
                      <a:pt x="34" y="55"/>
                      <a:pt x="34" y="55"/>
                      <a:pt x="34" y="55"/>
                    </a:cubicBezTo>
                    <a:cubicBezTo>
                      <a:pt x="34" y="55"/>
                      <a:pt x="34" y="55"/>
                      <a:pt x="34" y="55"/>
                    </a:cubicBezTo>
                    <a:cubicBezTo>
                      <a:pt x="34" y="55"/>
                      <a:pt x="34" y="55"/>
                      <a:pt x="34" y="55"/>
                    </a:cubicBezTo>
                    <a:cubicBezTo>
                      <a:pt x="34" y="55"/>
                      <a:pt x="34" y="55"/>
                      <a:pt x="34" y="55"/>
                    </a:cubicBezTo>
                    <a:cubicBezTo>
                      <a:pt x="34" y="55"/>
                      <a:pt x="34" y="55"/>
                      <a:pt x="34" y="55"/>
                    </a:cubicBezTo>
                    <a:cubicBezTo>
                      <a:pt x="33" y="55"/>
                      <a:pt x="33" y="55"/>
                      <a:pt x="33" y="55"/>
                    </a:cubicBezTo>
                    <a:cubicBezTo>
                      <a:pt x="33" y="55"/>
                      <a:pt x="33" y="55"/>
                      <a:pt x="33" y="55"/>
                    </a:cubicBezTo>
                    <a:cubicBezTo>
                      <a:pt x="33" y="54"/>
                      <a:pt x="33" y="54"/>
                      <a:pt x="33" y="54"/>
                    </a:cubicBezTo>
                    <a:cubicBezTo>
                      <a:pt x="33" y="54"/>
                      <a:pt x="33" y="54"/>
                      <a:pt x="33" y="54"/>
                    </a:cubicBezTo>
                    <a:cubicBezTo>
                      <a:pt x="33" y="54"/>
                      <a:pt x="33" y="54"/>
                      <a:pt x="33" y="54"/>
                    </a:cubicBezTo>
                    <a:cubicBezTo>
                      <a:pt x="33" y="54"/>
                      <a:pt x="33" y="54"/>
                      <a:pt x="33" y="54"/>
                    </a:cubicBezTo>
                    <a:cubicBezTo>
                      <a:pt x="33" y="54"/>
                      <a:pt x="33" y="54"/>
                      <a:pt x="33" y="54"/>
                    </a:cubicBezTo>
                    <a:cubicBezTo>
                      <a:pt x="33" y="54"/>
                      <a:pt x="33" y="54"/>
                      <a:pt x="33" y="54"/>
                    </a:cubicBezTo>
                    <a:cubicBezTo>
                      <a:pt x="33" y="54"/>
                      <a:pt x="33" y="54"/>
                      <a:pt x="33" y="54"/>
                    </a:cubicBezTo>
                    <a:cubicBezTo>
                      <a:pt x="33" y="54"/>
                      <a:pt x="33" y="54"/>
                      <a:pt x="33" y="54"/>
                    </a:cubicBezTo>
                    <a:cubicBezTo>
                      <a:pt x="32" y="54"/>
                      <a:pt x="32" y="54"/>
                      <a:pt x="32" y="54"/>
                    </a:cubicBezTo>
                    <a:cubicBezTo>
                      <a:pt x="32" y="54"/>
                      <a:pt x="32" y="54"/>
                      <a:pt x="32" y="54"/>
                    </a:cubicBezTo>
                    <a:cubicBezTo>
                      <a:pt x="32" y="53"/>
                      <a:pt x="32" y="53"/>
                      <a:pt x="32" y="53"/>
                    </a:cubicBezTo>
                    <a:cubicBezTo>
                      <a:pt x="32" y="53"/>
                      <a:pt x="32" y="53"/>
                      <a:pt x="32" y="53"/>
                    </a:cubicBezTo>
                    <a:cubicBezTo>
                      <a:pt x="32" y="53"/>
                      <a:pt x="32" y="53"/>
                      <a:pt x="32" y="53"/>
                    </a:cubicBezTo>
                    <a:cubicBezTo>
                      <a:pt x="32" y="53"/>
                      <a:pt x="32" y="53"/>
                      <a:pt x="32" y="53"/>
                    </a:cubicBezTo>
                    <a:cubicBezTo>
                      <a:pt x="32" y="53"/>
                      <a:pt x="32" y="53"/>
                      <a:pt x="32" y="53"/>
                    </a:cubicBezTo>
                    <a:cubicBezTo>
                      <a:pt x="32" y="53"/>
                      <a:pt x="32" y="53"/>
                      <a:pt x="32" y="53"/>
                    </a:cubicBezTo>
                    <a:cubicBezTo>
                      <a:pt x="31" y="53"/>
                      <a:pt x="31" y="53"/>
                      <a:pt x="31" y="53"/>
                    </a:cubicBezTo>
                    <a:cubicBezTo>
                      <a:pt x="32" y="53"/>
                      <a:pt x="32" y="53"/>
                      <a:pt x="32" y="53"/>
                    </a:cubicBezTo>
                    <a:cubicBezTo>
                      <a:pt x="31" y="52"/>
                      <a:pt x="31" y="52"/>
                      <a:pt x="31" y="52"/>
                    </a:cubicBezTo>
                    <a:cubicBezTo>
                      <a:pt x="31" y="52"/>
                      <a:pt x="31" y="52"/>
                      <a:pt x="31" y="52"/>
                    </a:cubicBezTo>
                    <a:cubicBezTo>
                      <a:pt x="31" y="52"/>
                      <a:pt x="31" y="52"/>
                      <a:pt x="31" y="52"/>
                    </a:cubicBezTo>
                    <a:cubicBezTo>
                      <a:pt x="32" y="52"/>
                      <a:pt x="32" y="52"/>
                      <a:pt x="32" y="52"/>
                    </a:cubicBezTo>
                    <a:cubicBezTo>
                      <a:pt x="32" y="52"/>
                      <a:pt x="32" y="52"/>
                      <a:pt x="32" y="52"/>
                    </a:cubicBezTo>
                    <a:cubicBezTo>
                      <a:pt x="31" y="52"/>
                      <a:pt x="31" y="52"/>
                      <a:pt x="31" y="52"/>
                    </a:cubicBezTo>
                    <a:cubicBezTo>
                      <a:pt x="31" y="52"/>
                      <a:pt x="31" y="52"/>
                      <a:pt x="31" y="52"/>
                    </a:cubicBezTo>
                    <a:cubicBezTo>
                      <a:pt x="31" y="52"/>
                      <a:pt x="31" y="52"/>
                      <a:pt x="31" y="52"/>
                    </a:cubicBezTo>
                    <a:cubicBezTo>
                      <a:pt x="31" y="53"/>
                      <a:pt x="31" y="53"/>
                      <a:pt x="31" y="53"/>
                    </a:cubicBezTo>
                    <a:cubicBezTo>
                      <a:pt x="31" y="53"/>
                      <a:pt x="31" y="53"/>
                      <a:pt x="31" y="53"/>
                    </a:cubicBezTo>
                    <a:cubicBezTo>
                      <a:pt x="31" y="53"/>
                      <a:pt x="31" y="53"/>
                      <a:pt x="31" y="53"/>
                    </a:cubicBezTo>
                    <a:cubicBezTo>
                      <a:pt x="31" y="53"/>
                      <a:pt x="31" y="53"/>
                      <a:pt x="31" y="53"/>
                    </a:cubicBezTo>
                    <a:cubicBezTo>
                      <a:pt x="31" y="53"/>
                      <a:pt x="31" y="53"/>
                      <a:pt x="31" y="53"/>
                    </a:cubicBezTo>
                    <a:cubicBezTo>
                      <a:pt x="31" y="53"/>
                      <a:pt x="31" y="53"/>
                      <a:pt x="31" y="53"/>
                    </a:cubicBezTo>
                    <a:cubicBezTo>
                      <a:pt x="31" y="53"/>
                      <a:pt x="31" y="53"/>
                      <a:pt x="31" y="53"/>
                    </a:cubicBezTo>
                    <a:cubicBezTo>
                      <a:pt x="31" y="53"/>
                      <a:pt x="31" y="53"/>
                      <a:pt x="31" y="53"/>
                    </a:cubicBezTo>
                    <a:cubicBezTo>
                      <a:pt x="31" y="53"/>
                      <a:pt x="31" y="53"/>
                      <a:pt x="31" y="53"/>
                    </a:cubicBezTo>
                    <a:cubicBezTo>
                      <a:pt x="31" y="53"/>
                      <a:pt x="31" y="53"/>
                      <a:pt x="31" y="53"/>
                    </a:cubicBezTo>
                    <a:cubicBezTo>
                      <a:pt x="30" y="53"/>
                      <a:pt x="30" y="53"/>
                      <a:pt x="30" y="53"/>
                    </a:cubicBezTo>
                    <a:cubicBezTo>
                      <a:pt x="31" y="53"/>
                      <a:pt x="31" y="53"/>
                      <a:pt x="31" y="53"/>
                    </a:cubicBezTo>
                    <a:cubicBezTo>
                      <a:pt x="30" y="53"/>
                      <a:pt x="30" y="53"/>
                      <a:pt x="30" y="53"/>
                    </a:cubicBezTo>
                    <a:cubicBezTo>
                      <a:pt x="30" y="53"/>
                      <a:pt x="30" y="53"/>
                      <a:pt x="30" y="53"/>
                    </a:cubicBezTo>
                    <a:cubicBezTo>
                      <a:pt x="30" y="53"/>
                      <a:pt x="30" y="53"/>
                      <a:pt x="30" y="53"/>
                    </a:cubicBezTo>
                    <a:cubicBezTo>
                      <a:pt x="30" y="53"/>
                      <a:pt x="30" y="53"/>
                      <a:pt x="30" y="53"/>
                    </a:cubicBezTo>
                    <a:cubicBezTo>
                      <a:pt x="30" y="53"/>
                      <a:pt x="30" y="53"/>
                      <a:pt x="30" y="53"/>
                    </a:cubicBezTo>
                    <a:cubicBezTo>
                      <a:pt x="30" y="53"/>
                      <a:pt x="30" y="53"/>
                      <a:pt x="30" y="53"/>
                    </a:cubicBezTo>
                    <a:cubicBezTo>
                      <a:pt x="30" y="53"/>
                      <a:pt x="30" y="53"/>
                      <a:pt x="30" y="53"/>
                    </a:cubicBezTo>
                    <a:cubicBezTo>
                      <a:pt x="30" y="53"/>
                      <a:pt x="30" y="53"/>
                      <a:pt x="30" y="53"/>
                    </a:cubicBezTo>
                    <a:cubicBezTo>
                      <a:pt x="30" y="53"/>
                      <a:pt x="30" y="53"/>
                      <a:pt x="30" y="53"/>
                    </a:cubicBezTo>
                    <a:cubicBezTo>
                      <a:pt x="30" y="53"/>
                      <a:pt x="30" y="53"/>
                      <a:pt x="30" y="53"/>
                    </a:cubicBezTo>
                    <a:cubicBezTo>
                      <a:pt x="30" y="53"/>
                      <a:pt x="30" y="53"/>
                      <a:pt x="30" y="53"/>
                    </a:cubicBezTo>
                    <a:cubicBezTo>
                      <a:pt x="30" y="53"/>
                      <a:pt x="30" y="53"/>
                      <a:pt x="30" y="53"/>
                    </a:cubicBezTo>
                    <a:cubicBezTo>
                      <a:pt x="30" y="53"/>
                      <a:pt x="30" y="53"/>
                      <a:pt x="30" y="53"/>
                    </a:cubicBezTo>
                    <a:cubicBezTo>
                      <a:pt x="30" y="53"/>
                      <a:pt x="30" y="53"/>
                      <a:pt x="30" y="53"/>
                    </a:cubicBezTo>
                    <a:cubicBezTo>
                      <a:pt x="30" y="53"/>
                      <a:pt x="30" y="53"/>
                      <a:pt x="30" y="53"/>
                    </a:cubicBezTo>
                    <a:cubicBezTo>
                      <a:pt x="30" y="53"/>
                      <a:pt x="30" y="53"/>
                      <a:pt x="30" y="53"/>
                    </a:cubicBezTo>
                    <a:cubicBezTo>
                      <a:pt x="30" y="53"/>
                      <a:pt x="30" y="53"/>
                      <a:pt x="30" y="53"/>
                    </a:cubicBezTo>
                    <a:cubicBezTo>
                      <a:pt x="30" y="53"/>
                      <a:pt x="30" y="53"/>
                      <a:pt x="30" y="53"/>
                    </a:cubicBezTo>
                    <a:cubicBezTo>
                      <a:pt x="30" y="53"/>
                      <a:pt x="30" y="53"/>
                      <a:pt x="30" y="53"/>
                    </a:cubicBezTo>
                    <a:cubicBezTo>
                      <a:pt x="29" y="53"/>
                      <a:pt x="29" y="53"/>
                      <a:pt x="29" y="53"/>
                    </a:cubicBezTo>
                    <a:cubicBezTo>
                      <a:pt x="29" y="53"/>
                      <a:pt x="29" y="53"/>
                      <a:pt x="29" y="53"/>
                    </a:cubicBezTo>
                    <a:cubicBezTo>
                      <a:pt x="29" y="53"/>
                      <a:pt x="29" y="53"/>
                      <a:pt x="29" y="53"/>
                    </a:cubicBezTo>
                    <a:cubicBezTo>
                      <a:pt x="29" y="53"/>
                      <a:pt x="29" y="53"/>
                      <a:pt x="29" y="53"/>
                    </a:cubicBezTo>
                    <a:cubicBezTo>
                      <a:pt x="29" y="52"/>
                      <a:pt x="29" y="52"/>
                      <a:pt x="29" y="52"/>
                    </a:cubicBezTo>
                    <a:cubicBezTo>
                      <a:pt x="29" y="53"/>
                      <a:pt x="29" y="53"/>
                      <a:pt x="29" y="53"/>
                    </a:cubicBezTo>
                    <a:cubicBezTo>
                      <a:pt x="29" y="52"/>
                      <a:pt x="29" y="52"/>
                      <a:pt x="29" y="52"/>
                    </a:cubicBezTo>
                    <a:cubicBezTo>
                      <a:pt x="29" y="52"/>
                      <a:pt x="29" y="52"/>
                      <a:pt x="29" y="52"/>
                    </a:cubicBezTo>
                    <a:cubicBezTo>
                      <a:pt x="29" y="52"/>
                      <a:pt x="29" y="52"/>
                      <a:pt x="29" y="52"/>
                    </a:cubicBezTo>
                    <a:cubicBezTo>
                      <a:pt x="29" y="52"/>
                      <a:pt x="29" y="52"/>
                      <a:pt x="29" y="52"/>
                    </a:cubicBezTo>
                    <a:cubicBezTo>
                      <a:pt x="29" y="52"/>
                      <a:pt x="29" y="52"/>
                      <a:pt x="29" y="52"/>
                    </a:cubicBezTo>
                    <a:cubicBezTo>
                      <a:pt x="28" y="52"/>
                      <a:pt x="28" y="52"/>
                      <a:pt x="28" y="52"/>
                    </a:cubicBezTo>
                    <a:cubicBezTo>
                      <a:pt x="28" y="52"/>
                      <a:pt x="28" y="52"/>
                      <a:pt x="28" y="52"/>
                    </a:cubicBezTo>
                    <a:cubicBezTo>
                      <a:pt x="28" y="52"/>
                      <a:pt x="28" y="52"/>
                      <a:pt x="28" y="52"/>
                    </a:cubicBezTo>
                    <a:cubicBezTo>
                      <a:pt x="28" y="52"/>
                      <a:pt x="28" y="52"/>
                      <a:pt x="28" y="52"/>
                    </a:cubicBezTo>
                    <a:cubicBezTo>
                      <a:pt x="28" y="52"/>
                      <a:pt x="28" y="52"/>
                      <a:pt x="28" y="52"/>
                    </a:cubicBezTo>
                    <a:cubicBezTo>
                      <a:pt x="28" y="52"/>
                      <a:pt x="28" y="52"/>
                      <a:pt x="28" y="52"/>
                    </a:cubicBezTo>
                    <a:cubicBezTo>
                      <a:pt x="28" y="52"/>
                      <a:pt x="28" y="52"/>
                      <a:pt x="28" y="52"/>
                    </a:cubicBezTo>
                    <a:cubicBezTo>
                      <a:pt x="28" y="51"/>
                      <a:pt x="28" y="51"/>
                      <a:pt x="28" y="51"/>
                    </a:cubicBezTo>
                    <a:cubicBezTo>
                      <a:pt x="28" y="51"/>
                      <a:pt x="28" y="51"/>
                      <a:pt x="28" y="51"/>
                    </a:cubicBezTo>
                    <a:cubicBezTo>
                      <a:pt x="28" y="51"/>
                      <a:pt x="28" y="51"/>
                      <a:pt x="28" y="51"/>
                    </a:cubicBezTo>
                    <a:cubicBezTo>
                      <a:pt x="28" y="51"/>
                      <a:pt x="28" y="51"/>
                      <a:pt x="28"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0"/>
                      <a:pt x="27" y="50"/>
                      <a:pt x="27" y="50"/>
                    </a:cubicBezTo>
                    <a:cubicBezTo>
                      <a:pt x="26" y="51"/>
                      <a:pt x="26" y="51"/>
                      <a:pt x="26" y="51"/>
                    </a:cubicBezTo>
                    <a:cubicBezTo>
                      <a:pt x="26" y="50"/>
                      <a:pt x="26" y="50"/>
                      <a:pt x="26" y="50"/>
                    </a:cubicBezTo>
                    <a:cubicBezTo>
                      <a:pt x="26" y="50"/>
                      <a:pt x="26" y="50"/>
                      <a:pt x="26" y="50"/>
                    </a:cubicBezTo>
                    <a:cubicBezTo>
                      <a:pt x="26" y="50"/>
                      <a:pt x="26" y="50"/>
                      <a:pt x="26" y="50"/>
                    </a:cubicBezTo>
                    <a:cubicBezTo>
                      <a:pt x="26" y="50"/>
                      <a:pt x="26" y="50"/>
                      <a:pt x="26" y="50"/>
                    </a:cubicBezTo>
                    <a:cubicBezTo>
                      <a:pt x="26" y="50"/>
                      <a:pt x="26" y="50"/>
                      <a:pt x="26" y="50"/>
                    </a:cubicBezTo>
                    <a:cubicBezTo>
                      <a:pt x="26" y="50"/>
                      <a:pt x="26" y="50"/>
                      <a:pt x="26" y="50"/>
                    </a:cubicBezTo>
                    <a:cubicBezTo>
                      <a:pt x="26" y="50"/>
                      <a:pt x="26" y="50"/>
                      <a:pt x="26" y="50"/>
                    </a:cubicBezTo>
                    <a:cubicBezTo>
                      <a:pt x="26" y="50"/>
                      <a:pt x="26" y="50"/>
                      <a:pt x="26" y="50"/>
                    </a:cubicBezTo>
                    <a:cubicBezTo>
                      <a:pt x="26" y="49"/>
                      <a:pt x="26" y="49"/>
                      <a:pt x="26" y="49"/>
                    </a:cubicBezTo>
                    <a:cubicBezTo>
                      <a:pt x="26" y="49"/>
                      <a:pt x="26" y="49"/>
                      <a:pt x="26" y="49"/>
                    </a:cubicBezTo>
                    <a:cubicBezTo>
                      <a:pt x="26" y="49"/>
                      <a:pt x="26" y="49"/>
                      <a:pt x="26" y="49"/>
                    </a:cubicBezTo>
                    <a:cubicBezTo>
                      <a:pt x="26" y="49"/>
                      <a:pt x="26" y="49"/>
                      <a:pt x="26" y="49"/>
                    </a:cubicBezTo>
                    <a:cubicBezTo>
                      <a:pt x="26" y="49"/>
                      <a:pt x="26" y="49"/>
                      <a:pt x="26" y="49"/>
                    </a:cubicBezTo>
                    <a:cubicBezTo>
                      <a:pt x="26" y="49"/>
                      <a:pt x="26" y="49"/>
                      <a:pt x="26" y="49"/>
                    </a:cubicBezTo>
                    <a:cubicBezTo>
                      <a:pt x="26" y="49"/>
                      <a:pt x="26" y="49"/>
                      <a:pt x="26" y="49"/>
                    </a:cubicBezTo>
                    <a:cubicBezTo>
                      <a:pt x="26" y="49"/>
                      <a:pt x="26" y="49"/>
                      <a:pt x="26" y="49"/>
                    </a:cubicBezTo>
                    <a:cubicBezTo>
                      <a:pt x="26" y="49"/>
                      <a:pt x="26" y="49"/>
                      <a:pt x="26" y="49"/>
                    </a:cubicBezTo>
                    <a:cubicBezTo>
                      <a:pt x="26" y="49"/>
                      <a:pt x="26" y="49"/>
                      <a:pt x="26" y="49"/>
                    </a:cubicBezTo>
                    <a:cubicBezTo>
                      <a:pt x="26" y="49"/>
                      <a:pt x="26" y="49"/>
                      <a:pt x="26" y="49"/>
                    </a:cubicBezTo>
                    <a:cubicBezTo>
                      <a:pt x="26" y="49"/>
                      <a:pt x="26" y="49"/>
                      <a:pt x="26" y="49"/>
                    </a:cubicBezTo>
                    <a:cubicBezTo>
                      <a:pt x="26" y="49"/>
                      <a:pt x="26" y="49"/>
                      <a:pt x="26" y="49"/>
                    </a:cubicBezTo>
                    <a:cubicBezTo>
                      <a:pt x="26" y="49"/>
                      <a:pt x="26" y="49"/>
                      <a:pt x="26" y="49"/>
                    </a:cubicBezTo>
                    <a:cubicBezTo>
                      <a:pt x="26" y="49"/>
                      <a:pt x="26" y="49"/>
                      <a:pt x="26" y="49"/>
                    </a:cubicBezTo>
                    <a:cubicBezTo>
                      <a:pt x="26" y="49"/>
                      <a:pt x="26" y="49"/>
                      <a:pt x="26" y="49"/>
                    </a:cubicBezTo>
                    <a:cubicBezTo>
                      <a:pt x="26" y="49"/>
                      <a:pt x="26" y="49"/>
                      <a:pt x="26" y="49"/>
                    </a:cubicBezTo>
                    <a:cubicBezTo>
                      <a:pt x="26" y="49"/>
                      <a:pt x="26" y="49"/>
                      <a:pt x="26" y="49"/>
                    </a:cubicBezTo>
                    <a:cubicBezTo>
                      <a:pt x="26" y="49"/>
                      <a:pt x="26" y="49"/>
                      <a:pt x="26" y="49"/>
                    </a:cubicBezTo>
                    <a:cubicBezTo>
                      <a:pt x="26" y="49"/>
                      <a:pt x="26" y="49"/>
                      <a:pt x="26" y="49"/>
                    </a:cubicBezTo>
                    <a:cubicBezTo>
                      <a:pt x="25" y="49"/>
                      <a:pt x="25" y="49"/>
                      <a:pt x="25" y="49"/>
                    </a:cubicBezTo>
                    <a:cubicBezTo>
                      <a:pt x="25" y="49"/>
                      <a:pt x="25" y="49"/>
                      <a:pt x="25" y="49"/>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8"/>
                      <a:pt x="25" y="48"/>
                      <a:pt x="25" y="48"/>
                    </a:cubicBezTo>
                    <a:cubicBezTo>
                      <a:pt x="25" y="49"/>
                      <a:pt x="25" y="49"/>
                      <a:pt x="25" y="49"/>
                    </a:cubicBezTo>
                    <a:cubicBezTo>
                      <a:pt x="24" y="48"/>
                      <a:pt x="24" y="48"/>
                      <a:pt x="24" y="48"/>
                    </a:cubicBezTo>
                    <a:cubicBezTo>
                      <a:pt x="24" y="48"/>
                      <a:pt x="24" y="48"/>
                      <a:pt x="24" y="48"/>
                    </a:cubicBezTo>
                    <a:cubicBezTo>
                      <a:pt x="24" y="48"/>
                      <a:pt x="24" y="48"/>
                      <a:pt x="24" y="48"/>
                    </a:cubicBezTo>
                    <a:cubicBezTo>
                      <a:pt x="24" y="48"/>
                      <a:pt x="24" y="48"/>
                      <a:pt x="24" y="48"/>
                    </a:cubicBezTo>
                    <a:cubicBezTo>
                      <a:pt x="24" y="48"/>
                      <a:pt x="24" y="48"/>
                      <a:pt x="24" y="48"/>
                    </a:cubicBezTo>
                    <a:cubicBezTo>
                      <a:pt x="24" y="48"/>
                      <a:pt x="24" y="48"/>
                      <a:pt x="24" y="48"/>
                    </a:cubicBezTo>
                    <a:cubicBezTo>
                      <a:pt x="24" y="48"/>
                      <a:pt x="24" y="48"/>
                      <a:pt x="24" y="48"/>
                    </a:cubicBezTo>
                    <a:cubicBezTo>
                      <a:pt x="24" y="48"/>
                      <a:pt x="24" y="48"/>
                      <a:pt x="24" y="48"/>
                    </a:cubicBezTo>
                    <a:cubicBezTo>
                      <a:pt x="24" y="47"/>
                      <a:pt x="24" y="47"/>
                      <a:pt x="24" y="47"/>
                    </a:cubicBezTo>
                    <a:cubicBezTo>
                      <a:pt x="24" y="48"/>
                      <a:pt x="24" y="48"/>
                      <a:pt x="24" y="48"/>
                    </a:cubicBezTo>
                    <a:cubicBezTo>
                      <a:pt x="24" y="48"/>
                      <a:pt x="24" y="48"/>
                      <a:pt x="24" y="48"/>
                    </a:cubicBezTo>
                    <a:cubicBezTo>
                      <a:pt x="24" y="48"/>
                      <a:pt x="24" y="48"/>
                      <a:pt x="24" y="48"/>
                    </a:cubicBezTo>
                    <a:cubicBezTo>
                      <a:pt x="24" y="48"/>
                      <a:pt x="24" y="48"/>
                      <a:pt x="24" y="48"/>
                    </a:cubicBezTo>
                    <a:cubicBezTo>
                      <a:pt x="23" y="48"/>
                      <a:pt x="23" y="48"/>
                      <a:pt x="23" y="48"/>
                    </a:cubicBezTo>
                    <a:cubicBezTo>
                      <a:pt x="23" y="48"/>
                      <a:pt x="23" y="48"/>
                      <a:pt x="23" y="48"/>
                    </a:cubicBezTo>
                    <a:cubicBezTo>
                      <a:pt x="23" y="48"/>
                      <a:pt x="23" y="48"/>
                      <a:pt x="23" y="48"/>
                    </a:cubicBezTo>
                    <a:cubicBezTo>
                      <a:pt x="23" y="48"/>
                      <a:pt x="23" y="48"/>
                      <a:pt x="23" y="48"/>
                    </a:cubicBezTo>
                    <a:cubicBezTo>
                      <a:pt x="23" y="48"/>
                      <a:pt x="23" y="48"/>
                      <a:pt x="23" y="48"/>
                    </a:cubicBezTo>
                    <a:cubicBezTo>
                      <a:pt x="23" y="48"/>
                      <a:pt x="23" y="48"/>
                      <a:pt x="23" y="48"/>
                    </a:cubicBezTo>
                    <a:cubicBezTo>
                      <a:pt x="23" y="48"/>
                      <a:pt x="23" y="48"/>
                      <a:pt x="23" y="48"/>
                    </a:cubicBezTo>
                    <a:cubicBezTo>
                      <a:pt x="23" y="48"/>
                      <a:pt x="23" y="48"/>
                      <a:pt x="23" y="48"/>
                    </a:cubicBezTo>
                    <a:cubicBezTo>
                      <a:pt x="22" y="48"/>
                      <a:pt x="22" y="48"/>
                      <a:pt x="22" y="48"/>
                    </a:cubicBezTo>
                    <a:cubicBezTo>
                      <a:pt x="22" y="47"/>
                      <a:pt x="22" y="47"/>
                      <a:pt x="22" y="47"/>
                    </a:cubicBezTo>
                    <a:cubicBezTo>
                      <a:pt x="22" y="47"/>
                      <a:pt x="22" y="47"/>
                      <a:pt x="22" y="47"/>
                    </a:cubicBezTo>
                    <a:cubicBezTo>
                      <a:pt x="22" y="47"/>
                      <a:pt x="22" y="47"/>
                      <a:pt x="22" y="47"/>
                    </a:cubicBezTo>
                    <a:cubicBezTo>
                      <a:pt x="22" y="47"/>
                      <a:pt x="22" y="47"/>
                      <a:pt x="22" y="47"/>
                    </a:cubicBezTo>
                    <a:cubicBezTo>
                      <a:pt x="22" y="47"/>
                      <a:pt x="22" y="47"/>
                      <a:pt x="22" y="47"/>
                    </a:cubicBezTo>
                    <a:cubicBezTo>
                      <a:pt x="22" y="47"/>
                      <a:pt x="22" y="47"/>
                      <a:pt x="22" y="47"/>
                    </a:cubicBezTo>
                    <a:cubicBezTo>
                      <a:pt x="21" y="47"/>
                      <a:pt x="21" y="47"/>
                      <a:pt x="21" y="47"/>
                    </a:cubicBezTo>
                    <a:cubicBezTo>
                      <a:pt x="21" y="47"/>
                      <a:pt x="21" y="47"/>
                      <a:pt x="21" y="47"/>
                    </a:cubicBezTo>
                    <a:cubicBezTo>
                      <a:pt x="21" y="47"/>
                      <a:pt x="21" y="47"/>
                      <a:pt x="21" y="47"/>
                    </a:cubicBezTo>
                    <a:cubicBezTo>
                      <a:pt x="21" y="47"/>
                      <a:pt x="21" y="47"/>
                      <a:pt x="21" y="47"/>
                    </a:cubicBezTo>
                    <a:cubicBezTo>
                      <a:pt x="21" y="46"/>
                      <a:pt x="21" y="46"/>
                      <a:pt x="21" y="46"/>
                    </a:cubicBezTo>
                    <a:cubicBezTo>
                      <a:pt x="21" y="46"/>
                      <a:pt x="21" y="46"/>
                      <a:pt x="21" y="46"/>
                    </a:cubicBezTo>
                    <a:cubicBezTo>
                      <a:pt x="21" y="46"/>
                      <a:pt x="21" y="46"/>
                      <a:pt x="21" y="46"/>
                    </a:cubicBezTo>
                    <a:cubicBezTo>
                      <a:pt x="22" y="46"/>
                      <a:pt x="22" y="46"/>
                      <a:pt x="22" y="46"/>
                    </a:cubicBezTo>
                    <a:cubicBezTo>
                      <a:pt x="22" y="46"/>
                      <a:pt x="22" y="46"/>
                      <a:pt x="22" y="46"/>
                    </a:cubicBezTo>
                    <a:cubicBezTo>
                      <a:pt x="22" y="46"/>
                      <a:pt x="22" y="46"/>
                      <a:pt x="22" y="46"/>
                    </a:cubicBezTo>
                    <a:cubicBezTo>
                      <a:pt x="22" y="46"/>
                      <a:pt x="22" y="46"/>
                      <a:pt x="22" y="46"/>
                    </a:cubicBezTo>
                    <a:cubicBezTo>
                      <a:pt x="22" y="46"/>
                      <a:pt x="22" y="46"/>
                      <a:pt x="22" y="46"/>
                    </a:cubicBezTo>
                    <a:cubicBezTo>
                      <a:pt x="22" y="46"/>
                      <a:pt x="22" y="46"/>
                      <a:pt x="22" y="46"/>
                    </a:cubicBezTo>
                    <a:cubicBezTo>
                      <a:pt x="22" y="46"/>
                      <a:pt x="22" y="46"/>
                      <a:pt x="22" y="46"/>
                    </a:cubicBezTo>
                    <a:cubicBezTo>
                      <a:pt x="22" y="46"/>
                      <a:pt x="22" y="46"/>
                      <a:pt x="22" y="46"/>
                    </a:cubicBezTo>
                    <a:cubicBezTo>
                      <a:pt x="22" y="46"/>
                      <a:pt x="22" y="46"/>
                      <a:pt x="22" y="46"/>
                    </a:cubicBezTo>
                    <a:cubicBezTo>
                      <a:pt x="22" y="46"/>
                      <a:pt x="22" y="46"/>
                      <a:pt x="22" y="46"/>
                    </a:cubicBezTo>
                    <a:cubicBezTo>
                      <a:pt x="22" y="46"/>
                      <a:pt x="22" y="46"/>
                      <a:pt x="22" y="46"/>
                    </a:cubicBezTo>
                    <a:cubicBezTo>
                      <a:pt x="22" y="46"/>
                      <a:pt x="22" y="46"/>
                      <a:pt x="22" y="46"/>
                    </a:cubicBezTo>
                    <a:cubicBezTo>
                      <a:pt x="22" y="46"/>
                      <a:pt x="22" y="46"/>
                      <a:pt x="22" y="46"/>
                    </a:cubicBezTo>
                    <a:cubicBezTo>
                      <a:pt x="21" y="46"/>
                      <a:pt x="21" y="46"/>
                      <a:pt x="21" y="46"/>
                    </a:cubicBezTo>
                    <a:cubicBezTo>
                      <a:pt x="21" y="46"/>
                      <a:pt x="21" y="46"/>
                      <a:pt x="21" y="46"/>
                    </a:cubicBezTo>
                    <a:cubicBezTo>
                      <a:pt x="21" y="45"/>
                      <a:pt x="21" y="45"/>
                      <a:pt x="21" y="45"/>
                    </a:cubicBezTo>
                    <a:cubicBezTo>
                      <a:pt x="21" y="45"/>
                      <a:pt x="21" y="45"/>
                      <a:pt x="21" y="45"/>
                    </a:cubicBezTo>
                    <a:cubicBezTo>
                      <a:pt x="22" y="45"/>
                      <a:pt x="22" y="45"/>
                      <a:pt x="22" y="45"/>
                    </a:cubicBezTo>
                    <a:cubicBezTo>
                      <a:pt x="22" y="45"/>
                      <a:pt x="22" y="45"/>
                      <a:pt x="22" y="45"/>
                    </a:cubicBezTo>
                    <a:cubicBezTo>
                      <a:pt x="22" y="45"/>
                      <a:pt x="22" y="45"/>
                      <a:pt x="22" y="45"/>
                    </a:cubicBezTo>
                    <a:cubicBezTo>
                      <a:pt x="22" y="45"/>
                      <a:pt x="22" y="45"/>
                      <a:pt x="22" y="45"/>
                    </a:cubicBezTo>
                    <a:cubicBezTo>
                      <a:pt x="21" y="45"/>
                      <a:pt x="21" y="45"/>
                      <a:pt x="21" y="45"/>
                    </a:cubicBezTo>
                    <a:cubicBezTo>
                      <a:pt x="21" y="45"/>
                      <a:pt x="21" y="45"/>
                      <a:pt x="21" y="45"/>
                    </a:cubicBezTo>
                    <a:cubicBezTo>
                      <a:pt x="21" y="44"/>
                      <a:pt x="21" y="44"/>
                      <a:pt x="21" y="44"/>
                    </a:cubicBezTo>
                    <a:cubicBezTo>
                      <a:pt x="20" y="44"/>
                      <a:pt x="20" y="44"/>
                      <a:pt x="20" y="44"/>
                    </a:cubicBezTo>
                    <a:cubicBezTo>
                      <a:pt x="20" y="44"/>
                      <a:pt x="20" y="44"/>
                      <a:pt x="20" y="44"/>
                    </a:cubicBezTo>
                    <a:cubicBezTo>
                      <a:pt x="20" y="44"/>
                      <a:pt x="20" y="44"/>
                      <a:pt x="20" y="44"/>
                    </a:cubicBezTo>
                    <a:cubicBezTo>
                      <a:pt x="20" y="44"/>
                      <a:pt x="20" y="44"/>
                      <a:pt x="20" y="44"/>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3"/>
                      <a:pt x="20" y="43"/>
                      <a:pt x="20" y="43"/>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1"/>
                      <a:pt x="20" y="41"/>
                      <a:pt x="20" y="41"/>
                    </a:cubicBezTo>
                    <a:cubicBezTo>
                      <a:pt x="20" y="41"/>
                      <a:pt x="20" y="41"/>
                      <a:pt x="20" y="41"/>
                    </a:cubicBezTo>
                    <a:cubicBezTo>
                      <a:pt x="20" y="42"/>
                      <a:pt x="20" y="42"/>
                      <a:pt x="20" y="42"/>
                    </a:cubicBezTo>
                    <a:cubicBezTo>
                      <a:pt x="20" y="42"/>
                      <a:pt x="20" y="42"/>
                      <a:pt x="20" y="42"/>
                    </a:cubicBezTo>
                    <a:cubicBezTo>
                      <a:pt x="20" y="41"/>
                      <a:pt x="20" y="41"/>
                      <a:pt x="20" y="41"/>
                    </a:cubicBezTo>
                    <a:cubicBezTo>
                      <a:pt x="20" y="41"/>
                      <a:pt x="20" y="41"/>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1" y="41"/>
                      <a:pt x="21" y="41"/>
                      <a:pt x="21" y="41"/>
                    </a:cubicBezTo>
                    <a:cubicBezTo>
                      <a:pt x="21" y="41"/>
                      <a:pt x="21" y="41"/>
                      <a:pt x="21"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2"/>
                      <a:pt x="22" y="42"/>
                      <a:pt x="22" y="42"/>
                    </a:cubicBezTo>
                    <a:cubicBezTo>
                      <a:pt x="22" y="42"/>
                      <a:pt x="22" y="42"/>
                      <a:pt x="22" y="42"/>
                    </a:cubicBezTo>
                    <a:cubicBezTo>
                      <a:pt x="22" y="42"/>
                      <a:pt x="22" y="42"/>
                      <a:pt x="22" y="42"/>
                    </a:cubicBezTo>
                    <a:cubicBezTo>
                      <a:pt x="22" y="42"/>
                      <a:pt x="22" y="42"/>
                      <a:pt x="22" y="42"/>
                    </a:cubicBezTo>
                    <a:cubicBezTo>
                      <a:pt x="22" y="42"/>
                      <a:pt x="22" y="42"/>
                      <a:pt x="22" y="42"/>
                    </a:cubicBezTo>
                    <a:cubicBezTo>
                      <a:pt x="23" y="42"/>
                      <a:pt x="23" y="42"/>
                      <a:pt x="23" y="42"/>
                    </a:cubicBezTo>
                    <a:cubicBezTo>
                      <a:pt x="23" y="42"/>
                      <a:pt x="23" y="42"/>
                      <a:pt x="23" y="42"/>
                    </a:cubicBezTo>
                    <a:cubicBezTo>
                      <a:pt x="23" y="42"/>
                      <a:pt x="23" y="42"/>
                      <a:pt x="23" y="42"/>
                    </a:cubicBezTo>
                    <a:cubicBezTo>
                      <a:pt x="23" y="42"/>
                      <a:pt x="23" y="42"/>
                      <a:pt x="23" y="42"/>
                    </a:cubicBezTo>
                    <a:cubicBezTo>
                      <a:pt x="23" y="42"/>
                      <a:pt x="23" y="42"/>
                      <a:pt x="23" y="42"/>
                    </a:cubicBezTo>
                    <a:cubicBezTo>
                      <a:pt x="23" y="42"/>
                      <a:pt x="23" y="42"/>
                      <a:pt x="23" y="42"/>
                    </a:cubicBezTo>
                    <a:cubicBezTo>
                      <a:pt x="24" y="42"/>
                      <a:pt x="24" y="42"/>
                      <a:pt x="24" y="42"/>
                    </a:cubicBezTo>
                    <a:cubicBezTo>
                      <a:pt x="24" y="42"/>
                      <a:pt x="24" y="42"/>
                      <a:pt x="24" y="42"/>
                    </a:cubicBezTo>
                    <a:cubicBezTo>
                      <a:pt x="24" y="42"/>
                      <a:pt x="24" y="42"/>
                      <a:pt x="24" y="42"/>
                    </a:cubicBezTo>
                    <a:cubicBezTo>
                      <a:pt x="24" y="42"/>
                      <a:pt x="24" y="42"/>
                      <a:pt x="24" y="42"/>
                    </a:cubicBezTo>
                    <a:cubicBezTo>
                      <a:pt x="24" y="42"/>
                      <a:pt x="24" y="42"/>
                      <a:pt x="24" y="42"/>
                    </a:cubicBezTo>
                    <a:cubicBezTo>
                      <a:pt x="24" y="42"/>
                      <a:pt x="24" y="42"/>
                      <a:pt x="24" y="42"/>
                    </a:cubicBezTo>
                    <a:cubicBezTo>
                      <a:pt x="24" y="43"/>
                      <a:pt x="24" y="43"/>
                      <a:pt x="24" y="43"/>
                    </a:cubicBezTo>
                    <a:cubicBezTo>
                      <a:pt x="24" y="42"/>
                      <a:pt x="24" y="42"/>
                      <a:pt x="24" y="42"/>
                    </a:cubicBezTo>
                    <a:cubicBezTo>
                      <a:pt x="25" y="43"/>
                      <a:pt x="25" y="43"/>
                      <a:pt x="25" y="43"/>
                    </a:cubicBezTo>
                    <a:cubicBezTo>
                      <a:pt x="25" y="43"/>
                      <a:pt x="25" y="43"/>
                      <a:pt x="25" y="43"/>
                    </a:cubicBezTo>
                    <a:cubicBezTo>
                      <a:pt x="26" y="43"/>
                      <a:pt x="26" y="43"/>
                      <a:pt x="26" y="43"/>
                    </a:cubicBezTo>
                    <a:cubicBezTo>
                      <a:pt x="26" y="43"/>
                      <a:pt x="26" y="43"/>
                      <a:pt x="26" y="43"/>
                    </a:cubicBezTo>
                    <a:cubicBezTo>
                      <a:pt x="26" y="43"/>
                      <a:pt x="26" y="43"/>
                      <a:pt x="26" y="43"/>
                    </a:cubicBezTo>
                    <a:cubicBezTo>
                      <a:pt x="26" y="43"/>
                      <a:pt x="26" y="43"/>
                      <a:pt x="26" y="43"/>
                    </a:cubicBezTo>
                    <a:cubicBezTo>
                      <a:pt x="26" y="43"/>
                      <a:pt x="26" y="43"/>
                      <a:pt x="26" y="43"/>
                    </a:cubicBezTo>
                    <a:cubicBezTo>
                      <a:pt x="26" y="43"/>
                      <a:pt x="26" y="43"/>
                      <a:pt x="26" y="43"/>
                    </a:cubicBezTo>
                    <a:cubicBezTo>
                      <a:pt x="25" y="43"/>
                      <a:pt x="25" y="43"/>
                      <a:pt x="25" y="43"/>
                    </a:cubicBezTo>
                    <a:cubicBezTo>
                      <a:pt x="25" y="43"/>
                      <a:pt x="25" y="43"/>
                      <a:pt x="25" y="43"/>
                    </a:cubicBezTo>
                    <a:cubicBezTo>
                      <a:pt x="25" y="43"/>
                      <a:pt x="25" y="43"/>
                      <a:pt x="25" y="43"/>
                    </a:cubicBezTo>
                    <a:cubicBezTo>
                      <a:pt x="25" y="43"/>
                      <a:pt x="25" y="43"/>
                      <a:pt x="25" y="43"/>
                    </a:cubicBezTo>
                    <a:cubicBezTo>
                      <a:pt x="25" y="43"/>
                      <a:pt x="25" y="43"/>
                      <a:pt x="25" y="43"/>
                    </a:cubicBezTo>
                    <a:cubicBezTo>
                      <a:pt x="25" y="43"/>
                      <a:pt x="25" y="43"/>
                      <a:pt x="25" y="43"/>
                    </a:cubicBezTo>
                    <a:cubicBezTo>
                      <a:pt x="25" y="42"/>
                      <a:pt x="25" y="42"/>
                      <a:pt x="25" y="42"/>
                    </a:cubicBezTo>
                    <a:cubicBezTo>
                      <a:pt x="25" y="42"/>
                      <a:pt x="25" y="42"/>
                      <a:pt x="25" y="42"/>
                    </a:cubicBezTo>
                    <a:cubicBezTo>
                      <a:pt x="24" y="42"/>
                      <a:pt x="24" y="42"/>
                      <a:pt x="24" y="42"/>
                    </a:cubicBezTo>
                    <a:cubicBezTo>
                      <a:pt x="24" y="42"/>
                      <a:pt x="24" y="42"/>
                      <a:pt x="24" y="42"/>
                    </a:cubicBezTo>
                    <a:cubicBezTo>
                      <a:pt x="24" y="42"/>
                      <a:pt x="24" y="42"/>
                      <a:pt x="24" y="42"/>
                    </a:cubicBezTo>
                    <a:cubicBezTo>
                      <a:pt x="24" y="42"/>
                      <a:pt x="24" y="42"/>
                      <a:pt x="24" y="42"/>
                    </a:cubicBezTo>
                    <a:cubicBezTo>
                      <a:pt x="24" y="42"/>
                      <a:pt x="24" y="42"/>
                      <a:pt x="24" y="42"/>
                    </a:cubicBezTo>
                    <a:cubicBezTo>
                      <a:pt x="24" y="42"/>
                      <a:pt x="24" y="42"/>
                      <a:pt x="24" y="42"/>
                    </a:cubicBezTo>
                    <a:cubicBezTo>
                      <a:pt x="24" y="41"/>
                      <a:pt x="24" y="41"/>
                      <a:pt x="24" y="41"/>
                    </a:cubicBezTo>
                    <a:cubicBezTo>
                      <a:pt x="23" y="41"/>
                      <a:pt x="23" y="41"/>
                      <a:pt x="23" y="41"/>
                    </a:cubicBezTo>
                    <a:cubicBezTo>
                      <a:pt x="23" y="41"/>
                      <a:pt x="23" y="41"/>
                      <a:pt x="23" y="41"/>
                    </a:cubicBezTo>
                    <a:cubicBezTo>
                      <a:pt x="23" y="42"/>
                      <a:pt x="23" y="42"/>
                      <a:pt x="23" y="42"/>
                    </a:cubicBezTo>
                    <a:cubicBezTo>
                      <a:pt x="23" y="42"/>
                      <a:pt x="23" y="42"/>
                      <a:pt x="23" y="42"/>
                    </a:cubicBezTo>
                    <a:cubicBezTo>
                      <a:pt x="23" y="42"/>
                      <a:pt x="23" y="42"/>
                      <a:pt x="23" y="42"/>
                    </a:cubicBezTo>
                    <a:cubicBezTo>
                      <a:pt x="23" y="42"/>
                      <a:pt x="23" y="42"/>
                      <a:pt x="23" y="42"/>
                    </a:cubicBezTo>
                    <a:cubicBezTo>
                      <a:pt x="23" y="42"/>
                      <a:pt x="23" y="42"/>
                      <a:pt x="23" y="42"/>
                    </a:cubicBezTo>
                    <a:cubicBezTo>
                      <a:pt x="23" y="42"/>
                      <a:pt x="23" y="42"/>
                      <a:pt x="23" y="42"/>
                    </a:cubicBezTo>
                    <a:cubicBezTo>
                      <a:pt x="23" y="42"/>
                      <a:pt x="23" y="42"/>
                      <a:pt x="23" y="42"/>
                    </a:cubicBezTo>
                    <a:cubicBezTo>
                      <a:pt x="23" y="42"/>
                      <a:pt x="23" y="42"/>
                      <a:pt x="23" y="42"/>
                    </a:cubicBezTo>
                    <a:cubicBezTo>
                      <a:pt x="23" y="42"/>
                      <a:pt x="23" y="42"/>
                      <a:pt x="23" y="42"/>
                    </a:cubicBezTo>
                    <a:cubicBezTo>
                      <a:pt x="23" y="42"/>
                      <a:pt x="23" y="42"/>
                      <a:pt x="23" y="42"/>
                    </a:cubicBezTo>
                    <a:cubicBezTo>
                      <a:pt x="23" y="41"/>
                      <a:pt x="23" y="41"/>
                      <a:pt x="23" y="41"/>
                    </a:cubicBezTo>
                    <a:cubicBezTo>
                      <a:pt x="23" y="41"/>
                      <a:pt x="23" y="41"/>
                      <a:pt x="23" y="41"/>
                    </a:cubicBezTo>
                    <a:cubicBezTo>
                      <a:pt x="23" y="41"/>
                      <a:pt x="23" y="41"/>
                      <a:pt x="23" y="41"/>
                    </a:cubicBezTo>
                    <a:cubicBezTo>
                      <a:pt x="23" y="41"/>
                      <a:pt x="23" y="41"/>
                      <a:pt x="23" y="41"/>
                    </a:cubicBezTo>
                    <a:cubicBezTo>
                      <a:pt x="23" y="41"/>
                      <a:pt x="23" y="41"/>
                      <a:pt x="23" y="41"/>
                    </a:cubicBezTo>
                    <a:cubicBezTo>
                      <a:pt x="22" y="40"/>
                      <a:pt x="22" y="40"/>
                      <a:pt x="22" y="40"/>
                    </a:cubicBezTo>
                    <a:cubicBezTo>
                      <a:pt x="22" y="41"/>
                      <a:pt x="22" y="41"/>
                      <a:pt x="22" y="41"/>
                    </a:cubicBezTo>
                    <a:cubicBezTo>
                      <a:pt x="22" y="41"/>
                      <a:pt x="22" y="41"/>
                      <a:pt x="22" y="41"/>
                    </a:cubicBezTo>
                    <a:cubicBezTo>
                      <a:pt x="22" y="40"/>
                      <a:pt x="22" y="40"/>
                      <a:pt x="22" y="40"/>
                    </a:cubicBezTo>
                    <a:cubicBezTo>
                      <a:pt x="22" y="40"/>
                      <a:pt x="22" y="40"/>
                      <a:pt x="22" y="40"/>
                    </a:cubicBezTo>
                    <a:cubicBezTo>
                      <a:pt x="22" y="40"/>
                      <a:pt x="22" y="40"/>
                      <a:pt x="22"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2" y="40"/>
                      <a:pt x="22" y="40"/>
                      <a:pt x="22" y="40"/>
                    </a:cubicBezTo>
                    <a:cubicBezTo>
                      <a:pt x="22" y="40"/>
                      <a:pt x="22" y="40"/>
                      <a:pt x="22" y="40"/>
                    </a:cubicBezTo>
                    <a:cubicBezTo>
                      <a:pt x="22" y="40"/>
                      <a:pt x="22" y="40"/>
                      <a:pt x="22" y="40"/>
                    </a:cubicBezTo>
                    <a:cubicBezTo>
                      <a:pt x="22" y="40"/>
                      <a:pt x="22" y="40"/>
                      <a:pt x="22" y="40"/>
                    </a:cubicBezTo>
                    <a:cubicBezTo>
                      <a:pt x="22" y="40"/>
                      <a:pt x="22" y="40"/>
                      <a:pt x="22" y="40"/>
                    </a:cubicBezTo>
                    <a:cubicBezTo>
                      <a:pt x="22" y="40"/>
                      <a:pt x="22" y="40"/>
                      <a:pt x="22" y="40"/>
                    </a:cubicBezTo>
                    <a:cubicBezTo>
                      <a:pt x="22" y="40"/>
                      <a:pt x="22" y="40"/>
                      <a:pt x="22" y="40"/>
                    </a:cubicBezTo>
                    <a:cubicBezTo>
                      <a:pt x="22" y="40"/>
                      <a:pt x="22" y="40"/>
                      <a:pt x="22" y="40"/>
                    </a:cubicBezTo>
                    <a:cubicBezTo>
                      <a:pt x="22" y="40"/>
                      <a:pt x="22" y="40"/>
                      <a:pt x="22" y="40"/>
                    </a:cubicBezTo>
                    <a:cubicBezTo>
                      <a:pt x="22" y="40"/>
                      <a:pt x="22" y="40"/>
                      <a:pt x="22" y="40"/>
                    </a:cubicBezTo>
                    <a:cubicBezTo>
                      <a:pt x="21" y="40"/>
                      <a:pt x="21" y="40"/>
                      <a:pt x="21" y="40"/>
                    </a:cubicBezTo>
                    <a:cubicBezTo>
                      <a:pt x="21" y="40"/>
                      <a:pt x="21" y="40"/>
                      <a:pt x="21" y="40"/>
                    </a:cubicBezTo>
                    <a:cubicBezTo>
                      <a:pt x="21" y="40"/>
                      <a:pt x="21" y="40"/>
                      <a:pt x="21" y="40"/>
                    </a:cubicBezTo>
                    <a:cubicBezTo>
                      <a:pt x="21" y="40"/>
                      <a:pt x="21" y="40"/>
                      <a:pt x="21" y="40"/>
                    </a:cubicBezTo>
                    <a:cubicBezTo>
                      <a:pt x="21" y="39"/>
                      <a:pt x="21" y="39"/>
                      <a:pt x="21" y="39"/>
                    </a:cubicBezTo>
                    <a:cubicBezTo>
                      <a:pt x="21" y="39"/>
                      <a:pt x="21" y="39"/>
                      <a:pt x="21" y="39"/>
                    </a:cubicBezTo>
                    <a:cubicBezTo>
                      <a:pt x="21" y="39"/>
                      <a:pt x="21" y="39"/>
                      <a:pt x="21" y="39"/>
                    </a:cubicBezTo>
                    <a:cubicBezTo>
                      <a:pt x="21" y="39"/>
                      <a:pt x="21" y="39"/>
                      <a:pt x="21" y="39"/>
                    </a:cubicBezTo>
                    <a:cubicBezTo>
                      <a:pt x="20" y="39"/>
                      <a:pt x="20" y="39"/>
                      <a:pt x="20" y="39"/>
                    </a:cubicBezTo>
                    <a:cubicBezTo>
                      <a:pt x="20" y="38"/>
                      <a:pt x="20" y="38"/>
                      <a:pt x="20" y="38"/>
                    </a:cubicBezTo>
                    <a:cubicBezTo>
                      <a:pt x="20" y="38"/>
                      <a:pt x="20" y="38"/>
                      <a:pt x="20" y="38"/>
                    </a:cubicBezTo>
                    <a:cubicBezTo>
                      <a:pt x="20" y="38"/>
                      <a:pt x="20" y="38"/>
                      <a:pt x="20" y="38"/>
                    </a:cubicBezTo>
                    <a:cubicBezTo>
                      <a:pt x="20" y="38"/>
                      <a:pt x="20" y="38"/>
                      <a:pt x="20" y="38"/>
                    </a:cubicBezTo>
                    <a:cubicBezTo>
                      <a:pt x="20" y="38"/>
                      <a:pt x="20" y="38"/>
                      <a:pt x="20" y="38"/>
                    </a:cubicBezTo>
                    <a:cubicBezTo>
                      <a:pt x="20" y="38"/>
                      <a:pt x="20" y="38"/>
                      <a:pt x="20" y="38"/>
                    </a:cubicBezTo>
                    <a:cubicBezTo>
                      <a:pt x="21" y="38"/>
                      <a:pt x="21" y="38"/>
                      <a:pt x="21" y="38"/>
                    </a:cubicBezTo>
                    <a:cubicBezTo>
                      <a:pt x="21" y="38"/>
                      <a:pt x="21" y="38"/>
                      <a:pt x="21" y="38"/>
                    </a:cubicBezTo>
                    <a:cubicBezTo>
                      <a:pt x="21" y="38"/>
                      <a:pt x="21" y="38"/>
                      <a:pt x="21" y="38"/>
                    </a:cubicBezTo>
                    <a:cubicBezTo>
                      <a:pt x="21" y="38"/>
                      <a:pt x="21" y="38"/>
                      <a:pt x="21" y="38"/>
                    </a:cubicBezTo>
                    <a:cubicBezTo>
                      <a:pt x="21" y="38"/>
                      <a:pt x="21" y="38"/>
                      <a:pt x="21" y="38"/>
                    </a:cubicBezTo>
                    <a:cubicBezTo>
                      <a:pt x="20" y="38"/>
                      <a:pt x="20" y="38"/>
                      <a:pt x="20" y="38"/>
                    </a:cubicBezTo>
                    <a:cubicBezTo>
                      <a:pt x="21" y="38"/>
                      <a:pt x="21" y="38"/>
                      <a:pt x="21" y="38"/>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7"/>
                      <a:pt x="20" y="37"/>
                      <a:pt x="20" y="37"/>
                    </a:cubicBezTo>
                    <a:cubicBezTo>
                      <a:pt x="20" y="36"/>
                      <a:pt x="20" y="36"/>
                      <a:pt x="20" y="36"/>
                    </a:cubicBezTo>
                    <a:cubicBezTo>
                      <a:pt x="20" y="36"/>
                      <a:pt x="20" y="36"/>
                      <a:pt x="20" y="36"/>
                    </a:cubicBezTo>
                    <a:cubicBezTo>
                      <a:pt x="20" y="36"/>
                      <a:pt x="20" y="36"/>
                      <a:pt x="20" y="36"/>
                    </a:cubicBezTo>
                    <a:cubicBezTo>
                      <a:pt x="20" y="36"/>
                      <a:pt x="20" y="36"/>
                      <a:pt x="20" y="36"/>
                    </a:cubicBezTo>
                    <a:cubicBezTo>
                      <a:pt x="20" y="36"/>
                      <a:pt x="20" y="36"/>
                      <a:pt x="20" y="36"/>
                    </a:cubicBezTo>
                    <a:cubicBezTo>
                      <a:pt x="20" y="36"/>
                      <a:pt x="20" y="36"/>
                      <a:pt x="20" y="36"/>
                    </a:cubicBezTo>
                    <a:cubicBezTo>
                      <a:pt x="20" y="36"/>
                      <a:pt x="20" y="36"/>
                      <a:pt x="20" y="36"/>
                    </a:cubicBezTo>
                    <a:cubicBezTo>
                      <a:pt x="20" y="36"/>
                      <a:pt x="20" y="36"/>
                      <a:pt x="20" y="36"/>
                    </a:cubicBezTo>
                    <a:cubicBezTo>
                      <a:pt x="20" y="36"/>
                      <a:pt x="20" y="36"/>
                      <a:pt x="20" y="36"/>
                    </a:cubicBezTo>
                    <a:cubicBezTo>
                      <a:pt x="20" y="36"/>
                      <a:pt x="20" y="36"/>
                      <a:pt x="20" y="36"/>
                    </a:cubicBezTo>
                    <a:cubicBezTo>
                      <a:pt x="19" y="36"/>
                      <a:pt x="19" y="36"/>
                      <a:pt x="19" y="36"/>
                    </a:cubicBezTo>
                    <a:cubicBezTo>
                      <a:pt x="20" y="35"/>
                      <a:pt x="20" y="35"/>
                      <a:pt x="20" y="35"/>
                    </a:cubicBezTo>
                    <a:cubicBezTo>
                      <a:pt x="19" y="35"/>
                      <a:pt x="19" y="35"/>
                      <a:pt x="19" y="35"/>
                    </a:cubicBezTo>
                    <a:cubicBezTo>
                      <a:pt x="19" y="35"/>
                      <a:pt x="19" y="35"/>
                      <a:pt x="19" y="35"/>
                    </a:cubicBezTo>
                    <a:cubicBezTo>
                      <a:pt x="19" y="35"/>
                      <a:pt x="19" y="35"/>
                      <a:pt x="19" y="35"/>
                    </a:cubicBezTo>
                    <a:cubicBezTo>
                      <a:pt x="19" y="35"/>
                      <a:pt x="19" y="35"/>
                      <a:pt x="19" y="35"/>
                    </a:cubicBezTo>
                    <a:cubicBezTo>
                      <a:pt x="19" y="35"/>
                      <a:pt x="19" y="35"/>
                      <a:pt x="19" y="35"/>
                    </a:cubicBezTo>
                    <a:cubicBezTo>
                      <a:pt x="19" y="35"/>
                      <a:pt x="19" y="35"/>
                      <a:pt x="19" y="35"/>
                    </a:cubicBezTo>
                    <a:cubicBezTo>
                      <a:pt x="19" y="35"/>
                      <a:pt x="19" y="35"/>
                      <a:pt x="19" y="35"/>
                    </a:cubicBezTo>
                    <a:cubicBezTo>
                      <a:pt x="19" y="35"/>
                      <a:pt x="19" y="35"/>
                      <a:pt x="19" y="35"/>
                    </a:cubicBezTo>
                    <a:cubicBezTo>
                      <a:pt x="19" y="34"/>
                      <a:pt x="19" y="34"/>
                      <a:pt x="19" y="34"/>
                    </a:cubicBezTo>
                    <a:cubicBezTo>
                      <a:pt x="19" y="34"/>
                      <a:pt x="19" y="34"/>
                      <a:pt x="19" y="34"/>
                    </a:cubicBezTo>
                    <a:cubicBezTo>
                      <a:pt x="19" y="34"/>
                      <a:pt x="19" y="34"/>
                      <a:pt x="19" y="34"/>
                    </a:cubicBezTo>
                    <a:cubicBezTo>
                      <a:pt x="19" y="34"/>
                      <a:pt x="19" y="34"/>
                      <a:pt x="19" y="34"/>
                    </a:cubicBezTo>
                    <a:cubicBezTo>
                      <a:pt x="19" y="34"/>
                      <a:pt x="19" y="34"/>
                      <a:pt x="19" y="34"/>
                    </a:cubicBezTo>
                    <a:cubicBezTo>
                      <a:pt x="19" y="34"/>
                      <a:pt x="19" y="34"/>
                      <a:pt x="19" y="34"/>
                    </a:cubicBezTo>
                    <a:cubicBezTo>
                      <a:pt x="19" y="34"/>
                      <a:pt x="19" y="34"/>
                      <a:pt x="19" y="34"/>
                    </a:cubicBezTo>
                    <a:cubicBezTo>
                      <a:pt x="19" y="34"/>
                      <a:pt x="19" y="34"/>
                      <a:pt x="19" y="34"/>
                    </a:cubicBezTo>
                    <a:cubicBezTo>
                      <a:pt x="19" y="34"/>
                      <a:pt x="19" y="34"/>
                      <a:pt x="19" y="34"/>
                    </a:cubicBezTo>
                    <a:cubicBezTo>
                      <a:pt x="19" y="34"/>
                      <a:pt x="19" y="34"/>
                      <a:pt x="19" y="34"/>
                    </a:cubicBezTo>
                    <a:cubicBezTo>
                      <a:pt x="19" y="34"/>
                      <a:pt x="19" y="34"/>
                      <a:pt x="19" y="34"/>
                    </a:cubicBezTo>
                    <a:cubicBezTo>
                      <a:pt x="19" y="34"/>
                      <a:pt x="19" y="34"/>
                      <a:pt x="19" y="34"/>
                    </a:cubicBezTo>
                    <a:cubicBezTo>
                      <a:pt x="19" y="34"/>
                      <a:pt x="19" y="34"/>
                      <a:pt x="19" y="34"/>
                    </a:cubicBezTo>
                    <a:cubicBezTo>
                      <a:pt x="19" y="34"/>
                      <a:pt x="19" y="34"/>
                      <a:pt x="19" y="34"/>
                    </a:cubicBezTo>
                    <a:cubicBezTo>
                      <a:pt x="18" y="33"/>
                      <a:pt x="18" y="33"/>
                      <a:pt x="18" y="33"/>
                    </a:cubicBezTo>
                    <a:cubicBezTo>
                      <a:pt x="19" y="33"/>
                      <a:pt x="19" y="33"/>
                      <a:pt x="19" y="33"/>
                    </a:cubicBezTo>
                    <a:cubicBezTo>
                      <a:pt x="18" y="33"/>
                      <a:pt x="18" y="33"/>
                      <a:pt x="18" y="33"/>
                    </a:cubicBezTo>
                    <a:cubicBezTo>
                      <a:pt x="19" y="33"/>
                      <a:pt x="19" y="33"/>
                      <a:pt x="19" y="33"/>
                    </a:cubicBezTo>
                    <a:cubicBezTo>
                      <a:pt x="19" y="33"/>
                      <a:pt x="19" y="33"/>
                      <a:pt x="19" y="33"/>
                    </a:cubicBezTo>
                    <a:cubicBezTo>
                      <a:pt x="19" y="33"/>
                      <a:pt x="19" y="33"/>
                      <a:pt x="19" y="33"/>
                    </a:cubicBezTo>
                    <a:cubicBezTo>
                      <a:pt x="19" y="33"/>
                      <a:pt x="19" y="33"/>
                      <a:pt x="19" y="33"/>
                    </a:cubicBezTo>
                    <a:cubicBezTo>
                      <a:pt x="18" y="33"/>
                      <a:pt x="18" y="33"/>
                      <a:pt x="18" y="33"/>
                    </a:cubicBezTo>
                    <a:cubicBezTo>
                      <a:pt x="18" y="33"/>
                      <a:pt x="18" y="33"/>
                      <a:pt x="18" y="33"/>
                    </a:cubicBezTo>
                    <a:cubicBezTo>
                      <a:pt x="18" y="33"/>
                      <a:pt x="18" y="33"/>
                      <a:pt x="18" y="33"/>
                    </a:cubicBezTo>
                    <a:cubicBezTo>
                      <a:pt x="18" y="32"/>
                      <a:pt x="18" y="32"/>
                      <a:pt x="18" y="32"/>
                    </a:cubicBezTo>
                    <a:cubicBezTo>
                      <a:pt x="18" y="32"/>
                      <a:pt x="18" y="32"/>
                      <a:pt x="18" y="32"/>
                    </a:cubicBezTo>
                    <a:cubicBezTo>
                      <a:pt x="18" y="32"/>
                      <a:pt x="18" y="32"/>
                      <a:pt x="18" y="32"/>
                    </a:cubicBezTo>
                    <a:cubicBezTo>
                      <a:pt x="18" y="32"/>
                      <a:pt x="18" y="32"/>
                      <a:pt x="18" y="32"/>
                    </a:cubicBezTo>
                    <a:cubicBezTo>
                      <a:pt x="18" y="32"/>
                      <a:pt x="18" y="32"/>
                      <a:pt x="18" y="32"/>
                    </a:cubicBezTo>
                    <a:cubicBezTo>
                      <a:pt x="18" y="32"/>
                      <a:pt x="18" y="32"/>
                      <a:pt x="18" y="32"/>
                    </a:cubicBezTo>
                    <a:cubicBezTo>
                      <a:pt x="18" y="32"/>
                      <a:pt x="18" y="32"/>
                      <a:pt x="18" y="32"/>
                    </a:cubicBezTo>
                    <a:cubicBezTo>
                      <a:pt x="18" y="32"/>
                      <a:pt x="18" y="32"/>
                      <a:pt x="18" y="32"/>
                    </a:cubicBezTo>
                    <a:cubicBezTo>
                      <a:pt x="18" y="32"/>
                      <a:pt x="18" y="32"/>
                      <a:pt x="18" y="32"/>
                    </a:cubicBezTo>
                    <a:cubicBezTo>
                      <a:pt x="18" y="32"/>
                      <a:pt x="18" y="32"/>
                      <a:pt x="18" y="32"/>
                    </a:cubicBezTo>
                    <a:cubicBezTo>
                      <a:pt x="18" y="32"/>
                      <a:pt x="18" y="32"/>
                      <a:pt x="18" y="32"/>
                    </a:cubicBezTo>
                    <a:cubicBezTo>
                      <a:pt x="18" y="32"/>
                      <a:pt x="18" y="32"/>
                      <a:pt x="18" y="32"/>
                    </a:cubicBezTo>
                    <a:cubicBezTo>
                      <a:pt x="18" y="32"/>
                      <a:pt x="18" y="32"/>
                      <a:pt x="18" y="32"/>
                    </a:cubicBezTo>
                    <a:cubicBezTo>
                      <a:pt x="18" y="32"/>
                      <a:pt x="18" y="32"/>
                      <a:pt x="18" y="32"/>
                    </a:cubicBezTo>
                    <a:cubicBezTo>
                      <a:pt x="18" y="31"/>
                      <a:pt x="18" y="31"/>
                      <a:pt x="18" y="31"/>
                    </a:cubicBezTo>
                    <a:cubicBezTo>
                      <a:pt x="18" y="31"/>
                      <a:pt x="18" y="31"/>
                      <a:pt x="18" y="31"/>
                    </a:cubicBezTo>
                    <a:cubicBezTo>
                      <a:pt x="18" y="31"/>
                      <a:pt x="18" y="31"/>
                      <a:pt x="18" y="31"/>
                    </a:cubicBezTo>
                    <a:cubicBezTo>
                      <a:pt x="18" y="31"/>
                      <a:pt x="18" y="31"/>
                      <a:pt x="18" y="31"/>
                    </a:cubicBezTo>
                    <a:cubicBezTo>
                      <a:pt x="18" y="31"/>
                      <a:pt x="18" y="31"/>
                      <a:pt x="18" y="31"/>
                    </a:cubicBezTo>
                    <a:cubicBezTo>
                      <a:pt x="18" y="30"/>
                      <a:pt x="18" y="30"/>
                      <a:pt x="18" y="30"/>
                    </a:cubicBezTo>
                    <a:cubicBezTo>
                      <a:pt x="18" y="30"/>
                      <a:pt x="18" y="30"/>
                      <a:pt x="18" y="30"/>
                    </a:cubicBezTo>
                    <a:cubicBezTo>
                      <a:pt x="18" y="30"/>
                      <a:pt x="18" y="30"/>
                      <a:pt x="18" y="30"/>
                    </a:cubicBezTo>
                    <a:cubicBezTo>
                      <a:pt x="18" y="30"/>
                      <a:pt x="18" y="30"/>
                      <a:pt x="18" y="30"/>
                    </a:cubicBezTo>
                    <a:cubicBezTo>
                      <a:pt x="18" y="30"/>
                      <a:pt x="18" y="30"/>
                      <a:pt x="18" y="30"/>
                    </a:cubicBezTo>
                    <a:cubicBezTo>
                      <a:pt x="18" y="30"/>
                      <a:pt x="18" y="30"/>
                      <a:pt x="18" y="30"/>
                    </a:cubicBezTo>
                    <a:cubicBezTo>
                      <a:pt x="17" y="30"/>
                      <a:pt x="17" y="30"/>
                      <a:pt x="17" y="30"/>
                    </a:cubicBezTo>
                    <a:cubicBezTo>
                      <a:pt x="17" y="30"/>
                      <a:pt x="17" y="30"/>
                      <a:pt x="17" y="30"/>
                    </a:cubicBezTo>
                    <a:cubicBezTo>
                      <a:pt x="17" y="30"/>
                      <a:pt x="17" y="30"/>
                      <a:pt x="17" y="30"/>
                    </a:cubicBezTo>
                    <a:cubicBezTo>
                      <a:pt x="17" y="30"/>
                      <a:pt x="17" y="30"/>
                      <a:pt x="17" y="30"/>
                    </a:cubicBezTo>
                    <a:cubicBezTo>
                      <a:pt x="17" y="30"/>
                      <a:pt x="17" y="30"/>
                      <a:pt x="17" y="30"/>
                    </a:cubicBezTo>
                    <a:cubicBezTo>
                      <a:pt x="16" y="30"/>
                      <a:pt x="16" y="30"/>
                      <a:pt x="16" y="30"/>
                    </a:cubicBezTo>
                    <a:cubicBezTo>
                      <a:pt x="16" y="30"/>
                      <a:pt x="16" y="30"/>
                      <a:pt x="16" y="30"/>
                    </a:cubicBezTo>
                    <a:cubicBezTo>
                      <a:pt x="16" y="30"/>
                      <a:pt x="16" y="30"/>
                      <a:pt x="16" y="30"/>
                    </a:cubicBezTo>
                    <a:cubicBezTo>
                      <a:pt x="16" y="30"/>
                      <a:pt x="16" y="30"/>
                      <a:pt x="16" y="30"/>
                    </a:cubicBezTo>
                    <a:cubicBezTo>
                      <a:pt x="16" y="30"/>
                      <a:pt x="16" y="30"/>
                      <a:pt x="16" y="30"/>
                    </a:cubicBezTo>
                    <a:cubicBezTo>
                      <a:pt x="16" y="30"/>
                      <a:pt x="16" y="30"/>
                      <a:pt x="16" y="30"/>
                    </a:cubicBezTo>
                    <a:cubicBezTo>
                      <a:pt x="17" y="30"/>
                      <a:pt x="17" y="30"/>
                      <a:pt x="17" y="30"/>
                    </a:cubicBezTo>
                    <a:cubicBezTo>
                      <a:pt x="16" y="30"/>
                      <a:pt x="16" y="30"/>
                      <a:pt x="16" y="30"/>
                    </a:cubicBezTo>
                    <a:cubicBezTo>
                      <a:pt x="16" y="30"/>
                      <a:pt x="16" y="30"/>
                      <a:pt x="16" y="30"/>
                    </a:cubicBezTo>
                    <a:cubicBezTo>
                      <a:pt x="16" y="29"/>
                      <a:pt x="16" y="29"/>
                      <a:pt x="16" y="29"/>
                    </a:cubicBezTo>
                    <a:cubicBezTo>
                      <a:pt x="16" y="29"/>
                      <a:pt x="16" y="29"/>
                      <a:pt x="16" y="29"/>
                    </a:cubicBezTo>
                    <a:cubicBezTo>
                      <a:pt x="16" y="29"/>
                      <a:pt x="16" y="29"/>
                      <a:pt x="16" y="29"/>
                    </a:cubicBezTo>
                    <a:cubicBezTo>
                      <a:pt x="16" y="29"/>
                      <a:pt x="16" y="29"/>
                      <a:pt x="16" y="29"/>
                    </a:cubicBezTo>
                    <a:cubicBezTo>
                      <a:pt x="15" y="29"/>
                      <a:pt x="15" y="29"/>
                      <a:pt x="15" y="29"/>
                    </a:cubicBezTo>
                    <a:cubicBezTo>
                      <a:pt x="15" y="29"/>
                      <a:pt x="15" y="29"/>
                      <a:pt x="15" y="29"/>
                    </a:cubicBezTo>
                    <a:cubicBezTo>
                      <a:pt x="15" y="29"/>
                      <a:pt x="15" y="29"/>
                      <a:pt x="15" y="29"/>
                    </a:cubicBezTo>
                    <a:cubicBezTo>
                      <a:pt x="15" y="28"/>
                      <a:pt x="15" y="28"/>
                      <a:pt x="15" y="28"/>
                    </a:cubicBezTo>
                    <a:cubicBezTo>
                      <a:pt x="15" y="28"/>
                      <a:pt x="15" y="28"/>
                      <a:pt x="15" y="28"/>
                    </a:cubicBezTo>
                    <a:cubicBezTo>
                      <a:pt x="15" y="28"/>
                      <a:pt x="15" y="28"/>
                      <a:pt x="15" y="28"/>
                    </a:cubicBezTo>
                    <a:cubicBezTo>
                      <a:pt x="15" y="28"/>
                      <a:pt x="15" y="28"/>
                      <a:pt x="15" y="28"/>
                    </a:cubicBezTo>
                    <a:cubicBezTo>
                      <a:pt x="15" y="28"/>
                      <a:pt x="15" y="28"/>
                      <a:pt x="15" y="28"/>
                    </a:cubicBezTo>
                    <a:cubicBezTo>
                      <a:pt x="15" y="28"/>
                      <a:pt x="15" y="28"/>
                      <a:pt x="15" y="28"/>
                    </a:cubicBezTo>
                    <a:cubicBezTo>
                      <a:pt x="15" y="28"/>
                      <a:pt x="15" y="28"/>
                      <a:pt x="15" y="28"/>
                    </a:cubicBezTo>
                    <a:cubicBezTo>
                      <a:pt x="15" y="28"/>
                      <a:pt x="15" y="28"/>
                      <a:pt x="15" y="28"/>
                    </a:cubicBezTo>
                    <a:cubicBezTo>
                      <a:pt x="15" y="28"/>
                      <a:pt x="15" y="28"/>
                      <a:pt x="15" y="28"/>
                    </a:cubicBezTo>
                    <a:cubicBezTo>
                      <a:pt x="15" y="27"/>
                      <a:pt x="15" y="27"/>
                      <a:pt x="15" y="27"/>
                    </a:cubicBezTo>
                    <a:cubicBezTo>
                      <a:pt x="15" y="27"/>
                      <a:pt x="15" y="27"/>
                      <a:pt x="15" y="27"/>
                    </a:cubicBezTo>
                    <a:cubicBezTo>
                      <a:pt x="15" y="27"/>
                      <a:pt x="15" y="27"/>
                      <a:pt x="15" y="27"/>
                    </a:cubicBezTo>
                    <a:cubicBezTo>
                      <a:pt x="15" y="27"/>
                      <a:pt x="15" y="27"/>
                      <a:pt x="15" y="27"/>
                    </a:cubicBezTo>
                    <a:cubicBezTo>
                      <a:pt x="15" y="28"/>
                      <a:pt x="15" y="28"/>
                      <a:pt x="15" y="28"/>
                    </a:cubicBezTo>
                    <a:cubicBezTo>
                      <a:pt x="14" y="28"/>
                      <a:pt x="14" y="28"/>
                      <a:pt x="14" y="28"/>
                    </a:cubicBezTo>
                    <a:cubicBezTo>
                      <a:pt x="14" y="27"/>
                      <a:pt x="14" y="27"/>
                      <a:pt x="14" y="27"/>
                    </a:cubicBezTo>
                    <a:cubicBezTo>
                      <a:pt x="14" y="27"/>
                      <a:pt x="14" y="27"/>
                      <a:pt x="14" y="27"/>
                    </a:cubicBezTo>
                    <a:cubicBezTo>
                      <a:pt x="14" y="27"/>
                      <a:pt x="14" y="27"/>
                      <a:pt x="14" y="27"/>
                    </a:cubicBezTo>
                    <a:cubicBezTo>
                      <a:pt x="14" y="27"/>
                      <a:pt x="14" y="27"/>
                      <a:pt x="14" y="27"/>
                    </a:cubicBezTo>
                    <a:cubicBezTo>
                      <a:pt x="14" y="27"/>
                      <a:pt x="14" y="27"/>
                      <a:pt x="14" y="27"/>
                    </a:cubicBezTo>
                    <a:cubicBezTo>
                      <a:pt x="15" y="27"/>
                      <a:pt x="15" y="27"/>
                      <a:pt x="15" y="27"/>
                    </a:cubicBezTo>
                    <a:cubicBezTo>
                      <a:pt x="14" y="27"/>
                      <a:pt x="14" y="27"/>
                      <a:pt x="14" y="27"/>
                    </a:cubicBezTo>
                    <a:cubicBezTo>
                      <a:pt x="14" y="27"/>
                      <a:pt x="14" y="27"/>
                      <a:pt x="14" y="27"/>
                    </a:cubicBezTo>
                    <a:cubicBezTo>
                      <a:pt x="14" y="27"/>
                      <a:pt x="14" y="27"/>
                      <a:pt x="14" y="27"/>
                    </a:cubicBezTo>
                    <a:cubicBezTo>
                      <a:pt x="14" y="27"/>
                      <a:pt x="14" y="27"/>
                      <a:pt x="14" y="27"/>
                    </a:cubicBezTo>
                    <a:cubicBezTo>
                      <a:pt x="14" y="27"/>
                      <a:pt x="14" y="27"/>
                      <a:pt x="14" y="27"/>
                    </a:cubicBezTo>
                    <a:cubicBezTo>
                      <a:pt x="14" y="27"/>
                      <a:pt x="14" y="27"/>
                      <a:pt x="14" y="27"/>
                    </a:cubicBezTo>
                    <a:cubicBezTo>
                      <a:pt x="13" y="27"/>
                      <a:pt x="13" y="27"/>
                      <a:pt x="13" y="27"/>
                    </a:cubicBezTo>
                    <a:cubicBezTo>
                      <a:pt x="13" y="27"/>
                      <a:pt x="13" y="27"/>
                      <a:pt x="13" y="27"/>
                    </a:cubicBezTo>
                    <a:cubicBezTo>
                      <a:pt x="13" y="27"/>
                      <a:pt x="13" y="27"/>
                      <a:pt x="13" y="27"/>
                    </a:cubicBezTo>
                    <a:cubicBezTo>
                      <a:pt x="13" y="27"/>
                      <a:pt x="13" y="27"/>
                      <a:pt x="13" y="27"/>
                    </a:cubicBezTo>
                    <a:cubicBezTo>
                      <a:pt x="13" y="27"/>
                      <a:pt x="13" y="27"/>
                      <a:pt x="13" y="27"/>
                    </a:cubicBezTo>
                    <a:cubicBezTo>
                      <a:pt x="13" y="27"/>
                      <a:pt x="13" y="27"/>
                      <a:pt x="13" y="27"/>
                    </a:cubicBezTo>
                    <a:cubicBezTo>
                      <a:pt x="13" y="27"/>
                      <a:pt x="13" y="27"/>
                      <a:pt x="13" y="27"/>
                    </a:cubicBezTo>
                    <a:cubicBezTo>
                      <a:pt x="13" y="27"/>
                      <a:pt x="13" y="27"/>
                      <a:pt x="13" y="27"/>
                    </a:cubicBezTo>
                    <a:cubicBezTo>
                      <a:pt x="13" y="27"/>
                      <a:pt x="13" y="27"/>
                      <a:pt x="13" y="27"/>
                    </a:cubicBezTo>
                    <a:cubicBezTo>
                      <a:pt x="13" y="28"/>
                      <a:pt x="13" y="28"/>
                      <a:pt x="13" y="28"/>
                    </a:cubicBezTo>
                    <a:cubicBezTo>
                      <a:pt x="13" y="28"/>
                      <a:pt x="13" y="28"/>
                      <a:pt x="13" y="28"/>
                    </a:cubicBezTo>
                    <a:cubicBezTo>
                      <a:pt x="13" y="28"/>
                      <a:pt x="13" y="28"/>
                      <a:pt x="13" y="28"/>
                    </a:cubicBezTo>
                    <a:cubicBezTo>
                      <a:pt x="13" y="27"/>
                      <a:pt x="13" y="27"/>
                      <a:pt x="13" y="27"/>
                    </a:cubicBezTo>
                    <a:cubicBezTo>
                      <a:pt x="13" y="27"/>
                      <a:pt x="13" y="27"/>
                      <a:pt x="13" y="27"/>
                    </a:cubicBezTo>
                    <a:cubicBezTo>
                      <a:pt x="13" y="27"/>
                      <a:pt x="13" y="27"/>
                      <a:pt x="13" y="27"/>
                    </a:cubicBezTo>
                    <a:cubicBezTo>
                      <a:pt x="13" y="28"/>
                      <a:pt x="13" y="28"/>
                      <a:pt x="13" y="28"/>
                    </a:cubicBezTo>
                    <a:cubicBezTo>
                      <a:pt x="12" y="27"/>
                      <a:pt x="12" y="27"/>
                      <a:pt x="12" y="27"/>
                    </a:cubicBezTo>
                    <a:cubicBezTo>
                      <a:pt x="12" y="27"/>
                      <a:pt x="12" y="27"/>
                      <a:pt x="12" y="27"/>
                    </a:cubicBezTo>
                    <a:cubicBezTo>
                      <a:pt x="12" y="27"/>
                      <a:pt x="12" y="27"/>
                      <a:pt x="12" y="27"/>
                    </a:cubicBezTo>
                    <a:cubicBezTo>
                      <a:pt x="12" y="27"/>
                      <a:pt x="12" y="27"/>
                      <a:pt x="12" y="27"/>
                    </a:cubicBezTo>
                    <a:cubicBezTo>
                      <a:pt x="12" y="27"/>
                      <a:pt x="12" y="27"/>
                      <a:pt x="12" y="27"/>
                    </a:cubicBezTo>
                    <a:cubicBezTo>
                      <a:pt x="12" y="27"/>
                      <a:pt x="12" y="27"/>
                      <a:pt x="12" y="27"/>
                    </a:cubicBezTo>
                    <a:cubicBezTo>
                      <a:pt x="12" y="27"/>
                      <a:pt x="12" y="27"/>
                      <a:pt x="12" y="27"/>
                    </a:cubicBezTo>
                    <a:cubicBezTo>
                      <a:pt x="12" y="27"/>
                      <a:pt x="12" y="27"/>
                      <a:pt x="12" y="27"/>
                    </a:cubicBezTo>
                    <a:cubicBezTo>
                      <a:pt x="12" y="26"/>
                      <a:pt x="12" y="26"/>
                      <a:pt x="12" y="26"/>
                    </a:cubicBezTo>
                    <a:cubicBezTo>
                      <a:pt x="12" y="26"/>
                      <a:pt x="12" y="26"/>
                      <a:pt x="12" y="26"/>
                    </a:cubicBezTo>
                    <a:cubicBezTo>
                      <a:pt x="12" y="26"/>
                      <a:pt x="12" y="26"/>
                      <a:pt x="12" y="26"/>
                    </a:cubicBezTo>
                    <a:cubicBezTo>
                      <a:pt x="12" y="26"/>
                      <a:pt x="12" y="26"/>
                      <a:pt x="12" y="26"/>
                    </a:cubicBezTo>
                    <a:cubicBezTo>
                      <a:pt x="12" y="26"/>
                      <a:pt x="12" y="26"/>
                      <a:pt x="12" y="26"/>
                    </a:cubicBezTo>
                    <a:cubicBezTo>
                      <a:pt x="12" y="26"/>
                      <a:pt x="12" y="26"/>
                      <a:pt x="12" y="26"/>
                    </a:cubicBezTo>
                    <a:cubicBezTo>
                      <a:pt x="12" y="26"/>
                      <a:pt x="12" y="26"/>
                      <a:pt x="12" y="26"/>
                    </a:cubicBezTo>
                    <a:cubicBezTo>
                      <a:pt x="12" y="26"/>
                      <a:pt x="12" y="26"/>
                      <a:pt x="12" y="26"/>
                    </a:cubicBezTo>
                    <a:cubicBezTo>
                      <a:pt x="11" y="26"/>
                      <a:pt x="11" y="26"/>
                      <a:pt x="11" y="26"/>
                    </a:cubicBezTo>
                    <a:cubicBezTo>
                      <a:pt x="12" y="26"/>
                      <a:pt x="12" y="26"/>
                      <a:pt x="12" y="26"/>
                    </a:cubicBezTo>
                    <a:cubicBezTo>
                      <a:pt x="11" y="25"/>
                      <a:pt x="11" y="25"/>
                      <a:pt x="11" y="25"/>
                    </a:cubicBezTo>
                    <a:cubicBezTo>
                      <a:pt x="11" y="25"/>
                      <a:pt x="11" y="25"/>
                      <a:pt x="11" y="25"/>
                    </a:cubicBezTo>
                    <a:cubicBezTo>
                      <a:pt x="11" y="25"/>
                      <a:pt x="11" y="25"/>
                      <a:pt x="11" y="25"/>
                    </a:cubicBezTo>
                    <a:cubicBezTo>
                      <a:pt x="11" y="25"/>
                      <a:pt x="11" y="25"/>
                      <a:pt x="11" y="25"/>
                    </a:cubicBezTo>
                    <a:cubicBezTo>
                      <a:pt x="11" y="25"/>
                      <a:pt x="11" y="25"/>
                      <a:pt x="11" y="25"/>
                    </a:cubicBezTo>
                    <a:cubicBezTo>
                      <a:pt x="12" y="25"/>
                      <a:pt x="12" y="25"/>
                      <a:pt x="12" y="25"/>
                    </a:cubicBezTo>
                    <a:cubicBezTo>
                      <a:pt x="12" y="25"/>
                      <a:pt x="12" y="25"/>
                      <a:pt x="12" y="25"/>
                    </a:cubicBezTo>
                    <a:cubicBezTo>
                      <a:pt x="12" y="25"/>
                      <a:pt x="12" y="25"/>
                      <a:pt x="12" y="25"/>
                    </a:cubicBezTo>
                    <a:cubicBezTo>
                      <a:pt x="12" y="25"/>
                      <a:pt x="12" y="25"/>
                      <a:pt x="12" y="25"/>
                    </a:cubicBezTo>
                    <a:cubicBezTo>
                      <a:pt x="12" y="25"/>
                      <a:pt x="12" y="25"/>
                      <a:pt x="12" y="25"/>
                    </a:cubicBezTo>
                    <a:cubicBezTo>
                      <a:pt x="12" y="25"/>
                      <a:pt x="12" y="25"/>
                      <a:pt x="12" y="25"/>
                    </a:cubicBezTo>
                    <a:cubicBezTo>
                      <a:pt x="12" y="25"/>
                      <a:pt x="12" y="25"/>
                      <a:pt x="12" y="25"/>
                    </a:cubicBezTo>
                    <a:cubicBezTo>
                      <a:pt x="12" y="25"/>
                      <a:pt x="12" y="25"/>
                      <a:pt x="12" y="25"/>
                    </a:cubicBezTo>
                    <a:cubicBezTo>
                      <a:pt x="11" y="25"/>
                      <a:pt x="11" y="25"/>
                      <a:pt x="11" y="25"/>
                    </a:cubicBezTo>
                    <a:cubicBezTo>
                      <a:pt x="11" y="25"/>
                      <a:pt x="11" y="25"/>
                      <a:pt x="11" y="25"/>
                    </a:cubicBezTo>
                    <a:cubicBezTo>
                      <a:pt x="11" y="24"/>
                      <a:pt x="11" y="24"/>
                      <a:pt x="11" y="24"/>
                    </a:cubicBezTo>
                    <a:cubicBezTo>
                      <a:pt x="11" y="24"/>
                      <a:pt x="11" y="24"/>
                      <a:pt x="11" y="24"/>
                    </a:cubicBezTo>
                    <a:cubicBezTo>
                      <a:pt x="11" y="24"/>
                      <a:pt x="11" y="24"/>
                      <a:pt x="11" y="24"/>
                    </a:cubicBezTo>
                    <a:cubicBezTo>
                      <a:pt x="11" y="24"/>
                      <a:pt x="11" y="24"/>
                      <a:pt x="11" y="24"/>
                    </a:cubicBezTo>
                    <a:cubicBezTo>
                      <a:pt x="11" y="24"/>
                      <a:pt x="11" y="24"/>
                      <a:pt x="11" y="24"/>
                    </a:cubicBezTo>
                    <a:cubicBezTo>
                      <a:pt x="11" y="24"/>
                      <a:pt x="11" y="24"/>
                      <a:pt x="11" y="24"/>
                    </a:cubicBezTo>
                    <a:cubicBezTo>
                      <a:pt x="11" y="24"/>
                      <a:pt x="11" y="24"/>
                      <a:pt x="11" y="24"/>
                    </a:cubicBezTo>
                    <a:cubicBezTo>
                      <a:pt x="11" y="24"/>
                      <a:pt x="11" y="24"/>
                      <a:pt x="11" y="24"/>
                    </a:cubicBezTo>
                    <a:cubicBezTo>
                      <a:pt x="11" y="24"/>
                      <a:pt x="11" y="24"/>
                      <a:pt x="11" y="24"/>
                    </a:cubicBezTo>
                    <a:cubicBezTo>
                      <a:pt x="11" y="24"/>
                      <a:pt x="11" y="24"/>
                      <a:pt x="11" y="24"/>
                    </a:cubicBezTo>
                    <a:cubicBezTo>
                      <a:pt x="11" y="24"/>
                      <a:pt x="11" y="24"/>
                      <a:pt x="11" y="24"/>
                    </a:cubicBezTo>
                    <a:cubicBezTo>
                      <a:pt x="12" y="24"/>
                      <a:pt x="12" y="24"/>
                      <a:pt x="12" y="24"/>
                    </a:cubicBezTo>
                    <a:cubicBezTo>
                      <a:pt x="12" y="24"/>
                      <a:pt x="12" y="24"/>
                      <a:pt x="12" y="24"/>
                    </a:cubicBezTo>
                    <a:cubicBezTo>
                      <a:pt x="12" y="24"/>
                      <a:pt x="12" y="24"/>
                      <a:pt x="12" y="24"/>
                    </a:cubicBezTo>
                    <a:cubicBezTo>
                      <a:pt x="12" y="24"/>
                      <a:pt x="12" y="24"/>
                      <a:pt x="12" y="24"/>
                    </a:cubicBezTo>
                    <a:cubicBezTo>
                      <a:pt x="12" y="24"/>
                      <a:pt x="12" y="24"/>
                      <a:pt x="12" y="24"/>
                    </a:cubicBezTo>
                    <a:cubicBezTo>
                      <a:pt x="12" y="24"/>
                      <a:pt x="12" y="24"/>
                      <a:pt x="12" y="24"/>
                    </a:cubicBezTo>
                    <a:cubicBezTo>
                      <a:pt x="12" y="24"/>
                      <a:pt x="12" y="24"/>
                      <a:pt x="12" y="24"/>
                    </a:cubicBezTo>
                    <a:cubicBezTo>
                      <a:pt x="12" y="24"/>
                      <a:pt x="12" y="24"/>
                      <a:pt x="12" y="24"/>
                    </a:cubicBezTo>
                    <a:cubicBezTo>
                      <a:pt x="12" y="24"/>
                      <a:pt x="12" y="24"/>
                      <a:pt x="12" y="24"/>
                    </a:cubicBezTo>
                    <a:cubicBezTo>
                      <a:pt x="12" y="24"/>
                      <a:pt x="12" y="24"/>
                      <a:pt x="12" y="24"/>
                    </a:cubicBezTo>
                    <a:cubicBezTo>
                      <a:pt x="12" y="24"/>
                      <a:pt x="12" y="24"/>
                      <a:pt x="12" y="24"/>
                    </a:cubicBezTo>
                    <a:cubicBezTo>
                      <a:pt x="12" y="24"/>
                      <a:pt x="12" y="24"/>
                      <a:pt x="12" y="24"/>
                    </a:cubicBezTo>
                    <a:cubicBezTo>
                      <a:pt x="12" y="24"/>
                      <a:pt x="12" y="24"/>
                      <a:pt x="12" y="24"/>
                    </a:cubicBezTo>
                    <a:cubicBezTo>
                      <a:pt x="12" y="24"/>
                      <a:pt x="12" y="24"/>
                      <a:pt x="12" y="24"/>
                    </a:cubicBezTo>
                    <a:cubicBezTo>
                      <a:pt x="12" y="24"/>
                      <a:pt x="12" y="24"/>
                      <a:pt x="12" y="24"/>
                    </a:cubicBezTo>
                    <a:cubicBezTo>
                      <a:pt x="11" y="24"/>
                      <a:pt x="11" y="24"/>
                      <a:pt x="11" y="24"/>
                    </a:cubicBezTo>
                    <a:cubicBezTo>
                      <a:pt x="11" y="24"/>
                      <a:pt x="11" y="24"/>
                      <a:pt x="11" y="24"/>
                    </a:cubicBezTo>
                    <a:cubicBezTo>
                      <a:pt x="11" y="24"/>
                      <a:pt x="11" y="24"/>
                      <a:pt x="11" y="24"/>
                    </a:cubicBezTo>
                    <a:cubicBezTo>
                      <a:pt x="11" y="24"/>
                      <a:pt x="11" y="24"/>
                      <a:pt x="11" y="24"/>
                    </a:cubicBezTo>
                    <a:cubicBezTo>
                      <a:pt x="11" y="24"/>
                      <a:pt x="11" y="24"/>
                      <a:pt x="11" y="24"/>
                    </a:cubicBezTo>
                    <a:cubicBezTo>
                      <a:pt x="10" y="24"/>
                      <a:pt x="10" y="24"/>
                      <a:pt x="10" y="24"/>
                    </a:cubicBezTo>
                    <a:cubicBezTo>
                      <a:pt x="10" y="24"/>
                      <a:pt x="10" y="24"/>
                      <a:pt x="10" y="24"/>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2"/>
                      <a:pt x="10" y="22"/>
                      <a:pt x="10" y="22"/>
                    </a:cubicBezTo>
                    <a:cubicBezTo>
                      <a:pt x="10" y="22"/>
                      <a:pt x="10" y="22"/>
                      <a:pt x="10" y="22"/>
                    </a:cubicBezTo>
                    <a:cubicBezTo>
                      <a:pt x="10" y="23"/>
                      <a:pt x="10" y="23"/>
                      <a:pt x="10" y="23"/>
                    </a:cubicBezTo>
                    <a:cubicBezTo>
                      <a:pt x="10" y="23"/>
                      <a:pt x="10" y="23"/>
                      <a:pt x="10" y="23"/>
                    </a:cubicBezTo>
                    <a:cubicBezTo>
                      <a:pt x="10" y="23"/>
                      <a:pt x="10" y="23"/>
                      <a:pt x="10" y="23"/>
                    </a:cubicBezTo>
                    <a:cubicBezTo>
                      <a:pt x="11" y="23"/>
                      <a:pt x="11" y="23"/>
                      <a:pt x="11" y="23"/>
                    </a:cubicBezTo>
                    <a:cubicBezTo>
                      <a:pt x="11" y="23"/>
                      <a:pt x="11" y="23"/>
                      <a:pt x="11" y="23"/>
                    </a:cubicBezTo>
                    <a:cubicBezTo>
                      <a:pt x="11" y="22"/>
                      <a:pt x="11" y="22"/>
                      <a:pt x="11" y="22"/>
                    </a:cubicBezTo>
                    <a:cubicBezTo>
                      <a:pt x="11" y="22"/>
                      <a:pt x="11" y="22"/>
                      <a:pt x="11" y="22"/>
                    </a:cubicBezTo>
                    <a:cubicBezTo>
                      <a:pt x="11" y="22"/>
                      <a:pt x="11" y="22"/>
                      <a:pt x="11" y="22"/>
                    </a:cubicBezTo>
                    <a:cubicBezTo>
                      <a:pt x="11" y="22"/>
                      <a:pt x="11" y="22"/>
                      <a:pt x="11" y="22"/>
                    </a:cubicBezTo>
                    <a:cubicBezTo>
                      <a:pt x="11" y="22"/>
                      <a:pt x="11" y="22"/>
                      <a:pt x="11" y="22"/>
                    </a:cubicBezTo>
                    <a:cubicBezTo>
                      <a:pt x="11" y="22"/>
                      <a:pt x="11" y="22"/>
                      <a:pt x="11" y="22"/>
                    </a:cubicBezTo>
                    <a:cubicBezTo>
                      <a:pt x="11" y="22"/>
                      <a:pt x="11" y="22"/>
                      <a:pt x="11" y="22"/>
                    </a:cubicBezTo>
                    <a:cubicBezTo>
                      <a:pt x="11" y="22"/>
                      <a:pt x="11" y="22"/>
                      <a:pt x="11" y="22"/>
                    </a:cubicBezTo>
                    <a:cubicBezTo>
                      <a:pt x="11" y="22"/>
                      <a:pt x="11" y="22"/>
                      <a:pt x="11" y="22"/>
                    </a:cubicBezTo>
                    <a:cubicBezTo>
                      <a:pt x="11" y="22"/>
                      <a:pt x="11" y="22"/>
                      <a:pt x="11" y="22"/>
                    </a:cubicBezTo>
                    <a:cubicBezTo>
                      <a:pt x="11" y="22"/>
                      <a:pt x="11" y="22"/>
                      <a:pt x="11" y="22"/>
                    </a:cubicBezTo>
                    <a:cubicBezTo>
                      <a:pt x="11" y="22"/>
                      <a:pt x="11" y="22"/>
                      <a:pt x="11" y="22"/>
                    </a:cubicBezTo>
                    <a:cubicBezTo>
                      <a:pt x="11" y="22"/>
                      <a:pt x="11" y="22"/>
                      <a:pt x="11" y="22"/>
                    </a:cubicBezTo>
                    <a:cubicBezTo>
                      <a:pt x="11" y="21"/>
                      <a:pt x="11" y="21"/>
                      <a:pt x="11" y="21"/>
                    </a:cubicBezTo>
                    <a:cubicBezTo>
                      <a:pt x="11" y="21"/>
                      <a:pt x="11" y="21"/>
                      <a:pt x="11" y="21"/>
                    </a:cubicBezTo>
                    <a:cubicBezTo>
                      <a:pt x="11" y="21"/>
                      <a:pt x="11" y="21"/>
                      <a:pt x="11" y="21"/>
                    </a:cubicBezTo>
                    <a:cubicBezTo>
                      <a:pt x="11" y="21"/>
                      <a:pt x="11" y="21"/>
                      <a:pt x="11" y="21"/>
                    </a:cubicBezTo>
                    <a:cubicBezTo>
                      <a:pt x="10" y="21"/>
                      <a:pt x="10" y="21"/>
                      <a:pt x="10" y="21"/>
                    </a:cubicBezTo>
                    <a:cubicBezTo>
                      <a:pt x="10" y="21"/>
                      <a:pt x="10" y="21"/>
                      <a:pt x="10" y="21"/>
                    </a:cubicBezTo>
                    <a:cubicBezTo>
                      <a:pt x="10" y="21"/>
                      <a:pt x="10" y="21"/>
                      <a:pt x="10" y="21"/>
                    </a:cubicBezTo>
                    <a:cubicBezTo>
                      <a:pt x="10" y="21"/>
                      <a:pt x="10" y="21"/>
                      <a:pt x="10" y="21"/>
                    </a:cubicBezTo>
                    <a:cubicBezTo>
                      <a:pt x="10" y="20"/>
                      <a:pt x="10" y="20"/>
                      <a:pt x="10" y="20"/>
                    </a:cubicBezTo>
                    <a:cubicBezTo>
                      <a:pt x="10" y="20"/>
                      <a:pt x="10" y="20"/>
                      <a:pt x="10" y="20"/>
                    </a:cubicBezTo>
                    <a:cubicBezTo>
                      <a:pt x="10" y="20"/>
                      <a:pt x="10" y="20"/>
                      <a:pt x="10" y="20"/>
                    </a:cubicBezTo>
                    <a:cubicBezTo>
                      <a:pt x="9" y="20"/>
                      <a:pt x="9" y="20"/>
                      <a:pt x="9" y="20"/>
                    </a:cubicBezTo>
                    <a:cubicBezTo>
                      <a:pt x="9" y="20"/>
                      <a:pt x="9" y="20"/>
                      <a:pt x="9" y="20"/>
                    </a:cubicBezTo>
                    <a:cubicBezTo>
                      <a:pt x="9" y="19"/>
                      <a:pt x="9" y="19"/>
                      <a:pt x="9" y="19"/>
                    </a:cubicBezTo>
                    <a:cubicBezTo>
                      <a:pt x="9" y="19"/>
                      <a:pt x="9" y="19"/>
                      <a:pt x="9" y="19"/>
                    </a:cubicBezTo>
                    <a:cubicBezTo>
                      <a:pt x="9" y="19"/>
                      <a:pt x="9" y="19"/>
                      <a:pt x="9" y="19"/>
                    </a:cubicBezTo>
                    <a:cubicBezTo>
                      <a:pt x="9" y="19"/>
                      <a:pt x="9" y="19"/>
                      <a:pt x="9" y="19"/>
                    </a:cubicBezTo>
                    <a:cubicBezTo>
                      <a:pt x="8" y="19"/>
                      <a:pt x="8" y="19"/>
                      <a:pt x="8" y="19"/>
                    </a:cubicBezTo>
                    <a:cubicBezTo>
                      <a:pt x="8" y="19"/>
                      <a:pt x="8" y="19"/>
                      <a:pt x="8" y="19"/>
                    </a:cubicBezTo>
                    <a:cubicBezTo>
                      <a:pt x="8" y="19"/>
                      <a:pt x="8" y="19"/>
                      <a:pt x="8" y="19"/>
                    </a:cubicBezTo>
                    <a:cubicBezTo>
                      <a:pt x="8" y="19"/>
                      <a:pt x="8" y="19"/>
                      <a:pt x="8" y="19"/>
                    </a:cubicBezTo>
                    <a:cubicBezTo>
                      <a:pt x="8" y="19"/>
                      <a:pt x="8" y="19"/>
                      <a:pt x="8" y="19"/>
                    </a:cubicBezTo>
                    <a:cubicBezTo>
                      <a:pt x="8" y="19"/>
                      <a:pt x="8" y="19"/>
                      <a:pt x="8" y="19"/>
                    </a:cubicBezTo>
                    <a:cubicBezTo>
                      <a:pt x="8" y="18"/>
                      <a:pt x="8" y="18"/>
                      <a:pt x="8" y="18"/>
                    </a:cubicBezTo>
                    <a:cubicBezTo>
                      <a:pt x="8" y="18"/>
                      <a:pt x="8" y="18"/>
                      <a:pt x="8" y="18"/>
                    </a:cubicBezTo>
                    <a:cubicBezTo>
                      <a:pt x="8" y="18"/>
                      <a:pt x="8" y="18"/>
                      <a:pt x="8" y="18"/>
                    </a:cubicBezTo>
                    <a:cubicBezTo>
                      <a:pt x="8" y="18"/>
                      <a:pt x="8" y="18"/>
                      <a:pt x="8" y="18"/>
                    </a:cubicBezTo>
                    <a:cubicBezTo>
                      <a:pt x="8" y="18"/>
                      <a:pt x="8" y="18"/>
                      <a:pt x="8" y="18"/>
                    </a:cubicBezTo>
                    <a:cubicBezTo>
                      <a:pt x="8" y="18"/>
                      <a:pt x="8" y="18"/>
                      <a:pt x="8" y="18"/>
                    </a:cubicBezTo>
                    <a:cubicBezTo>
                      <a:pt x="8" y="18"/>
                      <a:pt x="8" y="18"/>
                      <a:pt x="8" y="18"/>
                    </a:cubicBezTo>
                    <a:cubicBezTo>
                      <a:pt x="7" y="18"/>
                      <a:pt x="7" y="18"/>
                      <a:pt x="7" y="18"/>
                    </a:cubicBezTo>
                    <a:cubicBezTo>
                      <a:pt x="7" y="18"/>
                      <a:pt x="7" y="18"/>
                      <a:pt x="7" y="18"/>
                    </a:cubicBezTo>
                    <a:cubicBezTo>
                      <a:pt x="7" y="18"/>
                      <a:pt x="7" y="18"/>
                      <a:pt x="7" y="18"/>
                    </a:cubicBezTo>
                    <a:cubicBezTo>
                      <a:pt x="7" y="18"/>
                      <a:pt x="7" y="18"/>
                      <a:pt x="7" y="18"/>
                    </a:cubicBezTo>
                    <a:cubicBezTo>
                      <a:pt x="7" y="18"/>
                      <a:pt x="7" y="18"/>
                      <a:pt x="7" y="18"/>
                    </a:cubicBezTo>
                    <a:cubicBezTo>
                      <a:pt x="7" y="17"/>
                      <a:pt x="7" y="17"/>
                      <a:pt x="7" y="17"/>
                    </a:cubicBezTo>
                    <a:cubicBezTo>
                      <a:pt x="7" y="17"/>
                      <a:pt x="7" y="17"/>
                      <a:pt x="7" y="17"/>
                    </a:cubicBezTo>
                    <a:cubicBezTo>
                      <a:pt x="7" y="17"/>
                      <a:pt x="7" y="17"/>
                      <a:pt x="7" y="17"/>
                    </a:cubicBezTo>
                    <a:cubicBezTo>
                      <a:pt x="7" y="17"/>
                      <a:pt x="7" y="17"/>
                      <a:pt x="7" y="17"/>
                    </a:cubicBezTo>
                    <a:cubicBezTo>
                      <a:pt x="7" y="17"/>
                      <a:pt x="7" y="17"/>
                      <a:pt x="7" y="17"/>
                    </a:cubicBezTo>
                    <a:cubicBezTo>
                      <a:pt x="8" y="17"/>
                      <a:pt x="8" y="17"/>
                      <a:pt x="8" y="17"/>
                    </a:cubicBezTo>
                    <a:cubicBezTo>
                      <a:pt x="8" y="17"/>
                      <a:pt x="8" y="17"/>
                      <a:pt x="8" y="17"/>
                    </a:cubicBezTo>
                    <a:cubicBezTo>
                      <a:pt x="8" y="17"/>
                      <a:pt x="8" y="17"/>
                      <a:pt x="8" y="17"/>
                    </a:cubicBezTo>
                    <a:cubicBezTo>
                      <a:pt x="8" y="17"/>
                      <a:pt x="8" y="17"/>
                      <a:pt x="8" y="17"/>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7" y="16"/>
                      <a:pt x="7" y="16"/>
                      <a:pt x="7" y="16"/>
                    </a:cubicBezTo>
                    <a:cubicBezTo>
                      <a:pt x="7" y="16"/>
                      <a:pt x="7" y="16"/>
                      <a:pt x="7" y="16"/>
                    </a:cubicBezTo>
                    <a:cubicBezTo>
                      <a:pt x="7" y="16"/>
                      <a:pt x="7" y="16"/>
                      <a:pt x="7" y="16"/>
                    </a:cubicBezTo>
                    <a:cubicBezTo>
                      <a:pt x="7" y="15"/>
                      <a:pt x="7" y="15"/>
                      <a:pt x="7" y="15"/>
                    </a:cubicBezTo>
                    <a:cubicBezTo>
                      <a:pt x="7" y="16"/>
                      <a:pt x="7" y="16"/>
                      <a:pt x="7" y="16"/>
                    </a:cubicBezTo>
                    <a:cubicBezTo>
                      <a:pt x="7" y="15"/>
                      <a:pt x="7" y="15"/>
                      <a:pt x="7" y="15"/>
                    </a:cubicBezTo>
                    <a:cubicBezTo>
                      <a:pt x="7" y="15"/>
                      <a:pt x="7" y="15"/>
                      <a:pt x="7" y="15"/>
                    </a:cubicBezTo>
                    <a:cubicBezTo>
                      <a:pt x="7" y="15"/>
                      <a:pt x="7" y="15"/>
                      <a:pt x="7" y="15"/>
                    </a:cubicBezTo>
                    <a:cubicBezTo>
                      <a:pt x="6" y="15"/>
                      <a:pt x="6" y="15"/>
                      <a:pt x="6" y="15"/>
                    </a:cubicBezTo>
                    <a:cubicBezTo>
                      <a:pt x="6" y="14"/>
                      <a:pt x="6" y="14"/>
                      <a:pt x="6" y="14"/>
                    </a:cubicBezTo>
                    <a:cubicBezTo>
                      <a:pt x="6" y="14"/>
                      <a:pt x="6" y="14"/>
                      <a:pt x="6" y="14"/>
                    </a:cubicBezTo>
                    <a:cubicBezTo>
                      <a:pt x="6" y="14"/>
                      <a:pt x="6" y="14"/>
                      <a:pt x="6" y="14"/>
                    </a:cubicBezTo>
                    <a:cubicBezTo>
                      <a:pt x="6" y="14"/>
                      <a:pt x="6" y="14"/>
                      <a:pt x="6" y="14"/>
                    </a:cubicBezTo>
                    <a:cubicBezTo>
                      <a:pt x="6" y="14"/>
                      <a:pt x="6" y="14"/>
                      <a:pt x="6" y="14"/>
                    </a:cubicBezTo>
                    <a:cubicBezTo>
                      <a:pt x="6" y="14"/>
                      <a:pt x="6" y="14"/>
                      <a:pt x="6" y="14"/>
                    </a:cubicBezTo>
                    <a:cubicBezTo>
                      <a:pt x="6" y="14"/>
                      <a:pt x="6" y="14"/>
                      <a:pt x="6" y="14"/>
                    </a:cubicBezTo>
                    <a:cubicBezTo>
                      <a:pt x="6" y="13"/>
                      <a:pt x="6" y="13"/>
                      <a:pt x="6" y="13"/>
                    </a:cubicBezTo>
                    <a:cubicBezTo>
                      <a:pt x="6" y="13"/>
                      <a:pt x="6" y="13"/>
                      <a:pt x="6" y="13"/>
                    </a:cubicBezTo>
                    <a:cubicBezTo>
                      <a:pt x="5" y="13"/>
                      <a:pt x="5" y="13"/>
                      <a:pt x="5" y="13"/>
                    </a:cubicBezTo>
                    <a:cubicBezTo>
                      <a:pt x="5" y="13"/>
                      <a:pt x="5" y="13"/>
                      <a:pt x="5" y="13"/>
                    </a:cubicBezTo>
                    <a:cubicBezTo>
                      <a:pt x="5" y="13"/>
                      <a:pt x="5" y="13"/>
                      <a:pt x="5" y="13"/>
                    </a:cubicBezTo>
                    <a:cubicBezTo>
                      <a:pt x="5" y="13"/>
                      <a:pt x="5" y="13"/>
                      <a:pt x="5" y="13"/>
                    </a:cubicBezTo>
                    <a:cubicBezTo>
                      <a:pt x="5" y="13"/>
                      <a:pt x="5" y="13"/>
                      <a:pt x="5" y="13"/>
                    </a:cubicBezTo>
                    <a:cubicBezTo>
                      <a:pt x="5" y="13"/>
                      <a:pt x="5" y="13"/>
                      <a:pt x="5" y="13"/>
                    </a:cubicBezTo>
                    <a:cubicBezTo>
                      <a:pt x="5" y="13"/>
                      <a:pt x="5" y="13"/>
                      <a:pt x="5" y="13"/>
                    </a:cubicBezTo>
                    <a:cubicBezTo>
                      <a:pt x="5" y="13"/>
                      <a:pt x="5" y="13"/>
                      <a:pt x="5" y="13"/>
                    </a:cubicBezTo>
                    <a:cubicBezTo>
                      <a:pt x="5" y="13"/>
                      <a:pt x="5" y="13"/>
                      <a:pt x="5" y="13"/>
                    </a:cubicBezTo>
                    <a:cubicBezTo>
                      <a:pt x="5" y="13"/>
                      <a:pt x="5" y="13"/>
                      <a:pt x="5" y="13"/>
                    </a:cubicBezTo>
                    <a:cubicBezTo>
                      <a:pt x="5" y="13"/>
                      <a:pt x="5" y="13"/>
                      <a:pt x="5" y="13"/>
                    </a:cubicBezTo>
                    <a:cubicBezTo>
                      <a:pt x="5" y="13"/>
                      <a:pt x="5" y="13"/>
                      <a:pt x="5" y="13"/>
                    </a:cubicBezTo>
                    <a:cubicBezTo>
                      <a:pt x="5" y="12"/>
                      <a:pt x="5" y="12"/>
                      <a:pt x="5" y="12"/>
                    </a:cubicBezTo>
                    <a:cubicBezTo>
                      <a:pt x="5" y="12"/>
                      <a:pt x="5" y="12"/>
                      <a:pt x="5" y="12"/>
                    </a:cubicBezTo>
                    <a:cubicBezTo>
                      <a:pt x="5" y="12"/>
                      <a:pt x="5" y="12"/>
                      <a:pt x="5" y="12"/>
                    </a:cubicBezTo>
                    <a:cubicBezTo>
                      <a:pt x="5" y="12"/>
                      <a:pt x="5" y="12"/>
                      <a:pt x="5" y="12"/>
                    </a:cubicBezTo>
                    <a:cubicBezTo>
                      <a:pt x="5" y="12"/>
                      <a:pt x="5" y="12"/>
                      <a:pt x="5" y="12"/>
                    </a:cubicBezTo>
                    <a:cubicBezTo>
                      <a:pt x="5" y="11"/>
                      <a:pt x="5" y="11"/>
                      <a:pt x="5" y="11"/>
                    </a:cubicBezTo>
                    <a:cubicBezTo>
                      <a:pt x="5" y="11"/>
                      <a:pt x="5" y="11"/>
                      <a:pt x="5" y="11"/>
                    </a:cubicBezTo>
                    <a:cubicBezTo>
                      <a:pt x="5" y="11"/>
                      <a:pt x="5" y="11"/>
                      <a:pt x="5" y="11"/>
                    </a:cubicBezTo>
                    <a:cubicBezTo>
                      <a:pt x="4" y="11"/>
                      <a:pt x="4" y="11"/>
                      <a:pt x="4" y="11"/>
                    </a:cubicBezTo>
                    <a:cubicBezTo>
                      <a:pt x="4" y="11"/>
                      <a:pt x="4" y="11"/>
                      <a:pt x="4" y="11"/>
                    </a:cubicBezTo>
                    <a:cubicBezTo>
                      <a:pt x="4" y="11"/>
                      <a:pt x="4" y="11"/>
                      <a:pt x="4" y="11"/>
                    </a:cubicBezTo>
                    <a:cubicBezTo>
                      <a:pt x="4" y="12"/>
                      <a:pt x="4" y="12"/>
                      <a:pt x="4" y="12"/>
                    </a:cubicBezTo>
                    <a:cubicBezTo>
                      <a:pt x="4" y="12"/>
                      <a:pt x="4" y="12"/>
                      <a:pt x="4" y="12"/>
                    </a:cubicBezTo>
                    <a:cubicBezTo>
                      <a:pt x="4" y="12"/>
                      <a:pt x="4" y="12"/>
                      <a:pt x="4" y="12"/>
                    </a:cubicBezTo>
                    <a:cubicBezTo>
                      <a:pt x="4" y="12"/>
                      <a:pt x="4" y="12"/>
                      <a:pt x="4" y="12"/>
                    </a:cubicBezTo>
                    <a:cubicBezTo>
                      <a:pt x="3" y="12"/>
                      <a:pt x="3" y="12"/>
                      <a:pt x="3" y="12"/>
                    </a:cubicBezTo>
                    <a:cubicBezTo>
                      <a:pt x="3" y="12"/>
                      <a:pt x="3" y="12"/>
                      <a:pt x="3" y="12"/>
                    </a:cubicBezTo>
                    <a:cubicBezTo>
                      <a:pt x="3" y="11"/>
                      <a:pt x="3" y="11"/>
                      <a:pt x="3" y="11"/>
                    </a:cubicBezTo>
                    <a:cubicBezTo>
                      <a:pt x="3" y="11"/>
                      <a:pt x="3" y="11"/>
                      <a:pt x="3" y="11"/>
                    </a:cubicBezTo>
                    <a:cubicBezTo>
                      <a:pt x="3" y="11"/>
                      <a:pt x="3" y="11"/>
                      <a:pt x="3" y="11"/>
                    </a:cubicBezTo>
                    <a:cubicBezTo>
                      <a:pt x="3" y="11"/>
                      <a:pt x="3" y="11"/>
                      <a:pt x="3" y="11"/>
                    </a:cubicBezTo>
                    <a:cubicBezTo>
                      <a:pt x="3" y="11"/>
                      <a:pt x="3" y="11"/>
                      <a:pt x="3" y="11"/>
                    </a:cubicBezTo>
                    <a:cubicBezTo>
                      <a:pt x="3" y="11"/>
                      <a:pt x="3" y="11"/>
                      <a:pt x="3" y="11"/>
                    </a:cubicBezTo>
                    <a:cubicBezTo>
                      <a:pt x="3" y="11"/>
                      <a:pt x="3" y="11"/>
                      <a:pt x="3" y="11"/>
                    </a:cubicBezTo>
                    <a:cubicBezTo>
                      <a:pt x="3" y="11"/>
                      <a:pt x="3" y="11"/>
                      <a:pt x="3" y="11"/>
                    </a:cubicBezTo>
                    <a:cubicBezTo>
                      <a:pt x="2" y="10"/>
                      <a:pt x="2" y="10"/>
                      <a:pt x="2" y="10"/>
                    </a:cubicBezTo>
                    <a:cubicBezTo>
                      <a:pt x="2" y="10"/>
                      <a:pt x="2" y="10"/>
                      <a:pt x="2" y="10"/>
                    </a:cubicBezTo>
                    <a:cubicBezTo>
                      <a:pt x="2" y="10"/>
                      <a:pt x="2" y="10"/>
                      <a:pt x="2" y="10"/>
                    </a:cubicBezTo>
                    <a:cubicBezTo>
                      <a:pt x="2" y="10"/>
                      <a:pt x="2" y="10"/>
                      <a:pt x="2" y="10"/>
                    </a:cubicBezTo>
                    <a:cubicBezTo>
                      <a:pt x="2" y="10"/>
                      <a:pt x="2" y="10"/>
                      <a:pt x="2" y="10"/>
                    </a:cubicBezTo>
                    <a:cubicBezTo>
                      <a:pt x="2" y="10"/>
                      <a:pt x="2" y="10"/>
                      <a:pt x="2" y="10"/>
                    </a:cubicBezTo>
                    <a:cubicBezTo>
                      <a:pt x="2" y="10"/>
                      <a:pt x="2" y="10"/>
                      <a:pt x="2" y="10"/>
                    </a:cubicBezTo>
                    <a:cubicBezTo>
                      <a:pt x="2" y="10"/>
                      <a:pt x="2" y="10"/>
                      <a:pt x="2" y="10"/>
                    </a:cubicBezTo>
                    <a:cubicBezTo>
                      <a:pt x="2" y="9"/>
                      <a:pt x="2" y="9"/>
                      <a:pt x="2" y="9"/>
                    </a:cubicBezTo>
                    <a:cubicBezTo>
                      <a:pt x="2" y="9"/>
                      <a:pt x="2" y="9"/>
                      <a:pt x="2" y="9"/>
                    </a:cubicBezTo>
                    <a:cubicBezTo>
                      <a:pt x="2" y="9"/>
                      <a:pt x="2" y="9"/>
                      <a:pt x="2" y="9"/>
                    </a:cubicBezTo>
                    <a:cubicBezTo>
                      <a:pt x="2" y="9"/>
                      <a:pt x="2" y="9"/>
                      <a:pt x="2" y="9"/>
                    </a:cubicBezTo>
                    <a:cubicBezTo>
                      <a:pt x="2" y="9"/>
                      <a:pt x="2" y="9"/>
                      <a:pt x="2" y="9"/>
                    </a:cubicBezTo>
                    <a:cubicBezTo>
                      <a:pt x="2" y="8"/>
                      <a:pt x="2" y="8"/>
                      <a:pt x="2" y="8"/>
                    </a:cubicBezTo>
                    <a:cubicBezTo>
                      <a:pt x="1" y="8"/>
                      <a:pt x="1" y="8"/>
                      <a:pt x="1" y="8"/>
                    </a:cubicBezTo>
                    <a:cubicBezTo>
                      <a:pt x="1" y="8"/>
                      <a:pt x="1" y="8"/>
                      <a:pt x="1" y="8"/>
                    </a:cubicBezTo>
                    <a:cubicBezTo>
                      <a:pt x="1" y="8"/>
                      <a:pt x="1" y="8"/>
                      <a:pt x="1" y="8"/>
                    </a:cubicBezTo>
                    <a:cubicBezTo>
                      <a:pt x="1" y="8"/>
                      <a:pt x="1" y="8"/>
                      <a:pt x="1" y="8"/>
                    </a:cubicBezTo>
                    <a:cubicBezTo>
                      <a:pt x="1" y="8"/>
                      <a:pt x="1" y="8"/>
                      <a:pt x="1" y="8"/>
                    </a:cubicBezTo>
                    <a:cubicBezTo>
                      <a:pt x="1" y="8"/>
                      <a:pt x="1" y="8"/>
                      <a:pt x="1" y="8"/>
                    </a:cubicBezTo>
                    <a:cubicBezTo>
                      <a:pt x="1" y="8"/>
                      <a:pt x="1" y="8"/>
                      <a:pt x="1" y="8"/>
                    </a:cubicBezTo>
                    <a:cubicBezTo>
                      <a:pt x="1" y="8"/>
                      <a:pt x="1" y="8"/>
                      <a:pt x="1" y="8"/>
                    </a:cubicBezTo>
                    <a:cubicBezTo>
                      <a:pt x="1" y="8"/>
                      <a:pt x="1" y="8"/>
                      <a:pt x="1" y="8"/>
                    </a:cubicBezTo>
                    <a:cubicBezTo>
                      <a:pt x="1" y="7"/>
                      <a:pt x="1" y="7"/>
                      <a:pt x="1" y="7"/>
                    </a:cubicBezTo>
                    <a:cubicBezTo>
                      <a:pt x="1" y="7"/>
                      <a:pt x="1" y="7"/>
                      <a:pt x="1" y="7"/>
                    </a:cubicBezTo>
                    <a:cubicBezTo>
                      <a:pt x="1" y="7"/>
                      <a:pt x="1" y="7"/>
                      <a:pt x="1" y="7"/>
                    </a:cubicBezTo>
                    <a:cubicBezTo>
                      <a:pt x="1" y="7"/>
                      <a:pt x="1" y="7"/>
                      <a:pt x="1" y="7"/>
                    </a:cubicBezTo>
                    <a:cubicBezTo>
                      <a:pt x="1" y="7"/>
                      <a:pt x="1" y="7"/>
                      <a:pt x="1" y="7"/>
                    </a:cubicBezTo>
                    <a:cubicBezTo>
                      <a:pt x="1" y="7"/>
                      <a:pt x="1" y="7"/>
                      <a:pt x="1" y="7"/>
                    </a:cubicBezTo>
                    <a:cubicBezTo>
                      <a:pt x="1" y="7"/>
                      <a:pt x="1" y="7"/>
                      <a:pt x="1" y="7"/>
                    </a:cubicBezTo>
                    <a:cubicBezTo>
                      <a:pt x="1" y="6"/>
                      <a:pt x="1" y="6"/>
                      <a:pt x="1" y="6"/>
                    </a:cubicBezTo>
                    <a:cubicBezTo>
                      <a:pt x="1" y="6"/>
                      <a:pt x="1" y="6"/>
                      <a:pt x="1" y="6"/>
                    </a:cubicBezTo>
                    <a:cubicBezTo>
                      <a:pt x="1" y="6"/>
                      <a:pt x="1" y="6"/>
                      <a:pt x="1" y="6"/>
                    </a:cubicBezTo>
                    <a:cubicBezTo>
                      <a:pt x="1" y="6"/>
                      <a:pt x="1" y="6"/>
                      <a:pt x="1" y="6"/>
                    </a:cubicBezTo>
                    <a:cubicBezTo>
                      <a:pt x="1" y="6"/>
                      <a:pt x="1" y="6"/>
                      <a:pt x="1" y="6"/>
                    </a:cubicBezTo>
                    <a:cubicBezTo>
                      <a:pt x="1" y="6"/>
                      <a:pt x="1" y="6"/>
                      <a:pt x="1" y="6"/>
                    </a:cubicBezTo>
                    <a:cubicBezTo>
                      <a:pt x="1" y="6"/>
                      <a:pt x="1" y="6"/>
                      <a:pt x="1" y="6"/>
                    </a:cubicBezTo>
                    <a:cubicBezTo>
                      <a:pt x="1" y="5"/>
                      <a:pt x="1" y="5"/>
                      <a:pt x="1" y="5"/>
                    </a:cubicBezTo>
                    <a:cubicBezTo>
                      <a:pt x="1" y="5"/>
                      <a:pt x="1" y="5"/>
                      <a:pt x="1" y="5"/>
                    </a:cubicBezTo>
                    <a:cubicBezTo>
                      <a:pt x="1" y="5"/>
                      <a:pt x="1" y="5"/>
                      <a:pt x="1" y="5"/>
                    </a:cubicBezTo>
                    <a:cubicBezTo>
                      <a:pt x="1" y="5"/>
                      <a:pt x="1" y="5"/>
                      <a:pt x="1" y="5"/>
                    </a:cubicBezTo>
                    <a:cubicBezTo>
                      <a:pt x="1" y="5"/>
                      <a:pt x="1" y="5"/>
                      <a:pt x="1" y="5"/>
                    </a:cubicBezTo>
                    <a:cubicBezTo>
                      <a:pt x="1" y="5"/>
                      <a:pt x="1" y="5"/>
                      <a:pt x="1" y="5"/>
                    </a:cubicBezTo>
                    <a:cubicBezTo>
                      <a:pt x="1" y="5"/>
                      <a:pt x="1" y="5"/>
                      <a:pt x="1" y="5"/>
                    </a:cubicBezTo>
                    <a:cubicBezTo>
                      <a:pt x="1" y="4"/>
                      <a:pt x="1" y="4"/>
                      <a:pt x="1" y="4"/>
                    </a:cubicBezTo>
                    <a:cubicBezTo>
                      <a:pt x="1" y="4"/>
                      <a:pt x="1" y="4"/>
                      <a:pt x="1" y="4"/>
                    </a:cubicBezTo>
                    <a:cubicBezTo>
                      <a:pt x="1" y="4"/>
                      <a:pt x="1" y="4"/>
                      <a:pt x="1" y="4"/>
                    </a:cubicBezTo>
                    <a:cubicBezTo>
                      <a:pt x="1" y="4"/>
                      <a:pt x="1" y="4"/>
                      <a:pt x="1" y="4"/>
                    </a:cubicBezTo>
                    <a:cubicBezTo>
                      <a:pt x="1" y="4"/>
                      <a:pt x="1" y="4"/>
                      <a:pt x="1" y="4"/>
                    </a:cubicBezTo>
                    <a:cubicBezTo>
                      <a:pt x="1" y="4"/>
                      <a:pt x="1" y="4"/>
                      <a:pt x="1" y="4"/>
                    </a:cubicBezTo>
                    <a:cubicBezTo>
                      <a:pt x="1" y="4"/>
                      <a:pt x="1" y="4"/>
                      <a:pt x="1" y="4"/>
                    </a:cubicBezTo>
                    <a:cubicBezTo>
                      <a:pt x="1" y="4"/>
                      <a:pt x="1" y="4"/>
                      <a:pt x="1" y="4"/>
                    </a:cubicBezTo>
                    <a:cubicBezTo>
                      <a:pt x="1" y="4"/>
                      <a:pt x="1" y="4"/>
                      <a:pt x="1" y="4"/>
                    </a:cubicBezTo>
                    <a:cubicBezTo>
                      <a:pt x="1" y="3"/>
                      <a:pt x="1" y="3"/>
                      <a:pt x="1" y="3"/>
                    </a:cubicBezTo>
                    <a:cubicBezTo>
                      <a:pt x="1" y="3"/>
                      <a:pt x="1" y="3"/>
                      <a:pt x="1" y="3"/>
                    </a:cubicBezTo>
                    <a:cubicBezTo>
                      <a:pt x="1" y="3"/>
                      <a:pt x="1" y="3"/>
                      <a:pt x="1" y="3"/>
                    </a:cubicBezTo>
                    <a:cubicBezTo>
                      <a:pt x="1" y="3"/>
                      <a:pt x="1" y="3"/>
                      <a:pt x="1" y="3"/>
                    </a:cubicBezTo>
                    <a:cubicBezTo>
                      <a:pt x="1" y="3"/>
                      <a:pt x="1" y="3"/>
                      <a:pt x="1" y="3"/>
                    </a:cubicBezTo>
                    <a:cubicBezTo>
                      <a:pt x="1" y="3"/>
                      <a:pt x="1" y="3"/>
                      <a:pt x="1" y="3"/>
                    </a:cubicBezTo>
                    <a:cubicBezTo>
                      <a:pt x="0" y="2"/>
                      <a:pt x="0" y="2"/>
                      <a:pt x="0" y="2"/>
                    </a:cubicBezTo>
                    <a:cubicBezTo>
                      <a:pt x="0" y="2"/>
                      <a:pt x="0" y="2"/>
                      <a:pt x="0" y="2"/>
                    </a:cubicBezTo>
                    <a:cubicBezTo>
                      <a:pt x="0" y="2"/>
                      <a:pt x="0" y="2"/>
                      <a:pt x="0" y="2"/>
                    </a:cubicBezTo>
                    <a:cubicBezTo>
                      <a:pt x="0" y="2"/>
                      <a:pt x="0" y="2"/>
                      <a:pt x="0" y="2"/>
                    </a:cubicBezTo>
                    <a:cubicBezTo>
                      <a:pt x="0" y="2"/>
                      <a:pt x="0" y="2"/>
                      <a:pt x="0" y="2"/>
                    </a:cubicBezTo>
                    <a:cubicBezTo>
                      <a:pt x="0" y="2"/>
                      <a:pt x="0" y="2"/>
                      <a:pt x="0" y="2"/>
                    </a:cubicBezTo>
                    <a:cubicBezTo>
                      <a:pt x="0" y="2"/>
                      <a:pt x="0" y="2"/>
                      <a:pt x="0" y="2"/>
                    </a:cubicBezTo>
                    <a:cubicBezTo>
                      <a:pt x="0" y="2"/>
                      <a:pt x="0" y="2"/>
                      <a:pt x="0" y="2"/>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0"/>
                      <a:pt x="0" y="0"/>
                      <a:pt x="0" y="0"/>
                    </a:cubicBezTo>
                    <a:cubicBezTo>
                      <a:pt x="0" y="0"/>
                      <a:pt x="0" y="0"/>
                      <a:pt x="0" y="0"/>
                    </a:cubicBezTo>
                    <a:cubicBezTo>
                      <a:pt x="0" y="0"/>
                      <a:pt x="0" y="0"/>
                      <a:pt x="0" y="0"/>
                    </a:cubicBezTo>
                    <a:cubicBezTo>
                      <a:pt x="1" y="0"/>
                      <a:pt x="1" y="0"/>
                      <a:pt x="1" y="0"/>
                    </a:cubicBezTo>
                    <a:cubicBezTo>
                      <a:pt x="1" y="0"/>
                      <a:pt x="1" y="0"/>
                      <a:pt x="1" y="0"/>
                    </a:cubicBezTo>
                    <a:cubicBezTo>
                      <a:pt x="1" y="0"/>
                      <a:pt x="1" y="0"/>
                      <a:pt x="1" y="0"/>
                    </a:cubicBezTo>
                    <a:cubicBezTo>
                      <a:pt x="1" y="1"/>
                      <a:pt x="1" y="1"/>
                      <a:pt x="1" y="1"/>
                    </a:cubicBezTo>
                    <a:cubicBezTo>
                      <a:pt x="1" y="0"/>
                      <a:pt x="1" y="0"/>
                      <a:pt x="1" y="0"/>
                    </a:cubicBezTo>
                    <a:cubicBezTo>
                      <a:pt x="1" y="0"/>
                      <a:pt x="1" y="0"/>
                      <a:pt x="1" y="0"/>
                    </a:cubicBezTo>
                    <a:cubicBezTo>
                      <a:pt x="1" y="0"/>
                      <a:pt x="1" y="0"/>
                      <a:pt x="1" y="0"/>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2" y="1"/>
                      <a:pt x="2" y="1"/>
                      <a:pt x="2" y="1"/>
                    </a:cubicBezTo>
                    <a:cubicBezTo>
                      <a:pt x="2" y="1"/>
                      <a:pt x="2" y="1"/>
                      <a:pt x="2" y="1"/>
                    </a:cubicBezTo>
                    <a:cubicBezTo>
                      <a:pt x="2" y="1"/>
                      <a:pt x="2" y="1"/>
                      <a:pt x="2" y="1"/>
                    </a:cubicBezTo>
                    <a:cubicBezTo>
                      <a:pt x="1" y="1"/>
                      <a:pt x="1" y="1"/>
                      <a:pt x="1" y="1"/>
                    </a:cubicBezTo>
                    <a:cubicBezTo>
                      <a:pt x="1" y="1"/>
                      <a:pt x="1" y="1"/>
                      <a:pt x="1" y="1"/>
                    </a:cubicBezTo>
                    <a:cubicBezTo>
                      <a:pt x="1" y="1"/>
                      <a:pt x="1" y="1"/>
                      <a:pt x="1"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1"/>
                      <a:pt x="2" y="1"/>
                      <a:pt x="2" y="1"/>
                    </a:cubicBezTo>
                    <a:cubicBezTo>
                      <a:pt x="2" y="0"/>
                      <a:pt x="2" y="0"/>
                      <a:pt x="2" y="0"/>
                    </a:cubicBezTo>
                    <a:cubicBezTo>
                      <a:pt x="2" y="1"/>
                      <a:pt x="2" y="1"/>
                      <a:pt x="2" y="1"/>
                    </a:cubicBezTo>
                    <a:close/>
                    <a:moveTo>
                      <a:pt x="69" y="81"/>
                    </a:moveTo>
                    <a:cubicBezTo>
                      <a:pt x="69" y="81"/>
                      <a:pt x="69" y="81"/>
                      <a:pt x="69" y="81"/>
                    </a:cubicBezTo>
                    <a:close/>
                    <a:moveTo>
                      <a:pt x="70" y="76"/>
                    </a:moveTo>
                    <a:cubicBezTo>
                      <a:pt x="70" y="76"/>
                      <a:pt x="70" y="76"/>
                      <a:pt x="70" y="76"/>
                    </a:cubicBezTo>
                    <a:cubicBezTo>
                      <a:pt x="70" y="77"/>
                      <a:pt x="70" y="77"/>
                      <a:pt x="70" y="77"/>
                    </a:cubicBezTo>
                    <a:cubicBezTo>
                      <a:pt x="70" y="77"/>
                      <a:pt x="70" y="77"/>
                      <a:pt x="70" y="77"/>
                    </a:cubicBezTo>
                    <a:cubicBezTo>
                      <a:pt x="70" y="77"/>
                      <a:pt x="70" y="77"/>
                      <a:pt x="70" y="77"/>
                    </a:cubicBezTo>
                    <a:cubicBezTo>
                      <a:pt x="70" y="77"/>
                      <a:pt x="70" y="77"/>
                      <a:pt x="70" y="77"/>
                    </a:cubicBezTo>
                    <a:cubicBezTo>
                      <a:pt x="70" y="77"/>
                      <a:pt x="70" y="77"/>
                      <a:pt x="70" y="77"/>
                    </a:cubicBezTo>
                    <a:cubicBezTo>
                      <a:pt x="70" y="77"/>
                      <a:pt x="70" y="77"/>
                      <a:pt x="70" y="77"/>
                    </a:cubicBezTo>
                    <a:cubicBezTo>
                      <a:pt x="70" y="77"/>
                      <a:pt x="70" y="77"/>
                      <a:pt x="70" y="77"/>
                    </a:cubicBezTo>
                    <a:cubicBezTo>
                      <a:pt x="70" y="77"/>
                      <a:pt x="70" y="77"/>
                      <a:pt x="70" y="77"/>
                    </a:cubicBezTo>
                    <a:cubicBezTo>
                      <a:pt x="71" y="77"/>
                      <a:pt x="71" y="77"/>
                      <a:pt x="71" y="77"/>
                    </a:cubicBezTo>
                    <a:cubicBezTo>
                      <a:pt x="71" y="77"/>
                      <a:pt x="71" y="77"/>
                      <a:pt x="71" y="77"/>
                    </a:cubicBezTo>
                    <a:cubicBezTo>
                      <a:pt x="71" y="77"/>
                      <a:pt x="71" y="77"/>
                      <a:pt x="71" y="77"/>
                    </a:cubicBezTo>
                    <a:cubicBezTo>
                      <a:pt x="70" y="76"/>
                      <a:pt x="70" y="76"/>
                      <a:pt x="70" y="76"/>
                    </a:cubicBezTo>
                    <a:cubicBezTo>
                      <a:pt x="70" y="76"/>
                      <a:pt x="70" y="76"/>
                      <a:pt x="70" y="76"/>
                    </a:cubicBezTo>
                    <a:cubicBezTo>
                      <a:pt x="70" y="76"/>
                      <a:pt x="70" y="76"/>
                      <a:pt x="70" y="76"/>
                    </a:cubicBezTo>
                    <a:cubicBezTo>
                      <a:pt x="70" y="76"/>
                      <a:pt x="70" y="76"/>
                      <a:pt x="70" y="76"/>
                    </a:cubicBezTo>
                    <a:cubicBezTo>
                      <a:pt x="70" y="76"/>
                      <a:pt x="70" y="76"/>
                      <a:pt x="70" y="76"/>
                    </a:cubicBezTo>
                    <a:cubicBezTo>
                      <a:pt x="70" y="76"/>
                      <a:pt x="70" y="76"/>
                      <a:pt x="70" y="76"/>
                    </a:cubicBezTo>
                    <a:close/>
                    <a:moveTo>
                      <a:pt x="64" y="80"/>
                    </a:moveTo>
                    <a:cubicBezTo>
                      <a:pt x="65" y="80"/>
                      <a:pt x="65" y="80"/>
                      <a:pt x="65" y="80"/>
                    </a:cubicBezTo>
                    <a:cubicBezTo>
                      <a:pt x="65" y="80"/>
                      <a:pt x="65" y="80"/>
                      <a:pt x="65" y="80"/>
                    </a:cubicBezTo>
                    <a:cubicBezTo>
                      <a:pt x="64" y="80"/>
                      <a:pt x="64" y="80"/>
                      <a:pt x="64" y="80"/>
                    </a:cubicBezTo>
                    <a:close/>
                    <a:moveTo>
                      <a:pt x="70" y="76"/>
                    </a:moveTo>
                    <a:cubicBezTo>
                      <a:pt x="70" y="76"/>
                      <a:pt x="70" y="76"/>
                      <a:pt x="70" y="76"/>
                    </a:cubicBezTo>
                    <a:cubicBezTo>
                      <a:pt x="70" y="76"/>
                      <a:pt x="70" y="76"/>
                      <a:pt x="70" y="76"/>
                    </a:cubicBezTo>
                    <a:cubicBezTo>
                      <a:pt x="70" y="76"/>
                      <a:pt x="70" y="76"/>
                      <a:pt x="70" y="76"/>
                    </a:cubicBezTo>
                    <a:cubicBezTo>
                      <a:pt x="70" y="76"/>
                      <a:pt x="70" y="76"/>
                      <a:pt x="70" y="76"/>
                    </a:cubicBezTo>
                    <a:cubicBezTo>
                      <a:pt x="70" y="76"/>
                      <a:pt x="70" y="76"/>
                      <a:pt x="70" y="76"/>
                    </a:cubicBezTo>
                    <a:cubicBezTo>
                      <a:pt x="70" y="75"/>
                      <a:pt x="70" y="75"/>
                      <a:pt x="70" y="75"/>
                    </a:cubicBezTo>
                    <a:cubicBezTo>
                      <a:pt x="70" y="76"/>
                      <a:pt x="70" y="76"/>
                      <a:pt x="70" y="76"/>
                    </a:cubicBezTo>
                    <a:cubicBezTo>
                      <a:pt x="70" y="75"/>
                      <a:pt x="70" y="75"/>
                      <a:pt x="70" y="75"/>
                    </a:cubicBezTo>
                    <a:cubicBezTo>
                      <a:pt x="70" y="76"/>
                      <a:pt x="70" y="76"/>
                      <a:pt x="70" y="76"/>
                    </a:cubicBezTo>
                    <a:close/>
                    <a:moveTo>
                      <a:pt x="63" y="80"/>
                    </a:moveTo>
                    <a:cubicBezTo>
                      <a:pt x="63" y="80"/>
                      <a:pt x="63" y="80"/>
                      <a:pt x="63" y="80"/>
                    </a:cubicBezTo>
                    <a:close/>
                    <a:moveTo>
                      <a:pt x="68" y="75"/>
                    </a:moveTo>
                    <a:cubicBezTo>
                      <a:pt x="68" y="75"/>
                      <a:pt x="68" y="75"/>
                      <a:pt x="68" y="75"/>
                    </a:cubicBezTo>
                    <a:cubicBezTo>
                      <a:pt x="68" y="75"/>
                      <a:pt x="68" y="75"/>
                      <a:pt x="68" y="75"/>
                    </a:cubicBezTo>
                    <a:cubicBezTo>
                      <a:pt x="68" y="75"/>
                      <a:pt x="68" y="75"/>
                      <a:pt x="68" y="75"/>
                    </a:cubicBezTo>
                    <a:close/>
                    <a:moveTo>
                      <a:pt x="68" y="75"/>
                    </a:moveTo>
                    <a:cubicBezTo>
                      <a:pt x="68" y="75"/>
                      <a:pt x="68" y="75"/>
                      <a:pt x="68" y="75"/>
                    </a:cubicBezTo>
                    <a:cubicBezTo>
                      <a:pt x="68" y="75"/>
                      <a:pt x="68" y="75"/>
                      <a:pt x="68" y="75"/>
                    </a:cubicBezTo>
                    <a:cubicBezTo>
                      <a:pt x="68" y="75"/>
                      <a:pt x="68" y="75"/>
                      <a:pt x="68" y="75"/>
                    </a:cubicBezTo>
                    <a:cubicBezTo>
                      <a:pt x="68" y="75"/>
                      <a:pt x="68" y="75"/>
                      <a:pt x="68" y="75"/>
                    </a:cubicBezTo>
                    <a:cubicBezTo>
                      <a:pt x="68" y="75"/>
                      <a:pt x="68" y="75"/>
                      <a:pt x="68" y="75"/>
                    </a:cubicBezTo>
                    <a:cubicBezTo>
                      <a:pt x="68" y="75"/>
                      <a:pt x="68" y="75"/>
                      <a:pt x="68" y="75"/>
                    </a:cubicBezTo>
                    <a:close/>
                    <a:moveTo>
                      <a:pt x="75" y="75"/>
                    </a:moveTo>
                    <a:cubicBezTo>
                      <a:pt x="75" y="75"/>
                      <a:pt x="75" y="75"/>
                      <a:pt x="75" y="75"/>
                    </a:cubicBezTo>
                    <a:close/>
                    <a:moveTo>
                      <a:pt x="65" y="70"/>
                    </a:moveTo>
                    <a:cubicBezTo>
                      <a:pt x="65" y="69"/>
                      <a:pt x="65" y="69"/>
                      <a:pt x="65" y="69"/>
                    </a:cubicBezTo>
                    <a:cubicBezTo>
                      <a:pt x="65" y="70"/>
                      <a:pt x="65" y="70"/>
                      <a:pt x="65" y="70"/>
                    </a:cubicBezTo>
                    <a:cubicBezTo>
                      <a:pt x="65" y="70"/>
                      <a:pt x="65" y="70"/>
                      <a:pt x="65" y="70"/>
                    </a:cubicBezTo>
                    <a:cubicBezTo>
                      <a:pt x="65" y="70"/>
                      <a:pt x="65" y="70"/>
                      <a:pt x="65" y="70"/>
                    </a:cubicBezTo>
                    <a:cubicBezTo>
                      <a:pt x="65" y="70"/>
                      <a:pt x="65" y="70"/>
                      <a:pt x="65" y="70"/>
                    </a:cubicBezTo>
                    <a:cubicBezTo>
                      <a:pt x="65" y="70"/>
                      <a:pt x="65" y="70"/>
                      <a:pt x="65" y="70"/>
                    </a:cubicBezTo>
                    <a:cubicBezTo>
                      <a:pt x="65" y="70"/>
                      <a:pt x="65" y="70"/>
                      <a:pt x="65" y="70"/>
                    </a:cubicBezTo>
                    <a:cubicBezTo>
                      <a:pt x="65" y="70"/>
                      <a:pt x="65" y="70"/>
                      <a:pt x="65" y="70"/>
                    </a:cubicBezTo>
                    <a:cubicBezTo>
                      <a:pt x="65" y="70"/>
                      <a:pt x="65" y="70"/>
                      <a:pt x="65" y="70"/>
                    </a:cubicBezTo>
                    <a:cubicBezTo>
                      <a:pt x="65" y="70"/>
                      <a:pt x="65" y="70"/>
                      <a:pt x="65" y="70"/>
                    </a:cubicBezTo>
                    <a:close/>
                    <a:moveTo>
                      <a:pt x="65" y="69"/>
                    </a:moveTo>
                    <a:cubicBezTo>
                      <a:pt x="65" y="69"/>
                      <a:pt x="65" y="69"/>
                      <a:pt x="65" y="69"/>
                    </a:cubicBezTo>
                    <a:cubicBezTo>
                      <a:pt x="65" y="69"/>
                      <a:pt x="65" y="69"/>
                      <a:pt x="65" y="69"/>
                    </a:cubicBezTo>
                    <a:cubicBezTo>
                      <a:pt x="65" y="69"/>
                      <a:pt x="65" y="69"/>
                      <a:pt x="65" y="69"/>
                    </a:cubicBezTo>
                    <a:cubicBezTo>
                      <a:pt x="65" y="69"/>
                      <a:pt x="65" y="69"/>
                      <a:pt x="65" y="69"/>
                    </a:cubicBezTo>
                    <a:cubicBezTo>
                      <a:pt x="65" y="69"/>
                      <a:pt x="65" y="69"/>
                      <a:pt x="65" y="69"/>
                    </a:cubicBezTo>
                    <a:close/>
                    <a:moveTo>
                      <a:pt x="62" y="69"/>
                    </a:moveTo>
                    <a:cubicBezTo>
                      <a:pt x="62" y="69"/>
                      <a:pt x="62" y="69"/>
                      <a:pt x="62" y="69"/>
                    </a:cubicBezTo>
                    <a:cubicBezTo>
                      <a:pt x="61" y="69"/>
                      <a:pt x="61" y="69"/>
                      <a:pt x="61" y="69"/>
                    </a:cubicBezTo>
                    <a:cubicBezTo>
                      <a:pt x="61" y="69"/>
                      <a:pt x="61" y="69"/>
                      <a:pt x="61" y="69"/>
                    </a:cubicBezTo>
                    <a:cubicBezTo>
                      <a:pt x="61" y="69"/>
                      <a:pt x="61" y="69"/>
                      <a:pt x="61" y="69"/>
                    </a:cubicBezTo>
                    <a:cubicBezTo>
                      <a:pt x="61" y="69"/>
                      <a:pt x="61" y="69"/>
                      <a:pt x="61" y="69"/>
                    </a:cubicBezTo>
                    <a:cubicBezTo>
                      <a:pt x="61" y="70"/>
                      <a:pt x="61" y="70"/>
                      <a:pt x="61" y="70"/>
                    </a:cubicBezTo>
                    <a:cubicBezTo>
                      <a:pt x="61" y="70"/>
                      <a:pt x="61" y="70"/>
                      <a:pt x="61" y="70"/>
                    </a:cubicBezTo>
                    <a:cubicBezTo>
                      <a:pt x="61" y="70"/>
                      <a:pt x="61" y="70"/>
                      <a:pt x="61" y="70"/>
                    </a:cubicBezTo>
                    <a:cubicBezTo>
                      <a:pt x="61" y="70"/>
                      <a:pt x="61" y="70"/>
                      <a:pt x="61" y="70"/>
                    </a:cubicBezTo>
                    <a:cubicBezTo>
                      <a:pt x="61" y="70"/>
                      <a:pt x="61" y="70"/>
                      <a:pt x="61" y="70"/>
                    </a:cubicBezTo>
                    <a:cubicBezTo>
                      <a:pt x="61" y="70"/>
                      <a:pt x="61" y="70"/>
                      <a:pt x="61" y="70"/>
                    </a:cubicBezTo>
                    <a:cubicBezTo>
                      <a:pt x="62" y="70"/>
                      <a:pt x="62" y="70"/>
                      <a:pt x="62" y="70"/>
                    </a:cubicBezTo>
                    <a:cubicBezTo>
                      <a:pt x="62" y="70"/>
                      <a:pt x="62" y="70"/>
                      <a:pt x="62" y="70"/>
                    </a:cubicBezTo>
                    <a:cubicBezTo>
                      <a:pt x="62" y="70"/>
                      <a:pt x="62" y="70"/>
                      <a:pt x="62" y="70"/>
                    </a:cubicBezTo>
                    <a:cubicBezTo>
                      <a:pt x="62" y="70"/>
                      <a:pt x="62" y="70"/>
                      <a:pt x="62" y="70"/>
                    </a:cubicBezTo>
                    <a:cubicBezTo>
                      <a:pt x="62" y="70"/>
                      <a:pt x="62" y="70"/>
                      <a:pt x="62" y="70"/>
                    </a:cubicBezTo>
                    <a:cubicBezTo>
                      <a:pt x="62" y="70"/>
                      <a:pt x="62" y="70"/>
                      <a:pt x="62" y="70"/>
                    </a:cubicBezTo>
                    <a:cubicBezTo>
                      <a:pt x="62" y="70"/>
                      <a:pt x="62" y="70"/>
                      <a:pt x="62" y="70"/>
                    </a:cubicBezTo>
                    <a:cubicBezTo>
                      <a:pt x="62" y="70"/>
                      <a:pt x="62" y="70"/>
                      <a:pt x="62" y="70"/>
                    </a:cubicBezTo>
                    <a:cubicBezTo>
                      <a:pt x="62" y="70"/>
                      <a:pt x="62" y="70"/>
                      <a:pt x="62" y="70"/>
                    </a:cubicBezTo>
                    <a:cubicBezTo>
                      <a:pt x="62" y="70"/>
                      <a:pt x="62" y="70"/>
                      <a:pt x="62" y="70"/>
                    </a:cubicBezTo>
                    <a:cubicBezTo>
                      <a:pt x="62" y="70"/>
                      <a:pt x="62" y="70"/>
                      <a:pt x="62" y="70"/>
                    </a:cubicBezTo>
                    <a:cubicBezTo>
                      <a:pt x="62" y="69"/>
                      <a:pt x="62" y="69"/>
                      <a:pt x="62" y="69"/>
                    </a:cubicBezTo>
                    <a:cubicBezTo>
                      <a:pt x="63" y="69"/>
                      <a:pt x="63" y="69"/>
                      <a:pt x="63" y="69"/>
                    </a:cubicBezTo>
                    <a:cubicBezTo>
                      <a:pt x="62" y="69"/>
                      <a:pt x="62" y="69"/>
                      <a:pt x="62" y="69"/>
                    </a:cubicBezTo>
                    <a:cubicBezTo>
                      <a:pt x="62" y="69"/>
                      <a:pt x="62" y="69"/>
                      <a:pt x="62" y="69"/>
                    </a:cubicBezTo>
                    <a:close/>
                    <a:moveTo>
                      <a:pt x="59" y="70"/>
                    </a:moveTo>
                    <a:cubicBezTo>
                      <a:pt x="59" y="69"/>
                      <a:pt x="59" y="69"/>
                      <a:pt x="59" y="69"/>
                    </a:cubicBezTo>
                    <a:cubicBezTo>
                      <a:pt x="59" y="69"/>
                      <a:pt x="59" y="69"/>
                      <a:pt x="59" y="69"/>
                    </a:cubicBezTo>
                    <a:cubicBezTo>
                      <a:pt x="59" y="69"/>
                      <a:pt x="59" y="69"/>
                      <a:pt x="59" y="69"/>
                    </a:cubicBezTo>
                    <a:cubicBezTo>
                      <a:pt x="59" y="69"/>
                      <a:pt x="59" y="69"/>
                      <a:pt x="59" y="69"/>
                    </a:cubicBezTo>
                    <a:cubicBezTo>
                      <a:pt x="59" y="69"/>
                      <a:pt x="59" y="69"/>
                      <a:pt x="59" y="69"/>
                    </a:cubicBezTo>
                    <a:cubicBezTo>
                      <a:pt x="59" y="69"/>
                      <a:pt x="59" y="69"/>
                      <a:pt x="59" y="69"/>
                    </a:cubicBezTo>
                    <a:cubicBezTo>
                      <a:pt x="59" y="69"/>
                      <a:pt x="59" y="69"/>
                      <a:pt x="59" y="69"/>
                    </a:cubicBezTo>
                    <a:lnTo>
                      <a:pt x="59" y="70"/>
                    </a:lnTo>
                    <a:close/>
                    <a:moveTo>
                      <a:pt x="60" y="67"/>
                    </a:moveTo>
                    <a:cubicBezTo>
                      <a:pt x="60" y="67"/>
                      <a:pt x="60" y="67"/>
                      <a:pt x="60" y="67"/>
                    </a:cubicBezTo>
                    <a:cubicBezTo>
                      <a:pt x="60" y="67"/>
                      <a:pt x="60" y="67"/>
                      <a:pt x="60" y="67"/>
                    </a:cubicBezTo>
                    <a:cubicBezTo>
                      <a:pt x="60" y="68"/>
                      <a:pt x="60" y="68"/>
                      <a:pt x="60" y="68"/>
                    </a:cubicBezTo>
                    <a:cubicBezTo>
                      <a:pt x="60" y="68"/>
                      <a:pt x="60" y="68"/>
                      <a:pt x="60" y="68"/>
                    </a:cubicBezTo>
                    <a:cubicBezTo>
                      <a:pt x="59" y="68"/>
                      <a:pt x="59" y="68"/>
                      <a:pt x="59" y="68"/>
                    </a:cubicBezTo>
                    <a:cubicBezTo>
                      <a:pt x="59" y="68"/>
                      <a:pt x="59" y="68"/>
                      <a:pt x="59" y="68"/>
                    </a:cubicBezTo>
                    <a:cubicBezTo>
                      <a:pt x="59" y="68"/>
                      <a:pt x="59" y="68"/>
                      <a:pt x="59" y="68"/>
                    </a:cubicBezTo>
                    <a:cubicBezTo>
                      <a:pt x="59" y="68"/>
                      <a:pt x="59" y="68"/>
                      <a:pt x="59" y="68"/>
                    </a:cubicBezTo>
                    <a:cubicBezTo>
                      <a:pt x="59" y="68"/>
                      <a:pt x="59" y="68"/>
                      <a:pt x="59" y="68"/>
                    </a:cubicBezTo>
                    <a:cubicBezTo>
                      <a:pt x="59" y="69"/>
                      <a:pt x="59" y="69"/>
                      <a:pt x="59" y="69"/>
                    </a:cubicBezTo>
                    <a:cubicBezTo>
                      <a:pt x="59" y="69"/>
                      <a:pt x="59" y="69"/>
                      <a:pt x="59" y="69"/>
                    </a:cubicBezTo>
                    <a:cubicBezTo>
                      <a:pt x="59" y="69"/>
                      <a:pt x="59" y="69"/>
                      <a:pt x="59" y="69"/>
                    </a:cubicBezTo>
                    <a:cubicBezTo>
                      <a:pt x="60" y="69"/>
                      <a:pt x="60" y="69"/>
                      <a:pt x="60" y="69"/>
                    </a:cubicBezTo>
                    <a:cubicBezTo>
                      <a:pt x="60" y="69"/>
                      <a:pt x="60" y="69"/>
                      <a:pt x="60" y="69"/>
                    </a:cubicBezTo>
                    <a:cubicBezTo>
                      <a:pt x="59" y="68"/>
                      <a:pt x="59" y="68"/>
                      <a:pt x="59" y="68"/>
                    </a:cubicBezTo>
                    <a:cubicBezTo>
                      <a:pt x="59" y="68"/>
                      <a:pt x="59" y="68"/>
                      <a:pt x="59" y="68"/>
                    </a:cubicBezTo>
                    <a:cubicBezTo>
                      <a:pt x="59" y="68"/>
                      <a:pt x="59" y="68"/>
                      <a:pt x="59" y="68"/>
                    </a:cubicBezTo>
                    <a:cubicBezTo>
                      <a:pt x="60" y="68"/>
                      <a:pt x="60" y="68"/>
                      <a:pt x="60" y="68"/>
                    </a:cubicBezTo>
                    <a:cubicBezTo>
                      <a:pt x="60" y="68"/>
                      <a:pt x="60" y="68"/>
                      <a:pt x="60" y="68"/>
                    </a:cubicBezTo>
                    <a:cubicBezTo>
                      <a:pt x="60" y="68"/>
                      <a:pt x="60" y="68"/>
                      <a:pt x="60" y="68"/>
                    </a:cubicBezTo>
                    <a:cubicBezTo>
                      <a:pt x="60" y="68"/>
                      <a:pt x="60" y="68"/>
                      <a:pt x="60" y="68"/>
                    </a:cubicBezTo>
                    <a:cubicBezTo>
                      <a:pt x="60" y="69"/>
                      <a:pt x="60" y="69"/>
                      <a:pt x="60" y="69"/>
                    </a:cubicBezTo>
                    <a:cubicBezTo>
                      <a:pt x="60" y="68"/>
                      <a:pt x="60" y="68"/>
                      <a:pt x="60" y="68"/>
                    </a:cubicBezTo>
                    <a:cubicBezTo>
                      <a:pt x="60" y="68"/>
                      <a:pt x="60" y="68"/>
                      <a:pt x="60" y="68"/>
                    </a:cubicBezTo>
                    <a:cubicBezTo>
                      <a:pt x="60" y="68"/>
                      <a:pt x="60" y="68"/>
                      <a:pt x="60" y="68"/>
                    </a:cubicBezTo>
                    <a:cubicBezTo>
                      <a:pt x="60" y="68"/>
                      <a:pt x="60" y="68"/>
                      <a:pt x="60" y="68"/>
                    </a:cubicBezTo>
                    <a:cubicBezTo>
                      <a:pt x="60" y="68"/>
                      <a:pt x="60" y="68"/>
                      <a:pt x="60" y="68"/>
                    </a:cubicBezTo>
                    <a:cubicBezTo>
                      <a:pt x="60" y="68"/>
                      <a:pt x="60" y="68"/>
                      <a:pt x="60" y="68"/>
                    </a:cubicBezTo>
                    <a:cubicBezTo>
                      <a:pt x="60" y="68"/>
                      <a:pt x="60" y="68"/>
                      <a:pt x="60" y="68"/>
                    </a:cubicBezTo>
                    <a:cubicBezTo>
                      <a:pt x="60" y="68"/>
                      <a:pt x="60" y="68"/>
                      <a:pt x="60" y="68"/>
                    </a:cubicBezTo>
                    <a:cubicBezTo>
                      <a:pt x="60" y="68"/>
                      <a:pt x="60" y="68"/>
                      <a:pt x="60" y="68"/>
                    </a:cubicBezTo>
                    <a:cubicBezTo>
                      <a:pt x="60" y="67"/>
                      <a:pt x="60" y="67"/>
                      <a:pt x="60" y="67"/>
                    </a:cubicBezTo>
                    <a:cubicBezTo>
                      <a:pt x="60" y="67"/>
                      <a:pt x="60" y="67"/>
                      <a:pt x="60" y="67"/>
                    </a:cubicBezTo>
                    <a:cubicBezTo>
                      <a:pt x="60" y="67"/>
                      <a:pt x="60" y="67"/>
                      <a:pt x="60" y="67"/>
                    </a:cubicBezTo>
                    <a:cubicBezTo>
                      <a:pt x="60" y="67"/>
                      <a:pt x="60" y="67"/>
                      <a:pt x="60" y="67"/>
                    </a:cubicBezTo>
                    <a:cubicBezTo>
                      <a:pt x="60" y="67"/>
                      <a:pt x="60" y="67"/>
                      <a:pt x="60" y="67"/>
                    </a:cubicBezTo>
                    <a:cubicBezTo>
                      <a:pt x="60" y="67"/>
                      <a:pt x="60" y="67"/>
                      <a:pt x="60" y="67"/>
                    </a:cubicBezTo>
                    <a:cubicBezTo>
                      <a:pt x="60" y="67"/>
                      <a:pt x="60" y="67"/>
                      <a:pt x="60" y="67"/>
                    </a:cubicBezTo>
                    <a:close/>
                    <a:moveTo>
                      <a:pt x="60" y="67"/>
                    </a:moveTo>
                    <a:cubicBezTo>
                      <a:pt x="60" y="67"/>
                      <a:pt x="60" y="67"/>
                      <a:pt x="60" y="67"/>
                    </a:cubicBezTo>
                    <a:cubicBezTo>
                      <a:pt x="60" y="66"/>
                      <a:pt x="60" y="66"/>
                      <a:pt x="60" y="66"/>
                    </a:cubicBezTo>
                    <a:cubicBezTo>
                      <a:pt x="60" y="66"/>
                      <a:pt x="60" y="66"/>
                      <a:pt x="60" y="66"/>
                    </a:cubicBezTo>
                    <a:cubicBezTo>
                      <a:pt x="60" y="66"/>
                      <a:pt x="60" y="66"/>
                      <a:pt x="60" y="66"/>
                    </a:cubicBezTo>
                    <a:cubicBezTo>
                      <a:pt x="60" y="66"/>
                      <a:pt x="60" y="66"/>
                      <a:pt x="60" y="66"/>
                    </a:cubicBezTo>
                    <a:cubicBezTo>
                      <a:pt x="60" y="67"/>
                      <a:pt x="60" y="67"/>
                      <a:pt x="60" y="67"/>
                    </a:cubicBezTo>
                    <a:cubicBezTo>
                      <a:pt x="60" y="67"/>
                      <a:pt x="60" y="67"/>
                      <a:pt x="60" y="67"/>
                    </a:cubicBezTo>
                    <a:close/>
                    <a:moveTo>
                      <a:pt x="61" y="65"/>
                    </a:moveTo>
                    <a:cubicBezTo>
                      <a:pt x="61" y="65"/>
                      <a:pt x="61" y="65"/>
                      <a:pt x="61" y="65"/>
                    </a:cubicBezTo>
                    <a:cubicBezTo>
                      <a:pt x="61" y="65"/>
                      <a:pt x="61" y="65"/>
                      <a:pt x="61" y="65"/>
                    </a:cubicBezTo>
                    <a:cubicBezTo>
                      <a:pt x="61" y="65"/>
                      <a:pt x="61" y="65"/>
                      <a:pt x="61" y="65"/>
                    </a:cubicBezTo>
                    <a:cubicBezTo>
                      <a:pt x="61" y="65"/>
                      <a:pt x="61" y="65"/>
                      <a:pt x="61" y="65"/>
                    </a:cubicBezTo>
                    <a:cubicBezTo>
                      <a:pt x="61" y="66"/>
                      <a:pt x="61" y="66"/>
                      <a:pt x="61" y="66"/>
                    </a:cubicBezTo>
                    <a:cubicBezTo>
                      <a:pt x="61" y="66"/>
                      <a:pt x="61" y="66"/>
                      <a:pt x="61" y="66"/>
                    </a:cubicBezTo>
                    <a:cubicBezTo>
                      <a:pt x="61" y="66"/>
                      <a:pt x="61" y="66"/>
                      <a:pt x="61" y="66"/>
                    </a:cubicBezTo>
                    <a:cubicBezTo>
                      <a:pt x="61" y="66"/>
                      <a:pt x="61" y="66"/>
                      <a:pt x="61" y="66"/>
                    </a:cubicBezTo>
                    <a:cubicBezTo>
                      <a:pt x="61" y="66"/>
                      <a:pt x="61" y="66"/>
                      <a:pt x="61" y="66"/>
                    </a:cubicBezTo>
                    <a:cubicBezTo>
                      <a:pt x="61" y="66"/>
                      <a:pt x="61" y="66"/>
                      <a:pt x="61" y="66"/>
                    </a:cubicBezTo>
                    <a:cubicBezTo>
                      <a:pt x="61" y="66"/>
                      <a:pt x="61" y="66"/>
                      <a:pt x="61" y="66"/>
                    </a:cubicBezTo>
                    <a:cubicBezTo>
                      <a:pt x="61" y="65"/>
                      <a:pt x="61" y="65"/>
                      <a:pt x="61" y="65"/>
                    </a:cubicBezTo>
                    <a:cubicBezTo>
                      <a:pt x="61" y="65"/>
                      <a:pt x="61" y="65"/>
                      <a:pt x="61" y="65"/>
                    </a:cubicBezTo>
                    <a:cubicBezTo>
                      <a:pt x="61" y="65"/>
                      <a:pt x="61" y="65"/>
                      <a:pt x="61" y="65"/>
                    </a:cubicBezTo>
                    <a:cubicBezTo>
                      <a:pt x="61" y="65"/>
                      <a:pt x="61" y="65"/>
                      <a:pt x="61" y="65"/>
                    </a:cubicBezTo>
                    <a:cubicBezTo>
                      <a:pt x="61" y="65"/>
                      <a:pt x="61" y="65"/>
                      <a:pt x="61" y="65"/>
                    </a:cubicBezTo>
                    <a:cubicBezTo>
                      <a:pt x="61" y="66"/>
                      <a:pt x="61" y="66"/>
                      <a:pt x="61" y="66"/>
                    </a:cubicBezTo>
                    <a:cubicBezTo>
                      <a:pt x="61" y="66"/>
                      <a:pt x="61" y="66"/>
                      <a:pt x="61" y="66"/>
                    </a:cubicBezTo>
                    <a:cubicBezTo>
                      <a:pt x="61" y="66"/>
                      <a:pt x="61" y="66"/>
                      <a:pt x="61" y="66"/>
                    </a:cubicBezTo>
                    <a:cubicBezTo>
                      <a:pt x="61" y="66"/>
                      <a:pt x="61" y="66"/>
                      <a:pt x="61" y="66"/>
                    </a:cubicBezTo>
                    <a:cubicBezTo>
                      <a:pt x="61" y="65"/>
                      <a:pt x="61" y="65"/>
                      <a:pt x="61" y="65"/>
                    </a:cubicBezTo>
                    <a:cubicBezTo>
                      <a:pt x="61" y="65"/>
                      <a:pt x="61" y="65"/>
                      <a:pt x="61" y="65"/>
                    </a:cubicBezTo>
                    <a:cubicBezTo>
                      <a:pt x="61" y="65"/>
                      <a:pt x="61" y="65"/>
                      <a:pt x="61" y="65"/>
                    </a:cubicBezTo>
                    <a:cubicBezTo>
                      <a:pt x="61" y="65"/>
                      <a:pt x="61" y="65"/>
                      <a:pt x="61" y="65"/>
                    </a:cubicBezTo>
                    <a:cubicBezTo>
                      <a:pt x="61" y="65"/>
                      <a:pt x="61" y="65"/>
                      <a:pt x="61" y="65"/>
                    </a:cubicBezTo>
                    <a:cubicBezTo>
                      <a:pt x="61" y="65"/>
                      <a:pt x="61" y="65"/>
                      <a:pt x="61" y="65"/>
                    </a:cubicBezTo>
                    <a:cubicBezTo>
                      <a:pt x="61" y="65"/>
                      <a:pt x="61" y="65"/>
                      <a:pt x="61" y="65"/>
                    </a:cubicBezTo>
                    <a:cubicBezTo>
                      <a:pt x="61" y="65"/>
                      <a:pt x="61" y="65"/>
                      <a:pt x="61" y="65"/>
                    </a:cubicBezTo>
                    <a:cubicBezTo>
                      <a:pt x="61" y="65"/>
                      <a:pt x="61" y="65"/>
                      <a:pt x="61" y="65"/>
                    </a:cubicBezTo>
                    <a:cubicBezTo>
                      <a:pt x="61" y="65"/>
                      <a:pt x="61" y="65"/>
                      <a:pt x="61" y="65"/>
                    </a:cubicBezTo>
                    <a:cubicBezTo>
                      <a:pt x="61" y="65"/>
                      <a:pt x="61" y="65"/>
                      <a:pt x="61" y="65"/>
                    </a:cubicBezTo>
                    <a:close/>
                    <a:moveTo>
                      <a:pt x="115" y="40"/>
                    </a:moveTo>
                    <a:cubicBezTo>
                      <a:pt x="115" y="40"/>
                      <a:pt x="115" y="40"/>
                      <a:pt x="115" y="40"/>
                    </a:cubicBezTo>
                    <a:cubicBezTo>
                      <a:pt x="115" y="40"/>
                      <a:pt x="115" y="40"/>
                      <a:pt x="115" y="40"/>
                    </a:cubicBezTo>
                    <a:cubicBezTo>
                      <a:pt x="115" y="40"/>
                      <a:pt x="115" y="40"/>
                      <a:pt x="115" y="40"/>
                    </a:cubicBezTo>
                    <a:cubicBezTo>
                      <a:pt x="115" y="40"/>
                      <a:pt x="115" y="40"/>
                      <a:pt x="115" y="40"/>
                    </a:cubicBezTo>
                    <a:close/>
                    <a:moveTo>
                      <a:pt x="97" y="54"/>
                    </a:moveTo>
                    <a:cubicBezTo>
                      <a:pt x="97" y="54"/>
                      <a:pt x="97" y="54"/>
                      <a:pt x="97" y="54"/>
                    </a:cubicBezTo>
                    <a:cubicBezTo>
                      <a:pt x="97" y="54"/>
                      <a:pt x="97" y="54"/>
                      <a:pt x="97" y="54"/>
                    </a:cubicBezTo>
                    <a:cubicBezTo>
                      <a:pt x="97" y="54"/>
                      <a:pt x="97" y="54"/>
                      <a:pt x="97" y="54"/>
                    </a:cubicBezTo>
                    <a:cubicBezTo>
                      <a:pt x="97" y="54"/>
                      <a:pt x="97" y="54"/>
                      <a:pt x="97" y="54"/>
                    </a:cubicBezTo>
                    <a:cubicBezTo>
                      <a:pt x="97" y="54"/>
                      <a:pt x="97" y="54"/>
                      <a:pt x="97" y="54"/>
                    </a:cubicBezTo>
                    <a:cubicBezTo>
                      <a:pt x="97" y="54"/>
                      <a:pt x="97" y="54"/>
                      <a:pt x="97" y="54"/>
                    </a:cubicBezTo>
                    <a:cubicBezTo>
                      <a:pt x="97" y="54"/>
                      <a:pt x="97" y="54"/>
                      <a:pt x="97" y="54"/>
                    </a:cubicBezTo>
                    <a:cubicBezTo>
                      <a:pt x="97" y="54"/>
                      <a:pt x="97" y="54"/>
                      <a:pt x="97" y="54"/>
                    </a:cubicBezTo>
                    <a:cubicBezTo>
                      <a:pt x="97" y="55"/>
                      <a:pt x="97" y="55"/>
                      <a:pt x="97" y="55"/>
                    </a:cubicBezTo>
                    <a:cubicBezTo>
                      <a:pt x="97" y="55"/>
                      <a:pt x="97" y="55"/>
                      <a:pt x="97" y="55"/>
                    </a:cubicBezTo>
                    <a:cubicBezTo>
                      <a:pt x="97" y="55"/>
                      <a:pt x="97" y="55"/>
                      <a:pt x="97" y="55"/>
                    </a:cubicBezTo>
                    <a:cubicBezTo>
                      <a:pt x="97" y="54"/>
                      <a:pt x="97" y="54"/>
                      <a:pt x="97" y="54"/>
                    </a:cubicBezTo>
                    <a:cubicBezTo>
                      <a:pt x="97" y="54"/>
                      <a:pt x="97" y="54"/>
                      <a:pt x="97" y="54"/>
                    </a:cubicBezTo>
                    <a:cubicBezTo>
                      <a:pt x="97" y="54"/>
                      <a:pt x="97" y="54"/>
                      <a:pt x="97" y="54"/>
                    </a:cubicBezTo>
                    <a:cubicBezTo>
                      <a:pt x="97" y="54"/>
                      <a:pt x="97" y="54"/>
                      <a:pt x="97" y="54"/>
                    </a:cubicBezTo>
                    <a:cubicBezTo>
                      <a:pt x="97" y="54"/>
                      <a:pt x="97" y="54"/>
                      <a:pt x="97" y="54"/>
                    </a:cubicBezTo>
                    <a:cubicBezTo>
                      <a:pt x="97" y="54"/>
                      <a:pt x="97" y="54"/>
                      <a:pt x="97" y="54"/>
                    </a:cubicBezTo>
                    <a:cubicBezTo>
                      <a:pt x="97" y="54"/>
                      <a:pt x="97" y="54"/>
                      <a:pt x="97" y="54"/>
                    </a:cubicBezTo>
                    <a:cubicBezTo>
                      <a:pt x="97" y="54"/>
                      <a:pt x="97" y="54"/>
                      <a:pt x="97" y="54"/>
                    </a:cubicBezTo>
                    <a:close/>
                    <a:moveTo>
                      <a:pt x="90" y="43"/>
                    </a:moveTo>
                    <a:cubicBezTo>
                      <a:pt x="90" y="43"/>
                      <a:pt x="90" y="43"/>
                      <a:pt x="90" y="43"/>
                    </a:cubicBezTo>
                    <a:cubicBezTo>
                      <a:pt x="90" y="43"/>
                      <a:pt x="90" y="43"/>
                      <a:pt x="90" y="43"/>
                    </a:cubicBezTo>
                    <a:cubicBezTo>
                      <a:pt x="90" y="43"/>
                      <a:pt x="90" y="43"/>
                      <a:pt x="90" y="43"/>
                    </a:cubicBezTo>
                    <a:cubicBezTo>
                      <a:pt x="90" y="43"/>
                      <a:pt x="90" y="43"/>
                      <a:pt x="90" y="43"/>
                    </a:cubicBezTo>
                    <a:close/>
                    <a:moveTo>
                      <a:pt x="95" y="40"/>
                    </a:moveTo>
                    <a:cubicBezTo>
                      <a:pt x="95" y="40"/>
                      <a:pt x="95" y="40"/>
                      <a:pt x="95" y="40"/>
                    </a:cubicBezTo>
                    <a:cubicBezTo>
                      <a:pt x="95" y="40"/>
                      <a:pt x="95" y="40"/>
                      <a:pt x="95" y="40"/>
                    </a:cubicBezTo>
                    <a:cubicBezTo>
                      <a:pt x="95" y="40"/>
                      <a:pt x="95" y="40"/>
                      <a:pt x="95" y="40"/>
                    </a:cubicBezTo>
                    <a:cubicBezTo>
                      <a:pt x="95" y="39"/>
                      <a:pt x="95" y="39"/>
                      <a:pt x="95" y="39"/>
                    </a:cubicBezTo>
                    <a:cubicBezTo>
                      <a:pt x="95" y="39"/>
                      <a:pt x="95" y="39"/>
                      <a:pt x="95" y="39"/>
                    </a:cubicBezTo>
                    <a:cubicBezTo>
                      <a:pt x="95" y="39"/>
                      <a:pt x="95" y="39"/>
                      <a:pt x="95" y="39"/>
                    </a:cubicBezTo>
                    <a:cubicBezTo>
                      <a:pt x="95" y="39"/>
                      <a:pt x="95" y="39"/>
                      <a:pt x="95" y="39"/>
                    </a:cubicBezTo>
                    <a:cubicBezTo>
                      <a:pt x="95" y="40"/>
                      <a:pt x="95" y="40"/>
                      <a:pt x="95" y="40"/>
                    </a:cubicBezTo>
                    <a:cubicBezTo>
                      <a:pt x="95" y="40"/>
                      <a:pt x="95" y="40"/>
                      <a:pt x="95" y="40"/>
                    </a:cubicBezTo>
                    <a:cubicBezTo>
                      <a:pt x="94" y="40"/>
                      <a:pt x="94" y="40"/>
                      <a:pt x="94" y="40"/>
                    </a:cubicBezTo>
                    <a:cubicBezTo>
                      <a:pt x="94" y="40"/>
                      <a:pt x="94" y="40"/>
                      <a:pt x="94" y="40"/>
                    </a:cubicBezTo>
                    <a:cubicBezTo>
                      <a:pt x="94" y="40"/>
                      <a:pt x="94" y="40"/>
                      <a:pt x="94" y="40"/>
                    </a:cubicBezTo>
                    <a:cubicBezTo>
                      <a:pt x="94" y="40"/>
                      <a:pt x="94" y="40"/>
                      <a:pt x="94" y="40"/>
                    </a:cubicBezTo>
                    <a:cubicBezTo>
                      <a:pt x="94" y="40"/>
                      <a:pt x="94" y="40"/>
                      <a:pt x="94" y="40"/>
                    </a:cubicBezTo>
                    <a:cubicBezTo>
                      <a:pt x="94" y="40"/>
                      <a:pt x="94" y="40"/>
                      <a:pt x="94" y="40"/>
                    </a:cubicBezTo>
                    <a:cubicBezTo>
                      <a:pt x="94" y="40"/>
                      <a:pt x="94" y="40"/>
                      <a:pt x="94" y="40"/>
                    </a:cubicBezTo>
                    <a:cubicBezTo>
                      <a:pt x="94" y="40"/>
                      <a:pt x="94" y="40"/>
                      <a:pt x="94" y="40"/>
                    </a:cubicBezTo>
                    <a:cubicBezTo>
                      <a:pt x="94" y="40"/>
                      <a:pt x="94" y="40"/>
                      <a:pt x="94" y="40"/>
                    </a:cubicBezTo>
                    <a:cubicBezTo>
                      <a:pt x="94" y="40"/>
                      <a:pt x="94" y="40"/>
                      <a:pt x="94" y="40"/>
                    </a:cubicBezTo>
                    <a:cubicBezTo>
                      <a:pt x="94" y="40"/>
                      <a:pt x="94" y="40"/>
                      <a:pt x="94" y="40"/>
                    </a:cubicBezTo>
                    <a:cubicBezTo>
                      <a:pt x="94" y="40"/>
                      <a:pt x="94" y="40"/>
                      <a:pt x="94" y="40"/>
                    </a:cubicBezTo>
                    <a:lnTo>
                      <a:pt x="95" y="40"/>
                    </a:lnTo>
                    <a:close/>
                    <a:moveTo>
                      <a:pt x="92" y="45"/>
                    </a:moveTo>
                    <a:cubicBezTo>
                      <a:pt x="92" y="45"/>
                      <a:pt x="92" y="45"/>
                      <a:pt x="92" y="45"/>
                    </a:cubicBezTo>
                    <a:cubicBezTo>
                      <a:pt x="92" y="45"/>
                      <a:pt x="92" y="45"/>
                      <a:pt x="92" y="45"/>
                    </a:cubicBezTo>
                    <a:cubicBezTo>
                      <a:pt x="92" y="45"/>
                      <a:pt x="92" y="45"/>
                      <a:pt x="92" y="45"/>
                    </a:cubicBezTo>
                    <a:cubicBezTo>
                      <a:pt x="92" y="45"/>
                      <a:pt x="92" y="45"/>
                      <a:pt x="92" y="45"/>
                    </a:cubicBezTo>
                    <a:cubicBezTo>
                      <a:pt x="92" y="45"/>
                      <a:pt x="92" y="45"/>
                      <a:pt x="92" y="45"/>
                    </a:cubicBezTo>
                    <a:close/>
                    <a:moveTo>
                      <a:pt x="98" y="41"/>
                    </a:moveTo>
                    <a:cubicBezTo>
                      <a:pt x="98" y="41"/>
                      <a:pt x="98" y="41"/>
                      <a:pt x="98" y="41"/>
                    </a:cubicBezTo>
                    <a:cubicBezTo>
                      <a:pt x="98" y="41"/>
                      <a:pt x="98" y="41"/>
                      <a:pt x="98" y="41"/>
                    </a:cubicBezTo>
                    <a:cubicBezTo>
                      <a:pt x="98" y="41"/>
                      <a:pt x="98" y="41"/>
                      <a:pt x="98" y="41"/>
                    </a:cubicBezTo>
                    <a:cubicBezTo>
                      <a:pt x="98" y="41"/>
                      <a:pt x="98" y="41"/>
                      <a:pt x="98" y="41"/>
                    </a:cubicBezTo>
                    <a:cubicBezTo>
                      <a:pt x="97" y="41"/>
                      <a:pt x="97" y="41"/>
                      <a:pt x="97" y="41"/>
                    </a:cubicBezTo>
                    <a:cubicBezTo>
                      <a:pt x="97" y="41"/>
                      <a:pt x="97" y="41"/>
                      <a:pt x="97" y="41"/>
                    </a:cubicBezTo>
                    <a:cubicBezTo>
                      <a:pt x="97" y="41"/>
                      <a:pt x="97" y="41"/>
                      <a:pt x="97" y="41"/>
                    </a:cubicBezTo>
                    <a:cubicBezTo>
                      <a:pt x="97" y="41"/>
                      <a:pt x="97" y="41"/>
                      <a:pt x="97" y="41"/>
                    </a:cubicBezTo>
                    <a:cubicBezTo>
                      <a:pt x="98" y="41"/>
                      <a:pt x="98" y="41"/>
                      <a:pt x="98" y="41"/>
                    </a:cubicBezTo>
                    <a:cubicBezTo>
                      <a:pt x="98" y="41"/>
                      <a:pt x="98" y="41"/>
                      <a:pt x="98" y="41"/>
                    </a:cubicBezTo>
                    <a:close/>
                    <a:moveTo>
                      <a:pt x="100" y="41"/>
                    </a:moveTo>
                    <a:cubicBezTo>
                      <a:pt x="100" y="41"/>
                      <a:pt x="100" y="41"/>
                      <a:pt x="100" y="41"/>
                    </a:cubicBezTo>
                    <a:cubicBezTo>
                      <a:pt x="100" y="41"/>
                      <a:pt x="100" y="41"/>
                      <a:pt x="100" y="41"/>
                    </a:cubicBezTo>
                    <a:cubicBezTo>
                      <a:pt x="100" y="41"/>
                      <a:pt x="100" y="41"/>
                      <a:pt x="100" y="41"/>
                    </a:cubicBezTo>
                    <a:cubicBezTo>
                      <a:pt x="99" y="41"/>
                      <a:pt x="99" y="41"/>
                      <a:pt x="99" y="41"/>
                    </a:cubicBezTo>
                    <a:cubicBezTo>
                      <a:pt x="99" y="41"/>
                      <a:pt x="99" y="41"/>
                      <a:pt x="99" y="41"/>
                    </a:cubicBezTo>
                    <a:cubicBezTo>
                      <a:pt x="99" y="41"/>
                      <a:pt x="99" y="41"/>
                      <a:pt x="99" y="41"/>
                    </a:cubicBezTo>
                    <a:cubicBezTo>
                      <a:pt x="99" y="41"/>
                      <a:pt x="99" y="41"/>
                      <a:pt x="99" y="41"/>
                    </a:cubicBezTo>
                    <a:cubicBezTo>
                      <a:pt x="99" y="41"/>
                      <a:pt x="99" y="41"/>
                      <a:pt x="99" y="41"/>
                    </a:cubicBezTo>
                    <a:cubicBezTo>
                      <a:pt x="99" y="41"/>
                      <a:pt x="99" y="41"/>
                      <a:pt x="99" y="41"/>
                    </a:cubicBezTo>
                    <a:lnTo>
                      <a:pt x="100" y="41"/>
                    </a:lnTo>
                    <a:close/>
                    <a:moveTo>
                      <a:pt x="104" y="38"/>
                    </a:moveTo>
                    <a:cubicBezTo>
                      <a:pt x="104" y="38"/>
                      <a:pt x="104" y="38"/>
                      <a:pt x="104" y="38"/>
                    </a:cubicBezTo>
                    <a:cubicBezTo>
                      <a:pt x="104" y="38"/>
                      <a:pt x="104" y="38"/>
                      <a:pt x="104" y="38"/>
                    </a:cubicBezTo>
                    <a:cubicBezTo>
                      <a:pt x="104" y="38"/>
                      <a:pt x="104" y="38"/>
                      <a:pt x="104" y="38"/>
                    </a:cubicBezTo>
                    <a:cubicBezTo>
                      <a:pt x="104" y="38"/>
                      <a:pt x="104" y="38"/>
                      <a:pt x="104" y="38"/>
                    </a:cubicBezTo>
                    <a:cubicBezTo>
                      <a:pt x="105" y="38"/>
                      <a:pt x="105" y="38"/>
                      <a:pt x="105" y="38"/>
                    </a:cubicBezTo>
                    <a:cubicBezTo>
                      <a:pt x="104" y="38"/>
                      <a:pt x="104" y="38"/>
                      <a:pt x="104" y="38"/>
                    </a:cubicBezTo>
                    <a:cubicBezTo>
                      <a:pt x="104" y="38"/>
                      <a:pt x="104" y="38"/>
                      <a:pt x="104" y="38"/>
                    </a:cubicBezTo>
                    <a:cubicBezTo>
                      <a:pt x="104" y="38"/>
                      <a:pt x="104" y="38"/>
                      <a:pt x="104" y="38"/>
                    </a:cubicBezTo>
                    <a:close/>
                    <a:moveTo>
                      <a:pt x="101" y="41"/>
                    </a:moveTo>
                    <a:cubicBezTo>
                      <a:pt x="100" y="40"/>
                      <a:pt x="100" y="40"/>
                      <a:pt x="100" y="40"/>
                    </a:cubicBezTo>
                    <a:cubicBezTo>
                      <a:pt x="100" y="41"/>
                      <a:pt x="100" y="41"/>
                      <a:pt x="100" y="41"/>
                    </a:cubicBezTo>
                    <a:cubicBezTo>
                      <a:pt x="100" y="41"/>
                      <a:pt x="100" y="41"/>
                      <a:pt x="100" y="41"/>
                    </a:cubicBezTo>
                    <a:cubicBezTo>
                      <a:pt x="100" y="41"/>
                      <a:pt x="100" y="41"/>
                      <a:pt x="100" y="41"/>
                    </a:cubicBezTo>
                    <a:cubicBezTo>
                      <a:pt x="100" y="41"/>
                      <a:pt x="100" y="41"/>
                      <a:pt x="100" y="41"/>
                    </a:cubicBezTo>
                    <a:cubicBezTo>
                      <a:pt x="100" y="41"/>
                      <a:pt x="100" y="41"/>
                      <a:pt x="100" y="41"/>
                    </a:cubicBezTo>
                    <a:cubicBezTo>
                      <a:pt x="100" y="41"/>
                      <a:pt x="100" y="41"/>
                      <a:pt x="100" y="41"/>
                    </a:cubicBezTo>
                    <a:cubicBezTo>
                      <a:pt x="100" y="41"/>
                      <a:pt x="100" y="41"/>
                      <a:pt x="100" y="41"/>
                    </a:cubicBezTo>
                    <a:lnTo>
                      <a:pt x="101" y="41"/>
                    </a:lnTo>
                    <a:close/>
                    <a:moveTo>
                      <a:pt x="103" y="37"/>
                    </a:moveTo>
                    <a:cubicBezTo>
                      <a:pt x="103" y="37"/>
                      <a:pt x="103" y="37"/>
                      <a:pt x="103" y="37"/>
                    </a:cubicBezTo>
                    <a:cubicBezTo>
                      <a:pt x="103" y="37"/>
                      <a:pt x="103" y="37"/>
                      <a:pt x="103" y="37"/>
                    </a:cubicBezTo>
                    <a:cubicBezTo>
                      <a:pt x="103" y="37"/>
                      <a:pt x="103" y="37"/>
                      <a:pt x="103" y="37"/>
                    </a:cubicBezTo>
                    <a:cubicBezTo>
                      <a:pt x="103" y="37"/>
                      <a:pt x="103" y="37"/>
                      <a:pt x="103" y="37"/>
                    </a:cubicBezTo>
                    <a:cubicBezTo>
                      <a:pt x="103" y="37"/>
                      <a:pt x="103" y="37"/>
                      <a:pt x="103" y="37"/>
                    </a:cubicBezTo>
                    <a:cubicBezTo>
                      <a:pt x="103" y="37"/>
                      <a:pt x="103" y="37"/>
                      <a:pt x="103" y="37"/>
                    </a:cubicBezTo>
                    <a:cubicBezTo>
                      <a:pt x="103" y="37"/>
                      <a:pt x="103" y="37"/>
                      <a:pt x="103" y="37"/>
                    </a:cubicBezTo>
                    <a:cubicBezTo>
                      <a:pt x="103" y="38"/>
                      <a:pt x="103" y="38"/>
                      <a:pt x="103" y="38"/>
                    </a:cubicBezTo>
                    <a:cubicBezTo>
                      <a:pt x="102" y="38"/>
                      <a:pt x="102" y="38"/>
                      <a:pt x="102" y="38"/>
                    </a:cubicBezTo>
                    <a:cubicBezTo>
                      <a:pt x="102" y="38"/>
                      <a:pt x="102" y="38"/>
                      <a:pt x="102" y="38"/>
                    </a:cubicBezTo>
                    <a:cubicBezTo>
                      <a:pt x="102" y="38"/>
                      <a:pt x="102" y="38"/>
                      <a:pt x="102" y="38"/>
                    </a:cubicBezTo>
                    <a:cubicBezTo>
                      <a:pt x="102" y="38"/>
                      <a:pt x="102" y="38"/>
                      <a:pt x="102" y="38"/>
                    </a:cubicBezTo>
                    <a:cubicBezTo>
                      <a:pt x="102" y="38"/>
                      <a:pt x="102" y="38"/>
                      <a:pt x="102" y="38"/>
                    </a:cubicBezTo>
                    <a:cubicBezTo>
                      <a:pt x="102" y="38"/>
                      <a:pt x="102" y="38"/>
                      <a:pt x="102" y="38"/>
                    </a:cubicBezTo>
                    <a:cubicBezTo>
                      <a:pt x="102" y="38"/>
                      <a:pt x="102" y="38"/>
                      <a:pt x="102" y="38"/>
                    </a:cubicBezTo>
                    <a:cubicBezTo>
                      <a:pt x="102" y="38"/>
                      <a:pt x="102" y="38"/>
                      <a:pt x="102" y="38"/>
                    </a:cubicBezTo>
                    <a:cubicBezTo>
                      <a:pt x="102" y="38"/>
                      <a:pt x="102" y="38"/>
                      <a:pt x="102" y="38"/>
                    </a:cubicBezTo>
                    <a:cubicBezTo>
                      <a:pt x="102" y="39"/>
                      <a:pt x="102" y="39"/>
                      <a:pt x="102" y="39"/>
                    </a:cubicBezTo>
                    <a:cubicBezTo>
                      <a:pt x="102" y="39"/>
                      <a:pt x="102" y="39"/>
                      <a:pt x="102" y="39"/>
                    </a:cubicBezTo>
                    <a:cubicBezTo>
                      <a:pt x="102" y="39"/>
                      <a:pt x="102" y="39"/>
                      <a:pt x="102" y="39"/>
                    </a:cubicBezTo>
                    <a:cubicBezTo>
                      <a:pt x="102" y="39"/>
                      <a:pt x="102" y="39"/>
                      <a:pt x="102" y="39"/>
                    </a:cubicBezTo>
                    <a:cubicBezTo>
                      <a:pt x="101" y="39"/>
                      <a:pt x="101" y="39"/>
                      <a:pt x="101" y="39"/>
                    </a:cubicBezTo>
                    <a:cubicBezTo>
                      <a:pt x="101" y="40"/>
                      <a:pt x="101" y="40"/>
                      <a:pt x="101" y="40"/>
                    </a:cubicBezTo>
                    <a:cubicBezTo>
                      <a:pt x="101" y="40"/>
                      <a:pt x="101" y="40"/>
                      <a:pt x="101" y="40"/>
                    </a:cubicBezTo>
                    <a:cubicBezTo>
                      <a:pt x="101" y="40"/>
                      <a:pt x="101" y="40"/>
                      <a:pt x="101" y="40"/>
                    </a:cubicBezTo>
                    <a:cubicBezTo>
                      <a:pt x="101" y="40"/>
                      <a:pt x="101" y="40"/>
                      <a:pt x="101" y="40"/>
                    </a:cubicBezTo>
                    <a:cubicBezTo>
                      <a:pt x="101" y="40"/>
                      <a:pt x="101" y="40"/>
                      <a:pt x="101" y="40"/>
                    </a:cubicBezTo>
                    <a:cubicBezTo>
                      <a:pt x="101" y="40"/>
                      <a:pt x="101" y="40"/>
                      <a:pt x="101" y="40"/>
                    </a:cubicBezTo>
                    <a:cubicBezTo>
                      <a:pt x="101" y="40"/>
                      <a:pt x="101" y="40"/>
                      <a:pt x="101" y="40"/>
                    </a:cubicBezTo>
                    <a:cubicBezTo>
                      <a:pt x="102" y="39"/>
                      <a:pt x="102" y="39"/>
                      <a:pt x="102" y="39"/>
                    </a:cubicBezTo>
                    <a:cubicBezTo>
                      <a:pt x="102" y="39"/>
                      <a:pt x="102" y="39"/>
                      <a:pt x="102" y="39"/>
                    </a:cubicBezTo>
                    <a:cubicBezTo>
                      <a:pt x="102" y="39"/>
                      <a:pt x="102" y="39"/>
                      <a:pt x="102" y="39"/>
                    </a:cubicBezTo>
                    <a:cubicBezTo>
                      <a:pt x="102" y="39"/>
                      <a:pt x="102" y="39"/>
                      <a:pt x="102" y="39"/>
                    </a:cubicBezTo>
                    <a:cubicBezTo>
                      <a:pt x="102" y="39"/>
                      <a:pt x="102" y="39"/>
                      <a:pt x="102" y="39"/>
                    </a:cubicBezTo>
                    <a:cubicBezTo>
                      <a:pt x="102" y="39"/>
                      <a:pt x="102" y="39"/>
                      <a:pt x="102" y="39"/>
                    </a:cubicBezTo>
                    <a:cubicBezTo>
                      <a:pt x="102" y="39"/>
                      <a:pt x="102" y="39"/>
                      <a:pt x="102" y="39"/>
                    </a:cubicBezTo>
                    <a:cubicBezTo>
                      <a:pt x="102" y="39"/>
                      <a:pt x="102" y="39"/>
                      <a:pt x="102" y="39"/>
                    </a:cubicBezTo>
                    <a:cubicBezTo>
                      <a:pt x="102" y="39"/>
                      <a:pt x="102" y="39"/>
                      <a:pt x="102" y="39"/>
                    </a:cubicBezTo>
                    <a:cubicBezTo>
                      <a:pt x="102" y="39"/>
                      <a:pt x="102" y="39"/>
                      <a:pt x="102" y="39"/>
                    </a:cubicBezTo>
                    <a:cubicBezTo>
                      <a:pt x="102" y="39"/>
                      <a:pt x="102" y="39"/>
                      <a:pt x="102" y="39"/>
                    </a:cubicBezTo>
                    <a:cubicBezTo>
                      <a:pt x="102" y="39"/>
                      <a:pt x="102" y="39"/>
                      <a:pt x="102" y="39"/>
                    </a:cubicBezTo>
                    <a:cubicBezTo>
                      <a:pt x="103" y="38"/>
                      <a:pt x="103" y="38"/>
                      <a:pt x="103" y="38"/>
                    </a:cubicBezTo>
                    <a:cubicBezTo>
                      <a:pt x="103" y="38"/>
                      <a:pt x="103" y="38"/>
                      <a:pt x="103" y="38"/>
                    </a:cubicBezTo>
                    <a:cubicBezTo>
                      <a:pt x="103" y="38"/>
                      <a:pt x="103" y="38"/>
                      <a:pt x="103" y="38"/>
                    </a:cubicBezTo>
                    <a:cubicBezTo>
                      <a:pt x="103" y="38"/>
                      <a:pt x="103" y="38"/>
                      <a:pt x="103" y="38"/>
                    </a:cubicBezTo>
                    <a:cubicBezTo>
                      <a:pt x="103" y="38"/>
                      <a:pt x="103" y="38"/>
                      <a:pt x="103" y="38"/>
                    </a:cubicBezTo>
                    <a:cubicBezTo>
                      <a:pt x="103" y="38"/>
                      <a:pt x="103" y="38"/>
                      <a:pt x="103" y="38"/>
                    </a:cubicBezTo>
                    <a:cubicBezTo>
                      <a:pt x="103" y="38"/>
                      <a:pt x="103" y="38"/>
                      <a:pt x="103" y="38"/>
                    </a:cubicBezTo>
                    <a:cubicBezTo>
                      <a:pt x="103" y="38"/>
                      <a:pt x="103" y="38"/>
                      <a:pt x="103" y="38"/>
                    </a:cubicBezTo>
                    <a:cubicBezTo>
                      <a:pt x="103" y="37"/>
                      <a:pt x="103" y="37"/>
                      <a:pt x="103" y="37"/>
                    </a:cubicBezTo>
                    <a:cubicBezTo>
                      <a:pt x="103" y="37"/>
                      <a:pt x="103" y="37"/>
                      <a:pt x="103" y="37"/>
                    </a:cubicBezTo>
                    <a:cubicBezTo>
                      <a:pt x="103" y="37"/>
                      <a:pt x="103" y="37"/>
                      <a:pt x="103" y="37"/>
                    </a:cubicBezTo>
                    <a:cubicBezTo>
                      <a:pt x="103" y="37"/>
                      <a:pt x="103" y="37"/>
                      <a:pt x="103" y="37"/>
                    </a:cubicBezTo>
                    <a:cubicBezTo>
                      <a:pt x="103" y="37"/>
                      <a:pt x="103" y="37"/>
                      <a:pt x="103" y="37"/>
                    </a:cubicBezTo>
                    <a:cubicBezTo>
                      <a:pt x="103" y="37"/>
                      <a:pt x="103" y="37"/>
                      <a:pt x="103" y="37"/>
                    </a:cubicBezTo>
                    <a:cubicBezTo>
                      <a:pt x="103" y="37"/>
                      <a:pt x="103" y="37"/>
                      <a:pt x="103" y="37"/>
                    </a:cubicBezTo>
                    <a:cubicBezTo>
                      <a:pt x="103" y="37"/>
                      <a:pt x="103" y="37"/>
                      <a:pt x="103" y="37"/>
                    </a:cubicBezTo>
                    <a:cubicBezTo>
                      <a:pt x="103" y="37"/>
                      <a:pt x="103" y="37"/>
                      <a:pt x="103" y="37"/>
                    </a:cubicBezTo>
                    <a:cubicBezTo>
                      <a:pt x="103" y="37"/>
                      <a:pt x="103" y="37"/>
                      <a:pt x="103" y="37"/>
                    </a:cubicBezTo>
                    <a:cubicBezTo>
                      <a:pt x="103" y="37"/>
                      <a:pt x="103" y="37"/>
                      <a:pt x="103" y="37"/>
                    </a:cubicBezTo>
                    <a:close/>
                    <a:moveTo>
                      <a:pt x="102" y="36"/>
                    </a:moveTo>
                    <a:cubicBezTo>
                      <a:pt x="102" y="36"/>
                      <a:pt x="102" y="36"/>
                      <a:pt x="102" y="36"/>
                    </a:cubicBezTo>
                    <a:cubicBezTo>
                      <a:pt x="102" y="37"/>
                      <a:pt x="102" y="37"/>
                      <a:pt x="102" y="37"/>
                    </a:cubicBezTo>
                    <a:cubicBezTo>
                      <a:pt x="102" y="37"/>
                      <a:pt x="102" y="37"/>
                      <a:pt x="102" y="37"/>
                    </a:cubicBezTo>
                    <a:cubicBezTo>
                      <a:pt x="102" y="37"/>
                      <a:pt x="102" y="37"/>
                      <a:pt x="102" y="37"/>
                    </a:cubicBezTo>
                    <a:cubicBezTo>
                      <a:pt x="102" y="36"/>
                      <a:pt x="102" y="36"/>
                      <a:pt x="102" y="36"/>
                    </a:cubicBezTo>
                    <a:cubicBezTo>
                      <a:pt x="102" y="36"/>
                      <a:pt x="102" y="36"/>
                      <a:pt x="102" y="36"/>
                    </a:cubicBezTo>
                    <a:cubicBezTo>
                      <a:pt x="102" y="36"/>
                      <a:pt x="102" y="36"/>
                      <a:pt x="102" y="36"/>
                    </a:cubicBezTo>
                    <a:close/>
                    <a:moveTo>
                      <a:pt x="104" y="33"/>
                    </a:moveTo>
                    <a:cubicBezTo>
                      <a:pt x="104" y="33"/>
                      <a:pt x="104" y="33"/>
                      <a:pt x="104" y="33"/>
                    </a:cubicBezTo>
                    <a:cubicBezTo>
                      <a:pt x="104" y="33"/>
                      <a:pt x="104" y="33"/>
                      <a:pt x="104" y="33"/>
                    </a:cubicBezTo>
                    <a:cubicBezTo>
                      <a:pt x="104" y="33"/>
                      <a:pt x="104" y="33"/>
                      <a:pt x="104" y="33"/>
                    </a:cubicBezTo>
                    <a:cubicBezTo>
                      <a:pt x="104" y="33"/>
                      <a:pt x="104" y="33"/>
                      <a:pt x="104" y="33"/>
                    </a:cubicBezTo>
                    <a:cubicBezTo>
                      <a:pt x="104" y="34"/>
                      <a:pt x="104" y="34"/>
                      <a:pt x="104" y="34"/>
                    </a:cubicBezTo>
                    <a:cubicBezTo>
                      <a:pt x="104" y="34"/>
                      <a:pt x="104" y="34"/>
                      <a:pt x="104" y="34"/>
                    </a:cubicBezTo>
                    <a:cubicBezTo>
                      <a:pt x="104" y="34"/>
                      <a:pt x="104" y="34"/>
                      <a:pt x="104" y="34"/>
                    </a:cubicBezTo>
                    <a:cubicBezTo>
                      <a:pt x="104" y="34"/>
                      <a:pt x="104" y="34"/>
                      <a:pt x="104" y="34"/>
                    </a:cubicBezTo>
                    <a:cubicBezTo>
                      <a:pt x="103" y="34"/>
                      <a:pt x="103" y="34"/>
                      <a:pt x="103" y="34"/>
                    </a:cubicBezTo>
                    <a:cubicBezTo>
                      <a:pt x="103" y="34"/>
                      <a:pt x="103" y="34"/>
                      <a:pt x="103" y="34"/>
                    </a:cubicBezTo>
                    <a:cubicBezTo>
                      <a:pt x="103" y="34"/>
                      <a:pt x="103" y="34"/>
                      <a:pt x="103" y="34"/>
                    </a:cubicBezTo>
                    <a:cubicBezTo>
                      <a:pt x="103" y="34"/>
                      <a:pt x="103" y="34"/>
                      <a:pt x="103" y="34"/>
                    </a:cubicBezTo>
                    <a:cubicBezTo>
                      <a:pt x="103" y="34"/>
                      <a:pt x="103" y="34"/>
                      <a:pt x="103" y="34"/>
                    </a:cubicBezTo>
                    <a:cubicBezTo>
                      <a:pt x="103" y="34"/>
                      <a:pt x="103" y="34"/>
                      <a:pt x="103" y="34"/>
                    </a:cubicBezTo>
                    <a:cubicBezTo>
                      <a:pt x="103" y="35"/>
                      <a:pt x="103" y="35"/>
                      <a:pt x="103" y="35"/>
                    </a:cubicBezTo>
                    <a:cubicBezTo>
                      <a:pt x="103" y="35"/>
                      <a:pt x="103" y="35"/>
                      <a:pt x="103" y="35"/>
                    </a:cubicBezTo>
                    <a:cubicBezTo>
                      <a:pt x="102" y="35"/>
                      <a:pt x="102" y="35"/>
                      <a:pt x="102" y="35"/>
                    </a:cubicBezTo>
                    <a:cubicBezTo>
                      <a:pt x="102" y="35"/>
                      <a:pt x="102" y="35"/>
                      <a:pt x="102" y="35"/>
                    </a:cubicBezTo>
                    <a:cubicBezTo>
                      <a:pt x="102" y="35"/>
                      <a:pt x="102" y="35"/>
                      <a:pt x="102" y="35"/>
                    </a:cubicBezTo>
                    <a:cubicBezTo>
                      <a:pt x="103" y="35"/>
                      <a:pt x="103" y="35"/>
                      <a:pt x="103" y="35"/>
                    </a:cubicBezTo>
                    <a:cubicBezTo>
                      <a:pt x="103" y="35"/>
                      <a:pt x="103" y="35"/>
                      <a:pt x="103" y="35"/>
                    </a:cubicBezTo>
                    <a:cubicBezTo>
                      <a:pt x="103" y="35"/>
                      <a:pt x="103" y="35"/>
                      <a:pt x="103" y="35"/>
                    </a:cubicBezTo>
                    <a:cubicBezTo>
                      <a:pt x="103" y="35"/>
                      <a:pt x="103" y="35"/>
                      <a:pt x="103" y="35"/>
                    </a:cubicBezTo>
                    <a:cubicBezTo>
                      <a:pt x="103" y="34"/>
                      <a:pt x="103" y="34"/>
                      <a:pt x="103" y="34"/>
                    </a:cubicBezTo>
                    <a:cubicBezTo>
                      <a:pt x="103" y="34"/>
                      <a:pt x="103" y="34"/>
                      <a:pt x="103" y="34"/>
                    </a:cubicBezTo>
                    <a:cubicBezTo>
                      <a:pt x="104" y="34"/>
                      <a:pt x="104" y="34"/>
                      <a:pt x="104" y="34"/>
                    </a:cubicBezTo>
                    <a:cubicBezTo>
                      <a:pt x="104" y="34"/>
                      <a:pt x="104" y="34"/>
                      <a:pt x="104" y="34"/>
                    </a:cubicBezTo>
                    <a:cubicBezTo>
                      <a:pt x="104" y="34"/>
                      <a:pt x="104" y="34"/>
                      <a:pt x="104" y="34"/>
                    </a:cubicBezTo>
                    <a:cubicBezTo>
                      <a:pt x="104" y="34"/>
                      <a:pt x="104" y="34"/>
                      <a:pt x="104" y="34"/>
                    </a:cubicBezTo>
                    <a:cubicBezTo>
                      <a:pt x="104" y="34"/>
                      <a:pt x="104" y="34"/>
                      <a:pt x="104" y="34"/>
                    </a:cubicBezTo>
                    <a:cubicBezTo>
                      <a:pt x="104" y="34"/>
                      <a:pt x="104" y="34"/>
                      <a:pt x="104" y="34"/>
                    </a:cubicBezTo>
                    <a:cubicBezTo>
                      <a:pt x="104" y="34"/>
                      <a:pt x="104" y="34"/>
                      <a:pt x="104" y="34"/>
                    </a:cubicBezTo>
                    <a:cubicBezTo>
                      <a:pt x="104" y="33"/>
                      <a:pt x="104" y="33"/>
                      <a:pt x="104" y="33"/>
                    </a:cubicBezTo>
                    <a:cubicBezTo>
                      <a:pt x="105" y="33"/>
                      <a:pt x="105" y="33"/>
                      <a:pt x="105" y="33"/>
                    </a:cubicBezTo>
                    <a:cubicBezTo>
                      <a:pt x="105" y="33"/>
                      <a:pt x="105" y="33"/>
                      <a:pt x="105" y="33"/>
                    </a:cubicBezTo>
                    <a:lnTo>
                      <a:pt x="104" y="33"/>
                    </a:lnTo>
                    <a:close/>
                    <a:moveTo>
                      <a:pt x="99" y="37"/>
                    </a:moveTo>
                    <a:cubicBezTo>
                      <a:pt x="99" y="37"/>
                      <a:pt x="99" y="37"/>
                      <a:pt x="99" y="37"/>
                    </a:cubicBezTo>
                    <a:cubicBezTo>
                      <a:pt x="99" y="37"/>
                      <a:pt x="99" y="37"/>
                      <a:pt x="99" y="37"/>
                    </a:cubicBezTo>
                    <a:cubicBezTo>
                      <a:pt x="99" y="37"/>
                      <a:pt x="99" y="37"/>
                      <a:pt x="99" y="37"/>
                    </a:cubicBezTo>
                    <a:close/>
                    <a:moveTo>
                      <a:pt x="98" y="40"/>
                    </a:moveTo>
                    <a:cubicBezTo>
                      <a:pt x="98" y="40"/>
                      <a:pt x="98" y="40"/>
                      <a:pt x="98" y="40"/>
                    </a:cubicBezTo>
                    <a:cubicBezTo>
                      <a:pt x="98" y="40"/>
                      <a:pt x="98" y="40"/>
                      <a:pt x="98" y="40"/>
                    </a:cubicBezTo>
                    <a:cubicBezTo>
                      <a:pt x="98" y="40"/>
                      <a:pt x="98" y="40"/>
                      <a:pt x="98" y="40"/>
                    </a:cubicBezTo>
                    <a:cubicBezTo>
                      <a:pt x="98" y="40"/>
                      <a:pt x="98" y="40"/>
                      <a:pt x="98" y="40"/>
                    </a:cubicBezTo>
                    <a:cubicBezTo>
                      <a:pt x="98" y="40"/>
                      <a:pt x="98" y="40"/>
                      <a:pt x="98" y="40"/>
                    </a:cubicBezTo>
                    <a:cubicBezTo>
                      <a:pt x="98" y="40"/>
                      <a:pt x="98" y="40"/>
                      <a:pt x="98" y="40"/>
                    </a:cubicBezTo>
                    <a:cubicBezTo>
                      <a:pt x="98" y="40"/>
                      <a:pt x="98" y="40"/>
                      <a:pt x="98" y="40"/>
                    </a:cubicBezTo>
                    <a:cubicBezTo>
                      <a:pt x="99" y="40"/>
                      <a:pt x="99" y="40"/>
                      <a:pt x="99" y="40"/>
                    </a:cubicBezTo>
                    <a:cubicBezTo>
                      <a:pt x="99" y="40"/>
                      <a:pt x="99" y="40"/>
                      <a:pt x="99" y="40"/>
                    </a:cubicBezTo>
                    <a:cubicBezTo>
                      <a:pt x="99" y="40"/>
                      <a:pt x="99" y="40"/>
                      <a:pt x="99" y="40"/>
                    </a:cubicBezTo>
                    <a:cubicBezTo>
                      <a:pt x="99" y="39"/>
                      <a:pt x="99" y="39"/>
                      <a:pt x="99" y="39"/>
                    </a:cubicBezTo>
                    <a:cubicBezTo>
                      <a:pt x="99" y="39"/>
                      <a:pt x="99" y="39"/>
                      <a:pt x="99" y="39"/>
                    </a:cubicBezTo>
                    <a:cubicBezTo>
                      <a:pt x="99" y="39"/>
                      <a:pt x="99" y="39"/>
                      <a:pt x="99" y="39"/>
                    </a:cubicBezTo>
                    <a:cubicBezTo>
                      <a:pt x="99" y="39"/>
                      <a:pt x="99" y="39"/>
                      <a:pt x="99" y="39"/>
                    </a:cubicBezTo>
                    <a:cubicBezTo>
                      <a:pt x="99" y="39"/>
                      <a:pt x="99" y="39"/>
                      <a:pt x="99" y="39"/>
                    </a:cubicBezTo>
                    <a:cubicBezTo>
                      <a:pt x="99" y="39"/>
                      <a:pt x="99" y="39"/>
                      <a:pt x="99" y="39"/>
                    </a:cubicBezTo>
                    <a:cubicBezTo>
                      <a:pt x="100" y="39"/>
                      <a:pt x="100" y="39"/>
                      <a:pt x="100" y="39"/>
                    </a:cubicBezTo>
                    <a:cubicBezTo>
                      <a:pt x="100" y="39"/>
                      <a:pt x="100" y="39"/>
                      <a:pt x="100" y="39"/>
                    </a:cubicBezTo>
                    <a:cubicBezTo>
                      <a:pt x="100" y="39"/>
                      <a:pt x="100" y="39"/>
                      <a:pt x="100" y="39"/>
                    </a:cubicBezTo>
                    <a:cubicBezTo>
                      <a:pt x="100" y="39"/>
                      <a:pt x="100" y="39"/>
                      <a:pt x="100" y="39"/>
                    </a:cubicBezTo>
                    <a:cubicBezTo>
                      <a:pt x="100" y="39"/>
                      <a:pt x="100" y="39"/>
                      <a:pt x="100" y="39"/>
                    </a:cubicBezTo>
                    <a:cubicBezTo>
                      <a:pt x="100" y="39"/>
                      <a:pt x="100" y="39"/>
                      <a:pt x="100" y="39"/>
                    </a:cubicBezTo>
                    <a:cubicBezTo>
                      <a:pt x="100" y="39"/>
                      <a:pt x="100" y="39"/>
                      <a:pt x="100" y="39"/>
                    </a:cubicBezTo>
                    <a:cubicBezTo>
                      <a:pt x="100" y="39"/>
                      <a:pt x="100" y="39"/>
                      <a:pt x="100" y="39"/>
                    </a:cubicBezTo>
                    <a:cubicBezTo>
                      <a:pt x="99" y="39"/>
                      <a:pt x="99" y="39"/>
                      <a:pt x="99" y="39"/>
                    </a:cubicBezTo>
                    <a:cubicBezTo>
                      <a:pt x="99" y="39"/>
                      <a:pt x="99" y="39"/>
                      <a:pt x="99" y="39"/>
                    </a:cubicBezTo>
                    <a:cubicBezTo>
                      <a:pt x="99" y="39"/>
                      <a:pt x="99" y="39"/>
                      <a:pt x="99" y="39"/>
                    </a:cubicBezTo>
                    <a:cubicBezTo>
                      <a:pt x="99" y="39"/>
                      <a:pt x="99" y="39"/>
                      <a:pt x="99" y="39"/>
                    </a:cubicBezTo>
                    <a:cubicBezTo>
                      <a:pt x="99" y="38"/>
                      <a:pt x="99" y="38"/>
                      <a:pt x="99" y="38"/>
                    </a:cubicBezTo>
                    <a:cubicBezTo>
                      <a:pt x="99" y="38"/>
                      <a:pt x="99" y="38"/>
                      <a:pt x="99" y="38"/>
                    </a:cubicBezTo>
                    <a:cubicBezTo>
                      <a:pt x="99" y="38"/>
                      <a:pt x="99" y="38"/>
                      <a:pt x="99" y="38"/>
                    </a:cubicBezTo>
                    <a:cubicBezTo>
                      <a:pt x="99" y="38"/>
                      <a:pt x="99" y="38"/>
                      <a:pt x="99" y="38"/>
                    </a:cubicBezTo>
                    <a:cubicBezTo>
                      <a:pt x="99" y="38"/>
                      <a:pt x="99" y="38"/>
                      <a:pt x="99" y="38"/>
                    </a:cubicBezTo>
                    <a:cubicBezTo>
                      <a:pt x="99" y="38"/>
                      <a:pt x="99" y="38"/>
                      <a:pt x="99" y="38"/>
                    </a:cubicBezTo>
                    <a:cubicBezTo>
                      <a:pt x="99" y="38"/>
                      <a:pt x="99" y="38"/>
                      <a:pt x="99" y="38"/>
                    </a:cubicBezTo>
                    <a:cubicBezTo>
                      <a:pt x="99" y="38"/>
                      <a:pt x="99" y="38"/>
                      <a:pt x="99" y="38"/>
                    </a:cubicBezTo>
                    <a:cubicBezTo>
                      <a:pt x="99" y="38"/>
                      <a:pt x="99" y="38"/>
                      <a:pt x="99" y="38"/>
                    </a:cubicBezTo>
                    <a:cubicBezTo>
                      <a:pt x="99" y="38"/>
                      <a:pt x="99" y="38"/>
                      <a:pt x="99" y="38"/>
                    </a:cubicBezTo>
                    <a:cubicBezTo>
                      <a:pt x="99" y="38"/>
                      <a:pt x="99" y="38"/>
                      <a:pt x="99" y="38"/>
                    </a:cubicBezTo>
                    <a:cubicBezTo>
                      <a:pt x="99" y="38"/>
                      <a:pt x="99" y="38"/>
                      <a:pt x="99" y="38"/>
                    </a:cubicBezTo>
                    <a:cubicBezTo>
                      <a:pt x="98" y="38"/>
                      <a:pt x="98" y="38"/>
                      <a:pt x="98" y="38"/>
                    </a:cubicBezTo>
                    <a:cubicBezTo>
                      <a:pt x="98" y="38"/>
                      <a:pt x="98" y="38"/>
                      <a:pt x="98" y="38"/>
                    </a:cubicBezTo>
                    <a:cubicBezTo>
                      <a:pt x="98" y="38"/>
                      <a:pt x="98" y="38"/>
                      <a:pt x="98" y="38"/>
                    </a:cubicBezTo>
                    <a:cubicBezTo>
                      <a:pt x="98" y="38"/>
                      <a:pt x="98" y="38"/>
                      <a:pt x="98" y="38"/>
                    </a:cubicBezTo>
                    <a:cubicBezTo>
                      <a:pt x="98" y="38"/>
                      <a:pt x="98" y="38"/>
                      <a:pt x="98" y="38"/>
                    </a:cubicBezTo>
                    <a:cubicBezTo>
                      <a:pt x="98" y="38"/>
                      <a:pt x="98" y="38"/>
                      <a:pt x="98" y="38"/>
                    </a:cubicBezTo>
                    <a:cubicBezTo>
                      <a:pt x="98" y="38"/>
                      <a:pt x="98" y="38"/>
                      <a:pt x="98" y="38"/>
                    </a:cubicBezTo>
                    <a:cubicBezTo>
                      <a:pt x="98" y="39"/>
                      <a:pt x="98" y="39"/>
                      <a:pt x="98" y="39"/>
                    </a:cubicBezTo>
                    <a:cubicBezTo>
                      <a:pt x="98" y="39"/>
                      <a:pt x="98" y="39"/>
                      <a:pt x="98" y="39"/>
                    </a:cubicBezTo>
                    <a:cubicBezTo>
                      <a:pt x="97" y="39"/>
                      <a:pt x="97" y="39"/>
                      <a:pt x="97" y="39"/>
                    </a:cubicBezTo>
                    <a:cubicBezTo>
                      <a:pt x="97" y="39"/>
                      <a:pt x="97" y="39"/>
                      <a:pt x="97" y="39"/>
                    </a:cubicBezTo>
                    <a:cubicBezTo>
                      <a:pt x="97" y="39"/>
                      <a:pt x="97" y="39"/>
                      <a:pt x="97" y="39"/>
                    </a:cubicBezTo>
                    <a:cubicBezTo>
                      <a:pt x="97" y="39"/>
                      <a:pt x="97" y="39"/>
                      <a:pt x="97" y="39"/>
                    </a:cubicBezTo>
                    <a:cubicBezTo>
                      <a:pt x="97" y="39"/>
                      <a:pt x="97" y="39"/>
                      <a:pt x="97" y="39"/>
                    </a:cubicBezTo>
                    <a:cubicBezTo>
                      <a:pt x="97" y="39"/>
                      <a:pt x="97" y="39"/>
                      <a:pt x="97" y="39"/>
                    </a:cubicBezTo>
                    <a:cubicBezTo>
                      <a:pt x="97" y="39"/>
                      <a:pt x="97" y="39"/>
                      <a:pt x="97" y="39"/>
                    </a:cubicBezTo>
                    <a:cubicBezTo>
                      <a:pt x="97" y="39"/>
                      <a:pt x="97" y="39"/>
                      <a:pt x="97" y="39"/>
                    </a:cubicBezTo>
                    <a:cubicBezTo>
                      <a:pt x="97" y="39"/>
                      <a:pt x="97" y="39"/>
                      <a:pt x="97" y="39"/>
                    </a:cubicBezTo>
                    <a:cubicBezTo>
                      <a:pt x="97" y="39"/>
                      <a:pt x="97" y="39"/>
                      <a:pt x="97" y="39"/>
                    </a:cubicBezTo>
                    <a:cubicBezTo>
                      <a:pt x="97" y="39"/>
                      <a:pt x="97" y="39"/>
                      <a:pt x="97" y="39"/>
                    </a:cubicBezTo>
                    <a:cubicBezTo>
                      <a:pt x="97" y="39"/>
                      <a:pt x="97" y="39"/>
                      <a:pt x="97" y="39"/>
                    </a:cubicBezTo>
                    <a:cubicBezTo>
                      <a:pt x="97" y="39"/>
                      <a:pt x="97" y="39"/>
                      <a:pt x="97" y="39"/>
                    </a:cubicBezTo>
                    <a:cubicBezTo>
                      <a:pt x="97" y="39"/>
                      <a:pt x="97" y="39"/>
                      <a:pt x="97" y="39"/>
                    </a:cubicBezTo>
                    <a:cubicBezTo>
                      <a:pt x="97" y="40"/>
                      <a:pt x="97" y="40"/>
                      <a:pt x="97" y="40"/>
                    </a:cubicBezTo>
                    <a:cubicBezTo>
                      <a:pt x="97" y="40"/>
                      <a:pt x="97" y="40"/>
                      <a:pt x="97" y="40"/>
                    </a:cubicBezTo>
                    <a:cubicBezTo>
                      <a:pt x="98" y="40"/>
                      <a:pt x="98" y="40"/>
                      <a:pt x="98" y="40"/>
                    </a:cubicBezTo>
                    <a:cubicBezTo>
                      <a:pt x="98" y="40"/>
                      <a:pt x="98" y="40"/>
                      <a:pt x="98" y="40"/>
                    </a:cubicBezTo>
                    <a:cubicBezTo>
                      <a:pt x="98" y="40"/>
                      <a:pt x="98" y="40"/>
                      <a:pt x="98" y="40"/>
                    </a:cubicBezTo>
                    <a:close/>
                    <a:moveTo>
                      <a:pt x="97" y="40"/>
                    </a:moveTo>
                    <a:cubicBezTo>
                      <a:pt x="97" y="40"/>
                      <a:pt x="97" y="40"/>
                      <a:pt x="97" y="40"/>
                    </a:cubicBezTo>
                    <a:cubicBezTo>
                      <a:pt x="97" y="41"/>
                      <a:pt x="97" y="41"/>
                      <a:pt x="97" y="41"/>
                    </a:cubicBezTo>
                    <a:cubicBezTo>
                      <a:pt x="97" y="41"/>
                      <a:pt x="97" y="41"/>
                      <a:pt x="97" y="41"/>
                    </a:cubicBezTo>
                    <a:cubicBezTo>
                      <a:pt x="97" y="41"/>
                      <a:pt x="97" y="41"/>
                      <a:pt x="97" y="41"/>
                    </a:cubicBezTo>
                    <a:cubicBezTo>
                      <a:pt x="97" y="41"/>
                      <a:pt x="97" y="41"/>
                      <a:pt x="97" y="41"/>
                    </a:cubicBezTo>
                    <a:cubicBezTo>
                      <a:pt x="97" y="41"/>
                      <a:pt x="97" y="41"/>
                      <a:pt x="97" y="41"/>
                    </a:cubicBezTo>
                    <a:cubicBezTo>
                      <a:pt x="97" y="40"/>
                      <a:pt x="97" y="40"/>
                      <a:pt x="97" y="40"/>
                    </a:cubicBezTo>
                    <a:cubicBezTo>
                      <a:pt x="97" y="40"/>
                      <a:pt x="97" y="40"/>
                      <a:pt x="97" y="40"/>
                    </a:cubicBezTo>
                    <a:close/>
                    <a:moveTo>
                      <a:pt x="82" y="53"/>
                    </a:moveTo>
                    <a:cubicBezTo>
                      <a:pt x="81" y="53"/>
                      <a:pt x="81" y="53"/>
                      <a:pt x="81" y="53"/>
                    </a:cubicBezTo>
                    <a:cubicBezTo>
                      <a:pt x="81" y="53"/>
                      <a:pt x="81" y="53"/>
                      <a:pt x="81" y="53"/>
                    </a:cubicBezTo>
                    <a:cubicBezTo>
                      <a:pt x="82" y="53"/>
                      <a:pt x="82" y="53"/>
                      <a:pt x="82" y="53"/>
                    </a:cubicBezTo>
                    <a:close/>
                    <a:moveTo>
                      <a:pt x="79" y="52"/>
                    </a:moveTo>
                    <a:cubicBezTo>
                      <a:pt x="79" y="52"/>
                      <a:pt x="79" y="52"/>
                      <a:pt x="79" y="52"/>
                    </a:cubicBezTo>
                    <a:cubicBezTo>
                      <a:pt x="79" y="52"/>
                      <a:pt x="79" y="52"/>
                      <a:pt x="79" y="52"/>
                    </a:cubicBezTo>
                    <a:cubicBezTo>
                      <a:pt x="79" y="52"/>
                      <a:pt x="79" y="52"/>
                      <a:pt x="79" y="52"/>
                    </a:cubicBezTo>
                    <a:cubicBezTo>
                      <a:pt x="79" y="53"/>
                      <a:pt x="79" y="53"/>
                      <a:pt x="79" y="53"/>
                    </a:cubicBezTo>
                    <a:cubicBezTo>
                      <a:pt x="79" y="53"/>
                      <a:pt x="79" y="53"/>
                      <a:pt x="79" y="53"/>
                    </a:cubicBezTo>
                    <a:cubicBezTo>
                      <a:pt x="79" y="53"/>
                      <a:pt x="79" y="53"/>
                      <a:pt x="79" y="53"/>
                    </a:cubicBezTo>
                    <a:cubicBezTo>
                      <a:pt x="79" y="52"/>
                      <a:pt x="79" y="52"/>
                      <a:pt x="79" y="52"/>
                    </a:cubicBezTo>
                    <a:close/>
                    <a:moveTo>
                      <a:pt x="72" y="52"/>
                    </a:moveTo>
                    <a:cubicBezTo>
                      <a:pt x="72" y="52"/>
                      <a:pt x="72" y="52"/>
                      <a:pt x="72" y="52"/>
                    </a:cubicBezTo>
                    <a:cubicBezTo>
                      <a:pt x="72" y="53"/>
                      <a:pt x="72" y="53"/>
                      <a:pt x="72" y="53"/>
                    </a:cubicBezTo>
                    <a:cubicBezTo>
                      <a:pt x="72" y="52"/>
                      <a:pt x="72" y="52"/>
                      <a:pt x="72" y="52"/>
                    </a:cubicBezTo>
                    <a:cubicBezTo>
                      <a:pt x="72" y="53"/>
                      <a:pt x="72" y="53"/>
                      <a:pt x="72" y="53"/>
                    </a:cubicBezTo>
                    <a:cubicBezTo>
                      <a:pt x="72" y="52"/>
                      <a:pt x="72" y="52"/>
                      <a:pt x="72" y="52"/>
                    </a:cubicBezTo>
                    <a:cubicBezTo>
                      <a:pt x="73" y="53"/>
                      <a:pt x="73" y="53"/>
                      <a:pt x="73" y="53"/>
                    </a:cubicBezTo>
                    <a:cubicBezTo>
                      <a:pt x="73" y="53"/>
                      <a:pt x="73" y="53"/>
                      <a:pt x="73" y="53"/>
                    </a:cubicBezTo>
                    <a:cubicBezTo>
                      <a:pt x="73" y="53"/>
                      <a:pt x="73" y="53"/>
                      <a:pt x="73" y="53"/>
                    </a:cubicBezTo>
                    <a:cubicBezTo>
                      <a:pt x="73" y="53"/>
                      <a:pt x="73" y="53"/>
                      <a:pt x="73" y="53"/>
                    </a:cubicBezTo>
                    <a:cubicBezTo>
                      <a:pt x="73" y="53"/>
                      <a:pt x="73" y="53"/>
                      <a:pt x="73" y="53"/>
                    </a:cubicBezTo>
                    <a:cubicBezTo>
                      <a:pt x="73" y="52"/>
                      <a:pt x="73" y="52"/>
                      <a:pt x="73" y="52"/>
                    </a:cubicBezTo>
                    <a:cubicBezTo>
                      <a:pt x="72" y="52"/>
                      <a:pt x="72" y="52"/>
                      <a:pt x="72" y="52"/>
                    </a:cubicBezTo>
                    <a:cubicBezTo>
                      <a:pt x="72" y="52"/>
                      <a:pt x="72" y="52"/>
                      <a:pt x="72" y="52"/>
                    </a:cubicBezTo>
                    <a:close/>
                    <a:moveTo>
                      <a:pt x="71" y="52"/>
                    </a:moveTo>
                    <a:cubicBezTo>
                      <a:pt x="71" y="53"/>
                      <a:pt x="71" y="53"/>
                      <a:pt x="71" y="53"/>
                    </a:cubicBezTo>
                    <a:cubicBezTo>
                      <a:pt x="71" y="52"/>
                      <a:pt x="71" y="52"/>
                      <a:pt x="71" y="52"/>
                    </a:cubicBezTo>
                    <a:cubicBezTo>
                      <a:pt x="71" y="52"/>
                      <a:pt x="71" y="52"/>
                      <a:pt x="71" y="52"/>
                    </a:cubicBezTo>
                    <a:cubicBezTo>
                      <a:pt x="71" y="52"/>
                      <a:pt x="71" y="52"/>
                      <a:pt x="71" y="52"/>
                    </a:cubicBezTo>
                    <a:close/>
                    <a:moveTo>
                      <a:pt x="72" y="50"/>
                    </a:moveTo>
                    <a:cubicBezTo>
                      <a:pt x="72" y="50"/>
                      <a:pt x="72" y="50"/>
                      <a:pt x="72" y="50"/>
                    </a:cubicBezTo>
                    <a:cubicBezTo>
                      <a:pt x="72" y="51"/>
                      <a:pt x="72" y="51"/>
                      <a:pt x="72" y="51"/>
                    </a:cubicBezTo>
                    <a:cubicBezTo>
                      <a:pt x="72" y="51"/>
                      <a:pt x="72" y="51"/>
                      <a:pt x="72" y="51"/>
                    </a:cubicBezTo>
                    <a:cubicBezTo>
                      <a:pt x="72" y="51"/>
                      <a:pt x="72" y="51"/>
                      <a:pt x="72" y="51"/>
                    </a:cubicBezTo>
                    <a:cubicBezTo>
                      <a:pt x="72" y="51"/>
                      <a:pt x="72" y="51"/>
                      <a:pt x="72" y="51"/>
                    </a:cubicBezTo>
                    <a:cubicBezTo>
                      <a:pt x="72" y="52"/>
                      <a:pt x="72" y="52"/>
                      <a:pt x="72" y="52"/>
                    </a:cubicBezTo>
                    <a:cubicBezTo>
                      <a:pt x="72" y="51"/>
                      <a:pt x="72" y="51"/>
                      <a:pt x="72" y="51"/>
                    </a:cubicBezTo>
                    <a:cubicBezTo>
                      <a:pt x="72" y="51"/>
                      <a:pt x="72" y="51"/>
                      <a:pt x="72" y="51"/>
                    </a:cubicBezTo>
                    <a:cubicBezTo>
                      <a:pt x="72" y="51"/>
                      <a:pt x="72" y="51"/>
                      <a:pt x="72" y="51"/>
                    </a:cubicBezTo>
                    <a:cubicBezTo>
                      <a:pt x="73" y="51"/>
                      <a:pt x="73" y="51"/>
                      <a:pt x="73" y="51"/>
                    </a:cubicBezTo>
                    <a:cubicBezTo>
                      <a:pt x="73" y="51"/>
                      <a:pt x="73" y="51"/>
                      <a:pt x="73" y="51"/>
                    </a:cubicBezTo>
                    <a:cubicBezTo>
                      <a:pt x="73" y="50"/>
                      <a:pt x="73" y="50"/>
                      <a:pt x="73" y="50"/>
                    </a:cubicBezTo>
                    <a:cubicBezTo>
                      <a:pt x="72" y="50"/>
                      <a:pt x="72" y="50"/>
                      <a:pt x="72" y="50"/>
                    </a:cubicBezTo>
                    <a:close/>
                    <a:moveTo>
                      <a:pt x="67" y="48"/>
                    </a:moveTo>
                    <a:cubicBezTo>
                      <a:pt x="67" y="48"/>
                      <a:pt x="67" y="48"/>
                      <a:pt x="67" y="48"/>
                    </a:cubicBezTo>
                    <a:cubicBezTo>
                      <a:pt x="67" y="49"/>
                      <a:pt x="67" y="49"/>
                      <a:pt x="67" y="49"/>
                    </a:cubicBezTo>
                    <a:cubicBezTo>
                      <a:pt x="66" y="49"/>
                      <a:pt x="66" y="49"/>
                      <a:pt x="66" y="49"/>
                    </a:cubicBezTo>
                    <a:cubicBezTo>
                      <a:pt x="66" y="49"/>
                      <a:pt x="66" y="49"/>
                      <a:pt x="66" y="49"/>
                    </a:cubicBezTo>
                    <a:cubicBezTo>
                      <a:pt x="67" y="50"/>
                      <a:pt x="67" y="50"/>
                      <a:pt x="67" y="50"/>
                    </a:cubicBezTo>
                    <a:cubicBezTo>
                      <a:pt x="67" y="50"/>
                      <a:pt x="67" y="50"/>
                      <a:pt x="67" y="50"/>
                    </a:cubicBezTo>
                    <a:cubicBezTo>
                      <a:pt x="67" y="50"/>
                      <a:pt x="67" y="50"/>
                      <a:pt x="67" y="50"/>
                    </a:cubicBezTo>
                    <a:cubicBezTo>
                      <a:pt x="67" y="50"/>
                      <a:pt x="67" y="50"/>
                      <a:pt x="67" y="50"/>
                    </a:cubicBezTo>
                    <a:cubicBezTo>
                      <a:pt x="67" y="49"/>
                      <a:pt x="67" y="49"/>
                      <a:pt x="67" y="49"/>
                    </a:cubicBezTo>
                    <a:cubicBezTo>
                      <a:pt x="67" y="50"/>
                      <a:pt x="67" y="50"/>
                      <a:pt x="67" y="50"/>
                    </a:cubicBezTo>
                    <a:cubicBezTo>
                      <a:pt x="67" y="50"/>
                      <a:pt x="67" y="50"/>
                      <a:pt x="67" y="50"/>
                    </a:cubicBezTo>
                    <a:cubicBezTo>
                      <a:pt x="67" y="50"/>
                      <a:pt x="67" y="50"/>
                      <a:pt x="67" y="50"/>
                    </a:cubicBezTo>
                    <a:cubicBezTo>
                      <a:pt x="67" y="50"/>
                      <a:pt x="67" y="50"/>
                      <a:pt x="67" y="50"/>
                    </a:cubicBezTo>
                    <a:cubicBezTo>
                      <a:pt x="67" y="50"/>
                      <a:pt x="67" y="50"/>
                      <a:pt x="67" y="50"/>
                    </a:cubicBezTo>
                    <a:cubicBezTo>
                      <a:pt x="66" y="50"/>
                      <a:pt x="66" y="50"/>
                      <a:pt x="66" y="50"/>
                    </a:cubicBezTo>
                    <a:cubicBezTo>
                      <a:pt x="66" y="50"/>
                      <a:pt x="66" y="50"/>
                      <a:pt x="66" y="50"/>
                    </a:cubicBezTo>
                    <a:cubicBezTo>
                      <a:pt x="66" y="50"/>
                      <a:pt x="66" y="50"/>
                      <a:pt x="66" y="50"/>
                    </a:cubicBezTo>
                    <a:cubicBezTo>
                      <a:pt x="67" y="51"/>
                      <a:pt x="67" y="51"/>
                      <a:pt x="67" y="51"/>
                    </a:cubicBezTo>
                    <a:cubicBezTo>
                      <a:pt x="66" y="51"/>
                      <a:pt x="66" y="51"/>
                      <a:pt x="66" y="51"/>
                    </a:cubicBezTo>
                    <a:cubicBezTo>
                      <a:pt x="67" y="51"/>
                      <a:pt x="67" y="51"/>
                      <a:pt x="67" y="51"/>
                    </a:cubicBezTo>
                    <a:cubicBezTo>
                      <a:pt x="67" y="51"/>
                      <a:pt x="67" y="51"/>
                      <a:pt x="67" y="51"/>
                    </a:cubicBezTo>
                    <a:cubicBezTo>
                      <a:pt x="67" y="51"/>
                      <a:pt x="67" y="51"/>
                      <a:pt x="67" y="51"/>
                    </a:cubicBezTo>
                    <a:cubicBezTo>
                      <a:pt x="67" y="51"/>
                      <a:pt x="67" y="51"/>
                      <a:pt x="67" y="51"/>
                    </a:cubicBezTo>
                    <a:cubicBezTo>
                      <a:pt x="66" y="51"/>
                      <a:pt x="66" y="51"/>
                      <a:pt x="66" y="51"/>
                    </a:cubicBezTo>
                    <a:cubicBezTo>
                      <a:pt x="67" y="51"/>
                      <a:pt x="67" y="51"/>
                      <a:pt x="67" y="51"/>
                    </a:cubicBezTo>
                    <a:cubicBezTo>
                      <a:pt x="66" y="51"/>
                      <a:pt x="66" y="51"/>
                      <a:pt x="66" y="51"/>
                    </a:cubicBezTo>
                    <a:cubicBezTo>
                      <a:pt x="66" y="51"/>
                      <a:pt x="66" y="51"/>
                      <a:pt x="66" y="51"/>
                    </a:cubicBezTo>
                    <a:cubicBezTo>
                      <a:pt x="66" y="51"/>
                      <a:pt x="66" y="51"/>
                      <a:pt x="66" y="51"/>
                    </a:cubicBezTo>
                    <a:cubicBezTo>
                      <a:pt x="66" y="51"/>
                      <a:pt x="66" y="51"/>
                      <a:pt x="66" y="51"/>
                    </a:cubicBezTo>
                    <a:cubicBezTo>
                      <a:pt x="66" y="52"/>
                      <a:pt x="66" y="52"/>
                      <a:pt x="66" y="52"/>
                    </a:cubicBezTo>
                    <a:cubicBezTo>
                      <a:pt x="66" y="52"/>
                      <a:pt x="66" y="52"/>
                      <a:pt x="66" y="52"/>
                    </a:cubicBezTo>
                    <a:cubicBezTo>
                      <a:pt x="66" y="52"/>
                      <a:pt x="66" y="52"/>
                      <a:pt x="66" y="52"/>
                    </a:cubicBezTo>
                    <a:cubicBezTo>
                      <a:pt x="66" y="52"/>
                      <a:pt x="66" y="52"/>
                      <a:pt x="66" y="52"/>
                    </a:cubicBezTo>
                    <a:cubicBezTo>
                      <a:pt x="66" y="51"/>
                      <a:pt x="66" y="51"/>
                      <a:pt x="66" y="51"/>
                    </a:cubicBezTo>
                    <a:cubicBezTo>
                      <a:pt x="66" y="51"/>
                      <a:pt x="66" y="51"/>
                      <a:pt x="66" y="51"/>
                    </a:cubicBezTo>
                    <a:cubicBezTo>
                      <a:pt x="66" y="52"/>
                      <a:pt x="66" y="52"/>
                      <a:pt x="66" y="52"/>
                    </a:cubicBezTo>
                    <a:cubicBezTo>
                      <a:pt x="66" y="52"/>
                      <a:pt x="66" y="52"/>
                      <a:pt x="66" y="52"/>
                    </a:cubicBezTo>
                    <a:cubicBezTo>
                      <a:pt x="66" y="52"/>
                      <a:pt x="66" y="52"/>
                      <a:pt x="66" y="52"/>
                    </a:cubicBezTo>
                    <a:cubicBezTo>
                      <a:pt x="66" y="52"/>
                      <a:pt x="66" y="52"/>
                      <a:pt x="66" y="52"/>
                    </a:cubicBezTo>
                    <a:cubicBezTo>
                      <a:pt x="66" y="52"/>
                      <a:pt x="66" y="52"/>
                      <a:pt x="66" y="52"/>
                    </a:cubicBezTo>
                    <a:cubicBezTo>
                      <a:pt x="66" y="52"/>
                      <a:pt x="66" y="52"/>
                      <a:pt x="66" y="52"/>
                    </a:cubicBezTo>
                    <a:cubicBezTo>
                      <a:pt x="66" y="52"/>
                      <a:pt x="66" y="52"/>
                      <a:pt x="66" y="52"/>
                    </a:cubicBezTo>
                    <a:cubicBezTo>
                      <a:pt x="65" y="52"/>
                      <a:pt x="65" y="52"/>
                      <a:pt x="65" y="52"/>
                    </a:cubicBezTo>
                    <a:cubicBezTo>
                      <a:pt x="65" y="52"/>
                      <a:pt x="65" y="52"/>
                      <a:pt x="65" y="52"/>
                    </a:cubicBezTo>
                    <a:cubicBezTo>
                      <a:pt x="65" y="52"/>
                      <a:pt x="65" y="52"/>
                      <a:pt x="65" y="52"/>
                    </a:cubicBezTo>
                    <a:cubicBezTo>
                      <a:pt x="65" y="51"/>
                      <a:pt x="65" y="51"/>
                      <a:pt x="65" y="51"/>
                    </a:cubicBezTo>
                    <a:cubicBezTo>
                      <a:pt x="65" y="52"/>
                      <a:pt x="65" y="52"/>
                      <a:pt x="65" y="52"/>
                    </a:cubicBezTo>
                    <a:cubicBezTo>
                      <a:pt x="65" y="51"/>
                      <a:pt x="65" y="51"/>
                      <a:pt x="65" y="51"/>
                    </a:cubicBezTo>
                    <a:cubicBezTo>
                      <a:pt x="65" y="51"/>
                      <a:pt x="65" y="51"/>
                      <a:pt x="65" y="51"/>
                    </a:cubicBezTo>
                    <a:cubicBezTo>
                      <a:pt x="65" y="51"/>
                      <a:pt x="65" y="51"/>
                      <a:pt x="65" y="51"/>
                    </a:cubicBezTo>
                    <a:cubicBezTo>
                      <a:pt x="65" y="51"/>
                      <a:pt x="65" y="51"/>
                      <a:pt x="65" y="51"/>
                    </a:cubicBezTo>
                    <a:cubicBezTo>
                      <a:pt x="65" y="51"/>
                      <a:pt x="65" y="51"/>
                      <a:pt x="65" y="51"/>
                    </a:cubicBezTo>
                    <a:cubicBezTo>
                      <a:pt x="65" y="51"/>
                      <a:pt x="65" y="51"/>
                      <a:pt x="65" y="51"/>
                    </a:cubicBezTo>
                    <a:cubicBezTo>
                      <a:pt x="65" y="51"/>
                      <a:pt x="65" y="51"/>
                      <a:pt x="65" y="51"/>
                    </a:cubicBezTo>
                    <a:cubicBezTo>
                      <a:pt x="65" y="51"/>
                      <a:pt x="65" y="51"/>
                      <a:pt x="65" y="51"/>
                    </a:cubicBezTo>
                    <a:cubicBezTo>
                      <a:pt x="65" y="51"/>
                      <a:pt x="65" y="51"/>
                      <a:pt x="65" y="51"/>
                    </a:cubicBezTo>
                    <a:cubicBezTo>
                      <a:pt x="65" y="51"/>
                      <a:pt x="65" y="51"/>
                      <a:pt x="65" y="51"/>
                    </a:cubicBezTo>
                    <a:cubicBezTo>
                      <a:pt x="65" y="51"/>
                      <a:pt x="65" y="51"/>
                      <a:pt x="65" y="51"/>
                    </a:cubicBezTo>
                    <a:cubicBezTo>
                      <a:pt x="65" y="51"/>
                      <a:pt x="65" y="51"/>
                      <a:pt x="65" y="51"/>
                    </a:cubicBezTo>
                    <a:cubicBezTo>
                      <a:pt x="66" y="51"/>
                      <a:pt x="66" y="51"/>
                      <a:pt x="66" y="51"/>
                    </a:cubicBezTo>
                    <a:cubicBezTo>
                      <a:pt x="66" y="51"/>
                      <a:pt x="66" y="51"/>
                      <a:pt x="66" y="51"/>
                    </a:cubicBezTo>
                    <a:cubicBezTo>
                      <a:pt x="66" y="51"/>
                      <a:pt x="66" y="51"/>
                      <a:pt x="66" y="51"/>
                    </a:cubicBezTo>
                    <a:cubicBezTo>
                      <a:pt x="66" y="51"/>
                      <a:pt x="66" y="51"/>
                      <a:pt x="66" y="51"/>
                    </a:cubicBezTo>
                    <a:cubicBezTo>
                      <a:pt x="66" y="51"/>
                      <a:pt x="66" y="51"/>
                      <a:pt x="66" y="51"/>
                    </a:cubicBezTo>
                    <a:cubicBezTo>
                      <a:pt x="66" y="51"/>
                      <a:pt x="66" y="51"/>
                      <a:pt x="66" y="51"/>
                    </a:cubicBezTo>
                    <a:cubicBezTo>
                      <a:pt x="65" y="51"/>
                      <a:pt x="65" y="51"/>
                      <a:pt x="65" y="51"/>
                    </a:cubicBezTo>
                    <a:cubicBezTo>
                      <a:pt x="65" y="51"/>
                      <a:pt x="65" y="51"/>
                      <a:pt x="65" y="51"/>
                    </a:cubicBezTo>
                    <a:cubicBezTo>
                      <a:pt x="65" y="51"/>
                      <a:pt x="65" y="51"/>
                      <a:pt x="65" y="51"/>
                    </a:cubicBezTo>
                    <a:cubicBezTo>
                      <a:pt x="65" y="51"/>
                      <a:pt x="65" y="51"/>
                      <a:pt x="65" y="51"/>
                    </a:cubicBezTo>
                    <a:cubicBezTo>
                      <a:pt x="65" y="51"/>
                      <a:pt x="65" y="51"/>
                      <a:pt x="65" y="51"/>
                    </a:cubicBezTo>
                    <a:cubicBezTo>
                      <a:pt x="65" y="51"/>
                      <a:pt x="65" y="51"/>
                      <a:pt x="65" y="51"/>
                    </a:cubicBezTo>
                    <a:cubicBezTo>
                      <a:pt x="65" y="51"/>
                      <a:pt x="65" y="51"/>
                      <a:pt x="65" y="51"/>
                    </a:cubicBezTo>
                    <a:cubicBezTo>
                      <a:pt x="65" y="50"/>
                      <a:pt x="65" y="50"/>
                      <a:pt x="65" y="50"/>
                    </a:cubicBezTo>
                    <a:cubicBezTo>
                      <a:pt x="64" y="50"/>
                      <a:pt x="64" y="50"/>
                      <a:pt x="64" y="50"/>
                    </a:cubicBezTo>
                    <a:cubicBezTo>
                      <a:pt x="64" y="50"/>
                      <a:pt x="64" y="50"/>
                      <a:pt x="64" y="50"/>
                    </a:cubicBezTo>
                    <a:cubicBezTo>
                      <a:pt x="64" y="51"/>
                      <a:pt x="64" y="51"/>
                      <a:pt x="64" y="51"/>
                    </a:cubicBezTo>
                    <a:cubicBezTo>
                      <a:pt x="64" y="51"/>
                      <a:pt x="64" y="51"/>
                      <a:pt x="64" y="51"/>
                    </a:cubicBezTo>
                    <a:cubicBezTo>
                      <a:pt x="64" y="51"/>
                      <a:pt x="64" y="51"/>
                      <a:pt x="64" y="51"/>
                    </a:cubicBezTo>
                    <a:cubicBezTo>
                      <a:pt x="64" y="51"/>
                      <a:pt x="64" y="51"/>
                      <a:pt x="64" y="51"/>
                    </a:cubicBezTo>
                    <a:cubicBezTo>
                      <a:pt x="64" y="51"/>
                      <a:pt x="64" y="51"/>
                      <a:pt x="64" y="51"/>
                    </a:cubicBezTo>
                    <a:cubicBezTo>
                      <a:pt x="64" y="51"/>
                      <a:pt x="64" y="51"/>
                      <a:pt x="64" y="51"/>
                    </a:cubicBezTo>
                    <a:cubicBezTo>
                      <a:pt x="64" y="51"/>
                      <a:pt x="64" y="51"/>
                      <a:pt x="64" y="51"/>
                    </a:cubicBezTo>
                    <a:cubicBezTo>
                      <a:pt x="64" y="51"/>
                      <a:pt x="64" y="51"/>
                      <a:pt x="64" y="51"/>
                    </a:cubicBezTo>
                    <a:cubicBezTo>
                      <a:pt x="64" y="51"/>
                      <a:pt x="64" y="51"/>
                      <a:pt x="64" y="51"/>
                    </a:cubicBezTo>
                    <a:cubicBezTo>
                      <a:pt x="64" y="51"/>
                      <a:pt x="64" y="51"/>
                      <a:pt x="64" y="51"/>
                    </a:cubicBezTo>
                    <a:cubicBezTo>
                      <a:pt x="64" y="51"/>
                      <a:pt x="64" y="51"/>
                      <a:pt x="64" y="51"/>
                    </a:cubicBezTo>
                    <a:cubicBezTo>
                      <a:pt x="64" y="52"/>
                      <a:pt x="64" y="52"/>
                      <a:pt x="64" y="52"/>
                    </a:cubicBezTo>
                    <a:cubicBezTo>
                      <a:pt x="64" y="52"/>
                      <a:pt x="64" y="52"/>
                      <a:pt x="64" y="52"/>
                    </a:cubicBezTo>
                    <a:cubicBezTo>
                      <a:pt x="64" y="52"/>
                      <a:pt x="64" y="52"/>
                      <a:pt x="64" y="52"/>
                    </a:cubicBezTo>
                    <a:cubicBezTo>
                      <a:pt x="64" y="52"/>
                      <a:pt x="64" y="52"/>
                      <a:pt x="64" y="52"/>
                    </a:cubicBezTo>
                    <a:cubicBezTo>
                      <a:pt x="64" y="52"/>
                      <a:pt x="64" y="52"/>
                      <a:pt x="64" y="52"/>
                    </a:cubicBezTo>
                    <a:cubicBezTo>
                      <a:pt x="64" y="52"/>
                      <a:pt x="64" y="52"/>
                      <a:pt x="64" y="52"/>
                    </a:cubicBezTo>
                    <a:cubicBezTo>
                      <a:pt x="64" y="52"/>
                      <a:pt x="64" y="52"/>
                      <a:pt x="64" y="52"/>
                    </a:cubicBezTo>
                    <a:cubicBezTo>
                      <a:pt x="64" y="52"/>
                      <a:pt x="64" y="52"/>
                      <a:pt x="64" y="52"/>
                    </a:cubicBezTo>
                    <a:cubicBezTo>
                      <a:pt x="64" y="53"/>
                      <a:pt x="64" y="53"/>
                      <a:pt x="64" y="53"/>
                    </a:cubicBezTo>
                    <a:cubicBezTo>
                      <a:pt x="64" y="53"/>
                      <a:pt x="64" y="53"/>
                      <a:pt x="64" y="53"/>
                    </a:cubicBezTo>
                    <a:cubicBezTo>
                      <a:pt x="64" y="53"/>
                      <a:pt x="64" y="53"/>
                      <a:pt x="64" y="53"/>
                    </a:cubicBezTo>
                    <a:cubicBezTo>
                      <a:pt x="64" y="53"/>
                      <a:pt x="64" y="53"/>
                      <a:pt x="64" y="53"/>
                    </a:cubicBezTo>
                    <a:cubicBezTo>
                      <a:pt x="64" y="53"/>
                      <a:pt x="64" y="53"/>
                      <a:pt x="64" y="53"/>
                    </a:cubicBezTo>
                    <a:cubicBezTo>
                      <a:pt x="64" y="53"/>
                      <a:pt x="64" y="53"/>
                      <a:pt x="64" y="53"/>
                    </a:cubicBezTo>
                    <a:cubicBezTo>
                      <a:pt x="64" y="53"/>
                      <a:pt x="64" y="53"/>
                      <a:pt x="64" y="53"/>
                    </a:cubicBezTo>
                    <a:cubicBezTo>
                      <a:pt x="64" y="53"/>
                      <a:pt x="64" y="53"/>
                      <a:pt x="64" y="53"/>
                    </a:cubicBezTo>
                    <a:cubicBezTo>
                      <a:pt x="64" y="53"/>
                      <a:pt x="64" y="53"/>
                      <a:pt x="64" y="53"/>
                    </a:cubicBezTo>
                    <a:cubicBezTo>
                      <a:pt x="65" y="53"/>
                      <a:pt x="65" y="53"/>
                      <a:pt x="65" y="53"/>
                    </a:cubicBezTo>
                    <a:cubicBezTo>
                      <a:pt x="65" y="53"/>
                      <a:pt x="65" y="53"/>
                      <a:pt x="65" y="53"/>
                    </a:cubicBezTo>
                    <a:cubicBezTo>
                      <a:pt x="65" y="53"/>
                      <a:pt x="65" y="53"/>
                      <a:pt x="65" y="53"/>
                    </a:cubicBezTo>
                    <a:cubicBezTo>
                      <a:pt x="65" y="53"/>
                      <a:pt x="65" y="53"/>
                      <a:pt x="65" y="53"/>
                    </a:cubicBezTo>
                    <a:cubicBezTo>
                      <a:pt x="65" y="53"/>
                      <a:pt x="65" y="53"/>
                      <a:pt x="65" y="53"/>
                    </a:cubicBezTo>
                    <a:cubicBezTo>
                      <a:pt x="65" y="54"/>
                      <a:pt x="65" y="54"/>
                      <a:pt x="65" y="54"/>
                    </a:cubicBezTo>
                    <a:cubicBezTo>
                      <a:pt x="65" y="54"/>
                      <a:pt x="65" y="54"/>
                      <a:pt x="65" y="54"/>
                    </a:cubicBezTo>
                    <a:cubicBezTo>
                      <a:pt x="65" y="54"/>
                      <a:pt x="65" y="54"/>
                      <a:pt x="65" y="54"/>
                    </a:cubicBezTo>
                    <a:cubicBezTo>
                      <a:pt x="65" y="54"/>
                      <a:pt x="65" y="54"/>
                      <a:pt x="65" y="54"/>
                    </a:cubicBezTo>
                    <a:cubicBezTo>
                      <a:pt x="66" y="54"/>
                      <a:pt x="66" y="54"/>
                      <a:pt x="66" y="54"/>
                    </a:cubicBezTo>
                    <a:cubicBezTo>
                      <a:pt x="66" y="54"/>
                      <a:pt x="66" y="54"/>
                      <a:pt x="66" y="54"/>
                    </a:cubicBezTo>
                    <a:cubicBezTo>
                      <a:pt x="66" y="54"/>
                      <a:pt x="66" y="54"/>
                      <a:pt x="66" y="54"/>
                    </a:cubicBezTo>
                    <a:cubicBezTo>
                      <a:pt x="66" y="54"/>
                      <a:pt x="66" y="54"/>
                      <a:pt x="66" y="54"/>
                    </a:cubicBezTo>
                    <a:cubicBezTo>
                      <a:pt x="66" y="54"/>
                      <a:pt x="66" y="54"/>
                      <a:pt x="66" y="54"/>
                    </a:cubicBezTo>
                    <a:cubicBezTo>
                      <a:pt x="66" y="54"/>
                      <a:pt x="66" y="54"/>
                      <a:pt x="66" y="54"/>
                    </a:cubicBezTo>
                    <a:cubicBezTo>
                      <a:pt x="66" y="54"/>
                      <a:pt x="66" y="54"/>
                      <a:pt x="66" y="54"/>
                    </a:cubicBezTo>
                    <a:cubicBezTo>
                      <a:pt x="66" y="54"/>
                      <a:pt x="66" y="54"/>
                      <a:pt x="66" y="54"/>
                    </a:cubicBezTo>
                    <a:cubicBezTo>
                      <a:pt x="66" y="54"/>
                      <a:pt x="66" y="54"/>
                      <a:pt x="66" y="54"/>
                    </a:cubicBezTo>
                    <a:cubicBezTo>
                      <a:pt x="66" y="54"/>
                      <a:pt x="66" y="54"/>
                      <a:pt x="66" y="54"/>
                    </a:cubicBezTo>
                    <a:cubicBezTo>
                      <a:pt x="66" y="54"/>
                      <a:pt x="66" y="54"/>
                      <a:pt x="66" y="54"/>
                    </a:cubicBezTo>
                    <a:cubicBezTo>
                      <a:pt x="66" y="54"/>
                      <a:pt x="66" y="54"/>
                      <a:pt x="66" y="54"/>
                    </a:cubicBezTo>
                    <a:cubicBezTo>
                      <a:pt x="66" y="54"/>
                      <a:pt x="66" y="54"/>
                      <a:pt x="66" y="54"/>
                    </a:cubicBezTo>
                    <a:cubicBezTo>
                      <a:pt x="66" y="54"/>
                      <a:pt x="66" y="54"/>
                      <a:pt x="66" y="54"/>
                    </a:cubicBezTo>
                    <a:cubicBezTo>
                      <a:pt x="66" y="54"/>
                      <a:pt x="66" y="54"/>
                      <a:pt x="66" y="54"/>
                    </a:cubicBezTo>
                    <a:cubicBezTo>
                      <a:pt x="66" y="54"/>
                      <a:pt x="66" y="54"/>
                      <a:pt x="66" y="54"/>
                    </a:cubicBezTo>
                    <a:cubicBezTo>
                      <a:pt x="66" y="54"/>
                      <a:pt x="66" y="54"/>
                      <a:pt x="66" y="54"/>
                    </a:cubicBezTo>
                    <a:cubicBezTo>
                      <a:pt x="66" y="54"/>
                      <a:pt x="66" y="54"/>
                      <a:pt x="66" y="54"/>
                    </a:cubicBezTo>
                    <a:cubicBezTo>
                      <a:pt x="66" y="54"/>
                      <a:pt x="66" y="54"/>
                      <a:pt x="66" y="54"/>
                    </a:cubicBezTo>
                    <a:cubicBezTo>
                      <a:pt x="66" y="54"/>
                      <a:pt x="66" y="54"/>
                      <a:pt x="66" y="54"/>
                    </a:cubicBezTo>
                    <a:cubicBezTo>
                      <a:pt x="66" y="54"/>
                      <a:pt x="66" y="54"/>
                      <a:pt x="66" y="54"/>
                    </a:cubicBezTo>
                    <a:cubicBezTo>
                      <a:pt x="66" y="54"/>
                      <a:pt x="66" y="54"/>
                      <a:pt x="66" y="54"/>
                    </a:cubicBezTo>
                    <a:cubicBezTo>
                      <a:pt x="66" y="54"/>
                      <a:pt x="66" y="54"/>
                      <a:pt x="66" y="54"/>
                    </a:cubicBezTo>
                    <a:cubicBezTo>
                      <a:pt x="66" y="54"/>
                      <a:pt x="66" y="54"/>
                      <a:pt x="66" y="54"/>
                    </a:cubicBezTo>
                    <a:cubicBezTo>
                      <a:pt x="66" y="54"/>
                      <a:pt x="66" y="54"/>
                      <a:pt x="66" y="54"/>
                    </a:cubicBezTo>
                    <a:cubicBezTo>
                      <a:pt x="66" y="54"/>
                      <a:pt x="66" y="54"/>
                      <a:pt x="66" y="54"/>
                    </a:cubicBezTo>
                    <a:cubicBezTo>
                      <a:pt x="66" y="54"/>
                      <a:pt x="66" y="54"/>
                      <a:pt x="66" y="54"/>
                    </a:cubicBezTo>
                    <a:cubicBezTo>
                      <a:pt x="66" y="54"/>
                      <a:pt x="66" y="54"/>
                      <a:pt x="66" y="54"/>
                    </a:cubicBezTo>
                    <a:cubicBezTo>
                      <a:pt x="67" y="54"/>
                      <a:pt x="67" y="54"/>
                      <a:pt x="67" y="54"/>
                    </a:cubicBezTo>
                    <a:cubicBezTo>
                      <a:pt x="67" y="54"/>
                      <a:pt x="67" y="54"/>
                      <a:pt x="67" y="54"/>
                    </a:cubicBezTo>
                    <a:cubicBezTo>
                      <a:pt x="67" y="54"/>
                      <a:pt x="67" y="54"/>
                      <a:pt x="67" y="54"/>
                    </a:cubicBezTo>
                    <a:cubicBezTo>
                      <a:pt x="67" y="54"/>
                      <a:pt x="67" y="54"/>
                      <a:pt x="67" y="54"/>
                    </a:cubicBezTo>
                    <a:cubicBezTo>
                      <a:pt x="67" y="54"/>
                      <a:pt x="67" y="54"/>
                      <a:pt x="67" y="54"/>
                    </a:cubicBezTo>
                    <a:cubicBezTo>
                      <a:pt x="67" y="54"/>
                      <a:pt x="67" y="54"/>
                      <a:pt x="67" y="54"/>
                    </a:cubicBezTo>
                    <a:cubicBezTo>
                      <a:pt x="67" y="54"/>
                      <a:pt x="67" y="54"/>
                      <a:pt x="67" y="54"/>
                    </a:cubicBezTo>
                    <a:cubicBezTo>
                      <a:pt x="67" y="54"/>
                      <a:pt x="67" y="54"/>
                      <a:pt x="67" y="54"/>
                    </a:cubicBezTo>
                    <a:cubicBezTo>
                      <a:pt x="68" y="54"/>
                      <a:pt x="68" y="54"/>
                      <a:pt x="68" y="54"/>
                    </a:cubicBezTo>
                    <a:cubicBezTo>
                      <a:pt x="68" y="54"/>
                      <a:pt x="68" y="54"/>
                      <a:pt x="68" y="54"/>
                    </a:cubicBezTo>
                    <a:cubicBezTo>
                      <a:pt x="68" y="54"/>
                      <a:pt x="68" y="54"/>
                      <a:pt x="68" y="54"/>
                    </a:cubicBezTo>
                    <a:cubicBezTo>
                      <a:pt x="68" y="54"/>
                      <a:pt x="68" y="54"/>
                      <a:pt x="68" y="54"/>
                    </a:cubicBezTo>
                    <a:cubicBezTo>
                      <a:pt x="68" y="54"/>
                      <a:pt x="68" y="54"/>
                      <a:pt x="68" y="54"/>
                    </a:cubicBezTo>
                    <a:cubicBezTo>
                      <a:pt x="67" y="53"/>
                      <a:pt x="67" y="53"/>
                      <a:pt x="67" y="53"/>
                    </a:cubicBezTo>
                    <a:cubicBezTo>
                      <a:pt x="67" y="53"/>
                      <a:pt x="67" y="53"/>
                      <a:pt x="67" y="53"/>
                    </a:cubicBezTo>
                    <a:cubicBezTo>
                      <a:pt x="68" y="53"/>
                      <a:pt x="68" y="53"/>
                      <a:pt x="68" y="53"/>
                    </a:cubicBezTo>
                    <a:cubicBezTo>
                      <a:pt x="68" y="53"/>
                      <a:pt x="68" y="53"/>
                      <a:pt x="68" y="53"/>
                    </a:cubicBezTo>
                    <a:cubicBezTo>
                      <a:pt x="68" y="53"/>
                      <a:pt x="68" y="53"/>
                      <a:pt x="68" y="53"/>
                    </a:cubicBezTo>
                    <a:cubicBezTo>
                      <a:pt x="68" y="53"/>
                      <a:pt x="68" y="53"/>
                      <a:pt x="68" y="53"/>
                    </a:cubicBezTo>
                    <a:cubicBezTo>
                      <a:pt x="68" y="53"/>
                      <a:pt x="68" y="53"/>
                      <a:pt x="68" y="53"/>
                    </a:cubicBezTo>
                    <a:cubicBezTo>
                      <a:pt x="68" y="52"/>
                      <a:pt x="68" y="52"/>
                      <a:pt x="68" y="52"/>
                    </a:cubicBezTo>
                    <a:cubicBezTo>
                      <a:pt x="68" y="52"/>
                      <a:pt x="68" y="52"/>
                      <a:pt x="68" y="52"/>
                    </a:cubicBezTo>
                    <a:cubicBezTo>
                      <a:pt x="68" y="52"/>
                      <a:pt x="68" y="52"/>
                      <a:pt x="68" y="52"/>
                    </a:cubicBezTo>
                    <a:cubicBezTo>
                      <a:pt x="68" y="52"/>
                      <a:pt x="68" y="52"/>
                      <a:pt x="68" y="52"/>
                    </a:cubicBezTo>
                    <a:cubicBezTo>
                      <a:pt x="68" y="52"/>
                      <a:pt x="68" y="52"/>
                      <a:pt x="68" y="52"/>
                    </a:cubicBezTo>
                    <a:cubicBezTo>
                      <a:pt x="68" y="52"/>
                      <a:pt x="68" y="52"/>
                      <a:pt x="68" y="52"/>
                    </a:cubicBezTo>
                    <a:cubicBezTo>
                      <a:pt x="68" y="52"/>
                      <a:pt x="68" y="52"/>
                      <a:pt x="68" y="52"/>
                    </a:cubicBezTo>
                    <a:cubicBezTo>
                      <a:pt x="68" y="52"/>
                      <a:pt x="68" y="52"/>
                      <a:pt x="68" y="52"/>
                    </a:cubicBezTo>
                    <a:cubicBezTo>
                      <a:pt x="68" y="51"/>
                      <a:pt x="68" y="51"/>
                      <a:pt x="68" y="51"/>
                    </a:cubicBezTo>
                    <a:cubicBezTo>
                      <a:pt x="68" y="51"/>
                      <a:pt x="68" y="51"/>
                      <a:pt x="68" y="51"/>
                    </a:cubicBezTo>
                    <a:cubicBezTo>
                      <a:pt x="69" y="51"/>
                      <a:pt x="69" y="51"/>
                      <a:pt x="69" y="51"/>
                    </a:cubicBezTo>
                    <a:cubicBezTo>
                      <a:pt x="68" y="51"/>
                      <a:pt x="68" y="51"/>
                      <a:pt x="68" y="51"/>
                    </a:cubicBezTo>
                    <a:cubicBezTo>
                      <a:pt x="69" y="51"/>
                      <a:pt x="69" y="51"/>
                      <a:pt x="69" y="51"/>
                    </a:cubicBezTo>
                    <a:cubicBezTo>
                      <a:pt x="69" y="51"/>
                      <a:pt x="69" y="51"/>
                      <a:pt x="69" y="51"/>
                    </a:cubicBezTo>
                    <a:cubicBezTo>
                      <a:pt x="69" y="51"/>
                      <a:pt x="69" y="51"/>
                      <a:pt x="69" y="51"/>
                    </a:cubicBezTo>
                    <a:cubicBezTo>
                      <a:pt x="69" y="51"/>
                      <a:pt x="69" y="51"/>
                      <a:pt x="69" y="51"/>
                    </a:cubicBezTo>
                    <a:cubicBezTo>
                      <a:pt x="69" y="51"/>
                      <a:pt x="69" y="51"/>
                      <a:pt x="69" y="51"/>
                    </a:cubicBezTo>
                    <a:cubicBezTo>
                      <a:pt x="69" y="51"/>
                      <a:pt x="69" y="51"/>
                      <a:pt x="69" y="51"/>
                    </a:cubicBezTo>
                    <a:cubicBezTo>
                      <a:pt x="69" y="51"/>
                      <a:pt x="69" y="51"/>
                      <a:pt x="69" y="51"/>
                    </a:cubicBezTo>
                    <a:cubicBezTo>
                      <a:pt x="69" y="51"/>
                      <a:pt x="69" y="51"/>
                      <a:pt x="69" y="51"/>
                    </a:cubicBezTo>
                    <a:cubicBezTo>
                      <a:pt x="69" y="51"/>
                      <a:pt x="69" y="51"/>
                      <a:pt x="69" y="51"/>
                    </a:cubicBezTo>
                    <a:cubicBezTo>
                      <a:pt x="69" y="50"/>
                      <a:pt x="69" y="50"/>
                      <a:pt x="69" y="50"/>
                    </a:cubicBezTo>
                    <a:cubicBezTo>
                      <a:pt x="69" y="50"/>
                      <a:pt x="69" y="50"/>
                      <a:pt x="69" y="50"/>
                    </a:cubicBezTo>
                    <a:cubicBezTo>
                      <a:pt x="69" y="50"/>
                      <a:pt x="69" y="50"/>
                      <a:pt x="69" y="50"/>
                    </a:cubicBezTo>
                    <a:cubicBezTo>
                      <a:pt x="69" y="50"/>
                      <a:pt x="69" y="50"/>
                      <a:pt x="69" y="50"/>
                    </a:cubicBezTo>
                    <a:cubicBezTo>
                      <a:pt x="69" y="50"/>
                      <a:pt x="69" y="50"/>
                      <a:pt x="69" y="50"/>
                    </a:cubicBezTo>
                    <a:cubicBezTo>
                      <a:pt x="69" y="50"/>
                      <a:pt x="69" y="50"/>
                      <a:pt x="69" y="50"/>
                    </a:cubicBezTo>
                    <a:cubicBezTo>
                      <a:pt x="69" y="50"/>
                      <a:pt x="69" y="50"/>
                      <a:pt x="69" y="50"/>
                    </a:cubicBezTo>
                    <a:cubicBezTo>
                      <a:pt x="69" y="50"/>
                      <a:pt x="69" y="50"/>
                      <a:pt x="69" y="50"/>
                    </a:cubicBezTo>
                    <a:cubicBezTo>
                      <a:pt x="69" y="50"/>
                      <a:pt x="69" y="50"/>
                      <a:pt x="69" y="50"/>
                    </a:cubicBezTo>
                    <a:cubicBezTo>
                      <a:pt x="69" y="50"/>
                      <a:pt x="69" y="50"/>
                      <a:pt x="69" y="50"/>
                    </a:cubicBezTo>
                    <a:cubicBezTo>
                      <a:pt x="70" y="50"/>
                      <a:pt x="70" y="50"/>
                      <a:pt x="70" y="50"/>
                    </a:cubicBezTo>
                    <a:cubicBezTo>
                      <a:pt x="70" y="50"/>
                      <a:pt x="70" y="50"/>
                      <a:pt x="70" y="50"/>
                    </a:cubicBezTo>
                    <a:cubicBezTo>
                      <a:pt x="70" y="50"/>
                      <a:pt x="70" y="50"/>
                      <a:pt x="70" y="50"/>
                    </a:cubicBezTo>
                    <a:cubicBezTo>
                      <a:pt x="70" y="50"/>
                      <a:pt x="70" y="50"/>
                      <a:pt x="70" y="50"/>
                    </a:cubicBezTo>
                    <a:cubicBezTo>
                      <a:pt x="70" y="50"/>
                      <a:pt x="70" y="50"/>
                      <a:pt x="70" y="50"/>
                    </a:cubicBezTo>
                    <a:cubicBezTo>
                      <a:pt x="70" y="50"/>
                      <a:pt x="70" y="50"/>
                      <a:pt x="70" y="50"/>
                    </a:cubicBezTo>
                    <a:cubicBezTo>
                      <a:pt x="70" y="50"/>
                      <a:pt x="70" y="50"/>
                      <a:pt x="70" y="50"/>
                    </a:cubicBezTo>
                    <a:cubicBezTo>
                      <a:pt x="70" y="50"/>
                      <a:pt x="70" y="50"/>
                      <a:pt x="70" y="50"/>
                    </a:cubicBezTo>
                    <a:cubicBezTo>
                      <a:pt x="70" y="50"/>
                      <a:pt x="70" y="50"/>
                      <a:pt x="70" y="50"/>
                    </a:cubicBezTo>
                    <a:cubicBezTo>
                      <a:pt x="70" y="50"/>
                      <a:pt x="70" y="50"/>
                      <a:pt x="70" y="50"/>
                    </a:cubicBezTo>
                    <a:cubicBezTo>
                      <a:pt x="71" y="50"/>
                      <a:pt x="71" y="50"/>
                      <a:pt x="71" y="50"/>
                    </a:cubicBezTo>
                    <a:cubicBezTo>
                      <a:pt x="71" y="50"/>
                      <a:pt x="71" y="50"/>
                      <a:pt x="71" y="50"/>
                    </a:cubicBezTo>
                    <a:cubicBezTo>
                      <a:pt x="71" y="50"/>
                      <a:pt x="71" y="50"/>
                      <a:pt x="71" y="50"/>
                    </a:cubicBezTo>
                    <a:cubicBezTo>
                      <a:pt x="71" y="49"/>
                      <a:pt x="71" y="49"/>
                      <a:pt x="71" y="49"/>
                    </a:cubicBezTo>
                    <a:cubicBezTo>
                      <a:pt x="71" y="49"/>
                      <a:pt x="71" y="49"/>
                      <a:pt x="71" y="49"/>
                    </a:cubicBezTo>
                    <a:cubicBezTo>
                      <a:pt x="71" y="49"/>
                      <a:pt x="71" y="49"/>
                      <a:pt x="71" y="49"/>
                    </a:cubicBezTo>
                    <a:cubicBezTo>
                      <a:pt x="71" y="49"/>
                      <a:pt x="71" y="49"/>
                      <a:pt x="71" y="49"/>
                    </a:cubicBezTo>
                    <a:cubicBezTo>
                      <a:pt x="71" y="49"/>
                      <a:pt x="71" y="49"/>
                      <a:pt x="71" y="49"/>
                    </a:cubicBezTo>
                    <a:cubicBezTo>
                      <a:pt x="71" y="49"/>
                      <a:pt x="71" y="49"/>
                      <a:pt x="71" y="49"/>
                    </a:cubicBezTo>
                    <a:cubicBezTo>
                      <a:pt x="71" y="49"/>
                      <a:pt x="71" y="49"/>
                      <a:pt x="71" y="49"/>
                    </a:cubicBezTo>
                    <a:cubicBezTo>
                      <a:pt x="71" y="48"/>
                      <a:pt x="71" y="48"/>
                      <a:pt x="71" y="48"/>
                    </a:cubicBezTo>
                    <a:cubicBezTo>
                      <a:pt x="71" y="48"/>
                      <a:pt x="71" y="48"/>
                      <a:pt x="71" y="48"/>
                    </a:cubicBezTo>
                    <a:cubicBezTo>
                      <a:pt x="71" y="48"/>
                      <a:pt x="71" y="48"/>
                      <a:pt x="71" y="48"/>
                    </a:cubicBezTo>
                    <a:cubicBezTo>
                      <a:pt x="70" y="48"/>
                      <a:pt x="70" y="48"/>
                      <a:pt x="70" y="48"/>
                    </a:cubicBezTo>
                    <a:cubicBezTo>
                      <a:pt x="70" y="48"/>
                      <a:pt x="70" y="48"/>
                      <a:pt x="70" y="48"/>
                    </a:cubicBezTo>
                    <a:cubicBezTo>
                      <a:pt x="70" y="47"/>
                      <a:pt x="70" y="47"/>
                      <a:pt x="70" y="47"/>
                    </a:cubicBezTo>
                    <a:cubicBezTo>
                      <a:pt x="70" y="47"/>
                      <a:pt x="70" y="47"/>
                      <a:pt x="70" y="47"/>
                    </a:cubicBezTo>
                    <a:cubicBezTo>
                      <a:pt x="70" y="47"/>
                      <a:pt x="70" y="47"/>
                      <a:pt x="70" y="47"/>
                    </a:cubicBezTo>
                    <a:cubicBezTo>
                      <a:pt x="70" y="47"/>
                      <a:pt x="70" y="47"/>
                      <a:pt x="70" y="47"/>
                    </a:cubicBezTo>
                    <a:cubicBezTo>
                      <a:pt x="69" y="47"/>
                      <a:pt x="69" y="47"/>
                      <a:pt x="69" y="47"/>
                    </a:cubicBezTo>
                    <a:cubicBezTo>
                      <a:pt x="69" y="48"/>
                      <a:pt x="69" y="48"/>
                      <a:pt x="69" y="48"/>
                    </a:cubicBezTo>
                    <a:cubicBezTo>
                      <a:pt x="68" y="47"/>
                      <a:pt x="68" y="47"/>
                      <a:pt x="68" y="47"/>
                    </a:cubicBezTo>
                    <a:cubicBezTo>
                      <a:pt x="68" y="47"/>
                      <a:pt x="68" y="47"/>
                      <a:pt x="68" y="47"/>
                    </a:cubicBezTo>
                    <a:cubicBezTo>
                      <a:pt x="68" y="47"/>
                      <a:pt x="68" y="47"/>
                      <a:pt x="68" y="47"/>
                    </a:cubicBezTo>
                    <a:cubicBezTo>
                      <a:pt x="68" y="48"/>
                      <a:pt x="68" y="48"/>
                      <a:pt x="68" y="48"/>
                    </a:cubicBezTo>
                    <a:cubicBezTo>
                      <a:pt x="68" y="48"/>
                      <a:pt x="68" y="48"/>
                      <a:pt x="68" y="48"/>
                    </a:cubicBezTo>
                    <a:cubicBezTo>
                      <a:pt x="68" y="48"/>
                      <a:pt x="68" y="48"/>
                      <a:pt x="68" y="48"/>
                    </a:cubicBezTo>
                    <a:cubicBezTo>
                      <a:pt x="68" y="48"/>
                      <a:pt x="68" y="48"/>
                      <a:pt x="68" y="48"/>
                    </a:cubicBezTo>
                    <a:cubicBezTo>
                      <a:pt x="68" y="48"/>
                      <a:pt x="68" y="48"/>
                      <a:pt x="68" y="48"/>
                    </a:cubicBezTo>
                    <a:cubicBezTo>
                      <a:pt x="68" y="48"/>
                      <a:pt x="68" y="48"/>
                      <a:pt x="68" y="48"/>
                    </a:cubicBezTo>
                    <a:cubicBezTo>
                      <a:pt x="68" y="48"/>
                      <a:pt x="68" y="48"/>
                      <a:pt x="68" y="48"/>
                    </a:cubicBezTo>
                    <a:cubicBezTo>
                      <a:pt x="68" y="48"/>
                      <a:pt x="68" y="48"/>
                      <a:pt x="68" y="48"/>
                    </a:cubicBezTo>
                    <a:cubicBezTo>
                      <a:pt x="68" y="48"/>
                      <a:pt x="68" y="48"/>
                      <a:pt x="68" y="48"/>
                    </a:cubicBezTo>
                    <a:cubicBezTo>
                      <a:pt x="68" y="48"/>
                      <a:pt x="68" y="48"/>
                      <a:pt x="68" y="48"/>
                    </a:cubicBezTo>
                    <a:cubicBezTo>
                      <a:pt x="68" y="48"/>
                      <a:pt x="68" y="48"/>
                      <a:pt x="68" y="48"/>
                    </a:cubicBezTo>
                    <a:cubicBezTo>
                      <a:pt x="68" y="48"/>
                      <a:pt x="68" y="48"/>
                      <a:pt x="68" y="48"/>
                    </a:cubicBezTo>
                    <a:cubicBezTo>
                      <a:pt x="68" y="49"/>
                      <a:pt x="68" y="49"/>
                      <a:pt x="68" y="49"/>
                    </a:cubicBezTo>
                    <a:cubicBezTo>
                      <a:pt x="68" y="49"/>
                      <a:pt x="68" y="49"/>
                      <a:pt x="68" y="49"/>
                    </a:cubicBezTo>
                    <a:cubicBezTo>
                      <a:pt x="68" y="49"/>
                      <a:pt x="68" y="49"/>
                      <a:pt x="68" y="49"/>
                    </a:cubicBezTo>
                    <a:cubicBezTo>
                      <a:pt x="68" y="49"/>
                      <a:pt x="68" y="49"/>
                      <a:pt x="68" y="49"/>
                    </a:cubicBezTo>
                    <a:cubicBezTo>
                      <a:pt x="68" y="49"/>
                      <a:pt x="68" y="49"/>
                      <a:pt x="68" y="49"/>
                    </a:cubicBezTo>
                    <a:cubicBezTo>
                      <a:pt x="68" y="49"/>
                      <a:pt x="68" y="49"/>
                      <a:pt x="68" y="49"/>
                    </a:cubicBezTo>
                    <a:cubicBezTo>
                      <a:pt x="68" y="49"/>
                      <a:pt x="68" y="49"/>
                      <a:pt x="68" y="49"/>
                    </a:cubicBezTo>
                    <a:cubicBezTo>
                      <a:pt x="68" y="49"/>
                      <a:pt x="68" y="49"/>
                      <a:pt x="68" y="49"/>
                    </a:cubicBezTo>
                    <a:cubicBezTo>
                      <a:pt x="68" y="49"/>
                      <a:pt x="68" y="49"/>
                      <a:pt x="68" y="49"/>
                    </a:cubicBezTo>
                    <a:cubicBezTo>
                      <a:pt x="67" y="49"/>
                      <a:pt x="67" y="49"/>
                      <a:pt x="67" y="49"/>
                    </a:cubicBezTo>
                    <a:cubicBezTo>
                      <a:pt x="67" y="49"/>
                      <a:pt x="67" y="49"/>
                      <a:pt x="67" y="49"/>
                    </a:cubicBezTo>
                    <a:cubicBezTo>
                      <a:pt x="67" y="49"/>
                      <a:pt x="67" y="49"/>
                      <a:pt x="67" y="49"/>
                    </a:cubicBezTo>
                    <a:cubicBezTo>
                      <a:pt x="67" y="49"/>
                      <a:pt x="67" y="49"/>
                      <a:pt x="67" y="49"/>
                    </a:cubicBezTo>
                    <a:cubicBezTo>
                      <a:pt x="67" y="49"/>
                      <a:pt x="67" y="49"/>
                      <a:pt x="67" y="49"/>
                    </a:cubicBezTo>
                    <a:cubicBezTo>
                      <a:pt x="67" y="49"/>
                      <a:pt x="67" y="49"/>
                      <a:pt x="67" y="49"/>
                    </a:cubicBezTo>
                    <a:cubicBezTo>
                      <a:pt x="67" y="48"/>
                      <a:pt x="67" y="48"/>
                      <a:pt x="67" y="48"/>
                    </a:cubicBezTo>
                    <a:cubicBezTo>
                      <a:pt x="67" y="48"/>
                      <a:pt x="67" y="48"/>
                      <a:pt x="67" y="48"/>
                    </a:cubicBezTo>
                    <a:close/>
                    <a:moveTo>
                      <a:pt x="62" y="47"/>
                    </a:moveTo>
                    <a:cubicBezTo>
                      <a:pt x="62" y="47"/>
                      <a:pt x="62" y="47"/>
                      <a:pt x="62" y="47"/>
                    </a:cubicBezTo>
                    <a:cubicBezTo>
                      <a:pt x="62" y="47"/>
                      <a:pt x="62" y="47"/>
                      <a:pt x="62" y="47"/>
                    </a:cubicBezTo>
                    <a:cubicBezTo>
                      <a:pt x="62" y="47"/>
                      <a:pt x="62" y="47"/>
                      <a:pt x="62" y="48"/>
                    </a:cubicBezTo>
                    <a:cubicBezTo>
                      <a:pt x="61" y="48"/>
                      <a:pt x="61" y="48"/>
                      <a:pt x="61" y="48"/>
                    </a:cubicBezTo>
                    <a:cubicBezTo>
                      <a:pt x="61" y="48"/>
                      <a:pt x="61" y="48"/>
                      <a:pt x="61" y="48"/>
                    </a:cubicBezTo>
                    <a:cubicBezTo>
                      <a:pt x="61" y="48"/>
                      <a:pt x="61" y="48"/>
                      <a:pt x="61" y="48"/>
                    </a:cubicBezTo>
                    <a:cubicBezTo>
                      <a:pt x="61" y="48"/>
                      <a:pt x="61" y="48"/>
                      <a:pt x="61" y="48"/>
                    </a:cubicBezTo>
                    <a:cubicBezTo>
                      <a:pt x="61" y="48"/>
                      <a:pt x="61" y="48"/>
                      <a:pt x="61" y="48"/>
                    </a:cubicBezTo>
                    <a:cubicBezTo>
                      <a:pt x="61" y="48"/>
                      <a:pt x="61" y="48"/>
                      <a:pt x="61" y="48"/>
                    </a:cubicBezTo>
                    <a:cubicBezTo>
                      <a:pt x="61" y="48"/>
                      <a:pt x="61" y="48"/>
                      <a:pt x="61" y="48"/>
                    </a:cubicBezTo>
                    <a:cubicBezTo>
                      <a:pt x="61" y="48"/>
                      <a:pt x="61" y="48"/>
                      <a:pt x="61" y="48"/>
                    </a:cubicBezTo>
                    <a:cubicBezTo>
                      <a:pt x="61" y="48"/>
                      <a:pt x="61" y="48"/>
                      <a:pt x="61" y="48"/>
                    </a:cubicBezTo>
                    <a:cubicBezTo>
                      <a:pt x="61" y="48"/>
                      <a:pt x="61" y="48"/>
                      <a:pt x="61" y="48"/>
                    </a:cubicBezTo>
                    <a:cubicBezTo>
                      <a:pt x="61" y="48"/>
                      <a:pt x="61" y="48"/>
                      <a:pt x="61" y="48"/>
                    </a:cubicBezTo>
                    <a:cubicBezTo>
                      <a:pt x="61" y="49"/>
                      <a:pt x="61" y="49"/>
                      <a:pt x="61" y="49"/>
                    </a:cubicBezTo>
                    <a:cubicBezTo>
                      <a:pt x="61" y="48"/>
                      <a:pt x="61" y="48"/>
                      <a:pt x="61" y="48"/>
                    </a:cubicBezTo>
                    <a:cubicBezTo>
                      <a:pt x="62" y="48"/>
                      <a:pt x="62" y="48"/>
                      <a:pt x="62" y="48"/>
                    </a:cubicBezTo>
                    <a:cubicBezTo>
                      <a:pt x="62" y="49"/>
                      <a:pt x="62" y="49"/>
                      <a:pt x="62" y="49"/>
                    </a:cubicBezTo>
                    <a:cubicBezTo>
                      <a:pt x="62" y="49"/>
                      <a:pt x="62" y="49"/>
                      <a:pt x="62" y="49"/>
                    </a:cubicBezTo>
                    <a:cubicBezTo>
                      <a:pt x="62" y="48"/>
                      <a:pt x="62" y="48"/>
                      <a:pt x="62" y="48"/>
                    </a:cubicBezTo>
                    <a:cubicBezTo>
                      <a:pt x="62" y="49"/>
                      <a:pt x="62" y="49"/>
                      <a:pt x="62" y="49"/>
                    </a:cubicBezTo>
                    <a:cubicBezTo>
                      <a:pt x="62" y="48"/>
                      <a:pt x="62" y="48"/>
                      <a:pt x="62" y="48"/>
                    </a:cubicBezTo>
                    <a:cubicBezTo>
                      <a:pt x="62" y="48"/>
                      <a:pt x="62" y="48"/>
                      <a:pt x="62" y="48"/>
                    </a:cubicBezTo>
                    <a:cubicBezTo>
                      <a:pt x="62" y="48"/>
                      <a:pt x="62" y="48"/>
                      <a:pt x="62" y="48"/>
                    </a:cubicBezTo>
                    <a:cubicBezTo>
                      <a:pt x="62" y="49"/>
                      <a:pt x="62" y="49"/>
                      <a:pt x="62" y="49"/>
                    </a:cubicBezTo>
                    <a:cubicBezTo>
                      <a:pt x="62" y="49"/>
                      <a:pt x="62" y="49"/>
                      <a:pt x="62" y="49"/>
                    </a:cubicBezTo>
                    <a:cubicBezTo>
                      <a:pt x="62" y="49"/>
                      <a:pt x="62" y="49"/>
                      <a:pt x="62" y="49"/>
                    </a:cubicBezTo>
                    <a:cubicBezTo>
                      <a:pt x="63" y="49"/>
                      <a:pt x="63" y="49"/>
                      <a:pt x="63" y="49"/>
                    </a:cubicBezTo>
                    <a:cubicBezTo>
                      <a:pt x="63" y="49"/>
                      <a:pt x="63" y="49"/>
                      <a:pt x="63" y="49"/>
                    </a:cubicBezTo>
                    <a:cubicBezTo>
                      <a:pt x="63" y="48"/>
                      <a:pt x="63" y="48"/>
                      <a:pt x="63" y="48"/>
                    </a:cubicBezTo>
                    <a:cubicBezTo>
                      <a:pt x="63" y="49"/>
                      <a:pt x="63" y="49"/>
                      <a:pt x="63" y="49"/>
                    </a:cubicBezTo>
                    <a:cubicBezTo>
                      <a:pt x="64" y="48"/>
                      <a:pt x="64" y="48"/>
                      <a:pt x="64" y="48"/>
                    </a:cubicBezTo>
                    <a:cubicBezTo>
                      <a:pt x="63" y="48"/>
                      <a:pt x="63" y="48"/>
                      <a:pt x="63" y="48"/>
                    </a:cubicBezTo>
                    <a:cubicBezTo>
                      <a:pt x="64" y="48"/>
                      <a:pt x="64" y="48"/>
                      <a:pt x="64" y="48"/>
                    </a:cubicBezTo>
                    <a:cubicBezTo>
                      <a:pt x="64" y="48"/>
                      <a:pt x="64" y="48"/>
                      <a:pt x="64" y="48"/>
                    </a:cubicBezTo>
                    <a:cubicBezTo>
                      <a:pt x="64" y="48"/>
                      <a:pt x="64" y="48"/>
                      <a:pt x="64" y="48"/>
                    </a:cubicBezTo>
                    <a:cubicBezTo>
                      <a:pt x="64" y="48"/>
                      <a:pt x="64" y="48"/>
                      <a:pt x="64" y="48"/>
                    </a:cubicBezTo>
                    <a:cubicBezTo>
                      <a:pt x="64" y="48"/>
                      <a:pt x="64" y="48"/>
                      <a:pt x="64" y="48"/>
                    </a:cubicBezTo>
                    <a:cubicBezTo>
                      <a:pt x="64" y="48"/>
                      <a:pt x="64" y="48"/>
                      <a:pt x="64" y="48"/>
                    </a:cubicBezTo>
                    <a:cubicBezTo>
                      <a:pt x="63" y="48"/>
                      <a:pt x="63" y="48"/>
                      <a:pt x="63" y="48"/>
                    </a:cubicBezTo>
                    <a:cubicBezTo>
                      <a:pt x="63" y="48"/>
                      <a:pt x="63" y="48"/>
                      <a:pt x="63" y="48"/>
                    </a:cubicBezTo>
                    <a:cubicBezTo>
                      <a:pt x="63" y="48"/>
                      <a:pt x="63" y="48"/>
                      <a:pt x="63" y="48"/>
                    </a:cubicBezTo>
                    <a:cubicBezTo>
                      <a:pt x="64" y="47"/>
                      <a:pt x="64" y="47"/>
                      <a:pt x="64" y="47"/>
                    </a:cubicBezTo>
                    <a:cubicBezTo>
                      <a:pt x="64" y="47"/>
                      <a:pt x="64" y="47"/>
                      <a:pt x="64" y="47"/>
                    </a:cubicBezTo>
                    <a:cubicBezTo>
                      <a:pt x="64" y="47"/>
                      <a:pt x="64" y="47"/>
                      <a:pt x="64" y="47"/>
                    </a:cubicBezTo>
                    <a:cubicBezTo>
                      <a:pt x="64" y="47"/>
                      <a:pt x="64" y="47"/>
                      <a:pt x="64" y="47"/>
                    </a:cubicBezTo>
                    <a:cubicBezTo>
                      <a:pt x="64" y="47"/>
                      <a:pt x="64" y="47"/>
                      <a:pt x="64" y="47"/>
                    </a:cubicBezTo>
                    <a:cubicBezTo>
                      <a:pt x="64" y="47"/>
                      <a:pt x="64" y="47"/>
                      <a:pt x="64" y="47"/>
                    </a:cubicBezTo>
                    <a:cubicBezTo>
                      <a:pt x="63" y="47"/>
                      <a:pt x="63" y="47"/>
                      <a:pt x="63" y="47"/>
                    </a:cubicBezTo>
                    <a:cubicBezTo>
                      <a:pt x="63" y="47"/>
                      <a:pt x="63" y="47"/>
                      <a:pt x="63" y="47"/>
                    </a:cubicBezTo>
                    <a:cubicBezTo>
                      <a:pt x="63" y="47"/>
                      <a:pt x="63" y="47"/>
                      <a:pt x="63" y="47"/>
                    </a:cubicBezTo>
                    <a:cubicBezTo>
                      <a:pt x="63" y="47"/>
                      <a:pt x="63" y="47"/>
                      <a:pt x="63" y="47"/>
                    </a:cubicBezTo>
                    <a:cubicBezTo>
                      <a:pt x="63" y="47"/>
                      <a:pt x="63" y="47"/>
                      <a:pt x="63" y="47"/>
                    </a:cubicBezTo>
                    <a:cubicBezTo>
                      <a:pt x="63" y="47"/>
                      <a:pt x="63" y="47"/>
                      <a:pt x="63" y="47"/>
                    </a:cubicBezTo>
                    <a:cubicBezTo>
                      <a:pt x="63" y="47"/>
                      <a:pt x="63" y="47"/>
                      <a:pt x="63" y="47"/>
                    </a:cubicBezTo>
                    <a:cubicBezTo>
                      <a:pt x="63" y="47"/>
                      <a:pt x="63" y="47"/>
                      <a:pt x="63" y="47"/>
                    </a:cubicBezTo>
                    <a:cubicBezTo>
                      <a:pt x="63" y="47"/>
                      <a:pt x="63" y="47"/>
                      <a:pt x="63" y="47"/>
                    </a:cubicBezTo>
                    <a:cubicBezTo>
                      <a:pt x="63" y="47"/>
                      <a:pt x="63" y="47"/>
                      <a:pt x="63" y="47"/>
                    </a:cubicBezTo>
                    <a:cubicBezTo>
                      <a:pt x="63" y="47"/>
                      <a:pt x="63" y="47"/>
                      <a:pt x="63" y="47"/>
                    </a:cubicBezTo>
                    <a:cubicBezTo>
                      <a:pt x="63" y="47"/>
                      <a:pt x="63" y="47"/>
                      <a:pt x="63" y="47"/>
                    </a:cubicBezTo>
                    <a:cubicBezTo>
                      <a:pt x="62" y="47"/>
                      <a:pt x="62" y="47"/>
                      <a:pt x="62" y="47"/>
                    </a:cubicBezTo>
                    <a:cubicBezTo>
                      <a:pt x="62" y="47"/>
                      <a:pt x="62" y="47"/>
                      <a:pt x="62" y="47"/>
                    </a:cubicBezTo>
                    <a:cubicBezTo>
                      <a:pt x="62" y="47"/>
                      <a:pt x="62" y="47"/>
                      <a:pt x="62" y="47"/>
                    </a:cubicBezTo>
                    <a:cubicBezTo>
                      <a:pt x="62" y="47"/>
                      <a:pt x="62" y="47"/>
                      <a:pt x="62" y="47"/>
                    </a:cubicBezTo>
                    <a:cubicBezTo>
                      <a:pt x="62" y="47"/>
                      <a:pt x="62" y="47"/>
                      <a:pt x="62" y="47"/>
                    </a:cubicBezTo>
                    <a:cubicBezTo>
                      <a:pt x="62" y="47"/>
                      <a:pt x="62" y="47"/>
                      <a:pt x="62" y="47"/>
                    </a:cubicBezTo>
                    <a:cubicBezTo>
                      <a:pt x="62" y="47"/>
                      <a:pt x="62" y="47"/>
                      <a:pt x="62" y="47"/>
                    </a:cubicBezTo>
                    <a:cubicBezTo>
                      <a:pt x="62" y="47"/>
                      <a:pt x="62" y="47"/>
                      <a:pt x="62" y="47"/>
                    </a:cubicBezTo>
                    <a:close/>
                    <a:moveTo>
                      <a:pt x="57" y="39"/>
                    </a:moveTo>
                    <a:cubicBezTo>
                      <a:pt x="57" y="39"/>
                      <a:pt x="57" y="39"/>
                      <a:pt x="57" y="39"/>
                    </a:cubicBezTo>
                    <a:cubicBezTo>
                      <a:pt x="57" y="39"/>
                      <a:pt x="57" y="39"/>
                      <a:pt x="57" y="39"/>
                    </a:cubicBezTo>
                    <a:cubicBezTo>
                      <a:pt x="58" y="39"/>
                      <a:pt x="58" y="39"/>
                      <a:pt x="58" y="39"/>
                    </a:cubicBezTo>
                    <a:cubicBezTo>
                      <a:pt x="58" y="39"/>
                      <a:pt x="58" y="39"/>
                      <a:pt x="58" y="39"/>
                    </a:cubicBezTo>
                    <a:cubicBezTo>
                      <a:pt x="57" y="39"/>
                      <a:pt x="57" y="39"/>
                      <a:pt x="57" y="39"/>
                    </a:cubicBezTo>
                    <a:cubicBezTo>
                      <a:pt x="57" y="39"/>
                      <a:pt x="57" y="39"/>
                      <a:pt x="57" y="39"/>
                    </a:cubicBezTo>
                    <a:cubicBezTo>
                      <a:pt x="57" y="39"/>
                      <a:pt x="57" y="39"/>
                      <a:pt x="57" y="39"/>
                    </a:cubicBezTo>
                    <a:cubicBezTo>
                      <a:pt x="57" y="39"/>
                      <a:pt x="57" y="39"/>
                      <a:pt x="57" y="39"/>
                    </a:cubicBezTo>
                    <a:cubicBezTo>
                      <a:pt x="57" y="38"/>
                      <a:pt x="57" y="38"/>
                      <a:pt x="57" y="38"/>
                    </a:cubicBezTo>
                    <a:lnTo>
                      <a:pt x="57" y="39"/>
                    </a:lnTo>
                    <a:close/>
                    <a:moveTo>
                      <a:pt x="54" y="40"/>
                    </a:moveTo>
                    <a:cubicBezTo>
                      <a:pt x="53" y="40"/>
                      <a:pt x="53" y="40"/>
                      <a:pt x="53" y="40"/>
                    </a:cubicBezTo>
                    <a:cubicBezTo>
                      <a:pt x="53" y="40"/>
                      <a:pt x="53" y="40"/>
                      <a:pt x="53" y="40"/>
                    </a:cubicBezTo>
                    <a:cubicBezTo>
                      <a:pt x="54" y="40"/>
                      <a:pt x="54" y="40"/>
                      <a:pt x="54" y="40"/>
                    </a:cubicBezTo>
                    <a:cubicBezTo>
                      <a:pt x="54" y="40"/>
                      <a:pt x="54" y="40"/>
                      <a:pt x="54" y="40"/>
                    </a:cubicBezTo>
                    <a:cubicBezTo>
                      <a:pt x="54" y="40"/>
                      <a:pt x="54" y="40"/>
                      <a:pt x="54" y="40"/>
                    </a:cubicBezTo>
                    <a:cubicBezTo>
                      <a:pt x="54" y="40"/>
                      <a:pt x="54" y="40"/>
                      <a:pt x="54" y="40"/>
                    </a:cubicBezTo>
                    <a:cubicBezTo>
                      <a:pt x="54" y="40"/>
                      <a:pt x="54" y="40"/>
                      <a:pt x="54" y="40"/>
                    </a:cubicBezTo>
                    <a:cubicBezTo>
                      <a:pt x="54" y="41"/>
                      <a:pt x="54" y="41"/>
                      <a:pt x="54" y="41"/>
                    </a:cubicBezTo>
                    <a:cubicBezTo>
                      <a:pt x="54" y="41"/>
                      <a:pt x="54" y="41"/>
                      <a:pt x="54" y="41"/>
                    </a:cubicBezTo>
                    <a:cubicBezTo>
                      <a:pt x="55" y="41"/>
                      <a:pt x="55" y="41"/>
                      <a:pt x="55" y="41"/>
                    </a:cubicBezTo>
                    <a:cubicBezTo>
                      <a:pt x="55" y="41"/>
                      <a:pt x="55" y="41"/>
                      <a:pt x="55" y="41"/>
                    </a:cubicBezTo>
                    <a:cubicBezTo>
                      <a:pt x="55" y="41"/>
                      <a:pt x="55" y="41"/>
                      <a:pt x="55" y="41"/>
                    </a:cubicBezTo>
                    <a:cubicBezTo>
                      <a:pt x="55" y="41"/>
                      <a:pt x="55" y="41"/>
                      <a:pt x="55" y="41"/>
                    </a:cubicBezTo>
                    <a:cubicBezTo>
                      <a:pt x="55" y="41"/>
                      <a:pt x="55" y="41"/>
                      <a:pt x="55" y="41"/>
                    </a:cubicBezTo>
                    <a:cubicBezTo>
                      <a:pt x="55" y="41"/>
                      <a:pt x="55" y="41"/>
                      <a:pt x="55" y="41"/>
                    </a:cubicBezTo>
                    <a:cubicBezTo>
                      <a:pt x="55" y="41"/>
                      <a:pt x="55" y="41"/>
                      <a:pt x="55" y="41"/>
                    </a:cubicBezTo>
                    <a:cubicBezTo>
                      <a:pt x="55" y="42"/>
                      <a:pt x="55" y="42"/>
                      <a:pt x="55" y="42"/>
                    </a:cubicBezTo>
                    <a:cubicBezTo>
                      <a:pt x="55" y="42"/>
                      <a:pt x="55" y="42"/>
                      <a:pt x="55" y="42"/>
                    </a:cubicBezTo>
                    <a:cubicBezTo>
                      <a:pt x="55" y="42"/>
                      <a:pt x="55" y="42"/>
                      <a:pt x="55" y="42"/>
                    </a:cubicBezTo>
                    <a:cubicBezTo>
                      <a:pt x="55" y="42"/>
                      <a:pt x="55" y="42"/>
                      <a:pt x="55" y="42"/>
                    </a:cubicBezTo>
                    <a:cubicBezTo>
                      <a:pt x="55" y="42"/>
                      <a:pt x="55" y="42"/>
                      <a:pt x="55" y="42"/>
                    </a:cubicBezTo>
                    <a:cubicBezTo>
                      <a:pt x="55" y="42"/>
                      <a:pt x="55" y="42"/>
                      <a:pt x="55" y="42"/>
                    </a:cubicBezTo>
                    <a:cubicBezTo>
                      <a:pt x="55" y="42"/>
                      <a:pt x="55" y="42"/>
                      <a:pt x="55" y="42"/>
                    </a:cubicBezTo>
                    <a:cubicBezTo>
                      <a:pt x="56" y="42"/>
                      <a:pt x="56" y="42"/>
                      <a:pt x="56" y="42"/>
                    </a:cubicBezTo>
                    <a:cubicBezTo>
                      <a:pt x="56" y="42"/>
                      <a:pt x="56" y="42"/>
                      <a:pt x="56" y="42"/>
                    </a:cubicBezTo>
                    <a:cubicBezTo>
                      <a:pt x="56" y="42"/>
                      <a:pt x="56" y="42"/>
                      <a:pt x="56" y="42"/>
                    </a:cubicBezTo>
                    <a:cubicBezTo>
                      <a:pt x="56" y="42"/>
                      <a:pt x="56" y="42"/>
                      <a:pt x="56" y="42"/>
                    </a:cubicBezTo>
                    <a:cubicBezTo>
                      <a:pt x="56" y="42"/>
                      <a:pt x="56" y="42"/>
                      <a:pt x="56" y="42"/>
                    </a:cubicBezTo>
                    <a:cubicBezTo>
                      <a:pt x="57" y="42"/>
                      <a:pt x="57" y="42"/>
                      <a:pt x="57" y="42"/>
                    </a:cubicBezTo>
                    <a:cubicBezTo>
                      <a:pt x="57" y="43"/>
                      <a:pt x="57" y="43"/>
                      <a:pt x="57" y="43"/>
                    </a:cubicBezTo>
                    <a:cubicBezTo>
                      <a:pt x="57" y="42"/>
                      <a:pt x="57" y="42"/>
                      <a:pt x="57" y="42"/>
                    </a:cubicBezTo>
                    <a:cubicBezTo>
                      <a:pt x="57" y="42"/>
                      <a:pt x="57" y="42"/>
                      <a:pt x="57" y="42"/>
                    </a:cubicBezTo>
                    <a:cubicBezTo>
                      <a:pt x="57" y="42"/>
                      <a:pt x="57" y="42"/>
                      <a:pt x="57" y="42"/>
                    </a:cubicBezTo>
                    <a:cubicBezTo>
                      <a:pt x="57" y="42"/>
                      <a:pt x="57" y="42"/>
                      <a:pt x="57" y="42"/>
                    </a:cubicBezTo>
                    <a:cubicBezTo>
                      <a:pt x="57" y="42"/>
                      <a:pt x="57" y="42"/>
                      <a:pt x="57" y="42"/>
                    </a:cubicBezTo>
                    <a:cubicBezTo>
                      <a:pt x="57" y="42"/>
                      <a:pt x="57" y="42"/>
                      <a:pt x="57" y="42"/>
                    </a:cubicBezTo>
                    <a:cubicBezTo>
                      <a:pt x="57" y="42"/>
                      <a:pt x="57" y="42"/>
                      <a:pt x="57" y="42"/>
                    </a:cubicBezTo>
                    <a:cubicBezTo>
                      <a:pt x="57" y="42"/>
                      <a:pt x="57" y="42"/>
                      <a:pt x="57" y="42"/>
                    </a:cubicBezTo>
                    <a:cubicBezTo>
                      <a:pt x="57" y="42"/>
                      <a:pt x="57" y="42"/>
                      <a:pt x="57" y="42"/>
                    </a:cubicBezTo>
                    <a:cubicBezTo>
                      <a:pt x="57" y="42"/>
                      <a:pt x="57" y="42"/>
                      <a:pt x="57" y="42"/>
                    </a:cubicBezTo>
                    <a:cubicBezTo>
                      <a:pt x="57" y="42"/>
                      <a:pt x="57" y="42"/>
                      <a:pt x="57" y="42"/>
                    </a:cubicBezTo>
                    <a:cubicBezTo>
                      <a:pt x="57" y="42"/>
                      <a:pt x="57" y="42"/>
                      <a:pt x="57" y="42"/>
                    </a:cubicBezTo>
                    <a:cubicBezTo>
                      <a:pt x="57" y="42"/>
                      <a:pt x="57" y="42"/>
                      <a:pt x="57" y="42"/>
                    </a:cubicBezTo>
                    <a:cubicBezTo>
                      <a:pt x="56" y="42"/>
                      <a:pt x="56" y="42"/>
                      <a:pt x="56" y="42"/>
                    </a:cubicBezTo>
                    <a:cubicBezTo>
                      <a:pt x="56" y="42"/>
                      <a:pt x="56" y="42"/>
                      <a:pt x="56" y="42"/>
                    </a:cubicBezTo>
                    <a:cubicBezTo>
                      <a:pt x="56" y="42"/>
                      <a:pt x="56" y="42"/>
                      <a:pt x="56" y="42"/>
                    </a:cubicBezTo>
                    <a:cubicBezTo>
                      <a:pt x="56" y="42"/>
                      <a:pt x="56" y="42"/>
                      <a:pt x="56" y="42"/>
                    </a:cubicBezTo>
                    <a:cubicBezTo>
                      <a:pt x="56" y="42"/>
                      <a:pt x="56" y="42"/>
                      <a:pt x="56" y="42"/>
                    </a:cubicBezTo>
                    <a:cubicBezTo>
                      <a:pt x="56" y="42"/>
                      <a:pt x="56" y="42"/>
                      <a:pt x="56" y="42"/>
                    </a:cubicBezTo>
                    <a:cubicBezTo>
                      <a:pt x="56" y="42"/>
                      <a:pt x="56" y="42"/>
                      <a:pt x="56" y="42"/>
                    </a:cubicBezTo>
                    <a:cubicBezTo>
                      <a:pt x="56" y="42"/>
                      <a:pt x="56" y="42"/>
                      <a:pt x="56" y="42"/>
                    </a:cubicBezTo>
                    <a:cubicBezTo>
                      <a:pt x="56" y="42"/>
                      <a:pt x="56" y="42"/>
                      <a:pt x="56" y="42"/>
                    </a:cubicBezTo>
                    <a:cubicBezTo>
                      <a:pt x="56" y="42"/>
                      <a:pt x="56" y="42"/>
                      <a:pt x="56" y="42"/>
                    </a:cubicBezTo>
                    <a:cubicBezTo>
                      <a:pt x="55" y="41"/>
                      <a:pt x="55" y="41"/>
                      <a:pt x="55" y="41"/>
                    </a:cubicBezTo>
                    <a:cubicBezTo>
                      <a:pt x="55" y="42"/>
                      <a:pt x="55" y="42"/>
                      <a:pt x="55" y="42"/>
                    </a:cubicBezTo>
                    <a:cubicBezTo>
                      <a:pt x="55" y="41"/>
                      <a:pt x="55" y="41"/>
                      <a:pt x="55" y="41"/>
                    </a:cubicBezTo>
                    <a:cubicBezTo>
                      <a:pt x="55" y="42"/>
                      <a:pt x="55" y="42"/>
                      <a:pt x="55" y="42"/>
                    </a:cubicBezTo>
                    <a:cubicBezTo>
                      <a:pt x="55" y="41"/>
                      <a:pt x="55" y="41"/>
                      <a:pt x="55" y="41"/>
                    </a:cubicBezTo>
                    <a:cubicBezTo>
                      <a:pt x="55" y="41"/>
                      <a:pt x="55" y="41"/>
                      <a:pt x="55" y="41"/>
                    </a:cubicBezTo>
                    <a:cubicBezTo>
                      <a:pt x="55" y="41"/>
                      <a:pt x="55" y="41"/>
                      <a:pt x="55" y="41"/>
                    </a:cubicBezTo>
                    <a:cubicBezTo>
                      <a:pt x="55" y="41"/>
                      <a:pt x="55" y="41"/>
                      <a:pt x="55" y="41"/>
                    </a:cubicBezTo>
                    <a:cubicBezTo>
                      <a:pt x="55" y="41"/>
                      <a:pt x="55" y="41"/>
                      <a:pt x="55" y="41"/>
                    </a:cubicBezTo>
                    <a:cubicBezTo>
                      <a:pt x="55" y="41"/>
                      <a:pt x="55" y="41"/>
                      <a:pt x="55" y="41"/>
                    </a:cubicBezTo>
                    <a:cubicBezTo>
                      <a:pt x="55" y="41"/>
                      <a:pt x="55" y="41"/>
                      <a:pt x="55" y="41"/>
                    </a:cubicBezTo>
                    <a:cubicBezTo>
                      <a:pt x="55" y="41"/>
                      <a:pt x="55" y="41"/>
                      <a:pt x="55" y="41"/>
                    </a:cubicBezTo>
                    <a:cubicBezTo>
                      <a:pt x="55" y="41"/>
                      <a:pt x="55" y="41"/>
                      <a:pt x="55" y="41"/>
                    </a:cubicBezTo>
                    <a:cubicBezTo>
                      <a:pt x="55" y="41"/>
                      <a:pt x="55" y="41"/>
                      <a:pt x="55" y="41"/>
                    </a:cubicBezTo>
                    <a:cubicBezTo>
                      <a:pt x="54" y="40"/>
                      <a:pt x="54" y="40"/>
                      <a:pt x="54" y="40"/>
                    </a:cubicBezTo>
                    <a:cubicBezTo>
                      <a:pt x="54" y="40"/>
                      <a:pt x="54" y="40"/>
                      <a:pt x="54" y="40"/>
                    </a:cubicBezTo>
                    <a:cubicBezTo>
                      <a:pt x="54" y="40"/>
                      <a:pt x="54" y="40"/>
                      <a:pt x="54" y="40"/>
                    </a:cubicBezTo>
                    <a:cubicBezTo>
                      <a:pt x="54" y="40"/>
                      <a:pt x="54" y="40"/>
                      <a:pt x="54" y="40"/>
                    </a:cubicBezTo>
                    <a:cubicBezTo>
                      <a:pt x="54" y="40"/>
                      <a:pt x="54" y="40"/>
                      <a:pt x="54" y="40"/>
                    </a:cubicBezTo>
                    <a:cubicBezTo>
                      <a:pt x="54" y="40"/>
                      <a:pt x="54" y="40"/>
                      <a:pt x="54" y="40"/>
                    </a:cubicBezTo>
                    <a:cubicBezTo>
                      <a:pt x="54" y="40"/>
                      <a:pt x="54" y="40"/>
                      <a:pt x="54" y="40"/>
                    </a:cubicBezTo>
                    <a:cubicBezTo>
                      <a:pt x="54" y="40"/>
                      <a:pt x="54" y="40"/>
                      <a:pt x="54" y="40"/>
                    </a:cubicBezTo>
                    <a:cubicBezTo>
                      <a:pt x="54" y="40"/>
                      <a:pt x="54" y="40"/>
                      <a:pt x="54" y="40"/>
                    </a:cubicBezTo>
                    <a:cubicBezTo>
                      <a:pt x="54" y="40"/>
                      <a:pt x="54" y="40"/>
                      <a:pt x="54" y="40"/>
                    </a:cubicBezTo>
                    <a:cubicBezTo>
                      <a:pt x="54" y="40"/>
                      <a:pt x="54" y="40"/>
                      <a:pt x="54" y="40"/>
                    </a:cubicBezTo>
                    <a:cubicBezTo>
                      <a:pt x="54" y="40"/>
                      <a:pt x="54" y="40"/>
                      <a:pt x="54" y="40"/>
                    </a:cubicBezTo>
                    <a:cubicBezTo>
                      <a:pt x="54" y="40"/>
                      <a:pt x="54" y="40"/>
                      <a:pt x="54" y="40"/>
                    </a:cubicBezTo>
                    <a:close/>
                    <a:moveTo>
                      <a:pt x="32" y="52"/>
                    </a:moveTo>
                    <a:cubicBezTo>
                      <a:pt x="32" y="52"/>
                      <a:pt x="32" y="52"/>
                      <a:pt x="32" y="52"/>
                    </a:cubicBezTo>
                    <a:cubicBezTo>
                      <a:pt x="32" y="53"/>
                      <a:pt x="32" y="53"/>
                      <a:pt x="32" y="53"/>
                    </a:cubicBezTo>
                    <a:cubicBezTo>
                      <a:pt x="32" y="53"/>
                      <a:pt x="32" y="53"/>
                      <a:pt x="32" y="53"/>
                    </a:cubicBezTo>
                    <a:cubicBezTo>
                      <a:pt x="32" y="52"/>
                      <a:pt x="32" y="52"/>
                      <a:pt x="32" y="52"/>
                    </a:cubicBezTo>
                    <a:cubicBezTo>
                      <a:pt x="32" y="52"/>
                      <a:pt x="32" y="52"/>
                      <a:pt x="32" y="52"/>
                    </a:cubicBezTo>
                    <a:cubicBezTo>
                      <a:pt x="32" y="52"/>
                      <a:pt x="32" y="52"/>
                      <a:pt x="32" y="52"/>
                    </a:cubicBezTo>
                    <a:cubicBezTo>
                      <a:pt x="32" y="52"/>
                      <a:pt x="32" y="52"/>
                      <a:pt x="32" y="52"/>
                    </a:cubicBezTo>
                    <a:cubicBezTo>
                      <a:pt x="32" y="52"/>
                      <a:pt x="32" y="52"/>
                      <a:pt x="32" y="52"/>
                    </a:cubicBezTo>
                    <a:cubicBezTo>
                      <a:pt x="32" y="52"/>
                      <a:pt x="32" y="52"/>
                      <a:pt x="32" y="52"/>
                    </a:cubicBezTo>
                    <a:cubicBezTo>
                      <a:pt x="32" y="52"/>
                      <a:pt x="32" y="52"/>
                      <a:pt x="32" y="52"/>
                    </a:cubicBezTo>
                    <a:close/>
                    <a:moveTo>
                      <a:pt x="47" y="36"/>
                    </a:moveTo>
                    <a:cubicBezTo>
                      <a:pt x="47" y="36"/>
                      <a:pt x="47" y="36"/>
                      <a:pt x="47" y="36"/>
                    </a:cubicBezTo>
                    <a:cubicBezTo>
                      <a:pt x="47" y="36"/>
                      <a:pt x="47" y="36"/>
                      <a:pt x="47" y="36"/>
                    </a:cubicBezTo>
                    <a:cubicBezTo>
                      <a:pt x="47" y="36"/>
                      <a:pt x="47" y="36"/>
                      <a:pt x="47" y="36"/>
                    </a:cubicBezTo>
                    <a:cubicBezTo>
                      <a:pt x="47" y="36"/>
                      <a:pt x="47" y="36"/>
                      <a:pt x="47" y="36"/>
                    </a:cubicBezTo>
                    <a:cubicBezTo>
                      <a:pt x="47" y="36"/>
                      <a:pt x="47" y="36"/>
                      <a:pt x="47" y="36"/>
                    </a:cubicBezTo>
                    <a:close/>
                    <a:moveTo>
                      <a:pt x="63" y="18"/>
                    </a:moveTo>
                    <a:cubicBezTo>
                      <a:pt x="63" y="18"/>
                      <a:pt x="63" y="18"/>
                      <a:pt x="63" y="18"/>
                    </a:cubicBezTo>
                    <a:cubicBezTo>
                      <a:pt x="63" y="18"/>
                      <a:pt x="63" y="18"/>
                      <a:pt x="63" y="18"/>
                    </a:cubicBezTo>
                    <a:cubicBezTo>
                      <a:pt x="63" y="18"/>
                      <a:pt x="63" y="18"/>
                      <a:pt x="63" y="18"/>
                    </a:cubicBezTo>
                    <a:close/>
                    <a:moveTo>
                      <a:pt x="43" y="33"/>
                    </a:moveTo>
                    <a:cubicBezTo>
                      <a:pt x="44" y="33"/>
                      <a:pt x="44" y="33"/>
                      <a:pt x="44" y="33"/>
                    </a:cubicBezTo>
                    <a:cubicBezTo>
                      <a:pt x="44" y="33"/>
                      <a:pt x="44" y="33"/>
                      <a:pt x="44" y="33"/>
                    </a:cubicBezTo>
                    <a:cubicBezTo>
                      <a:pt x="44" y="32"/>
                      <a:pt x="44" y="32"/>
                      <a:pt x="44" y="32"/>
                    </a:cubicBezTo>
                    <a:cubicBezTo>
                      <a:pt x="44" y="32"/>
                      <a:pt x="44" y="32"/>
                      <a:pt x="44" y="32"/>
                    </a:cubicBezTo>
                    <a:cubicBezTo>
                      <a:pt x="43" y="33"/>
                      <a:pt x="43" y="33"/>
                      <a:pt x="43" y="33"/>
                    </a:cubicBezTo>
                    <a:close/>
                    <a:moveTo>
                      <a:pt x="52" y="25"/>
                    </a:moveTo>
                    <a:cubicBezTo>
                      <a:pt x="52" y="25"/>
                      <a:pt x="52" y="25"/>
                      <a:pt x="52" y="25"/>
                    </a:cubicBezTo>
                    <a:cubicBezTo>
                      <a:pt x="52" y="26"/>
                      <a:pt x="52" y="26"/>
                      <a:pt x="52" y="26"/>
                    </a:cubicBezTo>
                    <a:cubicBezTo>
                      <a:pt x="52" y="26"/>
                      <a:pt x="52" y="26"/>
                      <a:pt x="52" y="26"/>
                    </a:cubicBezTo>
                    <a:cubicBezTo>
                      <a:pt x="52" y="26"/>
                      <a:pt x="52" y="26"/>
                      <a:pt x="52" y="26"/>
                    </a:cubicBezTo>
                    <a:lnTo>
                      <a:pt x="52" y="25"/>
                    </a:lnTo>
                    <a:close/>
                    <a:moveTo>
                      <a:pt x="28" y="44"/>
                    </a:moveTo>
                    <a:cubicBezTo>
                      <a:pt x="28" y="44"/>
                      <a:pt x="28" y="44"/>
                      <a:pt x="28" y="44"/>
                    </a:cubicBezTo>
                    <a:cubicBezTo>
                      <a:pt x="27" y="44"/>
                      <a:pt x="27" y="44"/>
                      <a:pt x="27" y="44"/>
                    </a:cubicBezTo>
                    <a:cubicBezTo>
                      <a:pt x="27" y="44"/>
                      <a:pt x="27" y="44"/>
                      <a:pt x="27" y="44"/>
                    </a:cubicBezTo>
                    <a:cubicBezTo>
                      <a:pt x="28" y="44"/>
                      <a:pt x="28" y="44"/>
                      <a:pt x="28" y="44"/>
                    </a:cubicBezTo>
                    <a:close/>
                    <a:moveTo>
                      <a:pt x="27" y="44"/>
                    </a:moveTo>
                    <a:cubicBezTo>
                      <a:pt x="27" y="44"/>
                      <a:pt x="27" y="44"/>
                      <a:pt x="27" y="44"/>
                    </a:cubicBezTo>
                    <a:close/>
                    <a:moveTo>
                      <a:pt x="24" y="46"/>
                    </a:moveTo>
                    <a:cubicBezTo>
                      <a:pt x="24" y="46"/>
                      <a:pt x="24" y="46"/>
                      <a:pt x="24" y="46"/>
                    </a:cubicBezTo>
                    <a:cubicBezTo>
                      <a:pt x="24" y="46"/>
                      <a:pt x="24" y="46"/>
                      <a:pt x="24"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3" y="46"/>
                      <a:pt x="23" y="46"/>
                      <a:pt x="23" y="46"/>
                    </a:cubicBezTo>
                    <a:cubicBezTo>
                      <a:pt x="24" y="46"/>
                      <a:pt x="24" y="46"/>
                      <a:pt x="24" y="46"/>
                    </a:cubicBezTo>
                    <a:cubicBezTo>
                      <a:pt x="24" y="46"/>
                      <a:pt x="24" y="46"/>
                      <a:pt x="24" y="46"/>
                    </a:cubicBezTo>
                    <a:cubicBezTo>
                      <a:pt x="24" y="46"/>
                      <a:pt x="24" y="46"/>
                      <a:pt x="24" y="46"/>
                    </a:cubicBezTo>
                    <a:cubicBezTo>
                      <a:pt x="24" y="46"/>
                      <a:pt x="24" y="46"/>
                      <a:pt x="24" y="46"/>
                    </a:cubicBezTo>
                    <a:cubicBezTo>
                      <a:pt x="24" y="47"/>
                      <a:pt x="24" y="47"/>
                      <a:pt x="24" y="47"/>
                    </a:cubicBezTo>
                    <a:cubicBezTo>
                      <a:pt x="24" y="47"/>
                      <a:pt x="24" y="47"/>
                      <a:pt x="24" y="47"/>
                    </a:cubicBezTo>
                    <a:cubicBezTo>
                      <a:pt x="24" y="47"/>
                      <a:pt x="24" y="47"/>
                      <a:pt x="24" y="47"/>
                    </a:cubicBezTo>
                    <a:cubicBezTo>
                      <a:pt x="24" y="47"/>
                      <a:pt x="24" y="47"/>
                      <a:pt x="24" y="47"/>
                    </a:cubicBezTo>
                    <a:cubicBezTo>
                      <a:pt x="24" y="47"/>
                      <a:pt x="24" y="47"/>
                      <a:pt x="24" y="47"/>
                    </a:cubicBezTo>
                    <a:cubicBezTo>
                      <a:pt x="25" y="47"/>
                      <a:pt x="25" y="47"/>
                      <a:pt x="25" y="47"/>
                    </a:cubicBezTo>
                    <a:cubicBezTo>
                      <a:pt x="25" y="47"/>
                      <a:pt x="25" y="47"/>
                      <a:pt x="25" y="47"/>
                    </a:cubicBezTo>
                    <a:cubicBezTo>
                      <a:pt x="25" y="47"/>
                      <a:pt x="25" y="47"/>
                      <a:pt x="25" y="47"/>
                    </a:cubicBezTo>
                    <a:cubicBezTo>
                      <a:pt x="25" y="47"/>
                      <a:pt x="25" y="47"/>
                      <a:pt x="25" y="47"/>
                    </a:cubicBezTo>
                    <a:cubicBezTo>
                      <a:pt x="25" y="46"/>
                      <a:pt x="25" y="46"/>
                      <a:pt x="25" y="46"/>
                    </a:cubicBezTo>
                    <a:cubicBezTo>
                      <a:pt x="25" y="46"/>
                      <a:pt x="25" y="46"/>
                      <a:pt x="25" y="46"/>
                    </a:cubicBezTo>
                    <a:cubicBezTo>
                      <a:pt x="25" y="46"/>
                      <a:pt x="25" y="46"/>
                      <a:pt x="25" y="46"/>
                    </a:cubicBezTo>
                    <a:cubicBezTo>
                      <a:pt x="25" y="46"/>
                      <a:pt x="25" y="46"/>
                      <a:pt x="25" y="46"/>
                    </a:cubicBezTo>
                    <a:cubicBezTo>
                      <a:pt x="25" y="46"/>
                      <a:pt x="25" y="46"/>
                      <a:pt x="25" y="46"/>
                    </a:cubicBezTo>
                    <a:cubicBezTo>
                      <a:pt x="25" y="46"/>
                      <a:pt x="25" y="46"/>
                      <a:pt x="25" y="46"/>
                    </a:cubicBezTo>
                    <a:cubicBezTo>
                      <a:pt x="25" y="46"/>
                      <a:pt x="25" y="46"/>
                      <a:pt x="25" y="46"/>
                    </a:cubicBezTo>
                    <a:cubicBezTo>
                      <a:pt x="25" y="46"/>
                      <a:pt x="25" y="46"/>
                      <a:pt x="25" y="46"/>
                    </a:cubicBezTo>
                    <a:cubicBezTo>
                      <a:pt x="25" y="46"/>
                      <a:pt x="25" y="46"/>
                      <a:pt x="25" y="46"/>
                    </a:cubicBezTo>
                    <a:cubicBezTo>
                      <a:pt x="24" y="46"/>
                      <a:pt x="24" y="46"/>
                      <a:pt x="24" y="46"/>
                    </a:cubicBezTo>
                    <a:cubicBezTo>
                      <a:pt x="24" y="46"/>
                      <a:pt x="24" y="46"/>
                      <a:pt x="24" y="46"/>
                    </a:cubicBezTo>
                    <a:cubicBezTo>
                      <a:pt x="24" y="46"/>
                      <a:pt x="24" y="46"/>
                      <a:pt x="24" y="46"/>
                    </a:cubicBezTo>
                    <a:cubicBezTo>
                      <a:pt x="24" y="46"/>
                      <a:pt x="24" y="46"/>
                      <a:pt x="24" y="46"/>
                    </a:cubicBezTo>
                    <a:close/>
                    <a:moveTo>
                      <a:pt x="27" y="44"/>
                    </a:moveTo>
                    <a:cubicBezTo>
                      <a:pt x="27" y="44"/>
                      <a:pt x="27" y="44"/>
                      <a:pt x="27" y="44"/>
                    </a:cubicBezTo>
                    <a:cubicBezTo>
                      <a:pt x="27" y="44"/>
                      <a:pt x="27" y="44"/>
                      <a:pt x="27" y="44"/>
                    </a:cubicBezTo>
                    <a:cubicBezTo>
                      <a:pt x="27" y="44"/>
                      <a:pt x="27" y="44"/>
                      <a:pt x="27" y="44"/>
                    </a:cubicBezTo>
                    <a:cubicBezTo>
                      <a:pt x="26" y="44"/>
                      <a:pt x="26" y="44"/>
                      <a:pt x="26" y="44"/>
                    </a:cubicBezTo>
                    <a:cubicBezTo>
                      <a:pt x="26" y="44"/>
                      <a:pt x="26" y="44"/>
                      <a:pt x="26" y="44"/>
                    </a:cubicBezTo>
                    <a:lnTo>
                      <a:pt x="27" y="44"/>
                    </a:lnTo>
                    <a:close/>
                    <a:moveTo>
                      <a:pt x="65" y="11"/>
                    </a:moveTo>
                    <a:cubicBezTo>
                      <a:pt x="65" y="12"/>
                      <a:pt x="65" y="12"/>
                      <a:pt x="65" y="12"/>
                    </a:cubicBezTo>
                    <a:cubicBezTo>
                      <a:pt x="65" y="12"/>
                      <a:pt x="65" y="12"/>
                      <a:pt x="65" y="12"/>
                    </a:cubicBezTo>
                    <a:cubicBezTo>
                      <a:pt x="65" y="12"/>
                      <a:pt x="65" y="12"/>
                      <a:pt x="65" y="12"/>
                    </a:cubicBezTo>
                    <a:cubicBezTo>
                      <a:pt x="65" y="12"/>
                      <a:pt x="65" y="12"/>
                      <a:pt x="65" y="12"/>
                    </a:cubicBezTo>
                    <a:cubicBezTo>
                      <a:pt x="66" y="11"/>
                      <a:pt x="66" y="11"/>
                      <a:pt x="66" y="11"/>
                    </a:cubicBezTo>
                    <a:cubicBezTo>
                      <a:pt x="65" y="11"/>
                      <a:pt x="65" y="11"/>
                      <a:pt x="65" y="11"/>
                    </a:cubicBezTo>
                    <a:close/>
                    <a:moveTo>
                      <a:pt x="38" y="31"/>
                    </a:moveTo>
                    <a:cubicBezTo>
                      <a:pt x="38" y="31"/>
                      <a:pt x="38" y="31"/>
                      <a:pt x="38" y="31"/>
                    </a:cubicBezTo>
                    <a:cubicBezTo>
                      <a:pt x="37" y="31"/>
                      <a:pt x="37" y="31"/>
                      <a:pt x="37" y="31"/>
                    </a:cubicBezTo>
                    <a:cubicBezTo>
                      <a:pt x="37" y="31"/>
                      <a:pt x="37" y="31"/>
                      <a:pt x="37" y="31"/>
                    </a:cubicBezTo>
                    <a:cubicBezTo>
                      <a:pt x="37" y="31"/>
                      <a:pt x="37" y="31"/>
                      <a:pt x="37" y="31"/>
                    </a:cubicBezTo>
                    <a:cubicBezTo>
                      <a:pt x="37" y="31"/>
                      <a:pt x="37" y="31"/>
                      <a:pt x="37" y="31"/>
                    </a:cubicBezTo>
                    <a:cubicBezTo>
                      <a:pt x="37" y="31"/>
                      <a:pt x="37" y="31"/>
                      <a:pt x="37" y="31"/>
                    </a:cubicBezTo>
                    <a:cubicBezTo>
                      <a:pt x="37" y="31"/>
                      <a:pt x="37" y="31"/>
                      <a:pt x="37" y="31"/>
                    </a:cubicBezTo>
                    <a:cubicBezTo>
                      <a:pt x="38" y="31"/>
                      <a:pt x="38" y="31"/>
                      <a:pt x="38" y="31"/>
                    </a:cubicBezTo>
                    <a:cubicBezTo>
                      <a:pt x="38" y="31"/>
                      <a:pt x="38" y="31"/>
                      <a:pt x="38" y="31"/>
                    </a:cubicBezTo>
                    <a:cubicBezTo>
                      <a:pt x="38" y="31"/>
                      <a:pt x="38" y="31"/>
                      <a:pt x="38" y="31"/>
                    </a:cubicBezTo>
                    <a:cubicBezTo>
                      <a:pt x="38" y="31"/>
                      <a:pt x="38" y="31"/>
                      <a:pt x="38" y="31"/>
                    </a:cubicBezTo>
                    <a:cubicBezTo>
                      <a:pt x="38" y="31"/>
                      <a:pt x="38" y="31"/>
                      <a:pt x="38" y="31"/>
                    </a:cubicBezTo>
                    <a:cubicBezTo>
                      <a:pt x="38" y="31"/>
                      <a:pt x="38" y="31"/>
                      <a:pt x="38" y="31"/>
                    </a:cubicBezTo>
                    <a:cubicBezTo>
                      <a:pt x="39" y="31"/>
                      <a:pt x="39" y="31"/>
                      <a:pt x="39" y="31"/>
                    </a:cubicBezTo>
                    <a:cubicBezTo>
                      <a:pt x="39" y="31"/>
                      <a:pt x="39" y="31"/>
                      <a:pt x="39" y="31"/>
                    </a:cubicBezTo>
                    <a:cubicBezTo>
                      <a:pt x="39" y="31"/>
                      <a:pt x="39" y="31"/>
                      <a:pt x="39" y="31"/>
                    </a:cubicBezTo>
                    <a:cubicBezTo>
                      <a:pt x="39" y="31"/>
                      <a:pt x="39" y="31"/>
                      <a:pt x="39" y="31"/>
                    </a:cubicBezTo>
                    <a:cubicBezTo>
                      <a:pt x="40" y="31"/>
                      <a:pt x="40" y="31"/>
                      <a:pt x="40" y="31"/>
                    </a:cubicBezTo>
                    <a:cubicBezTo>
                      <a:pt x="40" y="31"/>
                      <a:pt x="40" y="31"/>
                      <a:pt x="40" y="31"/>
                    </a:cubicBezTo>
                    <a:cubicBezTo>
                      <a:pt x="40" y="31"/>
                      <a:pt x="40" y="31"/>
                      <a:pt x="40" y="31"/>
                    </a:cubicBezTo>
                    <a:cubicBezTo>
                      <a:pt x="40" y="31"/>
                      <a:pt x="40" y="31"/>
                      <a:pt x="40" y="31"/>
                    </a:cubicBezTo>
                    <a:cubicBezTo>
                      <a:pt x="40" y="31"/>
                      <a:pt x="40" y="31"/>
                      <a:pt x="40" y="31"/>
                    </a:cubicBezTo>
                    <a:cubicBezTo>
                      <a:pt x="40" y="31"/>
                      <a:pt x="40" y="31"/>
                      <a:pt x="40" y="31"/>
                    </a:cubicBezTo>
                    <a:cubicBezTo>
                      <a:pt x="40" y="31"/>
                      <a:pt x="40" y="31"/>
                      <a:pt x="40" y="31"/>
                    </a:cubicBezTo>
                    <a:cubicBezTo>
                      <a:pt x="40" y="31"/>
                      <a:pt x="40" y="31"/>
                      <a:pt x="40" y="31"/>
                    </a:cubicBezTo>
                    <a:cubicBezTo>
                      <a:pt x="41" y="31"/>
                      <a:pt x="41" y="31"/>
                      <a:pt x="41" y="31"/>
                    </a:cubicBezTo>
                    <a:cubicBezTo>
                      <a:pt x="41" y="31"/>
                      <a:pt x="41" y="31"/>
                      <a:pt x="41" y="31"/>
                    </a:cubicBezTo>
                    <a:cubicBezTo>
                      <a:pt x="41" y="31"/>
                      <a:pt x="41" y="31"/>
                      <a:pt x="41" y="31"/>
                    </a:cubicBezTo>
                    <a:cubicBezTo>
                      <a:pt x="41" y="31"/>
                      <a:pt x="41" y="31"/>
                      <a:pt x="41" y="31"/>
                    </a:cubicBezTo>
                    <a:cubicBezTo>
                      <a:pt x="41" y="31"/>
                      <a:pt x="41" y="31"/>
                      <a:pt x="41" y="31"/>
                    </a:cubicBezTo>
                    <a:cubicBezTo>
                      <a:pt x="41" y="31"/>
                      <a:pt x="41" y="31"/>
                      <a:pt x="41" y="31"/>
                    </a:cubicBezTo>
                    <a:cubicBezTo>
                      <a:pt x="41" y="31"/>
                      <a:pt x="41" y="31"/>
                      <a:pt x="41" y="31"/>
                    </a:cubicBezTo>
                    <a:cubicBezTo>
                      <a:pt x="41" y="31"/>
                      <a:pt x="41" y="31"/>
                      <a:pt x="41" y="31"/>
                    </a:cubicBezTo>
                    <a:cubicBezTo>
                      <a:pt x="41" y="31"/>
                      <a:pt x="41" y="31"/>
                      <a:pt x="41" y="31"/>
                    </a:cubicBezTo>
                    <a:cubicBezTo>
                      <a:pt x="42" y="31"/>
                      <a:pt x="42" y="31"/>
                      <a:pt x="42" y="31"/>
                    </a:cubicBezTo>
                    <a:cubicBezTo>
                      <a:pt x="42" y="31"/>
                      <a:pt x="42" y="31"/>
                      <a:pt x="42" y="31"/>
                    </a:cubicBezTo>
                    <a:cubicBezTo>
                      <a:pt x="42" y="31"/>
                      <a:pt x="42" y="31"/>
                      <a:pt x="42" y="31"/>
                    </a:cubicBezTo>
                    <a:cubicBezTo>
                      <a:pt x="42" y="31"/>
                      <a:pt x="42" y="31"/>
                      <a:pt x="42" y="31"/>
                    </a:cubicBezTo>
                    <a:cubicBezTo>
                      <a:pt x="42" y="31"/>
                      <a:pt x="42" y="31"/>
                      <a:pt x="42" y="31"/>
                    </a:cubicBezTo>
                    <a:cubicBezTo>
                      <a:pt x="42" y="31"/>
                      <a:pt x="42" y="31"/>
                      <a:pt x="42" y="31"/>
                    </a:cubicBezTo>
                    <a:cubicBezTo>
                      <a:pt x="42" y="31"/>
                      <a:pt x="42" y="31"/>
                      <a:pt x="42" y="31"/>
                    </a:cubicBezTo>
                    <a:cubicBezTo>
                      <a:pt x="42" y="31"/>
                      <a:pt x="42" y="31"/>
                      <a:pt x="42" y="31"/>
                    </a:cubicBezTo>
                    <a:cubicBezTo>
                      <a:pt x="42" y="31"/>
                      <a:pt x="42" y="31"/>
                      <a:pt x="42" y="31"/>
                    </a:cubicBezTo>
                    <a:cubicBezTo>
                      <a:pt x="42" y="31"/>
                      <a:pt x="42" y="31"/>
                      <a:pt x="42" y="31"/>
                    </a:cubicBezTo>
                    <a:cubicBezTo>
                      <a:pt x="42" y="31"/>
                      <a:pt x="42" y="31"/>
                      <a:pt x="42" y="31"/>
                    </a:cubicBezTo>
                    <a:cubicBezTo>
                      <a:pt x="42" y="31"/>
                      <a:pt x="42" y="31"/>
                      <a:pt x="42" y="31"/>
                    </a:cubicBezTo>
                    <a:cubicBezTo>
                      <a:pt x="42" y="31"/>
                      <a:pt x="42" y="31"/>
                      <a:pt x="42" y="31"/>
                    </a:cubicBezTo>
                    <a:cubicBezTo>
                      <a:pt x="42" y="31"/>
                      <a:pt x="42" y="31"/>
                      <a:pt x="42" y="31"/>
                    </a:cubicBezTo>
                    <a:cubicBezTo>
                      <a:pt x="41" y="31"/>
                      <a:pt x="41" y="31"/>
                      <a:pt x="41" y="31"/>
                    </a:cubicBezTo>
                    <a:cubicBezTo>
                      <a:pt x="40" y="31"/>
                      <a:pt x="40" y="31"/>
                      <a:pt x="40" y="31"/>
                    </a:cubicBezTo>
                    <a:cubicBezTo>
                      <a:pt x="40" y="30"/>
                      <a:pt x="40" y="30"/>
                      <a:pt x="40" y="30"/>
                    </a:cubicBezTo>
                    <a:cubicBezTo>
                      <a:pt x="40" y="30"/>
                      <a:pt x="40" y="30"/>
                      <a:pt x="40" y="30"/>
                    </a:cubicBezTo>
                    <a:cubicBezTo>
                      <a:pt x="40" y="30"/>
                      <a:pt x="40" y="30"/>
                      <a:pt x="40" y="30"/>
                    </a:cubicBezTo>
                    <a:cubicBezTo>
                      <a:pt x="40" y="30"/>
                      <a:pt x="40" y="30"/>
                      <a:pt x="40" y="30"/>
                    </a:cubicBezTo>
                    <a:cubicBezTo>
                      <a:pt x="39" y="30"/>
                      <a:pt x="39" y="30"/>
                      <a:pt x="39" y="30"/>
                    </a:cubicBezTo>
                    <a:cubicBezTo>
                      <a:pt x="39" y="30"/>
                      <a:pt x="39" y="30"/>
                      <a:pt x="39" y="30"/>
                    </a:cubicBezTo>
                    <a:cubicBezTo>
                      <a:pt x="39" y="30"/>
                      <a:pt x="39" y="30"/>
                      <a:pt x="39" y="30"/>
                    </a:cubicBezTo>
                    <a:cubicBezTo>
                      <a:pt x="39" y="30"/>
                      <a:pt x="39" y="30"/>
                      <a:pt x="39" y="30"/>
                    </a:cubicBezTo>
                    <a:cubicBezTo>
                      <a:pt x="39" y="30"/>
                      <a:pt x="39" y="30"/>
                      <a:pt x="39" y="30"/>
                    </a:cubicBezTo>
                    <a:cubicBezTo>
                      <a:pt x="39" y="30"/>
                      <a:pt x="39" y="30"/>
                      <a:pt x="39" y="30"/>
                    </a:cubicBezTo>
                    <a:cubicBezTo>
                      <a:pt x="39" y="30"/>
                      <a:pt x="39" y="30"/>
                      <a:pt x="39" y="30"/>
                    </a:cubicBezTo>
                    <a:cubicBezTo>
                      <a:pt x="39" y="30"/>
                      <a:pt x="39" y="30"/>
                      <a:pt x="39" y="30"/>
                    </a:cubicBezTo>
                    <a:cubicBezTo>
                      <a:pt x="39" y="30"/>
                      <a:pt x="39" y="30"/>
                      <a:pt x="39" y="30"/>
                    </a:cubicBezTo>
                    <a:cubicBezTo>
                      <a:pt x="38" y="30"/>
                      <a:pt x="38" y="30"/>
                      <a:pt x="38" y="30"/>
                    </a:cubicBezTo>
                    <a:cubicBezTo>
                      <a:pt x="38" y="30"/>
                      <a:pt x="38" y="30"/>
                      <a:pt x="38" y="30"/>
                    </a:cubicBezTo>
                    <a:cubicBezTo>
                      <a:pt x="38" y="31"/>
                      <a:pt x="38" y="31"/>
                      <a:pt x="38" y="31"/>
                    </a:cubicBezTo>
                    <a:close/>
                    <a:moveTo>
                      <a:pt x="23" y="41"/>
                    </a:moveTo>
                    <a:cubicBezTo>
                      <a:pt x="23" y="41"/>
                      <a:pt x="23" y="41"/>
                      <a:pt x="23" y="41"/>
                    </a:cubicBezTo>
                    <a:cubicBezTo>
                      <a:pt x="23" y="41"/>
                      <a:pt x="23" y="41"/>
                      <a:pt x="23" y="41"/>
                    </a:cubicBezTo>
                    <a:cubicBezTo>
                      <a:pt x="23" y="41"/>
                      <a:pt x="23" y="41"/>
                      <a:pt x="23" y="41"/>
                    </a:cubicBezTo>
                    <a:cubicBezTo>
                      <a:pt x="23" y="41"/>
                      <a:pt x="23" y="41"/>
                      <a:pt x="23" y="41"/>
                    </a:cubicBezTo>
                    <a:close/>
                    <a:moveTo>
                      <a:pt x="53" y="16"/>
                    </a:moveTo>
                    <a:cubicBezTo>
                      <a:pt x="52" y="16"/>
                      <a:pt x="52" y="16"/>
                      <a:pt x="52" y="16"/>
                    </a:cubicBezTo>
                    <a:cubicBezTo>
                      <a:pt x="52" y="16"/>
                      <a:pt x="52" y="16"/>
                      <a:pt x="52" y="16"/>
                    </a:cubicBezTo>
                    <a:cubicBezTo>
                      <a:pt x="52" y="16"/>
                      <a:pt x="52" y="16"/>
                      <a:pt x="52" y="16"/>
                    </a:cubicBezTo>
                    <a:cubicBezTo>
                      <a:pt x="53" y="16"/>
                      <a:pt x="53" y="16"/>
                      <a:pt x="53" y="16"/>
                    </a:cubicBezTo>
                    <a:cubicBezTo>
                      <a:pt x="53" y="16"/>
                      <a:pt x="53" y="16"/>
                      <a:pt x="53" y="16"/>
                    </a:cubicBezTo>
                    <a:cubicBezTo>
                      <a:pt x="53" y="16"/>
                      <a:pt x="53" y="16"/>
                      <a:pt x="53" y="16"/>
                    </a:cubicBezTo>
                    <a:cubicBezTo>
                      <a:pt x="53" y="17"/>
                      <a:pt x="53" y="17"/>
                      <a:pt x="53" y="17"/>
                    </a:cubicBezTo>
                    <a:cubicBezTo>
                      <a:pt x="53" y="17"/>
                      <a:pt x="53" y="17"/>
                      <a:pt x="53" y="17"/>
                    </a:cubicBezTo>
                    <a:cubicBezTo>
                      <a:pt x="53" y="17"/>
                      <a:pt x="53" y="17"/>
                      <a:pt x="53" y="17"/>
                    </a:cubicBezTo>
                    <a:cubicBezTo>
                      <a:pt x="53" y="16"/>
                      <a:pt x="53" y="16"/>
                      <a:pt x="53" y="16"/>
                    </a:cubicBezTo>
                    <a:close/>
                    <a:moveTo>
                      <a:pt x="48" y="14"/>
                    </a:moveTo>
                    <a:cubicBezTo>
                      <a:pt x="49" y="14"/>
                      <a:pt x="49" y="14"/>
                      <a:pt x="49" y="14"/>
                    </a:cubicBezTo>
                    <a:cubicBezTo>
                      <a:pt x="48" y="14"/>
                      <a:pt x="48" y="14"/>
                      <a:pt x="48" y="14"/>
                    </a:cubicBezTo>
                    <a:cubicBezTo>
                      <a:pt x="49" y="14"/>
                      <a:pt x="49" y="14"/>
                      <a:pt x="49" y="14"/>
                    </a:cubicBezTo>
                    <a:cubicBezTo>
                      <a:pt x="48" y="14"/>
                      <a:pt x="48" y="14"/>
                      <a:pt x="48" y="14"/>
                    </a:cubicBezTo>
                    <a:cubicBezTo>
                      <a:pt x="48" y="14"/>
                      <a:pt x="48" y="14"/>
                      <a:pt x="48" y="14"/>
                    </a:cubicBezTo>
                    <a:cubicBezTo>
                      <a:pt x="48" y="14"/>
                      <a:pt x="48" y="14"/>
                      <a:pt x="48" y="14"/>
                    </a:cubicBezTo>
                    <a:cubicBezTo>
                      <a:pt x="48" y="14"/>
                      <a:pt x="48" y="14"/>
                      <a:pt x="48" y="14"/>
                    </a:cubicBezTo>
                    <a:cubicBezTo>
                      <a:pt x="48" y="14"/>
                      <a:pt x="48" y="14"/>
                      <a:pt x="48" y="14"/>
                    </a:cubicBezTo>
                    <a:cubicBezTo>
                      <a:pt x="48" y="14"/>
                      <a:pt x="48" y="14"/>
                      <a:pt x="48" y="14"/>
                    </a:cubicBezTo>
                    <a:cubicBezTo>
                      <a:pt x="48" y="14"/>
                      <a:pt x="48" y="14"/>
                      <a:pt x="48" y="14"/>
                    </a:cubicBezTo>
                    <a:close/>
                    <a:moveTo>
                      <a:pt x="51" y="14"/>
                    </a:moveTo>
                    <a:cubicBezTo>
                      <a:pt x="51" y="14"/>
                      <a:pt x="51" y="14"/>
                      <a:pt x="51" y="14"/>
                    </a:cubicBezTo>
                    <a:cubicBezTo>
                      <a:pt x="51" y="15"/>
                      <a:pt x="51" y="15"/>
                      <a:pt x="51" y="15"/>
                    </a:cubicBezTo>
                    <a:cubicBezTo>
                      <a:pt x="51" y="15"/>
                      <a:pt x="51" y="15"/>
                      <a:pt x="51" y="15"/>
                    </a:cubicBezTo>
                    <a:cubicBezTo>
                      <a:pt x="51" y="15"/>
                      <a:pt x="51" y="15"/>
                      <a:pt x="51" y="15"/>
                    </a:cubicBezTo>
                    <a:lnTo>
                      <a:pt x="51" y="14"/>
                    </a:lnTo>
                    <a:close/>
                    <a:moveTo>
                      <a:pt x="47" y="17"/>
                    </a:moveTo>
                    <a:cubicBezTo>
                      <a:pt x="47" y="17"/>
                      <a:pt x="47" y="17"/>
                      <a:pt x="47" y="17"/>
                    </a:cubicBezTo>
                    <a:cubicBezTo>
                      <a:pt x="47" y="17"/>
                      <a:pt x="47" y="17"/>
                      <a:pt x="47" y="17"/>
                    </a:cubicBezTo>
                    <a:cubicBezTo>
                      <a:pt x="47" y="17"/>
                      <a:pt x="47" y="17"/>
                      <a:pt x="47" y="17"/>
                    </a:cubicBezTo>
                    <a:close/>
                    <a:moveTo>
                      <a:pt x="36" y="15"/>
                    </a:moveTo>
                    <a:cubicBezTo>
                      <a:pt x="36" y="15"/>
                      <a:pt x="36" y="15"/>
                      <a:pt x="36" y="15"/>
                    </a:cubicBezTo>
                    <a:cubicBezTo>
                      <a:pt x="35" y="15"/>
                      <a:pt x="35" y="15"/>
                      <a:pt x="35" y="15"/>
                    </a:cubicBezTo>
                    <a:cubicBezTo>
                      <a:pt x="36" y="16"/>
                      <a:pt x="36" y="16"/>
                      <a:pt x="36" y="16"/>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lose/>
                    <a:moveTo>
                      <a:pt x="86" y="127"/>
                    </a:moveTo>
                    <a:cubicBezTo>
                      <a:pt x="86" y="127"/>
                      <a:pt x="86" y="127"/>
                      <a:pt x="86" y="127"/>
                    </a:cubicBezTo>
                    <a:cubicBezTo>
                      <a:pt x="87" y="127"/>
                      <a:pt x="87" y="127"/>
                      <a:pt x="87" y="127"/>
                    </a:cubicBezTo>
                    <a:lnTo>
                      <a:pt x="86" y="127"/>
                    </a:lnTo>
                    <a:close/>
                    <a:moveTo>
                      <a:pt x="55" y="88"/>
                    </a:moveTo>
                    <a:cubicBezTo>
                      <a:pt x="55" y="88"/>
                      <a:pt x="55" y="88"/>
                      <a:pt x="55" y="88"/>
                    </a:cubicBezTo>
                    <a:cubicBezTo>
                      <a:pt x="55" y="88"/>
                      <a:pt x="55" y="88"/>
                      <a:pt x="55" y="88"/>
                    </a:cubicBezTo>
                    <a:close/>
                    <a:moveTo>
                      <a:pt x="104" y="146"/>
                    </a:moveTo>
                    <a:cubicBezTo>
                      <a:pt x="103" y="145"/>
                      <a:pt x="103" y="145"/>
                      <a:pt x="103" y="145"/>
                    </a:cubicBezTo>
                    <a:cubicBezTo>
                      <a:pt x="103" y="145"/>
                      <a:pt x="103" y="145"/>
                      <a:pt x="103" y="145"/>
                    </a:cubicBezTo>
                    <a:cubicBezTo>
                      <a:pt x="103" y="145"/>
                      <a:pt x="103" y="145"/>
                      <a:pt x="103" y="145"/>
                    </a:cubicBezTo>
                    <a:cubicBezTo>
                      <a:pt x="103" y="145"/>
                      <a:pt x="103" y="145"/>
                      <a:pt x="103" y="145"/>
                    </a:cubicBezTo>
                    <a:cubicBezTo>
                      <a:pt x="103" y="145"/>
                      <a:pt x="103" y="145"/>
                      <a:pt x="103" y="145"/>
                    </a:cubicBezTo>
                    <a:cubicBezTo>
                      <a:pt x="103" y="145"/>
                      <a:pt x="103" y="145"/>
                      <a:pt x="103" y="145"/>
                    </a:cubicBezTo>
                    <a:cubicBezTo>
                      <a:pt x="103" y="145"/>
                      <a:pt x="103" y="145"/>
                      <a:pt x="103" y="145"/>
                    </a:cubicBezTo>
                    <a:cubicBezTo>
                      <a:pt x="103" y="144"/>
                      <a:pt x="103" y="144"/>
                      <a:pt x="103" y="144"/>
                    </a:cubicBezTo>
                    <a:cubicBezTo>
                      <a:pt x="103" y="144"/>
                      <a:pt x="103" y="144"/>
                      <a:pt x="103" y="144"/>
                    </a:cubicBezTo>
                    <a:cubicBezTo>
                      <a:pt x="103" y="144"/>
                      <a:pt x="103" y="144"/>
                      <a:pt x="103" y="144"/>
                    </a:cubicBezTo>
                    <a:cubicBezTo>
                      <a:pt x="103" y="144"/>
                      <a:pt x="103" y="144"/>
                      <a:pt x="103" y="144"/>
                    </a:cubicBezTo>
                    <a:cubicBezTo>
                      <a:pt x="103" y="144"/>
                      <a:pt x="103" y="144"/>
                      <a:pt x="103" y="144"/>
                    </a:cubicBezTo>
                    <a:cubicBezTo>
                      <a:pt x="103" y="143"/>
                      <a:pt x="102" y="143"/>
                      <a:pt x="102" y="143"/>
                    </a:cubicBezTo>
                    <a:cubicBezTo>
                      <a:pt x="102" y="143"/>
                      <a:pt x="102" y="143"/>
                      <a:pt x="102" y="143"/>
                    </a:cubicBezTo>
                    <a:cubicBezTo>
                      <a:pt x="102" y="143"/>
                      <a:pt x="102" y="143"/>
                      <a:pt x="102" y="143"/>
                    </a:cubicBezTo>
                    <a:cubicBezTo>
                      <a:pt x="102" y="143"/>
                      <a:pt x="102" y="143"/>
                      <a:pt x="102" y="143"/>
                    </a:cubicBezTo>
                    <a:cubicBezTo>
                      <a:pt x="102" y="144"/>
                      <a:pt x="102" y="144"/>
                      <a:pt x="102" y="144"/>
                    </a:cubicBezTo>
                    <a:cubicBezTo>
                      <a:pt x="102" y="144"/>
                      <a:pt x="102" y="144"/>
                      <a:pt x="102" y="144"/>
                    </a:cubicBezTo>
                    <a:cubicBezTo>
                      <a:pt x="101" y="144"/>
                      <a:pt x="101" y="144"/>
                      <a:pt x="101" y="144"/>
                    </a:cubicBezTo>
                    <a:cubicBezTo>
                      <a:pt x="101" y="144"/>
                      <a:pt x="101" y="144"/>
                      <a:pt x="101" y="144"/>
                    </a:cubicBezTo>
                    <a:cubicBezTo>
                      <a:pt x="101" y="144"/>
                      <a:pt x="101" y="144"/>
                      <a:pt x="101" y="144"/>
                    </a:cubicBezTo>
                    <a:cubicBezTo>
                      <a:pt x="101" y="144"/>
                      <a:pt x="101" y="144"/>
                      <a:pt x="101" y="144"/>
                    </a:cubicBezTo>
                    <a:cubicBezTo>
                      <a:pt x="101" y="144"/>
                      <a:pt x="101" y="144"/>
                      <a:pt x="101" y="144"/>
                    </a:cubicBezTo>
                    <a:cubicBezTo>
                      <a:pt x="101" y="144"/>
                      <a:pt x="101" y="144"/>
                      <a:pt x="101" y="144"/>
                    </a:cubicBezTo>
                    <a:cubicBezTo>
                      <a:pt x="101" y="144"/>
                      <a:pt x="101" y="144"/>
                      <a:pt x="101" y="144"/>
                    </a:cubicBezTo>
                    <a:cubicBezTo>
                      <a:pt x="101" y="144"/>
                      <a:pt x="101" y="144"/>
                      <a:pt x="101" y="144"/>
                    </a:cubicBezTo>
                    <a:cubicBezTo>
                      <a:pt x="101" y="143"/>
                      <a:pt x="101" y="143"/>
                      <a:pt x="101" y="143"/>
                    </a:cubicBezTo>
                    <a:cubicBezTo>
                      <a:pt x="101" y="143"/>
                      <a:pt x="101" y="143"/>
                      <a:pt x="101" y="143"/>
                    </a:cubicBezTo>
                    <a:cubicBezTo>
                      <a:pt x="101" y="143"/>
                      <a:pt x="101" y="143"/>
                      <a:pt x="101" y="143"/>
                    </a:cubicBezTo>
                    <a:cubicBezTo>
                      <a:pt x="101" y="143"/>
                      <a:pt x="101" y="143"/>
                      <a:pt x="101" y="143"/>
                    </a:cubicBezTo>
                    <a:cubicBezTo>
                      <a:pt x="101" y="143"/>
                      <a:pt x="101" y="143"/>
                      <a:pt x="101" y="143"/>
                    </a:cubicBezTo>
                    <a:cubicBezTo>
                      <a:pt x="101" y="143"/>
                      <a:pt x="101" y="143"/>
                      <a:pt x="101" y="143"/>
                    </a:cubicBezTo>
                    <a:cubicBezTo>
                      <a:pt x="101" y="143"/>
                      <a:pt x="101" y="143"/>
                      <a:pt x="101" y="143"/>
                    </a:cubicBezTo>
                    <a:cubicBezTo>
                      <a:pt x="101" y="143"/>
                      <a:pt x="101" y="143"/>
                      <a:pt x="101" y="143"/>
                    </a:cubicBezTo>
                    <a:cubicBezTo>
                      <a:pt x="101" y="142"/>
                      <a:pt x="101" y="142"/>
                      <a:pt x="101" y="142"/>
                    </a:cubicBezTo>
                    <a:cubicBezTo>
                      <a:pt x="101" y="142"/>
                      <a:pt x="101" y="142"/>
                      <a:pt x="101" y="142"/>
                    </a:cubicBezTo>
                    <a:cubicBezTo>
                      <a:pt x="101" y="142"/>
                      <a:pt x="101" y="142"/>
                      <a:pt x="101" y="142"/>
                    </a:cubicBezTo>
                    <a:cubicBezTo>
                      <a:pt x="101" y="142"/>
                      <a:pt x="101" y="142"/>
                      <a:pt x="101" y="142"/>
                    </a:cubicBezTo>
                    <a:cubicBezTo>
                      <a:pt x="101" y="142"/>
                      <a:pt x="101" y="142"/>
                      <a:pt x="101" y="142"/>
                    </a:cubicBezTo>
                    <a:cubicBezTo>
                      <a:pt x="101" y="142"/>
                      <a:pt x="101" y="142"/>
                      <a:pt x="101" y="142"/>
                    </a:cubicBezTo>
                    <a:cubicBezTo>
                      <a:pt x="101" y="142"/>
                      <a:pt x="101" y="142"/>
                      <a:pt x="101" y="142"/>
                    </a:cubicBezTo>
                    <a:cubicBezTo>
                      <a:pt x="101" y="142"/>
                      <a:pt x="101" y="142"/>
                      <a:pt x="101" y="142"/>
                    </a:cubicBezTo>
                    <a:cubicBezTo>
                      <a:pt x="101" y="142"/>
                      <a:pt x="101" y="142"/>
                      <a:pt x="101" y="142"/>
                    </a:cubicBezTo>
                    <a:cubicBezTo>
                      <a:pt x="101" y="142"/>
                      <a:pt x="101" y="142"/>
                      <a:pt x="101" y="142"/>
                    </a:cubicBezTo>
                    <a:cubicBezTo>
                      <a:pt x="101" y="142"/>
                      <a:pt x="101" y="142"/>
                      <a:pt x="101" y="142"/>
                    </a:cubicBezTo>
                    <a:cubicBezTo>
                      <a:pt x="101" y="142"/>
                      <a:pt x="101" y="142"/>
                      <a:pt x="101" y="142"/>
                    </a:cubicBezTo>
                    <a:cubicBezTo>
                      <a:pt x="101" y="142"/>
                      <a:pt x="101" y="142"/>
                      <a:pt x="101" y="142"/>
                    </a:cubicBezTo>
                    <a:cubicBezTo>
                      <a:pt x="101" y="142"/>
                      <a:pt x="101" y="142"/>
                      <a:pt x="101" y="142"/>
                    </a:cubicBezTo>
                    <a:cubicBezTo>
                      <a:pt x="101" y="142"/>
                      <a:pt x="101" y="142"/>
                      <a:pt x="101" y="142"/>
                    </a:cubicBezTo>
                    <a:cubicBezTo>
                      <a:pt x="101" y="142"/>
                      <a:pt x="101" y="142"/>
                      <a:pt x="101" y="142"/>
                    </a:cubicBezTo>
                    <a:cubicBezTo>
                      <a:pt x="101" y="142"/>
                      <a:pt x="101" y="142"/>
                      <a:pt x="101" y="142"/>
                    </a:cubicBezTo>
                    <a:cubicBezTo>
                      <a:pt x="101" y="142"/>
                      <a:pt x="101" y="142"/>
                      <a:pt x="101" y="142"/>
                    </a:cubicBezTo>
                    <a:cubicBezTo>
                      <a:pt x="101" y="142"/>
                      <a:pt x="101" y="142"/>
                      <a:pt x="101" y="142"/>
                    </a:cubicBezTo>
                    <a:cubicBezTo>
                      <a:pt x="101" y="142"/>
                      <a:pt x="101" y="142"/>
                      <a:pt x="101" y="142"/>
                    </a:cubicBezTo>
                    <a:cubicBezTo>
                      <a:pt x="100" y="142"/>
                      <a:pt x="100" y="142"/>
                      <a:pt x="100" y="142"/>
                    </a:cubicBezTo>
                    <a:cubicBezTo>
                      <a:pt x="100" y="142"/>
                      <a:pt x="100" y="142"/>
                      <a:pt x="100" y="142"/>
                    </a:cubicBezTo>
                    <a:cubicBezTo>
                      <a:pt x="101" y="142"/>
                      <a:pt x="101" y="142"/>
                      <a:pt x="101" y="142"/>
                    </a:cubicBezTo>
                    <a:cubicBezTo>
                      <a:pt x="101" y="142"/>
                      <a:pt x="101" y="142"/>
                      <a:pt x="101" y="142"/>
                    </a:cubicBezTo>
                    <a:cubicBezTo>
                      <a:pt x="101" y="142"/>
                      <a:pt x="101" y="142"/>
                      <a:pt x="101" y="142"/>
                    </a:cubicBezTo>
                    <a:cubicBezTo>
                      <a:pt x="101" y="142"/>
                      <a:pt x="101" y="142"/>
                      <a:pt x="101" y="142"/>
                    </a:cubicBezTo>
                    <a:cubicBezTo>
                      <a:pt x="101" y="141"/>
                      <a:pt x="101" y="141"/>
                      <a:pt x="101" y="141"/>
                    </a:cubicBezTo>
                    <a:cubicBezTo>
                      <a:pt x="101" y="141"/>
                      <a:pt x="101" y="141"/>
                      <a:pt x="101" y="141"/>
                    </a:cubicBezTo>
                    <a:cubicBezTo>
                      <a:pt x="101" y="141"/>
                      <a:pt x="101" y="141"/>
                      <a:pt x="101" y="141"/>
                    </a:cubicBezTo>
                    <a:cubicBezTo>
                      <a:pt x="102" y="141"/>
                      <a:pt x="102" y="141"/>
                      <a:pt x="102" y="141"/>
                    </a:cubicBezTo>
                    <a:cubicBezTo>
                      <a:pt x="102" y="141"/>
                      <a:pt x="102" y="141"/>
                      <a:pt x="102" y="141"/>
                    </a:cubicBezTo>
                    <a:cubicBezTo>
                      <a:pt x="102" y="141"/>
                      <a:pt x="102" y="141"/>
                      <a:pt x="102" y="141"/>
                    </a:cubicBezTo>
                    <a:cubicBezTo>
                      <a:pt x="102" y="141"/>
                      <a:pt x="102" y="141"/>
                      <a:pt x="102" y="141"/>
                    </a:cubicBezTo>
                    <a:cubicBezTo>
                      <a:pt x="102" y="142"/>
                      <a:pt x="102" y="142"/>
                      <a:pt x="102" y="142"/>
                    </a:cubicBezTo>
                    <a:cubicBezTo>
                      <a:pt x="102" y="142"/>
                      <a:pt x="102" y="142"/>
                      <a:pt x="102" y="142"/>
                    </a:cubicBezTo>
                    <a:cubicBezTo>
                      <a:pt x="102" y="142"/>
                      <a:pt x="102" y="142"/>
                      <a:pt x="102" y="142"/>
                    </a:cubicBezTo>
                    <a:cubicBezTo>
                      <a:pt x="102" y="142"/>
                      <a:pt x="102" y="142"/>
                      <a:pt x="102" y="142"/>
                    </a:cubicBezTo>
                    <a:cubicBezTo>
                      <a:pt x="103" y="142"/>
                      <a:pt x="103" y="142"/>
                      <a:pt x="103" y="142"/>
                    </a:cubicBezTo>
                    <a:cubicBezTo>
                      <a:pt x="102" y="142"/>
                      <a:pt x="102" y="142"/>
                      <a:pt x="102" y="142"/>
                    </a:cubicBezTo>
                    <a:cubicBezTo>
                      <a:pt x="103" y="142"/>
                      <a:pt x="103" y="142"/>
                      <a:pt x="103" y="142"/>
                    </a:cubicBezTo>
                    <a:cubicBezTo>
                      <a:pt x="103" y="143"/>
                      <a:pt x="103" y="143"/>
                      <a:pt x="103" y="143"/>
                    </a:cubicBezTo>
                    <a:cubicBezTo>
                      <a:pt x="103" y="143"/>
                      <a:pt x="103" y="143"/>
                      <a:pt x="103" y="143"/>
                    </a:cubicBezTo>
                    <a:cubicBezTo>
                      <a:pt x="103" y="143"/>
                      <a:pt x="103" y="143"/>
                      <a:pt x="103" y="143"/>
                    </a:cubicBezTo>
                    <a:cubicBezTo>
                      <a:pt x="103" y="143"/>
                      <a:pt x="103" y="143"/>
                      <a:pt x="103" y="143"/>
                    </a:cubicBezTo>
                    <a:cubicBezTo>
                      <a:pt x="103" y="143"/>
                      <a:pt x="103" y="143"/>
                      <a:pt x="103" y="143"/>
                    </a:cubicBezTo>
                    <a:cubicBezTo>
                      <a:pt x="104" y="143"/>
                      <a:pt x="104" y="143"/>
                      <a:pt x="104" y="143"/>
                    </a:cubicBezTo>
                    <a:cubicBezTo>
                      <a:pt x="104" y="143"/>
                      <a:pt x="104" y="143"/>
                      <a:pt x="104" y="143"/>
                    </a:cubicBezTo>
                    <a:cubicBezTo>
                      <a:pt x="104" y="143"/>
                      <a:pt x="104" y="143"/>
                      <a:pt x="104" y="143"/>
                    </a:cubicBezTo>
                    <a:cubicBezTo>
                      <a:pt x="104" y="143"/>
                      <a:pt x="104" y="143"/>
                      <a:pt x="104" y="143"/>
                    </a:cubicBezTo>
                    <a:cubicBezTo>
                      <a:pt x="104" y="143"/>
                      <a:pt x="104" y="143"/>
                      <a:pt x="104" y="143"/>
                    </a:cubicBezTo>
                    <a:cubicBezTo>
                      <a:pt x="104" y="143"/>
                      <a:pt x="104" y="143"/>
                      <a:pt x="104" y="143"/>
                    </a:cubicBezTo>
                    <a:cubicBezTo>
                      <a:pt x="104" y="143"/>
                      <a:pt x="104" y="143"/>
                      <a:pt x="104" y="143"/>
                    </a:cubicBezTo>
                    <a:cubicBezTo>
                      <a:pt x="104" y="143"/>
                      <a:pt x="104" y="143"/>
                      <a:pt x="104" y="143"/>
                    </a:cubicBezTo>
                    <a:cubicBezTo>
                      <a:pt x="104" y="143"/>
                      <a:pt x="104" y="143"/>
                      <a:pt x="104" y="143"/>
                    </a:cubicBezTo>
                    <a:cubicBezTo>
                      <a:pt x="105" y="144"/>
                      <a:pt x="105" y="144"/>
                      <a:pt x="105" y="144"/>
                    </a:cubicBezTo>
                    <a:cubicBezTo>
                      <a:pt x="105" y="144"/>
                      <a:pt x="105" y="144"/>
                      <a:pt x="105" y="144"/>
                    </a:cubicBezTo>
                    <a:cubicBezTo>
                      <a:pt x="105" y="144"/>
                      <a:pt x="105" y="144"/>
                      <a:pt x="105" y="144"/>
                    </a:cubicBezTo>
                    <a:cubicBezTo>
                      <a:pt x="105" y="144"/>
                      <a:pt x="105" y="144"/>
                      <a:pt x="105" y="144"/>
                    </a:cubicBezTo>
                    <a:cubicBezTo>
                      <a:pt x="105" y="144"/>
                      <a:pt x="105" y="144"/>
                      <a:pt x="105" y="144"/>
                    </a:cubicBezTo>
                    <a:cubicBezTo>
                      <a:pt x="105" y="144"/>
                      <a:pt x="105" y="144"/>
                      <a:pt x="105" y="144"/>
                    </a:cubicBezTo>
                    <a:cubicBezTo>
                      <a:pt x="105" y="144"/>
                      <a:pt x="105" y="144"/>
                      <a:pt x="105" y="144"/>
                    </a:cubicBezTo>
                    <a:cubicBezTo>
                      <a:pt x="105" y="144"/>
                      <a:pt x="105" y="144"/>
                      <a:pt x="105" y="144"/>
                    </a:cubicBezTo>
                    <a:cubicBezTo>
                      <a:pt x="105" y="144"/>
                      <a:pt x="105" y="144"/>
                      <a:pt x="105" y="144"/>
                    </a:cubicBezTo>
                    <a:cubicBezTo>
                      <a:pt x="105" y="144"/>
                      <a:pt x="105" y="144"/>
                      <a:pt x="105" y="144"/>
                    </a:cubicBezTo>
                    <a:cubicBezTo>
                      <a:pt x="104" y="144"/>
                      <a:pt x="104" y="144"/>
                      <a:pt x="104" y="144"/>
                    </a:cubicBezTo>
                    <a:cubicBezTo>
                      <a:pt x="104" y="144"/>
                      <a:pt x="104" y="144"/>
                      <a:pt x="104" y="144"/>
                    </a:cubicBezTo>
                    <a:cubicBezTo>
                      <a:pt x="104" y="144"/>
                      <a:pt x="104" y="144"/>
                      <a:pt x="104" y="144"/>
                    </a:cubicBezTo>
                    <a:cubicBezTo>
                      <a:pt x="104" y="144"/>
                      <a:pt x="104" y="144"/>
                      <a:pt x="104" y="144"/>
                    </a:cubicBezTo>
                    <a:cubicBezTo>
                      <a:pt x="104" y="144"/>
                      <a:pt x="104" y="144"/>
                      <a:pt x="104" y="144"/>
                    </a:cubicBezTo>
                    <a:cubicBezTo>
                      <a:pt x="104" y="144"/>
                      <a:pt x="104" y="144"/>
                      <a:pt x="104" y="144"/>
                    </a:cubicBezTo>
                    <a:cubicBezTo>
                      <a:pt x="104" y="144"/>
                      <a:pt x="104" y="144"/>
                      <a:pt x="104" y="144"/>
                    </a:cubicBezTo>
                    <a:cubicBezTo>
                      <a:pt x="104" y="144"/>
                      <a:pt x="104" y="144"/>
                      <a:pt x="104" y="144"/>
                    </a:cubicBezTo>
                    <a:cubicBezTo>
                      <a:pt x="104" y="143"/>
                      <a:pt x="104" y="143"/>
                      <a:pt x="104" y="143"/>
                    </a:cubicBezTo>
                    <a:cubicBezTo>
                      <a:pt x="104" y="143"/>
                      <a:pt x="104" y="143"/>
                      <a:pt x="104" y="143"/>
                    </a:cubicBezTo>
                    <a:cubicBezTo>
                      <a:pt x="103" y="143"/>
                      <a:pt x="103" y="143"/>
                      <a:pt x="103" y="143"/>
                    </a:cubicBezTo>
                    <a:cubicBezTo>
                      <a:pt x="103" y="143"/>
                      <a:pt x="103" y="143"/>
                      <a:pt x="103" y="143"/>
                    </a:cubicBezTo>
                    <a:cubicBezTo>
                      <a:pt x="103" y="143"/>
                      <a:pt x="103" y="143"/>
                      <a:pt x="103" y="143"/>
                    </a:cubicBezTo>
                    <a:cubicBezTo>
                      <a:pt x="103" y="143"/>
                      <a:pt x="103" y="143"/>
                      <a:pt x="103" y="143"/>
                    </a:cubicBezTo>
                    <a:cubicBezTo>
                      <a:pt x="103" y="143"/>
                      <a:pt x="103" y="143"/>
                      <a:pt x="103" y="143"/>
                    </a:cubicBezTo>
                    <a:cubicBezTo>
                      <a:pt x="103" y="143"/>
                      <a:pt x="103" y="143"/>
                      <a:pt x="103" y="143"/>
                    </a:cubicBezTo>
                    <a:cubicBezTo>
                      <a:pt x="103" y="143"/>
                      <a:pt x="103" y="143"/>
                      <a:pt x="103" y="143"/>
                    </a:cubicBezTo>
                    <a:cubicBezTo>
                      <a:pt x="103" y="143"/>
                      <a:pt x="103" y="143"/>
                      <a:pt x="103" y="143"/>
                    </a:cubicBezTo>
                    <a:cubicBezTo>
                      <a:pt x="103" y="143"/>
                      <a:pt x="103" y="143"/>
                      <a:pt x="103" y="143"/>
                    </a:cubicBezTo>
                    <a:cubicBezTo>
                      <a:pt x="103" y="143"/>
                      <a:pt x="103" y="143"/>
                      <a:pt x="103" y="143"/>
                    </a:cubicBezTo>
                    <a:cubicBezTo>
                      <a:pt x="103" y="143"/>
                      <a:pt x="103" y="143"/>
                      <a:pt x="103" y="143"/>
                    </a:cubicBezTo>
                    <a:cubicBezTo>
                      <a:pt x="103" y="144"/>
                      <a:pt x="103" y="144"/>
                      <a:pt x="103" y="144"/>
                    </a:cubicBezTo>
                    <a:cubicBezTo>
                      <a:pt x="103" y="144"/>
                      <a:pt x="103" y="144"/>
                      <a:pt x="103" y="144"/>
                    </a:cubicBezTo>
                    <a:cubicBezTo>
                      <a:pt x="103" y="144"/>
                      <a:pt x="103" y="144"/>
                      <a:pt x="103" y="144"/>
                    </a:cubicBezTo>
                    <a:cubicBezTo>
                      <a:pt x="103" y="144"/>
                      <a:pt x="103" y="144"/>
                      <a:pt x="103" y="144"/>
                    </a:cubicBezTo>
                    <a:cubicBezTo>
                      <a:pt x="103" y="144"/>
                      <a:pt x="103" y="144"/>
                      <a:pt x="103" y="144"/>
                    </a:cubicBezTo>
                    <a:cubicBezTo>
                      <a:pt x="104" y="144"/>
                      <a:pt x="104" y="144"/>
                      <a:pt x="104" y="144"/>
                    </a:cubicBezTo>
                    <a:cubicBezTo>
                      <a:pt x="104" y="144"/>
                      <a:pt x="104" y="144"/>
                      <a:pt x="104" y="144"/>
                    </a:cubicBezTo>
                    <a:cubicBezTo>
                      <a:pt x="104" y="144"/>
                      <a:pt x="104" y="144"/>
                      <a:pt x="104" y="144"/>
                    </a:cubicBezTo>
                    <a:cubicBezTo>
                      <a:pt x="104" y="144"/>
                      <a:pt x="104" y="144"/>
                      <a:pt x="104" y="144"/>
                    </a:cubicBezTo>
                    <a:cubicBezTo>
                      <a:pt x="104" y="145"/>
                      <a:pt x="104" y="145"/>
                      <a:pt x="104" y="145"/>
                    </a:cubicBezTo>
                    <a:cubicBezTo>
                      <a:pt x="104" y="145"/>
                      <a:pt x="104" y="145"/>
                      <a:pt x="104" y="145"/>
                    </a:cubicBezTo>
                    <a:cubicBezTo>
                      <a:pt x="104" y="145"/>
                      <a:pt x="104" y="145"/>
                      <a:pt x="104" y="145"/>
                    </a:cubicBezTo>
                    <a:cubicBezTo>
                      <a:pt x="104" y="145"/>
                      <a:pt x="104" y="145"/>
                      <a:pt x="104" y="145"/>
                    </a:cubicBezTo>
                    <a:cubicBezTo>
                      <a:pt x="104" y="145"/>
                      <a:pt x="104" y="145"/>
                      <a:pt x="104" y="145"/>
                    </a:cubicBezTo>
                    <a:cubicBezTo>
                      <a:pt x="104" y="145"/>
                      <a:pt x="104" y="145"/>
                      <a:pt x="104" y="145"/>
                    </a:cubicBezTo>
                    <a:cubicBezTo>
                      <a:pt x="105" y="145"/>
                      <a:pt x="105" y="145"/>
                      <a:pt x="105" y="145"/>
                    </a:cubicBezTo>
                    <a:cubicBezTo>
                      <a:pt x="105" y="145"/>
                      <a:pt x="105" y="145"/>
                      <a:pt x="105" y="145"/>
                    </a:cubicBezTo>
                    <a:cubicBezTo>
                      <a:pt x="105" y="145"/>
                      <a:pt x="105" y="145"/>
                      <a:pt x="105" y="145"/>
                    </a:cubicBezTo>
                    <a:cubicBezTo>
                      <a:pt x="105" y="145"/>
                      <a:pt x="105" y="145"/>
                      <a:pt x="105" y="145"/>
                    </a:cubicBezTo>
                    <a:cubicBezTo>
                      <a:pt x="105" y="145"/>
                      <a:pt x="105" y="145"/>
                      <a:pt x="105" y="145"/>
                    </a:cubicBezTo>
                    <a:cubicBezTo>
                      <a:pt x="105" y="145"/>
                      <a:pt x="105" y="145"/>
                      <a:pt x="105" y="145"/>
                    </a:cubicBezTo>
                    <a:cubicBezTo>
                      <a:pt x="105" y="145"/>
                      <a:pt x="105" y="145"/>
                      <a:pt x="105" y="145"/>
                    </a:cubicBezTo>
                    <a:cubicBezTo>
                      <a:pt x="105" y="145"/>
                      <a:pt x="105" y="145"/>
                      <a:pt x="105" y="145"/>
                    </a:cubicBezTo>
                    <a:cubicBezTo>
                      <a:pt x="105" y="145"/>
                      <a:pt x="105" y="145"/>
                      <a:pt x="105" y="145"/>
                    </a:cubicBezTo>
                    <a:cubicBezTo>
                      <a:pt x="105" y="145"/>
                      <a:pt x="105" y="145"/>
                      <a:pt x="105" y="145"/>
                    </a:cubicBezTo>
                    <a:cubicBezTo>
                      <a:pt x="105" y="146"/>
                      <a:pt x="105" y="146"/>
                      <a:pt x="105" y="146"/>
                    </a:cubicBezTo>
                    <a:cubicBezTo>
                      <a:pt x="105" y="145"/>
                      <a:pt x="105" y="145"/>
                      <a:pt x="105" y="145"/>
                    </a:cubicBezTo>
                    <a:cubicBezTo>
                      <a:pt x="105" y="146"/>
                      <a:pt x="105" y="146"/>
                      <a:pt x="105" y="146"/>
                    </a:cubicBezTo>
                    <a:cubicBezTo>
                      <a:pt x="105" y="146"/>
                      <a:pt x="105" y="146"/>
                      <a:pt x="105" y="146"/>
                    </a:cubicBezTo>
                    <a:cubicBezTo>
                      <a:pt x="105" y="146"/>
                      <a:pt x="105" y="146"/>
                      <a:pt x="105" y="146"/>
                    </a:cubicBezTo>
                    <a:cubicBezTo>
                      <a:pt x="105" y="146"/>
                      <a:pt x="105" y="146"/>
                      <a:pt x="105" y="146"/>
                    </a:cubicBezTo>
                    <a:cubicBezTo>
                      <a:pt x="105" y="146"/>
                      <a:pt x="105" y="146"/>
                      <a:pt x="105" y="146"/>
                    </a:cubicBezTo>
                    <a:cubicBezTo>
                      <a:pt x="105" y="146"/>
                      <a:pt x="105" y="146"/>
                      <a:pt x="105" y="146"/>
                    </a:cubicBezTo>
                    <a:cubicBezTo>
                      <a:pt x="105" y="146"/>
                      <a:pt x="105" y="146"/>
                      <a:pt x="105" y="146"/>
                    </a:cubicBezTo>
                    <a:cubicBezTo>
                      <a:pt x="105" y="146"/>
                      <a:pt x="105" y="146"/>
                      <a:pt x="105" y="146"/>
                    </a:cubicBezTo>
                    <a:cubicBezTo>
                      <a:pt x="105" y="146"/>
                      <a:pt x="105" y="146"/>
                      <a:pt x="105" y="146"/>
                    </a:cubicBezTo>
                    <a:cubicBezTo>
                      <a:pt x="105" y="146"/>
                      <a:pt x="105" y="146"/>
                      <a:pt x="105" y="146"/>
                    </a:cubicBezTo>
                    <a:cubicBezTo>
                      <a:pt x="105" y="146"/>
                      <a:pt x="105" y="146"/>
                      <a:pt x="105" y="146"/>
                    </a:cubicBezTo>
                    <a:cubicBezTo>
                      <a:pt x="105" y="146"/>
                      <a:pt x="105" y="146"/>
                      <a:pt x="105" y="146"/>
                    </a:cubicBezTo>
                    <a:cubicBezTo>
                      <a:pt x="105" y="146"/>
                      <a:pt x="105" y="146"/>
                      <a:pt x="105" y="146"/>
                    </a:cubicBezTo>
                    <a:cubicBezTo>
                      <a:pt x="105" y="146"/>
                      <a:pt x="105" y="146"/>
                      <a:pt x="105" y="146"/>
                    </a:cubicBezTo>
                    <a:cubicBezTo>
                      <a:pt x="104" y="146"/>
                      <a:pt x="104" y="146"/>
                      <a:pt x="104" y="146"/>
                    </a:cubicBezTo>
                    <a:cubicBezTo>
                      <a:pt x="104" y="146"/>
                      <a:pt x="104" y="146"/>
                      <a:pt x="104" y="146"/>
                    </a:cubicBezTo>
                    <a:cubicBezTo>
                      <a:pt x="104" y="146"/>
                      <a:pt x="104" y="146"/>
                      <a:pt x="104" y="146"/>
                    </a:cubicBezTo>
                    <a:cubicBezTo>
                      <a:pt x="104" y="146"/>
                      <a:pt x="104" y="146"/>
                      <a:pt x="104" y="146"/>
                    </a:cubicBezTo>
                    <a:cubicBezTo>
                      <a:pt x="104" y="146"/>
                      <a:pt x="104" y="146"/>
                      <a:pt x="104" y="146"/>
                    </a:cubicBezTo>
                    <a:cubicBezTo>
                      <a:pt x="104" y="146"/>
                      <a:pt x="104" y="146"/>
                      <a:pt x="104" y="146"/>
                    </a:cubicBezTo>
                    <a:cubicBezTo>
                      <a:pt x="104" y="146"/>
                      <a:pt x="104" y="146"/>
                      <a:pt x="104" y="146"/>
                    </a:cubicBezTo>
                    <a:cubicBezTo>
                      <a:pt x="104" y="146"/>
                      <a:pt x="104" y="146"/>
                      <a:pt x="104" y="146"/>
                    </a:cubicBezTo>
                    <a:cubicBezTo>
                      <a:pt x="104" y="146"/>
                      <a:pt x="104" y="146"/>
                      <a:pt x="104" y="146"/>
                    </a:cubicBezTo>
                    <a:cubicBezTo>
                      <a:pt x="104" y="146"/>
                      <a:pt x="104" y="146"/>
                      <a:pt x="104" y="146"/>
                    </a:cubicBezTo>
                    <a:close/>
                    <a:moveTo>
                      <a:pt x="96" y="133"/>
                    </a:moveTo>
                    <a:cubicBezTo>
                      <a:pt x="96" y="133"/>
                      <a:pt x="96" y="133"/>
                      <a:pt x="96" y="133"/>
                    </a:cubicBezTo>
                    <a:cubicBezTo>
                      <a:pt x="96" y="133"/>
                      <a:pt x="96" y="133"/>
                      <a:pt x="96" y="133"/>
                    </a:cubicBezTo>
                    <a:cubicBezTo>
                      <a:pt x="95" y="133"/>
                      <a:pt x="95" y="133"/>
                      <a:pt x="95" y="133"/>
                    </a:cubicBezTo>
                    <a:cubicBezTo>
                      <a:pt x="95" y="133"/>
                      <a:pt x="95" y="133"/>
                      <a:pt x="95" y="133"/>
                    </a:cubicBezTo>
                    <a:cubicBezTo>
                      <a:pt x="95" y="133"/>
                      <a:pt x="95" y="133"/>
                      <a:pt x="95" y="133"/>
                    </a:cubicBezTo>
                    <a:cubicBezTo>
                      <a:pt x="96" y="133"/>
                      <a:pt x="96" y="133"/>
                      <a:pt x="96" y="133"/>
                    </a:cubicBezTo>
                    <a:cubicBezTo>
                      <a:pt x="96" y="133"/>
                      <a:pt x="96" y="133"/>
                      <a:pt x="96" y="133"/>
                    </a:cubicBezTo>
                    <a:cubicBezTo>
                      <a:pt x="95" y="132"/>
                      <a:pt x="95" y="132"/>
                      <a:pt x="95" y="132"/>
                    </a:cubicBezTo>
                    <a:cubicBezTo>
                      <a:pt x="95" y="132"/>
                      <a:pt x="95" y="132"/>
                      <a:pt x="95" y="132"/>
                    </a:cubicBezTo>
                    <a:cubicBezTo>
                      <a:pt x="95" y="132"/>
                      <a:pt x="95" y="132"/>
                      <a:pt x="95" y="132"/>
                    </a:cubicBezTo>
                    <a:cubicBezTo>
                      <a:pt x="95" y="132"/>
                      <a:pt x="95" y="132"/>
                      <a:pt x="95" y="132"/>
                    </a:cubicBezTo>
                    <a:cubicBezTo>
                      <a:pt x="95" y="132"/>
                      <a:pt x="95" y="132"/>
                      <a:pt x="95" y="132"/>
                    </a:cubicBezTo>
                    <a:cubicBezTo>
                      <a:pt x="95" y="132"/>
                      <a:pt x="95" y="132"/>
                      <a:pt x="95" y="132"/>
                    </a:cubicBezTo>
                    <a:cubicBezTo>
                      <a:pt x="95" y="132"/>
                      <a:pt x="95" y="132"/>
                      <a:pt x="95" y="132"/>
                    </a:cubicBezTo>
                    <a:cubicBezTo>
                      <a:pt x="95" y="132"/>
                      <a:pt x="95" y="132"/>
                      <a:pt x="95" y="132"/>
                    </a:cubicBezTo>
                    <a:cubicBezTo>
                      <a:pt x="95" y="132"/>
                      <a:pt x="95" y="132"/>
                      <a:pt x="95" y="132"/>
                    </a:cubicBezTo>
                    <a:cubicBezTo>
                      <a:pt x="95" y="131"/>
                      <a:pt x="95" y="131"/>
                      <a:pt x="95" y="131"/>
                    </a:cubicBezTo>
                    <a:cubicBezTo>
                      <a:pt x="94" y="131"/>
                      <a:pt x="94" y="131"/>
                      <a:pt x="94" y="131"/>
                    </a:cubicBezTo>
                    <a:cubicBezTo>
                      <a:pt x="94" y="131"/>
                      <a:pt x="94" y="131"/>
                      <a:pt x="94" y="131"/>
                    </a:cubicBezTo>
                    <a:cubicBezTo>
                      <a:pt x="94" y="131"/>
                      <a:pt x="94" y="131"/>
                      <a:pt x="94" y="131"/>
                    </a:cubicBezTo>
                    <a:cubicBezTo>
                      <a:pt x="94" y="131"/>
                      <a:pt x="94" y="131"/>
                      <a:pt x="94" y="131"/>
                    </a:cubicBezTo>
                    <a:cubicBezTo>
                      <a:pt x="94" y="131"/>
                      <a:pt x="94" y="131"/>
                      <a:pt x="94" y="131"/>
                    </a:cubicBezTo>
                    <a:cubicBezTo>
                      <a:pt x="94" y="131"/>
                      <a:pt x="94" y="131"/>
                      <a:pt x="94" y="131"/>
                    </a:cubicBezTo>
                    <a:cubicBezTo>
                      <a:pt x="94" y="131"/>
                      <a:pt x="94" y="131"/>
                      <a:pt x="94" y="131"/>
                    </a:cubicBezTo>
                    <a:cubicBezTo>
                      <a:pt x="94" y="131"/>
                      <a:pt x="94" y="131"/>
                      <a:pt x="94" y="131"/>
                    </a:cubicBezTo>
                    <a:cubicBezTo>
                      <a:pt x="94" y="131"/>
                      <a:pt x="94" y="131"/>
                      <a:pt x="94" y="131"/>
                    </a:cubicBezTo>
                    <a:cubicBezTo>
                      <a:pt x="94" y="131"/>
                      <a:pt x="94" y="131"/>
                      <a:pt x="94" y="131"/>
                    </a:cubicBezTo>
                    <a:cubicBezTo>
                      <a:pt x="94" y="131"/>
                      <a:pt x="94" y="131"/>
                      <a:pt x="94" y="131"/>
                    </a:cubicBezTo>
                    <a:cubicBezTo>
                      <a:pt x="94" y="131"/>
                      <a:pt x="94" y="131"/>
                      <a:pt x="94" y="131"/>
                    </a:cubicBezTo>
                    <a:cubicBezTo>
                      <a:pt x="94" y="130"/>
                      <a:pt x="94" y="130"/>
                      <a:pt x="94" y="130"/>
                    </a:cubicBezTo>
                    <a:cubicBezTo>
                      <a:pt x="93" y="130"/>
                      <a:pt x="93" y="130"/>
                      <a:pt x="93" y="130"/>
                    </a:cubicBezTo>
                    <a:cubicBezTo>
                      <a:pt x="93" y="130"/>
                      <a:pt x="93" y="130"/>
                      <a:pt x="93" y="130"/>
                    </a:cubicBezTo>
                    <a:cubicBezTo>
                      <a:pt x="93" y="131"/>
                      <a:pt x="93" y="131"/>
                      <a:pt x="93" y="131"/>
                    </a:cubicBezTo>
                    <a:cubicBezTo>
                      <a:pt x="93" y="130"/>
                      <a:pt x="93" y="130"/>
                      <a:pt x="93" y="130"/>
                    </a:cubicBezTo>
                    <a:cubicBezTo>
                      <a:pt x="93" y="130"/>
                      <a:pt x="93" y="130"/>
                      <a:pt x="93" y="130"/>
                    </a:cubicBezTo>
                    <a:cubicBezTo>
                      <a:pt x="93" y="130"/>
                      <a:pt x="93" y="130"/>
                      <a:pt x="93" y="130"/>
                    </a:cubicBezTo>
                    <a:cubicBezTo>
                      <a:pt x="93" y="130"/>
                      <a:pt x="93" y="130"/>
                      <a:pt x="93" y="130"/>
                    </a:cubicBezTo>
                    <a:cubicBezTo>
                      <a:pt x="93" y="130"/>
                      <a:pt x="93" y="130"/>
                      <a:pt x="93" y="130"/>
                    </a:cubicBezTo>
                    <a:cubicBezTo>
                      <a:pt x="93" y="130"/>
                      <a:pt x="93" y="130"/>
                      <a:pt x="93" y="130"/>
                    </a:cubicBezTo>
                    <a:cubicBezTo>
                      <a:pt x="93" y="130"/>
                      <a:pt x="93" y="130"/>
                      <a:pt x="93" y="130"/>
                    </a:cubicBezTo>
                    <a:cubicBezTo>
                      <a:pt x="93" y="130"/>
                      <a:pt x="93" y="130"/>
                      <a:pt x="93" y="130"/>
                    </a:cubicBezTo>
                    <a:cubicBezTo>
                      <a:pt x="93" y="130"/>
                      <a:pt x="93" y="130"/>
                      <a:pt x="93" y="130"/>
                    </a:cubicBezTo>
                    <a:cubicBezTo>
                      <a:pt x="93" y="129"/>
                      <a:pt x="93" y="129"/>
                      <a:pt x="93" y="129"/>
                    </a:cubicBezTo>
                    <a:cubicBezTo>
                      <a:pt x="93" y="129"/>
                      <a:pt x="93" y="129"/>
                      <a:pt x="93" y="129"/>
                    </a:cubicBezTo>
                    <a:cubicBezTo>
                      <a:pt x="92" y="129"/>
                      <a:pt x="92" y="129"/>
                      <a:pt x="92" y="129"/>
                    </a:cubicBezTo>
                    <a:cubicBezTo>
                      <a:pt x="92" y="129"/>
                      <a:pt x="92" y="129"/>
                      <a:pt x="92" y="129"/>
                    </a:cubicBezTo>
                    <a:cubicBezTo>
                      <a:pt x="92" y="129"/>
                      <a:pt x="92" y="129"/>
                      <a:pt x="92" y="129"/>
                    </a:cubicBezTo>
                    <a:cubicBezTo>
                      <a:pt x="92" y="129"/>
                      <a:pt x="92" y="129"/>
                      <a:pt x="92" y="129"/>
                    </a:cubicBezTo>
                    <a:cubicBezTo>
                      <a:pt x="92" y="129"/>
                      <a:pt x="92" y="129"/>
                      <a:pt x="92" y="129"/>
                    </a:cubicBezTo>
                    <a:cubicBezTo>
                      <a:pt x="92" y="129"/>
                      <a:pt x="92" y="129"/>
                      <a:pt x="92" y="129"/>
                    </a:cubicBezTo>
                    <a:cubicBezTo>
                      <a:pt x="92" y="129"/>
                      <a:pt x="92" y="129"/>
                      <a:pt x="92" y="129"/>
                    </a:cubicBezTo>
                    <a:cubicBezTo>
                      <a:pt x="92" y="129"/>
                      <a:pt x="92" y="129"/>
                      <a:pt x="92" y="129"/>
                    </a:cubicBezTo>
                    <a:cubicBezTo>
                      <a:pt x="92" y="129"/>
                      <a:pt x="92" y="129"/>
                      <a:pt x="92" y="129"/>
                    </a:cubicBezTo>
                    <a:cubicBezTo>
                      <a:pt x="91" y="129"/>
                      <a:pt x="91" y="129"/>
                      <a:pt x="91" y="129"/>
                    </a:cubicBezTo>
                    <a:cubicBezTo>
                      <a:pt x="91" y="129"/>
                      <a:pt x="91" y="129"/>
                      <a:pt x="91" y="129"/>
                    </a:cubicBezTo>
                    <a:cubicBezTo>
                      <a:pt x="91" y="129"/>
                      <a:pt x="91" y="129"/>
                      <a:pt x="91" y="129"/>
                    </a:cubicBezTo>
                    <a:cubicBezTo>
                      <a:pt x="91" y="129"/>
                      <a:pt x="91" y="129"/>
                      <a:pt x="91" y="129"/>
                    </a:cubicBezTo>
                    <a:cubicBezTo>
                      <a:pt x="91" y="129"/>
                      <a:pt x="91" y="129"/>
                      <a:pt x="91" y="129"/>
                    </a:cubicBezTo>
                    <a:cubicBezTo>
                      <a:pt x="91" y="130"/>
                      <a:pt x="91" y="130"/>
                      <a:pt x="91" y="130"/>
                    </a:cubicBezTo>
                    <a:cubicBezTo>
                      <a:pt x="91" y="130"/>
                      <a:pt x="91" y="130"/>
                      <a:pt x="91" y="130"/>
                    </a:cubicBezTo>
                    <a:cubicBezTo>
                      <a:pt x="92" y="130"/>
                      <a:pt x="92" y="130"/>
                      <a:pt x="92" y="130"/>
                    </a:cubicBezTo>
                    <a:cubicBezTo>
                      <a:pt x="91" y="130"/>
                      <a:pt x="91" y="130"/>
                      <a:pt x="91" y="130"/>
                    </a:cubicBezTo>
                    <a:cubicBezTo>
                      <a:pt x="92" y="130"/>
                      <a:pt x="92" y="130"/>
                      <a:pt x="92" y="130"/>
                    </a:cubicBezTo>
                    <a:cubicBezTo>
                      <a:pt x="92" y="130"/>
                      <a:pt x="92" y="130"/>
                      <a:pt x="92" y="130"/>
                    </a:cubicBezTo>
                    <a:cubicBezTo>
                      <a:pt x="92" y="130"/>
                      <a:pt x="92" y="130"/>
                      <a:pt x="92" y="130"/>
                    </a:cubicBezTo>
                    <a:cubicBezTo>
                      <a:pt x="92" y="130"/>
                      <a:pt x="92" y="130"/>
                      <a:pt x="92" y="130"/>
                    </a:cubicBezTo>
                    <a:cubicBezTo>
                      <a:pt x="92" y="130"/>
                      <a:pt x="92" y="130"/>
                      <a:pt x="92" y="130"/>
                    </a:cubicBezTo>
                    <a:cubicBezTo>
                      <a:pt x="92" y="130"/>
                      <a:pt x="92" y="130"/>
                      <a:pt x="92" y="130"/>
                    </a:cubicBezTo>
                    <a:cubicBezTo>
                      <a:pt x="92" y="131"/>
                      <a:pt x="92" y="131"/>
                      <a:pt x="92" y="131"/>
                    </a:cubicBezTo>
                    <a:cubicBezTo>
                      <a:pt x="92" y="131"/>
                      <a:pt x="92" y="131"/>
                      <a:pt x="92" y="131"/>
                    </a:cubicBezTo>
                    <a:cubicBezTo>
                      <a:pt x="92" y="131"/>
                      <a:pt x="92" y="131"/>
                      <a:pt x="92" y="131"/>
                    </a:cubicBezTo>
                    <a:cubicBezTo>
                      <a:pt x="92" y="131"/>
                      <a:pt x="92" y="131"/>
                      <a:pt x="92" y="131"/>
                    </a:cubicBezTo>
                    <a:cubicBezTo>
                      <a:pt x="92" y="131"/>
                      <a:pt x="92" y="131"/>
                      <a:pt x="92" y="131"/>
                    </a:cubicBezTo>
                    <a:cubicBezTo>
                      <a:pt x="93" y="132"/>
                      <a:pt x="93" y="132"/>
                      <a:pt x="93" y="132"/>
                    </a:cubicBezTo>
                    <a:cubicBezTo>
                      <a:pt x="93" y="132"/>
                      <a:pt x="93" y="132"/>
                      <a:pt x="93" y="132"/>
                    </a:cubicBezTo>
                    <a:cubicBezTo>
                      <a:pt x="93" y="132"/>
                      <a:pt x="93" y="132"/>
                      <a:pt x="93" y="132"/>
                    </a:cubicBezTo>
                    <a:cubicBezTo>
                      <a:pt x="93" y="132"/>
                      <a:pt x="93" y="132"/>
                      <a:pt x="93" y="132"/>
                    </a:cubicBezTo>
                    <a:cubicBezTo>
                      <a:pt x="94" y="132"/>
                      <a:pt x="94" y="132"/>
                      <a:pt x="94" y="132"/>
                    </a:cubicBezTo>
                    <a:cubicBezTo>
                      <a:pt x="94" y="132"/>
                      <a:pt x="94" y="132"/>
                      <a:pt x="94" y="132"/>
                    </a:cubicBezTo>
                    <a:cubicBezTo>
                      <a:pt x="94" y="133"/>
                      <a:pt x="94" y="133"/>
                      <a:pt x="94" y="133"/>
                    </a:cubicBezTo>
                    <a:cubicBezTo>
                      <a:pt x="94" y="133"/>
                      <a:pt x="94" y="133"/>
                      <a:pt x="94" y="133"/>
                    </a:cubicBezTo>
                    <a:cubicBezTo>
                      <a:pt x="94" y="133"/>
                      <a:pt x="94" y="133"/>
                      <a:pt x="94" y="133"/>
                    </a:cubicBezTo>
                    <a:cubicBezTo>
                      <a:pt x="94" y="133"/>
                      <a:pt x="94" y="133"/>
                      <a:pt x="94" y="133"/>
                    </a:cubicBezTo>
                    <a:cubicBezTo>
                      <a:pt x="94" y="133"/>
                      <a:pt x="94" y="133"/>
                      <a:pt x="94" y="133"/>
                    </a:cubicBezTo>
                    <a:cubicBezTo>
                      <a:pt x="94" y="133"/>
                      <a:pt x="94" y="133"/>
                      <a:pt x="94" y="133"/>
                    </a:cubicBezTo>
                    <a:cubicBezTo>
                      <a:pt x="94" y="133"/>
                      <a:pt x="94" y="133"/>
                      <a:pt x="94" y="133"/>
                    </a:cubicBezTo>
                    <a:cubicBezTo>
                      <a:pt x="94" y="133"/>
                      <a:pt x="94" y="133"/>
                      <a:pt x="94" y="133"/>
                    </a:cubicBezTo>
                    <a:cubicBezTo>
                      <a:pt x="94" y="133"/>
                      <a:pt x="94" y="133"/>
                      <a:pt x="94" y="133"/>
                    </a:cubicBezTo>
                    <a:cubicBezTo>
                      <a:pt x="94" y="133"/>
                      <a:pt x="94" y="133"/>
                      <a:pt x="94" y="133"/>
                    </a:cubicBezTo>
                    <a:cubicBezTo>
                      <a:pt x="95" y="134"/>
                      <a:pt x="95" y="134"/>
                      <a:pt x="95" y="134"/>
                    </a:cubicBezTo>
                    <a:cubicBezTo>
                      <a:pt x="95" y="134"/>
                      <a:pt x="95" y="134"/>
                      <a:pt x="95" y="134"/>
                    </a:cubicBezTo>
                    <a:cubicBezTo>
                      <a:pt x="95" y="134"/>
                      <a:pt x="95" y="134"/>
                      <a:pt x="95" y="134"/>
                    </a:cubicBezTo>
                    <a:cubicBezTo>
                      <a:pt x="95" y="134"/>
                      <a:pt x="95" y="134"/>
                      <a:pt x="95" y="134"/>
                    </a:cubicBezTo>
                    <a:cubicBezTo>
                      <a:pt x="95" y="134"/>
                      <a:pt x="95" y="134"/>
                      <a:pt x="95" y="134"/>
                    </a:cubicBezTo>
                    <a:cubicBezTo>
                      <a:pt x="95" y="134"/>
                      <a:pt x="95" y="134"/>
                      <a:pt x="95" y="134"/>
                    </a:cubicBezTo>
                    <a:cubicBezTo>
                      <a:pt x="95" y="134"/>
                      <a:pt x="95" y="134"/>
                      <a:pt x="95" y="134"/>
                    </a:cubicBezTo>
                    <a:cubicBezTo>
                      <a:pt x="95" y="134"/>
                      <a:pt x="95" y="134"/>
                      <a:pt x="95" y="134"/>
                    </a:cubicBezTo>
                    <a:cubicBezTo>
                      <a:pt x="95" y="134"/>
                      <a:pt x="95" y="134"/>
                      <a:pt x="95" y="134"/>
                    </a:cubicBezTo>
                    <a:cubicBezTo>
                      <a:pt x="95" y="134"/>
                      <a:pt x="95" y="134"/>
                      <a:pt x="95" y="134"/>
                    </a:cubicBezTo>
                    <a:cubicBezTo>
                      <a:pt x="95" y="134"/>
                      <a:pt x="95" y="134"/>
                      <a:pt x="95" y="134"/>
                    </a:cubicBezTo>
                    <a:cubicBezTo>
                      <a:pt x="95" y="134"/>
                      <a:pt x="95" y="134"/>
                      <a:pt x="95" y="134"/>
                    </a:cubicBezTo>
                    <a:cubicBezTo>
                      <a:pt x="95" y="135"/>
                      <a:pt x="95" y="135"/>
                      <a:pt x="95" y="135"/>
                    </a:cubicBezTo>
                    <a:cubicBezTo>
                      <a:pt x="95" y="135"/>
                      <a:pt x="95" y="135"/>
                      <a:pt x="95" y="135"/>
                    </a:cubicBezTo>
                    <a:cubicBezTo>
                      <a:pt x="95" y="134"/>
                      <a:pt x="95" y="134"/>
                      <a:pt x="95" y="134"/>
                    </a:cubicBezTo>
                    <a:cubicBezTo>
                      <a:pt x="95" y="134"/>
                      <a:pt x="95" y="134"/>
                      <a:pt x="95" y="134"/>
                    </a:cubicBezTo>
                    <a:cubicBezTo>
                      <a:pt x="94" y="134"/>
                      <a:pt x="94" y="134"/>
                      <a:pt x="94" y="134"/>
                    </a:cubicBezTo>
                    <a:cubicBezTo>
                      <a:pt x="94" y="134"/>
                      <a:pt x="94" y="134"/>
                      <a:pt x="94" y="134"/>
                    </a:cubicBezTo>
                    <a:cubicBezTo>
                      <a:pt x="94" y="135"/>
                      <a:pt x="94" y="135"/>
                      <a:pt x="94" y="135"/>
                    </a:cubicBezTo>
                    <a:cubicBezTo>
                      <a:pt x="94" y="135"/>
                      <a:pt x="94" y="135"/>
                      <a:pt x="94" y="135"/>
                    </a:cubicBezTo>
                    <a:cubicBezTo>
                      <a:pt x="94" y="135"/>
                      <a:pt x="94" y="135"/>
                      <a:pt x="94" y="135"/>
                    </a:cubicBezTo>
                    <a:cubicBezTo>
                      <a:pt x="95" y="135"/>
                      <a:pt x="95" y="135"/>
                      <a:pt x="95" y="135"/>
                    </a:cubicBezTo>
                    <a:cubicBezTo>
                      <a:pt x="94" y="135"/>
                      <a:pt x="94" y="135"/>
                      <a:pt x="94" y="135"/>
                    </a:cubicBezTo>
                    <a:cubicBezTo>
                      <a:pt x="95" y="135"/>
                      <a:pt x="95" y="135"/>
                      <a:pt x="95" y="135"/>
                    </a:cubicBezTo>
                    <a:cubicBezTo>
                      <a:pt x="95" y="135"/>
                      <a:pt x="95" y="135"/>
                      <a:pt x="95" y="135"/>
                    </a:cubicBezTo>
                    <a:cubicBezTo>
                      <a:pt x="95" y="136"/>
                      <a:pt x="95" y="136"/>
                      <a:pt x="95" y="136"/>
                    </a:cubicBezTo>
                    <a:cubicBezTo>
                      <a:pt x="95" y="136"/>
                      <a:pt x="95" y="136"/>
                      <a:pt x="95" y="136"/>
                    </a:cubicBezTo>
                    <a:cubicBezTo>
                      <a:pt x="95" y="136"/>
                      <a:pt x="95" y="136"/>
                      <a:pt x="95" y="136"/>
                    </a:cubicBezTo>
                    <a:cubicBezTo>
                      <a:pt x="95" y="136"/>
                      <a:pt x="95" y="136"/>
                      <a:pt x="95" y="136"/>
                    </a:cubicBezTo>
                    <a:cubicBezTo>
                      <a:pt x="95" y="136"/>
                      <a:pt x="95" y="136"/>
                      <a:pt x="95" y="136"/>
                    </a:cubicBezTo>
                    <a:cubicBezTo>
                      <a:pt x="95" y="136"/>
                      <a:pt x="95" y="136"/>
                      <a:pt x="95" y="136"/>
                    </a:cubicBezTo>
                    <a:cubicBezTo>
                      <a:pt x="95" y="136"/>
                      <a:pt x="95" y="136"/>
                      <a:pt x="95" y="136"/>
                    </a:cubicBezTo>
                    <a:cubicBezTo>
                      <a:pt x="95" y="136"/>
                      <a:pt x="95" y="136"/>
                      <a:pt x="95" y="136"/>
                    </a:cubicBezTo>
                    <a:cubicBezTo>
                      <a:pt x="95" y="136"/>
                      <a:pt x="95" y="136"/>
                      <a:pt x="95" y="136"/>
                    </a:cubicBezTo>
                    <a:cubicBezTo>
                      <a:pt x="95" y="137"/>
                      <a:pt x="95" y="137"/>
                      <a:pt x="95" y="137"/>
                    </a:cubicBezTo>
                    <a:cubicBezTo>
                      <a:pt x="96" y="137"/>
                      <a:pt x="96" y="137"/>
                      <a:pt x="96" y="137"/>
                    </a:cubicBezTo>
                    <a:cubicBezTo>
                      <a:pt x="96" y="137"/>
                      <a:pt x="96" y="137"/>
                      <a:pt x="96" y="137"/>
                    </a:cubicBezTo>
                    <a:cubicBezTo>
                      <a:pt x="96" y="138"/>
                      <a:pt x="96" y="138"/>
                      <a:pt x="96" y="138"/>
                    </a:cubicBezTo>
                    <a:cubicBezTo>
                      <a:pt x="96" y="138"/>
                      <a:pt x="96" y="138"/>
                      <a:pt x="96" y="138"/>
                    </a:cubicBezTo>
                    <a:cubicBezTo>
                      <a:pt x="96" y="138"/>
                      <a:pt x="96" y="138"/>
                      <a:pt x="96" y="138"/>
                    </a:cubicBezTo>
                    <a:cubicBezTo>
                      <a:pt x="96" y="138"/>
                      <a:pt x="96" y="138"/>
                      <a:pt x="96" y="138"/>
                    </a:cubicBezTo>
                    <a:cubicBezTo>
                      <a:pt x="96" y="137"/>
                      <a:pt x="96" y="137"/>
                      <a:pt x="96" y="137"/>
                    </a:cubicBezTo>
                    <a:cubicBezTo>
                      <a:pt x="96" y="137"/>
                      <a:pt x="96" y="137"/>
                      <a:pt x="96" y="137"/>
                    </a:cubicBezTo>
                    <a:cubicBezTo>
                      <a:pt x="96" y="137"/>
                      <a:pt x="96" y="137"/>
                      <a:pt x="96" y="137"/>
                    </a:cubicBezTo>
                    <a:cubicBezTo>
                      <a:pt x="96" y="137"/>
                      <a:pt x="96" y="137"/>
                      <a:pt x="96" y="137"/>
                    </a:cubicBezTo>
                    <a:cubicBezTo>
                      <a:pt x="96" y="137"/>
                      <a:pt x="96" y="137"/>
                      <a:pt x="96" y="137"/>
                    </a:cubicBezTo>
                    <a:cubicBezTo>
                      <a:pt x="96" y="137"/>
                      <a:pt x="96" y="137"/>
                      <a:pt x="96" y="137"/>
                    </a:cubicBezTo>
                    <a:cubicBezTo>
                      <a:pt x="96" y="137"/>
                      <a:pt x="96" y="137"/>
                      <a:pt x="96" y="137"/>
                    </a:cubicBezTo>
                    <a:cubicBezTo>
                      <a:pt x="96" y="137"/>
                      <a:pt x="96" y="137"/>
                      <a:pt x="96" y="137"/>
                    </a:cubicBezTo>
                    <a:cubicBezTo>
                      <a:pt x="96" y="137"/>
                      <a:pt x="96" y="137"/>
                      <a:pt x="96" y="137"/>
                    </a:cubicBezTo>
                    <a:cubicBezTo>
                      <a:pt x="96" y="137"/>
                      <a:pt x="96" y="137"/>
                      <a:pt x="96" y="137"/>
                    </a:cubicBezTo>
                    <a:cubicBezTo>
                      <a:pt x="96" y="137"/>
                      <a:pt x="96" y="137"/>
                      <a:pt x="96" y="137"/>
                    </a:cubicBezTo>
                    <a:cubicBezTo>
                      <a:pt x="96" y="136"/>
                      <a:pt x="96" y="136"/>
                      <a:pt x="96" y="136"/>
                    </a:cubicBezTo>
                    <a:cubicBezTo>
                      <a:pt x="96" y="136"/>
                      <a:pt x="96" y="136"/>
                      <a:pt x="96" y="136"/>
                    </a:cubicBezTo>
                    <a:cubicBezTo>
                      <a:pt x="96" y="136"/>
                      <a:pt x="96" y="136"/>
                      <a:pt x="96" y="136"/>
                    </a:cubicBezTo>
                    <a:cubicBezTo>
                      <a:pt x="96" y="136"/>
                      <a:pt x="96" y="136"/>
                      <a:pt x="96" y="136"/>
                    </a:cubicBezTo>
                    <a:cubicBezTo>
                      <a:pt x="96" y="136"/>
                      <a:pt x="96" y="136"/>
                      <a:pt x="96" y="136"/>
                    </a:cubicBezTo>
                    <a:cubicBezTo>
                      <a:pt x="96" y="136"/>
                      <a:pt x="96" y="136"/>
                      <a:pt x="96" y="136"/>
                    </a:cubicBezTo>
                    <a:cubicBezTo>
                      <a:pt x="95" y="136"/>
                      <a:pt x="95" y="136"/>
                      <a:pt x="95" y="136"/>
                    </a:cubicBezTo>
                    <a:cubicBezTo>
                      <a:pt x="96" y="136"/>
                      <a:pt x="96" y="136"/>
                      <a:pt x="96" y="136"/>
                    </a:cubicBezTo>
                    <a:cubicBezTo>
                      <a:pt x="95" y="135"/>
                      <a:pt x="95" y="135"/>
                      <a:pt x="95" y="135"/>
                    </a:cubicBezTo>
                    <a:cubicBezTo>
                      <a:pt x="95" y="135"/>
                      <a:pt x="95" y="135"/>
                      <a:pt x="95" y="135"/>
                    </a:cubicBezTo>
                    <a:cubicBezTo>
                      <a:pt x="95" y="135"/>
                      <a:pt x="95" y="135"/>
                      <a:pt x="95" y="135"/>
                    </a:cubicBezTo>
                    <a:cubicBezTo>
                      <a:pt x="95" y="135"/>
                      <a:pt x="95" y="135"/>
                      <a:pt x="95" y="135"/>
                    </a:cubicBezTo>
                    <a:cubicBezTo>
                      <a:pt x="96" y="135"/>
                      <a:pt x="96" y="135"/>
                      <a:pt x="96" y="135"/>
                    </a:cubicBezTo>
                    <a:cubicBezTo>
                      <a:pt x="95" y="135"/>
                      <a:pt x="95" y="135"/>
                      <a:pt x="95" y="135"/>
                    </a:cubicBezTo>
                    <a:cubicBezTo>
                      <a:pt x="96" y="135"/>
                      <a:pt x="96" y="135"/>
                      <a:pt x="96" y="135"/>
                    </a:cubicBezTo>
                    <a:cubicBezTo>
                      <a:pt x="96" y="135"/>
                      <a:pt x="96" y="135"/>
                      <a:pt x="96" y="135"/>
                    </a:cubicBezTo>
                    <a:cubicBezTo>
                      <a:pt x="96" y="135"/>
                      <a:pt x="96" y="135"/>
                      <a:pt x="96" y="135"/>
                    </a:cubicBezTo>
                    <a:cubicBezTo>
                      <a:pt x="96" y="135"/>
                      <a:pt x="96" y="135"/>
                      <a:pt x="96" y="135"/>
                    </a:cubicBezTo>
                    <a:cubicBezTo>
                      <a:pt x="96" y="134"/>
                      <a:pt x="96" y="134"/>
                      <a:pt x="96" y="134"/>
                    </a:cubicBezTo>
                    <a:cubicBezTo>
                      <a:pt x="96" y="134"/>
                      <a:pt x="96" y="134"/>
                      <a:pt x="96" y="134"/>
                    </a:cubicBezTo>
                    <a:cubicBezTo>
                      <a:pt x="96" y="134"/>
                      <a:pt x="96" y="134"/>
                      <a:pt x="96" y="134"/>
                    </a:cubicBezTo>
                    <a:cubicBezTo>
                      <a:pt x="96" y="134"/>
                      <a:pt x="96" y="134"/>
                      <a:pt x="96" y="134"/>
                    </a:cubicBezTo>
                    <a:cubicBezTo>
                      <a:pt x="96" y="134"/>
                      <a:pt x="96" y="134"/>
                      <a:pt x="96" y="134"/>
                    </a:cubicBezTo>
                    <a:cubicBezTo>
                      <a:pt x="97" y="134"/>
                      <a:pt x="97" y="134"/>
                      <a:pt x="97" y="134"/>
                    </a:cubicBezTo>
                    <a:cubicBezTo>
                      <a:pt x="97" y="134"/>
                      <a:pt x="97" y="134"/>
                      <a:pt x="97" y="134"/>
                    </a:cubicBezTo>
                    <a:cubicBezTo>
                      <a:pt x="97" y="134"/>
                      <a:pt x="97" y="134"/>
                      <a:pt x="97" y="134"/>
                    </a:cubicBezTo>
                    <a:cubicBezTo>
                      <a:pt x="97" y="134"/>
                      <a:pt x="97" y="134"/>
                      <a:pt x="97" y="134"/>
                    </a:cubicBezTo>
                    <a:cubicBezTo>
                      <a:pt x="96" y="134"/>
                      <a:pt x="96" y="134"/>
                      <a:pt x="96" y="134"/>
                    </a:cubicBezTo>
                    <a:cubicBezTo>
                      <a:pt x="96" y="134"/>
                      <a:pt x="96" y="134"/>
                      <a:pt x="96" y="134"/>
                    </a:cubicBezTo>
                    <a:cubicBezTo>
                      <a:pt x="96" y="134"/>
                      <a:pt x="96" y="134"/>
                      <a:pt x="96" y="134"/>
                    </a:cubicBezTo>
                    <a:lnTo>
                      <a:pt x="96" y="133"/>
                    </a:lnTo>
                    <a:close/>
                    <a:moveTo>
                      <a:pt x="103" y="146"/>
                    </a:moveTo>
                    <a:cubicBezTo>
                      <a:pt x="103" y="146"/>
                      <a:pt x="103" y="146"/>
                      <a:pt x="103" y="146"/>
                    </a:cubicBezTo>
                    <a:cubicBezTo>
                      <a:pt x="103" y="146"/>
                      <a:pt x="103" y="146"/>
                      <a:pt x="103" y="146"/>
                    </a:cubicBezTo>
                    <a:cubicBezTo>
                      <a:pt x="103" y="146"/>
                      <a:pt x="103" y="146"/>
                      <a:pt x="103" y="146"/>
                    </a:cubicBezTo>
                    <a:cubicBezTo>
                      <a:pt x="103" y="146"/>
                      <a:pt x="103" y="146"/>
                      <a:pt x="103" y="146"/>
                    </a:cubicBezTo>
                    <a:close/>
                    <a:moveTo>
                      <a:pt x="97" y="139"/>
                    </a:moveTo>
                    <a:cubicBezTo>
                      <a:pt x="97" y="139"/>
                      <a:pt x="97" y="139"/>
                      <a:pt x="97" y="139"/>
                    </a:cubicBezTo>
                    <a:cubicBezTo>
                      <a:pt x="97" y="139"/>
                      <a:pt x="97" y="139"/>
                      <a:pt x="97" y="139"/>
                    </a:cubicBezTo>
                    <a:cubicBezTo>
                      <a:pt x="97" y="139"/>
                      <a:pt x="97" y="139"/>
                      <a:pt x="97" y="139"/>
                    </a:cubicBezTo>
                    <a:cubicBezTo>
                      <a:pt x="97" y="138"/>
                      <a:pt x="97" y="138"/>
                      <a:pt x="97" y="138"/>
                    </a:cubicBezTo>
                    <a:cubicBezTo>
                      <a:pt x="97" y="138"/>
                      <a:pt x="97" y="138"/>
                      <a:pt x="97" y="138"/>
                    </a:cubicBezTo>
                    <a:cubicBezTo>
                      <a:pt x="97" y="138"/>
                      <a:pt x="97" y="138"/>
                      <a:pt x="97" y="138"/>
                    </a:cubicBezTo>
                    <a:cubicBezTo>
                      <a:pt x="97" y="138"/>
                      <a:pt x="97" y="138"/>
                      <a:pt x="97" y="138"/>
                    </a:cubicBezTo>
                    <a:cubicBezTo>
                      <a:pt x="97" y="138"/>
                      <a:pt x="97" y="138"/>
                      <a:pt x="97" y="138"/>
                    </a:cubicBezTo>
                    <a:cubicBezTo>
                      <a:pt x="97" y="138"/>
                      <a:pt x="97" y="138"/>
                      <a:pt x="97" y="138"/>
                    </a:cubicBezTo>
                    <a:cubicBezTo>
                      <a:pt x="97" y="138"/>
                      <a:pt x="97" y="138"/>
                      <a:pt x="97" y="138"/>
                    </a:cubicBezTo>
                    <a:cubicBezTo>
                      <a:pt x="97" y="138"/>
                      <a:pt x="97" y="138"/>
                      <a:pt x="97" y="138"/>
                    </a:cubicBezTo>
                    <a:cubicBezTo>
                      <a:pt x="98" y="138"/>
                      <a:pt x="98" y="138"/>
                      <a:pt x="98" y="138"/>
                    </a:cubicBezTo>
                    <a:cubicBezTo>
                      <a:pt x="98" y="138"/>
                      <a:pt x="98" y="138"/>
                      <a:pt x="98" y="138"/>
                    </a:cubicBezTo>
                    <a:cubicBezTo>
                      <a:pt x="98" y="137"/>
                      <a:pt x="98" y="137"/>
                      <a:pt x="98" y="137"/>
                    </a:cubicBezTo>
                    <a:cubicBezTo>
                      <a:pt x="98" y="137"/>
                      <a:pt x="98" y="137"/>
                      <a:pt x="98" y="137"/>
                    </a:cubicBezTo>
                    <a:cubicBezTo>
                      <a:pt x="98" y="137"/>
                      <a:pt x="98" y="137"/>
                      <a:pt x="98" y="137"/>
                    </a:cubicBezTo>
                    <a:cubicBezTo>
                      <a:pt x="98" y="137"/>
                      <a:pt x="98" y="137"/>
                      <a:pt x="98" y="137"/>
                    </a:cubicBezTo>
                    <a:cubicBezTo>
                      <a:pt x="98" y="137"/>
                      <a:pt x="98" y="137"/>
                      <a:pt x="98" y="137"/>
                    </a:cubicBezTo>
                    <a:cubicBezTo>
                      <a:pt x="98" y="137"/>
                      <a:pt x="98" y="137"/>
                      <a:pt x="98" y="137"/>
                    </a:cubicBezTo>
                    <a:cubicBezTo>
                      <a:pt x="98" y="137"/>
                      <a:pt x="98" y="137"/>
                      <a:pt x="98" y="137"/>
                    </a:cubicBezTo>
                    <a:cubicBezTo>
                      <a:pt x="98" y="137"/>
                      <a:pt x="98" y="137"/>
                      <a:pt x="98" y="137"/>
                    </a:cubicBezTo>
                    <a:cubicBezTo>
                      <a:pt x="98" y="137"/>
                      <a:pt x="98" y="137"/>
                      <a:pt x="98" y="137"/>
                    </a:cubicBezTo>
                    <a:cubicBezTo>
                      <a:pt x="98" y="137"/>
                      <a:pt x="98" y="137"/>
                      <a:pt x="98" y="137"/>
                    </a:cubicBezTo>
                    <a:cubicBezTo>
                      <a:pt x="98" y="137"/>
                      <a:pt x="98" y="137"/>
                      <a:pt x="98" y="137"/>
                    </a:cubicBezTo>
                    <a:cubicBezTo>
                      <a:pt x="98" y="137"/>
                      <a:pt x="98" y="137"/>
                      <a:pt x="98" y="137"/>
                    </a:cubicBezTo>
                    <a:cubicBezTo>
                      <a:pt x="98" y="137"/>
                      <a:pt x="98" y="137"/>
                      <a:pt x="98" y="137"/>
                    </a:cubicBezTo>
                    <a:cubicBezTo>
                      <a:pt x="99" y="137"/>
                      <a:pt x="99" y="137"/>
                      <a:pt x="99" y="137"/>
                    </a:cubicBezTo>
                    <a:cubicBezTo>
                      <a:pt x="99" y="138"/>
                      <a:pt x="99" y="138"/>
                      <a:pt x="99" y="138"/>
                    </a:cubicBezTo>
                    <a:cubicBezTo>
                      <a:pt x="99" y="138"/>
                      <a:pt x="99" y="138"/>
                      <a:pt x="99" y="138"/>
                    </a:cubicBezTo>
                    <a:cubicBezTo>
                      <a:pt x="99" y="138"/>
                      <a:pt x="99" y="138"/>
                      <a:pt x="99" y="138"/>
                    </a:cubicBezTo>
                    <a:cubicBezTo>
                      <a:pt x="99" y="138"/>
                      <a:pt x="99" y="138"/>
                      <a:pt x="99" y="138"/>
                    </a:cubicBezTo>
                    <a:cubicBezTo>
                      <a:pt x="100" y="138"/>
                      <a:pt x="100" y="138"/>
                      <a:pt x="100" y="138"/>
                    </a:cubicBezTo>
                    <a:cubicBezTo>
                      <a:pt x="99" y="139"/>
                      <a:pt x="99" y="139"/>
                      <a:pt x="99" y="139"/>
                    </a:cubicBezTo>
                    <a:cubicBezTo>
                      <a:pt x="99" y="138"/>
                      <a:pt x="99" y="138"/>
                      <a:pt x="99" y="138"/>
                    </a:cubicBezTo>
                    <a:cubicBezTo>
                      <a:pt x="99" y="138"/>
                      <a:pt x="99" y="138"/>
                      <a:pt x="99" y="138"/>
                    </a:cubicBezTo>
                    <a:cubicBezTo>
                      <a:pt x="99" y="138"/>
                      <a:pt x="99" y="138"/>
                      <a:pt x="99" y="138"/>
                    </a:cubicBezTo>
                    <a:cubicBezTo>
                      <a:pt x="99" y="139"/>
                      <a:pt x="99" y="139"/>
                      <a:pt x="99" y="139"/>
                    </a:cubicBezTo>
                    <a:cubicBezTo>
                      <a:pt x="99" y="139"/>
                      <a:pt x="99" y="139"/>
                      <a:pt x="99" y="139"/>
                    </a:cubicBezTo>
                    <a:cubicBezTo>
                      <a:pt x="99" y="139"/>
                      <a:pt x="99" y="139"/>
                      <a:pt x="99" y="139"/>
                    </a:cubicBezTo>
                    <a:cubicBezTo>
                      <a:pt x="99" y="139"/>
                      <a:pt x="99" y="139"/>
                      <a:pt x="99" y="139"/>
                    </a:cubicBezTo>
                    <a:cubicBezTo>
                      <a:pt x="100" y="139"/>
                      <a:pt x="100" y="139"/>
                      <a:pt x="100" y="139"/>
                    </a:cubicBezTo>
                    <a:cubicBezTo>
                      <a:pt x="100" y="139"/>
                      <a:pt x="100" y="139"/>
                      <a:pt x="100" y="139"/>
                    </a:cubicBezTo>
                    <a:cubicBezTo>
                      <a:pt x="100" y="139"/>
                      <a:pt x="100" y="139"/>
                      <a:pt x="100" y="139"/>
                    </a:cubicBezTo>
                    <a:cubicBezTo>
                      <a:pt x="100" y="139"/>
                      <a:pt x="100" y="139"/>
                      <a:pt x="100" y="139"/>
                    </a:cubicBezTo>
                    <a:cubicBezTo>
                      <a:pt x="100" y="140"/>
                      <a:pt x="100" y="140"/>
                      <a:pt x="100" y="140"/>
                    </a:cubicBezTo>
                    <a:cubicBezTo>
                      <a:pt x="100" y="139"/>
                      <a:pt x="100" y="139"/>
                      <a:pt x="100" y="139"/>
                    </a:cubicBezTo>
                    <a:cubicBezTo>
                      <a:pt x="100" y="140"/>
                      <a:pt x="100" y="140"/>
                      <a:pt x="100" y="140"/>
                    </a:cubicBezTo>
                    <a:cubicBezTo>
                      <a:pt x="100" y="140"/>
                      <a:pt x="100" y="140"/>
                      <a:pt x="100" y="140"/>
                    </a:cubicBezTo>
                    <a:cubicBezTo>
                      <a:pt x="99" y="140"/>
                      <a:pt x="99" y="140"/>
                      <a:pt x="99" y="140"/>
                    </a:cubicBezTo>
                    <a:cubicBezTo>
                      <a:pt x="99" y="139"/>
                      <a:pt x="99" y="139"/>
                      <a:pt x="99" y="139"/>
                    </a:cubicBezTo>
                    <a:cubicBezTo>
                      <a:pt x="99" y="139"/>
                      <a:pt x="99" y="139"/>
                      <a:pt x="99" y="139"/>
                    </a:cubicBezTo>
                    <a:cubicBezTo>
                      <a:pt x="99" y="139"/>
                      <a:pt x="99" y="139"/>
                      <a:pt x="99" y="139"/>
                    </a:cubicBezTo>
                    <a:cubicBezTo>
                      <a:pt x="99" y="139"/>
                      <a:pt x="99" y="139"/>
                      <a:pt x="99" y="139"/>
                    </a:cubicBezTo>
                    <a:cubicBezTo>
                      <a:pt x="99" y="139"/>
                      <a:pt x="99" y="139"/>
                      <a:pt x="99" y="139"/>
                    </a:cubicBezTo>
                    <a:cubicBezTo>
                      <a:pt x="99" y="140"/>
                      <a:pt x="99" y="140"/>
                      <a:pt x="99" y="140"/>
                    </a:cubicBezTo>
                    <a:cubicBezTo>
                      <a:pt x="99" y="140"/>
                      <a:pt x="99" y="140"/>
                      <a:pt x="99" y="140"/>
                    </a:cubicBezTo>
                    <a:cubicBezTo>
                      <a:pt x="99" y="140"/>
                      <a:pt x="99" y="140"/>
                      <a:pt x="99" y="140"/>
                    </a:cubicBezTo>
                    <a:cubicBezTo>
                      <a:pt x="99" y="140"/>
                      <a:pt x="99" y="140"/>
                      <a:pt x="99" y="140"/>
                    </a:cubicBezTo>
                    <a:cubicBezTo>
                      <a:pt x="99" y="140"/>
                      <a:pt x="99" y="140"/>
                      <a:pt x="99" y="140"/>
                    </a:cubicBezTo>
                    <a:cubicBezTo>
                      <a:pt x="99" y="140"/>
                      <a:pt x="99" y="140"/>
                      <a:pt x="99" y="140"/>
                    </a:cubicBezTo>
                    <a:cubicBezTo>
                      <a:pt x="98" y="140"/>
                      <a:pt x="98" y="140"/>
                      <a:pt x="98" y="140"/>
                    </a:cubicBezTo>
                    <a:cubicBezTo>
                      <a:pt x="98" y="140"/>
                      <a:pt x="98" y="140"/>
                      <a:pt x="98" y="140"/>
                    </a:cubicBezTo>
                    <a:cubicBezTo>
                      <a:pt x="98" y="140"/>
                      <a:pt x="98" y="140"/>
                      <a:pt x="98" y="140"/>
                    </a:cubicBezTo>
                    <a:cubicBezTo>
                      <a:pt x="98" y="139"/>
                      <a:pt x="98" y="139"/>
                      <a:pt x="98" y="139"/>
                    </a:cubicBezTo>
                    <a:cubicBezTo>
                      <a:pt x="99" y="139"/>
                      <a:pt x="99" y="139"/>
                      <a:pt x="99" y="139"/>
                    </a:cubicBezTo>
                    <a:cubicBezTo>
                      <a:pt x="99" y="139"/>
                      <a:pt x="99" y="139"/>
                      <a:pt x="99" y="139"/>
                    </a:cubicBezTo>
                    <a:cubicBezTo>
                      <a:pt x="99" y="139"/>
                      <a:pt x="99" y="139"/>
                      <a:pt x="99" y="139"/>
                    </a:cubicBezTo>
                    <a:cubicBezTo>
                      <a:pt x="98" y="139"/>
                      <a:pt x="98" y="139"/>
                      <a:pt x="98" y="139"/>
                    </a:cubicBezTo>
                    <a:cubicBezTo>
                      <a:pt x="98" y="139"/>
                      <a:pt x="98" y="139"/>
                      <a:pt x="98" y="139"/>
                    </a:cubicBezTo>
                    <a:cubicBezTo>
                      <a:pt x="98" y="139"/>
                      <a:pt x="98" y="139"/>
                      <a:pt x="98" y="139"/>
                    </a:cubicBezTo>
                    <a:cubicBezTo>
                      <a:pt x="98" y="139"/>
                      <a:pt x="98" y="139"/>
                      <a:pt x="98" y="139"/>
                    </a:cubicBezTo>
                    <a:cubicBezTo>
                      <a:pt x="98" y="139"/>
                      <a:pt x="98" y="139"/>
                      <a:pt x="98" y="139"/>
                    </a:cubicBezTo>
                    <a:cubicBezTo>
                      <a:pt x="98" y="139"/>
                      <a:pt x="98" y="139"/>
                      <a:pt x="98" y="139"/>
                    </a:cubicBezTo>
                    <a:cubicBezTo>
                      <a:pt x="98" y="139"/>
                      <a:pt x="98" y="139"/>
                      <a:pt x="98" y="139"/>
                    </a:cubicBezTo>
                    <a:cubicBezTo>
                      <a:pt x="98" y="139"/>
                      <a:pt x="98" y="139"/>
                      <a:pt x="98" y="139"/>
                    </a:cubicBezTo>
                    <a:cubicBezTo>
                      <a:pt x="98" y="139"/>
                      <a:pt x="98" y="139"/>
                      <a:pt x="98" y="139"/>
                    </a:cubicBezTo>
                    <a:cubicBezTo>
                      <a:pt x="98" y="140"/>
                      <a:pt x="98" y="140"/>
                      <a:pt x="98" y="140"/>
                    </a:cubicBezTo>
                    <a:cubicBezTo>
                      <a:pt x="98" y="140"/>
                      <a:pt x="98" y="140"/>
                      <a:pt x="98" y="140"/>
                    </a:cubicBezTo>
                    <a:cubicBezTo>
                      <a:pt x="98" y="140"/>
                      <a:pt x="98" y="140"/>
                      <a:pt x="98" y="140"/>
                    </a:cubicBezTo>
                    <a:cubicBezTo>
                      <a:pt x="97" y="139"/>
                      <a:pt x="97" y="139"/>
                      <a:pt x="97" y="139"/>
                    </a:cubicBezTo>
                    <a:cubicBezTo>
                      <a:pt x="98" y="139"/>
                      <a:pt x="98" y="139"/>
                      <a:pt x="98" y="139"/>
                    </a:cubicBezTo>
                    <a:cubicBezTo>
                      <a:pt x="98" y="139"/>
                      <a:pt x="98" y="139"/>
                      <a:pt x="98" y="139"/>
                    </a:cubicBezTo>
                    <a:cubicBezTo>
                      <a:pt x="98" y="139"/>
                      <a:pt x="98" y="139"/>
                      <a:pt x="98" y="139"/>
                    </a:cubicBezTo>
                    <a:cubicBezTo>
                      <a:pt x="98" y="139"/>
                      <a:pt x="98" y="139"/>
                      <a:pt x="98" y="139"/>
                    </a:cubicBezTo>
                    <a:cubicBezTo>
                      <a:pt x="98" y="139"/>
                      <a:pt x="98" y="139"/>
                      <a:pt x="98" y="139"/>
                    </a:cubicBezTo>
                    <a:cubicBezTo>
                      <a:pt x="98" y="139"/>
                      <a:pt x="98" y="139"/>
                      <a:pt x="98" y="139"/>
                    </a:cubicBezTo>
                    <a:cubicBezTo>
                      <a:pt x="97" y="139"/>
                      <a:pt x="97" y="139"/>
                      <a:pt x="97" y="139"/>
                    </a:cubicBezTo>
                    <a:cubicBezTo>
                      <a:pt x="97" y="139"/>
                      <a:pt x="97" y="139"/>
                      <a:pt x="97" y="139"/>
                    </a:cubicBezTo>
                    <a:cubicBezTo>
                      <a:pt x="97" y="139"/>
                      <a:pt x="97" y="139"/>
                      <a:pt x="97" y="139"/>
                    </a:cubicBezTo>
                    <a:cubicBezTo>
                      <a:pt x="97" y="139"/>
                      <a:pt x="97" y="139"/>
                      <a:pt x="97" y="139"/>
                    </a:cubicBezTo>
                    <a:cubicBezTo>
                      <a:pt x="97" y="139"/>
                      <a:pt x="97" y="139"/>
                      <a:pt x="97" y="139"/>
                    </a:cubicBezTo>
                    <a:close/>
                    <a:moveTo>
                      <a:pt x="99" y="141"/>
                    </a:moveTo>
                    <a:cubicBezTo>
                      <a:pt x="99" y="141"/>
                      <a:pt x="99" y="141"/>
                      <a:pt x="99" y="141"/>
                    </a:cubicBezTo>
                    <a:cubicBezTo>
                      <a:pt x="99" y="141"/>
                      <a:pt x="99" y="141"/>
                      <a:pt x="99" y="141"/>
                    </a:cubicBezTo>
                    <a:cubicBezTo>
                      <a:pt x="99" y="141"/>
                      <a:pt x="99" y="141"/>
                      <a:pt x="99" y="141"/>
                    </a:cubicBezTo>
                    <a:cubicBezTo>
                      <a:pt x="99" y="141"/>
                      <a:pt x="99" y="141"/>
                      <a:pt x="99" y="141"/>
                    </a:cubicBezTo>
                    <a:cubicBezTo>
                      <a:pt x="99" y="141"/>
                      <a:pt x="99" y="141"/>
                      <a:pt x="99" y="141"/>
                    </a:cubicBezTo>
                    <a:cubicBezTo>
                      <a:pt x="99" y="141"/>
                      <a:pt x="99" y="141"/>
                      <a:pt x="99" y="141"/>
                    </a:cubicBezTo>
                    <a:cubicBezTo>
                      <a:pt x="99" y="141"/>
                      <a:pt x="99" y="141"/>
                      <a:pt x="99" y="141"/>
                    </a:cubicBezTo>
                    <a:cubicBezTo>
                      <a:pt x="99" y="141"/>
                      <a:pt x="99" y="141"/>
                      <a:pt x="99" y="141"/>
                    </a:cubicBezTo>
                    <a:close/>
                    <a:moveTo>
                      <a:pt x="94" y="135"/>
                    </a:moveTo>
                    <a:cubicBezTo>
                      <a:pt x="94" y="135"/>
                      <a:pt x="94" y="135"/>
                      <a:pt x="94" y="135"/>
                    </a:cubicBezTo>
                    <a:cubicBezTo>
                      <a:pt x="94" y="135"/>
                      <a:pt x="94" y="135"/>
                      <a:pt x="94" y="135"/>
                    </a:cubicBezTo>
                    <a:cubicBezTo>
                      <a:pt x="94" y="135"/>
                      <a:pt x="94" y="135"/>
                      <a:pt x="94" y="135"/>
                    </a:cubicBezTo>
                    <a:cubicBezTo>
                      <a:pt x="94" y="135"/>
                      <a:pt x="94" y="135"/>
                      <a:pt x="94" y="135"/>
                    </a:cubicBezTo>
                    <a:cubicBezTo>
                      <a:pt x="94" y="135"/>
                      <a:pt x="94" y="135"/>
                      <a:pt x="94" y="135"/>
                    </a:cubicBezTo>
                    <a:cubicBezTo>
                      <a:pt x="94" y="135"/>
                      <a:pt x="94" y="135"/>
                      <a:pt x="94" y="135"/>
                    </a:cubicBezTo>
                    <a:cubicBezTo>
                      <a:pt x="94" y="135"/>
                      <a:pt x="94" y="135"/>
                      <a:pt x="94" y="135"/>
                    </a:cubicBezTo>
                    <a:close/>
                    <a:moveTo>
                      <a:pt x="46" y="67"/>
                    </a:moveTo>
                    <a:cubicBezTo>
                      <a:pt x="46" y="67"/>
                      <a:pt x="46" y="67"/>
                      <a:pt x="46" y="67"/>
                    </a:cubicBezTo>
                    <a:cubicBezTo>
                      <a:pt x="47" y="67"/>
                      <a:pt x="47" y="67"/>
                      <a:pt x="47" y="67"/>
                    </a:cubicBezTo>
                    <a:cubicBezTo>
                      <a:pt x="46" y="67"/>
                      <a:pt x="46" y="67"/>
                      <a:pt x="46" y="67"/>
                    </a:cubicBezTo>
                    <a:cubicBezTo>
                      <a:pt x="47" y="67"/>
                      <a:pt x="47" y="67"/>
                      <a:pt x="47" y="67"/>
                    </a:cubicBezTo>
                    <a:cubicBezTo>
                      <a:pt x="46" y="67"/>
                      <a:pt x="46" y="67"/>
                      <a:pt x="46" y="67"/>
                    </a:cubicBezTo>
                    <a:cubicBezTo>
                      <a:pt x="46" y="67"/>
                      <a:pt x="46" y="67"/>
                      <a:pt x="46" y="67"/>
                    </a:cubicBezTo>
                    <a:cubicBezTo>
                      <a:pt x="46" y="67"/>
                      <a:pt x="46" y="67"/>
                      <a:pt x="46" y="67"/>
                    </a:cubicBezTo>
                    <a:cubicBezTo>
                      <a:pt x="46" y="67"/>
                      <a:pt x="46" y="67"/>
                      <a:pt x="46" y="67"/>
                    </a:cubicBezTo>
                    <a:cubicBezTo>
                      <a:pt x="46" y="67"/>
                      <a:pt x="46" y="67"/>
                      <a:pt x="46" y="67"/>
                    </a:cubicBezTo>
                    <a:cubicBezTo>
                      <a:pt x="46" y="66"/>
                      <a:pt x="46" y="66"/>
                      <a:pt x="46" y="66"/>
                    </a:cubicBezTo>
                    <a:cubicBezTo>
                      <a:pt x="46" y="66"/>
                      <a:pt x="46" y="66"/>
                      <a:pt x="46" y="66"/>
                    </a:cubicBezTo>
                    <a:cubicBezTo>
                      <a:pt x="46" y="66"/>
                      <a:pt x="46" y="66"/>
                      <a:pt x="46" y="66"/>
                    </a:cubicBezTo>
                    <a:cubicBezTo>
                      <a:pt x="46" y="66"/>
                      <a:pt x="46" y="66"/>
                      <a:pt x="46" y="66"/>
                    </a:cubicBezTo>
                    <a:cubicBezTo>
                      <a:pt x="46" y="66"/>
                      <a:pt x="46" y="66"/>
                      <a:pt x="46" y="66"/>
                    </a:cubicBezTo>
                    <a:cubicBezTo>
                      <a:pt x="46" y="66"/>
                      <a:pt x="46" y="66"/>
                      <a:pt x="46" y="66"/>
                    </a:cubicBezTo>
                    <a:cubicBezTo>
                      <a:pt x="46" y="66"/>
                      <a:pt x="46" y="66"/>
                      <a:pt x="46" y="66"/>
                    </a:cubicBezTo>
                    <a:cubicBezTo>
                      <a:pt x="46" y="66"/>
                      <a:pt x="46" y="66"/>
                      <a:pt x="46" y="66"/>
                    </a:cubicBezTo>
                    <a:cubicBezTo>
                      <a:pt x="46" y="66"/>
                      <a:pt x="46" y="66"/>
                      <a:pt x="46" y="66"/>
                    </a:cubicBezTo>
                    <a:cubicBezTo>
                      <a:pt x="46" y="65"/>
                      <a:pt x="46" y="65"/>
                      <a:pt x="46" y="65"/>
                    </a:cubicBezTo>
                    <a:cubicBezTo>
                      <a:pt x="46" y="66"/>
                      <a:pt x="46" y="66"/>
                      <a:pt x="46" y="66"/>
                    </a:cubicBezTo>
                    <a:cubicBezTo>
                      <a:pt x="46" y="66"/>
                      <a:pt x="46" y="66"/>
                      <a:pt x="46" y="66"/>
                    </a:cubicBezTo>
                    <a:cubicBezTo>
                      <a:pt x="46" y="66"/>
                      <a:pt x="46" y="66"/>
                      <a:pt x="46" y="66"/>
                    </a:cubicBezTo>
                    <a:cubicBezTo>
                      <a:pt x="46" y="66"/>
                      <a:pt x="46" y="66"/>
                      <a:pt x="46" y="66"/>
                    </a:cubicBezTo>
                    <a:cubicBezTo>
                      <a:pt x="46" y="66"/>
                      <a:pt x="46" y="66"/>
                      <a:pt x="46" y="66"/>
                    </a:cubicBezTo>
                    <a:cubicBezTo>
                      <a:pt x="46" y="66"/>
                      <a:pt x="46" y="66"/>
                      <a:pt x="46" y="66"/>
                    </a:cubicBezTo>
                    <a:cubicBezTo>
                      <a:pt x="46" y="66"/>
                      <a:pt x="46" y="66"/>
                      <a:pt x="46" y="66"/>
                    </a:cubicBezTo>
                    <a:cubicBezTo>
                      <a:pt x="46" y="65"/>
                      <a:pt x="46" y="65"/>
                      <a:pt x="46" y="65"/>
                    </a:cubicBezTo>
                    <a:cubicBezTo>
                      <a:pt x="46" y="65"/>
                      <a:pt x="46" y="65"/>
                      <a:pt x="46" y="65"/>
                    </a:cubicBezTo>
                    <a:cubicBezTo>
                      <a:pt x="46" y="65"/>
                      <a:pt x="46" y="65"/>
                      <a:pt x="46" y="65"/>
                    </a:cubicBezTo>
                    <a:cubicBezTo>
                      <a:pt x="46" y="65"/>
                      <a:pt x="46" y="65"/>
                      <a:pt x="46" y="65"/>
                    </a:cubicBezTo>
                    <a:cubicBezTo>
                      <a:pt x="46" y="66"/>
                      <a:pt x="46" y="66"/>
                      <a:pt x="46" y="66"/>
                    </a:cubicBezTo>
                    <a:cubicBezTo>
                      <a:pt x="47" y="65"/>
                      <a:pt x="47" y="65"/>
                      <a:pt x="47" y="65"/>
                    </a:cubicBezTo>
                    <a:cubicBezTo>
                      <a:pt x="47" y="65"/>
                      <a:pt x="47" y="65"/>
                      <a:pt x="47" y="65"/>
                    </a:cubicBezTo>
                    <a:cubicBezTo>
                      <a:pt x="47" y="65"/>
                      <a:pt x="47" y="65"/>
                      <a:pt x="47" y="65"/>
                    </a:cubicBezTo>
                    <a:cubicBezTo>
                      <a:pt x="46" y="65"/>
                      <a:pt x="46" y="65"/>
                      <a:pt x="46" y="65"/>
                    </a:cubicBezTo>
                    <a:cubicBezTo>
                      <a:pt x="46" y="65"/>
                      <a:pt x="46" y="65"/>
                      <a:pt x="46" y="65"/>
                    </a:cubicBezTo>
                    <a:cubicBezTo>
                      <a:pt x="46" y="65"/>
                      <a:pt x="46" y="65"/>
                      <a:pt x="46" y="65"/>
                    </a:cubicBezTo>
                    <a:cubicBezTo>
                      <a:pt x="46" y="65"/>
                      <a:pt x="46" y="65"/>
                      <a:pt x="46" y="65"/>
                    </a:cubicBezTo>
                    <a:cubicBezTo>
                      <a:pt x="46" y="65"/>
                      <a:pt x="46" y="65"/>
                      <a:pt x="46" y="65"/>
                    </a:cubicBezTo>
                    <a:cubicBezTo>
                      <a:pt x="46" y="65"/>
                      <a:pt x="46" y="65"/>
                      <a:pt x="46" y="65"/>
                    </a:cubicBezTo>
                    <a:cubicBezTo>
                      <a:pt x="46" y="65"/>
                      <a:pt x="46" y="65"/>
                      <a:pt x="46" y="65"/>
                    </a:cubicBezTo>
                    <a:cubicBezTo>
                      <a:pt x="46" y="65"/>
                      <a:pt x="46" y="65"/>
                      <a:pt x="46" y="65"/>
                    </a:cubicBezTo>
                    <a:cubicBezTo>
                      <a:pt x="46" y="64"/>
                      <a:pt x="46" y="64"/>
                      <a:pt x="46" y="64"/>
                    </a:cubicBezTo>
                    <a:cubicBezTo>
                      <a:pt x="46" y="64"/>
                      <a:pt x="46" y="64"/>
                      <a:pt x="46" y="64"/>
                    </a:cubicBezTo>
                    <a:cubicBezTo>
                      <a:pt x="45" y="64"/>
                      <a:pt x="45" y="64"/>
                      <a:pt x="45" y="64"/>
                    </a:cubicBezTo>
                    <a:cubicBezTo>
                      <a:pt x="45" y="64"/>
                      <a:pt x="45" y="64"/>
                      <a:pt x="45" y="64"/>
                    </a:cubicBezTo>
                    <a:cubicBezTo>
                      <a:pt x="45" y="64"/>
                      <a:pt x="45" y="64"/>
                      <a:pt x="45" y="64"/>
                    </a:cubicBezTo>
                    <a:cubicBezTo>
                      <a:pt x="45" y="64"/>
                      <a:pt x="45" y="64"/>
                      <a:pt x="45" y="64"/>
                    </a:cubicBezTo>
                    <a:cubicBezTo>
                      <a:pt x="45" y="64"/>
                      <a:pt x="45" y="64"/>
                      <a:pt x="45" y="64"/>
                    </a:cubicBezTo>
                    <a:cubicBezTo>
                      <a:pt x="45" y="64"/>
                      <a:pt x="45" y="64"/>
                      <a:pt x="45" y="64"/>
                    </a:cubicBezTo>
                    <a:cubicBezTo>
                      <a:pt x="45" y="64"/>
                      <a:pt x="45" y="64"/>
                      <a:pt x="45" y="64"/>
                    </a:cubicBezTo>
                    <a:cubicBezTo>
                      <a:pt x="45" y="64"/>
                      <a:pt x="45" y="64"/>
                      <a:pt x="45" y="64"/>
                    </a:cubicBezTo>
                    <a:cubicBezTo>
                      <a:pt x="45" y="64"/>
                      <a:pt x="45" y="64"/>
                      <a:pt x="45" y="64"/>
                    </a:cubicBezTo>
                    <a:cubicBezTo>
                      <a:pt x="45" y="64"/>
                      <a:pt x="45" y="64"/>
                      <a:pt x="45" y="64"/>
                    </a:cubicBezTo>
                    <a:cubicBezTo>
                      <a:pt x="45" y="64"/>
                      <a:pt x="45" y="64"/>
                      <a:pt x="45" y="64"/>
                    </a:cubicBezTo>
                    <a:cubicBezTo>
                      <a:pt x="45" y="64"/>
                      <a:pt x="45" y="64"/>
                      <a:pt x="45" y="64"/>
                    </a:cubicBezTo>
                    <a:cubicBezTo>
                      <a:pt x="45" y="64"/>
                      <a:pt x="45" y="64"/>
                      <a:pt x="45" y="64"/>
                    </a:cubicBezTo>
                    <a:cubicBezTo>
                      <a:pt x="45" y="64"/>
                      <a:pt x="45" y="64"/>
                      <a:pt x="45" y="64"/>
                    </a:cubicBezTo>
                    <a:cubicBezTo>
                      <a:pt x="45" y="64"/>
                      <a:pt x="45" y="64"/>
                      <a:pt x="45" y="64"/>
                    </a:cubicBezTo>
                    <a:cubicBezTo>
                      <a:pt x="45" y="64"/>
                      <a:pt x="45" y="64"/>
                      <a:pt x="45" y="64"/>
                    </a:cubicBezTo>
                    <a:cubicBezTo>
                      <a:pt x="45" y="64"/>
                      <a:pt x="45" y="64"/>
                      <a:pt x="45" y="64"/>
                    </a:cubicBezTo>
                    <a:cubicBezTo>
                      <a:pt x="45" y="64"/>
                      <a:pt x="45" y="64"/>
                      <a:pt x="45" y="64"/>
                    </a:cubicBezTo>
                    <a:cubicBezTo>
                      <a:pt x="45" y="64"/>
                      <a:pt x="45" y="64"/>
                      <a:pt x="45" y="64"/>
                    </a:cubicBezTo>
                    <a:cubicBezTo>
                      <a:pt x="45" y="64"/>
                      <a:pt x="45" y="64"/>
                      <a:pt x="45" y="64"/>
                    </a:cubicBezTo>
                    <a:cubicBezTo>
                      <a:pt x="45" y="64"/>
                      <a:pt x="45" y="64"/>
                      <a:pt x="45" y="64"/>
                    </a:cubicBezTo>
                    <a:cubicBezTo>
                      <a:pt x="45" y="64"/>
                      <a:pt x="45" y="64"/>
                      <a:pt x="45" y="64"/>
                    </a:cubicBezTo>
                    <a:cubicBezTo>
                      <a:pt x="45" y="64"/>
                      <a:pt x="45" y="64"/>
                      <a:pt x="45" y="64"/>
                    </a:cubicBezTo>
                    <a:cubicBezTo>
                      <a:pt x="45" y="64"/>
                      <a:pt x="45" y="64"/>
                      <a:pt x="45" y="64"/>
                    </a:cubicBezTo>
                    <a:cubicBezTo>
                      <a:pt x="45" y="64"/>
                      <a:pt x="45" y="64"/>
                      <a:pt x="45" y="64"/>
                    </a:cubicBezTo>
                    <a:cubicBezTo>
                      <a:pt x="45" y="65"/>
                      <a:pt x="45" y="65"/>
                      <a:pt x="45" y="65"/>
                    </a:cubicBezTo>
                    <a:cubicBezTo>
                      <a:pt x="45" y="65"/>
                      <a:pt x="45" y="65"/>
                      <a:pt x="45" y="65"/>
                    </a:cubicBezTo>
                    <a:cubicBezTo>
                      <a:pt x="45" y="65"/>
                      <a:pt x="45" y="65"/>
                      <a:pt x="45" y="65"/>
                    </a:cubicBezTo>
                    <a:cubicBezTo>
                      <a:pt x="45" y="65"/>
                      <a:pt x="45" y="65"/>
                      <a:pt x="45" y="65"/>
                    </a:cubicBezTo>
                    <a:cubicBezTo>
                      <a:pt x="44" y="65"/>
                      <a:pt x="44" y="65"/>
                      <a:pt x="44" y="65"/>
                    </a:cubicBezTo>
                    <a:cubicBezTo>
                      <a:pt x="44" y="66"/>
                      <a:pt x="44" y="66"/>
                      <a:pt x="44" y="66"/>
                    </a:cubicBezTo>
                    <a:cubicBezTo>
                      <a:pt x="44" y="66"/>
                      <a:pt x="44" y="66"/>
                      <a:pt x="44" y="66"/>
                    </a:cubicBezTo>
                    <a:cubicBezTo>
                      <a:pt x="44" y="66"/>
                      <a:pt x="44" y="66"/>
                      <a:pt x="44" y="66"/>
                    </a:cubicBezTo>
                    <a:cubicBezTo>
                      <a:pt x="44" y="66"/>
                      <a:pt x="44" y="66"/>
                      <a:pt x="44" y="66"/>
                    </a:cubicBezTo>
                    <a:cubicBezTo>
                      <a:pt x="44" y="66"/>
                      <a:pt x="44" y="66"/>
                      <a:pt x="44" y="66"/>
                    </a:cubicBezTo>
                    <a:cubicBezTo>
                      <a:pt x="44" y="66"/>
                      <a:pt x="44" y="66"/>
                      <a:pt x="44" y="66"/>
                    </a:cubicBezTo>
                    <a:cubicBezTo>
                      <a:pt x="44" y="66"/>
                      <a:pt x="44" y="66"/>
                      <a:pt x="44" y="66"/>
                    </a:cubicBezTo>
                    <a:cubicBezTo>
                      <a:pt x="44" y="66"/>
                      <a:pt x="44" y="66"/>
                      <a:pt x="44" y="66"/>
                    </a:cubicBezTo>
                    <a:cubicBezTo>
                      <a:pt x="44" y="66"/>
                      <a:pt x="44" y="66"/>
                      <a:pt x="44" y="66"/>
                    </a:cubicBezTo>
                    <a:cubicBezTo>
                      <a:pt x="43" y="66"/>
                      <a:pt x="43" y="66"/>
                      <a:pt x="43" y="66"/>
                    </a:cubicBezTo>
                    <a:cubicBezTo>
                      <a:pt x="43" y="66"/>
                      <a:pt x="43" y="66"/>
                      <a:pt x="43" y="66"/>
                    </a:cubicBezTo>
                    <a:cubicBezTo>
                      <a:pt x="43" y="66"/>
                      <a:pt x="43" y="66"/>
                      <a:pt x="43" y="66"/>
                    </a:cubicBezTo>
                    <a:cubicBezTo>
                      <a:pt x="43" y="66"/>
                      <a:pt x="43" y="66"/>
                      <a:pt x="43" y="66"/>
                    </a:cubicBezTo>
                    <a:cubicBezTo>
                      <a:pt x="43" y="66"/>
                      <a:pt x="43" y="66"/>
                      <a:pt x="43" y="66"/>
                    </a:cubicBezTo>
                    <a:cubicBezTo>
                      <a:pt x="44" y="67"/>
                      <a:pt x="44" y="67"/>
                      <a:pt x="44" y="67"/>
                    </a:cubicBezTo>
                    <a:cubicBezTo>
                      <a:pt x="44" y="67"/>
                      <a:pt x="44" y="67"/>
                      <a:pt x="44" y="67"/>
                    </a:cubicBezTo>
                    <a:cubicBezTo>
                      <a:pt x="44" y="67"/>
                      <a:pt x="44" y="67"/>
                      <a:pt x="44" y="67"/>
                    </a:cubicBezTo>
                    <a:cubicBezTo>
                      <a:pt x="44" y="67"/>
                      <a:pt x="44" y="67"/>
                      <a:pt x="44" y="67"/>
                    </a:cubicBezTo>
                    <a:cubicBezTo>
                      <a:pt x="44" y="67"/>
                      <a:pt x="44" y="67"/>
                      <a:pt x="44" y="67"/>
                    </a:cubicBezTo>
                    <a:cubicBezTo>
                      <a:pt x="44" y="67"/>
                      <a:pt x="44" y="67"/>
                      <a:pt x="44" y="67"/>
                    </a:cubicBezTo>
                    <a:cubicBezTo>
                      <a:pt x="44" y="67"/>
                      <a:pt x="44" y="67"/>
                      <a:pt x="44" y="67"/>
                    </a:cubicBezTo>
                    <a:cubicBezTo>
                      <a:pt x="44" y="67"/>
                      <a:pt x="44" y="67"/>
                      <a:pt x="44" y="67"/>
                    </a:cubicBezTo>
                    <a:cubicBezTo>
                      <a:pt x="43" y="66"/>
                      <a:pt x="43" y="66"/>
                      <a:pt x="43" y="66"/>
                    </a:cubicBezTo>
                    <a:cubicBezTo>
                      <a:pt x="43" y="67"/>
                      <a:pt x="43" y="67"/>
                      <a:pt x="43" y="67"/>
                    </a:cubicBezTo>
                    <a:cubicBezTo>
                      <a:pt x="43" y="66"/>
                      <a:pt x="43" y="66"/>
                      <a:pt x="43" y="66"/>
                    </a:cubicBezTo>
                    <a:cubicBezTo>
                      <a:pt x="43" y="66"/>
                      <a:pt x="43" y="66"/>
                      <a:pt x="43" y="66"/>
                    </a:cubicBezTo>
                    <a:cubicBezTo>
                      <a:pt x="43" y="66"/>
                      <a:pt x="43" y="66"/>
                      <a:pt x="43" y="66"/>
                    </a:cubicBezTo>
                    <a:cubicBezTo>
                      <a:pt x="42" y="66"/>
                      <a:pt x="42" y="66"/>
                      <a:pt x="42" y="66"/>
                    </a:cubicBezTo>
                    <a:cubicBezTo>
                      <a:pt x="42" y="66"/>
                      <a:pt x="42" y="66"/>
                      <a:pt x="42" y="66"/>
                    </a:cubicBezTo>
                    <a:cubicBezTo>
                      <a:pt x="42" y="66"/>
                      <a:pt x="42" y="66"/>
                      <a:pt x="42" y="66"/>
                    </a:cubicBezTo>
                    <a:cubicBezTo>
                      <a:pt x="42" y="66"/>
                      <a:pt x="42" y="66"/>
                      <a:pt x="42" y="66"/>
                    </a:cubicBezTo>
                    <a:cubicBezTo>
                      <a:pt x="42" y="66"/>
                      <a:pt x="42" y="66"/>
                      <a:pt x="42" y="66"/>
                    </a:cubicBezTo>
                    <a:cubicBezTo>
                      <a:pt x="42" y="66"/>
                      <a:pt x="42" y="66"/>
                      <a:pt x="42" y="66"/>
                    </a:cubicBezTo>
                    <a:cubicBezTo>
                      <a:pt x="42" y="66"/>
                      <a:pt x="42" y="66"/>
                      <a:pt x="42" y="66"/>
                    </a:cubicBezTo>
                    <a:cubicBezTo>
                      <a:pt x="42" y="66"/>
                      <a:pt x="42" y="66"/>
                      <a:pt x="42" y="66"/>
                    </a:cubicBezTo>
                    <a:cubicBezTo>
                      <a:pt x="42" y="66"/>
                      <a:pt x="42" y="66"/>
                      <a:pt x="42" y="66"/>
                    </a:cubicBezTo>
                    <a:cubicBezTo>
                      <a:pt x="42" y="66"/>
                      <a:pt x="42" y="66"/>
                      <a:pt x="42" y="66"/>
                    </a:cubicBezTo>
                    <a:cubicBezTo>
                      <a:pt x="41" y="66"/>
                      <a:pt x="41" y="66"/>
                      <a:pt x="41" y="66"/>
                    </a:cubicBezTo>
                    <a:cubicBezTo>
                      <a:pt x="41" y="66"/>
                      <a:pt x="41" y="66"/>
                      <a:pt x="41" y="66"/>
                    </a:cubicBezTo>
                    <a:cubicBezTo>
                      <a:pt x="41" y="66"/>
                      <a:pt x="41" y="66"/>
                      <a:pt x="41" y="66"/>
                    </a:cubicBezTo>
                    <a:cubicBezTo>
                      <a:pt x="41" y="66"/>
                      <a:pt x="41" y="66"/>
                      <a:pt x="41" y="66"/>
                    </a:cubicBezTo>
                    <a:cubicBezTo>
                      <a:pt x="41" y="66"/>
                      <a:pt x="41" y="66"/>
                      <a:pt x="41" y="66"/>
                    </a:cubicBezTo>
                    <a:cubicBezTo>
                      <a:pt x="41" y="66"/>
                      <a:pt x="41" y="66"/>
                      <a:pt x="41" y="66"/>
                    </a:cubicBezTo>
                    <a:cubicBezTo>
                      <a:pt x="41" y="66"/>
                      <a:pt x="41" y="66"/>
                      <a:pt x="41" y="66"/>
                    </a:cubicBezTo>
                    <a:cubicBezTo>
                      <a:pt x="41" y="66"/>
                      <a:pt x="41" y="66"/>
                      <a:pt x="41" y="66"/>
                    </a:cubicBezTo>
                    <a:cubicBezTo>
                      <a:pt x="41" y="66"/>
                      <a:pt x="41" y="66"/>
                      <a:pt x="41" y="66"/>
                    </a:cubicBezTo>
                    <a:cubicBezTo>
                      <a:pt x="40" y="66"/>
                      <a:pt x="40" y="66"/>
                      <a:pt x="40" y="66"/>
                    </a:cubicBezTo>
                    <a:cubicBezTo>
                      <a:pt x="40" y="65"/>
                      <a:pt x="40" y="65"/>
                      <a:pt x="40" y="65"/>
                    </a:cubicBezTo>
                    <a:cubicBezTo>
                      <a:pt x="40" y="65"/>
                      <a:pt x="40" y="65"/>
                      <a:pt x="40" y="65"/>
                    </a:cubicBezTo>
                    <a:cubicBezTo>
                      <a:pt x="40" y="65"/>
                      <a:pt x="40" y="65"/>
                      <a:pt x="40" y="65"/>
                    </a:cubicBezTo>
                    <a:cubicBezTo>
                      <a:pt x="40" y="65"/>
                      <a:pt x="40" y="65"/>
                      <a:pt x="40" y="65"/>
                    </a:cubicBezTo>
                    <a:cubicBezTo>
                      <a:pt x="40" y="65"/>
                      <a:pt x="40" y="65"/>
                      <a:pt x="40" y="65"/>
                    </a:cubicBezTo>
                    <a:cubicBezTo>
                      <a:pt x="40" y="65"/>
                      <a:pt x="40" y="65"/>
                      <a:pt x="40" y="65"/>
                    </a:cubicBezTo>
                    <a:cubicBezTo>
                      <a:pt x="40" y="65"/>
                      <a:pt x="40" y="65"/>
                      <a:pt x="40" y="65"/>
                    </a:cubicBezTo>
                    <a:cubicBezTo>
                      <a:pt x="40" y="65"/>
                      <a:pt x="40" y="65"/>
                      <a:pt x="40" y="65"/>
                    </a:cubicBezTo>
                    <a:cubicBezTo>
                      <a:pt x="39" y="65"/>
                      <a:pt x="39" y="65"/>
                      <a:pt x="39" y="65"/>
                    </a:cubicBezTo>
                    <a:cubicBezTo>
                      <a:pt x="39" y="65"/>
                      <a:pt x="39" y="65"/>
                      <a:pt x="39" y="65"/>
                    </a:cubicBezTo>
                    <a:cubicBezTo>
                      <a:pt x="39" y="65"/>
                      <a:pt x="39" y="65"/>
                      <a:pt x="39" y="65"/>
                    </a:cubicBezTo>
                    <a:cubicBezTo>
                      <a:pt x="39" y="65"/>
                      <a:pt x="39" y="65"/>
                      <a:pt x="39" y="65"/>
                    </a:cubicBezTo>
                    <a:cubicBezTo>
                      <a:pt x="39" y="65"/>
                      <a:pt x="39" y="65"/>
                      <a:pt x="39" y="65"/>
                    </a:cubicBezTo>
                    <a:cubicBezTo>
                      <a:pt x="39" y="65"/>
                      <a:pt x="39" y="65"/>
                      <a:pt x="39" y="65"/>
                    </a:cubicBezTo>
                    <a:cubicBezTo>
                      <a:pt x="39" y="65"/>
                      <a:pt x="39" y="65"/>
                      <a:pt x="39" y="65"/>
                    </a:cubicBezTo>
                    <a:cubicBezTo>
                      <a:pt x="38" y="64"/>
                      <a:pt x="38" y="64"/>
                      <a:pt x="38" y="64"/>
                    </a:cubicBezTo>
                    <a:cubicBezTo>
                      <a:pt x="38" y="64"/>
                      <a:pt x="38" y="64"/>
                      <a:pt x="38" y="64"/>
                    </a:cubicBezTo>
                    <a:cubicBezTo>
                      <a:pt x="38" y="64"/>
                      <a:pt x="38" y="64"/>
                      <a:pt x="38" y="64"/>
                    </a:cubicBezTo>
                    <a:cubicBezTo>
                      <a:pt x="38" y="64"/>
                      <a:pt x="38" y="64"/>
                      <a:pt x="38" y="64"/>
                    </a:cubicBezTo>
                    <a:cubicBezTo>
                      <a:pt x="38" y="64"/>
                      <a:pt x="38" y="64"/>
                      <a:pt x="38" y="64"/>
                    </a:cubicBezTo>
                    <a:cubicBezTo>
                      <a:pt x="38" y="64"/>
                      <a:pt x="38" y="64"/>
                      <a:pt x="38" y="64"/>
                    </a:cubicBezTo>
                    <a:cubicBezTo>
                      <a:pt x="38" y="64"/>
                      <a:pt x="38" y="64"/>
                      <a:pt x="38" y="64"/>
                    </a:cubicBezTo>
                    <a:cubicBezTo>
                      <a:pt x="38" y="64"/>
                      <a:pt x="38" y="64"/>
                      <a:pt x="38" y="64"/>
                    </a:cubicBezTo>
                    <a:cubicBezTo>
                      <a:pt x="38" y="64"/>
                      <a:pt x="38" y="64"/>
                      <a:pt x="38" y="64"/>
                    </a:cubicBezTo>
                    <a:cubicBezTo>
                      <a:pt x="38" y="64"/>
                      <a:pt x="38" y="64"/>
                      <a:pt x="38" y="64"/>
                    </a:cubicBezTo>
                    <a:cubicBezTo>
                      <a:pt x="37" y="63"/>
                      <a:pt x="37" y="63"/>
                      <a:pt x="37" y="63"/>
                    </a:cubicBezTo>
                    <a:cubicBezTo>
                      <a:pt x="37" y="63"/>
                      <a:pt x="37" y="63"/>
                      <a:pt x="37" y="63"/>
                    </a:cubicBezTo>
                    <a:cubicBezTo>
                      <a:pt x="37" y="63"/>
                      <a:pt x="37" y="63"/>
                      <a:pt x="37" y="63"/>
                    </a:cubicBezTo>
                    <a:cubicBezTo>
                      <a:pt x="37" y="63"/>
                      <a:pt x="37" y="63"/>
                      <a:pt x="37" y="63"/>
                    </a:cubicBezTo>
                    <a:cubicBezTo>
                      <a:pt x="37" y="63"/>
                      <a:pt x="37" y="63"/>
                      <a:pt x="37" y="63"/>
                    </a:cubicBezTo>
                    <a:cubicBezTo>
                      <a:pt x="37" y="63"/>
                      <a:pt x="37" y="63"/>
                      <a:pt x="37" y="63"/>
                    </a:cubicBezTo>
                    <a:cubicBezTo>
                      <a:pt x="37" y="63"/>
                      <a:pt x="37" y="63"/>
                      <a:pt x="37" y="63"/>
                    </a:cubicBezTo>
                    <a:cubicBezTo>
                      <a:pt x="37" y="63"/>
                      <a:pt x="37" y="63"/>
                      <a:pt x="37" y="63"/>
                    </a:cubicBezTo>
                    <a:cubicBezTo>
                      <a:pt x="37" y="63"/>
                      <a:pt x="37" y="63"/>
                      <a:pt x="37" y="63"/>
                    </a:cubicBezTo>
                    <a:cubicBezTo>
                      <a:pt x="36" y="63"/>
                      <a:pt x="36" y="63"/>
                      <a:pt x="36" y="63"/>
                    </a:cubicBezTo>
                    <a:cubicBezTo>
                      <a:pt x="36" y="63"/>
                      <a:pt x="36" y="63"/>
                      <a:pt x="36" y="63"/>
                    </a:cubicBezTo>
                    <a:cubicBezTo>
                      <a:pt x="36" y="63"/>
                      <a:pt x="36" y="63"/>
                      <a:pt x="36" y="63"/>
                    </a:cubicBezTo>
                    <a:cubicBezTo>
                      <a:pt x="36" y="63"/>
                      <a:pt x="36" y="63"/>
                      <a:pt x="36" y="63"/>
                    </a:cubicBezTo>
                    <a:cubicBezTo>
                      <a:pt x="36" y="63"/>
                      <a:pt x="36" y="63"/>
                      <a:pt x="36" y="63"/>
                    </a:cubicBezTo>
                    <a:cubicBezTo>
                      <a:pt x="36" y="63"/>
                      <a:pt x="36" y="63"/>
                      <a:pt x="36" y="63"/>
                    </a:cubicBezTo>
                    <a:cubicBezTo>
                      <a:pt x="36" y="63"/>
                      <a:pt x="36" y="63"/>
                      <a:pt x="36" y="63"/>
                    </a:cubicBezTo>
                    <a:cubicBezTo>
                      <a:pt x="36" y="63"/>
                      <a:pt x="36" y="63"/>
                      <a:pt x="36" y="63"/>
                    </a:cubicBezTo>
                    <a:cubicBezTo>
                      <a:pt x="36" y="63"/>
                      <a:pt x="36" y="63"/>
                      <a:pt x="36" y="63"/>
                    </a:cubicBezTo>
                    <a:cubicBezTo>
                      <a:pt x="36" y="64"/>
                      <a:pt x="36" y="64"/>
                      <a:pt x="36" y="64"/>
                    </a:cubicBezTo>
                    <a:cubicBezTo>
                      <a:pt x="36" y="64"/>
                      <a:pt x="36" y="64"/>
                      <a:pt x="36" y="64"/>
                    </a:cubicBezTo>
                    <a:cubicBezTo>
                      <a:pt x="36" y="64"/>
                      <a:pt x="36" y="64"/>
                      <a:pt x="36" y="64"/>
                    </a:cubicBezTo>
                    <a:cubicBezTo>
                      <a:pt x="36" y="64"/>
                      <a:pt x="36" y="64"/>
                      <a:pt x="36" y="64"/>
                    </a:cubicBezTo>
                    <a:cubicBezTo>
                      <a:pt x="37" y="64"/>
                      <a:pt x="37" y="64"/>
                      <a:pt x="37" y="64"/>
                    </a:cubicBezTo>
                    <a:cubicBezTo>
                      <a:pt x="37" y="64"/>
                      <a:pt x="37" y="64"/>
                      <a:pt x="37" y="64"/>
                    </a:cubicBezTo>
                    <a:cubicBezTo>
                      <a:pt x="37" y="64"/>
                      <a:pt x="37" y="64"/>
                      <a:pt x="37" y="64"/>
                    </a:cubicBezTo>
                    <a:cubicBezTo>
                      <a:pt x="37" y="64"/>
                      <a:pt x="37" y="64"/>
                      <a:pt x="37" y="64"/>
                    </a:cubicBezTo>
                    <a:cubicBezTo>
                      <a:pt x="37" y="64"/>
                      <a:pt x="37" y="64"/>
                      <a:pt x="37" y="64"/>
                    </a:cubicBezTo>
                    <a:cubicBezTo>
                      <a:pt x="37" y="64"/>
                      <a:pt x="37" y="64"/>
                      <a:pt x="37" y="64"/>
                    </a:cubicBezTo>
                    <a:cubicBezTo>
                      <a:pt x="37" y="64"/>
                      <a:pt x="37" y="64"/>
                      <a:pt x="37" y="64"/>
                    </a:cubicBezTo>
                    <a:cubicBezTo>
                      <a:pt x="37" y="64"/>
                      <a:pt x="37" y="64"/>
                      <a:pt x="37" y="64"/>
                    </a:cubicBezTo>
                    <a:cubicBezTo>
                      <a:pt x="37" y="64"/>
                      <a:pt x="37" y="64"/>
                      <a:pt x="37" y="64"/>
                    </a:cubicBezTo>
                    <a:cubicBezTo>
                      <a:pt x="37" y="64"/>
                      <a:pt x="37" y="64"/>
                      <a:pt x="37" y="64"/>
                    </a:cubicBezTo>
                    <a:cubicBezTo>
                      <a:pt x="37" y="64"/>
                      <a:pt x="37" y="64"/>
                      <a:pt x="37" y="64"/>
                    </a:cubicBezTo>
                    <a:cubicBezTo>
                      <a:pt x="37" y="64"/>
                      <a:pt x="37" y="64"/>
                      <a:pt x="37" y="64"/>
                    </a:cubicBezTo>
                    <a:cubicBezTo>
                      <a:pt x="38" y="64"/>
                      <a:pt x="38" y="64"/>
                      <a:pt x="38" y="64"/>
                    </a:cubicBezTo>
                    <a:cubicBezTo>
                      <a:pt x="38" y="64"/>
                      <a:pt x="38" y="64"/>
                      <a:pt x="38" y="64"/>
                    </a:cubicBezTo>
                    <a:cubicBezTo>
                      <a:pt x="38" y="65"/>
                      <a:pt x="38" y="65"/>
                      <a:pt x="38" y="65"/>
                    </a:cubicBezTo>
                    <a:cubicBezTo>
                      <a:pt x="38" y="65"/>
                      <a:pt x="38" y="65"/>
                      <a:pt x="38" y="65"/>
                    </a:cubicBezTo>
                    <a:cubicBezTo>
                      <a:pt x="38" y="65"/>
                      <a:pt x="38" y="65"/>
                      <a:pt x="38" y="65"/>
                    </a:cubicBezTo>
                    <a:cubicBezTo>
                      <a:pt x="38" y="65"/>
                      <a:pt x="38" y="65"/>
                      <a:pt x="38" y="65"/>
                    </a:cubicBezTo>
                    <a:cubicBezTo>
                      <a:pt x="38" y="65"/>
                      <a:pt x="38" y="65"/>
                      <a:pt x="38" y="65"/>
                    </a:cubicBezTo>
                    <a:cubicBezTo>
                      <a:pt x="38" y="65"/>
                      <a:pt x="38" y="65"/>
                      <a:pt x="38" y="65"/>
                    </a:cubicBezTo>
                    <a:cubicBezTo>
                      <a:pt x="38" y="65"/>
                      <a:pt x="38" y="65"/>
                      <a:pt x="38" y="65"/>
                    </a:cubicBezTo>
                    <a:cubicBezTo>
                      <a:pt x="38" y="65"/>
                      <a:pt x="38" y="65"/>
                      <a:pt x="38" y="65"/>
                    </a:cubicBezTo>
                    <a:cubicBezTo>
                      <a:pt x="38" y="65"/>
                      <a:pt x="38" y="65"/>
                      <a:pt x="38" y="65"/>
                    </a:cubicBezTo>
                    <a:cubicBezTo>
                      <a:pt x="38" y="66"/>
                      <a:pt x="38" y="66"/>
                      <a:pt x="38" y="66"/>
                    </a:cubicBezTo>
                    <a:cubicBezTo>
                      <a:pt x="39" y="66"/>
                      <a:pt x="39" y="66"/>
                      <a:pt x="39" y="66"/>
                    </a:cubicBezTo>
                    <a:cubicBezTo>
                      <a:pt x="39" y="66"/>
                      <a:pt x="39" y="66"/>
                      <a:pt x="39" y="66"/>
                    </a:cubicBezTo>
                    <a:cubicBezTo>
                      <a:pt x="39" y="66"/>
                      <a:pt x="39" y="66"/>
                      <a:pt x="39" y="66"/>
                    </a:cubicBezTo>
                    <a:cubicBezTo>
                      <a:pt x="39" y="66"/>
                      <a:pt x="39" y="66"/>
                      <a:pt x="39" y="66"/>
                    </a:cubicBezTo>
                    <a:cubicBezTo>
                      <a:pt x="39" y="66"/>
                      <a:pt x="39" y="66"/>
                      <a:pt x="39" y="66"/>
                    </a:cubicBezTo>
                    <a:cubicBezTo>
                      <a:pt x="39" y="66"/>
                      <a:pt x="39" y="66"/>
                      <a:pt x="39" y="66"/>
                    </a:cubicBezTo>
                    <a:cubicBezTo>
                      <a:pt x="39" y="66"/>
                      <a:pt x="39" y="66"/>
                      <a:pt x="39" y="66"/>
                    </a:cubicBezTo>
                    <a:cubicBezTo>
                      <a:pt x="39" y="66"/>
                      <a:pt x="39" y="66"/>
                      <a:pt x="39" y="66"/>
                    </a:cubicBezTo>
                    <a:cubicBezTo>
                      <a:pt x="39" y="66"/>
                      <a:pt x="39" y="66"/>
                      <a:pt x="39" y="66"/>
                    </a:cubicBezTo>
                    <a:cubicBezTo>
                      <a:pt x="39" y="66"/>
                      <a:pt x="39" y="66"/>
                      <a:pt x="39" y="66"/>
                    </a:cubicBezTo>
                    <a:cubicBezTo>
                      <a:pt x="39" y="66"/>
                      <a:pt x="39" y="66"/>
                      <a:pt x="39" y="66"/>
                    </a:cubicBezTo>
                    <a:cubicBezTo>
                      <a:pt x="39" y="66"/>
                      <a:pt x="39" y="66"/>
                      <a:pt x="39" y="66"/>
                    </a:cubicBezTo>
                    <a:cubicBezTo>
                      <a:pt x="39" y="66"/>
                      <a:pt x="39" y="66"/>
                      <a:pt x="39" y="66"/>
                    </a:cubicBezTo>
                    <a:cubicBezTo>
                      <a:pt x="40" y="66"/>
                      <a:pt x="40" y="66"/>
                      <a:pt x="40" y="66"/>
                    </a:cubicBezTo>
                    <a:cubicBezTo>
                      <a:pt x="40" y="66"/>
                      <a:pt x="40" y="66"/>
                      <a:pt x="40" y="66"/>
                    </a:cubicBezTo>
                    <a:cubicBezTo>
                      <a:pt x="40" y="66"/>
                      <a:pt x="40" y="66"/>
                      <a:pt x="40" y="66"/>
                    </a:cubicBezTo>
                    <a:cubicBezTo>
                      <a:pt x="40" y="66"/>
                      <a:pt x="40" y="66"/>
                      <a:pt x="40" y="66"/>
                    </a:cubicBezTo>
                    <a:cubicBezTo>
                      <a:pt x="40" y="66"/>
                      <a:pt x="40" y="66"/>
                      <a:pt x="40" y="66"/>
                    </a:cubicBezTo>
                    <a:cubicBezTo>
                      <a:pt x="40" y="66"/>
                      <a:pt x="40" y="66"/>
                      <a:pt x="40" y="66"/>
                    </a:cubicBezTo>
                    <a:cubicBezTo>
                      <a:pt x="40" y="66"/>
                      <a:pt x="40" y="66"/>
                      <a:pt x="40" y="66"/>
                    </a:cubicBezTo>
                    <a:cubicBezTo>
                      <a:pt x="40" y="67"/>
                      <a:pt x="40" y="67"/>
                      <a:pt x="40" y="67"/>
                    </a:cubicBezTo>
                    <a:cubicBezTo>
                      <a:pt x="41" y="67"/>
                      <a:pt x="41" y="67"/>
                      <a:pt x="41" y="67"/>
                    </a:cubicBezTo>
                    <a:cubicBezTo>
                      <a:pt x="41" y="67"/>
                      <a:pt x="41" y="67"/>
                      <a:pt x="41" y="67"/>
                    </a:cubicBezTo>
                    <a:cubicBezTo>
                      <a:pt x="41" y="67"/>
                      <a:pt x="41" y="67"/>
                      <a:pt x="41" y="67"/>
                    </a:cubicBezTo>
                    <a:cubicBezTo>
                      <a:pt x="41" y="67"/>
                      <a:pt x="41" y="67"/>
                      <a:pt x="41" y="67"/>
                    </a:cubicBezTo>
                    <a:cubicBezTo>
                      <a:pt x="41" y="67"/>
                      <a:pt x="41" y="67"/>
                      <a:pt x="41" y="67"/>
                    </a:cubicBezTo>
                    <a:cubicBezTo>
                      <a:pt x="41" y="67"/>
                      <a:pt x="41" y="67"/>
                      <a:pt x="41" y="67"/>
                    </a:cubicBezTo>
                    <a:cubicBezTo>
                      <a:pt x="41" y="67"/>
                      <a:pt x="41" y="67"/>
                      <a:pt x="41" y="67"/>
                    </a:cubicBezTo>
                    <a:cubicBezTo>
                      <a:pt x="42" y="67"/>
                      <a:pt x="42" y="67"/>
                      <a:pt x="42" y="67"/>
                    </a:cubicBezTo>
                    <a:cubicBezTo>
                      <a:pt x="42" y="68"/>
                      <a:pt x="42" y="68"/>
                      <a:pt x="42" y="68"/>
                    </a:cubicBezTo>
                    <a:cubicBezTo>
                      <a:pt x="42" y="68"/>
                      <a:pt x="42" y="68"/>
                      <a:pt x="42" y="68"/>
                    </a:cubicBezTo>
                    <a:cubicBezTo>
                      <a:pt x="42" y="67"/>
                      <a:pt x="42" y="67"/>
                      <a:pt x="42" y="67"/>
                    </a:cubicBezTo>
                    <a:cubicBezTo>
                      <a:pt x="42" y="67"/>
                      <a:pt x="42" y="67"/>
                      <a:pt x="42" y="67"/>
                    </a:cubicBezTo>
                    <a:cubicBezTo>
                      <a:pt x="42" y="68"/>
                      <a:pt x="42" y="68"/>
                      <a:pt x="42" y="68"/>
                    </a:cubicBezTo>
                    <a:cubicBezTo>
                      <a:pt x="42" y="67"/>
                      <a:pt x="42" y="67"/>
                      <a:pt x="42" y="67"/>
                    </a:cubicBezTo>
                    <a:cubicBezTo>
                      <a:pt x="42" y="67"/>
                      <a:pt x="42" y="67"/>
                      <a:pt x="42" y="67"/>
                    </a:cubicBezTo>
                    <a:cubicBezTo>
                      <a:pt x="42" y="68"/>
                      <a:pt x="42" y="68"/>
                      <a:pt x="42" y="68"/>
                    </a:cubicBezTo>
                    <a:cubicBezTo>
                      <a:pt x="42" y="68"/>
                      <a:pt x="42" y="68"/>
                      <a:pt x="42" y="68"/>
                    </a:cubicBezTo>
                    <a:cubicBezTo>
                      <a:pt x="43" y="68"/>
                      <a:pt x="43" y="68"/>
                      <a:pt x="43" y="68"/>
                    </a:cubicBezTo>
                    <a:cubicBezTo>
                      <a:pt x="43" y="68"/>
                      <a:pt x="43" y="68"/>
                      <a:pt x="43" y="68"/>
                    </a:cubicBezTo>
                    <a:cubicBezTo>
                      <a:pt x="43" y="68"/>
                      <a:pt x="43" y="68"/>
                      <a:pt x="43" y="68"/>
                    </a:cubicBezTo>
                    <a:cubicBezTo>
                      <a:pt x="43" y="68"/>
                      <a:pt x="43" y="68"/>
                      <a:pt x="43" y="68"/>
                    </a:cubicBezTo>
                    <a:cubicBezTo>
                      <a:pt x="43" y="68"/>
                      <a:pt x="43" y="68"/>
                      <a:pt x="43" y="68"/>
                    </a:cubicBezTo>
                    <a:cubicBezTo>
                      <a:pt x="43" y="68"/>
                      <a:pt x="43" y="68"/>
                      <a:pt x="43" y="68"/>
                    </a:cubicBezTo>
                    <a:cubicBezTo>
                      <a:pt x="43" y="68"/>
                      <a:pt x="43" y="68"/>
                      <a:pt x="43" y="68"/>
                    </a:cubicBezTo>
                    <a:cubicBezTo>
                      <a:pt x="43" y="68"/>
                      <a:pt x="43" y="68"/>
                      <a:pt x="43" y="68"/>
                    </a:cubicBezTo>
                    <a:cubicBezTo>
                      <a:pt x="43" y="68"/>
                      <a:pt x="43" y="68"/>
                      <a:pt x="43" y="68"/>
                    </a:cubicBezTo>
                    <a:cubicBezTo>
                      <a:pt x="43" y="68"/>
                      <a:pt x="43" y="68"/>
                      <a:pt x="43" y="68"/>
                    </a:cubicBezTo>
                    <a:cubicBezTo>
                      <a:pt x="44" y="68"/>
                      <a:pt x="44" y="68"/>
                      <a:pt x="44" y="68"/>
                    </a:cubicBezTo>
                    <a:cubicBezTo>
                      <a:pt x="44" y="68"/>
                      <a:pt x="44" y="68"/>
                      <a:pt x="44" y="68"/>
                    </a:cubicBezTo>
                    <a:cubicBezTo>
                      <a:pt x="44" y="68"/>
                      <a:pt x="44" y="68"/>
                      <a:pt x="44" y="68"/>
                    </a:cubicBezTo>
                    <a:cubicBezTo>
                      <a:pt x="44" y="68"/>
                      <a:pt x="44" y="68"/>
                      <a:pt x="44" y="68"/>
                    </a:cubicBezTo>
                    <a:cubicBezTo>
                      <a:pt x="44" y="68"/>
                      <a:pt x="44" y="68"/>
                      <a:pt x="44" y="68"/>
                    </a:cubicBezTo>
                    <a:cubicBezTo>
                      <a:pt x="44" y="68"/>
                      <a:pt x="44" y="68"/>
                      <a:pt x="44" y="68"/>
                    </a:cubicBezTo>
                    <a:cubicBezTo>
                      <a:pt x="44" y="68"/>
                      <a:pt x="44" y="68"/>
                      <a:pt x="44" y="68"/>
                    </a:cubicBezTo>
                    <a:cubicBezTo>
                      <a:pt x="43" y="67"/>
                      <a:pt x="43" y="67"/>
                      <a:pt x="43" y="67"/>
                    </a:cubicBezTo>
                    <a:cubicBezTo>
                      <a:pt x="43" y="67"/>
                      <a:pt x="43" y="67"/>
                      <a:pt x="43" y="67"/>
                    </a:cubicBezTo>
                    <a:cubicBezTo>
                      <a:pt x="44" y="68"/>
                      <a:pt x="44" y="68"/>
                      <a:pt x="44" y="68"/>
                    </a:cubicBezTo>
                    <a:cubicBezTo>
                      <a:pt x="44" y="67"/>
                      <a:pt x="44" y="67"/>
                      <a:pt x="44" y="67"/>
                    </a:cubicBezTo>
                    <a:cubicBezTo>
                      <a:pt x="44" y="68"/>
                      <a:pt x="44" y="68"/>
                      <a:pt x="44" y="68"/>
                    </a:cubicBezTo>
                    <a:cubicBezTo>
                      <a:pt x="44" y="67"/>
                      <a:pt x="44" y="67"/>
                      <a:pt x="44" y="67"/>
                    </a:cubicBezTo>
                    <a:cubicBezTo>
                      <a:pt x="44" y="67"/>
                      <a:pt x="44" y="67"/>
                      <a:pt x="44" y="67"/>
                    </a:cubicBezTo>
                    <a:cubicBezTo>
                      <a:pt x="44" y="67"/>
                      <a:pt x="44" y="67"/>
                      <a:pt x="44" y="67"/>
                    </a:cubicBezTo>
                    <a:cubicBezTo>
                      <a:pt x="44" y="67"/>
                      <a:pt x="44" y="67"/>
                      <a:pt x="44" y="67"/>
                    </a:cubicBezTo>
                    <a:cubicBezTo>
                      <a:pt x="44" y="67"/>
                      <a:pt x="44" y="67"/>
                      <a:pt x="44" y="67"/>
                    </a:cubicBezTo>
                    <a:cubicBezTo>
                      <a:pt x="44" y="67"/>
                      <a:pt x="44" y="67"/>
                      <a:pt x="44" y="67"/>
                    </a:cubicBezTo>
                    <a:cubicBezTo>
                      <a:pt x="44" y="67"/>
                      <a:pt x="44" y="67"/>
                      <a:pt x="44" y="67"/>
                    </a:cubicBezTo>
                    <a:cubicBezTo>
                      <a:pt x="44" y="67"/>
                      <a:pt x="44" y="67"/>
                      <a:pt x="44" y="67"/>
                    </a:cubicBezTo>
                    <a:cubicBezTo>
                      <a:pt x="44" y="67"/>
                      <a:pt x="44" y="67"/>
                      <a:pt x="44" y="67"/>
                    </a:cubicBezTo>
                    <a:cubicBezTo>
                      <a:pt x="45" y="68"/>
                      <a:pt x="45" y="68"/>
                      <a:pt x="45" y="68"/>
                    </a:cubicBezTo>
                    <a:cubicBezTo>
                      <a:pt x="45" y="68"/>
                      <a:pt x="45" y="68"/>
                      <a:pt x="45" y="68"/>
                    </a:cubicBezTo>
                    <a:cubicBezTo>
                      <a:pt x="45" y="68"/>
                      <a:pt x="45" y="68"/>
                      <a:pt x="45" y="68"/>
                    </a:cubicBezTo>
                    <a:cubicBezTo>
                      <a:pt x="45" y="68"/>
                      <a:pt x="45" y="68"/>
                      <a:pt x="45" y="68"/>
                    </a:cubicBezTo>
                    <a:cubicBezTo>
                      <a:pt x="45" y="67"/>
                      <a:pt x="45" y="67"/>
                      <a:pt x="45" y="67"/>
                    </a:cubicBezTo>
                    <a:cubicBezTo>
                      <a:pt x="45" y="67"/>
                      <a:pt x="45" y="67"/>
                      <a:pt x="45" y="67"/>
                    </a:cubicBezTo>
                    <a:cubicBezTo>
                      <a:pt x="45" y="67"/>
                      <a:pt x="45" y="67"/>
                      <a:pt x="45" y="67"/>
                    </a:cubicBezTo>
                    <a:cubicBezTo>
                      <a:pt x="45" y="67"/>
                      <a:pt x="45" y="67"/>
                      <a:pt x="45" y="67"/>
                    </a:cubicBezTo>
                    <a:cubicBezTo>
                      <a:pt x="45" y="67"/>
                      <a:pt x="45" y="67"/>
                      <a:pt x="45" y="67"/>
                    </a:cubicBezTo>
                    <a:cubicBezTo>
                      <a:pt x="45" y="67"/>
                      <a:pt x="45" y="67"/>
                      <a:pt x="45" y="67"/>
                    </a:cubicBezTo>
                    <a:cubicBezTo>
                      <a:pt x="45" y="67"/>
                      <a:pt x="45" y="67"/>
                      <a:pt x="45" y="67"/>
                    </a:cubicBezTo>
                    <a:cubicBezTo>
                      <a:pt x="46" y="67"/>
                      <a:pt x="46" y="67"/>
                      <a:pt x="46" y="67"/>
                    </a:cubicBezTo>
                    <a:cubicBezTo>
                      <a:pt x="46" y="67"/>
                      <a:pt x="46" y="67"/>
                      <a:pt x="46" y="67"/>
                    </a:cubicBezTo>
                    <a:cubicBezTo>
                      <a:pt x="46" y="67"/>
                      <a:pt x="46" y="67"/>
                      <a:pt x="46" y="67"/>
                    </a:cubicBezTo>
                    <a:cubicBezTo>
                      <a:pt x="46" y="67"/>
                      <a:pt x="46" y="67"/>
                      <a:pt x="46" y="67"/>
                    </a:cubicBezTo>
                    <a:cubicBezTo>
                      <a:pt x="46" y="67"/>
                      <a:pt x="46" y="67"/>
                      <a:pt x="46" y="67"/>
                    </a:cubicBezTo>
                    <a:close/>
                    <a:moveTo>
                      <a:pt x="100" y="141"/>
                    </a:moveTo>
                    <a:cubicBezTo>
                      <a:pt x="100" y="141"/>
                      <a:pt x="100" y="141"/>
                      <a:pt x="100" y="141"/>
                    </a:cubicBezTo>
                    <a:cubicBezTo>
                      <a:pt x="100" y="141"/>
                      <a:pt x="100" y="141"/>
                      <a:pt x="100" y="141"/>
                    </a:cubicBezTo>
                    <a:cubicBezTo>
                      <a:pt x="100" y="141"/>
                      <a:pt x="100" y="141"/>
                      <a:pt x="100" y="141"/>
                    </a:cubicBezTo>
                    <a:cubicBezTo>
                      <a:pt x="99" y="140"/>
                      <a:pt x="99" y="140"/>
                      <a:pt x="99" y="140"/>
                    </a:cubicBezTo>
                    <a:cubicBezTo>
                      <a:pt x="99" y="140"/>
                      <a:pt x="99" y="140"/>
                      <a:pt x="99" y="140"/>
                    </a:cubicBezTo>
                    <a:cubicBezTo>
                      <a:pt x="100" y="141"/>
                      <a:pt x="100" y="141"/>
                      <a:pt x="100" y="141"/>
                    </a:cubicBezTo>
                    <a:cubicBezTo>
                      <a:pt x="100" y="140"/>
                      <a:pt x="100" y="140"/>
                      <a:pt x="100" y="140"/>
                    </a:cubicBezTo>
                    <a:cubicBezTo>
                      <a:pt x="100" y="140"/>
                      <a:pt x="100" y="140"/>
                      <a:pt x="100" y="140"/>
                    </a:cubicBezTo>
                    <a:cubicBezTo>
                      <a:pt x="100" y="140"/>
                      <a:pt x="100" y="140"/>
                      <a:pt x="100" y="140"/>
                    </a:cubicBezTo>
                    <a:cubicBezTo>
                      <a:pt x="100" y="140"/>
                      <a:pt x="100" y="140"/>
                      <a:pt x="100" y="140"/>
                    </a:cubicBezTo>
                    <a:cubicBezTo>
                      <a:pt x="100" y="140"/>
                      <a:pt x="100" y="140"/>
                      <a:pt x="100" y="140"/>
                    </a:cubicBezTo>
                    <a:cubicBezTo>
                      <a:pt x="100" y="140"/>
                      <a:pt x="100" y="140"/>
                      <a:pt x="100" y="140"/>
                    </a:cubicBezTo>
                    <a:cubicBezTo>
                      <a:pt x="100" y="140"/>
                      <a:pt x="100" y="140"/>
                      <a:pt x="100" y="140"/>
                    </a:cubicBezTo>
                    <a:cubicBezTo>
                      <a:pt x="100" y="140"/>
                      <a:pt x="100" y="140"/>
                      <a:pt x="100" y="140"/>
                    </a:cubicBezTo>
                    <a:cubicBezTo>
                      <a:pt x="100" y="140"/>
                      <a:pt x="100" y="140"/>
                      <a:pt x="100" y="140"/>
                    </a:cubicBezTo>
                    <a:cubicBezTo>
                      <a:pt x="100" y="140"/>
                      <a:pt x="100" y="140"/>
                      <a:pt x="100" y="140"/>
                    </a:cubicBezTo>
                    <a:cubicBezTo>
                      <a:pt x="100" y="140"/>
                      <a:pt x="100" y="140"/>
                      <a:pt x="100" y="140"/>
                    </a:cubicBezTo>
                    <a:cubicBezTo>
                      <a:pt x="100" y="140"/>
                      <a:pt x="100" y="140"/>
                      <a:pt x="100" y="140"/>
                    </a:cubicBezTo>
                    <a:cubicBezTo>
                      <a:pt x="99" y="140"/>
                      <a:pt x="99" y="140"/>
                      <a:pt x="99" y="140"/>
                    </a:cubicBezTo>
                    <a:cubicBezTo>
                      <a:pt x="99" y="140"/>
                      <a:pt x="99" y="140"/>
                      <a:pt x="99" y="140"/>
                    </a:cubicBezTo>
                    <a:cubicBezTo>
                      <a:pt x="99" y="140"/>
                      <a:pt x="99" y="140"/>
                      <a:pt x="99" y="140"/>
                    </a:cubicBezTo>
                    <a:cubicBezTo>
                      <a:pt x="99" y="140"/>
                      <a:pt x="99" y="140"/>
                      <a:pt x="99" y="140"/>
                    </a:cubicBezTo>
                    <a:cubicBezTo>
                      <a:pt x="99" y="140"/>
                      <a:pt x="99" y="140"/>
                      <a:pt x="99" y="140"/>
                    </a:cubicBezTo>
                    <a:cubicBezTo>
                      <a:pt x="99" y="140"/>
                      <a:pt x="99" y="140"/>
                      <a:pt x="99" y="140"/>
                    </a:cubicBezTo>
                    <a:cubicBezTo>
                      <a:pt x="99" y="140"/>
                      <a:pt x="99" y="140"/>
                      <a:pt x="99" y="140"/>
                    </a:cubicBezTo>
                    <a:cubicBezTo>
                      <a:pt x="99" y="140"/>
                      <a:pt x="99" y="140"/>
                      <a:pt x="99" y="140"/>
                    </a:cubicBezTo>
                    <a:cubicBezTo>
                      <a:pt x="99" y="140"/>
                      <a:pt x="99" y="140"/>
                      <a:pt x="99" y="140"/>
                    </a:cubicBezTo>
                    <a:cubicBezTo>
                      <a:pt x="99" y="140"/>
                      <a:pt x="99" y="140"/>
                      <a:pt x="99" y="140"/>
                    </a:cubicBezTo>
                    <a:cubicBezTo>
                      <a:pt x="99" y="140"/>
                      <a:pt x="99" y="140"/>
                      <a:pt x="99" y="140"/>
                    </a:cubicBezTo>
                    <a:cubicBezTo>
                      <a:pt x="99" y="140"/>
                      <a:pt x="99" y="140"/>
                      <a:pt x="99" y="140"/>
                    </a:cubicBezTo>
                    <a:cubicBezTo>
                      <a:pt x="99" y="141"/>
                      <a:pt x="99" y="141"/>
                      <a:pt x="99" y="141"/>
                    </a:cubicBezTo>
                    <a:cubicBezTo>
                      <a:pt x="99" y="141"/>
                      <a:pt x="99" y="141"/>
                      <a:pt x="99" y="141"/>
                    </a:cubicBezTo>
                    <a:cubicBezTo>
                      <a:pt x="99" y="141"/>
                      <a:pt x="99" y="141"/>
                      <a:pt x="99" y="141"/>
                    </a:cubicBezTo>
                    <a:cubicBezTo>
                      <a:pt x="99" y="141"/>
                      <a:pt x="99" y="141"/>
                      <a:pt x="99" y="141"/>
                    </a:cubicBezTo>
                    <a:cubicBezTo>
                      <a:pt x="99" y="141"/>
                      <a:pt x="99" y="141"/>
                      <a:pt x="99" y="141"/>
                    </a:cubicBezTo>
                    <a:cubicBezTo>
                      <a:pt x="99" y="141"/>
                      <a:pt x="99" y="141"/>
                      <a:pt x="99" y="141"/>
                    </a:cubicBezTo>
                    <a:cubicBezTo>
                      <a:pt x="100" y="141"/>
                      <a:pt x="100" y="141"/>
                      <a:pt x="100" y="141"/>
                    </a:cubicBezTo>
                    <a:close/>
                    <a:moveTo>
                      <a:pt x="104" y="146"/>
                    </a:moveTo>
                    <a:cubicBezTo>
                      <a:pt x="104" y="146"/>
                      <a:pt x="104" y="146"/>
                      <a:pt x="104" y="146"/>
                    </a:cubicBezTo>
                    <a:cubicBezTo>
                      <a:pt x="104" y="146"/>
                      <a:pt x="104" y="146"/>
                      <a:pt x="104" y="146"/>
                    </a:cubicBezTo>
                    <a:cubicBezTo>
                      <a:pt x="104" y="146"/>
                      <a:pt x="104" y="146"/>
                      <a:pt x="104" y="146"/>
                    </a:cubicBezTo>
                    <a:cubicBezTo>
                      <a:pt x="104" y="146"/>
                      <a:pt x="104" y="146"/>
                      <a:pt x="104" y="146"/>
                    </a:cubicBezTo>
                    <a:cubicBezTo>
                      <a:pt x="104" y="146"/>
                      <a:pt x="104" y="146"/>
                      <a:pt x="104" y="146"/>
                    </a:cubicBezTo>
                    <a:cubicBezTo>
                      <a:pt x="104" y="146"/>
                      <a:pt x="104" y="146"/>
                      <a:pt x="104" y="146"/>
                    </a:cubicBezTo>
                    <a:cubicBezTo>
                      <a:pt x="104" y="146"/>
                      <a:pt x="104" y="146"/>
                      <a:pt x="104" y="146"/>
                    </a:cubicBezTo>
                    <a:cubicBezTo>
                      <a:pt x="104" y="146"/>
                      <a:pt x="104" y="146"/>
                      <a:pt x="104" y="146"/>
                    </a:cubicBezTo>
                    <a:close/>
                    <a:moveTo>
                      <a:pt x="68" y="103"/>
                    </a:moveTo>
                    <a:cubicBezTo>
                      <a:pt x="68" y="102"/>
                      <a:pt x="68" y="102"/>
                      <a:pt x="68" y="102"/>
                    </a:cubicBezTo>
                    <a:cubicBezTo>
                      <a:pt x="68" y="102"/>
                      <a:pt x="68" y="102"/>
                      <a:pt x="68" y="102"/>
                    </a:cubicBezTo>
                    <a:lnTo>
                      <a:pt x="68" y="103"/>
                    </a:lnTo>
                    <a:close/>
                    <a:moveTo>
                      <a:pt x="68" y="102"/>
                    </a:moveTo>
                    <a:cubicBezTo>
                      <a:pt x="68" y="102"/>
                      <a:pt x="68" y="102"/>
                      <a:pt x="68" y="102"/>
                    </a:cubicBezTo>
                    <a:cubicBezTo>
                      <a:pt x="68" y="102"/>
                      <a:pt x="68" y="102"/>
                      <a:pt x="68" y="102"/>
                    </a:cubicBezTo>
                    <a:cubicBezTo>
                      <a:pt x="68" y="102"/>
                      <a:pt x="68" y="102"/>
                      <a:pt x="68" y="102"/>
                    </a:cubicBezTo>
                    <a:cubicBezTo>
                      <a:pt x="68" y="102"/>
                      <a:pt x="68" y="102"/>
                      <a:pt x="68" y="102"/>
                    </a:cubicBezTo>
                    <a:cubicBezTo>
                      <a:pt x="68" y="102"/>
                      <a:pt x="68" y="102"/>
                      <a:pt x="68" y="102"/>
                    </a:cubicBezTo>
                    <a:cubicBezTo>
                      <a:pt x="68" y="102"/>
                      <a:pt x="68" y="102"/>
                      <a:pt x="68" y="102"/>
                    </a:cubicBezTo>
                    <a:cubicBezTo>
                      <a:pt x="68" y="102"/>
                      <a:pt x="68" y="102"/>
                      <a:pt x="68" y="102"/>
                    </a:cubicBezTo>
                    <a:cubicBezTo>
                      <a:pt x="68" y="102"/>
                      <a:pt x="68" y="102"/>
                      <a:pt x="68" y="102"/>
                    </a:cubicBezTo>
                    <a:cubicBezTo>
                      <a:pt x="68" y="102"/>
                      <a:pt x="68" y="102"/>
                      <a:pt x="68" y="102"/>
                    </a:cubicBezTo>
                    <a:cubicBezTo>
                      <a:pt x="68" y="102"/>
                      <a:pt x="68" y="102"/>
                      <a:pt x="68" y="102"/>
                    </a:cubicBezTo>
                    <a:cubicBezTo>
                      <a:pt x="68" y="102"/>
                      <a:pt x="68" y="102"/>
                      <a:pt x="68" y="102"/>
                    </a:cubicBezTo>
                    <a:close/>
                    <a:moveTo>
                      <a:pt x="26" y="50"/>
                    </a:moveTo>
                    <a:cubicBezTo>
                      <a:pt x="26" y="50"/>
                      <a:pt x="26" y="50"/>
                      <a:pt x="26" y="50"/>
                    </a:cubicBezTo>
                    <a:cubicBezTo>
                      <a:pt x="26" y="50"/>
                      <a:pt x="26" y="50"/>
                      <a:pt x="26" y="50"/>
                    </a:cubicBezTo>
                    <a:cubicBezTo>
                      <a:pt x="26" y="50"/>
                      <a:pt x="26" y="50"/>
                      <a:pt x="26" y="50"/>
                    </a:cubicBezTo>
                    <a:cubicBezTo>
                      <a:pt x="26" y="50"/>
                      <a:pt x="26" y="50"/>
                      <a:pt x="26" y="50"/>
                    </a:cubicBezTo>
                    <a:cubicBezTo>
                      <a:pt x="25" y="49"/>
                      <a:pt x="25" y="49"/>
                      <a:pt x="25" y="49"/>
                    </a:cubicBezTo>
                    <a:cubicBezTo>
                      <a:pt x="25" y="50"/>
                      <a:pt x="25" y="50"/>
                      <a:pt x="25" y="50"/>
                    </a:cubicBezTo>
                    <a:cubicBezTo>
                      <a:pt x="25" y="50"/>
                      <a:pt x="25" y="50"/>
                      <a:pt x="25" y="50"/>
                    </a:cubicBezTo>
                    <a:cubicBezTo>
                      <a:pt x="25" y="50"/>
                      <a:pt x="25" y="50"/>
                      <a:pt x="25" y="50"/>
                    </a:cubicBezTo>
                    <a:cubicBezTo>
                      <a:pt x="26" y="50"/>
                      <a:pt x="26" y="50"/>
                      <a:pt x="26" y="50"/>
                    </a:cubicBezTo>
                    <a:cubicBezTo>
                      <a:pt x="26" y="50"/>
                      <a:pt x="26" y="50"/>
                      <a:pt x="26" y="50"/>
                    </a:cubicBezTo>
                    <a:close/>
                    <a:moveTo>
                      <a:pt x="105" y="147"/>
                    </a:moveTo>
                    <a:cubicBezTo>
                      <a:pt x="105" y="147"/>
                      <a:pt x="105" y="147"/>
                      <a:pt x="105" y="147"/>
                    </a:cubicBezTo>
                    <a:cubicBezTo>
                      <a:pt x="105" y="147"/>
                      <a:pt x="105" y="147"/>
                      <a:pt x="105" y="147"/>
                    </a:cubicBezTo>
                    <a:cubicBezTo>
                      <a:pt x="105" y="147"/>
                      <a:pt x="105" y="147"/>
                      <a:pt x="105" y="147"/>
                    </a:cubicBezTo>
                    <a:cubicBezTo>
                      <a:pt x="105" y="147"/>
                      <a:pt x="105" y="147"/>
                      <a:pt x="105" y="147"/>
                    </a:cubicBezTo>
                    <a:cubicBezTo>
                      <a:pt x="105" y="147"/>
                      <a:pt x="105" y="147"/>
                      <a:pt x="105" y="147"/>
                    </a:cubicBezTo>
                    <a:cubicBezTo>
                      <a:pt x="105" y="147"/>
                      <a:pt x="105" y="147"/>
                      <a:pt x="105" y="147"/>
                    </a:cubicBezTo>
                    <a:cubicBezTo>
                      <a:pt x="106" y="147"/>
                      <a:pt x="106" y="147"/>
                      <a:pt x="106" y="147"/>
                    </a:cubicBezTo>
                    <a:cubicBezTo>
                      <a:pt x="106" y="147"/>
                      <a:pt x="106" y="147"/>
                      <a:pt x="106" y="147"/>
                    </a:cubicBezTo>
                    <a:cubicBezTo>
                      <a:pt x="106" y="147"/>
                      <a:pt x="106" y="147"/>
                      <a:pt x="106" y="147"/>
                    </a:cubicBezTo>
                    <a:lnTo>
                      <a:pt x="105" y="147"/>
                    </a:lnTo>
                    <a:close/>
                    <a:moveTo>
                      <a:pt x="91" y="130"/>
                    </a:moveTo>
                    <a:cubicBezTo>
                      <a:pt x="91" y="130"/>
                      <a:pt x="91" y="130"/>
                      <a:pt x="91" y="130"/>
                    </a:cubicBezTo>
                    <a:cubicBezTo>
                      <a:pt x="91" y="130"/>
                      <a:pt x="91" y="130"/>
                      <a:pt x="91" y="130"/>
                    </a:cubicBezTo>
                    <a:cubicBezTo>
                      <a:pt x="91" y="130"/>
                      <a:pt x="91" y="130"/>
                      <a:pt x="91" y="130"/>
                    </a:cubicBezTo>
                    <a:cubicBezTo>
                      <a:pt x="91" y="129"/>
                      <a:pt x="91" y="129"/>
                      <a:pt x="91" y="129"/>
                    </a:cubicBezTo>
                    <a:cubicBezTo>
                      <a:pt x="91" y="129"/>
                      <a:pt x="91" y="129"/>
                      <a:pt x="91" y="129"/>
                    </a:cubicBezTo>
                    <a:cubicBezTo>
                      <a:pt x="91" y="129"/>
                      <a:pt x="91" y="129"/>
                      <a:pt x="91" y="129"/>
                    </a:cubicBezTo>
                    <a:cubicBezTo>
                      <a:pt x="91" y="129"/>
                      <a:pt x="91" y="129"/>
                      <a:pt x="91" y="129"/>
                    </a:cubicBezTo>
                    <a:cubicBezTo>
                      <a:pt x="91" y="129"/>
                      <a:pt x="91" y="129"/>
                      <a:pt x="91" y="129"/>
                    </a:cubicBezTo>
                    <a:cubicBezTo>
                      <a:pt x="91" y="130"/>
                      <a:pt x="91" y="130"/>
                      <a:pt x="91" y="130"/>
                    </a:cubicBezTo>
                    <a:close/>
                    <a:moveTo>
                      <a:pt x="97" y="136"/>
                    </a:moveTo>
                    <a:cubicBezTo>
                      <a:pt x="97" y="136"/>
                      <a:pt x="97" y="136"/>
                      <a:pt x="97" y="136"/>
                    </a:cubicBezTo>
                    <a:cubicBezTo>
                      <a:pt x="97" y="136"/>
                      <a:pt x="97" y="136"/>
                      <a:pt x="97" y="136"/>
                    </a:cubicBezTo>
                    <a:cubicBezTo>
                      <a:pt x="97" y="136"/>
                      <a:pt x="97" y="136"/>
                      <a:pt x="97" y="136"/>
                    </a:cubicBezTo>
                    <a:cubicBezTo>
                      <a:pt x="97" y="136"/>
                      <a:pt x="97" y="136"/>
                      <a:pt x="97" y="136"/>
                    </a:cubicBezTo>
                    <a:cubicBezTo>
                      <a:pt x="97" y="136"/>
                      <a:pt x="97" y="136"/>
                      <a:pt x="97" y="136"/>
                    </a:cubicBezTo>
                    <a:cubicBezTo>
                      <a:pt x="96" y="136"/>
                      <a:pt x="96" y="136"/>
                      <a:pt x="96" y="136"/>
                    </a:cubicBezTo>
                    <a:lnTo>
                      <a:pt x="97" y="136"/>
                    </a:lnTo>
                    <a:close/>
                    <a:moveTo>
                      <a:pt x="27" y="51"/>
                    </a:move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ubicBezTo>
                      <a:pt x="27" y="51"/>
                      <a:pt x="27" y="51"/>
                      <a:pt x="27" y="51"/>
                    </a:cubicBezTo>
                    <a:close/>
                    <a:moveTo>
                      <a:pt x="97" y="137"/>
                    </a:moveTo>
                    <a:cubicBezTo>
                      <a:pt x="97" y="137"/>
                      <a:pt x="97" y="137"/>
                      <a:pt x="97" y="137"/>
                    </a:cubicBezTo>
                    <a:cubicBezTo>
                      <a:pt x="97" y="137"/>
                      <a:pt x="97" y="137"/>
                      <a:pt x="97" y="137"/>
                    </a:cubicBezTo>
                    <a:cubicBezTo>
                      <a:pt x="97" y="137"/>
                      <a:pt x="97" y="137"/>
                      <a:pt x="97" y="137"/>
                    </a:cubicBezTo>
                    <a:cubicBezTo>
                      <a:pt x="97" y="137"/>
                      <a:pt x="97" y="137"/>
                      <a:pt x="97" y="137"/>
                    </a:cubicBezTo>
                    <a:cubicBezTo>
                      <a:pt x="97" y="137"/>
                      <a:pt x="97" y="137"/>
                      <a:pt x="97" y="137"/>
                    </a:cubicBezTo>
                    <a:close/>
                    <a:moveTo>
                      <a:pt x="97" y="137"/>
                    </a:moveTo>
                    <a:cubicBezTo>
                      <a:pt x="97" y="137"/>
                      <a:pt x="97" y="137"/>
                      <a:pt x="97" y="137"/>
                    </a:cubicBezTo>
                    <a:cubicBezTo>
                      <a:pt x="97" y="137"/>
                      <a:pt x="97" y="137"/>
                      <a:pt x="97" y="137"/>
                    </a:cubicBezTo>
                    <a:cubicBezTo>
                      <a:pt x="97" y="137"/>
                      <a:pt x="97" y="137"/>
                      <a:pt x="97" y="137"/>
                    </a:cubicBezTo>
                    <a:close/>
                    <a:moveTo>
                      <a:pt x="98" y="137"/>
                    </a:moveTo>
                    <a:cubicBezTo>
                      <a:pt x="98" y="137"/>
                      <a:pt x="98" y="137"/>
                      <a:pt x="98" y="137"/>
                    </a:cubicBezTo>
                    <a:cubicBezTo>
                      <a:pt x="98" y="137"/>
                      <a:pt x="98" y="137"/>
                      <a:pt x="98" y="137"/>
                    </a:cubicBezTo>
                    <a:cubicBezTo>
                      <a:pt x="97" y="137"/>
                      <a:pt x="97" y="137"/>
                      <a:pt x="97" y="137"/>
                    </a:cubicBezTo>
                    <a:cubicBezTo>
                      <a:pt x="97" y="137"/>
                      <a:pt x="97" y="137"/>
                      <a:pt x="97" y="137"/>
                    </a:cubicBezTo>
                    <a:cubicBezTo>
                      <a:pt x="97" y="137"/>
                      <a:pt x="97" y="137"/>
                      <a:pt x="97" y="137"/>
                    </a:cubicBezTo>
                    <a:cubicBezTo>
                      <a:pt x="97" y="137"/>
                      <a:pt x="97" y="137"/>
                      <a:pt x="97" y="137"/>
                    </a:cubicBezTo>
                    <a:cubicBezTo>
                      <a:pt x="97" y="137"/>
                      <a:pt x="97" y="137"/>
                      <a:pt x="97" y="137"/>
                    </a:cubicBezTo>
                    <a:cubicBezTo>
                      <a:pt x="97" y="137"/>
                      <a:pt x="97" y="137"/>
                      <a:pt x="97" y="137"/>
                    </a:cubicBezTo>
                    <a:cubicBezTo>
                      <a:pt x="97" y="137"/>
                      <a:pt x="97" y="137"/>
                      <a:pt x="97" y="137"/>
                    </a:cubicBezTo>
                    <a:cubicBezTo>
                      <a:pt x="98" y="137"/>
                      <a:pt x="98" y="137"/>
                      <a:pt x="98" y="137"/>
                    </a:cubicBezTo>
                    <a:close/>
                    <a:moveTo>
                      <a:pt x="12" y="30"/>
                    </a:moveTo>
                    <a:cubicBezTo>
                      <a:pt x="12" y="30"/>
                      <a:pt x="12" y="30"/>
                      <a:pt x="12" y="30"/>
                    </a:cubicBezTo>
                    <a:cubicBezTo>
                      <a:pt x="12" y="30"/>
                      <a:pt x="12" y="30"/>
                      <a:pt x="12" y="30"/>
                    </a:cubicBezTo>
                    <a:cubicBezTo>
                      <a:pt x="12" y="30"/>
                      <a:pt x="12" y="30"/>
                      <a:pt x="12" y="30"/>
                    </a:cubicBezTo>
                    <a:cubicBezTo>
                      <a:pt x="12" y="30"/>
                      <a:pt x="12" y="30"/>
                      <a:pt x="12" y="30"/>
                    </a:cubicBezTo>
                    <a:cubicBezTo>
                      <a:pt x="12" y="30"/>
                      <a:pt x="12" y="30"/>
                      <a:pt x="12" y="30"/>
                    </a:cubicBezTo>
                    <a:cubicBezTo>
                      <a:pt x="12" y="29"/>
                      <a:pt x="12" y="29"/>
                      <a:pt x="12" y="29"/>
                    </a:cubicBezTo>
                    <a:cubicBezTo>
                      <a:pt x="11" y="29"/>
                      <a:pt x="11" y="29"/>
                      <a:pt x="11" y="29"/>
                    </a:cubicBezTo>
                    <a:cubicBezTo>
                      <a:pt x="11" y="29"/>
                      <a:pt x="11" y="29"/>
                      <a:pt x="11" y="29"/>
                    </a:cubicBezTo>
                    <a:cubicBezTo>
                      <a:pt x="11" y="29"/>
                      <a:pt x="11" y="29"/>
                      <a:pt x="11" y="29"/>
                    </a:cubicBezTo>
                    <a:cubicBezTo>
                      <a:pt x="11" y="29"/>
                      <a:pt x="11" y="29"/>
                      <a:pt x="11" y="29"/>
                    </a:cubicBezTo>
                    <a:cubicBezTo>
                      <a:pt x="10" y="29"/>
                      <a:pt x="10" y="29"/>
                      <a:pt x="10" y="29"/>
                    </a:cubicBezTo>
                    <a:cubicBezTo>
                      <a:pt x="11" y="30"/>
                      <a:pt x="11" y="30"/>
                      <a:pt x="11" y="30"/>
                    </a:cubicBezTo>
                    <a:cubicBezTo>
                      <a:pt x="10" y="30"/>
                      <a:pt x="10" y="30"/>
                      <a:pt x="10" y="30"/>
                    </a:cubicBezTo>
                    <a:cubicBezTo>
                      <a:pt x="11" y="30"/>
                      <a:pt x="11" y="30"/>
                      <a:pt x="11" y="30"/>
                    </a:cubicBezTo>
                    <a:cubicBezTo>
                      <a:pt x="10" y="31"/>
                      <a:pt x="10" y="31"/>
                      <a:pt x="10" y="31"/>
                    </a:cubicBezTo>
                    <a:cubicBezTo>
                      <a:pt x="11" y="31"/>
                      <a:pt x="11" y="31"/>
                      <a:pt x="11" y="31"/>
                    </a:cubicBezTo>
                    <a:cubicBezTo>
                      <a:pt x="11" y="31"/>
                      <a:pt x="11" y="31"/>
                      <a:pt x="11" y="31"/>
                    </a:cubicBezTo>
                    <a:cubicBezTo>
                      <a:pt x="11" y="31"/>
                      <a:pt x="11" y="31"/>
                      <a:pt x="11" y="31"/>
                    </a:cubicBezTo>
                    <a:cubicBezTo>
                      <a:pt x="11" y="31"/>
                      <a:pt x="11" y="31"/>
                      <a:pt x="11" y="31"/>
                    </a:cubicBezTo>
                    <a:cubicBezTo>
                      <a:pt x="11" y="31"/>
                      <a:pt x="11" y="31"/>
                      <a:pt x="11" y="31"/>
                    </a:cubicBezTo>
                    <a:cubicBezTo>
                      <a:pt x="11" y="31"/>
                      <a:pt x="11" y="31"/>
                      <a:pt x="11" y="31"/>
                    </a:cubicBezTo>
                    <a:cubicBezTo>
                      <a:pt x="11" y="31"/>
                      <a:pt x="11" y="31"/>
                      <a:pt x="11" y="31"/>
                    </a:cubicBezTo>
                    <a:cubicBezTo>
                      <a:pt x="12" y="30"/>
                      <a:pt x="12" y="30"/>
                      <a:pt x="12" y="30"/>
                    </a:cubicBezTo>
                    <a:cubicBezTo>
                      <a:pt x="12" y="30"/>
                      <a:pt x="12" y="30"/>
                      <a:pt x="12" y="30"/>
                    </a:cubicBezTo>
                    <a:close/>
                    <a:moveTo>
                      <a:pt x="98" y="136"/>
                    </a:moveTo>
                    <a:cubicBezTo>
                      <a:pt x="98" y="136"/>
                      <a:pt x="98" y="136"/>
                      <a:pt x="98" y="136"/>
                    </a:cubicBezTo>
                    <a:cubicBezTo>
                      <a:pt x="98" y="136"/>
                      <a:pt x="98" y="136"/>
                      <a:pt x="98" y="136"/>
                    </a:cubicBezTo>
                    <a:cubicBezTo>
                      <a:pt x="98" y="136"/>
                      <a:pt x="98" y="136"/>
                      <a:pt x="98" y="136"/>
                    </a:cubicBezTo>
                    <a:cubicBezTo>
                      <a:pt x="98" y="136"/>
                      <a:pt x="98" y="136"/>
                      <a:pt x="98" y="136"/>
                    </a:cubicBezTo>
                    <a:cubicBezTo>
                      <a:pt x="98" y="136"/>
                      <a:pt x="98" y="136"/>
                      <a:pt x="98" y="136"/>
                    </a:cubicBezTo>
                    <a:cubicBezTo>
                      <a:pt x="98" y="136"/>
                      <a:pt x="98" y="136"/>
                      <a:pt x="98" y="136"/>
                    </a:cubicBezTo>
                    <a:cubicBezTo>
                      <a:pt x="98" y="136"/>
                      <a:pt x="98" y="136"/>
                      <a:pt x="98" y="136"/>
                    </a:cubicBezTo>
                    <a:cubicBezTo>
                      <a:pt x="98" y="136"/>
                      <a:pt x="98" y="136"/>
                      <a:pt x="98" y="136"/>
                    </a:cubicBezTo>
                    <a:cubicBezTo>
                      <a:pt x="98" y="136"/>
                      <a:pt x="98" y="136"/>
                      <a:pt x="98" y="136"/>
                    </a:cubicBezTo>
                    <a:cubicBezTo>
                      <a:pt x="98" y="136"/>
                      <a:pt x="98" y="136"/>
                      <a:pt x="98" y="136"/>
                    </a:cubicBezTo>
                    <a:cubicBezTo>
                      <a:pt x="98" y="137"/>
                      <a:pt x="98" y="137"/>
                      <a:pt x="98" y="137"/>
                    </a:cubicBezTo>
                    <a:cubicBezTo>
                      <a:pt x="98" y="137"/>
                      <a:pt x="98" y="137"/>
                      <a:pt x="98" y="137"/>
                    </a:cubicBezTo>
                    <a:cubicBezTo>
                      <a:pt x="97" y="136"/>
                      <a:pt x="97" y="136"/>
                      <a:pt x="97" y="136"/>
                    </a:cubicBezTo>
                    <a:cubicBezTo>
                      <a:pt x="97" y="136"/>
                      <a:pt x="97" y="136"/>
                      <a:pt x="97" y="136"/>
                    </a:cubicBezTo>
                    <a:cubicBezTo>
                      <a:pt x="97" y="136"/>
                      <a:pt x="97" y="136"/>
                      <a:pt x="97" y="136"/>
                    </a:cubicBezTo>
                    <a:cubicBezTo>
                      <a:pt x="97" y="137"/>
                      <a:pt x="97" y="137"/>
                      <a:pt x="97" y="137"/>
                    </a:cubicBezTo>
                    <a:cubicBezTo>
                      <a:pt x="97" y="137"/>
                      <a:pt x="97" y="137"/>
                      <a:pt x="97" y="137"/>
                    </a:cubicBezTo>
                    <a:cubicBezTo>
                      <a:pt x="97" y="137"/>
                      <a:pt x="97" y="137"/>
                      <a:pt x="97" y="137"/>
                    </a:cubicBezTo>
                    <a:cubicBezTo>
                      <a:pt x="97" y="136"/>
                      <a:pt x="97" y="136"/>
                      <a:pt x="97" y="136"/>
                    </a:cubicBezTo>
                    <a:cubicBezTo>
                      <a:pt x="97" y="136"/>
                      <a:pt x="97" y="136"/>
                      <a:pt x="97" y="136"/>
                    </a:cubicBezTo>
                    <a:cubicBezTo>
                      <a:pt x="97" y="136"/>
                      <a:pt x="97" y="136"/>
                      <a:pt x="97" y="136"/>
                    </a:cubicBezTo>
                    <a:cubicBezTo>
                      <a:pt x="97" y="136"/>
                      <a:pt x="97" y="136"/>
                      <a:pt x="97" y="136"/>
                    </a:cubicBezTo>
                    <a:cubicBezTo>
                      <a:pt x="97" y="136"/>
                      <a:pt x="97" y="136"/>
                      <a:pt x="97" y="136"/>
                    </a:cubicBezTo>
                    <a:cubicBezTo>
                      <a:pt x="97" y="136"/>
                      <a:pt x="97" y="136"/>
                      <a:pt x="97" y="136"/>
                    </a:cubicBezTo>
                    <a:cubicBezTo>
                      <a:pt x="97" y="136"/>
                      <a:pt x="97" y="136"/>
                      <a:pt x="97" y="136"/>
                    </a:cubicBezTo>
                    <a:cubicBezTo>
                      <a:pt x="97" y="136"/>
                      <a:pt x="97" y="136"/>
                      <a:pt x="97" y="136"/>
                    </a:cubicBezTo>
                    <a:cubicBezTo>
                      <a:pt x="97" y="135"/>
                      <a:pt x="97" y="135"/>
                      <a:pt x="97" y="135"/>
                    </a:cubicBezTo>
                    <a:cubicBezTo>
                      <a:pt x="97" y="135"/>
                      <a:pt x="97" y="135"/>
                      <a:pt x="97" y="135"/>
                    </a:cubicBezTo>
                    <a:cubicBezTo>
                      <a:pt x="97" y="135"/>
                      <a:pt x="97" y="135"/>
                      <a:pt x="97" y="135"/>
                    </a:cubicBezTo>
                    <a:cubicBezTo>
                      <a:pt x="97" y="135"/>
                      <a:pt x="97" y="135"/>
                      <a:pt x="97" y="135"/>
                    </a:cubicBezTo>
                    <a:cubicBezTo>
                      <a:pt x="97" y="135"/>
                      <a:pt x="97" y="135"/>
                      <a:pt x="97" y="135"/>
                    </a:cubicBezTo>
                    <a:cubicBezTo>
                      <a:pt x="98" y="135"/>
                      <a:pt x="98" y="135"/>
                      <a:pt x="98" y="135"/>
                    </a:cubicBezTo>
                    <a:cubicBezTo>
                      <a:pt x="98" y="136"/>
                      <a:pt x="98" y="136"/>
                      <a:pt x="98" y="136"/>
                    </a:cubicBezTo>
                    <a:close/>
                    <a:moveTo>
                      <a:pt x="69" y="101"/>
                    </a:moveTo>
                    <a:cubicBezTo>
                      <a:pt x="69" y="101"/>
                      <a:pt x="69" y="101"/>
                      <a:pt x="69" y="101"/>
                    </a:cubicBezTo>
                    <a:cubicBezTo>
                      <a:pt x="69" y="101"/>
                      <a:pt x="69" y="101"/>
                      <a:pt x="69" y="101"/>
                    </a:cubicBezTo>
                    <a:cubicBezTo>
                      <a:pt x="69" y="101"/>
                      <a:pt x="69" y="101"/>
                      <a:pt x="69" y="101"/>
                    </a:cubicBezTo>
                    <a:cubicBezTo>
                      <a:pt x="69" y="102"/>
                      <a:pt x="69" y="102"/>
                      <a:pt x="69" y="102"/>
                    </a:cubicBezTo>
                    <a:cubicBezTo>
                      <a:pt x="69" y="101"/>
                      <a:pt x="69" y="101"/>
                      <a:pt x="69" y="101"/>
                    </a:cubicBezTo>
                    <a:cubicBezTo>
                      <a:pt x="69" y="101"/>
                      <a:pt x="69" y="101"/>
                      <a:pt x="69" y="101"/>
                    </a:cubicBezTo>
                    <a:cubicBezTo>
                      <a:pt x="69" y="101"/>
                      <a:pt x="69" y="101"/>
                      <a:pt x="69" y="101"/>
                    </a:cubicBezTo>
                    <a:cubicBezTo>
                      <a:pt x="68" y="101"/>
                      <a:pt x="68" y="101"/>
                      <a:pt x="68" y="101"/>
                    </a:cubicBezTo>
                    <a:cubicBezTo>
                      <a:pt x="68" y="101"/>
                      <a:pt x="68" y="101"/>
                      <a:pt x="68" y="101"/>
                    </a:cubicBezTo>
                    <a:cubicBezTo>
                      <a:pt x="68" y="101"/>
                      <a:pt x="68" y="101"/>
                      <a:pt x="68" y="101"/>
                    </a:cubicBezTo>
                    <a:cubicBezTo>
                      <a:pt x="69" y="101"/>
                      <a:pt x="69" y="101"/>
                      <a:pt x="69" y="101"/>
                    </a:cubicBezTo>
                    <a:cubicBezTo>
                      <a:pt x="69" y="101"/>
                      <a:pt x="69" y="101"/>
                      <a:pt x="69" y="101"/>
                    </a:cubicBezTo>
                    <a:cubicBezTo>
                      <a:pt x="69" y="101"/>
                      <a:pt x="69" y="101"/>
                      <a:pt x="69" y="101"/>
                    </a:cubicBezTo>
                    <a:close/>
                    <a:moveTo>
                      <a:pt x="9" y="28"/>
                    </a:moveTo>
                    <a:cubicBezTo>
                      <a:pt x="9" y="28"/>
                      <a:pt x="9" y="28"/>
                      <a:pt x="9" y="28"/>
                    </a:cubicBezTo>
                    <a:cubicBezTo>
                      <a:pt x="9" y="28"/>
                      <a:pt x="9" y="28"/>
                      <a:pt x="9" y="28"/>
                    </a:cubicBezTo>
                    <a:cubicBezTo>
                      <a:pt x="9" y="28"/>
                      <a:pt x="9" y="28"/>
                      <a:pt x="9" y="28"/>
                    </a:cubicBezTo>
                    <a:cubicBezTo>
                      <a:pt x="10" y="28"/>
                      <a:pt x="10" y="28"/>
                      <a:pt x="10" y="28"/>
                    </a:cubicBezTo>
                    <a:cubicBezTo>
                      <a:pt x="10" y="28"/>
                      <a:pt x="10" y="28"/>
                      <a:pt x="10" y="28"/>
                    </a:cubicBezTo>
                    <a:cubicBezTo>
                      <a:pt x="10" y="28"/>
                      <a:pt x="10" y="28"/>
                      <a:pt x="10" y="28"/>
                    </a:cubicBezTo>
                    <a:cubicBezTo>
                      <a:pt x="9" y="27"/>
                      <a:pt x="9" y="27"/>
                      <a:pt x="9" y="27"/>
                    </a:cubicBezTo>
                    <a:cubicBezTo>
                      <a:pt x="9" y="27"/>
                      <a:pt x="9" y="27"/>
                      <a:pt x="9" y="27"/>
                    </a:cubicBezTo>
                    <a:cubicBezTo>
                      <a:pt x="9" y="28"/>
                      <a:pt x="9" y="28"/>
                      <a:pt x="9" y="28"/>
                    </a:cubicBezTo>
                    <a:cubicBezTo>
                      <a:pt x="9" y="28"/>
                      <a:pt x="9" y="28"/>
                      <a:pt x="9" y="28"/>
                    </a:cubicBezTo>
                    <a:cubicBezTo>
                      <a:pt x="9" y="28"/>
                      <a:pt x="9" y="28"/>
                      <a:pt x="9" y="28"/>
                    </a:cubicBezTo>
                    <a:cubicBezTo>
                      <a:pt x="9" y="28"/>
                      <a:pt x="9" y="28"/>
                      <a:pt x="9" y="28"/>
                    </a:cubicBezTo>
                    <a:cubicBezTo>
                      <a:pt x="9" y="28"/>
                      <a:pt x="9" y="28"/>
                      <a:pt x="9" y="28"/>
                    </a:cubicBezTo>
                    <a:cubicBezTo>
                      <a:pt x="9" y="28"/>
                      <a:pt x="9" y="28"/>
                      <a:pt x="9" y="28"/>
                    </a:cubicBezTo>
                    <a:cubicBezTo>
                      <a:pt x="9" y="28"/>
                      <a:pt x="9" y="28"/>
                      <a:pt x="9" y="28"/>
                    </a:cubicBezTo>
                    <a:cubicBezTo>
                      <a:pt x="9" y="28"/>
                      <a:pt x="9" y="28"/>
                      <a:pt x="9" y="28"/>
                    </a:cubicBezTo>
                    <a:cubicBezTo>
                      <a:pt x="9" y="28"/>
                      <a:pt x="9" y="28"/>
                      <a:pt x="9" y="28"/>
                    </a:cubicBezTo>
                    <a:close/>
                    <a:moveTo>
                      <a:pt x="8" y="26"/>
                    </a:moveTo>
                    <a:cubicBezTo>
                      <a:pt x="8" y="26"/>
                      <a:pt x="8" y="26"/>
                      <a:pt x="8" y="26"/>
                    </a:cubicBezTo>
                    <a:cubicBezTo>
                      <a:pt x="8" y="26"/>
                      <a:pt x="8" y="26"/>
                      <a:pt x="8" y="26"/>
                    </a:cubicBezTo>
                    <a:cubicBezTo>
                      <a:pt x="8" y="26"/>
                      <a:pt x="8" y="26"/>
                      <a:pt x="8" y="26"/>
                    </a:cubicBezTo>
                    <a:cubicBezTo>
                      <a:pt x="8" y="26"/>
                      <a:pt x="8" y="26"/>
                      <a:pt x="8" y="26"/>
                    </a:cubicBezTo>
                    <a:cubicBezTo>
                      <a:pt x="8" y="26"/>
                      <a:pt x="8" y="26"/>
                      <a:pt x="8" y="26"/>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7" y="25"/>
                      <a:pt x="7" y="25"/>
                      <a:pt x="7" y="25"/>
                    </a:cubicBezTo>
                    <a:cubicBezTo>
                      <a:pt x="7" y="25"/>
                      <a:pt x="7" y="25"/>
                      <a:pt x="7" y="25"/>
                    </a:cubicBezTo>
                    <a:cubicBezTo>
                      <a:pt x="7" y="25"/>
                      <a:pt x="7" y="25"/>
                      <a:pt x="7" y="25"/>
                    </a:cubicBezTo>
                    <a:cubicBezTo>
                      <a:pt x="7" y="25"/>
                      <a:pt x="7" y="25"/>
                      <a:pt x="7" y="25"/>
                    </a:cubicBezTo>
                    <a:cubicBezTo>
                      <a:pt x="7" y="25"/>
                      <a:pt x="7" y="25"/>
                      <a:pt x="7" y="25"/>
                    </a:cubicBezTo>
                    <a:cubicBezTo>
                      <a:pt x="7" y="25"/>
                      <a:pt x="7" y="25"/>
                      <a:pt x="7" y="25"/>
                    </a:cubicBezTo>
                    <a:cubicBezTo>
                      <a:pt x="7" y="25"/>
                      <a:pt x="7" y="25"/>
                      <a:pt x="7" y="25"/>
                    </a:cubicBezTo>
                    <a:cubicBezTo>
                      <a:pt x="7" y="25"/>
                      <a:pt x="7" y="25"/>
                      <a:pt x="7" y="25"/>
                    </a:cubicBezTo>
                    <a:cubicBezTo>
                      <a:pt x="7" y="25"/>
                      <a:pt x="7" y="25"/>
                      <a:pt x="7" y="25"/>
                    </a:cubicBezTo>
                    <a:cubicBezTo>
                      <a:pt x="7" y="24"/>
                      <a:pt x="7" y="24"/>
                      <a:pt x="7" y="24"/>
                    </a:cubicBezTo>
                    <a:cubicBezTo>
                      <a:pt x="7" y="24"/>
                      <a:pt x="7" y="24"/>
                      <a:pt x="7" y="24"/>
                    </a:cubicBezTo>
                    <a:cubicBezTo>
                      <a:pt x="7" y="25"/>
                      <a:pt x="7" y="25"/>
                      <a:pt x="7" y="25"/>
                    </a:cubicBezTo>
                    <a:cubicBezTo>
                      <a:pt x="7" y="25"/>
                      <a:pt x="7" y="25"/>
                      <a:pt x="7" y="25"/>
                    </a:cubicBezTo>
                    <a:cubicBezTo>
                      <a:pt x="7" y="25"/>
                      <a:pt x="7" y="25"/>
                      <a:pt x="7" y="25"/>
                    </a:cubicBezTo>
                    <a:cubicBezTo>
                      <a:pt x="7" y="25"/>
                      <a:pt x="7" y="25"/>
                      <a:pt x="7" y="25"/>
                    </a:cubicBezTo>
                    <a:cubicBezTo>
                      <a:pt x="7" y="25"/>
                      <a:pt x="7" y="25"/>
                      <a:pt x="7" y="25"/>
                    </a:cubicBezTo>
                    <a:cubicBezTo>
                      <a:pt x="7" y="26"/>
                      <a:pt x="7" y="26"/>
                      <a:pt x="7" y="26"/>
                    </a:cubicBezTo>
                    <a:cubicBezTo>
                      <a:pt x="7" y="26"/>
                      <a:pt x="7" y="26"/>
                      <a:pt x="7" y="26"/>
                    </a:cubicBezTo>
                    <a:cubicBezTo>
                      <a:pt x="7" y="26"/>
                      <a:pt x="7" y="26"/>
                      <a:pt x="7" y="26"/>
                    </a:cubicBezTo>
                    <a:cubicBezTo>
                      <a:pt x="8" y="26"/>
                      <a:pt x="8" y="26"/>
                      <a:pt x="8" y="26"/>
                    </a:cubicBezTo>
                    <a:cubicBezTo>
                      <a:pt x="8" y="26"/>
                      <a:pt x="8" y="26"/>
                      <a:pt x="8" y="26"/>
                    </a:cubicBezTo>
                    <a:cubicBezTo>
                      <a:pt x="8" y="26"/>
                      <a:pt x="8" y="26"/>
                      <a:pt x="8" y="26"/>
                    </a:cubicBezTo>
                    <a:cubicBezTo>
                      <a:pt x="8" y="26"/>
                      <a:pt x="8" y="26"/>
                      <a:pt x="8" y="26"/>
                    </a:cubicBezTo>
                    <a:cubicBezTo>
                      <a:pt x="8" y="26"/>
                      <a:pt x="8" y="26"/>
                      <a:pt x="8" y="26"/>
                    </a:cubicBezTo>
                    <a:cubicBezTo>
                      <a:pt x="8" y="26"/>
                      <a:pt x="8" y="26"/>
                      <a:pt x="8" y="26"/>
                    </a:cubicBezTo>
                    <a:close/>
                    <a:moveTo>
                      <a:pt x="101" y="140"/>
                    </a:moveTo>
                    <a:cubicBezTo>
                      <a:pt x="101" y="140"/>
                      <a:pt x="101" y="140"/>
                      <a:pt x="101" y="140"/>
                    </a:cubicBezTo>
                    <a:cubicBezTo>
                      <a:pt x="101" y="140"/>
                      <a:pt x="101" y="140"/>
                      <a:pt x="101" y="140"/>
                    </a:cubicBezTo>
                    <a:cubicBezTo>
                      <a:pt x="101" y="140"/>
                      <a:pt x="101" y="140"/>
                      <a:pt x="101" y="140"/>
                    </a:cubicBezTo>
                    <a:cubicBezTo>
                      <a:pt x="101" y="140"/>
                      <a:pt x="101" y="140"/>
                      <a:pt x="101" y="140"/>
                    </a:cubicBezTo>
                    <a:cubicBezTo>
                      <a:pt x="100" y="140"/>
                      <a:pt x="100" y="140"/>
                      <a:pt x="100" y="140"/>
                    </a:cubicBezTo>
                    <a:lnTo>
                      <a:pt x="101" y="140"/>
                    </a:lnTo>
                    <a:close/>
                    <a:moveTo>
                      <a:pt x="103" y="142"/>
                    </a:moveTo>
                    <a:cubicBezTo>
                      <a:pt x="103" y="142"/>
                      <a:pt x="103" y="142"/>
                      <a:pt x="103" y="142"/>
                    </a:cubicBezTo>
                    <a:cubicBezTo>
                      <a:pt x="103" y="142"/>
                      <a:pt x="103" y="142"/>
                      <a:pt x="103" y="142"/>
                    </a:cubicBezTo>
                    <a:cubicBezTo>
                      <a:pt x="103" y="142"/>
                      <a:pt x="103" y="142"/>
                      <a:pt x="103" y="142"/>
                    </a:cubicBezTo>
                    <a:cubicBezTo>
                      <a:pt x="103" y="142"/>
                      <a:pt x="103" y="142"/>
                      <a:pt x="103" y="142"/>
                    </a:cubicBezTo>
                    <a:cubicBezTo>
                      <a:pt x="103" y="142"/>
                      <a:pt x="103" y="142"/>
                      <a:pt x="103" y="142"/>
                    </a:cubicBezTo>
                    <a:cubicBezTo>
                      <a:pt x="103" y="142"/>
                      <a:pt x="103" y="142"/>
                      <a:pt x="103" y="142"/>
                    </a:cubicBezTo>
                    <a:close/>
                    <a:moveTo>
                      <a:pt x="92" y="129"/>
                    </a:moveTo>
                    <a:cubicBezTo>
                      <a:pt x="92" y="129"/>
                      <a:pt x="92" y="129"/>
                      <a:pt x="92" y="129"/>
                    </a:cubicBezTo>
                    <a:cubicBezTo>
                      <a:pt x="92" y="129"/>
                      <a:pt x="92" y="129"/>
                      <a:pt x="92" y="129"/>
                    </a:cubicBezTo>
                    <a:cubicBezTo>
                      <a:pt x="92" y="129"/>
                      <a:pt x="92" y="129"/>
                      <a:pt x="92" y="129"/>
                    </a:cubicBezTo>
                    <a:cubicBezTo>
                      <a:pt x="92" y="129"/>
                      <a:pt x="92" y="129"/>
                      <a:pt x="92" y="129"/>
                    </a:cubicBezTo>
                    <a:cubicBezTo>
                      <a:pt x="92" y="129"/>
                      <a:pt x="92" y="129"/>
                      <a:pt x="92" y="129"/>
                    </a:cubicBezTo>
                    <a:cubicBezTo>
                      <a:pt x="92" y="129"/>
                      <a:pt x="92" y="129"/>
                      <a:pt x="92" y="129"/>
                    </a:cubicBezTo>
                    <a:close/>
                    <a:moveTo>
                      <a:pt x="70" y="102"/>
                    </a:moveTo>
                    <a:cubicBezTo>
                      <a:pt x="70" y="102"/>
                      <a:pt x="70" y="102"/>
                      <a:pt x="70" y="102"/>
                    </a:cubicBezTo>
                    <a:cubicBezTo>
                      <a:pt x="70" y="102"/>
                      <a:pt x="70" y="102"/>
                      <a:pt x="70" y="102"/>
                    </a:cubicBezTo>
                    <a:cubicBezTo>
                      <a:pt x="70" y="101"/>
                      <a:pt x="70" y="101"/>
                      <a:pt x="70" y="101"/>
                    </a:cubicBezTo>
                    <a:cubicBezTo>
                      <a:pt x="70" y="101"/>
                      <a:pt x="70" y="101"/>
                      <a:pt x="70" y="101"/>
                    </a:cubicBezTo>
                    <a:cubicBezTo>
                      <a:pt x="70" y="101"/>
                      <a:pt x="70" y="101"/>
                      <a:pt x="70" y="101"/>
                    </a:cubicBezTo>
                    <a:cubicBezTo>
                      <a:pt x="70" y="102"/>
                      <a:pt x="70" y="102"/>
                      <a:pt x="70" y="102"/>
                    </a:cubicBezTo>
                    <a:close/>
                    <a:moveTo>
                      <a:pt x="111" y="146"/>
                    </a:moveTo>
                    <a:cubicBezTo>
                      <a:pt x="111" y="147"/>
                      <a:pt x="111" y="147"/>
                      <a:pt x="111" y="147"/>
                    </a:cubicBezTo>
                    <a:cubicBezTo>
                      <a:pt x="111" y="147"/>
                      <a:pt x="111" y="147"/>
                      <a:pt x="111" y="147"/>
                    </a:cubicBezTo>
                    <a:cubicBezTo>
                      <a:pt x="111" y="147"/>
                      <a:pt x="111" y="147"/>
                      <a:pt x="111" y="147"/>
                    </a:cubicBezTo>
                    <a:cubicBezTo>
                      <a:pt x="110" y="147"/>
                      <a:pt x="110" y="147"/>
                      <a:pt x="110" y="147"/>
                    </a:cubicBezTo>
                    <a:cubicBezTo>
                      <a:pt x="110" y="147"/>
                      <a:pt x="110" y="147"/>
                      <a:pt x="110" y="147"/>
                    </a:cubicBezTo>
                    <a:cubicBezTo>
                      <a:pt x="110" y="147"/>
                      <a:pt x="110" y="147"/>
                      <a:pt x="110" y="147"/>
                    </a:cubicBezTo>
                    <a:cubicBezTo>
                      <a:pt x="110" y="148"/>
                      <a:pt x="110" y="148"/>
                      <a:pt x="110" y="148"/>
                    </a:cubicBezTo>
                    <a:cubicBezTo>
                      <a:pt x="110" y="148"/>
                      <a:pt x="110" y="148"/>
                      <a:pt x="110" y="148"/>
                    </a:cubicBezTo>
                    <a:cubicBezTo>
                      <a:pt x="110" y="148"/>
                      <a:pt x="110" y="148"/>
                      <a:pt x="110" y="148"/>
                    </a:cubicBezTo>
                    <a:cubicBezTo>
                      <a:pt x="110" y="148"/>
                      <a:pt x="110" y="148"/>
                      <a:pt x="110" y="148"/>
                    </a:cubicBezTo>
                    <a:cubicBezTo>
                      <a:pt x="109" y="148"/>
                      <a:pt x="109" y="148"/>
                      <a:pt x="109" y="148"/>
                    </a:cubicBezTo>
                    <a:cubicBezTo>
                      <a:pt x="109" y="148"/>
                      <a:pt x="109" y="148"/>
                      <a:pt x="109" y="148"/>
                    </a:cubicBezTo>
                    <a:cubicBezTo>
                      <a:pt x="109" y="148"/>
                      <a:pt x="109" y="148"/>
                      <a:pt x="109" y="148"/>
                    </a:cubicBezTo>
                    <a:cubicBezTo>
                      <a:pt x="109" y="148"/>
                      <a:pt x="109" y="148"/>
                      <a:pt x="109" y="148"/>
                    </a:cubicBezTo>
                    <a:cubicBezTo>
                      <a:pt x="109" y="148"/>
                      <a:pt x="109" y="148"/>
                      <a:pt x="109" y="148"/>
                    </a:cubicBezTo>
                    <a:cubicBezTo>
                      <a:pt x="109" y="148"/>
                      <a:pt x="109" y="148"/>
                      <a:pt x="109" y="148"/>
                    </a:cubicBezTo>
                    <a:cubicBezTo>
                      <a:pt x="109" y="148"/>
                      <a:pt x="109" y="148"/>
                      <a:pt x="109" y="148"/>
                    </a:cubicBezTo>
                    <a:cubicBezTo>
                      <a:pt x="109" y="148"/>
                      <a:pt x="109" y="148"/>
                      <a:pt x="109" y="148"/>
                    </a:cubicBezTo>
                    <a:cubicBezTo>
                      <a:pt x="109" y="149"/>
                      <a:pt x="109" y="149"/>
                      <a:pt x="109" y="149"/>
                    </a:cubicBezTo>
                    <a:cubicBezTo>
                      <a:pt x="109" y="148"/>
                      <a:pt x="109" y="148"/>
                      <a:pt x="109" y="148"/>
                    </a:cubicBezTo>
                    <a:cubicBezTo>
                      <a:pt x="109" y="148"/>
                      <a:pt x="109" y="148"/>
                      <a:pt x="109" y="148"/>
                    </a:cubicBezTo>
                    <a:cubicBezTo>
                      <a:pt x="109" y="148"/>
                      <a:pt x="109" y="148"/>
                      <a:pt x="109" y="148"/>
                    </a:cubicBezTo>
                    <a:cubicBezTo>
                      <a:pt x="109" y="148"/>
                      <a:pt x="109" y="148"/>
                      <a:pt x="109" y="148"/>
                    </a:cubicBezTo>
                    <a:cubicBezTo>
                      <a:pt x="108" y="148"/>
                      <a:pt x="108" y="148"/>
                      <a:pt x="108" y="148"/>
                    </a:cubicBezTo>
                    <a:cubicBezTo>
                      <a:pt x="108" y="148"/>
                      <a:pt x="108" y="148"/>
                      <a:pt x="108" y="148"/>
                    </a:cubicBezTo>
                    <a:cubicBezTo>
                      <a:pt x="108" y="148"/>
                      <a:pt x="108" y="148"/>
                      <a:pt x="108" y="148"/>
                    </a:cubicBezTo>
                    <a:cubicBezTo>
                      <a:pt x="108" y="148"/>
                      <a:pt x="108" y="148"/>
                      <a:pt x="108" y="148"/>
                    </a:cubicBezTo>
                    <a:cubicBezTo>
                      <a:pt x="108" y="148"/>
                      <a:pt x="108" y="148"/>
                      <a:pt x="108" y="148"/>
                    </a:cubicBezTo>
                    <a:cubicBezTo>
                      <a:pt x="108" y="148"/>
                      <a:pt x="108" y="148"/>
                      <a:pt x="108" y="148"/>
                    </a:cubicBezTo>
                    <a:cubicBezTo>
                      <a:pt x="108" y="148"/>
                      <a:pt x="108" y="148"/>
                      <a:pt x="108" y="148"/>
                    </a:cubicBezTo>
                    <a:cubicBezTo>
                      <a:pt x="108" y="148"/>
                      <a:pt x="108" y="148"/>
                      <a:pt x="108" y="148"/>
                    </a:cubicBezTo>
                    <a:cubicBezTo>
                      <a:pt x="108" y="148"/>
                      <a:pt x="108" y="148"/>
                      <a:pt x="108" y="148"/>
                    </a:cubicBezTo>
                    <a:cubicBezTo>
                      <a:pt x="108" y="148"/>
                      <a:pt x="108" y="148"/>
                      <a:pt x="108" y="148"/>
                    </a:cubicBezTo>
                    <a:cubicBezTo>
                      <a:pt x="107" y="148"/>
                      <a:pt x="107" y="148"/>
                      <a:pt x="107" y="148"/>
                    </a:cubicBezTo>
                    <a:cubicBezTo>
                      <a:pt x="107" y="148"/>
                      <a:pt x="107" y="148"/>
                      <a:pt x="107" y="148"/>
                    </a:cubicBezTo>
                    <a:cubicBezTo>
                      <a:pt x="107" y="148"/>
                      <a:pt x="107" y="148"/>
                      <a:pt x="107" y="148"/>
                    </a:cubicBezTo>
                    <a:cubicBezTo>
                      <a:pt x="107" y="147"/>
                      <a:pt x="107" y="147"/>
                      <a:pt x="107" y="147"/>
                    </a:cubicBezTo>
                    <a:cubicBezTo>
                      <a:pt x="107" y="147"/>
                      <a:pt x="107" y="147"/>
                      <a:pt x="107" y="147"/>
                    </a:cubicBezTo>
                    <a:cubicBezTo>
                      <a:pt x="107" y="146"/>
                      <a:pt x="107" y="146"/>
                      <a:pt x="107" y="146"/>
                    </a:cubicBezTo>
                    <a:cubicBezTo>
                      <a:pt x="107" y="146"/>
                      <a:pt x="107" y="146"/>
                      <a:pt x="107" y="146"/>
                    </a:cubicBezTo>
                    <a:cubicBezTo>
                      <a:pt x="107" y="146"/>
                      <a:pt x="107" y="146"/>
                      <a:pt x="107" y="146"/>
                    </a:cubicBezTo>
                    <a:cubicBezTo>
                      <a:pt x="107" y="146"/>
                      <a:pt x="107" y="146"/>
                      <a:pt x="107" y="146"/>
                    </a:cubicBezTo>
                    <a:cubicBezTo>
                      <a:pt x="107" y="146"/>
                      <a:pt x="107" y="146"/>
                      <a:pt x="107" y="146"/>
                    </a:cubicBezTo>
                    <a:cubicBezTo>
                      <a:pt x="107" y="146"/>
                      <a:pt x="107" y="146"/>
                      <a:pt x="107" y="146"/>
                    </a:cubicBezTo>
                    <a:cubicBezTo>
                      <a:pt x="107" y="146"/>
                      <a:pt x="107" y="146"/>
                      <a:pt x="107" y="146"/>
                    </a:cubicBezTo>
                    <a:cubicBezTo>
                      <a:pt x="106" y="145"/>
                      <a:pt x="106" y="145"/>
                      <a:pt x="106" y="145"/>
                    </a:cubicBezTo>
                    <a:cubicBezTo>
                      <a:pt x="106" y="145"/>
                      <a:pt x="106" y="145"/>
                      <a:pt x="106" y="145"/>
                    </a:cubicBezTo>
                    <a:cubicBezTo>
                      <a:pt x="106" y="145"/>
                      <a:pt x="106" y="145"/>
                      <a:pt x="106" y="145"/>
                    </a:cubicBezTo>
                    <a:cubicBezTo>
                      <a:pt x="106" y="145"/>
                      <a:pt x="106" y="145"/>
                      <a:pt x="106" y="145"/>
                    </a:cubicBezTo>
                    <a:cubicBezTo>
                      <a:pt x="106" y="145"/>
                      <a:pt x="106" y="145"/>
                      <a:pt x="106" y="145"/>
                    </a:cubicBezTo>
                    <a:cubicBezTo>
                      <a:pt x="106" y="145"/>
                      <a:pt x="106" y="145"/>
                      <a:pt x="106" y="145"/>
                    </a:cubicBezTo>
                    <a:cubicBezTo>
                      <a:pt x="106" y="145"/>
                      <a:pt x="106" y="145"/>
                      <a:pt x="106" y="145"/>
                    </a:cubicBezTo>
                    <a:cubicBezTo>
                      <a:pt x="106" y="144"/>
                      <a:pt x="106" y="144"/>
                      <a:pt x="106" y="144"/>
                    </a:cubicBezTo>
                    <a:cubicBezTo>
                      <a:pt x="106" y="144"/>
                      <a:pt x="106" y="144"/>
                      <a:pt x="106" y="144"/>
                    </a:cubicBezTo>
                    <a:cubicBezTo>
                      <a:pt x="106" y="144"/>
                      <a:pt x="106" y="144"/>
                      <a:pt x="106" y="144"/>
                    </a:cubicBezTo>
                    <a:cubicBezTo>
                      <a:pt x="106" y="144"/>
                      <a:pt x="106" y="144"/>
                      <a:pt x="106" y="144"/>
                    </a:cubicBezTo>
                    <a:cubicBezTo>
                      <a:pt x="107" y="144"/>
                      <a:pt x="107" y="144"/>
                      <a:pt x="107" y="144"/>
                    </a:cubicBezTo>
                    <a:cubicBezTo>
                      <a:pt x="107" y="144"/>
                      <a:pt x="107" y="144"/>
                      <a:pt x="107" y="144"/>
                    </a:cubicBezTo>
                    <a:cubicBezTo>
                      <a:pt x="107" y="144"/>
                      <a:pt x="107" y="144"/>
                      <a:pt x="107" y="144"/>
                    </a:cubicBezTo>
                    <a:cubicBezTo>
                      <a:pt x="107" y="144"/>
                      <a:pt x="107" y="144"/>
                      <a:pt x="107" y="144"/>
                    </a:cubicBezTo>
                    <a:cubicBezTo>
                      <a:pt x="107" y="144"/>
                      <a:pt x="107" y="144"/>
                      <a:pt x="107" y="144"/>
                    </a:cubicBezTo>
                    <a:cubicBezTo>
                      <a:pt x="107" y="145"/>
                      <a:pt x="107" y="145"/>
                      <a:pt x="107" y="145"/>
                    </a:cubicBezTo>
                    <a:cubicBezTo>
                      <a:pt x="107" y="145"/>
                      <a:pt x="107" y="145"/>
                      <a:pt x="107" y="145"/>
                    </a:cubicBezTo>
                    <a:cubicBezTo>
                      <a:pt x="107" y="145"/>
                      <a:pt x="107" y="145"/>
                      <a:pt x="107" y="145"/>
                    </a:cubicBezTo>
                    <a:cubicBezTo>
                      <a:pt x="107" y="145"/>
                      <a:pt x="107" y="145"/>
                      <a:pt x="107" y="145"/>
                    </a:cubicBezTo>
                    <a:cubicBezTo>
                      <a:pt x="107" y="145"/>
                      <a:pt x="107" y="145"/>
                      <a:pt x="107" y="145"/>
                    </a:cubicBezTo>
                    <a:cubicBezTo>
                      <a:pt x="107" y="145"/>
                      <a:pt x="107" y="145"/>
                      <a:pt x="107" y="145"/>
                    </a:cubicBezTo>
                    <a:cubicBezTo>
                      <a:pt x="107" y="145"/>
                      <a:pt x="107" y="145"/>
                      <a:pt x="107" y="145"/>
                    </a:cubicBezTo>
                    <a:cubicBezTo>
                      <a:pt x="108" y="145"/>
                      <a:pt x="108" y="145"/>
                      <a:pt x="108" y="145"/>
                    </a:cubicBezTo>
                    <a:cubicBezTo>
                      <a:pt x="108" y="145"/>
                      <a:pt x="108" y="145"/>
                      <a:pt x="108" y="145"/>
                    </a:cubicBezTo>
                    <a:cubicBezTo>
                      <a:pt x="108" y="145"/>
                      <a:pt x="108" y="145"/>
                      <a:pt x="108" y="145"/>
                    </a:cubicBezTo>
                    <a:cubicBezTo>
                      <a:pt x="108" y="145"/>
                      <a:pt x="108" y="145"/>
                      <a:pt x="108" y="145"/>
                    </a:cubicBezTo>
                    <a:cubicBezTo>
                      <a:pt x="108" y="145"/>
                      <a:pt x="108" y="145"/>
                      <a:pt x="108" y="145"/>
                    </a:cubicBezTo>
                    <a:cubicBezTo>
                      <a:pt x="108" y="145"/>
                      <a:pt x="108" y="145"/>
                      <a:pt x="108" y="145"/>
                    </a:cubicBezTo>
                    <a:cubicBezTo>
                      <a:pt x="108" y="145"/>
                      <a:pt x="108" y="145"/>
                      <a:pt x="108" y="145"/>
                    </a:cubicBezTo>
                    <a:cubicBezTo>
                      <a:pt x="108" y="145"/>
                      <a:pt x="108" y="145"/>
                      <a:pt x="108" y="145"/>
                    </a:cubicBezTo>
                    <a:cubicBezTo>
                      <a:pt x="108" y="145"/>
                      <a:pt x="108" y="145"/>
                      <a:pt x="108" y="145"/>
                    </a:cubicBezTo>
                    <a:cubicBezTo>
                      <a:pt x="109" y="145"/>
                      <a:pt x="109" y="145"/>
                      <a:pt x="109" y="145"/>
                    </a:cubicBezTo>
                    <a:cubicBezTo>
                      <a:pt x="109" y="145"/>
                      <a:pt x="109" y="145"/>
                      <a:pt x="109" y="145"/>
                    </a:cubicBezTo>
                    <a:cubicBezTo>
                      <a:pt x="109" y="145"/>
                      <a:pt x="109" y="145"/>
                      <a:pt x="109" y="145"/>
                    </a:cubicBezTo>
                    <a:cubicBezTo>
                      <a:pt x="109" y="145"/>
                      <a:pt x="109" y="145"/>
                      <a:pt x="109" y="145"/>
                    </a:cubicBezTo>
                    <a:cubicBezTo>
                      <a:pt x="109" y="145"/>
                      <a:pt x="109" y="145"/>
                      <a:pt x="109" y="145"/>
                    </a:cubicBezTo>
                    <a:cubicBezTo>
                      <a:pt x="109" y="145"/>
                      <a:pt x="109" y="145"/>
                      <a:pt x="109" y="145"/>
                    </a:cubicBezTo>
                    <a:cubicBezTo>
                      <a:pt x="110" y="146"/>
                      <a:pt x="110" y="146"/>
                      <a:pt x="110" y="146"/>
                    </a:cubicBezTo>
                    <a:cubicBezTo>
                      <a:pt x="110" y="146"/>
                      <a:pt x="110" y="146"/>
                      <a:pt x="110" y="146"/>
                    </a:cubicBezTo>
                    <a:cubicBezTo>
                      <a:pt x="110" y="146"/>
                      <a:pt x="110" y="146"/>
                      <a:pt x="110" y="146"/>
                    </a:cubicBezTo>
                    <a:cubicBezTo>
                      <a:pt x="110" y="146"/>
                      <a:pt x="110" y="146"/>
                      <a:pt x="110" y="146"/>
                    </a:cubicBezTo>
                    <a:cubicBezTo>
                      <a:pt x="111" y="146"/>
                      <a:pt x="111" y="146"/>
                      <a:pt x="111" y="146"/>
                    </a:cubicBezTo>
                    <a:cubicBezTo>
                      <a:pt x="111" y="146"/>
                      <a:pt x="111" y="146"/>
                      <a:pt x="111" y="146"/>
                    </a:cubicBezTo>
                    <a:cubicBezTo>
                      <a:pt x="111" y="146"/>
                      <a:pt x="111" y="146"/>
                      <a:pt x="111" y="146"/>
                    </a:cubicBezTo>
                    <a:cubicBezTo>
                      <a:pt x="111" y="146"/>
                      <a:pt x="111" y="146"/>
                      <a:pt x="111" y="146"/>
                    </a:cubicBezTo>
                    <a:cubicBezTo>
                      <a:pt x="111" y="146"/>
                      <a:pt x="111" y="146"/>
                      <a:pt x="111" y="146"/>
                    </a:cubicBezTo>
                    <a:cubicBezTo>
                      <a:pt x="111" y="146"/>
                      <a:pt x="111" y="146"/>
                      <a:pt x="111" y="146"/>
                    </a:cubicBezTo>
                    <a:cubicBezTo>
                      <a:pt x="111" y="146"/>
                      <a:pt x="111" y="146"/>
                      <a:pt x="111" y="146"/>
                    </a:cubicBezTo>
                    <a:close/>
                    <a:moveTo>
                      <a:pt x="99" y="137"/>
                    </a:moveTo>
                    <a:cubicBezTo>
                      <a:pt x="99" y="137"/>
                      <a:pt x="99" y="137"/>
                      <a:pt x="99" y="137"/>
                    </a:cubicBezTo>
                    <a:cubicBezTo>
                      <a:pt x="99" y="137"/>
                      <a:pt x="99" y="137"/>
                      <a:pt x="99" y="137"/>
                    </a:cubicBezTo>
                    <a:cubicBezTo>
                      <a:pt x="99" y="137"/>
                      <a:pt x="99" y="137"/>
                      <a:pt x="99" y="137"/>
                    </a:cubicBezTo>
                    <a:cubicBezTo>
                      <a:pt x="99" y="137"/>
                      <a:pt x="99" y="137"/>
                      <a:pt x="99" y="137"/>
                    </a:cubicBezTo>
                    <a:cubicBezTo>
                      <a:pt x="99" y="137"/>
                      <a:pt x="99" y="137"/>
                      <a:pt x="99" y="137"/>
                    </a:cubicBezTo>
                    <a:close/>
                    <a:moveTo>
                      <a:pt x="69" y="101"/>
                    </a:moveTo>
                    <a:cubicBezTo>
                      <a:pt x="69" y="101"/>
                      <a:pt x="69" y="101"/>
                      <a:pt x="69" y="101"/>
                    </a:cubicBezTo>
                    <a:cubicBezTo>
                      <a:pt x="69" y="101"/>
                      <a:pt x="69" y="101"/>
                      <a:pt x="69" y="101"/>
                    </a:cubicBezTo>
                    <a:cubicBezTo>
                      <a:pt x="69" y="101"/>
                      <a:pt x="69" y="101"/>
                      <a:pt x="69" y="101"/>
                    </a:cubicBezTo>
                    <a:cubicBezTo>
                      <a:pt x="70" y="101"/>
                      <a:pt x="70" y="101"/>
                      <a:pt x="70" y="101"/>
                    </a:cubicBezTo>
                    <a:lnTo>
                      <a:pt x="69" y="101"/>
                    </a:lnTo>
                    <a:close/>
                    <a:moveTo>
                      <a:pt x="84" y="118"/>
                    </a:moveTo>
                    <a:cubicBezTo>
                      <a:pt x="84" y="118"/>
                      <a:pt x="84" y="118"/>
                      <a:pt x="84" y="118"/>
                    </a:cubicBezTo>
                    <a:cubicBezTo>
                      <a:pt x="84" y="118"/>
                      <a:pt x="84" y="118"/>
                      <a:pt x="84" y="118"/>
                    </a:cubicBezTo>
                    <a:cubicBezTo>
                      <a:pt x="84" y="118"/>
                      <a:pt x="84" y="118"/>
                      <a:pt x="84" y="118"/>
                    </a:cubicBezTo>
                    <a:cubicBezTo>
                      <a:pt x="84" y="118"/>
                      <a:pt x="84" y="118"/>
                      <a:pt x="84" y="118"/>
                    </a:cubicBezTo>
                    <a:close/>
                    <a:moveTo>
                      <a:pt x="98" y="136"/>
                    </a:moveTo>
                    <a:cubicBezTo>
                      <a:pt x="98" y="136"/>
                      <a:pt x="98" y="136"/>
                      <a:pt x="98" y="136"/>
                    </a:cubicBezTo>
                    <a:cubicBezTo>
                      <a:pt x="98" y="136"/>
                      <a:pt x="98" y="136"/>
                      <a:pt x="98" y="136"/>
                    </a:cubicBezTo>
                    <a:cubicBezTo>
                      <a:pt x="98" y="136"/>
                      <a:pt x="98" y="136"/>
                      <a:pt x="98" y="136"/>
                    </a:cubicBezTo>
                    <a:cubicBezTo>
                      <a:pt x="98" y="136"/>
                      <a:pt x="98" y="136"/>
                      <a:pt x="98" y="136"/>
                    </a:cubicBezTo>
                    <a:cubicBezTo>
                      <a:pt x="98" y="136"/>
                      <a:pt x="98" y="136"/>
                      <a:pt x="98" y="136"/>
                    </a:cubicBezTo>
                    <a:close/>
                    <a:moveTo>
                      <a:pt x="71" y="102"/>
                    </a:moveTo>
                    <a:cubicBezTo>
                      <a:pt x="71" y="102"/>
                      <a:pt x="71" y="102"/>
                      <a:pt x="71" y="102"/>
                    </a:cubicBezTo>
                    <a:cubicBezTo>
                      <a:pt x="71" y="101"/>
                      <a:pt x="71" y="101"/>
                      <a:pt x="71" y="101"/>
                    </a:cubicBezTo>
                    <a:cubicBezTo>
                      <a:pt x="71" y="101"/>
                      <a:pt x="71" y="101"/>
                      <a:pt x="71" y="101"/>
                    </a:cubicBezTo>
                    <a:cubicBezTo>
                      <a:pt x="71" y="102"/>
                      <a:pt x="71" y="102"/>
                      <a:pt x="71" y="102"/>
                    </a:cubicBezTo>
                    <a:cubicBezTo>
                      <a:pt x="71" y="102"/>
                      <a:pt x="71" y="102"/>
                      <a:pt x="71" y="102"/>
                    </a:cubicBezTo>
                    <a:cubicBezTo>
                      <a:pt x="71" y="102"/>
                      <a:pt x="71" y="102"/>
                      <a:pt x="71" y="102"/>
                    </a:cubicBezTo>
                    <a:close/>
                    <a:moveTo>
                      <a:pt x="43" y="68"/>
                    </a:moveTo>
                    <a:cubicBezTo>
                      <a:pt x="43" y="68"/>
                      <a:pt x="43" y="68"/>
                      <a:pt x="43" y="68"/>
                    </a:cubicBezTo>
                    <a:cubicBezTo>
                      <a:pt x="43" y="68"/>
                      <a:pt x="43" y="68"/>
                      <a:pt x="43" y="68"/>
                    </a:cubicBezTo>
                    <a:cubicBezTo>
                      <a:pt x="43" y="68"/>
                      <a:pt x="43" y="68"/>
                      <a:pt x="43" y="68"/>
                    </a:cubicBezTo>
                    <a:cubicBezTo>
                      <a:pt x="43" y="68"/>
                      <a:pt x="43" y="68"/>
                      <a:pt x="43" y="68"/>
                    </a:cubicBezTo>
                    <a:close/>
                    <a:moveTo>
                      <a:pt x="100" y="135"/>
                    </a:moveTo>
                    <a:cubicBezTo>
                      <a:pt x="100" y="135"/>
                      <a:pt x="100" y="135"/>
                      <a:pt x="100" y="135"/>
                    </a:cubicBezTo>
                    <a:cubicBezTo>
                      <a:pt x="100" y="135"/>
                      <a:pt x="100" y="135"/>
                      <a:pt x="100" y="135"/>
                    </a:cubicBezTo>
                    <a:cubicBezTo>
                      <a:pt x="100" y="135"/>
                      <a:pt x="100" y="135"/>
                      <a:pt x="100" y="135"/>
                    </a:cubicBezTo>
                    <a:cubicBezTo>
                      <a:pt x="100" y="135"/>
                      <a:pt x="100" y="135"/>
                      <a:pt x="100" y="135"/>
                    </a:cubicBezTo>
                    <a:cubicBezTo>
                      <a:pt x="100" y="135"/>
                      <a:pt x="100" y="135"/>
                      <a:pt x="100" y="135"/>
                    </a:cubicBezTo>
                    <a:cubicBezTo>
                      <a:pt x="100" y="135"/>
                      <a:pt x="100" y="135"/>
                      <a:pt x="100" y="135"/>
                    </a:cubicBezTo>
                    <a:cubicBezTo>
                      <a:pt x="100" y="135"/>
                      <a:pt x="100" y="135"/>
                      <a:pt x="100" y="135"/>
                    </a:cubicBezTo>
                    <a:cubicBezTo>
                      <a:pt x="100" y="135"/>
                      <a:pt x="100" y="135"/>
                      <a:pt x="100" y="135"/>
                    </a:cubicBezTo>
                    <a:cubicBezTo>
                      <a:pt x="100" y="136"/>
                      <a:pt x="100" y="136"/>
                      <a:pt x="100" y="136"/>
                    </a:cubicBezTo>
                    <a:cubicBezTo>
                      <a:pt x="100" y="136"/>
                      <a:pt x="100" y="136"/>
                      <a:pt x="100" y="136"/>
                    </a:cubicBezTo>
                    <a:cubicBezTo>
                      <a:pt x="100" y="136"/>
                      <a:pt x="100" y="136"/>
                      <a:pt x="100" y="136"/>
                    </a:cubicBezTo>
                    <a:cubicBezTo>
                      <a:pt x="100" y="136"/>
                      <a:pt x="100" y="136"/>
                      <a:pt x="100" y="136"/>
                    </a:cubicBezTo>
                    <a:cubicBezTo>
                      <a:pt x="100" y="136"/>
                      <a:pt x="100" y="136"/>
                      <a:pt x="100" y="136"/>
                    </a:cubicBezTo>
                    <a:cubicBezTo>
                      <a:pt x="100" y="136"/>
                      <a:pt x="100" y="136"/>
                      <a:pt x="100" y="136"/>
                    </a:cubicBezTo>
                    <a:cubicBezTo>
                      <a:pt x="100" y="136"/>
                      <a:pt x="100" y="136"/>
                      <a:pt x="100" y="136"/>
                    </a:cubicBezTo>
                    <a:cubicBezTo>
                      <a:pt x="100" y="136"/>
                      <a:pt x="100" y="136"/>
                      <a:pt x="100" y="136"/>
                    </a:cubicBezTo>
                    <a:cubicBezTo>
                      <a:pt x="100" y="136"/>
                      <a:pt x="100" y="136"/>
                      <a:pt x="100" y="136"/>
                    </a:cubicBezTo>
                    <a:cubicBezTo>
                      <a:pt x="99" y="136"/>
                      <a:pt x="99" y="136"/>
                      <a:pt x="99" y="136"/>
                    </a:cubicBezTo>
                    <a:cubicBezTo>
                      <a:pt x="99" y="137"/>
                      <a:pt x="99" y="137"/>
                      <a:pt x="99" y="137"/>
                    </a:cubicBezTo>
                    <a:cubicBezTo>
                      <a:pt x="100" y="137"/>
                      <a:pt x="100" y="137"/>
                      <a:pt x="100" y="137"/>
                    </a:cubicBezTo>
                    <a:cubicBezTo>
                      <a:pt x="100" y="137"/>
                      <a:pt x="100" y="137"/>
                      <a:pt x="100" y="137"/>
                    </a:cubicBezTo>
                    <a:cubicBezTo>
                      <a:pt x="100" y="137"/>
                      <a:pt x="100" y="137"/>
                      <a:pt x="100" y="137"/>
                    </a:cubicBezTo>
                    <a:cubicBezTo>
                      <a:pt x="100" y="137"/>
                      <a:pt x="100" y="137"/>
                      <a:pt x="100" y="137"/>
                    </a:cubicBezTo>
                    <a:cubicBezTo>
                      <a:pt x="99" y="137"/>
                      <a:pt x="99" y="137"/>
                      <a:pt x="99" y="137"/>
                    </a:cubicBezTo>
                    <a:cubicBezTo>
                      <a:pt x="99" y="137"/>
                      <a:pt x="99" y="137"/>
                      <a:pt x="99" y="137"/>
                    </a:cubicBezTo>
                    <a:cubicBezTo>
                      <a:pt x="99" y="137"/>
                      <a:pt x="99" y="137"/>
                      <a:pt x="99" y="137"/>
                    </a:cubicBezTo>
                    <a:cubicBezTo>
                      <a:pt x="99" y="137"/>
                      <a:pt x="99" y="137"/>
                      <a:pt x="99" y="137"/>
                    </a:cubicBezTo>
                    <a:cubicBezTo>
                      <a:pt x="99" y="137"/>
                      <a:pt x="99" y="137"/>
                      <a:pt x="99" y="137"/>
                    </a:cubicBezTo>
                    <a:cubicBezTo>
                      <a:pt x="100" y="137"/>
                      <a:pt x="100" y="137"/>
                      <a:pt x="100" y="137"/>
                    </a:cubicBezTo>
                    <a:cubicBezTo>
                      <a:pt x="100" y="137"/>
                      <a:pt x="100" y="137"/>
                      <a:pt x="100" y="137"/>
                    </a:cubicBezTo>
                    <a:cubicBezTo>
                      <a:pt x="100" y="137"/>
                      <a:pt x="100" y="137"/>
                      <a:pt x="100" y="137"/>
                    </a:cubicBezTo>
                    <a:cubicBezTo>
                      <a:pt x="100" y="137"/>
                      <a:pt x="100" y="137"/>
                      <a:pt x="100" y="137"/>
                    </a:cubicBezTo>
                    <a:cubicBezTo>
                      <a:pt x="100" y="137"/>
                      <a:pt x="100" y="137"/>
                      <a:pt x="100" y="137"/>
                    </a:cubicBezTo>
                    <a:cubicBezTo>
                      <a:pt x="100" y="137"/>
                      <a:pt x="100" y="137"/>
                      <a:pt x="100" y="137"/>
                    </a:cubicBezTo>
                    <a:cubicBezTo>
                      <a:pt x="100" y="137"/>
                      <a:pt x="100" y="137"/>
                      <a:pt x="100" y="137"/>
                    </a:cubicBezTo>
                    <a:cubicBezTo>
                      <a:pt x="100" y="137"/>
                      <a:pt x="100" y="137"/>
                      <a:pt x="100" y="137"/>
                    </a:cubicBezTo>
                    <a:cubicBezTo>
                      <a:pt x="100" y="137"/>
                      <a:pt x="100" y="137"/>
                      <a:pt x="100" y="137"/>
                    </a:cubicBezTo>
                    <a:cubicBezTo>
                      <a:pt x="100" y="137"/>
                      <a:pt x="100" y="137"/>
                      <a:pt x="100" y="137"/>
                    </a:cubicBezTo>
                    <a:cubicBezTo>
                      <a:pt x="100" y="137"/>
                      <a:pt x="100" y="137"/>
                      <a:pt x="100" y="137"/>
                    </a:cubicBezTo>
                    <a:cubicBezTo>
                      <a:pt x="100" y="137"/>
                      <a:pt x="100" y="137"/>
                      <a:pt x="100" y="137"/>
                    </a:cubicBezTo>
                    <a:cubicBezTo>
                      <a:pt x="100" y="138"/>
                      <a:pt x="100" y="138"/>
                      <a:pt x="100" y="138"/>
                    </a:cubicBezTo>
                    <a:cubicBezTo>
                      <a:pt x="100" y="138"/>
                      <a:pt x="100" y="138"/>
                      <a:pt x="100" y="138"/>
                    </a:cubicBezTo>
                    <a:cubicBezTo>
                      <a:pt x="100" y="138"/>
                      <a:pt x="100" y="138"/>
                      <a:pt x="100" y="138"/>
                    </a:cubicBezTo>
                    <a:cubicBezTo>
                      <a:pt x="100" y="138"/>
                      <a:pt x="100" y="138"/>
                      <a:pt x="100" y="138"/>
                    </a:cubicBezTo>
                    <a:cubicBezTo>
                      <a:pt x="101" y="138"/>
                      <a:pt x="101" y="138"/>
                      <a:pt x="101" y="138"/>
                    </a:cubicBezTo>
                    <a:cubicBezTo>
                      <a:pt x="101" y="138"/>
                      <a:pt x="101" y="138"/>
                      <a:pt x="101" y="138"/>
                    </a:cubicBezTo>
                    <a:cubicBezTo>
                      <a:pt x="101" y="138"/>
                      <a:pt x="101" y="138"/>
                      <a:pt x="101" y="138"/>
                    </a:cubicBezTo>
                    <a:cubicBezTo>
                      <a:pt x="101" y="138"/>
                      <a:pt x="101" y="138"/>
                      <a:pt x="101" y="138"/>
                    </a:cubicBezTo>
                    <a:cubicBezTo>
                      <a:pt x="101" y="138"/>
                      <a:pt x="101" y="138"/>
                      <a:pt x="101" y="138"/>
                    </a:cubicBezTo>
                    <a:cubicBezTo>
                      <a:pt x="101" y="138"/>
                      <a:pt x="101" y="138"/>
                      <a:pt x="101" y="138"/>
                    </a:cubicBezTo>
                    <a:cubicBezTo>
                      <a:pt x="101" y="137"/>
                      <a:pt x="101" y="137"/>
                      <a:pt x="101" y="137"/>
                    </a:cubicBezTo>
                    <a:cubicBezTo>
                      <a:pt x="101" y="137"/>
                      <a:pt x="101" y="137"/>
                      <a:pt x="101" y="137"/>
                    </a:cubicBezTo>
                    <a:cubicBezTo>
                      <a:pt x="101" y="137"/>
                      <a:pt x="101" y="137"/>
                      <a:pt x="101" y="137"/>
                    </a:cubicBezTo>
                    <a:cubicBezTo>
                      <a:pt x="101" y="137"/>
                      <a:pt x="101" y="137"/>
                      <a:pt x="101" y="137"/>
                    </a:cubicBezTo>
                    <a:cubicBezTo>
                      <a:pt x="101" y="137"/>
                      <a:pt x="101" y="137"/>
                      <a:pt x="101" y="137"/>
                    </a:cubicBezTo>
                    <a:cubicBezTo>
                      <a:pt x="101" y="137"/>
                      <a:pt x="101" y="137"/>
                      <a:pt x="101" y="137"/>
                    </a:cubicBezTo>
                    <a:cubicBezTo>
                      <a:pt x="101" y="137"/>
                      <a:pt x="101" y="137"/>
                      <a:pt x="101" y="137"/>
                    </a:cubicBezTo>
                    <a:cubicBezTo>
                      <a:pt x="101" y="137"/>
                      <a:pt x="101" y="137"/>
                      <a:pt x="101" y="137"/>
                    </a:cubicBezTo>
                    <a:cubicBezTo>
                      <a:pt x="101" y="137"/>
                      <a:pt x="101" y="137"/>
                      <a:pt x="101" y="137"/>
                    </a:cubicBezTo>
                    <a:cubicBezTo>
                      <a:pt x="102" y="137"/>
                      <a:pt x="102" y="137"/>
                      <a:pt x="102" y="137"/>
                    </a:cubicBezTo>
                    <a:cubicBezTo>
                      <a:pt x="102" y="137"/>
                      <a:pt x="102" y="137"/>
                      <a:pt x="102" y="137"/>
                    </a:cubicBezTo>
                    <a:cubicBezTo>
                      <a:pt x="102" y="137"/>
                      <a:pt x="102" y="137"/>
                      <a:pt x="102" y="137"/>
                    </a:cubicBezTo>
                    <a:cubicBezTo>
                      <a:pt x="102" y="138"/>
                      <a:pt x="102" y="138"/>
                      <a:pt x="102" y="138"/>
                    </a:cubicBezTo>
                    <a:cubicBezTo>
                      <a:pt x="102" y="138"/>
                      <a:pt x="102" y="138"/>
                      <a:pt x="102" y="138"/>
                    </a:cubicBezTo>
                    <a:cubicBezTo>
                      <a:pt x="102" y="138"/>
                      <a:pt x="102" y="138"/>
                      <a:pt x="102" y="138"/>
                    </a:cubicBezTo>
                    <a:cubicBezTo>
                      <a:pt x="102" y="138"/>
                      <a:pt x="102" y="138"/>
                      <a:pt x="102" y="138"/>
                    </a:cubicBezTo>
                    <a:cubicBezTo>
                      <a:pt x="102" y="138"/>
                      <a:pt x="102" y="138"/>
                      <a:pt x="102" y="138"/>
                    </a:cubicBezTo>
                    <a:cubicBezTo>
                      <a:pt x="102" y="138"/>
                      <a:pt x="102" y="138"/>
                      <a:pt x="102" y="138"/>
                    </a:cubicBezTo>
                    <a:cubicBezTo>
                      <a:pt x="102" y="138"/>
                      <a:pt x="102" y="138"/>
                      <a:pt x="102" y="138"/>
                    </a:cubicBezTo>
                    <a:cubicBezTo>
                      <a:pt x="102" y="138"/>
                      <a:pt x="102" y="138"/>
                      <a:pt x="102" y="138"/>
                    </a:cubicBezTo>
                    <a:cubicBezTo>
                      <a:pt x="102" y="138"/>
                      <a:pt x="102" y="138"/>
                      <a:pt x="102" y="138"/>
                    </a:cubicBezTo>
                    <a:cubicBezTo>
                      <a:pt x="102" y="138"/>
                      <a:pt x="102" y="138"/>
                      <a:pt x="102" y="138"/>
                    </a:cubicBezTo>
                    <a:cubicBezTo>
                      <a:pt x="102" y="138"/>
                      <a:pt x="102" y="138"/>
                      <a:pt x="102" y="138"/>
                    </a:cubicBezTo>
                    <a:cubicBezTo>
                      <a:pt x="102" y="138"/>
                      <a:pt x="102" y="138"/>
                      <a:pt x="102" y="138"/>
                    </a:cubicBezTo>
                    <a:cubicBezTo>
                      <a:pt x="102" y="137"/>
                      <a:pt x="102" y="137"/>
                      <a:pt x="102" y="137"/>
                    </a:cubicBezTo>
                    <a:cubicBezTo>
                      <a:pt x="102" y="137"/>
                      <a:pt x="102" y="137"/>
                      <a:pt x="102" y="137"/>
                    </a:cubicBezTo>
                    <a:cubicBezTo>
                      <a:pt x="102" y="137"/>
                      <a:pt x="102" y="137"/>
                      <a:pt x="102" y="137"/>
                    </a:cubicBezTo>
                    <a:cubicBezTo>
                      <a:pt x="102" y="137"/>
                      <a:pt x="102" y="137"/>
                      <a:pt x="102" y="137"/>
                    </a:cubicBezTo>
                    <a:cubicBezTo>
                      <a:pt x="102" y="137"/>
                      <a:pt x="102" y="137"/>
                      <a:pt x="102" y="137"/>
                    </a:cubicBezTo>
                    <a:cubicBezTo>
                      <a:pt x="102" y="137"/>
                      <a:pt x="102" y="137"/>
                      <a:pt x="102" y="137"/>
                    </a:cubicBezTo>
                    <a:cubicBezTo>
                      <a:pt x="102" y="137"/>
                      <a:pt x="102" y="137"/>
                      <a:pt x="102" y="137"/>
                    </a:cubicBezTo>
                    <a:cubicBezTo>
                      <a:pt x="102" y="137"/>
                      <a:pt x="102" y="137"/>
                      <a:pt x="102" y="137"/>
                    </a:cubicBezTo>
                    <a:cubicBezTo>
                      <a:pt x="102" y="136"/>
                      <a:pt x="102" y="136"/>
                      <a:pt x="102" y="136"/>
                    </a:cubicBezTo>
                    <a:cubicBezTo>
                      <a:pt x="102" y="136"/>
                      <a:pt x="102" y="136"/>
                      <a:pt x="102" y="136"/>
                    </a:cubicBezTo>
                    <a:cubicBezTo>
                      <a:pt x="102" y="136"/>
                      <a:pt x="102" y="136"/>
                      <a:pt x="102" y="136"/>
                    </a:cubicBezTo>
                    <a:cubicBezTo>
                      <a:pt x="102" y="136"/>
                      <a:pt x="102" y="136"/>
                      <a:pt x="102" y="136"/>
                    </a:cubicBezTo>
                    <a:cubicBezTo>
                      <a:pt x="102" y="136"/>
                      <a:pt x="102" y="136"/>
                      <a:pt x="102" y="136"/>
                    </a:cubicBezTo>
                    <a:cubicBezTo>
                      <a:pt x="102" y="135"/>
                      <a:pt x="102" y="135"/>
                      <a:pt x="102" y="135"/>
                    </a:cubicBezTo>
                    <a:cubicBezTo>
                      <a:pt x="102" y="135"/>
                      <a:pt x="102" y="135"/>
                      <a:pt x="102" y="135"/>
                    </a:cubicBezTo>
                    <a:cubicBezTo>
                      <a:pt x="102" y="135"/>
                      <a:pt x="102" y="135"/>
                      <a:pt x="102" y="135"/>
                    </a:cubicBezTo>
                    <a:cubicBezTo>
                      <a:pt x="102" y="135"/>
                      <a:pt x="102" y="135"/>
                      <a:pt x="102" y="135"/>
                    </a:cubicBezTo>
                    <a:cubicBezTo>
                      <a:pt x="101" y="135"/>
                      <a:pt x="101" y="135"/>
                      <a:pt x="101" y="135"/>
                    </a:cubicBezTo>
                    <a:cubicBezTo>
                      <a:pt x="101" y="135"/>
                      <a:pt x="101" y="135"/>
                      <a:pt x="101" y="135"/>
                    </a:cubicBezTo>
                    <a:cubicBezTo>
                      <a:pt x="101" y="135"/>
                      <a:pt x="101" y="135"/>
                      <a:pt x="101" y="135"/>
                    </a:cubicBezTo>
                    <a:cubicBezTo>
                      <a:pt x="101" y="135"/>
                      <a:pt x="101" y="135"/>
                      <a:pt x="101" y="135"/>
                    </a:cubicBezTo>
                    <a:cubicBezTo>
                      <a:pt x="101" y="135"/>
                      <a:pt x="101" y="135"/>
                      <a:pt x="101" y="135"/>
                    </a:cubicBezTo>
                    <a:cubicBezTo>
                      <a:pt x="101" y="135"/>
                      <a:pt x="101" y="135"/>
                      <a:pt x="101" y="135"/>
                    </a:cubicBezTo>
                    <a:cubicBezTo>
                      <a:pt x="101" y="134"/>
                      <a:pt x="101" y="134"/>
                      <a:pt x="101" y="134"/>
                    </a:cubicBezTo>
                    <a:cubicBezTo>
                      <a:pt x="100" y="134"/>
                      <a:pt x="100" y="134"/>
                      <a:pt x="100" y="134"/>
                    </a:cubicBezTo>
                    <a:cubicBezTo>
                      <a:pt x="100" y="134"/>
                      <a:pt x="100" y="134"/>
                      <a:pt x="100" y="134"/>
                    </a:cubicBezTo>
                    <a:lnTo>
                      <a:pt x="100" y="135"/>
                    </a:lnTo>
                    <a:close/>
                    <a:moveTo>
                      <a:pt x="127" y="67"/>
                    </a:moveTo>
                    <a:cubicBezTo>
                      <a:pt x="127" y="67"/>
                      <a:pt x="127" y="67"/>
                      <a:pt x="127" y="67"/>
                    </a:cubicBezTo>
                    <a:cubicBezTo>
                      <a:pt x="127" y="67"/>
                      <a:pt x="127" y="67"/>
                      <a:pt x="127" y="67"/>
                    </a:cubicBezTo>
                    <a:cubicBezTo>
                      <a:pt x="127" y="67"/>
                      <a:pt x="127" y="67"/>
                      <a:pt x="127" y="67"/>
                    </a:cubicBezTo>
                    <a:cubicBezTo>
                      <a:pt x="127" y="67"/>
                      <a:pt x="127" y="67"/>
                      <a:pt x="127" y="67"/>
                    </a:cubicBezTo>
                    <a:cubicBezTo>
                      <a:pt x="127" y="67"/>
                      <a:pt x="127" y="67"/>
                      <a:pt x="127" y="67"/>
                    </a:cubicBezTo>
                    <a:cubicBezTo>
                      <a:pt x="127" y="67"/>
                      <a:pt x="127" y="67"/>
                      <a:pt x="127" y="67"/>
                    </a:cubicBezTo>
                    <a:cubicBezTo>
                      <a:pt x="127" y="67"/>
                      <a:pt x="127" y="67"/>
                      <a:pt x="127" y="67"/>
                    </a:cubicBezTo>
                    <a:cubicBezTo>
                      <a:pt x="127" y="67"/>
                      <a:pt x="127" y="67"/>
                      <a:pt x="127" y="67"/>
                    </a:cubicBezTo>
                    <a:cubicBezTo>
                      <a:pt x="128" y="67"/>
                      <a:pt x="128" y="67"/>
                      <a:pt x="128" y="67"/>
                    </a:cubicBezTo>
                    <a:cubicBezTo>
                      <a:pt x="128" y="67"/>
                      <a:pt x="128" y="67"/>
                      <a:pt x="128" y="67"/>
                    </a:cubicBezTo>
                    <a:cubicBezTo>
                      <a:pt x="128" y="67"/>
                      <a:pt x="128" y="67"/>
                      <a:pt x="128" y="67"/>
                    </a:cubicBezTo>
                    <a:cubicBezTo>
                      <a:pt x="128" y="67"/>
                      <a:pt x="128" y="67"/>
                      <a:pt x="128" y="67"/>
                    </a:cubicBezTo>
                    <a:cubicBezTo>
                      <a:pt x="128" y="67"/>
                      <a:pt x="128" y="67"/>
                      <a:pt x="128" y="67"/>
                    </a:cubicBezTo>
                    <a:cubicBezTo>
                      <a:pt x="128" y="67"/>
                      <a:pt x="128" y="67"/>
                      <a:pt x="128" y="67"/>
                    </a:cubicBezTo>
                    <a:cubicBezTo>
                      <a:pt x="128" y="67"/>
                      <a:pt x="128" y="67"/>
                      <a:pt x="128" y="67"/>
                    </a:cubicBezTo>
                    <a:cubicBezTo>
                      <a:pt x="128" y="67"/>
                      <a:pt x="128" y="67"/>
                      <a:pt x="128" y="67"/>
                    </a:cubicBezTo>
                    <a:cubicBezTo>
                      <a:pt x="129" y="67"/>
                      <a:pt x="129" y="67"/>
                      <a:pt x="129" y="67"/>
                    </a:cubicBezTo>
                    <a:cubicBezTo>
                      <a:pt x="129" y="67"/>
                      <a:pt x="129" y="67"/>
                      <a:pt x="129" y="67"/>
                    </a:cubicBezTo>
                    <a:cubicBezTo>
                      <a:pt x="129" y="67"/>
                      <a:pt x="129" y="67"/>
                      <a:pt x="129" y="67"/>
                    </a:cubicBezTo>
                    <a:cubicBezTo>
                      <a:pt x="129" y="67"/>
                      <a:pt x="129" y="67"/>
                      <a:pt x="129" y="67"/>
                    </a:cubicBezTo>
                    <a:cubicBezTo>
                      <a:pt x="129" y="67"/>
                      <a:pt x="129" y="67"/>
                      <a:pt x="129" y="67"/>
                    </a:cubicBezTo>
                    <a:cubicBezTo>
                      <a:pt x="129" y="67"/>
                      <a:pt x="129" y="67"/>
                      <a:pt x="129" y="67"/>
                    </a:cubicBezTo>
                    <a:cubicBezTo>
                      <a:pt x="130" y="67"/>
                      <a:pt x="130" y="67"/>
                      <a:pt x="130" y="67"/>
                    </a:cubicBezTo>
                    <a:cubicBezTo>
                      <a:pt x="130" y="67"/>
                      <a:pt x="130" y="67"/>
                      <a:pt x="130" y="67"/>
                    </a:cubicBezTo>
                    <a:cubicBezTo>
                      <a:pt x="130" y="67"/>
                      <a:pt x="130" y="67"/>
                      <a:pt x="130" y="67"/>
                    </a:cubicBezTo>
                    <a:cubicBezTo>
                      <a:pt x="130" y="67"/>
                      <a:pt x="130" y="67"/>
                      <a:pt x="130" y="67"/>
                    </a:cubicBezTo>
                    <a:cubicBezTo>
                      <a:pt x="130" y="67"/>
                      <a:pt x="130" y="67"/>
                      <a:pt x="130" y="67"/>
                    </a:cubicBezTo>
                    <a:cubicBezTo>
                      <a:pt x="130" y="67"/>
                      <a:pt x="130" y="67"/>
                      <a:pt x="130" y="67"/>
                    </a:cubicBezTo>
                    <a:cubicBezTo>
                      <a:pt x="130" y="67"/>
                      <a:pt x="130" y="67"/>
                      <a:pt x="130" y="67"/>
                    </a:cubicBezTo>
                    <a:cubicBezTo>
                      <a:pt x="131" y="67"/>
                      <a:pt x="131" y="67"/>
                      <a:pt x="131" y="67"/>
                    </a:cubicBezTo>
                    <a:cubicBezTo>
                      <a:pt x="131" y="67"/>
                      <a:pt x="131" y="67"/>
                      <a:pt x="131" y="67"/>
                    </a:cubicBezTo>
                    <a:cubicBezTo>
                      <a:pt x="131" y="67"/>
                      <a:pt x="131" y="67"/>
                      <a:pt x="131" y="67"/>
                    </a:cubicBezTo>
                    <a:cubicBezTo>
                      <a:pt x="131" y="67"/>
                      <a:pt x="131" y="67"/>
                      <a:pt x="131" y="67"/>
                    </a:cubicBezTo>
                    <a:cubicBezTo>
                      <a:pt x="131" y="67"/>
                      <a:pt x="131" y="67"/>
                      <a:pt x="131" y="67"/>
                    </a:cubicBezTo>
                    <a:cubicBezTo>
                      <a:pt x="131" y="67"/>
                      <a:pt x="131" y="67"/>
                      <a:pt x="131" y="67"/>
                    </a:cubicBezTo>
                    <a:cubicBezTo>
                      <a:pt x="131" y="67"/>
                      <a:pt x="131" y="67"/>
                      <a:pt x="131" y="67"/>
                    </a:cubicBezTo>
                    <a:cubicBezTo>
                      <a:pt x="131" y="67"/>
                      <a:pt x="131" y="67"/>
                      <a:pt x="131" y="67"/>
                    </a:cubicBezTo>
                    <a:cubicBezTo>
                      <a:pt x="132" y="67"/>
                      <a:pt x="132" y="67"/>
                      <a:pt x="132" y="67"/>
                    </a:cubicBezTo>
                    <a:cubicBezTo>
                      <a:pt x="132" y="67"/>
                      <a:pt x="132" y="67"/>
                      <a:pt x="132" y="67"/>
                    </a:cubicBezTo>
                    <a:cubicBezTo>
                      <a:pt x="132" y="67"/>
                      <a:pt x="132" y="67"/>
                      <a:pt x="132" y="67"/>
                    </a:cubicBezTo>
                    <a:cubicBezTo>
                      <a:pt x="132" y="67"/>
                      <a:pt x="132" y="67"/>
                      <a:pt x="132" y="67"/>
                    </a:cubicBezTo>
                    <a:cubicBezTo>
                      <a:pt x="132" y="67"/>
                      <a:pt x="132" y="67"/>
                      <a:pt x="132" y="67"/>
                    </a:cubicBezTo>
                    <a:cubicBezTo>
                      <a:pt x="132" y="66"/>
                      <a:pt x="132" y="66"/>
                      <a:pt x="132" y="66"/>
                    </a:cubicBezTo>
                    <a:cubicBezTo>
                      <a:pt x="132" y="66"/>
                      <a:pt x="132" y="66"/>
                      <a:pt x="132" y="66"/>
                    </a:cubicBezTo>
                    <a:cubicBezTo>
                      <a:pt x="132" y="66"/>
                      <a:pt x="132" y="66"/>
                      <a:pt x="132" y="66"/>
                    </a:cubicBezTo>
                    <a:cubicBezTo>
                      <a:pt x="133" y="66"/>
                      <a:pt x="133" y="66"/>
                      <a:pt x="133" y="66"/>
                    </a:cubicBezTo>
                    <a:cubicBezTo>
                      <a:pt x="133" y="66"/>
                      <a:pt x="133" y="66"/>
                      <a:pt x="133" y="66"/>
                    </a:cubicBezTo>
                    <a:cubicBezTo>
                      <a:pt x="133" y="66"/>
                      <a:pt x="133" y="66"/>
                      <a:pt x="133" y="66"/>
                    </a:cubicBezTo>
                    <a:cubicBezTo>
                      <a:pt x="133" y="65"/>
                      <a:pt x="133" y="65"/>
                      <a:pt x="133" y="65"/>
                    </a:cubicBezTo>
                    <a:cubicBezTo>
                      <a:pt x="133" y="66"/>
                      <a:pt x="133" y="66"/>
                      <a:pt x="133" y="66"/>
                    </a:cubicBezTo>
                    <a:cubicBezTo>
                      <a:pt x="133" y="65"/>
                      <a:pt x="133" y="65"/>
                      <a:pt x="133" y="65"/>
                    </a:cubicBezTo>
                    <a:cubicBezTo>
                      <a:pt x="133" y="65"/>
                      <a:pt x="133" y="65"/>
                      <a:pt x="133" y="65"/>
                    </a:cubicBezTo>
                    <a:cubicBezTo>
                      <a:pt x="133" y="65"/>
                      <a:pt x="133" y="65"/>
                      <a:pt x="133" y="65"/>
                    </a:cubicBezTo>
                    <a:cubicBezTo>
                      <a:pt x="133" y="65"/>
                      <a:pt x="133" y="65"/>
                      <a:pt x="133" y="65"/>
                    </a:cubicBezTo>
                    <a:cubicBezTo>
                      <a:pt x="134" y="65"/>
                      <a:pt x="134" y="65"/>
                      <a:pt x="134" y="65"/>
                    </a:cubicBezTo>
                    <a:cubicBezTo>
                      <a:pt x="134" y="65"/>
                      <a:pt x="134" y="65"/>
                      <a:pt x="134" y="65"/>
                    </a:cubicBezTo>
                    <a:cubicBezTo>
                      <a:pt x="134" y="65"/>
                      <a:pt x="134" y="65"/>
                      <a:pt x="134" y="65"/>
                    </a:cubicBezTo>
                    <a:cubicBezTo>
                      <a:pt x="134" y="65"/>
                      <a:pt x="134" y="65"/>
                      <a:pt x="134" y="65"/>
                    </a:cubicBezTo>
                    <a:cubicBezTo>
                      <a:pt x="134" y="65"/>
                      <a:pt x="134" y="65"/>
                      <a:pt x="134" y="65"/>
                    </a:cubicBezTo>
                    <a:cubicBezTo>
                      <a:pt x="134" y="65"/>
                      <a:pt x="134" y="65"/>
                      <a:pt x="134" y="65"/>
                    </a:cubicBezTo>
                    <a:cubicBezTo>
                      <a:pt x="134" y="65"/>
                      <a:pt x="134" y="65"/>
                      <a:pt x="134" y="65"/>
                    </a:cubicBezTo>
                    <a:cubicBezTo>
                      <a:pt x="135" y="64"/>
                      <a:pt x="135" y="64"/>
                      <a:pt x="135" y="64"/>
                    </a:cubicBezTo>
                    <a:cubicBezTo>
                      <a:pt x="135" y="64"/>
                      <a:pt x="135" y="64"/>
                      <a:pt x="135" y="64"/>
                    </a:cubicBezTo>
                    <a:cubicBezTo>
                      <a:pt x="135" y="64"/>
                      <a:pt x="135" y="64"/>
                      <a:pt x="135" y="64"/>
                    </a:cubicBezTo>
                    <a:cubicBezTo>
                      <a:pt x="135" y="64"/>
                      <a:pt x="135" y="64"/>
                      <a:pt x="135" y="64"/>
                    </a:cubicBezTo>
                    <a:cubicBezTo>
                      <a:pt x="135" y="64"/>
                      <a:pt x="135" y="64"/>
                      <a:pt x="135" y="64"/>
                    </a:cubicBezTo>
                    <a:cubicBezTo>
                      <a:pt x="136" y="65"/>
                      <a:pt x="136" y="65"/>
                      <a:pt x="136" y="65"/>
                    </a:cubicBezTo>
                    <a:cubicBezTo>
                      <a:pt x="136" y="65"/>
                      <a:pt x="136" y="65"/>
                      <a:pt x="136" y="65"/>
                    </a:cubicBezTo>
                    <a:cubicBezTo>
                      <a:pt x="136" y="64"/>
                      <a:pt x="136" y="64"/>
                      <a:pt x="136" y="64"/>
                    </a:cubicBezTo>
                    <a:cubicBezTo>
                      <a:pt x="136" y="64"/>
                      <a:pt x="136" y="64"/>
                      <a:pt x="136" y="64"/>
                    </a:cubicBezTo>
                    <a:cubicBezTo>
                      <a:pt x="137" y="64"/>
                      <a:pt x="137" y="64"/>
                      <a:pt x="137" y="64"/>
                    </a:cubicBezTo>
                    <a:cubicBezTo>
                      <a:pt x="137" y="64"/>
                      <a:pt x="137" y="64"/>
                      <a:pt x="137" y="64"/>
                    </a:cubicBezTo>
                    <a:cubicBezTo>
                      <a:pt x="137" y="64"/>
                      <a:pt x="137" y="64"/>
                      <a:pt x="137" y="64"/>
                    </a:cubicBezTo>
                    <a:cubicBezTo>
                      <a:pt x="137" y="64"/>
                      <a:pt x="137" y="64"/>
                      <a:pt x="137" y="64"/>
                    </a:cubicBezTo>
                    <a:cubicBezTo>
                      <a:pt x="137" y="64"/>
                      <a:pt x="137" y="64"/>
                      <a:pt x="137" y="64"/>
                    </a:cubicBezTo>
                    <a:cubicBezTo>
                      <a:pt x="137" y="64"/>
                      <a:pt x="137" y="64"/>
                      <a:pt x="137" y="64"/>
                    </a:cubicBezTo>
                    <a:cubicBezTo>
                      <a:pt x="137" y="64"/>
                      <a:pt x="137" y="64"/>
                      <a:pt x="137" y="64"/>
                    </a:cubicBezTo>
                    <a:cubicBezTo>
                      <a:pt x="138" y="64"/>
                      <a:pt x="138" y="64"/>
                      <a:pt x="138" y="64"/>
                    </a:cubicBezTo>
                    <a:cubicBezTo>
                      <a:pt x="138" y="64"/>
                      <a:pt x="138" y="64"/>
                      <a:pt x="138" y="64"/>
                    </a:cubicBezTo>
                    <a:cubicBezTo>
                      <a:pt x="138" y="64"/>
                      <a:pt x="138" y="64"/>
                      <a:pt x="138" y="64"/>
                    </a:cubicBezTo>
                    <a:cubicBezTo>
                      <a:pt x="138" y="64"/>
                      <a:pt x="138" y="64"/>
                      <a:pt x="138" y="64"/>
                    </a:cubicBezTo>
                    <a:cubicBezTo>
                      <a:pt x="138" y="64"/>
                      <a:pt x="138" y="64"/>
                      <a:pt x="138" y="64"/>
                    </a:cubicBezTo>
                    <a:cubicBezTo>
                      <a:pt x="138" y="64"/>
                      <a:pt x="138" y="64"/>
                      <a:pt x="138" y="64"/>
                    </a:cubicBezTo>
                    <a:cubicBezTo>
                      <a:pt x="138" y="64"/>
                      <a:pt x="138" y="64"/>
                      <a:pt x="138" y="64"/>
                    </a:cubicBezTo>
                    <a:cubicBezTo>
                      <a:pt x="139" y="64"/>
                      <a:pt x="139" y="64"/>
                      <a:pt x="139" y="64"/>
                    </a:cubicBezTo>
                    <a:cubicBezTo>
                      <a:pt x="139" y="65"/>
                      <a:pt x="139" y="65"/>
                      <a:pt x="139" y="65"/>
                    </a:cubicBezTo>
                    <a:cubicBezTo>
                      <a:pt x="139" y="65"/>
                      <a:pt x="139" y="65"/>
                      <a:pt x="139" y="65"/>
                    </a:cubicBezTo>
                    <a:cubicBezTo>
                      <a:pt x="139" y="65"/>
                      <a:pt x="139" y="65"/>
                      <a:pt x="139" y="65"/>
                    </a:cubicBezTo>
                    <a:cubicBezTo>
                      <a:pt x="139" y="65"/>
                      <a:pt x="139" y="65"/>
                      <a:pt x="139" y="65"/>
                    </a:cubicBezTo>
                    <a:cubicBezTo>
                      <a:pt x="139" y="65"/>
                      <a:pt x="139" y="65"/>
                      <a:pt x="139" y="65"/>
                    </a:cubicBezTo>
                    <a:cubicBezTo>
                      <a:pt x="139" y="65"/>
                      <a:pt x="139" y="65"/>
                      <a:pt x="139" y="65"/>
                    </a:cubicBezTo>
                    <a:cubicBezTo>
                      <a:pt x="139" y="65"/>
                      <a:pt x="139" y="65"/>
                      <a:pt x="139" y="65"/>
                    </a:cubicBezTo>
                    <a:cubicBezTo>
                      <a:pt x="139" y="65"/>
                      <a:pt x="139" y="65"/>
                      <a:pt x="139" y="65"/>
                    </a:cubicBezTo>
                    <a:cubicBezTo>
                      <a:pt x="139" y="65"/>
                      <a:pt x="139" y="65"/>
                      <a:pt x="139" y="65"/>
                    </a:cubicBezTo>
                    <a:cubicBezTo>
                      <a:pt x="139" y="65"/>
                      <a:pt x="139" y="65"/>
                      <a:pt x="139" y="65"/>
                    </a:cubicBezTo>
                    <a:cubicBezTo>
                      <a:pt x="139" y="65"/>
                      <a:pt x="139" y="65"/>
                      <a:pt x="139" y="65"/>
                    </a:cubicBezTo>
                    <a:cubicBezTo>
                      <a:pt x="140" y="65"/>
                      <a:pt x="140" y="65"/>
                      <a:pt x="140" y="65"/>
                    </a:cubicBezTo>
                    <a:cubicBezTo>
                      <a:pt x="140" y="65"/>
                      <a:pt x="140" y="65"/>
                      <a:pt x="140" y="65"/>
                    </a:cubicBezTo>
                    <a:cubicBezTo>
                      <a:pt x="140" y="65"/>
                      <a:pt x="140" y="65"/>
                      <a:pt x="140" y="65"/>
                    </a:cubicBezTo>
                    <a:cubicBezTo>
                      <a:pt x="140" y="65"/>
                      <a:pt x="140" y="65"/>
                      <a:pt x="140" y="65"/>
                    </a:cubicBezTo>
                    <a:cubicBezTo>
                      <a:pt x="140" y="65"/>
                      <a:pt x="140" y="65"/>
                      <a:pt x="140" y="65"/>
                    </a:cubicBezTo>
                    <a:cubicBezTo>
                      <a:pt x="140" y="65"/>
                      <a:pt x="140" y="65"/>
                      <a:pt x="140" y="65"/>
                    </a:cubicBezTo>
                    <a:cubicBezTo>
                      <a:pt x="141" y="65"/>
                      <a:pt x="141" y="65"/>
                      <a:pt x="141" y="65"/>
                    </a:cubicBezTo>
                    <a:cubicBezTo>
                      <a:pt x="141" y="65"/>
                      <a:pt x="141" y="65"/>
                      <a:pt x="141" y="65"/>
                    </a:cubicBezTo>
                    <a:cubicBezTo>
                      <a:pt x="141" y="65"/>
                      <a:pt x="141" y="65"/>
                      <a:pt x="141" y="65"/>
                    </a:cubicBezTo>
                    <a:cubicBezTo>
                      <a:pt x="141" y="65"/>
                      <a:pt x="141" y="65"/>
                      <a:pt x="141" y="65"/>
                    </a:cubicBezTo>
                    <a:cubicBezTo>
                      <a:pt x="141" y="65"/>
                      <a:pt x="141" y="65"/>
                      <a:pt x="141" y="65"/>
                    </a:cubicBezTo>
                    <a:cubicBezTo>
                      <a:pt x="141" y="65"/>
                      <a:pt x="141" y="65"/>
                      <a:pt x="141" y="65"/>
                    </a:cubicBezTo>
                    <a:cubicBezTo>
                      <a:pt x="141" y="65"/>
                      <a:pt x="141" y="65"/>
                      <a:pt x="141" y="65"/>
                    </a:cubicBezTo>
                    <a:cubicBezTo>
                      <a:pt x="141" y="65"/>
                      <a:pt x="141" y="65"/>
                      <a:pt x="141" y="65"/>
                    </a:cubicBezTo>
                    <a:cubicBezTo>
                      <a:pt x="141" y="66"/>
                      <a:pt x="141" y="66"/>
                      <a:pt x="141" y="66"/>
                    </a:cubicBezTo>
                    <a:cubicBezTo>
                      <a:pt x="141" y="66"/>
                      <a:pt x="141" y="66"/>
                      <a:pt x="141" y="66"/>
                    </a:cubicBezTo>
                    <a:cubicBezTo>
                      <a:pt x="142" y="66"/>
                      <a:pt x="142" y="66"/>
                      <a:pt x="142" y="66"/>
                    </a:cubicBezTo>
                    <a:cubicBezTo>
                      <a:pt x="142" y="66"/>
                      <a:pt x="142" y="66"/>
                      <a:pt x="142" y="66"/>
                    </a:cubicBezTo>
                    <a:cubicBezTo>
                      <a:pt x="142" y="66"/>
                      <a:pt x="142" y="66"/>
                      <a:pt x="142" y="66"/>
                    </a:cubicBezTo>
                    <a:cubicBezTo>
                      <a:pt x="142" y="66"/>
                      <a:pt x="142" y="66"/>
                      <a:pt x="142" y="66"/>
                    </a:cubicBezTo>
                    <a:cubicBezTo>
                      <a:pt x="142" y="66"/>
                      <a:pt x="142" y="66"/>
                      <a:pt x="142" y="66"/>
                    </a:cubicBezTo>
                    <a:cubicBezTo>
                      <a:pt x="142" y="66"/>
                      <a:pt x="142" y="66"/>
                      <a:pt x="142" y="66"/>
                    </a:cubicBezTo>
                    <a:cubicBezTo>
                      <a:pt x="142" y="66"/>
                      <a:pt x="142" y="66"/>
                      <a:pt x="142" y="66"/>
                    </a:cubicBezTo>
                    <a:cubicBezTo>
                      <a:pt x="142" y="66"/>
                      <a:pt x="142" y="66"/>
                      <a:pt x="142" y="66"/>
                    </a:cubicBezTo>
                    <a:cubicBezTo>
                      <a:pt x="142" y="66"/>
                      <a:pt x="142" y="66"/>
                      <a:pt x="142" y="66"/>
                    </a:cubicBezTo>
                    <a:cubicBezTo>
                      <a:pt x="143" y="65"/>
                      <a:pt x="143" y="65"/>
                      <a:pt x="143" y="65"/>
                    </a:cubicBezTo>
                    <a:cubicBezTo>
                      <a:pt x="143" y="65"/>
                      <a:pt x="143" y="65"/>
                      <a:pt x="143" y="65"/>
                    </a:cubicBezTo>
                    <a:cubicBezTo>
                      <a:pt x="143" y="65"/>
                      <a:pt x="143" y="65"/>
                      <a:pt x="143" y="65"/>
                    </a:cubicBezTo>
                    <a:cubicBezTo>
                      <a:pt x="143" y="65"/>
                      <a:pt x="143" y="65"/>
                      <a:pt x="143" y="65"/>
                    </a:cubicBezTo>
                    <a:cubicBezTo>
                      <a:pt x="143" y="65"/>
                      <a:pt x="143" y="65"/>
                      <a:pt x="143" y="65"/>
                    </a:cubicBezTo>
                    <a:cubicBezTo>
                      <a:pt x="143" y="65"/>
                      <a:pt x="143" y="65"/>
                      <a:pt x="143" y="65"/>
                    </a:cubicBezTo>
                    <a:cubicBezTo>
                      <a:pt x="143" y="65"/>
                      <a:pt x="143" y="65"/>
                      <a:pt x="143" y="65"/>
                    </a:cubicBezTo>
                    <a:cubicBezTo>
                      <a:pt x="143" y="65"/>
                      <a:pt x="143" y="65"/>
                      <a:pt x="143" y="65"/>
                    </a:cubicBezTo>
                    <a:cubicBezTo>
                      <a:pt x="143" y="65"/>
                      <a:pt x="143" y="65"/>
                      <a:pt x="143" y="65"/>
                    </a:cubicBezTo>
                    <a:cubicBezTo>
                      <a:pt x="143" y="65"/>
                      <a:pt x="143" y="65"/>
                      <a:pt x="143" y="65"/>
                    </a:cubicBezTo>
                    <a:cubicBezTo>
                      <a:pt x="143" y="65"/>
                      <a:pt x="143" y="65"/>
                      <a:pt x="143" y="65"/>
                    </a:cubicBezTo>
                    <a:cubicBezTo>
                      <a:pt x="143" y="65"/>
                      <a:pt x="143" y="65"/>
                      <a:pt x="143" y="65"/>
                    </a:cubicBezTo>
                    <a:cubicBezTo>
                      <a:pt x="143" y="65"/>
                      <a:pt x="143" y="65"/>
                      <a:pt x="143" y="65"/>
                    </a:cubicBezTo>
                    <a:cubicBezTo>
                      <a:pt x="144" y="64"/>
                      <a:pt x="144" y="64"/>
                      <a:pt x="144" y="64"/>
                    </a:cubicBezTo>
                    <a:cubicBezTo>
                      <a:pt x="144" y="64"/>
                      <a:pt x="144" y="64"/>
                      <a:pt x="144" y="64"/>
                    </a:cubicBezTo>
                    <a:cubicBezTo>
                      <a:pt x="144" y="64"/>
                      <a:pt x="144" y="64"/>
                      <a:pt x="144" y="64"/>
                    </a:cubicBezTo>
                    <a:cubicBezTo>
                      <a:pt x="144" y="64"/>
                      <a:pt x="144" y="64"/>
                      <a:pt x="144" y="64"/>
                    </a:cubicBezTo>
                    <a:cubicBezTo>
                      <a:pt x="144" y="64"/>
                      <a:pt x="144" y="64"/>
                      <a:pt x="144" y="64"/>
                    </a:cubicBezTo>
                    <a:cubicBezTo>
                      <a:pt x="144" y="64"/>
                      <a:pt x="144" y="64"/>
                      <a:pt x="144" y="64"/>
                    </a:cubicBezTo>
                    <a:cubicBezTo>
                      <a:pt x="144" y="64"/>
                      <a:pt x="144" y="64"/>
                      <a:pt x="144" y="64"/>
                    </a:cubicBezTo>
                    <a:cubicBezTo>
                      <a:pt x="145" y="64"/>
                      <a:pt x="145" y="64"/>
                      <a:pt x="145" y="64"/>
                    </a:cubicBezTo>
                    <a:cubicBezTo>
                      <a:pt x="145" y="64"/>
                      <a:pt x="145" y="64"/>
                      <a:pt x="145" y="64"/>
                    </a:cubicBezTo>
                    <a:cubicBezTo>
                      <a:pt x="145" y="64"/>
                      <a:pt x="145" y="64"/>
                      <a:pt x="145" y="64"/>
                    </a:cubicBezTo>
                    <a:cubicBezTo>
                      <a:pt x="145" y="64"/>
                      <a:pt x="145" y="64"/>
                      <a:pt x="145" y="64"/>
                    </a:cubicBezTo>
                    <a:cubicBezTo>
                      <a:pt x="145" y="64"/>
                      <a:pt x="145" y="64"/>
                      <a:pt x="145" y="64"/>
                    </a:cubicBezTo>
                    <a:cubicBezTo>
                      <a:pt x="145" y="64"/>
                      <a:pt x="145" y="64"/>
                      <a:pt x="145" y="64"/>
                    </a:cubicBezTo>
                    <a:cubicBezTo>
                      <a:pt x="145" y="64"/>
                      <a:pt x="145" y="64"/>
                      <a:pt x="145" y="64"/>
                    </a:cubicBezTo>
                    <a:cubicBezTo>
                      <a:pt x="145" y="64"/>
                      <a:pt x="145" y="64"/>
                      <a:pt x="145" y="64"/>
                    </a:cubicBezTo>
                    <a:cubicBezTo>
                      <a:pt x="145" y="64"/>
                      <a:pt x="145" y="64"/>
                      <a:pt x="145" y="64"/>
                    </a:cubicBezTo>
                    <a:cubicBezTo>
                      <a:pt x="145" y="64"/>
                      <a:pt x="145" y="64"/>
                      <a:pt x="145" y="64"/>
                    </a:cubicBezTo>
                    <a:cubicBezTo>
                      <a:pt x="145" y="64"/>
                      <a:pt x="145" y="64"/>
                      <a:pt x="145" y="64"/>
                    </a:cubicBezTo>
                    <a:cubicBezTo>
                      <a:pt x="146" y="64"/>
                      <a:pt x="146" y="64"/>
                      <a:pt x="146" y="64"/>
                    </a:cubicBezTo>
                    <a:cubicBezTo>
                      <a:pt x="146" y="64"/>
                      <a:pt x="146" y="64"/>
                      <a:pt x="146" y="64"/>
                    </a:cubicBezTo>
                    <a:cubicBezTo>
                      <a:pt x="146" y="64"/>
                      <a:pt x="146" y="64"/>
                      <a:pt x="146" y="64"/>
                    </a:cubicBezTo>
                    <a:cubicBezTo>
                      <a:pt x="146" y="64"/>
                      <a:pt x="146" y="64"/>
                      <a:pt x="146" y="64"/>
                    </a:cubicBezTo>
                    <a:cubicBezTo>
                      <a:pt x="146" y="64"/>
                      <a:pt x="146" y="64"/>
                      <a:pt x="146" y="64"/>
                    </a:cubicBezTo>
                    <a:cubicBezTo>
                      <a:pt x="146" y="64"/>
                      <a:pt x="146" y="64"/>
                      <a:pt x="146" y="64"/>
                    </a:cubicBezTo>
                    <a:cubicBezTo>
                      <a:pt x="146" y="64"/>
                      <a:pt x="146" y="64"/>
                      <a:pt x="146" y="64"/>
                    </a:cubicBezTo>
                    <a:cubicBezTo>
                      <a:pt x="146" y="64"/>
                      <a:pt x="146" y="64"/>
                      <a:pt x="146" y="64"/>
                    </a:cubicBezTo>
                    <a:cubicBezTo>
                      <a:pt x="146" y="64"/>
                      <a:pt x="146" y="64"/>
                      <a:pt x="146" y="64"/>
                    </a:cubicBezTo>
                    <a:cubicBezTo>
                      <a:pt x="146" y="64"/>
                      <a:pt x="146" y="64"/>
                      <a:pt x="146" y="64"/>
                    </a:cubicBezTo>
                    <a:cubicBezTo>
                      <a:pt x="146" y="64"/>
                      <a:pt x="146" y="64"/>
                      <a:pt x="146" y="64"/>
                    </a:cubicBezTo>
                    <a:cubicBezTo>
                      <a:pt x="146" y="64"/>
                      <a:pt x="146" y="64"/>
                      <a:pt x="146" y="64"/>
                    </a:cubicBezTo>
                    <a:cubicBezTo>
                      <a:pt x="146" y="64"/>
                      <a:pt x="146" y="64"/>
                      <a:pt x="146" y="64"/>
                    </a:cubicBezTo>
                    <a:cubicBezTo>
                      <a:pt x="146" y="64"/>
                      <a:pt x="146" y="64"/>
                      <a:pt x="146" y="64"/>
                    </a:cubicBezTo>
                    <a:cubicBezTo>
                      <a:pt x="146" y="64"/>
                      <a:pt x="146" y="64"/>
                      <a:pt x="146" y="64"/>
                    </a:cubicBezTo>
                    <a:cubicBezTo>
                      <a:pt x="146" y="64"/>
                      <a:pt x="146" y="64"/>
                      <a:pt x="146" y="64"/>
                    </a:cubicBezTo>
                    <a:cubicBezTo>
                      <a:pt x="145" y="64"/>
                      <a:pt x="145" y="64"/>
                      <a:pt x="145" y="64"/>
                    </a:cubicBezTo>
                    <a:cubicBezTo>
                      <a:pt x="145" y="64"/>
                      <a:pt x="145" y="64"/>
                      <a:pt x="145" y="64"/>
                    </a:cubicBezTo>
                    <a:cubicBezTo>
                      <a:pt x="145" y="64"/>
                      <a:pt x="145" y="64"/>
                      <a:pt x="145" y="64"/>
                    </a:cubicBezTo>
                    <a:cubicBezTo>
                      <a:pt x="146" y="64"/>
                      <a:pt x="146" y="64"/>
                      <a:pt x="146" y="64"/>
                    </a:cubicBezTo>
                    <a:cubicBezTo>
                      <a:pt x="146" y="65"/>
                      <a:pt x="146" y="65"/>
                      <a:pt x="146" y="65"/>
                    </a:cubicBezTo>
                    <a:cubicBezTo>
                      <a:pt x="146" y="65"/>
                      <a:pt x="146" y="65"/>
                      <a:pt x="146" y="65"/>
                    </a:cubicBezTo>
                    <a:cubicBezTo>
                      <a:pt x="146" y="65"/>
                      <a:pt x="146" y="65"/>
                      <a:pt x="146" y="65"/>
                    </a:cubicBezTo>
                    <a:cubicBezTo>
                      <a:pt x="146" y="65"/>
                      <a:pt x="146" y="65"/>
                      <a:pt x="146" y="65"/>
                    </a:cubicBezTo>
                    <a:cubicBezTo>
                      <a:pt x="146" y="65"/>
                      <a:pt x="146" y="65"/>
                      <a:pt x="146" y="65"/>
                    </a:cubicBezTo>
                    <a:cubicBezTo>
                      <a:pt x="147" y="65"/>
                      <a:pt x="147" y="65"/>
                      <a:pt x="147" y="65"/>
                    </a:cubicBezTo>
                    <a:cubicBezTo>
                      <a:pt x="147" y="65"/>
                      <a:pt x="147" y="65"/>
                      <a:pt x="147" y="65"/>
                    </a:cubicBezTo>
                    <a:cubicBezTo>
                      <a:pt x="147" y="64"/>
                      <a:pt x="147" y="64"/>
                      <a:pt x="147" y="64"/>
                    </a:cubicBezTo>
                    <a:cubicBezTo>
                      <a:pt x="147" y="65"/>
                      <a:pt x="147" y="65"/>
                      <a:pt x="147" y="65"/>
                    </a:cubicBezTo>
                    <a:cubicBezTo>
                      <a:pt x="147" y="64"/>
                      <a:pt x="147" y="64"/>
                      <a:pt x="147" y="64"/>
                    </a:cubicBezTo>
                    <a:cubicBezTo>
                      <a:pt x="147" y="64"/>
                      <a:pt x="147" y="64"/>
                      <a:pt x="147" y="64"/>
                    </a:cubicBezTo>
                    <a:cubicBezTo>
                      <a:pt x="147" y="64"/>
                      <a:pt x="147" y="64"/>
                      <a:pt x="147" y="64"/>
                    </a:cubicBezTo>
                    <a:cubicBezTo>
                      <a:pt x="148" y="64"/>
                      <a:pt x="148" y="64"/>
                      <a:pt x="148" y="64"/>
                    </a:cubicBezTo>
                    <a:cubicBezTo>
                      <a:pt x="148" y="64"/>
                      <a:pt x="148" y="64"/>
                      <a:pt x="148" y="64"/>
                    </a:cubicBezTo>
                    <a:cubicBezTo>
                      <a:pt x="148" y="64"/>
                      <a:pt x="148" y="64"/>
                      <a:pt x="148" y="64"/>
                    </a:cubicBezTo>
                    <a:cubicBezTo>
                      <a:pt x="148" y="64"/>
                      <a:pt x="148" y="64"/>
                      <a:pt x="148" y="64"/>
                    </a:cubicBezTo>
                    <a:cubicBezTo>
                      <a:pt x="148" y="64"/>
                      <a:pt x="148" y="64"/>
                      <a:pt x="148" y="64"/>
                    </a:cubicBezTo>
                    <a:cubicBezTo>
                      <a:pt x="148" y="64"/>
                      <a:pt x="148" y="64"/>
                      <a:pt x="148" y="64"/>
                    </a:cubicBezTo>
                    <a:cubicBezTo>
                      <a:pt x="148" y="64"/>
                      <a:pt x="148" y="64"/>
                      <a:pt x="148" y="64"/>
                    </a:cubicBezTo>
                    <a:cubicBezTo>
                      <a:pt x="148" y="64"/>
                      <a:pt x="148" y="64"/>
                      <a:pt x="148" y="64"/>
                    </a:cubicBezTo>
                    <a:cubicBezTo>
                      <a:pt x="148" y="64"/>
                      <a:pt x="148" y="64"/>
                      <a:pt x="148" y="64"/>
                    </a:cubicBezTo>
                    <a:cubicBezTo>
                      <a:pt x="149" y="64"/>
                      <a:pt x="149" y="64"/>
                      <a:pt x="149" y="64"/>
                    </a:cubicBezTo>
                    <a:cubicBezTo>
                      <a:pt x="149" y="64"/>
                      <a:pt x="149" y="64"/>
                      <a:pt x="149" y="64"/>
                    </a:cubicBezTo>
                    <a:cubicBezTo>
                      <a:pt x="149" y="64"/>
                      <a:pt x="149" y="64"/>
                      <a:pt x="149" y="64"/>
                    </a:cubicBezTo>
                    <a:cubicBezTo>
                      <a:pt x="149" y="64"/>
                      <a:pt x="149" y="64"/>
                      <a:pt x="149" y="64"/>
                    </a:cubicBezTo>
                    <a:cubicBezTo>
                      <a:pt x="149" y="64"/>
                      <a:pt x="149" y="64"/>
                      <a:pt x="149" y="64"/>
                    </a:cubicBezTo>
                    <a:cubicBezTo>
                      <a:pt x="149" y="64"/>
                      <a:pt x="149" y="64"/>
                      <a:pt x="149" y="64"/>
                    </a:cubicBezTo>
                    <a:cubicBezTo>
                      <a:pt x="150" y="65"/>
                      <a:pt x="150" y="65"/>
                      <a:pt x="150" y="65"/>
                    </a:cubicBezTo>
                    <a:cubicBezTo>
                      <a:pt x="150" y="65"/>
                      <a:pt x="150" y="65"/>
                      <a:pt x="150" y="65"/>
                    </a:cubicBezTo>
                    <a:cubicBezTo>
                      <a:pt x="150" y="65"/>
                      <a:pt x="150" y="65"/>
                      <a:pt x="150" y="65"/>
                    </a:cubicBezTo>
                    <a:cubicBezTo>
                      <a:pt x="150" y="65"/>
                      <a:pt x="150" y="65"/>
                      <a:pt x="150" y="65"/>
                    </a:cubicBezTo>
                    <a:cubicBezTo>
                      <a:pt x="150" y="65"/>
                      <a:pt x="150" y="65"/>
                      <a:pt x="150" y="65"/>
                    </a:cubicBezTo>
                    <a:cubicBezTo>
                      <a:pt x="150" y="66"/>
                      <a:pt x="150" y="66"/>
                      <a:pt x="150" y="66"/>
                    </a:cubicBezTo>
                    <a:cubicBezTo>
                      <a:pt x="150" y="66"/>
                      <a:pt x="150" y="66"/>
                      <a:pt x="150" y="66"/>
                    </a:cubicBezTo>
                    <a:cubicBezTo>
                      <a:pt x="150" y="66"/>
                      <a:pt x="150" y="66"/>
                      <a:pt x="150" y="66"/>
                    </a:cubicBezTo>
                    <a:cubicBezTo>
                      <a:pt x="150" y="66"/>
                      <a:pt x="150" y="66"/>
                      <a:pt x="150" y="66"/>
                    </a:cubicBezTo>
                    <a:cubicBezTo>
                      <a:pt x="150" y="67"/>
                      <a:pt x="150" y="67"/>
                      <a:pt x="150" y="67"/>
                    </a:cubicBezTo>
                    <a:cubicBezTo>
                      <a:pt x="150" y="67"/>
                      <a:pt x="150" y="67"/>
                      <a:pt x="150" y="67"/>
                    </a:cubicBezTo>
                    <a:cubicBezTo>
                      <a:pt x="149" y="67"/>
                      <a:pt x="149" y="67"/>
                      <a:pt x="149" y="67"/>
                    </a:cubicBezTo>
                    <a:cubicBezTo>
                      <a:pt x="150" y="67"/>
                      <a:pt x="150" y="67"/>
                      <a:pt x="150" y="67"/>
                    </a:cubicBezTo>
                    <a:cubicBezTo>
                      <a:pt x="150" y="67"/>
                      <a:pt x="150" y="67"/>
                      <a:pt x="150" y="67"/>
                    </a:cubicBezTo>
                    <a:cubicBezTo>
                      <a:pt x="150" y="67"/>
                      <a:pt x="150" y="67"/>
                      <a:pt x="150" y="67"/>
                    </a:cubicBezTo>
                    <a:cubicBezTo>
                      <a:pt x="150" y="66"/>
                      <a:pt x="150" y="66"/>
                      <a:pt x="150" y="66"/>
                    </a:cubicBezTo>
                    <a:cubicBezTo>
                      <a:pt x="150" y="66"/>
                      <a:pt x="150" y="66"/>
                      <a:pt x="150" y="66"/>
                    </a:cubicBezTo>
                    <a:cubicBezTo>
                      <a:pt x="150" y="66"/>
                      <a:pt x="150" y="66"/>
                      <a:pt x="150" y="66"/>
                    </a:cubicBezTo>
                    <a:cubicBezTo>
                      <a:pt x="151" y="66"/>
                      <a:pt x="151" y="66"/>
                      <a:pt x="151" y="66"/>
                    </a:cubicBezTo>
                    <a:cubicBezTo>
                      <a:pt x="150" y="66"/>
                      <a:pt x="150" y="66"/>
                      <a:pt x="150" y="66"/>
                    </a:cubicBezTo>
                    <a:cubicBezTo>
                      <a:pt x="151" y="66"/>
                      <a:pt x="151" y="66"/>
                      <a:pt x="151" y="66"/>
                    </a:cubicBezTo>
                    <a:cubicBezTo>
                      <a:pt x="151" y="66"/>
                      <a:pt x="151" y="66"/>
                      <a:pt x="151" y="66"/>
                    </a:cubicBezTo>
                    <a:cubicBezTo>
                      <a:pt x="151" y="66"/>
                      <a:pt x="151" y="66"/>
                      <a:pt x="151" y="66"/>
                    </a:cubicBezTo>
                    <a:cubicBezTo>
                      <a:pt x="151" y="66"/>
                      <a:pt x="151" y="66"/>
                      <a:pt x="151" y="66"/>
                    </a:cubicBezTo>
                    <a:cubicBezTo>
                      <a:pt x="151" y="65"/>
                      <a:pt x="151" y="65"/>
                      <a:pt x="151" y="65"/>
                    </a:cubicBezTo>
                    <a:cubicBezTo>
                      <a:pt x="151" y="65"/>
                      <a:pt x="151" y="65"/>
                      <a:pt x="151" y="65"/>
                    </a:cubicBezTo>
                    <a:cubicBezTo>
                      <a:pt x="151" y="65"/>
                      <a:pt x="151" y="65"/>
                      <a:pt x="151" y="65"/>
                    </a:cubicBezTo>
                    <a:cubicBezTo>
                      <a:pt x="151" y="65"/>
                      <a:pt x="151" y="65"/>
                      <a:pt x="151" y="65"/>
                    </a:cubicBezTo>
                    <a:cubicBezTo>
                      <a:pt x="151" y="64"/>
                      <a:pt x="151" y="64"/>
                      <a:pt x="151" y="64"/>
                    </a:cubicBezTo>
                    <a:cubicBezTo>
                      <a:pt x="151" y="64"/>
                      <a:pt x="151" y="64"/>
                      <a:pt x="151" y="64"/>
                    </a:cubicBezTo>
                    <a:cubicBezTo>
                      <a:pt x="151" y="64"/>
                      <a:pt x="151" y="64"/>
                      <a:pt x="151" y="64"/>
                    </a:cubicBezTo>
                    <a:cubicBezTo>
                      <a:pt x="151" y="64"/>
                      <a:pt x="151" y="64"/>
                      <a:pt x="151" y="64"/>
                    </a:cubicBezTo>
                    <a:cubicBezTo>
                      <a:pt x="152" y="64"/>
                      <a:pt x="152" y="64"/>
                      <a:pt x="152" y="64"/>
                    </a:cubicBezTo>
                    <a:cubicBezTo>
                      <a:pt x="152" y="64"/>
                      <a:pt x="152" y="64"/>
                      <a:pt x="152" y="64"/>
                    </a:cubicBezTo>
                    <a:cubicBezTo>
                      <a:pt x="152" y="64"/>
                      <a:pt x="152" y="64"/>
                      <a:pt x="152" y="64"/>
                    </a:cubicBezTo>
                    <a:cubicBezTo>
                      <a:pt x="152" y="64"/>
                      <a:pt x="152" y="64"/>
                      <a:pt x="152" y="64"/>
                    </a:cubicBezTo>
                    <a:cubicBezTo>
                      <a:pt x="152" y="64"/>
                      <a:pt x="152" y="64"/>
                      <a:pt x="152" y="64"/>
                    </a:cubicBezTo>
                    <a:cubicBezTo>
                      <a:pt x="152" y="64"/>
                      <a:pt x="152" y="64"/>
                      <a:pt x="152" y="64"/>
                    </a:cubicBezTo>
                    <a:cubicBezTo>
                      <a:pt x="152" y="64"/>
                      <a:pt x="152" y="64"/>
                      <a:pt x="152" y="64"/>
                    </a:cubicBezTo>
                    <a:cubicBezTo>
                      <a:pt x="153" y="64"/>
                      <a:pt x="153" y="64"/>
                      <a:pt x="153" y="64"/>
                    </a:cubicBezTo>
                    <a:cubicBezTo>
                      <a:pt x="153" y="64"/>
                      <a:pt x="153" y="64"/>
                      <a:pt x="153" y="64"/>
                    </a:cubicBezTo>
                    <a:cubicBezTo>
                      <a:pt x="153" y="64"/>
                      <a:pt x="153" y="64"/>
                      <a:pt x="153" y="64"/>
                    </a:cubicBezTo>
                    <a:cubicBezTo>
                      <a:pt x="153" y="64"/>
                      <a:pt x="153" y="64"/>
                      <a:pt x="153" y="64"/>
                    </a:cubicBezTo>
                    <a:cubicBezTo>
                      <a:pt x="153" y="64"/>
                      <a:pt x="153" y="64"/>
                      <a:pt x="153" y="64"/>
                    </a:cubicBezTo>
                    <a:cubicBezTo>
                      <a:pt x="153" y="64"/>
                      <a:pt x="153" y="64"/>
                      <a:pt x="153" y="64"/>
                    </a:cubicBezTo>
                    <a:cubicBezTo>
                      <a:pt x="153" y="64"/>
                      <a:pt x="153" y="64"/>
                      <a:pt x="153" y="64"/>
                    </a:cubicBezTo>
                    <a:cubicBezTo>
                      <a:pt x="153" y="64"/>
                      <a:pt x="153" y="64"/>
                      <a:pt x="153" y="64"/>
                    </a:cubicBezTo>
                    <a:cubicBezTo>
                      <a:pt x="153" y="64"/>
                      <a:pt x="153" y="64"/>
                      <a:pt x="153" y="64"/>
                    </a:cubicBezTo>
                    <a:cubicBezTo>
                      <a:pt x="153" y="65"/>
                      <a:pt x="153" y="65"/>
                      <a:pt x="153" y="65"/>
                    </a:cubicBezTo>
                    <a:cubicBezTo>
                      <a:pt x="153" y="65"/>
                      <a:pt x="153" y="65"/>
                      <a:pt x="153" y="65"/>
                    </a:cubicBezTo>
                    <a:cubicBezTo>
                      <a:pt x="153" y="65"/>
                      <a:pt x="153" y="65"/>
                      <a:pt x="153" y="65"/>
                    </a:cubicBezTo>
                    <a:cubicBezTo>
                      <a:pt x="153" y="65"/>
                      <a:pt x="153" y="65"/>
                      <a:pt x="153" y="65"/>
                    </a:cubicBezTo>
                    <a:cubicBezTo>
                      <a:pt x="154" y="65"/>
                      <a:pt x="154" y="65"/>
                      <a:pt x="154" y="65"/>
                    </a:cubicBezTo>
                    <a:cubicBezTo>
                      <a:pt x="154" y="65"/>
                      <a:pt x="154" y="65"/>
                      <a:pt x="154" y="65"/>
                    </a:cubicBezTo>
                    <a:cubicBezTo>
                      <a:pt x="154" y="65"/>
                      <a:pt x="154" y="65"/>
                      <a:pt x="154" y="65"/>
                    </a:cubicBezTo>
                    <a:cubicBezTo>
                      <a:pt x="154" y="65"/>
                      <a:pt x="154" y="65"/>
                      <a:pt x="154" y="65"/>
                    </a:cubicBezTo>
                    <a:cubicBezTo>
                      <a:pt x="154" y="65"/>
                      <a:pt x="154" y="65"/>
                      <a:pt x="154" y="65"/>
                    </a:cubicBezTo>
                    <a:cubicBezTo>
                      <a:pt x="154" y="66"/>
                      <a:pt x="154" y="66"/>
                      <a:pt x="154" y="66"/>
                    </a:cubicBezTo>
                    <a:cubicBezTo>
                      <a:pt x="154" y="66"/>
                      <a:pt x="154" y="66"/>
                      <a:pt x="154" y="66"/>
                    </a:cubicBezTo>
                    <a:cubicBezTo>
                      <a:pt x="154" y="65"/>
                      <a:pt x="154" y="65"/>
                      <a:pt x="154" y="65"/>
                    </a:cubicBezTo>
                    <a:cubicBezTo>
                      <a:pt x="154" y="66"/>
                      <a:pt x="154" y="66"/>
                      <a:pt x="154" y="66"/>
                    </a:cubicBezTo>
                    <a:cubicBezTo>
                      <a:pt x="154" y="66"/>
                      <a:pt x="154" y="66"/>
                      <a:pt x="154" y="66"/>
                    </a:cubicBezTo>
                    <a:cubicBezTo>
                      <a:pt x="155" y="66"/>
                      <a:pt x="155" y="66"/>
                      <a:pt x="155" y="66"/>
                    </a:cubicBezTo>
                    <a:cubicBezTo>
                      <a:pt x="155" y="65"/>
                      <a:pt x="155" y="65"/>
                      <a:pt x="155" y="65"/>
                    </a:cubicBezTo>
                    <a:cubicBezTo>
                      <a:pt x="155" y="65"/>
                      <a:pt x="155" y="65"/>
                      <a:pt x="155" y="65"/>
                    </a:cubicBezTo>
                    <a:cubicBezTo>
                      <a:pt x="155" y="65"/>
                      <a:pt x="155" y="65"/>
                      <a:pt x="155" y="65"/>
                    </a:cubicBezTo>
                    <a:cubicBezTo>
                      <a:pt x="155" y="65"/>
                      <a:pt x="155" y="65"/>
                      <a:pt x="155" y="65"/>
                    </a:cubicBezTo>
                    <a:cubicBezTo>
                      <a:pt x="155" y="65"/>
                      <a:pt x="155" y="65"/>
                      <a:pt x="155" y="65"/>
                    </a:cubicBezTo>
                    <a:cubicBezTo>
                      <a:pt x="155" y="65"/>
                      <a:pt x="155" y="65"/>
                      <a:pt x="155" y="65"/>
                    </a:cubicBezTo>
                    <a:cubicBezTo>
                      <a:pt x="156" y="65"/>
                      <a:pt x="156" y="65"/>
                      <a:pt x="156" y="65"/>
                    </a:cubicBezTo>
                    <a:cubicBezTo>
                      <a:pt x="156" y="65"/>
                      <a:pt x="156" y="65"/>
                      <a:pt x="156" y="65"/>
                    </a:cubicBezTo>
                    <a:cubicBezTo>
                      <a:pt x="156" y="65"/>
                      <a:pt x="156" y="65"/>
                      <a:pt x="156" y="65"/>
                    </a:cubicBezTo>
                    <a:cubicBezTo>
                      <a:pt x="156" y="65"/>
                      <a:pt x="156" y="65"/>
                      <a:pt x="156" y="65"/>
                    </a:cubicBezTo>
                    <a:cubicBezTo>
                      <a:pt x="156" y="65"/>
                      <a:pt x="156" y="65"/>
                      <a:pt x="156" y="65"/>
                    </a:cubicBezTo>
                    <a:cubicBezTo>
                      <a:pt x="156" y="65"/>
                      <a:pt x="156" y="65"/>
                      <a:pt x="156" y="65"/>
                    </a:cubicBezTo>
                    <a:cubicBezTo>
                      <a:pt x="157" y="65"/>
                      <a:pt x="157" y="65"/>
                      <a:pt x="157" y="65"/>
                    </a:cubicBezTo>
                    <a:cubicBezTo>
                      <a:pt x="157" y="66"/>
                      <a:pt x="157" y="66"/>
                      <a:pt x="157" y="66"/>
                    </a:cubicBezTo>
                    <a:cubicBezTo>
                      <a:pt x="157" y="66"/>
                      <a:pt x="157" y="66"/>
                      <a:pt x="157" y="66"/>
                    </a:cubicBezTo>
                    <a:cubicBezTo>
                      <a:pt x="157" y="66"/>
                      <a:pt x="157" y="66"/>
                      <a:pt x="157" y="66"/>
                    </a:cubicBezTo>
                    <a:cubicBezTo>
                      <a:pt x="157" y="66"/>
                      <a:pt x="157" y="66"/>
                      <a:pt x="157" y="66"/>
                    </a:cubicBezTo>
                    <a:cubicBezTo>
                      <a:pt x="157" y="66"/>
                      <a:pt x="157" y="66"/>
                      <a:pt x="157" y="66"/>
                    </a:cubicBezTo>
                    <a:cubicBezTo>
                      <a:pt x="157" y="66"/>
                      <a:pt x="157" y="66"/>
                      <a:pt x="157" y="66"/>
                    </a:cubicBezTo>
                    <a:cubicBezTo>
                      <a:pt x="157" y="66"/>
                      <a:pt x="157" y="66"/>
                      <a:pt x="157" y="66"/>
                    </a:cubicBezTo>
                    <a:cubicBezTo>
                      <a:pt x="157" y="66"/>
                      <a:pt x="157" y="66"/>
                      <a:pt x="157" y="66"/>
                    </a:cubicBezTo>
                    <a:cubicBezTo>
                      <a:pt x="157" y="66"/>
                      <a:pt x="157" y="66"/>
                      <a:pt x="157" y="66"/>
                    </a:cubicBezTo>
                    <a:cubicBezTo>
                      <a:pt x="157" y="66"/>
                      <a:pt x="157" y="66"/>
                      <a:pt x="157" y="66"/>
                    </a:cubicBezTo>
                    <a:cubicBezTo>
                      <a:pt x="157" y="66"/>
                      <a:pt x="157" y="66"/>
                      <a:pt x="157" y="66"/>
                    </a:cubicBezTo>
                    <a:cubicBezTo>
                      <a:pt x="157" y="66"/>
                      <a:pt x="157" y="66"/>
                      <a:pt x="157" y="66"/>
                    </a:cubicBezTo>
                    <a:cubicBezTo>
                      <a:pt x="157" y="66"/>
                      <a:pt x="157" y="66"/>
                      <a:pt x="157" y="66"/>
                    </a:cubicBezTo>
                    <a:cubicBezTo>
                      <a:pt x="157" y="66"/>
                      <a:pt x="157" y="66"/>
                      <a:pt x="157" y="66"/>
                    </a:cubicBezTo>
                    <a:cubicBezTo>
                      <a:pt x="157" y="66"/>
                      <a:pt x="157" y="66"/>
                      <a:pt x="157" y="66"/>
                    </a:cubicBezTo>
                    <a:cubicBezTo>
                      <a:pt x="157" y="66"/>
                      <a:pt x="157" y="66"/>
                      <a:pt x="157" y="66"/>
                    </a:cubicBezTo>
                    <a:cubicBezTo>
                      <a:pt x="157" y="66"/>
                      <a:pt x="157" y="66"/>
                      <a:pt x="157" y="66"/>
                    </a:cubicBezTo>
                    <a:cubicBezTo>
                      <a:pt x="157" y="65"/>
                      <a:pt x="157" y="65"/>
                      <a:pt x="157" y="65"/>
                    </a:cubicBezTo>
                    <a:cubicBezTo>
                      <a:pt x="157" y="65"/>
                      <a:pt x="157" y="65"/>
                      <a:pt x="157" y="65"/>
                    </a:cubicBezTo>
                    <a:cubicBezTo>
                      <a:pt x="157" y="65"/>
                      <a:pt x="157" y="65"/>
                      <a:pt x="157" y="65"/>
                    </a:cubicBezTo>
                    <a:cubicBezTo>
                      <a:pt x="157" y="65"/>
                      <a:pt x="157" y="65"/>
                      <a:pt x="157" y="65"/>
                    </a:cubicBezTo>
                    <a:cubicBezTo>
                      <a:pt x="157" y="65"/>
                      <a:pt x="157" y="65"/>
                      <a:pt x="157" y="65"/>
                    </a:cubicBezTo>
                    <a:cubicBezTo>
                      <a:pt x="157" y="65"/>
                      <a:pt x="157" y="65"/>
                      <a:pt x="157" y="65"/>
                    </a:cubicBezTo>
                    <a:cubicBezTo>
                      <a:pt x="157" y="64"/>
                      <a:pt x="157" y="64"/>
                      <a:pt x="157" y="64"/>
                    </a:cubicBezTo>
                    <a:cubicBezTo>
                      <a:pt x="157" y="65"/>
                      <a:pt x="157" y="65"/>
                      <a:pt x="157" y="65"/>
                    </a:cubicBezTo>
                    <a:cubicBezTo>
                      <a:pt x="157" y="64"/>
                      <a:pt x="157" y="64"/>
                      <a:pt x="157" y="64"/>
                    </a:cubicBezTo>
                    <a:cubicBezTo>
                      <a:pt x="157" y="64"/>
                      <a:pt x="157" y="64"/>
                      <a:pt x="157" y="64"/>
                    </a:cubicBezTo>
                    <a:cubicBezTo>
                      <a:pt x="158" y="65"/>
                      <a:pt x="158" y="65"/>
                      <a:pt x="158" y="65"/>
                    </a:cubicBezTo>
                    <a:cubicBezTo>
                      <a:pt x="157" y="65"/>
                      <a:pt x="157" y="65"/>
                      <a:pt x="157" y="65"/>
                    </a:cubicBezTo>
                    <a:cubicBezTo>
                      <a:pt x="158" y="65"/>
                      <a:pt x="158" y="65"/>
                      <a:pt x="158" y="65"/>
                    </a:cubicBezTo>
                    <a:cubicBezTo>
                      <a:pt x="158" y="65"/>
                      <a:pt x="158" y="65"/>
                      <a:pt x="158" y="65"/>
                    </a:cubicBezTo>
                    <a:cubicBezTo>
                      <a:pt x="158" y="65"/>
                      <a:pt x="158" y="65"/>
                      <a:pt x="158" y="65"/>
                    </a:cubicBezTo>
                    <a:cubicBezTo>
                      <a:pt x="158" y="65"/>
                      <a:pt x="158" y="65"/>
                      <a:pt x="158" y="65"/>
                    </a:cubicBezTo>
                    <a:cubicBezTo>
                      <a:pt x="158" y="65"/>
                      <a:pt x="158" y="65"/>
                      <a:pt x="158" y="65"/>
                    </a:cubicBezTo>
                    <a:cubicBezTo>
                      <a:pt x="158" y="65"/>
                      <a:pt x="158" y="65"/>
                      <a:pt x="158" y="65"/>
                    </a:cubicBezTo>
                    <a:cubicBezTo>
                      <a:pt x="158" y="65"/>
                      <a:pt x="158" y="65"/>
                      <a:pt x="158" y="65"/>
                    </a:cubicBezTo>
                    <a:cubicBezTo>
                      <a:pt x="158" y="65"/>
                      <a:pt x="158" y="65"/>
                      <a:pt x="158" y="65"/>
                    </a:cubicBezTo>
                    <a:cubicBezTo>
                      <a:pt x="158" y="65"/>
                      <a:pt x="158" y="65"/>
                      <a:pt x="158" y="65"/>
                    </a:cubicBezTo>
                    <a:cubicBezTo>
                      <a:pt x="158" y="65"/>
                      <a:pt x="158" y="65"/>
                      <a:pt x="158" y="65"/>
                    </a:cubicBezTo>
                    <a:cubicBezTo>
                      <a:pt x="158" y="65"/>
                      <a:pt x="158" y="65"/>
                      <a:pt x="158" y="65"/>
                    </a:cubicBezTo>
                    <a:cubicBezTo>
                      <a:pt x="159" y="65"/>
                      <a:pt x="159" y="65"/>
                      <a:pt x="159" y="65"/>
                    </a:cubicBezTo>
                    <a:cubicBezTo>
                      <a:pt x="159" y="65"/>
                      <a:pt x="159" y="65"/>
                      <a:pt x="159" y="65"/>
                    </a:cubicBezTo>
                    <a:cubicBezTo>
                      <a:pt x="159" y="64"/>
                      <a:pt x="159" y="64"/>
                      <a:pt x="159" y="64"/>
                    </a:cubicBezTo>
                    <a:cubicBezTo>
                      <a:pt x="159" y="64"/>
                      <a:pt x="159" y="64"/>
                      <a:pt x="159" y="64"/>
                    </a:cubicBezTo>
                    <a:cubicBezTo>
                      <a:pt x="159" y="64"/>
                      <a:pt x="159" y="64"/>
                      <a:pt x="159" y="64"/>
                    </a:cubicBezTo>
                    <a:cubicBezTo>
                      <a:pt x="159" y="64"/>
                      <a:pt x="159" y="64"/>
                      <a:pt x="159" y="64"/>
                    </a:cubicBezTo>
                    <a:cubicBezTo>
                      <a:pt x="159" y="64"/>
                      <a:pt x="159" y="64"/>
                      <a:pt x="159" y="64"/>
                    </a:cubicBezTo>
                    <a:cubicBezTo>
                      <a:pt x="159" y="64"/>
                      <a:pt x="159" y="64"/>
                      <a:pt x="159" y="64"/>
                    </a:cubicBezTo>
                    <a:cubicBezTo>
                      <a:pt x="159" y="64"/>
                      <a:pt x="159" y="64"/>
                      <a:pt x="159" y="64"/>
                    </a:cubicBezTo>
                    <a:cubicBezTo>
                      <a:pt x="159" y="64"/>
                      <a:pt x="159" y="64"/>
                      <a:pt x="159" y="64"/>
                    </a:cubicBezTo>
                    <a:cubicBezTo>
                      <a:pt x="160" y="64"/>
                      <a:pt x="160" y="64"/>
                      <a:pt x="160" y="64"/>
                    </a:cubicBezTo>
                    <a:cubicBezTo>
                      <a:pt x="160" y="65"/>
                      <a:pt x="160" y="65"/>
                      <a:pt x="160" y="65"/>
                    </a:cubicBezTo>
                    <a:cubicBezTo>
                      <a:pt x="160" y="65"/>
                      <a:pt x="160" y="65"/>
                      <a:pt x="160" y="65"/>
                    </a:cubicBezTo>
                    <a:cubicBezTo>
                      <a:pt x="160" y="65"/>
                      <a:pt x="160" y="65"/>
                      <a:pt x="160" y="65"/>
                    </a:cubicBezTo>
                    <a:cubicBezTo>
                      <a:pt x="161" y="65"/>
                      <a:pt x="161" y="65"/>
                      <a:pt x="161" y="65"/>
                    </a:cubicBezTo>
                    <a:cubicBezTo>
                      <a:pt x="161" y="65"/>
                      <a:pt x="161" y="65"/>
                      <a:pt x="161" y="65"/>
                    </a:cubicBezTo>
                    <a:cubicBezTo>
                      <a:pt x="161" y="65"/>
                      <a:pt x="161" y="65"/>
                      <a:pt x="161" y="65"/>
                    </a:cubicBezTo>
                    <a:cubicBezTo>
                      <a:pt x="161" y="65"/>
                      <a:pt x="161" y="65"/>
                      <a:pt x="161" y="65"/>
                    </a:cubicBezTo>
                    <a:cubicBezTo>
                      <a:pt x="161" y="64"/>
                      <a:pt x="161" y="64"/>
                      <a:pt x="161" y="64"/>
                    </a:cubicBezTo>
                    <a:cubicBezTo>
                      <a:pt x="161" y="64"/>
                      <a:pt x="161" y="64"/>
                      <a:pt x="161" y="64"/>
                    </a:cubicBezTo>
                    <a:cubicBezTo>
                      <a:pt x="161" y="64"/>
                      <a:pt x="161" y="64"/>
                      <a:pt x="161" y="64"/>
                    </a:cubicBezTo>
                    <a:cubicBezTo>
                      <a:pt x="161" y="64"/>
                      <a:pt x="161" y="64"/>
                      <a:pt x="161" y="64"/>
                    </a:cubicBezTo>
                    <a:cubicBezTo>
                      <a:pt x="161" y="64"/>
                      <a:pt x="161" y="64"/>
                      <a:pt x="161" y="64"/>
                    </a:cubicBezTo>
                    <a:cubicBezTo>
                      <a:pt x="161" y="64"/>
                      <a:pt x="161" y="64"/>
                      <a:pt x="161" y="64"/>
                    </a:cubicBezTo>
                    <a:cubicBezTo>
                      <a:pt x="161" y="64"/>
                      <a:pt x="161" y="64"/>
                      <a:pt x="161" y="64"/>
                    </a:cubicBezTo>
                    <a:cubicBezTo>
                      <a:pt x="161" y="64"/>
                      <a:pt x="161" y="64"/>
                      <a:pt x="161" y="64"/>
                    </a:cubicBezTo>
                    <a:cubicBezTo>
                      <a:pt x="161" y="63"/>
                      <a:pt x="161" y="63"/>
                      <a:pt x="161" y="63"/>
                    </a:cubicBezTo>
                    <a:cubicBezTo>
                      <a:pt x="161" y="63"/>
                      <a:pt x="161" y="63"/>
                      <a:pt x="161" y="63"/>
                    </a:cubicBezTo>
                    <a:cubicBezTo>
                      <a:pt x="162" y="63"/>
                      <a:pt x="162" y="63"/>
                      <a:pt x="162" y="63"/>
                    </a:cubicBezTo>
                    <a:cubicBezTo>
                      <a:pt x="162" y="63"/>
                      <a:pt x="162" y="63"/>
                      <a:pt x="162" y="63"/>
                    </a:cubicBezTo>
                    <a:cubicBezTo>
                      <a:pt x="161" y="63"/>
                      <a:pt x="161" y="63"/>
                      <a:pt x="161" y="63"/>
                    </a:cubicBezTo>
                    <a:cubicBezTo>
                      <a:pt x="161" y="63"/>
                      <a:pt x="161" y="63"/>
                      <a:pt x="161" y="63"/>
                    </a:cubicBezTo>
                    <a:cubicBezTo>
                      <a:pt x="162" y="63"/>
                      <a:pt x="162" y="63"/>
                      <a:pt x="162" y="63"/>
                    </a:cubicBezTo>
                    <a:cubicBezTo>
                      <a:pt x="162" y="63"/>
                      <a:pt x="162" y="63"/>
                      <a:pt x="162" y="63"/>
                    </a:cubicBezTo>
                    <a:cubicBezTo>
                      <a:pt x="162" y="63"/>
                      <a:pt x="162" y="63"/>
                      <a:pt x="162" y="63"/>
                    </a:cubicBezTo>
                    <a:cubicBezTo>
                      <a:pt x="162" y="63"/>
                      <a:pt x="162" y="63"/>
                      <a:pt x="162" y="63"/>
                    </a:cubicBezTo>
                    <a:cubicBezTo>
                      <a:pt x="162" y="63"/>
                      <a:pt x="162" y="63"/>
                      <a:pt x="162" y="63"/>
                    </a:cubicBezTo>
                    <a:cubicBezTo>
                      <a:pt x="162" y="63"/>
                      <a:pt x="162" y="63"/>
                      <a:pt x="162" y="63"/>
                    </a:cubicBezTo>
                    <a:cubicBezTo>
                      <a:pt x="163" y="63"/>
                      <a:pt x="163" y="63"/>
                      <a:pt x="163" y="63"/>
                    </a:cubicBezTo>
                    <a:cubicBezTo>
                      <a:pt x="163" y="63"/>
                      <a:pt x="163" y="63"/>
                      <a:pt x="163" y="63"/>
                    </a:cubicBezTo>
                    <a:cubicBezTo>
                      <a:pt x="163" y="63"/>
                      <a:pt x="163" y="63"/>
                      <a:pt x="163" y="63"/>
                    </a:cubicBezTo>
                    <a:cubicBezTo>
                      <a:pt x="163" y="63"/>
                      <a:pt x="163" y="63"/>
                      <a:pt x="163" y="63"/>
                    </a:cubicBezTo>
                    <a:cubicBezTo>
                      <a:pt x="163" y="63"/>
                      <a:pt x="163" y="63"/>
                      <a:pt x="163" y="63"/>
                    </a:cubicBezTo>
                    <a:cubicBezTo>
                      <a:pt x="163" y="63"/>
                      <a:pt x="163" y="63"/>
                      <a:pt x="163" y="63"/>
                    </a:cubicBezTo>
                    <a:cubicBezTo>
                      <a:pt x="163" y="63"/>
                      <a:pt x="163" y="63"/>
                      <a:pt x="163" y="63"/>
                    </a:cubicBezTo>
                    <a:cubicBezTo>
                      <a:pt x="163" y="63"/>
                      <a:pt x="163" y="63"/>
                      <a:pt x="163" y="63"/>
                    </a:cubicBezTo>
                    <a:cubicBezTo>
                      <a:pt x="164" y="63"/>
                      <a:pt x="164" y="63"/>
                      <a:pt x="164" y="63"/>
                    </a:cubicBezTo>
                    <a:cubicBezTo>
                      <a:pt x="164" y="63"/>
                      <a:pt x="164" y="63"/>
                      <a:pt x="164" y="63"/>
                    </a:cubicBezTo>
                    <a:cubicBezTo>
                      <a:pt x="164" y="63"/>
                      <a:pt x="164" y="63"/>
                      <a:pt x="164" y="63"/>
                    </a:cubicBezTo>
                    <a:cubicBezTo>
                      <a:pt x="164" y="63"/>
                      <a:pt x="164" y="63"/>
                      <a:pt x="164" y="63"/>
                    </a:cubicBezTo>
                    <a:cubicBezTo>
                      <a:pt x="164" y="63"/>
                      <a:pt x="164" y="63"/>
                      <a:pt x="164" y="63"/>
                    </a:cubicBezTo>
                    <a:cubicBezTo>
                      <a:pt x="164" y="63"/>
                      <a:pt x="164" y="63"/>
                      <a:pt x="164" y="63"/>
                    </a:cubicBezTo>
                    <a:cubicBezTo>
                      <a:pt x="164" y="63"/>
                      <a:pt x="164" y="63"/>
                      <a:pt x="164" y="63"/>
                    </a:cubicBezTo>
                    <a:cubicBezTo>
                      <a:pt x="164" y="63"/>
                      <a:pt x="164" y="63"/>
                      <a:pt x="164" y="63"/>
                    </a:cubicBezTo>
                    <a:cubicBezTo>
                      <a:pt x="164" y="63"/>
                      <a:pt x="164" y="63"/>
                      <a:pt x="164" y="63"/>
                    </a:cubicBezTo>
                    <a:cubicBezTo>
                      <a:pt x="164" y="63"/>
                      <a:pt x="164" y="63"/>
                      <a:pt x="164" y="63"/>
                    </a:cubicBezTo>
                    <a:cubicBezTo>
                      <a:pt x="165" y="63"/>
                      <a:pt x="165" y="63"/>
                      <a:pt x="165" y="63"/>
                    </a:cubicBezTo>
                    <a:cubicBezTo>
                      <a:pt x="165" y="63"/>
                      <a:pt x="165" y="63"/>
                      <a:pt x="165" y="63"/>
                    </a:cubicBezTo>
                    <a:cubicBezTo>
                      <a:pt x="165" y="63"/>
                      <a:pt x="165" y="63"/>
                      <a:pt x="165" y="63"/>
                    </a:cubicBezTo>
                    <a:cubicBezTo>
                      <a:pt x="165" y="63"/>
                      <a:pt x="165" y="63"/>
                      <a:pt x="165" y="63"/>
                    </a:cubicBezTo>
                    <a:cubicBezTo>
                      <a:pt x="165" y="63"/>
                      <a:pt x="165" y="63"/>
                      <a:pt x="165" y="63"/>
                    </a:cubicBezTo>
                    <a:cubicBezTo>
                      <a:pt x="165" y="62"/>
                      <a:pt x="165" y="62"/>
                      <a:pt x="165" y="62"/>
                    </a:cubicBezTo>
                    <a:cubicBezTo>
                      <a:pt x="165" y="63"/>
                      <a:pt x="165" y="63"/>
                      <a:pt x="165" y="63"/>
                    </a:cubicBezTo>
                    <a:cubicBezTo>
                      <a:pt x="165" y="62"/>
                      <a:pt x="165" y="62"/>
                      <a:pt x="165" y="62"/>
                    </a:cubicBezTo>
                    <a:cubicBezTo>
                      <a:pt x="165" y="62"/>
                      <a:pt x="165" y="62"/>
                      <a:pt x="165" y="62"/>
                    </a:cubicBezTo>
                    <a:cubicBezTo>
                      <a:pt x="165" y="62"/>
                      <a:pt x="165" y="62"/>
                      <a:pt x="165" y="62"/>
                    </a:cubicBezTo>
                    <a:cubicBezTo>
                      <a:pt x="165" y="62"/>
                      <a:pt x="165" y="62"/>
                      <a:pt x="165" y="62"/>
                    </a:cubicBezTo>
                    <a:cubicBezTo>
                      <a:pt x="166" y="62"/>
                      <a:pt x="166" y="62"/>
                      <a:pt x="166" y="62"/>
                    </a:cubicBezTo>
                    <a:cubicBezTo>
                      <a:pt x="166" y="62"/>
                      <a:pt x="166" y="62"/>
                      <a:pt x="166" y="62"/>
                    </a:cubicBezTo>
                    <a:cubicBezTo>
                      <a:pt x="166" y="62"/>
                      <a:pt x="166" y="62"/>
                      <a:pt x="166" y="62"/>
                    </a:cubicBezTo>
                    <a:cubicBezTo>
                      <a:pt x="166" y="62"/>
                      <a:pt x="166" y="62"/>
                      <a:pt x="166" y="62"/>
                    </a:cubicBezTo>
                    <a:cubicBezTo>
                      <a:pt x="166" y="63"/>
                      <a:pt x="166" y="63"/>
                      <a:pt x="166" y="63"/>
                    </a:cubicBezTo>
                    <a:cubicBezTo>
                      <a:pt x="166" y="63"/>
                      <a:pt x="166" y="63"/>
                      <a:pt x="166" y="63"/>
                    </a:cubicBezTo>
                    <a:cubicBezTo>
                      <a:pt x="166" y="63"/>
                      <a:pt x="166" y="63"/>
                      <a:pt x="166" y="63"/>
                    </a:cubicBezTo>
                    <a:cubicBezTo>
                      <a:pt x="166" y="63"/>
                      <a:pt x="166" y="63"/>
                      <a:pt x="166" y="63"/>
                    </a:cubicBezTo>
                    <a:cubicBezTo>
                      <a:pt x="167" y="63"/>
                      <a:pt x="167" y="63"/>
                      <a:pt x="167" y="63"/>
                    </a:cubicBezTo>
                    <a:cubicBezTo>
                      <a:pt x="167" y="63"/>
                      <a:pt x="167" y="63"/>
                      <a:pt x="167" y="63"/>
                    </a:cubicBezTo>
                    <a:cubicBezTo>
                      <a:pt x="167" y="63"/>
                      <a:pt x="167" y="63"/>
                      <a:pt x="167" y="63"/>
                    </a:cubicBezTo>
                    <a:cubicBezTo>
                      <a:pt x="167" y="63"/>
                      <a:pt x="167" y="63"/>
                      <a:pt x="167" y="63"/>
                    </a:cubicBezTo>
                    <a:cubicBezTo>
                      <a:pt x="167" y="63"/>
                      <a:pt x="167" y="63"/>
                      <a:pt x="167" y="63"/>
                    </a:cubicBezTo>
                    <a:cubicBezTo>
                      <a:pt x="167" y="62"/>
                      <a:pt x="167" y="62"/>
                      <a:pt x="167" y="62"/>
                    </a:cubicBezTo>
                    <a:cubicBezTo>
                      <a:pt x="167" y="62"/>
                      <a:pt x="167" y="62"/>
                      <a:pt x="167" y="62"/>
                    </a:cubicBezTo>
                    <a:cubicBezTo>
                      <a:pt x="167" y="63"/>
                      <a:pt x="167" y="63"/>
                      <a:pt x="167" y="63"/>
                    </a:cubicBezTo>
                    <a:cubicBezTo>
                      <a:pt x="167" y="63"/>
                      <a:pt x="167" y="63"/>
                      <a:pt x="167" y="63"/>
                    </a:cubicBezTo>
                    <a:cubicBezTo>
                      <a:pt x="167" y="63"/>
                      <a:pt x="167" y="63"/>
                      <a:pt x="167" y="63"/>
                    </a:cubicBezTo>
                    <a:cubicBezTo>
                      <a:pt x="167" y="63"/>
                      <a:pt x="167" y="63"/>
                      <a:pt x="167" y="63"/>
                    </a:cubicBezTo>
                    <a:cubicBezTo>
                      <a:pt x="167" y="63"/>
                      <a:pt x="167" y="63"/>
                      <a:pt x="167" y="63"/>
                    </a:cubicBezTo>
                    <a:cubicBezTo>
                      <a:pt x="167" y="63"/>
                      <a:pt x="167" y="63"/>
                      <a:pt x="167" y="63"/>
                    </a:cubicBezTo>
                    <a:cubicBezTo>
                      <a:pt x="167" y="63"/>
                      <a:pt x="167" y="63"/>
                      <a:pt x="167" y="63"/>
                    </a:cubicBezTo>
                    <a:cubicBezTo>
                      <a:pt x="168" y="63"/>
                      <a:pt x="168" y="63"/>
                      <a:pt x="168" y="63"/>
                    </a:cubicBezTo>
                    <a:cubicBezTo>
                      <a:pt x="167" y="63"/>
                      <a:pt x="167" y="63"/>
                      <a:pt x="167" y="63"/>
                    </a:cubicBezTo>
                    <a:cubicBezTo>
                      <a:pt x="168" y="63"/>
                      <a:pt x="168" y="63"/>
                      <a:pt x="168" y="63"/>
                    </a:cubicBezTo>
                    <a:cubicBezTo>
                      <a:pt x="167" y="63"/>
                      <a:pt x="167" y="63"/>
                      <a:pt x="167" y="63"/>
                    </a:cubicBezTo>
                    <a:cubicBezTo>
                      <a:pt x="167" y="63"/>
                      <a:pt x="167" y="63"/>
                      <a:pt x="167" y="63"/>
                    </a:cubicBezTo>
                    <a:cubicBezTo>
                      <a:pt x="167" y="63"/>
                      <a:pt x="167" y="63"/>
                      <a:pt x="167" y="63"/>
                    </a:cubicBezTo>
                    <a:cubicBezTo>
                      <a:pt x="167" y="64"/>
                      <a:pt x="167" y="64"/>
                      <a:pt x="167" y="64"/>
                    </a:cubicBezTo>
                    <a:cubicBezTo>
                      <a:pt x="167" y="64"/>
                      <a:pt x="167" y="64"/>
                      <a:pt x="167" y="64"/>
                    </a:cubicBezTo>
                    <a:cubicBezTo>
                      <a:pt x="168" y="64"/>
                      <a:pt x="168" y="64"/>
                      <a:pt x="168" y="64"/>
                    </a:cubicBezTo>
                    <a:cubicBezTo>
                      <a:pt x="168" y="64"/>
                      <a:pt x="168" y="64"/>
                      <a:pt x="168" y="64"/>
                    </a:cubicBezTo>
                    <a:cubicBezTo>
                      <a:pt x="167" y="64"/>
                      <a:pt x="167" y="64"/>
                      <a:pt x="167" y="64"/>
                    </a:cubicBezTo>
                    <a:cubicBezTo>
                      <a:pt x="167" y="64"/>
                      <a:pt x="167" y="64"/>
                      <a:pt x="167" y="64"/>
                    </a:cubicBezTo>
                    <a:cubicBezTo>
                      <a:pt x="167" y="64"/>
                      <a:pt x="167" y="64"/>
                      <a:pt x="167" y="64"/>
                    </a:cubicBezTo>
                    <a:cubicBezTo>
                      <a:pt x="167" y="64"/>
                      <a:pt x="167" y="64"/>
                      <a:pt x="167" y="64"/>
                    </a:cubicBezTo>
                    <a:cubicBezTo>
                      <a:pt x="167" y="64"/>
                      <a:pt x="167" y="64"/>
                      <a:pt x="167" y="64"/>
                    </a:cubicBezTo>
                    <a:cubicBezTo>
                      <a:pt x="167" y="64"/>
                      <a:pt x="167" y="64"/>
                      <a:pt x="167" y="64"/>
                    </a:cubicBezTo>
                    <a:cubicBezTo>
                      <a:pt x="167" y="64"/>
                      <a:pt x="167" y="64"/>
                      <a:pt x="167" y="64"/>
                    </a:cubicBezTo>
                    <a:cubicBezTo>
                      <a:pt x="167" y="64"/>
                      <a:pt x="167" y="64"/>
                      <a:pt x="167" y="64"/>
                    </a:cubicBezTo>
                    <a:cubicBezTo>
                      <a:pt x="167" y="64"/>
                      <a:pt x="167" y="64"/>
                      <a:pt x="167" y="64"/>
                    </a:cubicBezTo>
                    <a:cubicBezTo>
                      <a:pt x="167" y="64"/>
                      <a:pt x="167" y="64"/>
                      <a:pt x="167" y="64"/>
                    </a:cubicBezTo>
                    <a:cubicBezTo>
                      <a:pt x="167" y="64"/>
                      <a:pt x="167" y="64"/>
                      <a:pt x="167" y="64"/>
                    </a:cubicBezTo>
                    <a:cubicBezTo>
                      <a:pt x="167" y="64"/>
                      <a:pt x="167" y="64"/>
                      <a:pt x="167" y="64"/>
                    </a:cubicBezTo>
                    <a:cubicBezTo>
                      <a:pt x="166" y="64"/>
                      <a:pt x="166" y="64"/>
                      <a:pt x="166" y="64"/>
                    </a:cubicBezTo>
                    <a:cubicBezTo>
                      <a:pt x="166" y="64"/>
                      <a:pt x="166" y="64"/>
                      <a:pt x="166" y="64"/>
                    </a:cubicBezTo>
                    <a:cubicBezTo>
                      <a:pt x="167" y="64"/>
                      <a:pt x="167" y="64"/>
                      <a:pt x="167" y="64"/>
                    </a:cubicBezTo>
                    <a:cubicBezTo>
                      <a:pt x="166" y="64"/>
                      <a:pt x="166" y="64"/>
                      <a:pt x="166" y="64"/>
                    </a:cubicBezTo>
                    <a:cubicBezTo>
                      <a:pt x="166" y="64"/>
                      <a:pt x="166" y="64"/>
                      <a:pt x="166" y="64"/>
                    </a:cubicBezTo>
                    <a:cubicBezTo>
                      <a:pt x="167" y="64"/>
                      <a:pt x="167" y="64"/>
                      <a:pt x="167" y="64"/>
                    </a:cubicBezTo>
                    <a:cubicBezTo>
                      <a:pt x="167" y="64"/>
                      <a:pt x="167" y="64"/>
                      <a:pt x="167" y="64"/>
                    </a:cubicBezTo>
                    <a:cubicBezTo>
                      <a:pt x="167" y="64"/>
                      <a:pt x="167" y="64"/>
                      <a:pt x="167" y="64"/>
                    </a:cubicBezTo>
                    <a:cubicBezTo>
                      <a:pt x="167" y="64"/>
                      <a:pt x="167" y="64"/>
                      <a:pt x="167" y="64"/>
                    </a:cubicBezTo>
                    <a:cubicBezTo>
                      <a:pt x="167" y="64"/>
                      <a:pt x="167" y="64"/>
                      <a:pt x="167" y="64"/>
                    </a:cubicBezTo>
                    <a:cubicBezTo>
                      <a:pt x="167" y="64"/>
                      <a:pt x="167" y="64"/>
                      <a:pt x="167" y="64"/>
                    </a:cubicBezTo>
                    <a:cubicBezTo>
                      <a:pt x="167" y="64"/>
                      <a:pt x="167" y="64"/>
                      <a:pt x="167" y="64"/>
                    </a:cubicBezTo>
                    <a:cubicBezTo>
                      <a:pt x="167" y="64"/>
                      <a:pt x="167" y="64"/>
                      <a:pt x="167" y="64"/>
                    </a:cubicBezTo>
                    <a:cubicBezTo>
                      <a:pt x="167" y="64"/>
                      <a:pt x="167" y="64"/>
                      <a:pt x="167" y="64"/>
                    </a:cubicBezTo>
                    <a:cubicBezTo>
                      <a:pt x="167" y="64"/>
                      <a:pt x="167" y="64"/>
                      <a:pt x="167" y="64"/>
                    </a:cubicBezTo>
                    <a:cubicBezTo>
                      <a:pt x="167" y="64"/>
                      <a:pt x="167" y="64"/>
                      <a:pt x="167" y="64"/>
                    </a:cubicBezTo>
                    <a:cubicBezTo>
                      <a:pt x="167" y="64"/>
                      <a:pt x="167" y="64"/>
                      <a:pt x="167" y="64"/>
                    </a:cubicBezTo>
                    <a:cubicBezTo>
                      <a:pt x="167" y="64"/>
                      <a:pt x="167" y="64"/>
                      <a:pt x="167" y="64"/>
                    </a:cubicBezTo>
                    <a:cubicBezTo>
                      <a:pt x="167" y="64"/>
                      <a:pt x="167" y="64"/>
                      <a:pt x="167" y="64"/>
                    </a:cubicBezTo>
                    <a:cubicBezTo>
                      <a:pt x="167" y="65"/>
                      <a:pt x="167" y="65"/>
                      <a:pt x="167" y="65"/>
                    </a:cubicBezTo>
                    <a:cubicBezTo>
                      <a:pt x="167" y="65"/>
                      <a:pt x="167" y="65"/>
                      <a:pt x="167" y="65"/>
                    </a:cubicBezTo>
                    <a:cubicBezTo>
                      <a:pt x="167" y="65"/>
                      <a:pt x="167" y="65"/>
                      <a:pt x="167" y="65"/>
                    </a:cubicBezTo>
                    <a:cubicBezTo>
                      <a:pt x="167" y="64"/>
                      <a:pt x="167" y="64"/>
                      <a:pt x="167" y="64"/>
                    </a:cubicBezTo>
                    <a:cubicBezTo>
                      <a:pt x="167" y="65"/>
                      <a:pt x="167" y="65"/>
                      <a:pt x="167" y="65"/>
                    </a:cubicBezTo>
                    <a:cubicBezTo>
                      <a:pt x="167" y="64"/>
                      <a:pt x="167" y="64"/>
                      <a:pt x="167" y="64"/>
                    </a:cubicBezTo>
                    <a:cubicBezTo>
                      <a:pt x="167" y="64"/>
                      <a:pt x="167" y="64"/>
                      <a:pt x="167" y="64"/>
                    </a:cubicBezTo>
                    <a:cubicBezTo>
                      <a:pt x="167" y="65"/>
                      <a:pt x="167" y="65"/>
                      <a:pt x="167" y="65"/>
                    </a:cubicBezTo>
                    <a:cubicBezTo>
                      <a:pt x="167" y="65"/>
                      <a:pt x="167" y="65"/>
                      <a:pt x="167" y="65"/>
                    </a:cubicBezTo>
                    <a:cubicBezTo>
                      <a:pt x="167" y="65"/>
                      <a:pt x="167" y="65"/>
                      <a:pt x="167" y="65"/>
                    </a:cubicBezTo>
                    <a:cubicBezTo>
                      <a:pt x="166" y="65"/>
                      <a:pt x="166" y="65"/>
                      <a:pt x="166" y="65"/>
                    </a:cubicBezTo>
                    <a:cubicBezTo>
                      <a:pt x="166" y="65"/>
                      <a:pt x="166" y="65"/>
                      <a:pt x="166" y="65"/>
                    </a:cubicBezTo>
                    <a:cubicBezTo>
                      <a:pt x="166" y="65"/>
                      <a:pt x="166" y="65"/>
                      <a:pt x="166" y="65"/>
                    </a:cubicBezTo>
                    <a:cubicBezTo>
                      <a:pt x="166" y="65"/>
                      <a:pt x="166" y="65"/>
                      <a:pt x="166" y="65"/>
                    </a:cubicBezTo>
                    <a:cubicBezTo>
                      <a:pt x="166" y="65"/>
                      <a:pt x="166" y="65"/>
                      <a:pt x="166" y="65"/>
                    </a:cubicBezTo>
                    <a:cubicBezTo>
                      <a:pt x="166" y="65"/>
                      <a:pt x="166" y="65"/>
                      <a:pt x="166" y="65"/>
                    </a:cubicBezTo>
                    <a:cubicBezTo>
                      <a:pt x="166" y="66"/>
                      <a:pt x="166" y="66"/>
                      <a:pt x="166" y="66"/>
                    </a:cubicBezTo>
                    <a:cubicBezTo>
                      <a:pt x="166" y="66"/>
                      <a:pt x="166" y="66"/>
                      <a:pt x="166" y="66"/>
                    </a:cubicBezTo>
                    <a:cubicBezTo>
                      <a:pt x="166" y="66"/>
                      <a:pt x="166" y="66"/>
                      <a:pt x="166" y="66"/>
                    </a:cubicBezTo>
                    <a:cubicBezTo>
                      <a:pt x="166" y="66"/>
                      <a:pt x="166" y="66"/>
                      <a:pt x="166" y="66"/>
                    </a:cubicBezTo>
                    <a:cubicBezTo>
                      <a:pt x="165" y="66"/>
                      <a:pt x="165" y="66"/>
                      <a:pt x="165" y="66"/>
                    </a:cubicBezTo>
                    <a:cubicBezTo>
                      <a:pt x="165" y="66"/>
                      <a:pt x="165" y="66"/>
                      <a:pt x="165" y="66"/>
                    </a:cubicBezTo>
                    <a:cubicBezTo>
                      <a:pt x="165" y="66"/>
                      <a:pt x="165" y="66"/>
                      <a:pt x="165" y="66"/>
                    </a:cubicBezTo>
                    <a:cubicBezTo>
                      <a:pt x="165" y="66"/>
                      <a:pt x="165" y="66"/>
                      <a:pt x="165" y="66"/>
                    </a:cubicBezTo>
                    <a:cubicBezTo>
                      <a:pt x="165" y="66"/>
                      <a:pt x="165" y="66"/>
                      <a:pt x="165" y="66"/>
                    </a:cubicBezTo>
                    <a:cubicBezTo>
                      <a:pt x="166" y="66"/>
                      <a:pt x="166" y="66"/>
                      <a:pt x="166" y="66"/>
                    </a:cubicBezTo>
                    <a:cubicBezTo>
                      <a:pt x="165" y="66"/>
                      <a:pt x="165" y="66"/>
                      <a:pt x="165" y="66"/>
                    </a:cubicBezTo>
                    <a:cubicBezTo>
                      <a:pt x="165" y="66"/>
                      <a:pt x="165" y="66"/>
                      <a:pt x="165" y="66"/>
                    </a:cubicBezTo>
                    <a:cubicBezTo>
                      <a:pt x="165" y="66"/>
                      <a:pt x="165" y="66"/>
                      <a:pt x="165" y="66"/>
                    </a:cubicBezTo>
                    <a:cubicBezTo>
                      <a:pt x="165" y="66"/>
                      <a:pt x="165" y="66"/>
                      <a:pt x="165" y="66"/>
                    </a:cubicBezTo>
                    <a:cubicBezTo>
                      <a:pt x="165" y="67"/>
                      <a:pt x="165" y="67"/>
                      <a:pt x="165" y="67"/>
                    </a:cubicBezTo>
                    <a:cubicBezTo>
                      <a:pt x="165" y="67"/>
                      <a:pt x="165" y="67"/>
                      <a:pt x="165" y="67"/>
                    </a:cubicBezTo>
                    <a:cubicBezTo>
                      <a:pt x="165" y="67"/>
                      <a:pt x="165" y="67"/>
                      <a:pt x="165" y="67"/>
                    </a:cubicBezTo>
                    <a:cubicBezTo>
                      <a:pt x="164" y="67"/>
                      <a:pt x="164" y="67"/>
                      <a:pt x="164" y="67"/>
                    </a:cubicBezTo>
                    <a:cubicBezTo>
                      <a:pt x="164" y="67"/>
                      <a:pt x="164" y="67"/>
                      <a:pt x="164" y="67"/>
                    </a:cubicBezTo>
                    <a:cubicBezTo>
                      <a:pt x="164" y="66"/>
                      <a:pt x="164" y="66"/>
                      <a:pt x="164" y="66"/>
                    </a:cubicBezTo>
                    <a:cubicBezTo>
                      <a:pt x="164" y="67"/>
                      <a:pt x="164" y="67"/>
                      <a:pt x="164" y="67"/>
                    </a:cubicBezTo>
                    <a:cubicBezTo>
                      <a:pt x="164" y="67"/>
                      <a:pt x="164" y="67"/>
                      <a:pt x="164" y="67"/>
                    </a:cubicBezTo>
                    <a:cubicBezTo>
                      <a:pt x="164" y="67"/>
                      <a:pt x="164" y="67"/>
                      <a:pt x="164" y="67"/>
                    </a:cubicBezTo>
                    <a:cubicBezTo>
                      <a:pt x="164" y="67"/>
                      <a:pt x="164" y="67"/>
                      <a:pt x="164" y="67"/>
                    </a:cubicBezTo>
                    <a:cubicBezTo>
                      <a:pt x="164" y="67"/>
                      <a:pt x="164" y="67"/>
                      <a:pt x="164" y="67"/>
                    </a:cubicBezTo>
                    <a:cubicBezTo>
                      <a:pt x="164" y="67"/>
                      <a:pt x="164" y="67"/>
                      <a:pt x="164" y="67"/>
                    </a:cubicBezTo>
                    <a:cubicBezTo>
                      <a:pt x="164" y="67"/>
                      <a:pt x="164" y="67"/>
                      <a:pt x="164" y="67"/>
                    </a:cubicBezTo>
                    <a:cubicBezTo>
                      <a:pt x="164" y="67"/>
                      <a:pt x="164" y="67"/>
                      <a:pt x="164" y="67"/>
                    </a:cubicBezTo>
                    <a:cubicBezTo>
                      <a:pt x="164" y="67"/>
                      <a:pt x="164" y="67"/>
                      <a:pt x="164" y="67"/>
                    </a:cubicBezTo>
                    <a:cubicBezTo>
                      <a:pt x="164" y="67"/>
                      <a:pt x="164" y="67"/>
                      <a:pt x="164" y="67"/>
                    </a:cubicBezTo>
                    <a:cubicBezTo>
                      <a:pt x="164" y="67"/>
                      <a:pt x="164" y="67"/>
                      <a:pt x="164" y="67"/>
                    </a:cubicBezTo>
                    <a:cubicBezTo>
                      <a:pt x="164" y="68"/>
                      <a:pt x="164" y="68"/>
                      <a:pt x="164" y="68"/>
                    </a:cubicBezTo>
                    <a:cubicBezTo>
                      <a:pt x="164" y="68"/>
                      <a:pt x="164" y="68"/>
                      <a:pt x="164" y="68"/>
                    </a:cubicBezTo>
                    <a:cubicBezTo>
                      <a:pt x="164" y="68"/>
                      <a:pt x="164" y="68"/>
                      <a:pt x="164" y="68"/>
                    </a:cubicBezTo>
                    <a:cubicBezTo>
                      <a:pt x="164" y="68"/>
                      <a:pt x="164" y="68"/>
                      <a:pt x="164" y="68"/>
                    </a:cubicBezTo>
                    <a:cubicBezTo>
                      <a:pt x="164" y="68"/>
                      <a:pt x="164" y="68"/>
                      <a:pt x="164" y="68"/>
                    </a:cubicBezTo>
                    <a:cubicBezTo>
                      <a:pt x="164" y="68"/>
                      <a:pt x="164" y="68"/>
                      <a:pt x="164" y="68"/>
                    </a:cubicBezTo>
                    <a:cubicBezTo>
                      <a:pt x="164" y="68"/>
                      <a:pt x="164" y="68"/>
                      <a:pt x="164" y="68"/>
                    </a:cubicBezTo>
                    <a:cubicBezTo>
                      <a:pt x="164" y="68"/>
                      <a:pt x="164" y="68"/>
                      <a:pt x="164" y="68"/>
                    </a:cubicBezTo>
                    <a:cubicBezTo>
                      <a:pt x="164" y="68"/>
                      <a:pt x="164" y="68"/>
                      <a:pt x="164" y="68"/>
                    </a:cubicBezTo>
                    <a:cubicBezTo>
                      <a:pt x="164" y="68"/>
                      <a:pt x="164" y="68"/>
                      <a:pt x="164" y="68"/>
                    </a:cubicBezTo>
                    <a:cubicBezTo>
                      <a:pt x="164" y="68"/>
                      <a:pt x="164" y="68"/>
                      <a:pt x="164" y="68"/>
                    </a:cubicBezTo>
                    <a:cubicBezTo>
                      <a:pt x="163" y="68"/>
                      <a:pt x="163" y="68"/>
                      <a:pt x="163" y="68"/>
                    </a:cubicBezTo>
                    <a:cubicBezTo>
                      <a:pt x="164" y="68"/>
                      <a:pt x="164" y="68"/>
                      <a:pt x="164" y="68"/>
                    </a:cubicBezTo>
                    <a:cubicBezTo>
                      <a:pt x="163" y="68"/>
                      <a:pt x="163" y="68"/>
                      <a:pt x="163" y="68"/>
                    </a:cubicBezTo>
                    <a:cubicBezTo>
                      <a:pt x="164" y="67"/>
                      <a:pt x="164" y="67"/>
                      <a:pt x="164" y="67"/>
                    </a:cubicBezTo>
                    <a:cubicBezTo>
                      <a:pt x="164" y="67"/>
                      <a:pt x="164" y="67"/>
                      <a:pt x="164" y="67"/>
                    </a:cubicBezTo>
                    <a:cubicBezTo>
                      <a:pt x="164" y="67"/>
                      <a:pt x="164" y="67"/>
                      <a:pt x="164" y="67"/>
                    </a:cubicBezTo>
                    <a:cubicBezTo>
                      <a:pt x="163" y="67"/>
                      <a:pt x="163" y="67"/>
                      <a:pt x="163" y="67"/>
                    </a:cubicBezTo>
                    <a:cubicBezTo>
                      <a:pt x="163" y="67"/>
                      <a:pt x="163" y="67"/>
                      <a:pt x="163" y="67"/>
                    </a:cubicBezTo>
                    <a:cubicBezTo>
                      <a:pt x="163" y="67"/>
                      <a:pt x="163" y="67"/>
                      <a:pt x="163" y="67"/>
                    </a:cubicBezTo>
                    <a:cubicBezTo>
                      <a:pt x="163" y="67"/>
                      <a:pt x="163" y="67"/>
                      <a:pt x="163" y="67"/>
                    </a:cubicBezTo>
                    <a:cubicBezTo>
                      <a:pt x="163" y="67"/>
                      <a:pt x="163" y="67"/>
                      <a:pt x="163" y="67"/>
                    </a:cubicBezTo>
                    <a:cubicBezTo>
                      <a:pt x="163" y="67"/>
                      <a:pt x="163" y="67"/>
                      <a:pt x="163" y="67"/>
                    </a:cubicBezTo>
                    <a:cubicBezTo>
                      <a:pt x="163" y="67"/>
                      <a:pt x="163" y="67"/>
                      <a:pt x="163" y="67"/>
                    </a:cubicBezTo>
                    <a:cubicBezTo>
                      <a:pt x="163" y="67"/>
                      <a:pt x="163" y="67"/>
                      <a:pt x="163" y="67"/>
                    </a:cubicBezTo>
                    <a:cubicBezTo>
                      <a:pt x="163" y="68"/>
                      <a:pt x="163" y="68"/>
                      <a:pt x="163" y="68"/>
                    </a:cubicBezTo>
                    <a:cubicBezTo>
                      <a:pt x="163" y="68"/>
                      <a:pt x="163" y="68"/>
                      <a:pt x="163" y="68"/>
                    </a:cubicBezTo>
                    <a:cubicBezTo>
                      <a:pt x="162" y="68"/>
                      <a:pt x="162" y="68"/>
                      <a:pt x="162" y="68"/>
                    </a:cubicBezTo>
                    <a:cubicBezTo>
                      <a:pt x="162" y="68"/>
                      <a:pt x="162" y="68"/>
                      <a:pt x="162" y="68"/>
                    </a:cubicBezTo>
                    <a:cubicBezTo>
                      <a:pt x="162" y="68"/>
                      <a:pt x="162" y="68"/>
                      <a:pt x="162" y="68"/>
                    </a:cubicBezTo>
                    <a:cubicBezTo>
                      <a:pt x="162" y="68"/>
                      <a:pt x="162" y="68"/>
                      <a:pt x="162" y="68"/>
                    </a:cubicBezTo>
                    <a:cubicBezTo>
                      <a:pt x="162" y="68"/>
                      <a:pt x="162" y="68"/>
                      <a:pt x="162" y="68"/>
                    </a:cubicBezTo>
                    <a:cubicBezTo>
                      <a:pt x="162" y="68"/>
                      <a:pt x="162" y="68"/>
                      <a:pt x="162" y="68"/>
                    </a:cubicBezTo>
                    <a:cubicBezTo>
                      <a:pt x="162" y="68"/>
                      <a:pt x="162" y="68"/>
                      <a:pt x="162" y="68"/>
                    </a:cubicBezTo>
                    <a:cubicBezTo>
                      <a:pt x="162" y="68"/>
                      <a:pt x="162" y="68"/>
                      <a:pt x="162" y="68"/>
                    </a:cubicBezTo>
                    <a:cubicBezTo>
                      <a:pt x="162" y="68"/>
                      <a:pt x="162" y="68"/>
                      <a:pt x="162" y="68"/>
                    </a:cubicBezTo>
                    <a:cubicBezTo>
                      <a:pt x="161" y="68"/>
                      <a:pt x="161" y="68"/>
                      <a:pt x="161" y="68"/>
                    </a:cubicBezTo>
                    <a:cubicBezTo>
                      <a:pt x="161" y="68"/>
                      <a:pt x="161" y="68"/>
                      <a:pt x="161" y="68"/>
                    </a:cubicBezTo>
                    <a:cubicBezTo>
                      <a:pt x="161" y="68"/>
                      <a:pt x="161" y="68"/>
                      <a:pt x="161" y="68"/>
                    </a:cubicBezTo>
                    <a:cubicBezTo>
                      <a:pt x="161" y="68"/>
                      <a:pt x="161" y="68"/>
                      <a:pt x="161" y="68"/>
                    </a:cubicBezTo>
                    <a:cubicBezTo>
                      <a:pt x="161" y="68"/>
                      <a:pt x="161" y="68"/>
                      <a:pt x="161" y="68"/>
                    </a:cubicBezTo>
                    <a:cubicBezTo>
                      <a:pt x="161" y="68"/>
                      <a:pt x="161" y="68"/>
                      <a:pt x="161" y="68"/>
                    </a:cubicBezTo>
                    <a:cubicBezTo>
                      <a:pt x="160" y="69"/>
                      <a:pt x="160" y="69"/>
                      <a:pt x="160" y="69"/>
                    </a:cubicBezTo>
                    <a:cubicBezTo>
                      <a:pt x="160" y="69"/>
                      <a:pt x="160" y="69"/>
                      <a:pt x="160" y="69"/>
                    </a:cubicBezTo>
                    <a:cubicBezTo>
                      <a:pt x="160" y="69"/>
                      <a:pt x="160" y="69"/>
                      <a:pt x="160" y="69"/>
                    </a:cubicBezTo>
                    <a:cubicBezTo>
                      <a:pt x="160" y="69"/>
                      <a:pt x="160" y="69"/>
                      <a:pt x="160" y="69"/>
                    </a:cubicBezTo>
                    <a:cubicBezTo>
                      <a:pt x="160" y="69"/>
                      <a:pt x="160" y="69"/>
                      <a:pt x="160" y="69"/>
                    </a:cubicBezTo>
                    <a:cubicBezTo>
                      <a:pt x="160" y="69"/>
                      <a:pt x="160" y="69"/>
                      <a:pt x="160" y="69"/>
                    </a:cubicBezTo>
                    <a:cubicBezTo>
                      <a:pt x="160" y="69"/>
                      <a:pt x="160" y="69"/>
                      <a:pt x="160" y="69"/>
                    </a:cubicBezTo>
                    <a:cubicBezTo>
                      <a:pt x="160" y="69"/>
                      <a:pt x="160" y="69"/>
                      <a:pt x="160" y="69"/>
                    </a:cubicBezTo>
                    <a:cubicBezTo>
                      <a:pt x="160" y="69"/>
                      <a:pt x="160" y="69"/>
                      <a:pt x="160" y="69"/>
                    </a:cubicBezTo>
                    <a:cubicBezTo>
                      <a:pt x="160" y="70"/>
                      <a:pt x="160" y="70"/>
                      <a:pt x="160" y="70"/>
                    </a:cubicBezTo>
                    <a:cubicBezTo>
                      <a:pt x="160" y="70"/>
                      <a:pt x="160" y="70"/>
                      <a:pt x="160" y="70"/>
                    </a:cubicBezTo>
                    <a:cubicBezTo>
                      <a:pt x="160" y="70"/>
                      <a:pt x="160" y="70"/>
                      <a:pt x="160" y="70"/>
                    </a:cubicBezTo>
                    <a:cubicBezTo>
                      <a:pt x="160" y="70"/>
                      <a:pt x="160" y="70"/>
                      <a:pt x="160" y="70"/>
                    </a:cubicBezTo>
                    <a:cubicBezTo>
                      <a:pt x="160" y="70"/>
                      <a:pt x="160" y="70"/>
                      <a:pt x="160" y="70"/>
                    </a:cubicBezTo>
                    <a:cubicBezTo>
                      <a:pt x="160" y="70"/>
                      <a:pt x="160" y="70"/>
                      <a:pt x="160" y="70"/>
                    </a:cubicBezTo>
                    <a:cubicBezTo>
                      <a:pt x="159" y="70"/>
                      <a:pt x="159" y="70"/>
                      <a:pt x="159" y="70"/>
                    </a:cubicBezTo>
                    <a:cubicBezTo>
                      <a:pt x="159" y="70"/>
                      <a:pt x="159" y="70"/>
                      <a:pt x="159" y="70"/>
                    </a:cubicBezTo>
                    <a:cubicBezTo>
                      <a:pt x="159" y="70"/>
                      <a:pt x="159" y="70"/>
                      <a:pt x="159" y="70"/>
                    </a:cubicBezTo>
                    <a:cubicBezTo>
                      <a:pt x="159" y="70"/>
                      <a:pt x="159" y="70"/>
                      <a:pt x="159" y="70"/>
                    </a:cubicBezTo>
                    <a:cubicBezTo>
                      <a:pt x="159" y="70"/>
                      <a:pt x="159" y="70"/>
                      <a:pt x="159" y="70"/>
                    </a:cubicBezTo>
                    <a:cubicBezTo>
                      <a:pt x="159" y="70"/>
                      <a:pt x="159" y="70"/>
                      <a:pt x="159" y="70"/>
                    </a:cubicBezTo>
                    <a:cubicBezTo>
                      <a:pt x="159" y="70"/>
                      <a:pt x="159" y="70"/>
                      <a:pt x="159" y="70"/>
                    </a:cubicBezTo>
                    <a:cubicBezTo>
                      <a:pt x="158" y="71"/>
                      <a:pt x="158" y="71"/>
                      <a:pt x="158" y="71"/>
                    </a:cubicBezTo>
                    <a:cubicBezTo>
                      <a:pt x="158" y="71"/>
                      <a:pt x="158" y="71"/>
                      <a:pt x="158" y="71"/>
                    </a:cubicBezTo>
                    <a:cubicBezTo>
                      <a:pt x="158" y="71"/>
                      <a:pt x="158" y="71"/>
                      <a:pt x="158" y="71"/>
                    </a:cubicBezTo>
                    <a:cubicBezTo>
                      <a:pt x="158" y="71"/>
                      <a:pt x="158" y="71"/>
                      <a:pt x="158" y="71"/>
                    </a:cubicBezTo>
                    <a:cubicBezTo>
                      <a:pt x="158" y="71"/>
                      <a:pt x="158" y="71"/>
                      <a:pt x="158" y="71"/>
                    </a:cubicBezTo>
                    <a:cubicBezTo>
                      <a:pt x="158" y="71"/>
                      <a:pt x="158" y="71"/>
                      <a:pt x="158" y="71"/>
                    </a:cubicBezTo>
                    <a:cubicBezTo>
                      <a:pt x="158" y="71"/>
                      <a:pt x="158" y="71"/>
                      <a:pt x="158" y="71"/>
                    </a:cubicBezTo>
                    <a:cubicBezTo>
                      <a:pt x="158" y="71"/>
                      <a:pt x="158" y="71"/>
                      <a:pt x="158" y="71"/>
                    </a:cubicBezTo>
                    <a:cubicBezTo>
                      <a:pt x="158" y="71"/>
                      <a:pt x="158" y="71"/>
                      <a:pt x="158" y="71"/>
                    </a:cubicBezTo>
                    <a:cubicBezTo>
                      <a:pt x="158" y="71"/>
                      <a:pt x="158" y="71"/>
                      <a:pt x="158" y="71"/>
                    </a:cubicBezTo>
                    <a:cubicBezTo>
                      <a:pt x="158" y="71"/>
                      <a:pt x="158" y="71"/>
                      <a:pt x="158" y="71"/>
                    </a:cubicBezTo>
                    <a:cubicBezTo>
                      <a:pt x="158" y="71"/>
                      <a:pt x="158" y="71"/>
                      <a:pt x="158" y="71"/>
                    </a:cubicBezTo>
                    <a:cubicBezTo>
                      <a:pt x="157" y="72"/>
                      <a:pt x="157" y="72"/>
                      <a:pt x="157" y="72"/>
                    </a:cubicBezTo>
                    <a:cubicBezTo>
                      <a:pt x="157" y="71"/>
                      <a:pt x="157" y="71"/>
                      <a:pt x="157" y="71"/>
                    </a:cubicBezTo>
                    <a:cubicBezTo>
                      <a:pt x="157" y="72"/>
                      <a:pt x="157" y="72"/>
                      <a:pt x="157" y="72"/>
                    </a:cubicBezTo>
                    <a:cubicBezTo>
                      <a:pt x="157" y="72"/>
                      <a:pt x="157" y="72"/>
                      <a:pt x="157" y="72"/>
                    </a:cubicBezTo>
                    <a:cubicBezTo>
                      <a:pt x="157" y="72"/>
                      <a:pt x="157" y="72"/>
                      <a:pt x="157" y="72"/>
                    </a:cubicBezTo>
                    <a:cubicBezTo>
                      <a:pt x="157" y="72"/>
                      <a:pt x="157" y="72"/>
                      <a:pt x="157" y="72"/>
                    </a:cubicBezTo>
                    <a:cubicBezTo>
                      <a:pt x="156" y="72"/>
                      <a:pt x="156" y="72"/>
                      <a:pt x="156" y="72"/>
                    </a:cubicBezTo>
                    <a:cubicBezTo>
                      <a:pt x="156" y="72"/>
                      <a:pt x="156" y="72"/>
                      <a:pt x="156" y="72"/>
                    </a:cubicBezTo>
                    <a:cubicBezTo>
                      <a:pt x="156" y="72"/>
                      <a:pt x="156" y="72"/>
                      <a:pt x="156" y="72"/>
                    </a:cubicBezTo>
                    <a:cubicBezTo>
                      <a:pt x="156" y="72"/>
                      <a:pt x="156" y="72"/>
                      <a:pt x="156" y="72"/>
                    </a:cubicBezTo>
                    <a:cubicBezTo>
                      <a:pt x="156" y="72"/>
                      <a:pt x="156" y="72"/>
                      <a:pt x="156" y="72"/>
                    </a:cubicBezTo>
                    <a:cubicBezTo>
                      <a:pt x="156" y="72"/>
                      <a:pt x="156" y="72"/>
                      <a:pt x="156" y="72"/>
                    </a:cubicBezTo>
                    <a:cubicBezTo>
                      <a:pt x="156" y="72"/>
                      <a:pt x="156" y="72"/>
                      <a:pt x="156" y="72"/>
                    </a:cubicBezTo>
                    <a:cubicBezTo>
                      <a:pt x="155" y="72"/>
                      <a:pt x="155" y="72"/>
                      <a:pt x="155" y="72"/>
                    </a:cubicBezTo>
                    <a:cubicBezTo>
                      <a:pt x="155" y="72"/>
                      <a:pt x="155" y="72"/>
                      <a:pt x="155" y="72"/>
                    </a:cubicBezTo>
                    <a:cubicBezTo>
                      <a:pt x="155" y="72"/>
                      <a:pt x="155" y="72"/>
                      <a:pt x="155" y="72"/>
                    </a:cubicBezTo>
                    <a:cubicBezTo>
                      <a:pt x="155" y="72"/>
                      <a:pt x="155" y="72"/>
                      <a:pt x="155" y="72"/>
                    </a:cubicBezTo>
                    <a:cubicBezTo>
                      <a:pt x="155" y="72"/>
                      <a:pt x="155" y="72"/>
                      <a:pt x="155" y="72"/>
                    </a:cubicBezTo>
                    <a:cubicBezTo>
                      <a:pt x="155" y="72"/>
                      <a:pt x="155" y="72"/>
                      <a:pt x="155" y="72"/>
                    </a:cubicBezTo>
                    <a:cubicBezTo>
                      <a:pt x="155" y="73"/>
                      <a:pt x="155" y="73"/>
                      <a:pt x="155" y="73"/>
                    </a:cubicBezTo>
                    <a:cubicBezTo>
                      <a:pt x="155" y="73"/>
                      <a:pt x="155" y="73"/>
                      <a:pt x="155" y="73"/>
                    </a:cubicBezTo>
                    <a:cubicBezTo>
                      <a:pt x="155" y="73"/>
                      <a:pt x="155" y="73"/>
                      <a:pt x="155" y="73"/>
                    </a:cubicBezTo>
                    <a:cubicBezTo>
                      <a:pt x="154" y="73"/>
                      <a:pt x="154" y="73"/>
                      <a:pt x="154" y="73"/>
                    </a:cubicBezTo>
                    <a:cubicBezTo>
                      <a:pt x="154" y="73"/>
                      <a:pt x="154" y="73"/>
                      <a:pt x="154" y="73"/>
                    </a:cubicBezTo>
                    <a:cubicBezTo>
                      <a:pt x="153" y="73"/>
                      <a:pt x="153" y="73"/>
                      <a:pt x="153" y="73"/>
                    </a:cubicBezTo>
                    <a:cubicBezTo>
                      <a:pt x="154" y="73"/>
                      <a:pt x="154" y="73"/>
                      <a:pt x="154" y="73"/>
                    </a:cubicBezTo>
                    <a:cubicBezTo>
                      <a:pt x="153" y="74"/>
                      <a:pt x="153" y="74"/>
                      <a:pt x="153" y="74"/>
                    </a:cubicBezTo>
                    <a:cubicBezTo>
                      <a:pt x="153" y="74"/>
                      <a:pt x="153" y="74"/>
                      <a:pt x="153" y="74"/>
                    </a:cubicBezTo>
                    <a:cubicBezTo>
                      <a:pt x="153" y="74"/>
                      <a:pt x="153" y="74"/>
                      <a:pt x="153" y="74"/>
                    </a:cubicBezTo>
                    <a:cubicBezTo>
                      <a:pt x="153" y="74"/>
                      <a:pt x="153" y="74"/>
                      <a:pt x="153" y="74"/>
                    </a:cubicBezTo>
                    <a:cubicBezTo>
                      <a:pt x="153" y="74"/>
                      <a:pt x="153" y="74"/>
                      <a:pt x="153" y="74"/>
                    </a:cubicBezTo>
                    <a:cubicBezTo>
                      <a:pt x="152" y="74"/>
                      <a:pt x="152" y="74"/>
                      <a:pt x="152" y="74"/>
                    </a:cubicBezTo>
                    <a:cubicBezTo>
                      <a:pt x="152" y="74"/>
                      <a:pt x="152" y="74"/>
                      <a:pt x="152" y="74"/>
                    </a:cubicBezTo>
                    <a:cubicBezTo>
                      <a:pt x="152" y="74"/>
                      <a:pt x="152" y="74"/>
                      <a:pt x="152" y="74"/>
                    </a:cubicBezTo>
                    <a:cubicBezTo>
                      <a:pt x="152" y="75"/>
                      <a:pt x="152" y="75"/>
                      <a:pt x="152" y="75"/>
                    </a:cubicBezTo>
                    <a:cubicBezTo>
                      <a:pt x="152" y="74"/>
                      <a:pt x="152" y="74"/>
                      <a:pt x="152" y="74"/>
                    </a:cubicBezTo>
                    <a:cubicBezTo>
                      <a:pt x="152" y="75"/>
                      <a:pt x="152" y="75"/>
                      <a:pt x="152" y="75"/>
                    </a:cubicBezTo>
                    <a:cubicBezTo>
                      <a:pt x="152" y="75"/>
                      <a:pt x="152" y="75"/>
                      <a:pt x="152" y="75"/>
                    </a:cubicBezTo>
                    <a:cubicBezTo>
                      <a:pt x="152" y="75"/>
                      <a:pt x="152" y="75"/>
                      <a:pt x="152" y="75"/>
                    </a:cubicBezTo>
                    <a:cubicBezTo>
                      <a:pt x="152" y="75"/>
                      <a:pt x="152" y="75"/>
                      <a:pt x="152" y="75"/>
                    </a:cubicBezTo>
                    <a:cubicBezTo>
                      <a:pt x="151" y="75"/>
                      <a:pt x="151" y="75"/>
                      <a:pt x="151" y="75"/>
                    </a:cubicBezTo>
                    <a:cubicBezTo>
                      <a:pt x="151" y="75"/>
                      <a:pt x="151" y="75"/>
                      <a:pt x="151" y="75"/>
                    </a:cubicBezTo>
                    <a:cubicBezTo>
                      <a:pt x="151" y="75"/>
                      <a:pt x="151" y="75"/>
                      <a:pt x="151" y="75"/>
                    </a:cubicBezTo>
                    <a:cubicBezTo>
                      <a:pt x="151" y="75"/>
                      <a:pt x="151" y="75"/>
                      <a:pt x="151" y="75"/>
                    </a:cubicBezTo>
                    <a:cubicBezTo>
                      <a:pt x="151" y="75"/>
                      <a:pt x="151" y="75"/>
                      <a:pt x="151" y="75"/>
                    </a:cubicBezTo>
                    <a:cubicBezTo>
                      <a:pt x="150" y="75"/>
                      <a:pt x="150" y="75"/>
                      <a:pt x="150" y="75"/>
                    </a:cubicBezTo>
                    <a:cubicBezTo>
                      <a:pt x="150" y="75"/>
                      <a:pt x="150" y="75"/>
                      <a:pt x="150" y="75"/>
                    </a:cubicBezTo>
                    <a:cubicBezTo>
                      <a:pt x="150" y="75"/>
                      <a:pt x="150" y="75"/>
                      <a:pt x="150" y="75"/>
                    </a:cubicBezTo>
                    <a:cubicBezTo>
                      <a:pt x="150" y="75"/>
                      <a:pt x="150" y="75"/>
                      <a:pt x="150" y="75"/>
                    </a:cubicBezTo>
                    <a:cubicBezTo>
                      <a:pt x="150" y="76"/>
                      <a:pt x="150" y="76"/>
                      <a:pt x="150" y="76"/>
                    </a:cubicBezTo>
                    <a:cubicBezTo>
                      <a:pt x="150" y="76"/>
                      <a:pt x="150" y="76"/>
                      <a:pt x="150" y="76"/>
                    </a:cubicBezTo>
                    <a:cubicBezTo>
                      <a:pt x="150" y="76"/>
                      <a:pt x="150" y="76"/>
                      <a:pt x="150" y="76"/>
                    </a:cubicBezTo>
                    <a:cubicBezTo>
                      <a:pt x="150" y="76"/>
                      <a:pt x="150" y="76"/>
                      <a:pt x="150" y="76"/>
                    </a:cubicBezTo>
                    <a:cubicBezTo>
                      <a:pt x="150" y="76"/>
                      <a:pt x="150" y="76"/>
                      <a:pt x="150" y="76"/>
                    </a:cubicBezTo>
                    <a:cubicBezTo>
                      <a:pt x="150" y="76"/>
                      <a:pt x="150" y="76"/>
                      <a:pt x="150" y="76"/>
                    </a:cubicBezTo>
                    <a:cubicBezTo>
                      <a:pt x="149" y="76"/>
                      <a:pt x="149" y="76"/>
                      <a:pt x="149" y="76"/>
                    </a:cubicBezTo>
                    <a:cubicBezTo>
                      <a:pt x="149" y="76"/>
                      <a:pt x="149" y="76"/>
                      <a:pt x="149" y="76"/>
                    </a:cubicBezTo>
                    <a:cubicBezTo>
                      <a:pt x="149" y="77"/>
                      <a:pt x="149" y="77"/>
                      <a:pt x="149" y="77"/>
                    </a:cubicBezTo>
                    <a:cubicBezTo>
                      <a:pt x="148" y="77"/>
                      <a:pt x="148" y="77"/>
                      <a:pt x="148" y="77"/>
                    </a:cubicBezTo>
                    <a:cubicBezTo>
                      <a:pt x="148" y="77"/>
                      <a:pt x="148" y="77"/>
                      <a:pt x="148" y="77"/>
                    </a:cubicBezTo>
                    <a:cubicBezTo>
                      <a:pt x="148" y="77"/>
                      <a:pt x="148" y="77"/>
                      <a:pt x="148" y="77"/>
                    </a:cubicBezTo>
                    <a:cubicBezTo>
                      <a:pt x="147" y="77"/>
                      <a:pt x="147" y="77"/>
                      <a:pt x="147" y="77"/>
                    </a:cubicBezTo>
                    <a:cubicBezTo>
                      <a:pt x="147" y="77"/>
                      <a:pt x="147" y="77"/>
                      <a:pt x="147" y="77"/>
                    </a:cubicBezTo>
                    <a:cubicBezTo>
                      <a:pt x="147" y="77"/>
                      <a:pt x="147" y="77"/>
                      <a:pt x="147" y="77"/>
                    </a:cubicBezTo>
                    <a:cubicBezTo>
                      <a:pt x="147" y="78"/>
                      <a:pt x="147" y="78"/>
                      <a:pt x="147" y="78"/>
                    </a:cubicBezTo>
                    <a:cubicBezTo>
                      <a:pt x="147" y="78"/>
                      <a:pt x="146" y="78"/>
                      <a:pt x="146" y="78"/>
                    </a:cubicBezTo>
                    <a:cubicBezTo>
                      <a:pt x="146" y="79"/>
                      <a:pt x="146" y="79"/>
                      <a:pt x="146" y="79"/>
                    </a:cubicBezTo>
                    <a:cubicBezTo>
                      <a:pt x="146" y="79"/>
                      <a:pt x="146" y="79"/>
                      <a:pt x="146" y="79"/>
                    </a:cubicBezTo>
                    <a:cubicBezTo>
                      <a:pt x="146" y="79"/>
                      <a:pt x="146" y="79"/>
                      <a:pt x="146" y="79"/>
                    </a:cubicBezTo>
                    <a:cubicBezTo>
                      <a:pt x="146" y="79"/>
                      <a:pt x="146" y="79"/>
                      <a:pt x="146" y="79"/>
                    </a:cubicBezTo>
                    <a:cubicBezTo>
                      <a:pt x="145" y="79"/>
                      <a:pt x="145" y="79"/>
                      <a:pt x="145" y="79"/>
                    </a:cubicBezTo>
                    <a:cubicBezTo>
                      <a:pt x="145" y="79"/>
                      <a:pt x="145" y="79"/>
                      <a:pt x="145" y="79"/>
                    </a:cubicBezTo>
                    <a:cubicBezTo>
                      <a:pt x="145" y="80"/>
                      <a:pt x="145" y="80"/>
                      <a:pt x="145" y="80"/>
                    </a:cubicBezTo>
                    <a:cubicBezTo>
                      <a:pt x="145" y="80"/>
                      <a:pt x="145" y="80"/>
                      <a:pt x="145" y="80"/>
                    </a:cubicBezTo>
                    <a:cubicBezTo>
                      <a:pt x="145" y="80"/>
                      <a:pt x="145" y="80"/>
                      <a:pt x="145" y="80"/>
                    </a:cubicBezTo>
                    <a:cubicBezTo>
                      <a:pt x="145" y="80"/>
                      <a:pt x="145" y="80"/>
                      <a:pt x="145" y="80"/>
                    </a:cubicBezTo>
                    <a:cubicBezTo>
                      <a:pt x="145" y="80"/>
                      <a:pt x="145" y="80"/>
                      <a:pt x="145" y="80"/>
                    </a:cubicBezTo>
                    <a:cubicBezTo>
                      <a:pt x="145" y="80"/>
                      <a:pt x="145" y="80"/>
                      <a:pt x="145" y="80"/>
                    </a:cubicBezTo>
                    <a:cubicBezTo>
                      <a:pt x="146" y="80"/>
                      <a:pt x="146" y="80"/>
                      <a:pt x="146" y="80"/>
                    </a:cubicBezTo>
                    <a:cubicBezTo>
                      <a:pt x="145" y="80"/>
                      <a:pt x="145" y="80"/>
                      <a:pt x="145" y="80"/>
                    </a:cubicBezTo>
                    <a:cubicBezTo>
                      <a:pt x="146" y="80"/>
                      <a:pt x="146" y="80"/>
                      <a:pt x="146" y="80"/>
                    </a:cubicBezTo>
                    <a:cubicBezTo>
                      <a:pt x="146" y="80"/>
                      <a:pt x="146" y="80"/>
                      <a:pt x="146" y="80"/>
                    </a:cubicBezTo>
                    <a:cubicBezTo>
                      <a:pt x="146" y="80"/>
                      <a:pt x="146" y="80"/>
                      <a:pt x="146" y="80"/>
                    </a:cubicBezTo>
                    <a:cubicBezTo>
                      <a:pt x="146" y="81"/>
                      <a:pt x="146" y="81"/>
                      <a:pt x="146" y="81"/>
                    </a:cubicBezTo>
                    <a:cubicBezTo>
                      <a:pt x="146" y="81"/>
                      <a:pt x="146" y="81"/>
                      <a:pt x="146" y="81"/>
                    </a:cubicBezTo>
                    <a:cubicBezTo>
                      <a:pt x="146" y="81"/>
                      <a:pt x="146" y="81"/>
                      <a:pt x="146" y="81"/>
                    </a:cubicBezTo>
                    <a:cubicBezTo>
                      <a:pt x="146" y="81"/>
                      <a:pt x="146" y="81"/>
                      <a:pt x="146" y="81"/>
                    </a:cubicBezTo>
                    <a:cubicBezTo>
                      <a:pt x="146" y="81"/>
                      <a:pt x="146" y="81"/>
                      <a:pt x="146" y="81"/>
                    </a:cubicBezTo>
                    <a:cubicBezTo>
                      <a:pt x="146" y="81"/>
                      <a:pt x="146" y="81"/>
                      <a:pt x="146" y="81"/>
                    </a:cubicBezTo>
                    <a:cubicBezTo>
                      <a:pt x="146" y="81"/>
                      <a:pt x="146" y="81"/>
                      <a:pt x="146" y="81"/>
                    </a:cubicBezTo>
                    <a:cubicBezTo>
                      <a:pt x="146" y="81"/>
                      <a:pt x="146" y="81"/>
                      <a:pt x="146" y="81"/>
                    </a:cubicBezTo>
                    <a:cubicBezTo>
                      <a:pt x="146" y="81"/>
                      <a:pt x="146" y="81"/>
                      <a:pt x="146" y="81"/>
                    </a:cubicBezTo>
                    <a:cubicBezTo>
                      <a:pt x="146" y="82"/>
                      <a:pt x="146" y="82"/>
                      <a:pt x="146" y="82"/>
                    </a:cubicBezTo>
                    <a:cubicBezTo>
                      <a:pt x="146" y="82"/>
                      <a:pt x="146" y="82"/>
                      <a:pt x="146" y="82"/>
                    </a:cubicBezTo>
                    <a:cubicBezTo>
                      <a:pt x="146" y="82"/>
                      <a:pt x="146" y="82"/>
                      <a:pt x="146" y="82"/>
                    </a:cubicBezTo>
                    <a:cubicBezTo>
                      <a:pt x="146" y="82"/>
                      <a:pt x="146" y="82"/>
                      <a:pt x="146" y="82"/>
                    </a:cubicBezTo>
                    <a:cubicBezTo>
                      <a:pt x="146" y="82"/>
                      <a:pt x="146" y="82"/>
                      <a:pt x="146" y="82"/>
                    </a:cubicBezTo>
                    <a:cubicBezTo>
                      <a:pt x="146" y="82"/>
                      <a:pt x="146" y="82"/>
                      <a:pt x="146" y="82"/>
                    </a:cubicBezTo>
                    <a:cubicBezTo>
                      <a:pt x="146" y="82"/>
                      <a:pt x="146" y="82"/>
                      <a:pt x="146" y="82"/>
                    </a:cubicBezTo>
                    <a:cubicBezTo>
                      <a:pt x="146" y="83"/>
                      <a:pt x="146" y="83"/>
                      <a:pt x="146" y="83"/>
                    </a:cubicBezTo>
                    <a:cubicBezTo>
                      <a:pt x="146" y="83"/>
                      <a:pt x="146" y="83"/>
                      <a:pt x="146" y="83"/>
                    </a:cubicBezTo>
                    <a:cubicBezTo>
                      <a:pt x="146" y="83"/>
                      <a:pt x="146" y="83"/>
                      <a:pt x="146" y="83"/>
                    </a:cubicBezTo>
                    <a:cubicBezTo>
                      <a:pt x="146" y="83"/>
                      <a:pt x="146" y="83"/>
                      <a:pt x="146" y="83"/>
                    </a:cubicBezTo>
                    <a:cubicBezTo>
                      <a:pt x="146" y="83"/>
                      <a:pt x="146" y="83"/>
                      <a:pt x="146" y="83"/>
                    </a:cubicBezTo>
                    <a:cubicBezTo>
                      <a:pt x="146" y="83"/>
                      <a:pt x="146" y="83"/>
                      <a:pt x="146" y="83"/>
                    </a:cubicBezTo>
                    <a:cubicBezTo>
                      <a:pt x="146" y="83"/>
                      <a:pt x="146" y="83"/>
                      <a:pt x="146" y="83"/>
                    </a:cubicBezTo>
                    <a:cubicBezTo>
                      <a:pt x="146" y="83"/>
                      <a:pt x="146" y="83"/>
                      <a:pt x="146" y="83"/>
                    </a:cubicBezTo>
                    <a:cubicBezTo>
                      <a:pt x="146" y="83"/>
                      <a:pt x="146" y="83"/>
                      <a:pt x="146" y="83"/>
                    </a:cubicBezTo>
                    <a:cubicBezTo>
                      <a:pt x="146" y="83"/>
                      <a:pt x="146" y="83"/>
                      <a:pt x="146" y="83"/>
                    </a:cubicBezTo>
                    <a:cubicBezTo>
                      <a:pt x="145" y="83"/>
                      <a:pt x="145" y="83"/>
                      <a:pt x="145" y="83"/>
                    </a:cubicBezTo>
                    <a:cubicBezTo>
                      <a:pt x="146" y="83"/>
                      <a:pt x="146" y="83"/>
                      <a:pt x="146" y="83"/>
                    </a:cubicBezTo>
                    <a:cubicBezTo>
                      <a:pt x="145" y="83"/>
                      <a:pt x="145" y="83"/>
                      <a:pt x="145" y="83"/>
                    </a:cubicBezTo>
                    <a:cubicBezTo>
                      <a:pt x="145" y="83"/>
                      <a:pt x="145" y="83"/>
                      <a:pt x="145" y="83"/>
                    </a:cubicBezTo>
                    <a:cubicBezTo>
                      <a:pt x="145" y="84"/>
                      <a:pt x="145" y="84"/>
                      <a:pt x="145" y="84"/>
                    </a:cubicBezTo>
                    <a:cubicBezTo>
                      <a:pt x="145" y="84"/>
                      <a:pt x="145" y="84"/>
                      <a:pt x="145" y="84"/>
                    </a:cubicBezTo>
                    <a:cubicBezTo>
                      <a:pt x="145" y="84"/>
                      <a:pt x="145" y="84"/>
                      <a:pt x="145" y="84"/>
                    </a:cubicBezTo>
                    <a:cubicBezTo>
                      <a:pt x="145" y="84"/>
                      <a:pt x="145" y="84"/>
                      <a:pt x="145" y="84"/>
                    </a:cubicBezTo>
                    <a:cubicBezTo>
                      <a:pt x="145" y="84"/>
                      <a:pt x="145" y="84"/>
                      <a:pt x="145" y="84"/>
                    </a:cubicBezTo>
                    <a:cubicBezTo>
                      <a:pt x="145" y="84"/>
                      <a:pt x="145" y="84"/>
                      <a:pt x="145" y="84"/>
                    </a:cubicBezTo>
                    <a:cubicBezTo>
                      <a:pt x="145" y="84"/>
                      <a:pt x="145" y="84"/>
                      <a:pt x="145" y="84"/>
                    </a:cubicBezTo>
                    <a:cubicBezTo>
                      <a:pt x="144" y="85"/>
                      <a:pt x="144" y="85"/>
                      <a:pt x="144" y="85"/>
                    </a:cubicBezTo>
                    <a:cubicBezTo>
                      <a:pt x="144" y="85"/>
                      <a:pt x="144" y="85"/>
                      <a:pt x="144" y="85"/>
                    </a:cubicBezTo>
                    <a:cubicBezTo>
                      <a:pt x="144" y="85"/>
                      <a:pt x="144" y="85"/>
                      <a:pt x="144" y="85"/>
                    </a:cubicBezTo>
                    <a:cubicBezTo>
                      <a:pt x="144" y="85"/>
                      <a:pt x="144" y="85"/>
                      <a:pt x="144" y="85"/>
                    </a:cubicBezTo>
                    <a:cubicBezTo>
                      <a:pt x="144" y="85"/>
                      <a:pt x="144" y="85"/>
                      <a:pt x="144" y="85"/>
                    </a:cubicBezTo>
                    <a:cubicBezTo>
                      <a:pt x="144" y="85"/>
                      <a:pt x="144" y="85"/>
                      <a:pt x="144" y="85"/>
                    </a:cubicBezTo>
                    <a:cubicBezTo>
                      <a:pt x="144" y="85"/>
                      <a:pt x="144" y="85"/>
                      <a:pt x="144" y="85"/>
                    </a:cubicBezTo>
                    <a:cubicBezTo>
                      <a:pt x="144" y="85"/>
                      <a:pt x="144" y="85"/>
                      <a:pt x="144" y="85"/>
                    </a:cubicBezTo>
                    <a:cubicBezTo>
                      <a:pt x="144" y="85"/>
                      <a:pt x="144" y="85"/>
                      <a:pt x="144" y="85"/>
                    </a:cubicBezTo>
                    <a:cubicBezTo>
                      <a:pt x="144" y="85"/>
                      <a:pt x="144" y="85"/>
                      <a:pt x="144" y="85"/>
                    </a:cubicBezTo>
                    <a:cubicBezTo>
                      <a:pt x="144" y="85"/>
                      <a:pt x="144" y="85"/>
                      <a:pt x="144" y="85"/>
                    </a:cubicBezTo>
                    <a:cubicBezTo>
                      <a:pt x="144" y="85"/>
                      <a:pt x="144" y="85"/>
                      <a:pt x="144" y="85"/>
                    </a:cubicBezTo>
                    <a:cubicBezTo>
                      <a:pt x="144" y="86"/>
                      <a:pt x="144" y="86"/>
                      <a:pt x="144" y="86"/>
                    </a:cubicBezTo>
                    <a:cubicBezTo>
                      <a:pt x="144" y="86"/>
                      <a:pt x="144" y="86"/>
                      <a:pt x="144" y="86"/>
                    </a:cubicBezTo>
                    <a:cubicBezTo>
                      <a:pt x="144" y="86"/>
                      <a:pt x="144" y="86"/>
                      <a:pt x="144" y="86"/>
                    </a:cubicBezTo>
                    <a:cubicBezTo>
                      <a:pt x="144" y="86"/>
                      <a:pt x="144" y="86"/>
                      <a:pt x="144" y="86"/>
                    </a:cubicBezTo>
                    <a:cubicBezTo>
                      <a:pt x="144" y="86"/>
                      <a:pt x="144" y="86"/>
                      <a:pt x="144" y="86"/>
                    </a:cubicBezTo>
                    <a:cubicBezTo>
                      <a:pt x="144" y="86"/>
                      <a:pt x="144" y="86"/>
                      <a:pt x="144" y="86"/>
                    </a:cubicBezTo>
                    <a:cubicBezTo>
                      <a:pt x="143" y="86"/>
                      <a:pt x="143" y="86"/>
                      <a:pt x="143" y="86"/>
                    </a:cubicBezTo>
                    <a:cubicBezTo>
                      <a:pt x="143" y="86"/>
                      <a:pt x="143" y="86"/>
                      <a:pt x="143" y="86"/>
                    </a:cubicBezTo>
                    <a:cubicBezTo>
                      <a:pt x="143" y="87"/>
                      <a:pt x="143" y="87"/>
                      <a:pt x="143" y="87"/>
                    </a:cubicBezTo>
                    <a:cubicBezTo>
                      <a:pt x="143" y="87"/>
                      <a:pt x="143" y="87"/>
                      <a:pt x="143" y="87"/>
                    </a:cubicBezTo>
                    <a:cubicBezTo>
                      <a:pt x="143" y="87"/>
                      <a:pt x="143" y="87"/>
                      <a:pt x="143" y="87"/>
                    </a:cubicBezTo>
                    <a:cubicBezTo>
                      <a:pt x="143" y="87"/>
                      <a:pt x="143" y="87"/>
                      <a:pt x="143" y="87"/>
                    </a:cubicBezTo>
                    <a:cubicBezTo>
                      <a:pt x="143" y="87"/>
                      <a:pt x="143" y="87"/>
                      <a:pt x="143" y="87"/>
                    </a:cubicBezTo>
                    <a:cubicBezTo>
                      <a:pt x="143" y="87"/>
                      <a:pt x="143" y="87"/>
                      <a:pt x="143" y="87"/>
                    </a:cubicBezTo>
                    <a:cubicBezTo>
                      <a:pt x="143" y="87"/>
                      <a:pt x="143" y="87"/>
                      <a:pt x="143" y="87"/>
                    </a:cubicBezTo>
                    <a:cubicBezTo>
                      <a:pt x="143" y="88"/>
                      <a:pt x="143" y="88"/>
                      <a:pt x="143" y="88"/>
                    </a:cubicBezTo>
                    <a:cubicBezTo>
                      <a:pt x="143" y="88"/>
                      <a:pt x="143" y="88"/>
                      <a:pt x="143" y="88"/>
                    </a:cubicBezTo>
                    <a:cubicBezTo>
                      <a:pt x="143" y="88"/>
                      <a:pt x="143" y="88"/>
                      <a:pt x="143" y="88"/>
                    </a:cubicBezTo>
                    <a:cubicBezTo>
                      <a:pt x="143" y="88"/>
                      <a:pt x="143" y="88"/>
                      <a:pt x="143" y="88"/>
                    </a:cubicBezTo>
                    <a:cubicBezTo>
                      <a:pt x="143" y="88"/>
                      <a:pt x="143" y="88"/>
                      <a:pt x="143" y="88"/>
                    </a:cubicBezTo>
                    <a:cubicBezTo>
                      <a:pt x="143" y="88"/>
                      <a:pt x="143" y="88"/>
                      <a:pt x="143" y="88"/>
                    </a:cubicBezTo>
                    <a:cubicBezTo>
                      <a:pt x="143" y="88"/>
                      <a:pt x="143" y="88"/>
                      <a:pt x="143" y="88"/>
                    </a:cubicBezTo>
                    <a:cubicBezTo>
                      <a:pt x="143" y="89"/>
                      <a:pt x="143" y="89"/>
                      <a:pt x="143" y="89"/>
                    </a:cubicBezTo>
                    <a:cubicBezTo>
                      <a:pt x="143" y="89"/>
                      <a:pt x="143" y="89"/>
                      <a:pt x="143" y="89"/>
                    </a:cubicBezTo>
                    <a:cubicBezTo>
                      <a:pt x="143" y="89"/>
                      <a:pt x="143" y="89"/>
                      <a:pt x="143" y="89"/>
                    </a:cubicBezTo>
                    <a:cubicBezTo>
                      <a:pt x="143" y="89"/>
                      <a:pt x="143" y="89"/>
                      <a:pt x="143" y="89"/>
                    </a:cubicBezTo>
                    <a:cubicBezTo>
                      <a:pt x="143" y="89"/>
                      <a:pt x="143" y="89"/>
                      <a:pt x="143" y="89"/>
                    </a:cubicBezTo>
                    <a:cubicBezTo>
                      <a:pt x="143" y="89"/>
                      <a:pt x="143" y="89"/>
                      <a:pt x="143" y="89"/>
                    </a:cubicBezTo>
                    <a:cubicBezTo>
                      <a:pt x="143" y="90"/>
                      <a:pt x="143" y="90"/>
                      <a:pt x="143" y="90"/>
                    </a:cubicBezTo>
                    <a:cubicBezTo>
                      <a:pt x="143" y="90"/>
                      <a:pt x="143" y="90"/>
                      <a:pt x="143" y="90"/>
                    </a:cubicBezTo>
                    <a:cubicBezTo>
                      <a:pt x="143" y="90"/>
                      <a:pt x="143" y="90"/>
                      <a:pt x="143" y="90"/>
                    </a:cubicBezTo>
                    <a:cubicBezTo>
                      <a:pt x="142" y="90"/>
                      <a:pt x="142" y="90"/>
                      <a:pt x="142" y="90"/>
                    </a:cubicBezTo>
                    <a:cubicBezTo>
                      <a:pt x="141" y="90"/>
                      <a:pt x="141" y="90"/>
                      <a:pt x="141" y="90"/>
                    </a:cubicBezTo>
                    <a:cubicBezTo>
                      <a:pt x="141" y="90"/>
                      <a:pt x="141" y="90"/>
                      <a:pt x="141" y="90"/>
                    </a:cubicBezTo>
                    <a:cubicBezTo>
                      <a:pt x="141" y="90"/>
                      <a:pt x="141" y="90"/>
                      <a:pt x="141" y="90"/>
                    </a:cubicBezTo>
                    <a:cubicBezTo>
                      <a:pt x="141" y="90"/>
                      <a:pt x="141" y="90"/>
                      <a:pt x="141" y="90"/>
                    </a:cubicBezTo>
                    <a:cubicBezTo>
                      <a:pt x="141" y="90"/>
                      <a:pt x="141" y="90"/>
                      <a:pt x="141" y="90"/>
                    </a:cubicBezTo>
                    <a:cubicBezTo>
                      <a:pt x="141" y="90"/>
                      <a:pt x="141" y="90"/>
                      <a:pt x="141" y="90"/>
                    </a:cubicBezTo>
                    <a:cubicBezTo>
                      <a:pt x="141" y="90"/>
                      <a:pt x="141" y="90"/>
                      <a:pt x="141" y="90"/>
                    </a:cubicBezTo>
                    <a:cubicBezTo>
                      <a:pt x="141" y="90"/>
                      <a:pt x="141" y="90"/>
                      <a:pt x="141" y="90"/>
                    </a:cubicBezTo>
                    <a:cubicBezTo>
                      <a:pt x="141" y="90"/>
                      <a:pt x="141" y="90"/>
                      <a:pt x="141" y="90"/>
                    </a:cubicBezTo>
                    <a:cubicBezTo>
                      <a:pt x="141" y="90"/>
                      <a:pt x="141" y="90"/>
                      <a:pt x="141" y="90"/>
                    </a:cubicBezTo>
                    <a:cubicBezTo>
                      <a:pt x="141" y="90"/>
                      <a:pt x="141" y="90"/>
                      <a:pt x="141" y="90"/>
                    </a:cubicBezTo>
                    <a:cubicBezTo>
                      <a:pt x="141" y="90"/>
                      <a:pt x="141" y="90"/>
                      <a:pt x="141" y="90"/>
                    </a:cubicBezTo>
                    <a:cubicBezTo>
                      <a:pt x="141" y="90"/>
                      <a:pt x="141" y="90"/>
                      <a:pt x="141" y="90"/>
                    </a:cubicBezTo>
                    <a:cubicBezTo>
                      <a:pt x="141" y="90"/>
                      <a:pt x="141" y="90"/>
                      <a:pt x="141" y="90"/>
                    </a:cubicBezTo>
                    <a:cubicBezTo>
                      <a:pt x="141" y="90"/>
                      <a:pt x="141" y="90"/>
                      <a:pt x="141" y="90"/>
                    </a:cubicBezTo>
                    <a:cubicBezTo>
                      <a:pt x="141" y="90"/>
                      <a:pt x="141" y="90"/>
                      <a:pt x="141" y="90"/>
                    </a:cubicBezTo>
                    <a:cubicBezTo>
                      <a:pt x="141" y="90"/>
                      <a:pt x="141" y="90"/>
                      <a:pt x="141" y="90"/>
                    </a:cubicBezTo>
                    <a:cubicBezTo>
                      <a:pt x="141" y="91"/>
                      <a:pt x="141" y="91"/>
                      <a:pt x="141" y="91"/>
                    </a:cubicBezTo>
                    <a:cubicBezTo>
                      <a:pt x="141" y="91"/>
                      <a:pt x="141" y="91"/>
                      <a:pt x="141" y="91"/>
                    </a:cubicBezTo>
                    <a:cubicBezTo>
                      <a:pt x="141" y="91"/>
                      <a:pt x="141" y="91"/>
                      <a:pt x="141" y="91"/>
                    </a:cubicBezTo>
                    <a:cubicBezTo>
                      <a:pt x="141" y="91"/>
                      <a:pt x="141" y="91"/>
                      <a:pt x="141" y="91"/>
                    </a:cubicBezTo>
                    <a:cubicBezTo>
                      <a:pt x="141" y="91"/>
                      <a:pt x="141" y="91"/>
                      <a:pt x="141" y="91"/>
                    </a:cubicBezTo>
                    <a:cubicBezTo>
                      <a:pt x="140" y="91"/>
                      <a:pt x="140" y="91"/>
                      <a:pt x="140" y="91"/>
                    </a:cubicBezTo>
                    <a:cubicBezTo>
                      <a:pt x="140" y="91"/>
                      <a:pt x="140" y="91"/>
                      <a:pt x="140" y="91"/>
                    </a:cubicBezTo>
                    <a:cubicBezTo>
                      <a:pt x="140" y="91"/>
                      <a:pt x="140" y="91"/>
                      <a:pt x="140" y="91"/>
                    </a:cubicBezTo>
                    <a:cubicBezTo>
                      <a:pt x="140" y="91"/>
                      <a:pt x="140" y="91"/>
                      <a:pt x="140" y="91"/>
                    </a:cubicBezTo>
                    <a:cubicBezTo>
                      <a:pt x="140" y="91"/>
                      <a:pt x="140" y="91"/>
                      <a:pt x="140" y="91"/>
                    </a:cubicBezTo>
                    <a:cubicBezTo>
                      <a:pt x="140" y="91"/>
                      <a:pt x="140" y="91"/>
                      <a:pt x="140" y="91"/>
                    </a:cubicBezTo>
                    <a:cubicBezTo>
                      <a:pt x="139" y="91"/>
                      <a:pt x="139" y="91"/>
                      <a:pt x="139" y="91"/>
                    </a:cubicBezTo>
                    <a:cubicBezTo>
                      <a:pt x="139" y="91"/>
                      <a:pt x="139" y="91"/>
                      <a:pt x="139" y="91"/>
                    </a:cubicBezTo>
                    <a:cubicBezTo>
                      <a:pt x="139" y="91"/>
                      <a:pt x="139" y="91"/>
                      <a:pt x="139" y="91"/>
                    </a:cubicBezTo>
                    <a:cubicBezTo>
                      <a:pt x="139" y="91"/>
                      <a:pt x="139" y="91"/>
                      <a:pt x="139" y="91"/>
                    </a:cubicBezTo>
                    <a:cubicBezTo>
                      <a:pt x="139" y="91"/>
                      <a:pt x="139" y="91"/>
                      <a:pt x="139" y="91"/>
                    </a:cubicBezTo>
                    <a:cubicBezTo>
                      <a:pt x="139" y="91"/>
                      <a:pt x="139" y="91"/>
                      <a:pt x="139" y="91"/>
                    </a:cubicBezTo>
                    <a:cubicBezTo>
                      <a:pt x="139" y="92"/>
                      <a:pt x="139" y="92"/>
                      <a:pt x="139" y="92"/>
                    </a:cubicBezTo>
                    <a:cubicBezTo>
                      <a:pt x="139" y="92"/>
                      <a:pt x="139" y="92"/>
                      <a:pt x="139" y="92"/>
                    </a:cubicBezTo>
                    <a:cubicBezTo>
                      <a:pt x="139" y="92"/>
                      <a:pt x="139" y="92"/>
                      <a:pt x="139" y="92"/>
                    </a:cubicBezTo>
                    <a:cubicBezTo>
                      <a:pt x="139" y="92"/>
                      <a:pt x="139" y="92"/>
                      <a:pt x="139" y="92"/>
                    </a:cubicBezTo>
                    <a:cubicBezTo>
                      <a:pt x="139" y="91"/>
                      <a:pt x="139" y="91"/>
                      <a:pt x="139" y="91"/>
                    </a:cubicBezTo>
                    <a:cubicBezTo>
                      <a:pt x="138" y="91"/>
                      <a:pt x="138" y="91"/>
                      <a:pt x="138" y="91"/>
                    </a:cubicBezTo>
                    <a:cubicBezTo>
                      <a:pt x="138" y="91"/>
                      <a:pt x="138" y="91"/>
                      <a:pt x="138" y="91"/>
                    </a:cubicBezTo>
                    <a:cubicBezTo>
                      <a:pt x="138" y="92"/>
                      <a:pt x="138" y="92"/>
                      <a:pt x="138" y="92"/>
                    </a:cubicBezTo>
                    <a:cubicBezTo>
                      <a:pt x="138" y="91"/>
                      <a:pt x="138" y="91"/>
                      <a:pt x="138" y="91"/>
                    </a:cubicBezTo>
                    <a:cubicBezTo>
                      <a:pt x="138" y="91"/>
                      <a:pt x="138" y="91"/>
                      <a:pt x="138" y="91"/>
                    </a:cubicBezTo>
                    <a:cubicBezTo>
                      <a:pt x="138" y="92"/>
                      <a:pt x="138" y="92"/>
                      <a:pt x="138" y="92"/>
                    </a:cubicBezTo>
                    <a:cubicBezTo>
                      <a:pt x="138" y="92"/>
                      <a:pt x="138" y="92"/>
                      <a:pt x="138" y="92"/>
                    </a:cubicBezTo>
                    <a:cubicBezTo>
                      <a:pt x="138" y="92"/>
                      <a:pt x="138" y="92"/>
                      <a:pt x="138" y="92"/>
                    </a:cubicBezTo>
                    <a:cubicBezTo>
                      <a:pt x="137" y="92"/>
                      <a:pt x="137" y="92"/>
                      <a:pt x="137" y="92"/>
                    </a:cubicBezTo>
                    <a:cubicBezTo>
                      <a:pt x="137" y="92"/>
                      <a:pt x="137" y="92"/>
                      <a:pt x="137" y="92"/>
                    </a:cubicBezTo>
                    <a:cubicBezTo>
                      <a:pt x="137" y="92"/>
                      <a:pt x="137" y="92"/>
                      <a:pt x="137" y="92"/>
                    </a:cubicBezTo>
                    <a:cubicBezTo>
                      <a:pt x="137" y="91"/>
                      <a:pt x="137" y="91"/>
                      <a:pt x="137" y="91"/>
                    </a:cubicBezTo>
                    <a:cubicBezTo>
                      <a:pt x="137" y="91"/>
                      <a:pt x="137" y="91"/>
                      <a:pt x="137" y="91"/>
                    </a:cubicBezTo>
                    <a:cubicBezTo>
                      <a:pt x="137" y="91"/>
                      <a:pt x="137" y="91"/>
                      <a:pt x="137" y="91"/>
                    </a:cubicBezTo>
                    <a:cubicBezTo>
                      <a:pt x="137" y="92"/>
                      <a:pt x="137" y="92"/>
                      <a:pt x="137" y="92"/>
                    </a:cubicBezTo>
                    <a:cubicBezTo>
                      <a:pt x="137" y="92"/>
                      <a:pt x="137" y="92"/>
                      <a:pt x="137" y="92"/>
                    </a:cubicBezTo>
                    <a:cubicBezTo>
                      <a:pt x="136" y="92"/>
                      <a:pt x="136" y="92"/>
                      <a:pt x="136" y="92"/>
                    </a:cubicBezTo>
                    <a:cubicBezTo>
                      <a:pt x="136" y="92"/>
                      <a:pt x="136" y="92"/>
                      <a:pt x="136" y="92"/>
                    </a:cubicBezTo>
                    <a:cubicBezTo>
                      <a:pt x="136" y="92"/>
                      <a:pt x="136" y="92"/>
                      <a:pt x="136" y="92"/>
                    </a:cubicBezTo>
                    <a:cubicBezTo>
                      <a:pt x="136" y="92"/>
                      <a:pt x="136" y="92"/>
                      <a:pt x="136" y="92"/>
                    </a:cubicBezTo>
                    <a:cubicBezTo>
                      <a:pt x="136" y="92"/>
                      <a:pt x="136" y="92"/>
                      <a:pt x="136" y="92"/>
                    </a:cubicBezTo>
                    <a:cubicBezTo>
                      <a:pt x="136" y="92"/>
                      <a:pt x="136" y="92"/>
                      <a:pt x="136" y="92"/>
                    </a:cubicBezTo>
                    <a:cubicBezTo>
                      <a:pt x="136" y="92"/>
                      <a:pt x="136" y="92"/>
                      <a:pt x="136" y="92"/>
                    </a:cubicBezTo>
                    <a:cubicBezTo>
                      <a:pt x="136" y="92"/>
                      <a:pt x="136" y="92"/>
                      <a:pt x="136" y="92"/>
                    </a:cubicBezTo>
                    <a:cubicBezTo>
                      <a:pt x="135" y="92"/>
                      <a:pt x="135" y="92"/>
                      <a:pt x="135" y="92"/>
                    </a:cubicBezTo>
                    <a:cubicBezTo>
                      <a:pt x="135" y="93"/>
                      <a:pt x="135" y="93"/>
                      <a:pt x="135" y="93"/>
                    </a:cubicBezTo>
                    <a:cubicBezTo>
                      <a:pt x="135" y="93"/>
                      <a:pt x="135" y="93"/>
                      <a:pt x="135" y="93"/>
                    </a:cubicBezTo>
                    <a:cubicBezTo>
                      <a:pt x="135" y="93"/>
                      <a:pt x="135" y="93"/>
                      <a:pt x="135" y="93"/>
                    </a:cubicBezTo>
                    <a:cubicBezTo>
                      <a:pt x="135" y="93"/>
                      <a:pt x="135" y="93"/>
                      <a:pt x="135" y="93"/>
                    </a:cubicBezTo>
                    <a:cubicBezTo>
                      <a:pt x="135" y="93"/>
                      <a:pt x="135" y="93"/>
                      <a:pt x="135" y="93"/>
                    </a:cubicBezTo>
                    <a:cubicBezTo>
                      <a:pt x="135" y="93"/>
                      <a:pt x="135" y="93"/>
                      <a:pt x="135" y="93"/>
                    </a:cubicBezTo>
                    <a:cubicBezTo>
                      <a:pt x="135" y="93"/>
                      <a:pt x="135" y="93"/>
                      <a:pt x="135" y="93"/>
                    </a:cubicBezTo>
                    <a:cubicBezTo>
                      <a:pt x="135" y="93"/>
                      <a:pt x="135" y="93"/>
                      <a:pt x="135" y="93"/>
                    </a:cubicBezTo>
                    <a:cubicBezTo>
                      <a:pt x="135" y="93"/>
                      <a:pt x="135" y="93"/>
                      <a:pt x="135" y="93"/>
                    </a:cubicBezTo>
                    <a:cubicBezTo>
                      <a:pt x="135" y="94"/>
                      <a:pt x="135" y="94"/>
                      <a:pt x="135" y="94"/>
                    </a:cubicBezTo>
                    <a:cubicBezTo>
                      <a:pt x="135" y="94"/>
                      <a:pt x="135" y="94"/>
                      <a:pt x="135" y="94"/>
                    </a:cubicBezTo>
                    <a:cubicBezTo>
                      <a:pt x="135" y="94"/>
                      <a:pt x="135" y="94"/>
                      <a:pt x="135" y="94"/>
                    </a:cubicBezTo>
                    <a:cubicBezTo>
                      <a:pt x="134" y="94"/>
                      <a:pt x="134" y="94"/>
                      <a:pt x="134" y="94"/>
                    </a:cubicBezTo>
                    <a:cubicBezTo>
                      <a:pt x="134" y="94"/>
                      <a:pt x="134" y="94"/>
                      <a:pt x="134" y="94"/>
                    </a:cubicBezTo>
                    <a:cubicBezTo>
                      <a:pt x="134" y="94"/>
                      <a:pt x="134" y="94"/>
                      <a:pt x="134" y="94"/>
                    </a:cubicBezTo>
                    <a:cubicBezTo>
                      <a:pt x="134" y="94"/>
                      <a:pt x="134" y="94"/>
                      <a:pt x="134" y="94"/>
                    </a:cubicBezTo>
                    <a:cubicBezTo>
                      <a:pt x="134" y="94"/>
                      <a:pt x="134" y="94"/>
                      <a:pt x="134" y="94"/>
                    </a:cubicBezTo>
                    <a:cubicBezTo>
                      <a:pt x="134" y="94"/>
                      <a:pt x="134" y="94"/>
                      <a:pt x="134" y="94"/>
                    </a:cubicBezTo>
                    <a:cubicBezTo>
                      <a:pt x="134" y="95"/>
                      <a:pt x="134" y="95"/>
                      <a:pt x="134" y="95"/>
                    </a:cubicBezTo>
                    <a:cubicBezTo>
                      <a:pt x="134" y="95"/>
                      <a:pt x="134" y="95"/>
                      <a:pt x="134" y="95"/>
                    </a:cubicBezTo>
                    <a:cubicBezTo>
                      <a:pt x="134" y="95"/>
                      <a:pt x="134" y="95"/>
                      <a:pt x="134" y="95"/>
                    </a:cubicBezTo>
                    <a:cubicBezTo>
                      <a:pt x="134" y="95"/>
                      <a:pt x="134" y="95"/>
                      <a:pt x="134" y="95"/>
                    </a:cubicBezTo>
                    <a:cubicBezTo>
                      <a:pt x="135" y="95"/>
                      <a:pt x="135" y="95"/>
                      <a:pt x="135" y="95"/>
                    </a:cubicBezTo>
                    <a:cubicBezTo>
                      <a:pt x="135" y="95"/>
                      <a:pt x="135" y="95"/>
                      <a:pt x="135" y="95"/>
                    </a:cubicBezTo>
                    <a:cubicBezTo>
                      <a:pt x="135" y="95"/>
                      <a:pt x="135" y="95"/>
                      <a:pt x="135" y="95"/>
                    </a:cubicBezTo>
                    <a:cubicBezTo>
                      <a:pt x="135" y="95"/>
                      <a:pt x="135" y="95"/>
                      <a:pt x="135" y="95"/>
                    </a:cubicBezTo>
                    <a:cubicBezTo>
                      <a:pt x="135" y="95"/>
                      <a:pt x="135" y="95"/>
                      <a:pt x="135" y="95"/>
                    </a:cubicBezTo>
                    <a:cubicBezTo>
                      <a:pt x="135" y="95"/>
                      <a:pt x="135" y="95"/>
                      <a:pt x="135" y="95"/>
                    </a:cubicBezTo>
                    <a:cubicBezTo>
                      <a:pt x="135" y="95"/>
                      <a:pt x="135" y="95"/>
                      <a:pt x="135" y="95"/>
                    </a:cubicBezTo>
                    <a:cubicBezTo>
                      <a:pt x="135" y="95"/>
                      <a:pt x="135" y="95"/>
                      <a:pt x="135" y="95"/>
                    </a:cubicBezTo>
                    <a:cubicBezTo>
                      <a:pt x="135" y="95"/>
                      <a:pt x="135" y="95"/>
                      <a:pt x="135" y="95"/>
                    </a:cubicBezTo>
                    <a:cubicBezTo>
                      <a:pt x="135" y="95"/>
                      <a:pt x="135" y="95"/>
                      <a:pt x="135" y="95"/>
                    </a:cubicBezTo>
                    <a:cubicBezTo>
                      <a:pt x="135" y="94"/>
                      <a:pt x="135" y="94"/>
                      <a:pt x="135" y="94"/>
                    </a:cubicBezTo>
                    <a:cubicBezTo>
                      <a:pt x="135" y="95"/>
                      <a:pt x="135" y="95"/>
                      <a:pt x="135" y="95"/>
                    </a:cubicBezTo>
                    <a:cubicBezTo>
                      <a:pt x="135" y="95"/>
                      <a:pt x="135" y="95"/>
                      <a:pt x="135" y="95"/>
                    </a:cubicBezTo>
                    <a:cubicBezTo>
                      <a:pt x="136" y="95"/>
                      <a:pt x="136" y="95"/>
                      <a:pt x="136" y="95"/>
                    </a:cubicBezTo>
                    <a:cubicBezTo>
                      <a:pt x="135" y="95"/>
                      <a:pt x="135" y="95"/>
                      <a:pt x="135" y="95"/>
                    </a:cubicBezTo>
                    <a:cubicBezTo>
                      <a:pt x="136" y="95"/>
                      <a:pt x="136" y="95"/>
                      <a:pt x="136" y="95"/>
                    </a:cubicBezTo>
                    <a:cubicBezTo>
                      <a:pt x="135" y="96"/>
                      <a:pt x="135" y="96"/>
                      <a:pt x="135" y="96"/>
                    </a:cubicBezTo>
                    <a:cubicBezTo>
                      <a:pt x="136" y="96"/>
                      <a:pt x="136" y="96"/>
                      <a:pt x="136" y="96"/>
                    </a:cubicBezTo>
                    <a:cubicBezTo>
                      <a:pt x="136" y="96"/>
                      <a:pt x="136" y="96"/>
                      <a:pt x="136" y="96"/>
                    </a:cubicBezTo>
                    <a:cubicBezTo>
                      <a:pt x="136" y="96"/>
                      <a:pt x="136" y="96"/>
                      <a:pt x="136" y="96"/>
                    </a:cubicBezTo>
                    <a:cubicBezTo>
                      <a:pt x="136" y="96"/>
                      <a:pt x="136" y="96"/>
                      <a:pt x="136" y="96"/>
                    </a:cubicBezTo>
                    <a:cubicBezTo>
                      <a:pt x="136" y="96"/>
                      <a:pt x="136" y="96"/>
                      <a:pt x="136" y="96"/>
                    </a:cubicBezTo>
                    <a:cubicBezTo>
                      <a:pt x="136" y="96"/>
                      <a:pt x="136" y="96"/>
                      <a:pt x="136" y="96"/>
                    </a:cubicBezTo>
                    <a:cubicBezTo>
                      <a:pt x="136" y="96"/>
                      <a:pt x="136" y="96"/>
                      <a:pt x="136" y="96"/>
                    </a:cubicBezTo>
                    <a:cubicBezTo>
                      <a:pt x="136" y="96"/>
                      <a:pt x="136" y="96"/>
                      <a:pt x="136" y="96"/>
                    </a:cubicBezTo>
                    <a:cubicBezTo>
                      <a:pt x="136" y="96"/>
                      <a:pt x="136" y="96"/>
                      <a:pt x="136" y="96"/>
                    </a:cubicBezTo>
                    <a:cubicBezTo>
                      <a:pt x="136" y="96"/>
                      <a:pt x="136" y="96"/>
                      <a:pt x="136" y="96"/>
                    </a:cubicBezTo>
                    <a:cubicBezTo>
                      <a:pt x="136" y="96"/>
                      <a:pt x="136" y="96"/>
                      <a:pt x="136" y="96"/>
                    </a:cubicBezTo>
                    <a:cubicBezTo>
                      <a:pt x="136" y="97"/>
                      <a:pt x="136" y="97"/>
                      <a:pt x="136" y="97"/>
                    </a:cubicBezTo>
                    <a:cubicBezTo>
                      <a:pt x="136" y="97"/>
                      <a:pt x="136" y="97"/>
                      <a:pt x="136" y="97"/>
                    </a:cubicBezTo>
                    <a:cubicBezTo>
                      <a:pt x="136" y="97"/>
                      <a:pt x="136" y="97"/>
                      <a:pt x="136" y="97"/>
                    </a:cubicBezTo>
                    <a:cubicBezTo>
                      <a:pt x="136" y="97"/>
                      <a:pt x="136" y="97"/>
                      <a:pt x="136" y="97"/>
                    </a:cubicBezTo>
                    <a:cubicBezTo>
                      <a:pt x="136" y="97"/>
                      <a:pt x="136" y="97"/>
                      <a:pt x="136" y="97"/>
                    </a:cubicBezTo>
                    <a:cubicBezTo>
                      <a:pt x="136" y="97"/>
                      <a:pt x="136" y="97"/>
                      <a:pt x="136" y="97"/>
                    </a:cubicBezTo>
                    <a:cubicBezTo>
                      <a:pt x="136" y="97"/>
                      <a:pt x="136" y="97"/>
                      <a:pt x="136" y="97"/>
                    </a:cubicBezTo>
                    <a:cubicBezTo>
                      <a:pt x="136" y="98"/>
                      <a:pt x="136" y="98"/>
                      <a:pt x="136" y="98"/>
                    </a:cubicBezTo>
                    <a:cubicBezTo>
                      <a:pt x="136" y="98"/>
                      <a:pt x="136" y="98"/>
                      <a:pt x="136" y="98"/>
                    </a:cubicBezTo>
                    <a:cubicBezTo>
                      <a:pt x="136" y="98"/>
                      <a:pt x="136" y="98"/>
                      <a:pt x="136" y="98"/>
                    </a:cubicBezTo>
                    <a:cubicBezTo>
                      <a:pt x="136" y="98"/>
                      <a:pt x="136" y="98"/>
                      <a:pt x="136" y="98"/>
                    </a:cubicBezTo>
                    <a:cubicBezTo>
                      <a:pt x="136" y="98"/>
                      <a:pt x="136" y="98"/>
                      <a:pt x="136" y="98"/>
                    </a:cubicBezTo>
                    <a:cubicBezTo>
                      <a:pt x="136" y="98"/>
                      <a:pt x="136" y="98"/>
                      <a:pt x="136" y="98"/>
                    </a:cubicBezTo>
                    <a:cubicBezTo>
                      <a:pt x="136" y="98"/>
                      <a:pt x="136" y="98"/>
                      <a:pt x="136" y="98"/>
                    </a:cubicBezTo>
                    <a:cubicBezTo>
                      <a:pt x="136" y="98"/>
                      <a:pt x="136" y="98"/>
                      <a:pt x="136" y="98"/>
                    </a:cubicBezTo>
                    <a:cubicBezTo>
                      <a:pt x="136" y="98"/>
                      <a:pt x="136" y="98"/>
                      <a:pt x="136" y="98"/>
                    </a:cubicBezTo>
                    <a:cubicBezTo>
                      <a:pt x="136" y="98"/>
                      <a:pt x="136" y="98"/>
                      <a:pt x="136" y="98"/>
                    </a:cubicBezTo>
                    <a:cubicBezTo>
                      <a:pt x="136" y="98"/>
                      <a:pt x="136" y="98"/>
                      <a:pt x="136" y="98"/>
                    </a:cubicBezTo>
                    <a:cubicBezTo>
                      <a:pt x="136" y="98"/>
                      <a:pt x="136" y="98"/>
                      <a:pt x="136" y="98"/>
                    </a:cubicBezTo>
                    <a:cubicBezTo>
                      <a:pt x="136" y="98"/>
                      <a:pt x="136" y="98"/>
                      <a:pt x="136" y="98"/>
                    </a:cubicBezTo>
                    <a:cubicBezTo>
                      <a:pt x="135" y="99"/>
                      <a:pt x="135" y="99"/>
                      <a:pt x="135" y="99"/>
                    </a:cubicBezTo>
                    <a:cubicBezTo>
                      <a:pt x="135" y="99"/>
                      <a:pt x="135" y="99"/>
                      <a:pt x="135" y="99"/>
                    </a:cubicBezTo>
                    <a:cubicBezTo>
                      <a:pt x="135" y="99"/>
                      <a:pt x="135" y="99"/>
                      <a:pt x="135" y="99"/>
                    </a:cubicBezTo>
                    <a:cubicBezTo>
                      <a:pt x="135" y="99"/>
                      <a:pt x="135" y="99"/>
                      <a:pt x="135" y="99"/>
                    </a:cubicBezTo>
                    <a:cubicBezTo>
                      <a:pt x="135" y="99"/>
                      <a:pt x="135" y="99"/>
                      <a:pt x="135" y="99"/>
                    </a:cubicBezTo>
                    <a:cubicBezTo>
                      <a:pt x="135" y="99"/>
                      <a:pt x="135" y="99"/>
                      <a:pt x="135" y="99"/>
                    </a:cubicBezTo>
                    <a:cubicBezTo>
                      <a:pt x="135" y="99"/>
                      <a:pt x="135" y="99"/>
                      <a:pt x="135" y="99"/>
                    </a:cubicBezTo>
                    <a:cubicBezTo>
                      <a:pt x="135" y="99"/>
                      <a:pt x="135" y="99"/>
                      <a:pt x="135" y="99"/>
                    </a:cubicBezTo>
                    <a:cubicBezTo>
                      <a:pt x="135" y="99"/>
                      <a:pt x="135" y="99"/>
                      <a:pt x="135" y="99"/>
                    </a:cubicBezTo>
                    <a:cubicBezTo>
                      <a:pt x="135" y="99"/>
                      <a:pt x="135" y="99"/>
                      <a:pt x="135" y="99"/>
                    </a:cubicBezTo>
                    <a:cubicBezTo>
                      <a:pt x="135" y="99"/>
                      <a:pt x="135" y="99"/>
                      <a:pt x="135" y="99"/>
                    </a:cubicBezTo>
                    <a:cubicBezTo>
                      <a:pt x="135" y="99"/>
                      <a:pt x="135" y="99"/>
                      <a:pt x="135" y="99"/>
                    </a:cubicBezTo>
                    <a:cubicBezTo>
                      <a:pt x="135" y="100"/>
                      <a:pt x="135" y="100"/>
                      <a:pt x="135" y="100"/>
                    </a:cubicBezTo>
                    <a:cubicBezTo>
                      <a:pt x="135" y="100"/>
                      <a:pt x="135" y="100"/>
                      <a:pt x="135" y="100"/>
                    </a:cubicBezTo>
                    <a:cubicBezTo>
                      <a:pt x="135" y="100"/>
                      <a:pt x="135" y="100"/>
                      <a:pt x="135" y="100"/>
                    </a:cubicBezTo>
                    <a:cubicBezTo>
                      <a:pt x="135" y="100"/>
                      <a:pt x="135" y="100"/>
                      <a:pt x="135" y="100"/>
                    </a:cubicBezTo>
                    <a:cubicBezTo>
                      <a:pt x="135" y="100"/>
                      <a:pt x="135" y="100"/>
                      <a:pt x="135" y="100"/>
                    </a:cubicBezTo>
                    <a:cubicBezTo>
                      <a:pt x="135" y="100"/>
                      <a:pt x="135" y="100"/>
                      <a:pt x="135" y="100"/>
                    </a:cubicBezTo>
                    <a:cubicBezTo>
                      <a:pt x="135" y="100"/>
                      <a:pt x="135" y="100"/>
                      <a:pt x="135" y="100"/>
                    </a:cubicBezTo>
                    <a:cubicBezTo>
                      <a:pt x="135" y="100"/>
                      <a:pt x="135" y="100"/>
                      <a:pt x="135" y="100"/>
                    </a:cubicBezTo>
                    <a:cubicBezTo>
                      <a:pt x="135" y="100"/>
                      <a:pt x="135" y="100"/>
                      <a:pt x="135" y="100"/>
                    </a:cubicBezTo>
                    <a:cubicBezTo>
                      <a:pt x="135" y="100"/>
                      <a:pt x="135" y="100"/>
                      <a:pt x="135" y="100"/>
                    </a:cubicBezTo>
                    <a:cubicBezTo>
                      <a:pt x="135" y="100"/>
                      <a:pt x="135" y="100"/>
                      <a:pt x="135" y="100"/>
                    </a:cubicBezTo>
                    <a:cubicBezTo>
                      <a:pt x="135" y="100"/>
                      <a:pt x="135" y="100"/>
                      <a:pt x="135" y="100"/>
                    </a:cubicBezTo>
                    <a:cubicBezTo>
                      <a:pt x="135" y="101"/>
                      <a:pt x="135" y="101"/>
                      <a:pt x="135" y="101"/>
                    </a:cubicBezTo>
                    <a:cubicBezTo>
                      <a:pt x="135" y="101"/>
                      <a:pt x="135" y="101"/>
                      <a:pt x="135" y="101"/>
                    </a:cubicBezTo>
                    <a:cubicBezTo>
                      <a:pt x="135" y="101"/>
                      <a:pt x="135" y="101"/>
                      <a:pt x="135" y="101"/>
                    </a:cubicBezTo>
                    <a:cubicBezTo>
                      <a:pt x="136" y="101"/>
                      <a:pt x="136" y="101"/>
                      <a:pt x="136" y="101"/>
                    </a:cubicBezTo>
                    <a:cubicBezTo>
                      <a:pt x="136" y="101"/>
                      <a:pt x="136" y="101"/>
                      <a:pt x="136" y="101"/>
                    </a:cubicBezTo>
                    <a:cubicBezTo>
                      <a:pt x="136" y="102"/>
                      <a:pt x="136" y="102"/>
                      <a:pt x="136" y="102"/>
                    </a:cubicBezTo>
                    <a:cubicBezTo>
                      <a:pt x="136" y="102"/>
                      <a:pt x="136" y="102"/>
                      <a:pt x="136" y="102"/>
                    </a:cubicBezTo>
                    <a:cubicBezTo>
                      <a:pt x="136" y="102"/>
                      <a:pt x="136" y="102"/>
                      <a:pt x="136" y="102"/>
                    </a:cubicBezTo>
                    <a:cubicBezTo>
                      <a:pt x="136" y="102"/>
                      <a:pt x="136" y="102"/>
                      <a:pt x="136" y="102"/>
                    </a:cubicBezTo>
                    <a:cubicBezTo>
                      <a:pt x="136" y="102"/>
                      <a:pt x="136" y="102"/>
                      <a:pt x="136" y="102"/>
                    </a:cubicBezTo>
                    <a:cubicBezTo>
                      <a:pt x="136" y="102"/>
                      <a:pt x="136" y="102"/>
                      <a:pt x="136" y="102"/>
                    </a:cubicBezTo>
                    <a:cubicBezTo>
                      <a:pt x="136" y="102"/>
                      <a:pt x="136" y="102"/>
                      <a:pt x="136" y="102"/>
                    </a:cubicBezTo>
                    <a:cubicBezTo>
                      <a:pt x="136" y="102"/>
                      <a:pt x="136" y="102"/>
                      <a:pt x="136" y="102"/>
                    </a:cubicBezTo>
                    <a:cubicBezTo>
                      <a:pt x="136" y="102"/>
                      <a:pt x="136" y="102"/>
                      <a:pt x="136" y="102"/>
                    </a:cubicBezTo>
                    <a:cubicBezTo>
                      <a:pt x="136" y="102"/>
                      <a:pt x="136" y="102"/>
                      <a:pt x="136" y="102"/>
                    </a:cubicBezTo>
                    <a:cubicBezTo>
                      <a:pt x="136" y="102"/>
                      <a:pt x="136" y="102"/>
                      <a:pt x="136" y="102"/>
                    </a:cubicBezTo>
                    <a:cubicBezTo>
                      <a:pt x="136" y="103"/>
                      <a:pt x="136" y="103"/>
                      <a:pt x="136" y="103"/>
                    </a:cubicBezTo>
                    <a:cubicBezTo>
                      <a:pt x="136" y="103"/>
                      <a:pt x="136" y="103"/>
                      <a:pt x="136" y="103"/>
                    </a:cubicBezTo>
                    <a:cubicBezTo>
                      <a:pt x="136" y="103"/>
                      <a:pt x="136" y="103"/>
                      <a:pt x="136" y="103"/>
                    </a:cubicBezTo>
                    <a:cubicBezTo>
                      <a:pt x="136" y="103"/>
                      <a:pt x="136" y="103"/>
                      <a:pt x="136" y="103"/>
                    </a:cubicBezTo>
                    <a:cubicBezTo>
                      <a:pt x="136" y="103"/>
                      <a:pt x="136" y="103"/>
                      <a:pt x="136" y="103"/>
                    </a:cubicBezTo>
                    <a:cubicBezTo>
                      <a:pt x="136" y="104"/>
                      <a:pt x="136" y="104"/>
                      <a:pt x="136" y="104"/>
                    </a:cubicBezTo>
                    <a:cubicBezTo>
                      <a:pt x="136" y="104"/>
                      <a:pt x="136" y="104"/>
                      <a:pt x="136" y="104"/>
                    </a:cubicBezTo>
                    <a:cubicBezTo>
                      <a:pt x="136" y="104"/>
                      <a:pt x="136" y="104"/>
                      <a:pt x="136" y="104"/>
                    </a:cubicBezTo>
                    <a:cubicBezTo>
                      <a:pt x="136" y="104"/>
                      <a:pt x="136" y="104"/>
                      <a:pt x="136" y="104"/>
                    </a:cubicBezTo>
                    <a:cubicBezTo>
                      <a:pt x="136" y="104"/>
                      <a:pt x="136" y="104"/>
                      <a:pt x="136" y="104"/>
                    </a:cubicBezTo>
                    <a:cubicBezTo>
                      <a:pt x="136" y="104"/>
                      <a:pt x="136" y="104"/>
                      <a:pt x="136" y="104"/>
                    </a:cubicBezTo>
                    <a:cubicBezTo>
                      <a:pt x="136" y="104"/>
                      <a:pt x="136" y="104"/>
                      <a:pt x="136" y="104"/>
                    </a:cubicBezTo>
                    <a:cubicBezTo>
                      <a:pt x="136" y="105"/>
                      <a:pt x="136" y="105"/>
                      <a:pt x="136" y="105"/>
                    </a:cubicBezTo>
                    <a:cubicBezTo>
                      <a:pt x="136" y="105"/>
                      <a:pt x="136" y="105"/>
                      <a:pt x="136" y="105"/>
                    </a:cubicBezTo>
                    <a:cubicBezTo>
                      <a:pt x="136" y="105"/>
                      <a:pt x="136" y="105"/>
                      <a:pt x="136" y="105"/>
                    </a:cubicBezTo>
                    <a:cubicBezTo>
                      <a:pt x="136" y="105"/>
                      <a:pt x="136" y="105"/>
                      <a:pt x="136" y="105"/>
                    </a:cubicBezTo>
                    <a:cubicBezTo>
                      <a:pt x="136" y="105"/>
                      <a:pt x="136" y="105"/>
                      <a:pt x="136" y="105"/>
                    </a:cubicBezTo>
                    <a:cubicBezTo>
                      <a:pt x="136" y="105"/>
                      <a:pt x="136" y="105"/>
                      <a:pt x="136" y="105"/>
                    </a:cubicBezTo>
                    <a:cubicBezTo>
                      <a:pt x="137" y="105"/>
                      <a:pt x="137" y="105"/>
                      <a:pt x="137" y="105"/>
                    </a:cubicBezTo>
                    <a:cubicBezTo>
                      <a:pt x="137" y="105"/>
                      <a:pt x="137" y="105"/>
                      <a:pt x="137" y="105"/>
                    </a:cubicBezTo>
                    <a:cubicBezTo>
                      <a:pt x="137" y="105"/>
                      <a:pt x="137" y="105"/>
                      <a:pt x="137" y="105"/>
                    </a:cubicBezTo>
                    <a:cubicBezTo>
                      <a:pt x="137" y="106"/>
                      <a:pt x="137" y="106"/>
                      <a:pt x="137" y="106"/>
                    </a:cubicBezTo>
                    <a:cubicBezTo>
                      <a:pt x="137" y="106"/>
                      <a:pt x="137" y="106"/>
                      <a:pt x="137" y="106"/>
                    </a:cubicBezTo>
                    <a:cubicBezTo>
                      <a:pt x="137" y="106"/>
                      <a:pt x="137" y="106"/>
                      <a:pt x="137" y="106"/>
                    </a:cubicBezTo>
                    <a:cubicBezTo>
                      <a:pt x="137" y="106"/>
                      <a:pt x="137" y="106"/>
                      <a:pt x="137" y="106"/>
                    </a:cubicBezTo>
                    <a:cubicBezTo>
                      <a:pt x="137" y="106"/>
                      <a:pt x="137" y="106"/>
                      <a:pt x="137" y="106"/>
                    </a:cubicBezTo>
                    <a:cubicBezTo>
                      <a:pt x="137" y="106"/>
                      <a:pt x="137" y="106"/>
                      <a:pt x="137" y="106"/>
                    </a:cubicBezTo>
                    <a:cubicBezTo>
                      <a:pt x="137" y="106"/>
                      <a:pt x="137" y="106"/>
                      <a:pt x="137" y="106"/>
                    </a:cubicBezTo>
                    <a:cubicBezTo>
                      <a:pt x="137" y="107"/>
                      <a:pt x="137" y="107"/>
                      <a:pt x="137" y="107"/>
                    </a:cubicBezTo>
                    <a:cubicBezTo>
                      <a:pt x="137" y="107"/>
                      <a:pt x="137" y="107"/>
                      <a:pt x="137" y="107"/>
                    </a:cubicBezTo>
                    <a:cubicBezTo>
                      <a:pt x="137" y="107"/>
                      <a:pt x="137" y="107"/>
                      <a:pt x="137" y="107"/>
                    </a:cubicBezTo>
                    <a:cubicBezTo>
                      <a:pt x="137" y="107"/>
                      <a:pt x="137" y="107"/>
                      <a:pt x="137" y="107"/>
                    </a:cubicBezTo>
                    <a:cubicBezTo>
                      <a:pt x="137" y="107"/>
                      <a:pt x="137" y="107"/>
                      <a:pt x="137" y="107"/>
                    </a:cubicBezTo>
                    <a:cubicBezTo>
                      <a:pt x="137" y="107"/>
                      <a:pt x="137" y="107"/>
                      <a:pt x="137" y="107"/>
                    </a:cubicBezTo>
                    <a:cubicBezTo>
                      <a:pt x="137" y="107"/>
                      <a:pt x="137" y="107"/>
                      <a:pt x="137" y="107"/>
                    </a:cubicBezTo>
                    <a:cubicBezTo>
                      <a:pt x="138" y="107"/>
                      <a:pt x="138" y="107"/>
                      <a:pt x="138" y="107"/>
                    </a:cubicBezTo>
                    <a:cubicBezTo>
                      <a:pt x="138" y="108"/>
                      <a:pt x="138" y="108"/>
                      <a:pt x="138" y="108"/>
                    </a:cubicBezTo>
                    <a:cubicBezTo>
                      <a:pt x="138" y="108"/>
                      <a:pt x="138" y="108"/>
                      <a:pt x="138" y="108"/>
                    </a:cubicBezTo>
                    <a:cubicBezTo>
                      <a:pt x="138" y="108"/>
                      <a:pt x="138" y="108"/>
                      <a:pt x="138" y="108"/>
                    </a:cubicBezTo>
                    <a:cubicBezTo>
                      <a:pt x="138" y="108"/>
                      <a:pt x="138" y="108"/>
                      <a:pt x="138" y="108"/>
                    </a:cubicBezTo>
                    <a:cubicBezTo>
                      <a:pt x="138" y="108"/>
                      <a:pt x="138" y="108"/>
                      <a:pt x="138" y="108"/>
                    </a:cubicBezTo>
                    <a:cubicBezTo>
                      <a:pt x="138" y="108"/>
                      <a:pt x="138" y="108"/>
                      <a:pt x="138" y="108"/>
                    </a:cubicBezTo>
                    <a:cubicBezTo>
                      <a:pt x="138" y="108"/>
                      <a:pt x="138" y="108"/>
                      <a:pt x="138" y="108"/>
                    </a:cubicBezTo>
                    <a:cubicBezTo>
                      <a:pt x="138" y="108"/>
                      <a:pt x="138" y="108"/>
                      <a:pt x="138" y="108"/>
                    </a:cubicBezTo>
                    <a:cubicBezTo>
                      <a:pt x="138" y="109"/>
                      <a:pt x="138" y="109"/>
                      <a:pt x="138" y="109"/>
                    </a:cubicBezTo>
                    <a:cubicBezTo>
                      <a:pt x="138" y="109"/>
                      <a:pt x="138" y="109"/>
                      <a:pt x="138" y="109"/>
                    </a:cubicBezTo>
                    <a:cubicBezTo>
                      <a:pt x="138" y="109"/>
                      <a:pt x="138" y="109"/>
                      <a:pt x="138" y="109"/>
                    </a:cubicBezTo>
                    <a:cubicBezTo>
                      <a:pt x="138" y="109"/>
                      <a:pt x="138" y="109"/>
                      <a:pt x="138" y="109"/>
                    </a:cubicBezTo>
                    <a:cubicBezTo>
                      <a:pt x="138" y="109"/>
                      <a:pt x="138" y="109"/>
                      <a:pt x="138" y="109"/>
                    </a:cubicBezTo>
                    <a:cubicBezTo>
                      <a:pt x="138" y="109"/>
                      <a:pt x="138" y="109"/>
                      <a:pt x="138" y="109"/>
                    </a:cubicBezTo>
                    <a:cubicBezTo>
                      <a:pt x="138" y="109"/>
                      <a:pt x="138" y="109"/>
                      <a:pt x="138" y="109"/>
                    </a:cubicBezTo>
                    <a:cubicBezTo>
                      <a:pt x="138" y="109"/>
                      <a:pt x="138" y="109"/>
                      <a:pt x="138" y="109"/>
                    </a:cubicBezTo>
                    <a:cubicBezTo>
                      <a:pt x="138" y="110"/>
                      <a:pt x="138" y="110"/>
                      <a:pt x="138" y="110"/>
                    </a:cubicBezTo>
                    <a:cubicBezTo>
                      <a:pt x="138" y="110"/>
                      <a:pt x="138" y="110"/>
                      <a:pt x="138" y="110"/>
                    </a:cubicBezTo>
                    <a:cubicBezTo>
                      <a:pt x="138" y="110"/>
                      <a:pt x="138" y="110"/>
                      <a:pt x="138" y="110"/>
                    </a:cubicBezTo>
                    <a:cubicBezTo>
                      <a:pt x="138" y="110"/>
                      <a:pt x="138" y="110"/>
                      <a:pt x="138" y="110"/>
                    </a:cubicBezTo>
                    <a:cubicBezTo>
                      <a:pt x="138" y="110"/>
                      <a:pt x="138" y="110"/>
                      <a:pt x="138" y="110"/>
                    </a:cubicBezTo>
                    <a:cubicBezTo>
                      <a:pt x="138" y="110"/>
                      <a:pt x="138" y="110"/>
                      <a:pt x="138" y="110"/>
                    </a:cubicBezTo>
                    <a:cubicBezTo>
                      <a:pt x="138" y="110"/>
                      <a:pt x="138" y="110"/>
                      <a:pt x="138" y="110"/>
                    </a:cubicBezTo>
                    <a:cubicBezTo>
                      <a:pt x="138" y="110"/>
                      <a:pt x="138" y="110"/>
                      <a:pt x="138" y="110"/>
                    </a:cubicBezTo>
                    <a:cubicBezTo>
                      <a:pt x="138" y="110"/>
                      <a:pt x="138" y="110"/>
                      <a:pt x="138" y="110"/>
                    </a:cubicBezTo>
                    <a:cubicBezTo>
                      <a:pt x="138" y="111"/>
                      <a:pt x="138" y="111"/>
                      <a:pt x="138" y="111"/>
                    </a:cubicBezTo>
                    <a:cubicBezTo>
                      <a:pt x="138" y="111"/>
                      <a:pt x="138" y="111"/>
                      <a:pt x="138" y="111"/>
                    </a:cubicBezTo>
                    <a:cubicBezTo>
                      <a:pt x="138" y="111"/>
                      <a:pt x="138" y="111"/>
                      <a:pt x="138" y="111"/>
                    </a:cubicBezTo>
                    <a:cubicBezTo>
                      <a:pt x="138" y="111"/>
                      <a:pt x="138" y="111"/>
                      <a:pt x="138" y="111"/>
                    </a:cubicBezTo>
                    <a:cubicBezTo>
                      <a:pt x="138" y="111"/>
                      <a:pt x="138" y="111"/>
                      <a:pt x="138" y="111"/>
                    </a:cubicBezTo>
                    <a:cubicBezTo>
                      <a:pt x="138" y="111"/>
                      <a:pt x="138" y="111"/>
                      <a:pt x="138" y="111"/>
                    </a:cubicBezTo>
                    <a:cubicBezTo>
                      <a:pt x="138" y="111"/>
                      <a:pt x="138" y="111"/>
                      <a:pt x="138" y="111"/>
                    </a:cubicBezTo>
                    <a:cubicBezTo>
                      <a:pt x="138" y="111"/>
                      <a:pt x="138" y="111"/>
                      <a:pt x="138" y="111"/>
                    </a:cubicBezTo>
                    <a:cubicBezTo>
                      <a:pt x="138" y="112"/>
                      <a:pt x="138" y="112"/>
                      <a:pt x="138" y="112"/>
                    </a:cubicBezTo>
                    <a:cubicBezTo>
                      <a:pt x="137" y="112"/>
                      <a:pt x="137" y="112"/>
                      <a:pt x="137" y="112"/>
                    </a:cubicBezTo>
                    <a:cubicBezTo>
                      <a:pt x="138" y="112"/>
                      <a:pt x="138" y="112"/>
                      <a:pt x="138" y="112"/>
                    </a:cubicBezTo>
                    <a:cubicBezTo>
                      <a:pt x="137" y="112"/>
                      <a:pt x="137" y="112"/>
                      <a:pt x="137" y="112"/>
                    </a:cubicBezTo>
                    <a:cubicBezTo>
                      <a:pt x="137" y="112"/>
                      <a:pt x="137" y="112"/>
                      <a:pt x="137" y="112"/>
                    </a:cubicBezTo>
                    <a:cubicBezTo>
                      <a:pt x="137" y="112"/>
                      <a:pt x="137" y="112"/>
                      <a:pt x="137" y="112"/>
                    </a:cubicBezTo>
                    <a:cubicBezTo>
                      <a:pt x="137" y="112"/>
                      <a:pt x="137" y="112"/>
                      <a:pt x="137" y="112"/>
                    </a:cubicBezTo>
                    <a:cubicBezTo>
                      <a:pt x="137" y="113"/>
                      <a:pt x="137" y="113"/>
                      <a:pt x="137" y="113"/>
                    </a:cubicBezTo>
                    <a:cubicBezTo>
                      <a:pt x="137" y="113"/>
                      <a:pt x="137" y="113"/>
                      <a:pt x="137" y="113"/>
                    </a:cubicBezTo>
                    <a:cubicBezTo>
                      <a:pt x="137" y="113"/>
                      <a:pt x="137" y="113"/>
                      <a:pt x="137" y="113"/>
                    </a:cubicBezTo>
                    <a:cubicBezTo>
                      <a:pt x="136" y="113"/>
                      <a:pt x="136" y="113"/>
                      <a:pt x="136" y="113"/>
                    </a:cubicBezTo>
                    <a:cubicBezTo>
                      <a:pt x="136" y="113"/>
                      <a:pt x="136" y="113"/>
                      <a:pt x="136" y="113"/>
                    </a:cubicBezTo>
                    <a:cubicBezTo>
                      <a:pt x="136" y="113"/>
                      <a:pt x="136" y="113"/>
                      <a:pt x="136" y="113"/>
                    </a:cubicBezTo>
                    <a:cubicBezTo>
                      <a:pt x="136" y="113"/>
                      <a:pt x="136" y="113"/>
                      <a:pt x="136" y="113"/>
                    </a:cubicBezTo>
                    <a:cubicBezTo>
                      <a:pt x="136" y="113"/>
                      <a:pt x="136" y="113"/>
                      <a:pt x="136" y="113"/>
                    </a:cubicBezTo>
                    <a:cubicBezTo>
                      <a:pt x="136" y="113"/>
                      <a:pt x="136" y="113"/>
                      <a:pt x="136" y="113"/>
                    </a:cubicBezTo>
                    <a:cubicBezTo>
                      <a:pt x="136" y="113"/>
                      <a:pt x="136" y="113"/>
                      <a:pt x="136" y="113"/>
                    </a:cubicBezTo>
                    <a:cubicBezTo>
                      <a:pt x="136" y="113"/>
                      <a:pt x="136" y="113"/>
                      <a:pt x="136" y="113"/>
                    </a:cubicBezTo>
                    <a:cubicBezTo>
                      <a:pt x="136" y="113"/>
                      <a:pt x="136" y="113"/>
                      <a:pt x="136" y="113"/>
                    </a:cubicBezTo>
                    <a:cubicBezTo>
                      <a:pt x="136" y="114"/>
                      <a:pt x="136" y="114"/>
                      <a:pt x="136" y="114"/>
                    </a:cubicBezTo>
                    <a:cubicBezTo>
                      <a:pt x="136" y="114"/>
                      <a:pt x="136" y="114"/>
                      <a:pt x="136" y="114"/>
                    </a:cubicBezTo>
                    <a:cubicBezTo>
                      <a:pt x="136" y="114"/>
                      <a:pt x="136" y="114"/>
                      <a:pt x="136" y="114"/>
                    </a:cubicBezTo>
                    <a:cubicBezTo>
                      <a:pt x="136" y="114"/>
                      <a:pt x="136" y="114"/>
                      <a:pt x="136" y="114"/>
                    </a:cubicBezTo>
                    <a:cubicBezTo>
                      <a:pt x="136" y="114"/>
                      <a:pt x="136" y="114"/>
                      <a:pt x="136" y="114"/>
                    </a:cubicBezTo>
                    <a:cubicBezTo>
                      <a:pt x="136" y="114"/>
                      <a:pt x="136" y="114"/>
                      <a:pt x="136" y="114"/>
                    </a:cubicBezTo>
                    <a:cubicBezTo>
                      <a:pt x="136" y="114"/>
                      <a:pt x="136" y="114"/>
                      <a:pt x="136" y="114"/>
                    </a:cubicBezTo>
                    <a:cubicBezTo>
                      <a:pt x="136" y="114"/>
                      <a:pt x="136" y="114"/>
                      <a:pt x="136" y="114"/>
                    </a:cubicBezTo>
                    <a:cubicBezTo>
                      <a:pt x="136" y="114"/>
                      <a:pt x="136" y="114"/>
                      <a:pt x="136" y="114"/>
                    </a:cubicBezTo>
                    <a:cubicBezTo>
                      <a:pt x="136" y="115"/>
                      <a:pt x="136" y="115"/>
                      <a:pt x="136" y="115"/>
                    </a:cubicBezTo>
                    <a:cubicBezTo>
                      <a:pt x="136" y="115"/>
                      <a:pt x="136" y="115"/>
                      <a:pt x="136" y="115"/>
                    </a:cubicBezTo>
                    <a:cubicBezTo>
                      <a:pt x="136" y="115"/>
                      <a:pt x="136" y="115"/>
                      <a:pt x="136" y="115"/>
                    </a:cubicBezTo>
                    <a:cubicBezTo>
                      <a:pt x="136" y="115"/>
                      <a:pt x="136" y="115"/>
                      <a:pt x="136" y="115"/>
                    </a:cubicBezTo>
                    <a:cubicBezTo>
                      <a:pt x="136" y="116"/>
                      <a:pt x="136" y="116"/>
                      <a:pt x="136" y="116"/>
                    </a:cubicBezTo>
                    <a:cubicBezTo>
                      <a:pt x="136" y="116"/>
                      <a:pt x="136" y="116"/>
                      <a:pt x="136" y="116"/>
                    </a:cubicBezTo>
                    <a:cubicBezTo>
                      <a:pt x="136" y="116"/>
                      <a:pt x="136" y="116"/>
                      <a:pt x="136" y="116"/>
                    </a:cubicBezTo>
                    <a:cubicBezTo>
                      <a:pt x="136" y="116"/>
                      <a:pt x="136" y="116"/>
                      <a:pt x="136" y="116"/>
                    </a:cubicBezTo>
                    <a:cubicBezTo>
                      <a:pt x="135" y="116"/>
                      <a:pt x="135" y="116"/>
                      <a:pt x="135" y="116"/>
                    </a:cubicBezTo>
                    <a:cubicBezTo>
                      <a:pt x="135" y="116"/>
                      <a:pt x="135" y="116"/>
                      <a:pt x="135" y="116"/>
                    </a:cubicBezTo>
                    <a:cubicBezTo>
                      <a:pt x="135" y="116"/>
                      <a:pt x="135" y="116"/>
                      <a:pt x="135" y="116"/>
                    </a:cubicBezTo>
                    <a:cubicBezTo>
                      <a:pt x="136" y="117"/>
                      <a:pt x="136" y="117"/>
                      <a:pt x="136" y="117"/>
                    </a:cubicBezTo>
                    <a:cubicBezTo>
                      <a:pt x="135" y="117"/>
                      <a:pt x="135" y="117"/>
                      <a:pt x="135" y="117"/>
                    </a:cubicBezTo>
                    <a:cubicBezTo>
                      <a:pt x="135" y="117"/>
                      <a:pt x="135" y="117"/>
                      <a:pt x="135" y="117"/>
                    </a:cubicBezTo>
                    <a:cubicBezTo>
                      <a:pt x="135" y="117"/>
                      <a:pt x="135" y="117"/>
                      <a:pt x="135" y="117"/>
                    </a:cubicBezTo>
                    <a:cubicBezTo>
                      <a:pt x="135" y="117"/>
                      <a:pt x="135" y="117"/>
                      <a:pt x="135" y="117"/>
                    </a:cubicBezTo>
                    <a:cubicBezTo>
                      <a:pt x="135" y="117"/>
                      <a:pt x="135" y="117"/>
                      <a:pt x="135" y="117"/>
                    </a:cubicBezTo>
                    <a:cubicBezTo>
                      <a:pt x="135" y="118"/>
                      <a:pt x="135" y="118"/>
                      <a:pt x="135" y="118"/>
                    </a:cubicBezTo>
                    <a:cubicBezTo>
                      <a:pt x="135" y="118"/>
                      <a:pt x="135" y="118"/>
                      <a:pt x="135" y="118"/>
                    </a:cubicBezTo>
                    <a:cubicBezTo>
                      <a:pt x="135" y="118"/>
                      <a:pt x="135" y="118"/>
                      <a:pt x="135" y="118"/>
                    </a:cubicBezTo>
                    <a:cubicBezTo>
                      <a:pt x="135" y="118"/>
                      <a:pt x="135" y="118"/>
                      <a:pt x="135" y="118"/>
                    </a:cubicBezTo>
                    <a:cubicBezTo>
                      <a:pt x="135" y="118"/>
                      <a:pt x="135" y="118"/>
                      <a:pt x="135" y="118"/>
                    </a:cubicBezTo>
                    <a:cubicBezTo>
                      <a:pt x="135" y="118"/>
                      <a:pt x="135" y="118"/>
                      <a:pt x="135" y="118"/>
                    </a:cubicBezTo>
                    <a:cubicBezTo>
                      <a:pt x="135" y="118"/>
                      <a:pt x="135" y="118"/>
                      <a:pt x="135" y="118"/>
                    </a:cubicBezTo>
                    <a:cubicBezTo>
                      <a:pt x="135" y="118"/>
                      <a:pt x="135" y="118"/>
                      <a:pt x="135" y="118"/>
                    </a:cubicBezTo>
                    <a:cubicBezTo>
                      <a:pt x="135" y="118"/>
                      <a:pt x="135" y="118"/>
                      <a:pt x="135" y="118"/>
                    </a:cubicBezTo>
                    <a:cubicBezTo>
                      <a:pt x="135" y="119"/>
                      <a:pt x="135" y="119"/>
                      <a:pt x="135" y="119"/>
                    </a:cubicBezTo>
                    <a:cubicBezTo>
                      <a:pt x="135" y="119"/>
                      <a:pt x="135" y="119"/>
                      <a:pt x="135" y="119"/>
                    </a:cubicBezTo>
                    <a:cubicBezTo>
                      <a:pt x="135" y="119"/>
                      <a:pt x="135" y="119"/>
                      <a:pt x="135" y="119"/>
                    </a:cubicBezTo>
                    <a:cubicBezTo>
                      <a:pt x="135" y="119"/>
                      <a:pt x="135" y="119"/>
                      <a:pt x="135" y="119"/>
                    </a:cubicBezTo>
                    <a:cubicBezTo>
                      <a:pt x="135" y="119"/>
                      <a:pt x="135" y="119"/>
                      <a:pt x="135" y="119"/>
                    </a:cubicBezTo>
                    <a:cubicBezTo>
                      <a:pt x="135" y="120"/>
                      <a:pt x="135" y="120"/>
                      <a:pt x="135" y="120"/>
                    </a:cubicBezTo>
                    <a:cubicBezTo>
                      <a:pt x="135" y="120"/>
                      <a:pt x="135" y="120"/>
                      <a:pt x="135" y="120"/>
                    </a:cubicBezTo>
                    <a:cubicBezTo>
                      <a:pt x="135" y="120"/>
                      <a:pt x="135" y="120"/>
                      <a:pt x="135" y="120"/>
                    </a:cubicBezTo>
                    <a:cubicBezTo>
                      <a:pt x="134" y="120"/>
                      <a:pt x="134" y="120"/>
                      <a:pt x="134" y="120"/>
                    </a:cubicBezTo>
                    <a:cubicBezTo>
                      <a:pt x="134" y="120"/>
                      <a:pt x="134" y="120"/>
                      <a:pt x="134" y="120"/>
                    </a:cubicBezTo>
                    <a:cubicBezTo>
                      <a:pt x="134" y="120"/>
                      <a:pt x="134" y="120"/>
                      <a:pt x="134" y="120"/>
                    </a:cubicBezTo>
                    <a:cubicBezTo>
                      <a:pt x="134" y="121"/>
                      <a:pt x="134" y="121"/>
                      <a:pt x="134" y="121"/>
                    </a:cubicBezTo>
                    <a:cubicBezTo>
                      <a:pt x="134" y="121"/>
                      <a:pt x="134" y="121"/>
                      <a:pt x="134" y="121"/>
                    </a:cubicBezTo>
                    <a:cubicBezTo>
                      <a:pt x="135" y="121"/>
                      <a:pt x="135" y="121"/>
                      <a:pt x="135" y="121"/>
                    </a:cubicBezTo>
                    <a:cubicBezTo>
                      <a:pt x="135" y="121"/>
                      <a:pt x="135" y="121"/>
                      <a:pt x="135" y="121"/>
                    </a:cubicBezTo>
                    <a:cubicBezTo>
                      <a:pt x="135" y="121"/>
                      <a:pt x="135" y="121"/>
                      <a:pt x="135" y="121"/>
                    </a:cubicBezTo>
                    <a:cubicBezTo>
                      <a:pt x="135" y="121"/>
                      <a:pt x="135" y="121"/>
                      <a:pt x="135" y="121"/>
                    </a:cubicBezTo>
                    <a:cubicBezTo>
                      <a:pt x="135" y="121"/>
                      <a:pt x="135" y="121"/>
                      <a:pt x="135" y="121"/>
                    </a:cubicBezTo>
                    <a:cubicBezTo>
                      <a:pt x="135" y="121"/>
                      <a:pt x="135" y="121"/>
                      <a:pt x="135" y="121"/>
                    </a:cubicBezTo>
                    <a:cubicBezTo>
                      <a:pt x="135" y="121"/>
                      <a:pt x="135" y="121"/>
                      <a:pt x="135" y="121"/>
                    </a:cubicBezTo>
                    <a:cubicBezTo>
                      <a:pt x="135" y="120"/>
                      <a:pt x="135" y="120"/>
                      <a:pt x="135" y="120"/>
                    </a:cubicBezTo>
                    <a:cubicBezTo>
                      <a:pt x="135" y="120"/>
                      <a:pt x="135" y="120"/>
                      <a:pt x="135" y="120"/>
                    </a:cubicBezTo>
                    <a:cubicBezTo>
                      <a:pt x="135" y="120"/>
                      <a:pt x="135" y="120"/>
                      <a:pt x="135" y="120"/>
                    </a:cubicBezTo>
                    <a:cubicBezTo>
                      <a:pt x="135" y="120"/>
                      <a:pt x="135" y="120"/>
                      <a:pt x="135" y="120"/>
                    </a:cubicBezTo>
                    <a:cubicBezTo>
                      <a:pt x="135" y="120"/>
                      <a:pt x="135" y="120"/>
                      <a:pt x="135" y="120"/>
                    </a:cubicBezTo>
                    <a:cubicBezTo>
                      <a:pt x="135" y="120"/>
                      <a:pt x="135" y="120"/>
                      <a:pt x="135" y="120"/>
                    </a:cubicBezTo>
                    <a:cubicBezTo>
                      <a:pt x="135" y="120"/>
                      <a:pt x="135" y="120"/>
                      <a:pt x="135" y="120"/>
                    </a:cubicBezTo>
                    <a:cubicBezTo>
                      <a:pt x="135" y="120"/>
                      <a:pt x="135" y="120"/>
                      <a:pt x="135" y="120"/>
                    </a:cubicBezTo>
                    <a:cubicBezTo>
                      <a:pt x="135" y="120"/>
                      <a:pt x="135" y="120"/>
                      <a:pt x="135" y="120"/>
                    </a:cubicBezTo>
                    <a:cubicBezTo>
                      <a:pt x="135" y="120"/>
                      <a:pt x="135" y="120"/>
                      <a:pt x="135" y="120"/>
                    </a:cubicBezTo>
                    <a:cubicBezTo>
                      <a:pt x="135" y="119"/>
                      <a:pt x="135" y="119"/>
                      <a:pt x="135" y="119"/>
                    </a:cubicBezTo>
                    <a:cubicBezTo>
                      <a:pt x="135" y="119"/>
                      <a:pt x="135" y="119"/>
                      <a:pt x="135" y="119"/>
                    </a:cubicBezTo>
                    <a:cubicBezTo>
                      <a:pt x="136" y="119"/>
                      <a:pt x="136" y="119"/>
                      <a:pt x="136" y="119"/>
                    </a:cubicBezTo>
                    <a:cubicBezTo>
                      <a:pt x="136" y="119"/>
                      <a:pt x="136" y="119"/>
                      <a:pt x="136" y="119"/>
                    </a:cubicBezTo>
                    <a:cubicBezTo>
                      <a:pt x="136" y="119"/>
                      <a:pt x="136" y="119"/>
                      <a:pt x="136" y="119"/>
                    </a:cubicBezTo>
                    <a:cubicBezTo>
                      <a:pt x="136" y="119"/>
                      <a:pt x="136" y="119"/>
                      <a:pt x="136" y="119"/>
                    </a:cubicBezTo>
                    <a:cubicBezTo>
                      <a:pt x="136" y="119"/>
                      <a:pt x="136" y="119"/>
                      <a:pt x="136" y="119"/>
                    </a:cubicBezTo>
                    <a:cubicBezTo>
                      <a:pt x="136" y="118"/>
                      <a:pt x="136" y="118"/>
                      <a:pt x="136" y="118"/>
                    </a:cubicBezTo>
                    <a:cubicBezTo>
                      <a:pt x="136" y="118"/>
                      <a:pt x="136" y="118"/>
                      <a:pt x="136" y="118"/>
                    </a:cubicBezTo>
                    <a:cubicBezTo>
                      <a:pt x="136" y="118"/>
                      <a:pt x="136" y="118"/>
                      <a:pt x="136" y="118"/>
                    </a:cubicBezTo>
                    <a:cubicBezTo>
                      <a:pt x="136" y="118"/>
                      <a:pt x="136" y="118"/>
                      <a:pt x="136" y="118"/>
                    </a:cubicBezTo>
                    <a:cubicBezTo>
                      <a:pt x="136" y="118"/>
                      <a:pt x="136" y="118"/>
                      <a:pt x="136" y="118"/>
                    </a:cubicBezTo>
                    <a:cubicBezTo>
                      <a:pt x="136" y="118"/>
                      <a:pt x="136" y="118"/>
                      <a:pt x="136" y="118"/>
                    </a:cubicBezTo>
                    <a:cubicBezTo>
                      <a:pt x="136" y="117"/>
                      <a:pt x="136" y="117"/>
                      <a:pt x="136" y="117"/>
                    </a:cubicBezTo>
                    <a:cubicBezTo>
                      <a:pt x="136" y="117"/>
                      <a:pt x="136" y="117"/>
                      <a:pt x="136" y="117"/>
                    </a:cubicBezTo>
                    <a:cubicBezTo>
                      <a:pt x="136" y="117"/>
                      <a:pt x="136" y="117"/>
                      <a:pt x="136" y="117"/>
                    </a:cubicBezTo>
                    <a:cubicBezTo>
                      <a:pt x="137" y="117"/>
                      <a:pt x="137" y="117"/>
                      <a:pt x="137" y="117"/>
                    </a:cubicBezTo>
                    <a:cubicBezTo>
                      <a:pt x="136" y="117"/>
                      <a:pt x="136" y="117"/>
                      <a:pt x="136" y="117"/>
                    </a:cubicBezTo>
                    <a:cubicBezTo>
                      <a:pt x="137" y="117"/>
                      <a:pt x="137" y="117"/>
                      <a:pt x="137" y="117"/>
                    </a:cubicBezTo>
                    <a:cubicBezTo>
                      <a:pt x="137" y="117"/>
                      <a:pt x="137" y="117"/>
                      <a:pt x="137" y="117"/>
                    </a:cubicBezTo>
                    <a:cubicBezTo>
                      <a:pt x="137" y="117"/>
                      <a:pt x="137" y="117"/>
                      <a:pt x="137" y="117"/>
                    </a:cubicBezTo>
                    <a:cubicBezTo>
                      <a:pt x="137" y="117"/>
                      <a:pt x="137" y="117"/>
                      <a:pt x="137" y="117"/>
                    </a:cubicBezTo>
                    <a:cubicBezTo>
                      <a:pt x="137" y="117"/>
                      <a:pt x="137" y="117"/>
                      <a:pt x="137" y="117"/>
                    </a:cubicBezTo>
                    <a:cubicBezTo>
                      <a:pt x="137" y="117"/>
                      <a:pt x="137" y="117"/>
                      <a:pt x="137" y="117"/>
                    </a:cubicBezTo>
                    <a:cubicBezTo>
                      <a:pt x="137" y="117"/>
                      <a:pt x="137" y="117"/>
                      <a:pt x="137" y="117"/>
                    </a:cubicBezTo>
                    <a:cubicBezTo>
                      <a:pt x="137" y="116"/>
                      <a:pt x="137" y="116"/>
                      <a:pt x="137" y="116"/>
                    </a:cubicBezTo>
                    <a:cubicBezTo>
                      <a:pt x="137" y="116"/>
                      <a:pt x="137" y="116"/>
                      <a:pt x="137" y="116"/>
                    </a:cubicBezTo>
                    <a:cubicBezTo>
                      <a:pt x="137" y="116"/>
                      <a:pt x="137" y="116"/>
                      <a:pt x="137" y="116"/>
                    </a:cubicBezTo>
                    <a:cubicBezTo>
                      <a:pt x="137" y="116"/>
                      <a:pt x="137" y="116"/>
                      <a:pt x="137" y="116"/>
                    </a:cubicBezTo>
                    <a:cubicBezTo>
                      <a:pt x="137" y="116"/>
                      <a:pt x="137" y="116"/>
                      <a:pt x="137" y="116"/>
                    </a:cubicBezTo>
                    <a:cubicBezTo>
                      <a:pt x="137" y="116"/>
                      <a:pt x="137" y="116"/>
                      <a:pt x="137" y="116"/>
                    </a:cubicBezTo>
                    <a:cubicBezTo>
                      <a:pt x="137" y="116"/>
                      <a:pt x="137" y="116"/>
                      <a:pt x="137" y="116"/>
                    </a:cubicBezTo>
                    <a:cubicBezTo>
                      <a:pt x="137" y="115"/>
                      <a:pt x="137" y="115"/>
                      <a:pt x="137" y="115"/>
                    </a:cubicBezTo>
                    <a:cubicBezTo>
                      <a:pt x="137" y="115"/>
                      <a:pt x="137" y="115"/>
                      <a:pt x="137" y="115"/>
                    </a:cubicBezTo>
                    <a:cubicBezTo>
                      <a:pt x="138" y="115"/>
                      <a:pt x="138" y="115"/>
                      <a:pt x="138" y="115"/>
                    </a:cubicBezTo>
                    <a:cubicBezTo>
                      <a:pt x="138" y="115"/>
                      <a:pt x="138" y="115"/>
                      <a:pt x="138" y="115"/>
                    </a:cubicBezTo>
                    <a:cubicBezTo>
                      <a:pt x="138" y="115"/>
                      <a:pt x="138" y="115"/>
                      <a:pt x="138" y="115"/>
                    </a:cubicBezTo>
                    <a:cubicBezTo>
                      <a:pt x="138" y="115"/>
                      <a:pt x="138" y="115"/>
                      <a:pt x="138" y="115"/>
                    </a:cubicBezTo>
                    <a:cubicBezTo>
                      <a:pt x="138" y="115"/>
                      <a:pt x="138" y="115"/>
                      <a:pt x="138" y="115"/>
                    </a:cubicBezTo>
                    <a:cubicBezTo>
                      <a:pt x="138" y="115"/>
                      <a:pt x="138" y="115"/>
                      <a:pt x="138" y="115"/>
                    </a:cubicBezTo>
                    <a:cubicBezTo>
                      <a:pt x="138" y="115"/>
                      <a:pt x="138" y="115"/>
                      <a:pt x="138" y="115"/>
                    </a:cubicBezTo>
                    <a:cubicBezTo>
                      <a:pt x="138" y="115"/>
                      <a:pt x="138" y="115"/>
                      <a:pt x="138" y="115"/>
                    </a:cubicBezTo>
                    <a:cubicBezTo>
                      <a:pt x="138" y="115"/>
                      <a:pt x="138" y="115"/>
                      <a:pt x="138" y="115"/>
                    </a:cubicBezTo>
                    <a:cubicBezTo>
                      <a:pt x="138" y="116"/>
                      <a:pt x="138" y="116"/>
                      <a:pt x="138" y="116"/>
                    </a:cubicBezTo>
                    <a:cubicBezTo>
                      <a:pt x="138" y="116"/>
                      <a:pt x="138" y="116"/>
                      <a:pt x="138" y="116"/>
                    </a:cubicBezTo>
                    <a:cubicBezTo>
                      <a:pt x="138" y="116"/>
                      <a:pt x="138" y="116"/>
                      <a:pt x="138" y="116"/>
                    </a:cubicBezTo>
                    <a:cubicBezTo>
                      <a:pt x="137" y="116"/>
                      <a:pt x="137" y="116"/>
                      <a:pt x="137" y="116"/>
                    </a:cubicBezTo>
                    <a:cubicBezTo>
                      <a:pt x="138" y="117"/>
                      <a:pt x="138" y="117"/>
                      <a:pt x="138" y="117"/>
                    </a:cubicBezTo>
                    <a:cubicBezTo>
                      <a:pt x="138" y="117"/>
                      <a:pt x="138" y="117"/>
                      <a:pt x="138" y="117"/>
                    </a:cubicBezTo>
                    <a:cubicBezTo>
                      <a:pt x="137" y="117"/>
                      <a:pt x="137" y="117"/>
                      <a:pt x="137" y="117"/>
                    </a:cubicBezTo>
                    <a:cubicBezTo>
                      <a:pt x="137" y="117"/>
                      <a:pt x="137" y="117"/>
                      <a:pt x="137" y="117"/>
                    </a:cubicBezTo>
                    <a:cubicBezTo>
                      <a:pt x="137" y="117"/>
                      <a:pt x="137" y="117"/>
                      <a:pt x="137" y="117"/>
                    </a:cubicBezTo>
                    <a:cubicBezTo>
                      <a:pt x="137" y="117"/>
                      <a:pt x="137" y="117"/>
                      <a:pt x="137" y="117"/>
                    </a:cubicBezTo>
                    <a:cubicBezTo>
                      <a:pt x="137" y="117"/>
                      <a:pt x="137" y="117"/>
                      <a:pt x="137" y="117"/>
                    </a:cubicBezTo>
                    <a:cubicBezTo>
                      <a:pt x="137" y="118"/>
                      <a:pt x="137" y="118"/>
                      <a:pt x="137" y="118"/>
                    </a:cubicBezTo>
                    <a:cubicBezTo>
                      <a:pt x="137" y="118"/>
                      <a:pt x="137" y="118"/>
                      <a:pt x="137" y="118"/>
                    </a:cubicBezTo>
                    <a:cubicBezTo>
                      <a:pt x="137" y="118"/>
                      <a:pt x="137" y="118"/>
                      <a:pt x="137" y="118"/>
                    </a:cubicBezTo>
                    <a:cubicBezTo>
                      <a:pt x="137" y="118"/>
                      <a:pt x="137" y="118"/>
                      <a:pt x="137" y="118"/>
                    </a:cubicBezTo>
                    <a:cubicBezTo>
                      <a:pt x="137" y="118"/>
                      <a:pt x="137" y="118"/>
                      <a:pt x="137" y="118"/>
                    </a:cubicBezTo>
                    <a:cubicBezTo>
                      <a:pt x="137" y="118"/>
                      <a:pt x="137" y="118"/>
                      <a:pt x="137" y="118"/>
                    </a:cubicBezTo>
                    <a:cubicBezTo>
                      <a:pt x="137" y="118"/>
                      <a:pt x="137" y="118"/>
                      <a:pt x="137" y="118"/>
                    </a:cubicBezTo>
                    <a:cubicBezTo>
                      <a:pt x="137" y="118"/>
                      <a:pt x="137" y="118"/>
                      <a:pt x="137" y="118"/>
                    </a:cubicBezTo>
                    <a:cubicBezTo>
                      <a:pt x="137" y="118"/>
                      <a:pt x="137" y="118"/>
                      <a:pt x="137" y="118"/>
                    </a:cubicBezTo>
                    <a:cubicBezTo>
                      <a:pt x="137" y="119"/>
                      <a:pt x="137" y="119"/>
                      <a:pt x="137" y="119"/>
                    </a:cubicBezTo>
                    <a:cubicBezTo>
                      <a:pt x="137" y="119"/>
                      <a:pt x="137" y="119"/>
                      <a:pt x="137" y="119"/>
                    </a:cubicBezTo>
                    <a:cubicBezTo>
                      <a:pt x="137" y="119"/>
                      <a:pt x="137" y="119"/>
                      <a:pt x="137" y="119"/>
                    </a:cubicBezTo>
                    <a:cubicBezTo>
                      <a:pt x="137" y="119"/>
                      <a:pt x="137" y="119"/>
                      <a:pt x="137" y="119"/>
                    </a:cubicBezTo>
                    <a:cubicBezTo>
                      <a:pt x="137" y="119"/>
                      <a:pt x="137" y="119"/>
                      <a:pt x="137" y="119"/>
                    </a:cubicBezTo>
                    <a:cubicBezTo>
                      <a:pt x="137" y="119"/>
                      <a:pt x="137" y="119"/>
                      <a:pt x="137" y="119"/>
                    </a:cubicBezTo>
                    <a:cubicBezTo>
                      <a:pt x="137" y="119"/>
                      <a:pt x="137" y="119"/>
                      <a:pt x="137" y="119"/>
                    </a:cubicBezTo>
                    <a:cubicBezTo>
                      <a:pt x="136" y="119"/>
                      <a:pt x="136" y="119"/>
                      <a:pt x="136" y="119"/>
                    </a:cubicBezTo>
                    <a:cubicBezTo>
                      <a:pt x="136" y="119"/>
                      <a:pt x="136" y="119"/>
                      <a:pt x="136" y="119"/>
                    </a:cubicBezTo>
                    <a:cubicBezTo>
                      <a:pt x="136" y="119"/>
                      <a:pt x="136" y="119"/>
                      <a:pt x="136" y="119"/>
                    </a:cubicBezTo>
                    <a:cubicBezTo>
                      <a:pt x="136" y="119"/>
                      <a:pt x="136" y="119"/>
                      <a:pt x="136" y="119"/>
                    </a:cubicBezTo>
                    <a:cubicBezTo>
                      <a:pt x="136" y="120"/>
                      <a:pt x="136" y="120"/>
                      <a:pt x="136" y="120"/>
                    </a:cubicBezTo>
                    <a:cubicBezTo>
                      <a:pt x="136" y="120"/>
                      <a:pt x="136" y="120"/>
                      <a:pt x="136" y="120"/>
                    </a:cubicBezTo>
                    <a:cubicBezTo>
                      <a:pt x="136" y="120"/>
                      <a:pt x="136" y="120"/>
                      <a:pt x="136" y="120"/>
                    </a:cubicBezTo>
                    <a:cubicBezTo>
                      <a:pt x="136" y="120"/>
                      <a:pt x="136" y="120"/>
                      <a:pt x="136" y="120"/>
                    </a:cubicBezTo>
                    <a:cubicBezTo>
                      <a:pt x="136" y="120"/>
                      <a:pt x="136" y="120"/>
                      <a:pt x="136" y="120"/>
                    </a:cubicBezTo>
                    <a:cubicBezTo>
                      <a:pt x="136" y="120"/>
                      <a:pt x="136" y="120"/>
                      <a:pt x="136" y="120"/>
                    </a:cubicBezTo>
                    <a:cubicBezTo>
                      <a:pt x="136" y="121"/>
                      <a:pt x="136" y="121"/>
                      <a:pt x="136" y="121"/>
                    </a:cubicBezTo>
                    <a:cubicBezTo>
                      <a:pt x="136" y="121"/>
                      <a:pt x="136" y="121"/>
                      <a:pt x="136" y="121"/>
                    </a:cubicBezTo>
                    <a:cubicBezTo>
                      <a:pt x="136" y="121"/>
                      <a:pt x="136" y="121"/>
                      <a:pt x="136" y="121"/>
                    </a:cubicBezTo>
                    <a:cubicBezTo>
                      <a:pt x="136" y="121"/>
                      <a:pt x="136" y="121"/>
                      <a:pt x="136" y="121"/>
                    </a:cubicBezTo>
                    <a:cubicBezTo>
                      <a:pt x="136" y="121"/>
                      <a:pt x="136" y="121"/>
                      <a:pt x="136" y="121"/>
                    </a:cubicBezTo>
                    <a:cubicBezTo>
                      <a:pt x="136" y="121"/>
                      <a:pt x="136" y="121"/>
                      <a:pt x="136" y="121"/>
                    </a:cubicBezTo>
                    <a:cubicBezTo>
                      <a:pt x="136" y="121"/>
                      <a:pt x="136" y="121"/>
                      <a:pt x="136" y="121"/>
                    </a:cubicBezTo>
                    <a:cubicBezTo>
                      <a:pt x="136" y="121"/>
                      <a:pt x="136" y="121"/>
                      <a:pt x="136" y="121"/>
                    </a:cubicBezTo>
                    <a:cubicBezTo>
                      <a:pt x="135" y="122"/>
                      <a:pt x="135" y="122"/>
                      <a:pt x="135" y="122"/>
                    </a:cubicBezTo>
                    <a:cubicBezTo>
                      <a:pt x="135" y="122"/>
                      <a:pt x="135" y="122"/>
                      <a:pt x="135" y="122"/>
                    </a:cubicBezTo>
                    <a:cubicBezTo>
                      <a:pt x="135" y="122"/>
                      <a:pt x="135" y="122"/>
                      <a:pt x="135" y="122"/>
                    </a:cubicBezTo>
                    <a:cubicBezTo>
                      <a:pt x="135" y="122"/>
                      <a:pt x="135" y="122"/>
                      <a:pt x="135" y="122"/>
                    </a:cubicBezTo>
                    <a:cubicBezTo>
                      <a:pt x="135" y="122"/>
                      <a:pt x="135" y="122"/>
                      <a:pt x="135" y="122"/>
                    </a:cubicBezTo>
                    <a:cubicBezTo>
                      <a:pt x="135" y="122"/>
                      <a:pt x="135" y="122"/>
                      <a:pt x="135" y="122"/>
                    </a:cubicBezTo>
                    <a:cubicBezTo>
                      <a:pt x="135" y="122"/>
                      <a:pt x="135" y="122"/>
                      <a:pt x="135" y="122"/>
                    </a:cubicBezTo>
                    <a:cubicBezTo>
                      <a:pt x="135" y="122"/>
                      <a:pt x="135" y="122"/>
                      <a:pt x="135" y="122"/>
                    </a:cubicBezTo>
                    <a:cubicBezTo>
                      <a:pt x="135" y="122"/>
                      <a:pt x="135" y="122"/>
                      <a:pt x="135" y="122"/>
                    </a:cubicBezTo>
                    <a:cubicBezTo>
                      <a:pt x="135" y="123"/>
                      <a:pt x="135" y="123"/>
                      <a:pt x="135" y="123"/>
                    </a:cubicBezTo>
                    <a:cubicBezTo>
                      <a:pt x="135" y="123"/>
                      <a:pt x="135" y="123"/>
                      <a:pt x="135" y="123"/>
                    </a:cubicBezTo>
                    <a:cubicBezTo>
                      <a:pt x="135" y="123"/>
                      <a:pt x="135" y="123"/>
                      <a:pt x="135" y="123"/>
                    </a:cubicBezTo>
                    <a:cubicBezTo>
                      <a:pt x="135" y="123"/>
                      <a:pt x="135" y="123"/>
                      <a:pt x="135" y="123"/>
                    </a:cubicBezTo>
                    <a:cubicBezTo>
                      <a:pt x="135" y="123"/>
                      <a:pt x="135" y="123"/>
                      <a:pt x="135" y="123"/>
                    </a:cubicBezTo>
                    <a:cubicBezTo>
                      <a:pt x="135" y="123"/>
                      <a:pt x="135" y="123"/>
                      <a:pt x="135" y="123"/>
                    </a:cubicBezTo>
                    <a:cubicBezTo>
                      <a:pt x="135" y="123"/>
                      <a:pt x="135" y="123"/>
                      <a:pt x="135" y="123"/>
                    </a:cubicBezTo>
                    <a:cubicBezTo>
                      <a:pt x="135" y="123"/>
                      <a:pt x="135" y="123"/>
                      <a:pt x="135" y="123"/>
                    </a:cubicBezTo>
                    <a:cubicBezTo>
                      <a:pt x="135" y="123"/>
                      <a:pt x="135" y="123"/>
                      <a:pt x="135" y="123"/>
                    </a:cubicBezTo>
                    <a:cubicBezTo>
                      <a:pt x="135" y="123"/>
                      <a:pt x="135" y="123"/>
                      <a:pt x="135" y="123"/>
                    </a:cubicBezTo>
                    <a:cubicBezTo>
                      <a:pt x="135" y="124"/>
                      <a:pt x="135" y="124"/>
                      <a:pt x="135" y="124"/>
                    </a:cubicBezTo>
                    <a:cubicBezTo>
                      <a:pt x="135" y="124"/>
                      <a:pt x="135" y="124"/>
                      <a:pt x="135" y="124"/>
                    </a:cubicBezTo>
                    <a:cubicBezTo>
                      <a:pt x="135" y="124"/>
                      <a:pt x="135" y="124"/>
                      <a:pt x="135" y="124"/>
                    </a:cubicBezTo>
                    <a:cubicBezTo>
                      <a:pt x="135" y="124"/>
                      <a:pt x="135" y="124"/>
                      <a:pt x="135" y="124"/>
                    </a:cubicBezTo>
                    <a:cubicBezTo>
                      <a:pt x="135" y="124"/>
                      <a:pt x="135" y="124"/>
                      <a:pt x="135" y="124"/>
                    </a:cubicBezTo>
                    <a:cubicBezTo>
                      <a:pt x="135" y="124"/>
                      <a:pt x="135" y="124"/>
                      <a:pt x="135" y="124"/>
                    </a:cubicBezTo>
                    <a:cubicBezTo>
                      <a:pt x="135" y="124"/>
                      <a:pt x="135" y="124"/>
                      <a:pt x="135" y="124"/>
                    </a:cubicBezTo>
                    <a:cubicBezTo>
                      <a:pt x="135" y="124"/>
                      <a:pt x="135" y="124"/>
                      <a:pt x="135" y="124"/>
                    </a:cubicBezTo>
                    <a:cubicBezTo>
                      <a:pt x="135" y="125"/>
                      <a:pt x="135" y="125"/>
                      <a:pt x="135" y="125"/>
                    </a:cubicBezTo>
                    <a:cubicBezTo>
                      <a:pt x="135" y="125"/>
                      <a:pt x="135" y="125"/>
                      <a:pt x="135" y="125"/>
                    </a:cubicBezTo>
                    <a:cubicBezTo>
                      <a:pt x="135" y="125"/>
                      <a:pt x="135" y="125"/>
                      <a:pt x="135" y="125"/>
                    </a:cubicBezTo>
                    <a:cubicBezTo>
                      <a:pt x="135" y="125"/>
                      <a:pt x="135" y="125"/>
                      <a:pt x="135" y="125"/>
                    </a:cubicBezTo>
                    <a:cubicBezTo>
                      <a:pt x="135" y="125"/>
                      <a:pt x="135" y="125"/>
                      <a:pt x="135" y="125"/>
                    </a:cubicBezTo>
                    <a:cubicBezTo>
                      <a:pt x="135" y="125"/>
                      <a:pt x="135" y="125"/>
                      <a:pt x="135" y="125"/>
                    </a:cubicBezTo>
                    <a:cubicBezTo>
                      <a:pt x="135" y="125"/>
                      <a:pt x="135" y="125"/>
                      <a:pt x="135" y="125"/>
                    </a:cubicBezTo>
                    <a:cubicBezTo>
                      <a:pt x="135" y="125"/>
                      <a:pt x="135" y="125"/>
                      <a:pt x="135" y="125"/>
                    </a:cubicBezTo>
                    <a:cubicBezTo>
                      <a:pt x="135" y="125"/>
                      <a:pt x="135" y="125"/>
                      <a:pt x="135" y="125"/>
                    </a:cubicBezTo>
                    <a:cubicBezTo>
                      <a:pt x="135" y="125"/>
                      <a:pt x="135" y="125"/>
                      <a:pt x="135" y="125"/>
                    </a:cubicBezTo>
                    <a:cubicBezTo>
                      <a:pt x="135" y="126"/>
                      <a:pt x="135" y="126"/>
                      <a:pt x="135" y="126"/>
                    </a:cubicBezTo>
                    <a:cubicBezTo>
                      <a:pt x="135" y="126"/>
                      <a:pt x="135" y="126"/>
                      <a:pt x="135" y="126"/>
                    </a:cubicBezTo>
                    <a:cubicBezTo>
                      <a:pt x="135" y="126"/>
                      <a:pt x="135" y="126"/>
                      <a:pt x="135" y="126"/>
                    </a:cubicBezTo>
                    <a:cubicBezTo>
                      <a:pt x="135" y="126"/>
                      <a:pt x="135" y="126"/>
                      <a:pt x="135" y="126"/>
                    </a:cubicBezTo>
                    <a:cubicBezTo>
                      <a:pt x="135" y="126"/>
                      <a:pt x="135" y="126"/>
                      <a:pt x="135" y="126"/>
                    </a:cubicBezTo>
                    <a:cubicBezTo>
                      <a:pt x="135" y="126"/>
                      <a:pt x="135" y="126"/>
                      <a:pt x="135" y="126"/>
                    </a:cubicBezTo>
                    <a:cubicBezTo>
                      <a:pt x="134" y="126"/>
                      <a:pt x="134" y="126"/>
                      <a:pt x="134" y="126"/>
                    </a:cubicBezTo>
                    <a:cubicBezTo>
                      <a:pt x="135" y="126"/>
                      <a:pt x="135" y="126"/>
                      <a:pt x="135" y="126"/>
                    </a:cubicBezTo>
                    <a:cubicBezTo>
                      <a:pt x="134" y="126"/>
                      <a:pt x="134" y="126"/>
                      <a:pt x="134" y="126"/>
                    </a:cubicBezTo>
                    <a:cubicBezTo>
                      <a:pt x="134" y="127"/>
                      <a:pt x="134" y="127"/>
                      <a:pt x="134" y="127"/>
                    </a:cubicBezTo>
                    <a:cubicBezTo>
                      <a:pt x="134" y="127"/>
                      <a:pt x="134" y="127"/>
                      <a:pt x="134" y="127"/>
                    </a:cubicBezTo>
                    <a:cubicBezTo>
                      <a:pt x="134" y="127"/>
                      <a:pt x="134" y="127"/>
                      <a:pt x="134" y="127"/>
                    </a:cubicBezTo>
                    <a:cubicBezTo>
                      <a:pt x="134" y="127"/>
                      <a:pt x="134" y="127"/>
                      <a:pt x="134" y="127"/>
                    </a:cubicBezTo>
                    <a:cubicBezTo>
                      <a:pt x="134" y="127"/>
                      <a:pt x="134" y="127"/>
                      <a:pt x="134" y="127"/>
                    </a:cubicBezTo>
                    <a:cubicBezTo>
                      <a:pt x="134" y="127"/>
                      <a:pt x="134" y="127"/>
                      <a:pt x="134" y="127"/>
                    </a:cubicBezTo>
                    <a:cubicBezTo>
                      <a:pt x="134" y="127"/>
                      <a:pt x="134" y="127"/>
                      <a:pt x="134" y="127"/>
                    </a:cubicBezTo>
                    <a:cubicBezTo>
                      <a:pt x="134" y="127"/>
                      <a:pt x="134" y="127"/>
                      <a:pt x="134" y="127"/>
                    </a:cubicBezTo>
                    <a:cubicBezTo>
                      <a:pt x="134" y="127"/>
                      <a:pt x="134" y="127"/>
                      <a:pt x="134" y="127"/>
                    </a:cubicBezTo>
                    <a:cubicBezTo>
                      <a:pt x="134" y="127"/>
                      <a:pt x="134" y="127"/>
                      <a:pt x="134" y="127"/>
                    </a:cubicBezTo>
                    <a:cubicBezTo>
                      <a:pt x="134" y="127"/>
                      <a:pt x="134" y="127"/>
                      <a:pt x="134" y="127"/>
                    </a:cubicBezTo>
                    <a:cubicBezTo>
                      <a:pt x="134" y="127"/>
                      <a:pt x="134" y="127"/>
                      <a:pt x="134" y="127"/>
                    </a:cubicBezTo>
                    <a:cubicBezTo>
                      <a:pt x="134" y="127"/>
                      <a:pt x="134" y="127"/>
                      <a:pt x="134" y="127"/>
                    </a:cubicBezTo>
                    <a:cubicBezTo>
                      <a:pt x="133" y="127"/>
                      <a:pt x="133" y="127"/>
                      <a:pt x="133" y="127"/>
                    </a:cubicBezTo>
                    <a:cubicBezTo>
                      <a:pt x="134" y="127"/>
                      <a:pt x="134" y="127"/>
                      <a:pt x="134" y="127"/>
                    </a:cubicBezTo>
                    <a:cubicBezTo>
                      <a:pt x="134" y="127"/>
                      <a:pt x="134" y="127"/>
                      <a:pt x="134" y="127"/>
                    </a:cubicBezTo>
                    <a:cubicBezTo>
                      <a:pt x="134" y="128"/>
                      <a:pt x="134" y="128"/>
                      <a:pt x="134" y="128"/>
                    </a:cubicBezTo>
                    <a:cubicBezTo>
                      <a:pt x="134" y="128"/>
                      <a:pt x="134" y="128"/>
                      <a:pt x="134" y="128"/>
                    </a:cubicBezTo>
                    <a:cubicBezTo>
                      <a:pt x="134" y="128"/>
                      <a:pt x="134" y="128"/>
                      <a:pt x="134" y="128"/>
                    </a:cubicBezTo>
                    <a:cubicBezTo>
                      <a:pt x="134" y="127"/>
                      <a:pt x="134" y="127"/>
                      <a:pt x="134" y="127"/>
                    </a:cubicBezTo>
                    <a:cubicBezTo>
                      <a:pt x="134" y="128"/>
                      <a:pt x="134" y="128"/>
                      <a:pt x="134" y="128"/>
                    </a:cubicBezTo>
                    <a:cubicBezTo>
                      <a:pt x="134" y="128"/>
                      <a:pt x="134" y="128"/>
                      <a:pt x="134" y="128"/>
                    </a:cubicBezTo>
                    <a:cubicBezTo>
                      <a:pt x="134" y="128"/>
                      <a:pt x="134" y="128"/>
                      <a:pt x="134" y="128"/>
                    </a:cubicBezTo>
                    <a:cubicBezTo>
                      <a:pt x="134" y="128"/>
                      <a:pt x="134" y="128"/>
                      <a:pt x="134" y="128"/>
                    </a:cubicBezTo>
                    <a:cubicBezTo>
                      <a:pt x="134" y="128"/>
                      <a:pt x="134" y="128"/>
                      <a:pt x="134" y="128"/>
                    </a:cubicBezTo>
                    <a:cubicBezTo>
                      <a:pt x="133" y="129"/>
                      <a:pt x="133" y="129"/>
                      <a:pt x="133" y="129"/>
                    </a:cubicBezTo>
                    <a:cubicBezTo>
                      <a:pt x="133" y="129"/>
                      <a:pt x="133" y="129"/>
                      <a:pt x="133" y="129"/>
                    </a:cubicBezTo>
                    <a:cubicBezTo>
                      <a:pt x="133" y="129"/>
                      <a:pt x="133" y="129"/>
                      <a:pt x="133" y="129"/>
                    </a:cubicBezTo>
                    <a:cubicBezTo>
                      <a:pt x="133" y="129"/>
                      <a:pt x="133" y="129"/>
                      <a:pt x="133" y="129"/>
                    </a:cubicBezTo>
                    <a:cubicBezTo>
                      <a:pt x="133" y="129"/>
                      <a:pt x="133" y="129"/>
                      <a:pt x="133" y="129"/>
                    </a:cubicBezTo>
                    <a:cubicBezTo>
                      <a:pt x="133" y="129"/>
                      <a:pt x="133" y="129"/>
                      <a:pt x="133" y="129"/>
                    </a:cubicBezTo>
                    <a:cubicBezTo>
                      <a:pt x="133" y="129"/>
                      <a:pt x="133" y="129"/>
                      <a:pt x="133" y="129"/>
                    </a:cubicBezTo>
                    <a:cubicBezTo>
                      <a:pt x="133" y="129"/>
                      <a:pt x="133" y="129"/>
                      <a:pt x="133" y="129"/>
                    </a:cubicBezTo>
                    <a:cubicBezTo>
                      <a:pt x="133" y="129"/>
                      <a:pt x="133" y="129"/>
                      <a:pt x="133" y="129"/>
                    </a:cubicBezTo>
                    <a:cubicBezTo>
                      <a:pt x="133" y="129"/>
                      <a:pt x="133" y="129"/>
                      <a:pt x="133" y="129"/>
                    </a:cubicBezTo>
                    <a:cubicBezTo>
                      <a:pt x="133" y="129"/>
                      <a:pt x="133" y="129"/>
                      <a:pt x="133" y="129"/>
                    </a:cubicBezTo>
                    <a:cubicBezTo>
                      <a:pt x="133" y="129"/>
                      <a:pt x="133" y="129"/>
                      <a:pt x="133" y="129"/>
                    </a:cubicBezTo>
                    <a:cubicBezTo>
                      <a:pt x="133" y="129"/>
                      <a:pt x="133" y="129"/>
                      <a:pt x="133" y="129"/>
                    </a:cubicBezTo>
                    <a:cubicBezTo>
                      <a:pt x="133" y="129"/>
                      <a:pt x="133" y="129"/>
                      <a:pt x="133" y="129"/>
                    </a:cubicBezTo>
                    <a:cubicBezTo>
                      <a:pt x="132" y="130"/>
                      <a:pt x="132" y="130"/>
                      <a:pt x="132" y="130"/>
                    </a:cubicBezTo>
                    <a:cubicBezTo>
                      <a:pt x="132" y="130"/>
                      <a:pt x="132" y="130"/>
                      <a:pt x="132" y="130"/>
                    </a:cubicBezTo>
                    <a:cubicBezTo>
                      <a:pt x="132" y="130"/>
                      <a:pt x="132" y="130"/>
                      <a:pt x="132" y="130"/>
                    </a:cubicBezTo>
                    <a:cubicBezTo>
                      <a:pt x="132" y="130"/>
                      <a:pt x="132" y="130"/>
                      <a:pt x="132" y="130"/>
                    </a:cubicBezTo>
                    <a:cubicBezTo>
                      <a:pt x="132" y="130"/>
                      <a:pt x="132" y="130"/>
                      <a:pt x="132" y="130"/>
                    </a:cubicBezTo>
                    <a:cubicBezTo>
                      <a:pt x="132" y="130"/>
                      <a:pt x="132" y="130"/>
                      <a:pt x="132" y="130"/>
                    </a:cubicBezTo>
                    <a:cubicBezTo>
                      <a:pt x="132" y="130"/>
                      <a:pt x="132" y="130"/>
                      <a:pt x="132" y="130"/>
                    </a:cubicBezTo>
                    <a:cubicBezTo>
                      <a:pt x="132" y="130"/>
                      <a:pt x="132" y="130"/>
                      <a:pt x="132" y="130"/>
                    </a:cubicBezTo>
                    <a:cubicBezTo>
                      <a:pt x="132" y="131"/>
                      <a:pt x="132" y="131"/>
                      <a:pt x="132" y="131"/>
                    </a:cubicBezTo>
                    <a:cubicBezTo>
                      <a:pt x="131" y="131"/>
                      <a:pt x="131" y="131"/>
                      <a:pt x="131" y="131"/>
                    </a:cubicBezTo>
                    <a:cubicBezTo>
                      <a:pt x="131" y="131"/>
                      <a:pt x="131" y="131"/>
                      <a:pt x="131" y="131"/>
                    </a:cubicBezTo>
                    <a:cubicBezTo>
                      <a:pt x="130" y="131"/>
                      <a:pt x="130" y="131"/>
                      <a:pt x="130" y="131"/>
                    </a:cubicBezTo>
                    <a:cubicBezTo>
                      <a:pt x="130" y="131"/>
                      <a:pt x="130" y="131"/>
                      <a:pt x="130" y="131"/>
                    </a:cubicBezTo>
                    <a:cubicBezTo>
                      <a:pt x="130" y="131"/>
                      <a:pt x="130" y="131"/>
                      <a:pt x="130" y="131"/>
                    </a:cubicBezTo>
                    <a:cubicBezTo>
                      <a:pt x="130" y="131"/>
                      <a:pt x="130" y="131"/>
                      <a:pt x="130" y="131"/>
                    </a:cubicBezTo>
                    <a:cubicBezTo>
                      <a:pt x="130" y="132"/>
                      <a:pt x="130" y="132"/>
                      <a:pt x="130" y="132"/>
                    </a:cubicBezTo>
                    <a:cubicBezTo>
                      <a:pt x="130" y="132"/>
                      <a:pt x="130" y="132"/>
                      <a:pt x="130" y="132"/>
                    </a:cubicBezTo>
                    <a:cubicBezTo>
                      <a:pt x="130" y="132"/>
                      <a:pt x="130" y="132"/>
                      <a:pt x="130" y="132"/>
                    </a:cubicBezTo>
                    <a:cubicBezTo>
                      <a:pt x="130" y="132"/>
                      <a:pt x="130" y="132"/>
                      <a:pt x="130" y="132"/>
                    </a:cubicBezTo>
                    <a:cubicBezTo>
                      <a:pt x="130" y="132"/>
                      <a:pt x="130" y="132"/>
                      <a:pt x="130" y="132"/>
                    </a:cubicBezTo>
                    <a:cubicBezTo>
                      <a:pt x="130" y="132"/>
                      <a:pt x="130" y="132"/>
                      <a:pt x="130" y="132"/>
                    </a:cubicBezTo>
                    <a:cubicBezTo>
                      <a:pt x="129" y="132"/>
                      <a:pt x="129" y="132"/>
                      <a:pt x="129" y="132"/>
                    </a:cubicBezTo>
                    <a:cubicBezTo>
                      <a:pt x="129" y="132"/>
                      <a:pt x="129" y="132"/>
                      <a:pt x="129" y="132"/>
                    </a:cubicBezTo>
                    <a:cubicBezTo>
                      <a:pt x="129" y="132"/>
                      <a:pt x="129" y="132"/>
                      <a:pt x="129" y="132"/>
                    </a:cubicBezTo>
                    <a:cubicBezTo>
                      <a:pt x="129" y="132"/>
                      <a:pt x="129" y="132"/>
                      <a:pt x="129" y="132"/>
                    </a:cubicBezTo>
                    <a:cubicBezTo>
                      <a:pt x="129" y="132"/>
                      <a:pt x="129" y="132"/>
                      <a:pt x="129" y="132"/>
                    </a:cubicBezTo>
                    <a:cubicBezTo>
                      <a:pt x="129" y="132"/>
                      <a:pt x="129" y="132"/>
                      <a:pt x="129" y="132"/>
                    </a:cubicBezTo>
                    <a:cubicBezTo>
                      <a:pt x="129" y="132"/>
                      <a:pt x="129" y="132"/>
                      <a:pt x="129" y="132"/>
                    </a:cubicBezTo>
                    <a:cubicBezTo>
                      <a:pt x="129" y="132"/>
                      <a:pt x="129" y="132"/>
                      <a:pt x="129" y="132"/>
                    </a:cubicBezTo>
                    <a:cubicBezTo>
                      <a:pt x="129" y="133"/>
                      <a:pt x="129" y="133"/>
                      <a:pt x="129" y="133"/>
                    </a:cubicBezTo>
                    <a:cubicBezTo>
                      <a:pt x="129" y="133"/>
                      <a:pt x="129" y="133"/>
                      <a:pt x="129" y="133"/>
                    </a:cubicBezTo>
                    <a:cubicBezTo>
                      <a:pt x="129" y="133"/>
                      <a:pt x="129" y="133"/>
                      <a:pt x="129" y="133"/>
                    </a:cubicBezTo>
                    <a:cubicBezTo>
                      <a:pt x="128" y="133"/>
                      <a:pt x="128" y="133"/>
                      <a:pt x="128" y="133"/>
                    </a:cubicBezTo>
                    <a:cubicBezTo>
                      <a:pt x="128" y="133"/>
                      <a:pt x="128" y="133"/>
                      <a:pt x="128" y="133"/>
                    </a:cubicBezTo>
                    <a:cubicBezTo>
                      <a:pt x="128" y="134"/>
                      <a:pt x="128" y="134"/>
                      <a:pt x="128" y="134"/>
                    </a:cubicBezTo>
                    <a:cubicBezTo>
                      <a:pt x="128" y="133"/>
                      <a:pt x="128" y="133"/>
                      <a:pt x="128" y="133"/>
                    </a:cubicBezTo>
                    <a:cubicBezTo>
                      <a:pt x="128" y="133"/>
                      <a:pt x="128" y="133"/>
                      <a:pt x="128" y="133"/>
                    </a:cubicBezTo>
                    <a:cubicBezTo>
                      <a:pt x="128" y="133"/>
                      <a:pt x="128" y="133"/>
                      <a:pt x="128" y="133"/>
                    </a:cubicBezTo>
                    <a:cubicBezTo>
                      <a:pt x="128" y="133"/>
                      <a:pt x="128" y="133"/>
                      <a:pt x="128" y="133"/>
                    </a:cubicBezTo>
                    <a:cubicBezTo>
                      <a:pt x="128" y="133"/>
                      <a:pt x="128" y="133"/>
                      <a:pt x="128" y="133"/>
                    </a:cubicBezTo>
                    <a:cubicBezTo>
                      <a:pt x="128" y="133"/>
                      <a:pt x="128" y="133"/>
                      <a:pt x="128" y="133"/>
                    </a:cubicBezTo>
                    <a:cubicBezTo>
                      <a:pt x="128" y="133"/>
                      <a:pt x="128" y="133"/>
                      <a:pt x="128" y="133"/>
                    </a:cubicBezTo>
                    <a:cubicBezTo>
                      <a:pt x="128" y="133"/>
                      <a:pt x="128" y="133"/>
                      <a:pt x="128" y="133"/>
                    </a:cubicBezTo>
                    <a:cubicBezTo>
                      <a:pt x="128" y="133"/>
                      <a:pt x="128" y="133"/>
                      <a:pt x="128" y="133"/>
                    </a:cubicBezTo>
                    <a:cubicBezTo>
                      <a:pt x="127" y="133"/>
                      <a:pt x="127" y="133"/>
                      <a:pt x="127" y="133"/>
                    </a:cubicBezTo>
                    <a:cubicBezTo>
                      <a:pt x="127" y="133"/>
                      <a:pt x="127" y="133"/>
                      <a:pt x="127" y="133"/>
                    </a:cubicBezTo>
                    <a:cubicBezTo>
                      <a:pt x="127" y="132"/>
                      <a:pt x="127" y="132"/>
                      <a:pt x="127" y="132"/>
                    </a:cubicBezTo>
                    <a:cubicBezTo>
                      <a:pt x="127" y="132"/>
                      <a:pt x="127" y="132"/>
                      <a:pt x="127" y="132"/>
                    </a:cubicBezTo>
                    <a:cubicBezTo>
                      <a:pt x="127" y="133"/>
                      <a:pt x="127" y="133"/>
                      <a:pt x="127" y="133"/>
                    </a:cubicBezTo>
                    <a:cubicBezTo>
                      <a:pt x="128" y="132"/>
                      <a:pt x="128" y="132"/>
                      <a:pt x="128" y="132"/>
                    </a:cubicBezTo>
                    <a:cubicBezTo>
                      <a:pt x="128" y="132"/>
                      <a:pt x="128" y="132"/>
                      <a:pt x="128" y="132"/>
                    </a:cubicBezTo>
                    <a:cubicBezTo>
                      <a:pt x="128" y="132"/>
                      <a:pt x="128" y="132"/>
                      <a:pt x="128" y="132"/>
                    </a:cubicBezTo>
                    <a:cubicBezTo>
                      <a:pt x="128" y="132"/>
                      <a:pt x="128" y="132"/>
                      <a:pt x="128" y="132"/>
                    </a:cubicBezTo>
                    <a:cubicBezTo>
                      <a:pt x="128" y="132"/>
                      <a:pt x="128" y="132"/>
                      <a:pt x="128" y="132"/>
                    </a:cubicBezTo>
                    <a:cubicBezTo>
                      <a:pt x="127" y="132"/>
                      <a:pt x="127" y="132"/>
                      <a:pt x="127" y="132"/>
                    </a:cubicBezTo>
                    <a:cubicBezTo>
                      <a:pt x="127" y="132"/>
                      <a:pt x="127" y="132"/>
                      <a:pt x="127" y="132"/>
                    </a:cubicBezTo>
                    <a:cubicBezTo>
                      <a:pt x="127" y="132"/>
                      <a:pt x="127" y="132"/>
                      <a:pt x="127" y="132"/>
                    </a:cubicBezTo>
                    <a:cubicBezTo>
                      <a:pt x="127" y="133"/>
                      <a:pt x="127" y="133"/>
                      <a:pt x="127" y="133"/>
                    </a:cubicBezTo>
                    <a:cubicBezTo>
                      <a:pt x="127" y="133"/>
                      <a:pt x="127" y="133"/>
                      <a:pt x="127" y="133"/>
                    </a:cubicBezTo>
                    <a:cubicBezTo>
                      <a:pt x="127" y="133"/>
                      <a:pt x="127" y="133"/>
                      <a:pt x="127" y="133"/>
                    </a:cubicBezTo>
                    <a:cubicBezTo>
                      <a:pt x="127" y="133"/>
                      <a:pt x="127" y="133"/>
                      <a:pt x="127" y="133"/>
                    </a:cubicBezTo>
                    <a:cubicBezTo>
                      <a:pt x="127" y="133"/>
                      <a:pt x="127" y="133"/>
                      <a:pt x="127" y="133"/>
                    </a:cubicBezTo>
                    <a:cubicBezTo>
                      <a:pt x="127" y="133"/>
                      <a:pt x="127" y="133"/>
                      <a:pt x="127" y="133"/>
                    </a:cubicBezTo>
                    <a:cubicBezTo>
                      <a:pt x="127" y="133"/>
                      <a:pt x="127" y="133"/>
                      <a:pt x="127" y="133"/>
                    </a:cubicBezTo>
                    <a:cubicBezTo>
                      <a:pt x="127" y="133"/>
                      <a:pt x="127" y="133"/>
                      <a:pt x="127" y="133"/>
                    </a:cubicBezTo>
                    <a:cubicBezTo>
                      <a:pt x="127" y="134"/>
                      <a:pt x="127" y="134"/>
                      <a:pt x="127" y="134"/>
                    </a:cubicBezTo>
                    <a:cubicBezTo>
                      <a:pt x="127" y="134"/>
                      <a:pt x="127" y="134"/>
                      <a:pt x="127" y="134"/>
                    </a:cubicBezTo>
                    <a:cubicBezTo>
                      <a:pt x="127" y="134"/>
                      <a:pt x="127" y="134"/>
                      <a:pt x="127" y="134"/>
                    </a:cubicBezTo>
                    <a:cubicBezTo>
                      <a:pt x="127" y="134"/>
                      <a:pt x="127" y="134"/>
                      <a:pt x="127" y="134"/>
                    </a:cubicBezTo>
                    <a:cubicBezTo>
                      <a:pt x="127" y="134"/>
                      <a:pt x="127" y="134"/>
                      <a:pt x="127" y="134"/>
                    </a:cubicBezTo>
                    <a:cubicBezTo>
                      <a:pt x="127" y="134"/>
                      <a:pt x="127" y="134"/>
                      <a:pt x="127" y="134"/>
                    </a:cubicBezTo>
                    <a:cubicBezTo>
                      <a:pt x="127" y="134"/>
                      <a:pt x="127" y="134"/>
                      <a:pt x="127" y="134"/>
                    </a:cubicBezTo>
                    <a:cubicBezTo>
                      <a:pt x="127" y="134"/>
                      <a:pt x="127" y="134"/>
                      <a:pt x="127" y="134"/>
                    </a:cubicBezTo>
                    <a:cubicBezTo>
                      <a:pt x="127" y="134"/>
                      <a:pt x="127" y="134"/>
                      <a:pt x="127" y="134"/>
                    </a:cubicBezTo>
                    <a:cubicBezTo>
                      <a:pt x="127" y="134"/>
                      <a:pt x="127" y="134"/>
                      <a:pt x="127" y="134"/>
                    </a:cubicBezTo>
                    <a:cubicBezTo>
                      <a:pt x="127" y="134"/>
                      <a:pt x="127" y="134"/>
                      <a:pt x="127" y="134"/>
                    </a:cubicBezTo>
                    <a:cubicBezTo>
                      <a:pt x="127" y="134"/>
                      <a:pt x="127" y="134"/>
                      <a:pt x="127" y="134"/>
                    </a:cubicBezTo>
                    <a:cubicBezTo>
                      <a:pt x="127" y="134"/>
                      <a:pt x="127" y="134"/>
                      <a:pt x="127" y="134"/>
                    </a:cubicBezTo>
                    <a:cubicBezTo>
                      <a:pt x="127" y="135"/>
                      <a:pt x="127" y="135"/>
                      <a:pt x="127" y="135"/>
                    </a:cubicBezTo>
                    <a:cubicBezTo>
                      <a:pt x="127" y="135"/>
                      <a:pt x="127" y="135"/>
                      <a:pt x="127" y="135"/>
                    </a:cubicBezTo>
                    <a:cubicBezTo>
                      <a:pt x="127" y="135"/>
                      <a:pt x="127" y="135"/>
                      <a:pt x="127" y="135"/>
                    </a:cubicBezTo>
                    <a:cubicBezTo>
                      <a:pt x="127" y="135"/>
                      <a:pt x="127" y="135"/>
                      <a:pt x="127" y="135"/>
                    </a:cubicBezTo>
                    <a:cubicBezTo>
                      <a:pt x="127" y="135"/>
                      <a:pt x="127" y="135"/>
                      <a:pt x="127" y="135"/>
                    </a:cubicBezTo>
                    <a:cubicBezTo>
                      <a:pt x="127" y="135"/>
                      <a:pt x="127" y="135"/>
                      <a:pt x="127" y="135"/>
                    </a:cubicBezTo>
                    <a:cubicBezTo>
                      <a:pt x="127" y="135"/>
                      <a:pt x="127" y="135"/>
                      <a:pt x="127" y="135"/>
                    </a:cubicBezTo>
                    <a:cubicBezTo>
                      <a:pt x="127" y="135"/>
                      <a:pt x="127" y="135"/>
                      <a:pt x="127" y="135"/>
                    </a:cubicBezTo>
                    <a:cubicBezTo>
                      <a:pt x="127" y="135"/>
                      <a:pt x="127" y="135"/>
                      <a:pt x="127" y="135"/>
                    </a:cubicBezTo>
                    <a:cubicBezTo>
                      <a:pt x="127" y="135"/>
                      <a:pt x="127" y="135"/>
                      <a:pt x="127" y="135"/>
                    </a:cubicBezTo>
                    <a:cubicBezTo>
                      <a:pt x="127" y="136"/>
                      <a:pt x="127" y="136"/>
                      <a:pt x="127" y="136"/>
                    </a:cubicBezTo>
                    <a:cubicBezTo>
                      <a:pt x="127" y="136"/>
                      <a:pt x="127" y="136"/>
                      <a:pt x="127" y="136"/>
                    </a:cubicBezTo>
                    <a:cubicBezTo>
                      <a:pt x="127" y="136"/>
                      <a:pt x="127" y="136"/>
                      <a:pt x="127" y="136"/>
                    </a:cubicBezTo>
                    <a:cubicBezTo>
                      <a:pt x="127" y="136"/>
                      <a:pt x="127" y="136"/>
                      <a:pt x="127" y="136"/>
                    </a:cubicBezTo>
                    <a:cubicBezTo>
                      <a:pt x="127" y="136"/>
                      <a:pt x="127" y="136"/>
                      <a:pt x="127" y="136"/>
                    </a:cubicBezTo>
                    <a:cubicBezTo>
                      <a:pt x="127" y="136"/>
                      <a:pt x="127" y="136"/>
                      <a:pt x="127" y="136"/>
                    </a:cubicBezTo>
                    <a:cubicBezTo>
                      <a:pt x="127" y="136"/>
                      <a:pt x="127" y="136"/>
                      <a:pt x="127" y="136"/>
                    </a:cubicBezTo>
                    <a:cubicBezTo>
                      <a:pt x="127" y="136"/>
                      <a:pt x="127" y="136"/>
                      <a:pt x="127" y="136"/>
                    </a:cubicBezTo>
                    <a:cubicBezTo>
                      <a:pt x="127" y="136"/>
                      <a:pt x="127" y="136"/>
                      <a:pt x="127" y="136"/>
                    </a:cubicBezTo>
                    <a:cubicBezTo>
                      <a:pt x="128" y="136"/>
                      <a:pt x="128" y="136"/>
                      <a:pt x="128" y="136"/>
                    </a:cubicBezTo>
                    <a:cubicBezTo>
                      <a:pt x="128" y="136"/>
                      <a:pt x="128" y="136"/>
                      <a:pt x="128" y="136"/>
                    </a:cubicBezTo>
                    <a:cubicBezTo>
                      <a:pt x="128" y="136"/>
                      <a:pt x="128" y="136"/>
                      <a:pt x="128" y="136"/>
                    </a:cubicBezTo>
                    <a:cubicBezTo>
                      <a:pt x="128" y="136"/>
                      <a:pt x="128" y="136"/>
                      <a:pt x="128" y="136"/>
                    </a:cubicBezTo>
                    <a:cubicBezTo>
                      <a:pt x="127" y="137"/>
                      <a:pt x="127" y="137"/>
                      <a:pt x="127" y="137"/>
                    </a:cubicBezTo>
                    <a:cubicBezTo>
                      <a:pt x="127" y="136"/>
                      <a:pt x="127" y="136"/>
                      <a:pt x="127" y="136"/>
                    </a:cubicBezTo>
                    <a:cubicBezTo>
                      <a:pt x="127" y="137"/>
                      <a:pt x="127" y="137"/>
                      <a:pt x="127" y="137"/>
                    </a:cubicBezTo>
                    <a:cubicBezTo>
                      <a:pt x="127" y="136"/>
                      <a:pt x="127" y="136"/>
                      <a:pt x="127" y="136"/>
                    </a:cubicBezTo>
                    <a:cubicBezTo>
                      <a:pt x="127" y="136"/>
                      <a:pt x="127" y="136"/>
                      <a:pt x="127" y="136"/>
                    </a:cubicBezTo>
                    <a:cubicBezTo>
                      <a:pt x="127" y="137"/>
                      <a:pt x="127" y="137"/>
                      <a:pt x="127" y="137"/>
                    </a:cubicBezTo>
                    <a:cubicBezTo>
                      <a:pt x="127" y="137"/>
                      <a:pt x="127" y="137"/>
                      <a:pt x="127" y="137"/>
                    </a:cubicBezTo>
                    <a:cubicBezTo>
                      <a:pt x="127" y="137"/>
                      <a:pt x="127" y="137"/>
                      <a:pt x="127" y="137"/>
                    </a:cubicBezTo>
                    <a:cubicBezTo>
                      <a:pt x="127" y="137"/>
                      <a:pt x="127" y="137"/>
                      <a:pt x="127" y="137"/>
                    </a:cubicBezTo>
                    <a:cubicBezTo>
                      <a:pt x="127" y="137"/>
                      <a:pt x="127" y="137"/>
                      <a:pt x="127" y="137"/>
                    </a:cubicBezTo>
                    <a:cubicBezTo>
                      <a:pt x="127" y="137"/>
                      <a:pt x="127" y="137"/>
                      <a:pt x="127" y="137"/>
                    </a:cubicBezTo>
                    <a:cubicBezTo>
                      <a:pt x="127" y="137"/>
                      <a:pt x="127" y="137"/>
                      <a:pt x="127" y="137"/>
                    </a:cubicBezTo>
                    <a:cubicBezTo>
                      <a:pt x="127" y="137"/>
                      <a:pt x="127" y="137"/>
                      <a:pt x="127" y="137"/>
                    </a:cubicBezTo>
                    <a:cubicBezTo>
                      <a:pt x="127" y="137"/>
                      <a:pt x="127" y="137"/>
                      <a:pt x="127" y="137"/>
                    </a:cubicBezTo>
                    <a:cubicBezTo>
                      <a:pt x="127" y="137"/>
                      <a:pt x="127" y="137"/>
                      <a:pt x="127" y="137"/>
                    </a:cubicBezTo>
                    <a:cubicBezTo>
                      <a:pt x="127" y="137"/>
                      <a:pt x="127" y="137"/>
                      <a:pt x="127" y="137"/>
                    </a:cubicBezTo>
                    <a:cubicBezTo>
                      <a:pt x="127" y="137"/>
                      <a:pt x="127" y="137"/>
                      <a:pt x="127" y="137"/>
                    </a:cubicBezTo>
                    <a:cubicBezTo>
                      <a:pt x="127" y="138"/>
                      <a:pt x="127" y="138"/>
                      <a:pt x="127" y="138"/>
                    </a:cubicBezTo>
                    <a:cubicBezTo>
                      <a:pt x="127" y="137"/>
                      <a:pt x="127" y="137"/>
                      <a:pt x="127" y="137"/>
                    </a:cubicBezTo>
                    <a:cubicBezTo>
                      <a:pt x="127" y="138"/>
                      <a:pt x="127" y="138"/>
                      <a:pt x="127" y="138"/>
                    </a:cubicBezTo>
                    <a:cubicBezTo>
                      <a:pt x="127" y="137"/>
                      <a:pt x="127" y="137"/>
                      <a:pt x="127" y="137"/>
                    </a:cubicBezTo>
                    <a:cubicBezTo>
                      <a:pt x="127" y="138"/>
                      <a:pt x="127" y="138"/>
                      <a:pt x="127" y="138"/>
                    </a:cubicBezTo>
                    <a:cubicBezTo>
                      <a:pt x="127" y="138"/>
                      <a:pt x="127" y="138"/>
                      <a:pt x="127" y="138"/>
                    </a:cubicBezTo>
                    <a:cubicBezTo>
                      <a:pt x="127" y="138"/>
                      <a:pt x="127" y="138"/>
                      <a:pt x="127" y="138"/>
                    </a:cubicBezTo>
                    <a:cubicBezTo>
                      <a:pt x="127" y="138"/>
                      <a:pt x="127" y="138"/>
                      <a:pt x="127" y="138"/>
                    </a:cubicBezTo>
                    <a:cubicBezTo>
                      <a:pt x="127" y="138"/>
                      <a:pt x="127" y="138"/>
                      <a:pt x="127" y="138"/>
                    </a:cubicBezTo>
                    <a:cubicBezTo>
                      <a:pt x="127" y="138"/>
                      <a:pt x="127" y="138"/>
                      <a:pt x="127" y="138"/>
                    </a:cubicBezTo>
                    <a:cubicBezTo>
                      <a:pt x="126" y="138"/>
                      <a:pt x="126" y="138"/>
                      <a:pt x="126" y="138"/>
                    </a:cubicBezTo>
                    <a:cubicBezTo>
                      <a:pt x="126" y="138"/>
                      <a:pt x="126" y="138"/>
                      <a:pt x="126" y="138"/>
                    </a:cubicBezTo>
                    <a:cubicBezTo>
                      <a:pt x="126" y="138"/>
                      <a:pt x="126" y="138"/>
                      <a:pt x="126" y="138"/>
                    </a:cubicBezTo>
                    <a:cubicBezTo>
                      <a:pt x="126" y="138"/>
                      <a:pt x="126" y="138"/>
                      <a:pt x="126" y="138"/>
                    </a:cubicBezTo>
                    <a:cubicBezTo>
                      <a:pt x="126" y="138"/>
                      <a:pt x="126" y="138"/>
                      <a:pt x="126" y="138"/>
                    </a:cubicBezTo>
                    <a:cubicBezTo>
                      <a:pt x="127" y="138"/>
                      <a:pt x="127" y="138"/>
                      <a:pt x="127" y="138"/>
                    </a:cubicBezTo>
                    <a:cubicBezTo>
                      <a:pt x="127" y="138"/>
                      <a:pt x="127" y="138"/>
                      <a:pt x="127" y="138"/>
                    </a:cubicBezTo>
                    <a:cubicBezTo>
                      <a:pt x="127" y="138"/>
                      <a:pt x="127" y="138"/>
                      <a:pt x="127" y="138"/>
                    </a:cubicBezTo>
                    <a:cubicBezTo>
                      <a:pt x="127" y="138"/>
                      <a:pt x="127" y="138"/>
                      <a:pt x="127" y="138"/>
                    </a:cubicBezTo>
                    <a:cubicBezTo>
                      <a:pt x="127" y="138"/>
                      <a:pt x="127" y="138"/>
                      <a:pt x="127" y="138"/>
                    </a:cubicBezTo>
                    <a:cubicBezTo>
                      <a:pt x="127" y="138"/>
                      <a:pt x="127" y="138"/>
                      <a:pt x="127" y="138"/>
                    </a:cubicBezTo>
                    <a:cubicBezTo>
                      <a:pt x="127" y="139"/>
                      <a:pt x="127" y="139"/>
                      <a:pt x="127" y="139"/>
                    </a:cubicBezTo>
                    <a:cubicBezTo>
                      <a:pt x="127" y="139"/>
                      <a:pt x="127" y="139"/>
                      <a:pt x="127" y="139"/>
                    </a:cubicBezTo>
                    <a:cubicBezTo>
                      <a:pt x="127" y="139"/>
                      <a:pt x="127" y="139"/>
                      <a:pt x="127" y="139"/>
                    </a:cubicBezTo>
                    <a:cubicBezTo>
                      <a:pt x="126" y="139"/>
                      <a:pt x="126" y="139"/>
                      <a:pt x="126" y="139"/>
                    </a:cubicBezTo>
                    <a:cubicBezTo>
                      <a:pt x="127" y="139"/>
                      <a:pt x="127" y="139"/>
                      <a:pt x="127" y="139"/>
                    </a:cubicBezTo>
                    <a:cubicBezTo>
                      <a:pt x="126" y="139"/>
                      <a:pt x="126" y="139"/>
                      <a:pt x="126" y="139"/>
                    </a:cubicBezTo>
                    <a:cubicBezTo>
                      <a:pt x="126" y="139"/>
                      <a:pt x="126" y="139"/>
                      <a:pt x="126" y="139"/>
                    </a:cubicBezTo>
                    <a:cubicBezTo>
                      <a:pt x="126" y="139"/>
                      <a:pt x="126" y="139"/>
                      <a:pt x="126" y="139"/>
                    </a:cubicBezTo>
                    <a:cubicBezTo>
                      <a:pt x="126" y="139"/>
                      <a:pt x="126" y="139"/>
                      <a:pt x="126" y="139"/>
                    </a:cubicBezTo>
                    <a:cubicBezTo>
                      <a:pt x="126" y="139"/>
                      <a:pt x="126" y="139"/>
                      <a:pt x="126" y="139"/>
                    </a:cubicBezTo>
                    <a:cubicBezTo>
                      <a:pt x="126" y="139"/>
                      <a:pt x="126" y="139"/>
                      <a:pt x="126" y="139"/>
                    </a:cubicBezTo>
                    <a:cubicBezTo>
                      <a:pt x="126" y="139"/>
                      <a:pt x="126" y="139"/>
                      <a:pt x="126" y="139"/>
                    </a:cubicBezTo>
                    <a:cubicBezTo>
                      <a:pt x="126" y="139"/>
                      <a:pt x="126" y="139"/>
                      <a:pt x="126" y="139"/>
                    </a:cubicBezTo>
                    <a:cubicBezTo>
                      <a:pt x="126" y="139"/>
                      <a:pt x="126" y="139"/>
                      <a:pt x="126" y="139"/>
                    </a:cubicBezTo>
                    <a:cubicBezTo>
                      <a:pt x="126" y="139"/>
                      <a:pt x="126" y="139"/>
                      <a:pt x="126" y="139"/>
                    </a:cubicBezTo>
                    <a:cubicBezTo>
                      <a:pt x="126" y="139"/>
                      <a:pt x="126" y="139"/>
                      <a:pt x="126" y="139"/>
                    </a:cubicBezTo>
                    <a:cubicBezTo>
                      <a:pt x="125" y="139"/>
                      <a:pt x="125" y="139"/>
                      <a:pt x="125" y="139"/>
                    </a:cubicBezTo>
                    <a:cubicBezTo>
                      <a:pt x="126" y="139"/>
                      <a:pt x="126" y="139"/>
                      <a:pt x="126" y="139"/>
                    </a:cubicBezTo>
                    <a:cubicBezTo>
                      <a:pt x="126" y="140"/>
                      <a:pt x="126" y="140"/>
                      <a:pt x="126" y="140"/>
                    </a:cubicBezTo>
                    <a:cubicBezTo>
                      <a:pt x="126" y="139"/>
                      <a:pt x="126" y="139"/>
                      <a:pt x="126" y="139"/>
                    </a:cubicBezTo>
                    <a:cubicBezTo>
                      <a:pt x="126" y="140"/>
                      <a:pt x="126" y="140"/>
                      <a:pt x="126" y="140"/>
                    </a:cubicBezTo>
                    <a:cubicBezTo>
                      <a:pt x="126" y="140"/>
                      <a:pt x="126" y="140"/>
                      <a:pt x="126" y="140"/>
                    </a:cubicBezTo>
                    <a:cubicBezTo>
                      <a:pt x="126" y="140"/>
                      <a:pt x="126" y="140"/>
                      <a:pt x="126" y="140"/>
                    </a:cubicBezTo>
                    <a:cubicBezTo>
                      <a:pt x="126" y="140"/>
                      <a:pt x="126" y="140"/>
                      <a:pt x="126" y="140"/>
                    </a:cubicBezTo>
                    <a:cubicBezTo>
                      <a:pt x="126" y="140"/>
                      <a:pt x="126" y="140"/>
                      <a:pt x="126" y="140"/>
                    </a:cubicBezTo>
                    <a:cubicBezTo>
                      <a:pt x="126" y="140"/>
                      <a:pt x="126" y="140"/>
                      <a:pt x="126" y="140"/>
                    </a:cubicBezTo>
                    <a:cubicBezTo>
                      <a:pt x="126" y="140"/>
                      <a:pt x="126" y="140"/>
                      <a:pt x="126" y="140"/>
                    </a:cubicBezTo>
                    <a:cubicBezTo>
                      <a:pt x="126" y="140"/>
                      <a:pt x="126" y="140"/>
                      <a:pt x="126" y="140"/>
                    </a:cubicBezTo>
                    <a:cubicBezTo>
                      <a:pt x="126" y="140"/>
                      <a:pt x="126" y="140"/>
                      <a:pt x="126" y="140"/>
                    </a:cubicBezTo>
                    <a:cubicBezTo>
                      <a:pt x="126" y="140"/>
                      <a:pt x="126" y="140"/>
                      <a:pt x="126" y="140"/>
                    </a:cubicBezTo>
                    <a:cubicBezTo>
                      <a:pt x="126" y="140"/>
                      <a:pt x="126" y="140"/>
                      <a:pt x="126" y="140"/>
                    </a:cubicBezTo>
                    <a:cubicBezTo>
                      <a:pt x="126" y="140"/>
                      <a:pt x="126" y="140"/>
                      <a:pt x="126" y="140"/>
                    </a:cubicBezTo>
                    <a:cubicBezTo>
                      <a:pt x="126" y="140"/>
                      <a:pt x="126" y="140"/>
                      <a:pt x="126" y="140"/>
                    </a:cubicBezTo>
                    <a:cubicBezTo>
                      <a:pt x="126" y="140"/>
                      <a:pt x="126" y="140"/>
                      <a:pt x="126" y="140"/>
                    </a:cubicBezTo>
                    <a:cubicBezTo>
                      <a:pt x="126" y="140"/>
                      <a:pt x="126" y="140"/>
                      <a:pt x="126" y="140"/>
                    </a:cubicBezTo>
                    <a:cubicBezTo>
                      <a:pt x="126" y="140"/>
                      <a:pt x="126" y="140"/>
                      <a:pt x="126" y="140"/>
                    </a:cubicBezTo>
                    <a:cubicBezTo>
                      <a:pt x="126" y="140"/>
                      <a:pt x="126" y="140"/>
                      <a:pt x="126" y="140"/>
                    </a:cubicBezTo>
                    <a:cubicBezTo>
                      <a:pt x="126" y="141"/>
                      <a:pt x="126" y="141"/>
                      <a:pt x="126" y="141"/>
                    </a:cubicBezTo>
                    <a:cubicBezTo>
                      <a:pt x="126" y="141"/>
                      <a:pt x="126" y="141"/>
                      <a:pt x="126" y="141"/>
                    </a:cubicBezTo>
                    <a:cubicBezTo>
                      <a:pt x="126" y="141"/>
                      <a:pt x="126" y="141"/>
                      <a:pt x="126" y="141"/>
                    </a:cubicBezTo>
                    <a:cubicBezTo>
                      <a:pt x="125" y="141"/>
                      <a:pt x="125" y="141"/>
                      <a:pt x="125" y="141"/>
                    </a:cubicBezTo>
                    <a:cubicBezTo>
                      <a:pt x="125" y="141"/>
                      <a:pt x="125" y="141"/>
                      <a:pt x="125" y="141"/>
                    </a:cubicBezTo>
                    <a:cubicBezTo>
                      <a:pt x="125" y="141"/>
                      <a:pt x="125" y="141"/>
                      <a:pt x="125" y="141"/>
                    </a:cubicBezTo>
                    <a:cubicBezTo>
                      <a:pt x="126" y="141"/>
                      <a:pt x="126" y="141"/>
                      <a:pt x="126" y="141"/>
                    </a:cubicBezTo>
                    <a:cubicBezTo>
                      <a:pt x="126" y="141"/>
                      <a:pt x="126" y="141"/>
                      <a:pt x="126" y="141"/>
                    </a:cubicBezTo>
                    <a:cubicBezTo>
                      <a:pt x="126" y="141"/>
                      <a:pt x="126" y="141"/>
                      <a:pt x="126" y="141"/>
                    </a:cubicBezTo>
                    <a:cubicBezTo>
                      <a:pt x="126" y="141"/>
                      <a:pt x="126" y="141"/>
                      <a:pt x="126" y="141"/>
                    </a:cubicBezTo>
                    <a:cubicBezTo>
                      <a:pt x="126" y="141"/>
                      <a:pt x="126" y="141"/>
                      <a:pt x="126" y="141"/>
                    </a:cubicBezTo>
                    <a:cubicBezTo>
                      <a:pt x="125" y="141"/>
                      <a:pt x="125" y="141"/>
                      <a:pt x="125" y="141"/>
                    </a:cubicBezTo>
                    <a:cubicBezTo>
                      <a:pt x="125" y="141"/>
                      <a:pt x="125" y="141"/>
                      <a:pt x="125" y="141"/>
                    </a:cubicBezTo>
                    <a:cubicBezTo>
                      <a:pt x="125" y="142"/>
                      <a:pt x="125" y="142"/>
                      <a:pt x="125" y="142"/>
                    </a:cubicBezTo>
                    <a:cubicBezTo>
                      <a:pt x="125" y="142"/>
                      <a:pt x="125" y="142"/>
                      <a:pt x="125" y="142"/>
                    </a:cubicBezTo>
                    <a:cubicBezTo>
                      <a:pt x="125" y="142"/>
                      <a:pt x="125" y="142"/>
                      <a:pt x="125" y="142"/>
                    </a:cubicBezTo>
                    <a:cubicBezTo>
                      <a:pt x="125" y="142"/>
                      <a:pt x="125" y="142"/>
                      <a:pt x="125" y="142"/>
                    </a:cubicBezTo>
                    <a:cubicBezTo>
                      <a:pt x="125" y="142"/>
                      <a:pt x="125" y="142"/>
                      <a:pt x="125" y="142"/>
                    </a:cubicBezTo>
                    <a:cubicBezTo>
                      <a:pt x="125" y="142"/>
                      <a:pt x="125" y="142"/>
                      <a:pt x="125" y="142"/>
                    </a:cubicBezTo>
                    <a:cubicBezTo>
                      <a:pt x="125" y="142"/>
                      <a:pt x="125" y="142"/>
                      <a:pt x="125" y="142"/>
                    </a:cubicBezTo>
                    <a:cubicBezTo>
                      <a:pt x="125" y="142"/>
                      <a:pt x="125" y="142"/>
                      <a:pt x="125" y="142"/>
                    </a:cubicBezTo>
                    <a:cubicBezTo>
                      <a:pt x="125" y="142"/>
                      <a:pt x="125" y="142"/>
                      <a:pt x="125" y="142"/>
                    </a:cubicBezTo>
                    <a:cubicBezTo>
                      <a:pt x="125" y="143"/>
                      <a:pt x="125" y="143"/>
                      <a:pt x="125" y="143"/>
                    </a:cubicBezTo>
                    <a:cubicBezTo>
                      <a:pt x="125" y="143"/>
                      <a:pt x="125" y="143"/>
                      <a:pt x="125" y="143"/>
                    </a:cubicBezTo>
                    <a:cubicBezTo>
                      <a:pt x="125" y="143"/>
                      <a:pt x="125" y="143"/>
                      <a:pt x="125" y="143"/>
                    </a:cubicBezTo>
                    <a:cubicBezTo>
                      <a:pt x="125" y="143"/>
                      <a:pt x="125" y="143"/>
                      <a:pt x="125" y="143"/>
                    </a:cubicBezTo>
                    <a:cubicBezTo>
                      <a:pt x="125" y="143"/>
                      <a:pt x="125" y="143"/>
                      <a:pt x="125" y="143"/>
                    </a:cubicBezTo>
                    <a:cubicBezTo>
                      <a:pt x="125" y="143"/>
                      <a:pt x="125" y="143"/>
                      <a:pt x="125" y="143"/>
                    </a:cubicBezTo>
                    <a:cubicBezTo>
                      <a:pt x="125" y="143"/>
                      <a:pt x="125" y="143"/>
                      <a:pt x="125" y="143"/>
                    </a:cubicBezTo>
                    <a:cubicBezTo>
                      <a:pt x="125" y="143"/>
                      <a:pt x="125" y="143"/>
                      <a:pt x="125" y="143"/>
                    </a:cubicBezTo>
                    <a:cubicBezTo>
                      <a:pt x="125" y="143"/>
                      <a:pt x="125" y="143"/>
                      <a:pt x="125" y="143"/>
                    </a:cubicBezTo>
                    <a:cubicBezTo>
                      <a:pt x="125" y="143"/>
                      <a:pt x="125" y="143"/>
                      <a:pt x="125" y="143"/>
                    </a:cubicBezTo>
                    <a:cubicBezTo>
                      <a:pt x="125" y="143"/>
                      <a:pt x="125" y="143"/>
                      <a:pt x="125" y="143"/>
                    </a:cubicBezTo>
                    <a:cubicBezTo>
                      <a:pt x="125" y="144"/>
                      <a:pt x="125" y="144"/>
                      <a:pt x="125" y="144"/>
                    </a:cubicBezTo>
                    <a:cubicBezTo>
                      <a:pt x="125" y="144"/>
                      <a:pt x="125" y="144"/>
                      <a:pt x="125" y="144"/>
                    </a:cubicBezTo>
                    <a:cubicBezTo>
                      <a:pt x="125" y="144"/>
                      <a:pt x="125" y="144"/>
                      <a:pt x="125" y="144"/>
                    </a:cubicBezTo>
                    <a:cubicBezTo>
                      <a:pt x="125" y="144"/>
                      <a:pt x="125" y="144"/>
                      <a:pt x="125" y="144"/>
                    </a:cubicBezTo>
                    <a:cubicBezTo>
                      <a:pt x="125" y="144"/>
                      <a:pt x="125" y="144"/>
                      <a:pt x="125" y="144"/>
                    </a:cubicBezTo>
                    <a:cubicBezTo>
                      <a:pt x="125" y="144"/>
                      <a:pt x="125" y="144"/>
                      <a:pt x="125" y="144"/>
                    </a:cubicBezTo>
                    <a:cubicBezTo>
                      <a:pt x="125" y="144"/>
                      <a:pt x="125" y="144"/>
                      <a:pt x="125" y="144"/>
                    </a:cubicBezTo>
                    <a:cubicBezTo>
                      <a:pt x="125" y="144"/>
                      <a:pt x="125" y="144"/>
                      <a:pt x="125" y="144"/>
                    </a:cubicBezTo>
                    <a:cubicBezTo>
                      <a:pt x="125" y="144"/>
                      <a:pt x="125" y="144"/>
                      <a:pt x="125" y="144"/>
                    </a:cubicBezTo>
                    <a:cubicBezTo>
                      <a:pt x="125" y="144"/>
                      <a:pt x="125" y="144"/>
                      <a:pt x="125" y="144"/>
                    </a:cubicBezTo>
                    <a:cubicBezTo>
                      <a:pt x="126" y="144"/>
                      <a:pt x="126" y="144"/>
                      <a:pt x="126" y="144"/>
                    </a:cubicBezTo>
                    <a:cubicBezTo>
                      <a:pt x="126" y="144"/>
                      <a:pt x="126" y="144"/>
                      <a:pt x="126" y="144"/>
                    </a:cubicBezTo>
                    <a:cubicBezTo>
                      <a:pt x="126" y="144"/>
                      <a:pt x="126" y="144"/>
                      <a:pt x="126" y="144"/>
                    </a:cubicBezTo>
                    <a:cubicBezTo>
                      <a:pt x="125" y="144"/>
                      <a:pt x="125" y="144"/>
                      <a:pt x="125" y="144"/>
                    </a:cubicBezTo>
                    <a:cubicBezTo>
                      <a:pt x="125" y="143"/>
                      <a:pt x="125" y="143"/>
                      <a:pt x="125" y="143"/>
                    </a:cubicBezTo>
                    <a:cubicBezTo>
                      <a:pt x="126" y="143"/>
                      <a:pt x="126" y="143"/>
                      <a:pt x="126" y="143"/>
                    </a:cubicBezTo>
                    <a:cubicBezTo>
                      <a:pt x="126" y="143"/>
                      <a:pt x="126" y="143"/>
                      <a:pt x="126" y="143"/>
                    </a:cubicBezTo>
                    <a:cubicBezTo>
                      <a:pt x="126" y="143"/>
                      <a:pt x="126" y="143"/>
                      <a:pt x="126" y="143"/>
                    </a:cubicBezTo>
                    <a:cubicBezTo>
                      <a:pt x="126" y="143"/>
                      <a:pt x="126" y="143"/>
                      <a:pt x="126" y="143"/>
                    </a:cubicBezTo>
                    <a:cubicBezTo>
                      <a:pt x="126" y="143"/>
                      <a:pt x="126" y="143"/>
                      <a:pt x="126" y="143"/>
                    </a:cubicBezTo>
                    <a:cubicBezTo>
                      <a:pt x="126" y="143"/>
                      <a:pt x="126" y="143"/>
                      <a:pt x="126" y="143"/>
                    </a:cubicBezTo>
                    <a:cubicBezTo>
                      <a:pt x="126" y="143"/>
                      <a:pt x="126" y="143"/>
                      <a:pt x="126" y="143"/>
                    </a:cubicBezTo>
                    <a:cubicBezTo>
                      <a:pt x="126" y="143"/>
                      <a:pt x="126" y="143"/>
                      <a:pt x="126" y="143"/>
                    </a:cubicBezTo>
                    <a:cubicBezTo>
                      <a:pt x="126" y="143"/>
                      <a:pt x="126" y="143"/>
                      <a:pt x="126" y="143"/>
                    </a:cubicBezTo>
                    <a:cubicBezTo>
                      <a:pt x="126" y="144"/>
                      <a:pt x="126" y="144"/>
                      <a:pt x="126" y="144"/>
                    </a:cubicBezTo>
                    <a:cubicBezTo>
                      <a:pt x="126" y="144"/>
                      <a:pt x="126" y="144"/>
                      <a:pt x="126" y="144"/>
                    </a:cubicBezTo>
                    <a:cubicBezTo>
                      <a:pt x="126" y="144"/>
                      <a:pt x="126" y="144"/>
                      <a:pt x="126" y="144"/>
                    </a:cubicBezTo>
                    <a:cubicBezTo>
                      <a:pt x="126" y="144"/>
                      <a:pt x="126" y="144"/>
                      <a:pt x="126" y="144"/>
                    </a:cubicBezTo>
                    <a:cubicBezTo>
                      <a:pt x="126" y="144"/>
                      <a:pt x="126" y="144"/>
                      <a:pt x="126" y="144"/>
                    </a:cubicBezTo>
                    <a:cubicBezTo>
                      <a:pt x="126" y="144"/>
                      <a:pt x="126" y="144"/>
                      <a:pt x="126" y="144"/>
                    </a:cubicBezTo>
                    <a:cubicBezTo>
                      <a:pt x="126" y="144"/>
                      <a:pt x="126" y="144"/>
                      <a:pt x="126" y="144"/>
                    </a:cubicBezTo>
                    <a:cubicBezTo>
                      <a:pt x="126" y="145"/>
                      <a:pt x="126" y="145"/>
                      <a:pt x="126" y="145"/>
                    </a:cubicBezTo>
                    <a:cubicBezTo>
                      <a:pt x="126" y="145"/>
                      <a:pt x="126" y="145"/>
                      <a:pt x="126" y="145"/>
                    </a:cubicBezTo>
                    <a:cubicBezTo>
                      <a:pt x="126" y="145"/>
                      <a:pt x="126" y="145"/>
                      <a:pt x="126" y="145"/>
                    </a:cubicBezTo>
                    <a:cubicBezTo>
                      <a:pt x="126" y="145"/>
                      <a:pt x="126" y="145"/>
                      <a:pt x="126" y="145"/>
                    </a:cubicBezTo>
                    <a:cubicBezTo>
                      <a:pt x="126" y="145"/>
                      <a:pt x="126" y="145"/>
                      <a:pt x="126" y="145"/>
                    </a:cubicBezTo>
                    <a:cubicBezTo>
                      <a:pt x="126" y="145"/>
                      <a:pt x="126" y="145"/>
                      <a:pt x="126" y="145"/>
                    </a:cubicBezTo>
                    <a:cubicBezTo>
                      <a:pt x="126" y="145"/>
                      <a:pt x="126" y="145"/>
                      <a:pt x="126" y="145"/>
                    </a:cubicBezTo>
                    <a:cubicBezTo>
                      <a:pt x="126" y="146"/>
                      <a:pt x="126" y="146"/>
                      <a:pt x="126" y="146"/>
                    </a:cubicBezTo>
                    <a:cubicBezTo>
                      <a:pt x="125" y="146"/>
                      <a:pt x="125" y="146"/>
                      <a:pt x="125" y="146"/>
                    </a:cubicBezTo>
                    <a:cubicBezTo>
                      <a:pt x="126" y="146"/>
                      <a:pt x="126" y="146"/>
                      <a:pt x="126" y="146"/>
                    </a:cubicBezTo>
                    <a:cubicBezTo>
                      <a:pt x="126" y="146"/>
                      <a:pt x="126" y="146"/>
                      <a:pt x="126" y="146"/>
                    </a:cubicBezTo>
                    <a:cubicBezTo>
                      <a:pt x="126" y="146"/>
                      <a:pt x="126" y="146"/>
                      <a:pt x="126" y="146"/>
                    </a:cubicBezTo>
                    <a:cubicBezTo>
                      <a:pt x="126" y="146"/>
                      <a:pt x="126" y="146"/>
                      <a:pt x="126" y="146"/>
                    </a:cubicBezTo>
                    <a:cubicBezTo>
                      <a:pt x="126" y="147"/>
                      <a:pt x="126" y="147"/>
                      <a:pt x="126" y="147"/>
                    </a:cubicBezTo>
                    <a:cubicBezTo>
                      <a:pt x="126" y="147"/>
                      <a:pt x="126" y="147"/>
                      <a:pt x="126" y="147"/>
                    </a:cubicBezTo>
                    <a:cubicBezTo>
                      <a:pt x="126" y="147"/>
                      <a:pt x="126" y="147"/>
                      <a:pt x="126" y="147"/>
                    </a:cubicBezTo>
                    <a:cubicBezTo>
                      <a:pt x="126" y="147"/>
                      <a:pt x="126" y="147"/>
                      <a:pt x="126" y="147"/>
                    </a:cubicBezTo>
                    <a:cubicBezTo>
                      <a:pt x="126" y="147"/>
                      <a:pt x="126" y="147"/>
                      <a:pt x="126" y="147"/>
                    </a:cubicBezTo>
                    <a:cubicBezTo>
                      <a:pt x="126" y="147"/>
                      <a:pt x="126" y="147"/>
                      <a:pt x="126" y="147"/>
                    </a:cubicBezTo>
                    <a:cubicBezTo>
                      <a:pt x="126" y="147"/>
                      <a:pt x="126" y="147"/>
                      <a:pt x="126" y="147"/>
                    </a:cubicBezTo>
                    <a:cubicBezTo>
                      <a:pt x="126" y="147"/>
                      <a:pt x="126" y="147"/>
                      <a:pt x="126" y="147"/>
                    </a:cubicBezTo>
                    <a:cubicBezTo>
                      <a:pt x="126" y="147"/>
                      <a:pt x="126" y="147"/>
                      <a:pt x="126" y="147"/>
                    </a:cubicBezTo>
                    <a:cubicBezTo>
                      <a:pt x="126" y="147"/>
                      <a:pt x="126" y="147"/>
                      <a:pt x="126" y="147"/>
                    </a:cubicBezTo>
                    <a:cubicBezTo>
                      <a:pt x="126" y="148"/>
                      <a:pt x="126" y="148"/>
                      <a:pt x="126" y="148"/>
                    </a:cubicBezTo>
                    <a:cubicBezTo>
                      <a:pt x="126" y="148"/>
                      <a:pt x="126" y="148"/>
                      <a:pt x="126" y="148"/>
                    </a:cubicBezTo>
                    <a:cubicBezTo>
                      <a:pt x="126" y="148"/>
                      <a:pt x="126" y="148"/>
                      <a:pt x="126" y="148"/>
                    </a:cubicBezTo>
                    <a:cubicBezTo>
                      <a:pt x="126" y="148"/>
                      <a:pt x="126" y="148"/>
                      <a:pt x="126" y="148"/>
                    </a:cubicBezTo>
                    <a:cubicBezTo>
                      <a:pt x="127" y="148"/>
                      <a:pt x="127" y="148"/>
                      <a:pt x="127" y="148"/>
                    </a:cubicBezTo>
                    <a:cubicBezTo>
                      <a:pt x="126" y="148"/>
                      <a:pt x="126" y="148"/>
                      <a:pt x="126" y="148"/>
                    </a:cubicBezTo>
                    <a:cubicBezTo>
                      <a:pt x="127" y="148"/>
                      <a:pt x="127" y="148"/>
                      <a:pt x="127" y="148"/>
                    </a:cubicBezTo>
                    <a:cubicBezTo>
                      <a:pt x="126" y="148"/>
                      <a:pt x="126" y="148"/>
                      <a:pt x="126" y="148"/>
                    </a:cubicBezTo>
                    <a:cubicBezTo>
                      <a:pt x="127" y="148"/>
                      <a:pt x="127" y="148"/>
                      <a:pt x="127" y="148"/>
                    </a:cubicBezTo>
                    <a:cubicBezTo>
                      <a:pt x="127" y="148"/>
                      <a:pt x="127" y="148"/>
                      <a:pt x="127" y="148"/>
                    </a:cubicBezTo>
                    <a:cubicBezTo>
                      <a:pt x="127" y="148"/>
                      <a:pt x="127" y="148"/>
                      <a:pt x="127" y="148"/>
                    </a:cubicBezTo>
                    <a:cubicBezTo>
                      <a:pt x="127" y="148"/>
                      <a:pt x="127" y="148"/>
                      <a:pt x="127" y="148"/>
                    </a:cubicBezTo>
                    <a:cubicBezTo>
                      <a:pt x="127" y="148"/>
                      <a:pt x="127" y="148"/>
                      <a:pt x="127" y="148"/>
                    </a:cubicBezTo>
                    <a:cubicBezTo>
                      <a:pt x="127" y="148"/>
                      <a:pt x="127" y="148"/>
                      <a:pt x="127" y="148"/>
                    </a:cubicBezTo>
                    <a:cubicBezTo>
                      <a:pt x="127" y="148"/>
                      <a:pt x="127" y="148"/>
                      <a:pt x="127" y="148"/>
                    </a:cubicBezTo>
                    <a:cubicBezTo>
                      <a:pt x="127" y="148"/>
                      <a:pt x="127" y="148"/>
                      <a:pt x="127" y="148"/>
                    </a:cubicBezTo>
                    <a:cubicBezTo>
                      <a:pt x="127" y="149"/>
                      <a:pt x="127" y="149"/>
                      <a:pt x="127" y="149"/>
                    </a:cubicBezTo>
                    <a:cubicBezTo>
                      <a:pt x="127" y="149"/>
                      <a:pt x="127" y="149"/>
                      <a:pt x="127" y="149"/>
                    </a:cubicBezTo>
                    <a:cubicBezTo>
                      <a:pt x="127" y="149"/>
                      <a:pt x="127" y="149"/>
                      <a:pt x="127" y="149"/>
                    </a:cubicBezTo>
                    <a:cubicBezTo>
                      <a:pt x="127" y="149"/>
                      <a:pt x="127" y="149"/>
                      <a:pt x="127" y="149"/>
                    </a:cubicBezTo>
                    <a:cubicBezTo>
                      <a:pt x="127" y="149"/>
                      <a:pt x="127" y="149"/>
                      <a:pt x="127" y="149"/>
                    </a:cubicBezTo>
                    <a:cubicBezTo>
                      <a:pt x="127" y="149"/>
                      <a:pt x="127" y="149"/>
                      <a:pt x="127" y="149"/>
                    </a:cubicBezTo>
                    <a:cubicBezTo>
                      <a:pt x="127" y="149"/>
                      <a:pt x="127" y="149"/>
                      <a:pt x="127" y="149"/>
                    </a:cubicBezTo>
                    <a:cubicBezTo>
                      <a:pt x="127" y="149"/>
                      <a:pt x="127" y="149"/>
                      <a:pt x="127" y="149"/>
                    </a:cubicBezTo>
                    <a:cubicBezTo>
                      <a:pt x="127" y="150"/>
                      <a:pt x="127" y="150"/>
                      <a:pt x="127" y="150"/>
                    </a:cubicBezTo>
                    <a:cubicBezTo>
                      <a:pt x="127" y="150"/>
                      <a:pt x="127" y="150"/>
                      <a:pt x="127" y="150"/>
                    </a:cubicBezTo>
                    <a:cubicBezTo>
                      <a:pt x="127" y="150"/>
                      <a:pt x="127" y="150"/>
                      <a:pt x="127" y="150"/>
                    </a:cubicBezTo>
                    <a:cubicBezTo>
                      <a:pt x="128" y="150"/>
                      <a:pt x="128" y="150"/>
                      <a:pt x="128" y="150"/>
                    </a:cubicBezTo>
                    <a:cubicBezTo>
                      <a:pt x="128" y="150"/>
                      <a:pt x="128" y="150"/>
                      <a:pt x="128" y="150"/>
                    </a:cubicBezTo>
                    <a:cubicBezTo>
                      <a:pt x="127" y="150"/>
                      <a:pt x="127" y="150"/>
                      <a:pt x="127" y="150"/>
                    </a:cubicBezTo>
                    <a:cubicBezTo>
                      <a:pt x="127" y="150"/>
                      <a:pt x="127" y="150"/>
                      <a:pt x="127" y="150"/>
                    </a:cubicBezTo>
                    <a:cubicBezTo>
                      <a:pt x="127" y="150"/>
                      <a:pt x="127" y="150"/>
                      <a:pt x="127" y="150"/>
                    </a:cubicBezTo>
                    <a:cubicBezTo>
                      <a:pt x="127" y="150"/>
                      <a:pt x="127" y="150"/>
                      <a:pt x="127" y="150"/>
                    </a:cubicBezTo>
                    <a:cubicBezTo>
                      <a:pt x="127" y="150"/>
                      <a:pt x="127" y="150"/>
                      <a:pt x="127" y="150"/>
                    </a:cubicBezTo>
                    <a:cubicBezTo>
                      <a:pt x="128" y="151"/>
                      <a:pt x="128" y="151"/>
                      <a:pt x="128" y="151"/>
                    </a:cubicBezTo>
                    <a:cubicBezTo>
                      <a:pt x="128" y="151"/>
                      <a:pt x="128" y="151"/>
                      <a:pt x="128" y="151"/>
                    </a:cubicBezTo>
                    <a:cubicBezTo>
                      <a:pt x="127" y="150"/>
                      <a:pt x="127" y="150"/>
                      <a:pt x="127" y="150"/>
                    </a:cubicBezTo>
                    <a:cubicBezTo>
                      <a:pt x="127" y="151"/>
                      <a:pt x="127" y="151"/>
                      <a:pt x="127" y="151"/>
                    </a:cubicBezTo>
                    <a:cubicBezTo>
                      <a:pt x="127" y="150"/>
                      <a:pt x="127" y="150"/>
                      <a:pt x="127" y="150"/>
                    </a:cubicBezTo>
                    <a:cubicBezTo>
                      <a:pt x="127" y="150"/>
                      <a:pt x="127" y="150"/>
                      <a:pt x="127" y="150"/>
                    </a:cubicBezTo>
                    <a:cubicBezTo>
                      <a:pt x="127" y="151"/>
                      <a:pt x="127" y="151"/>
                      <a:pt x="127" y="151"/>
                    </a:cubicBezTo>
                    <a:cubicBezTo>
                      <a:pt x="127" y="151"/>
                      <a:pt x="127" y="151"/>
                      <a:pt x="127" y="151"/>
                    </a:cubicBezTo>
                    <a:cubicBezTo>
                      <a:pt x="127" y="151"/>
                      <a:pt x="127" y="151"/>
                      <a:pt x="127" y="151"/>
                    </a:cubicBezTo>
                    <a:cubicBezTo>
                      <a:pt x="128" y="151"/>
                      <a:pt x="128" y="151"/>
                      <a:pt x="128" y="151"/>
                    </a:cubicBezTo>
                    <a:cubicBezTo>
                      <a:pt x="128" y="151"/>
                      <a:pt x="128" y="151"/>
                      <a:pt x="128" y="151"/>
                    </a:cubicBezTo>
                    <a:cubicBezTo>
                      <a:pt x="128" y="151"/>
                      <a:pt x="128" y="151"/>
                      <a:pt x="128" y="151"/>
                    </a:cubicBezTo>
                    <a:cubicBezTo>
                      <a:pt x="128" y="151"/>
                      <a:pt x="128" y="151"/>
                      <a:pt x="128" y="151"/>
                    </a:cubicBezTo>
                    <a:cubicBezTo>
                      <a:pt x="128" y="152"/>
                      <a:pt x="128" y="152"/>
                      <a:pt x="128" y="152"/>
                    </a:cubicBezTo>
                    <a:cubicBezTo>
                      <a:pt x="128" y="151"/>
                      <a:pt x="128" y="151"/>
                      <a:pt x="128" y="151"/>
                    </a:cubicBezTo>
                    <a:cubicBezTo>
                      <a:pt x="128" y="151"/>
                      <a:pt x="128" y="151"/>
                      <a:pt x="128" y="151"/>
                    </a:cubicBezTo>
                    <a:cubicBezTo>
                      <a:pt x="128" y="151"/>
                      <a:pt x="128" y="151"/>
                      <a:pt x="128" y="151"/>
                    </a:cubicBezTo>
                    <a:cubicBezTo>
                      <a:pt x="128" y="151"/>
                      <a:pt x="128" y="151"/>
                      <a:pt x="128" y="151"/>
                    </a:cubicBezTo>
                    <a:cubicBezTo>
                      <a:pt x="128" y="151"/>
                      <a:pt x="128" y="151"/>
                      <a:pt x="128" y="151"/>
                    </a:cubicBezTo>
                    <a:cubicBezTo>
                      <a:pt x="128" y="151"/>
                      <a:pt x="128" y="151"/>
                      <a:pt x="128" y="151"/>
                    </a:cubicBezTo>
                    <a:cubicBezTo>
                      <a:pt x="128" y="151"/>
                      <a:pt x="128" y="151"/>
                      <a:pt x="128" y="151"/>
                    </a:cubicBezTo>
                    <a:cubicBezTo>
                      <a:pt x="128" y="151"/>
                      <a:pt x="128" y="151"/>
                      <a:pt x="128" y="151"/>
                    </a:cubicBezTo>
                    <a:cubicBezTo>
                      <a:pt x="128" y="151"/>
                      <a:pt x="128" y="151"/>
                      <a:pt x="128" y="151"/>
                    </a:cubicBezTo>
                    <a:cubicBezTo>
                      <a:pt x="129" y="151"/>
                      <a:pt x="129" y="151"/>
                      <a:pt x="129" y="151"/>
                    </a:cubicBezTo>
                    <a:cubicBezTo>
                      <a:pt x="129" y="151"/>
                      <a:pt x="129" y="151"/>
                      <a:pt x="129" y="151"/>
                    </a:cubicBezTo>
                    <a:cubicBezTo>
                      <a:pt x="129" y="151"/>
                      <a:pt x="129" y="151"/>
                      <a:pt x="129" y="151"/>
                    </a:cubicBezTo>
                    <a:cubicBezTo>
                      <a:pt x="129" y="151"/>
                      <a:pt x="129" y="151"/>
                      <a:pt x="129" y="151"/>
                    </a:cubicBezTo>
                    <a:cubicBezTo>
                      <a:pt x="129" y="151"/>
                      <a:pt x="129" y="151"/>
                      <a:pt x="129" y="151"/>
                    </a:cubicBezTo>
                    <a:cubicBezTo>
                      <a:pt x="129" y="151"/>
                      <a:pt x="129" y="151"/>
                      <a:pt x="129" y="151"/>
                    </a:cubicBezTo>
                    <a:cubicBezTo>
                      <a:pt x="129" y="151"/>
                      <a:pt x="129" y="151"/>
                      <a:pt x="129" y="151"/>
                    </a:cubicBezTo>
                    <a:cubicBezTo>
                      <a:pt x="129" y="151"/>
                      <a:pt x="129" y="151"/>
                      <a:pt x="129" y="151"/>
                    </a:cubicBezTo>
                    <a:cubicBezTo>
                      <a:pt x="129" y="151"/>
                      <a:pt x="129" y="151"/>
                      <a:pt x="129" y="151"/>
                    </a:cubicBezTo>
                    <a:cubicBezTo>
                      <a:pt x="129" y="151"/>
                      <a:pt x="129" y="151"/>
                      <a:pt x="129" y="151"/>
                    </a:cubicBezTo>
                    <a:cubicBezTo>
                      <a:pt x="130" y="151"/>
                      <a:pt x="130" y="151"/>
                      <a:pt x="130" y="151"/>
                    </a:cubicBezTo>
                    <a:cubicBezTo>
                      <a:pt x="130" y="152"/>
                      <a:pt x="130" y="152"/>
                      <a:pt x="130" y="152"/>
                    </a:cubicBezTo>
                    <a:cubicBezTo>
                      <a:pt x="130" y="151"/>
                      <a:pt x="130" y="151"/>
                      <a:pt x="130" y="151"/>
                    </a:cubicBezTo>
                    <a:cubicBezTo>
                      <a:pt x="130" y="151"/>
                      <a:pt x="130" y="151"/>
                      <a:pt x="130" y="151"/>
                    </a:cubicBezTo>
                    <a:cubicBezTo>
                      <a:pt x="130" y="152"/>
                      <a:pt x="130" y="152"/>
                      <a:pt x="130" y="152"/>
                    </a:cubicBezTo>
                    <a:cubicBezTo>
                      <a:pt x="130" y="152"/>
                      <a:pt x="130" y="152"/>
                      <a:pt x="130" y="152"/>
                    </a:cubicBezTo>
                    <a:cubicBezTo>
                      <a:pt x="130" y="152"/>
                      <a:pt x="130" y="152"/>
                      <a:pt x="130" y="152"/>
                    </a:cubicBezTo>
                    <a:cubicBezTo>
                      <a:pt x="130" y="152"/>
                      <a:pt x="130" y="152"/>
                      <a:pt x="130" y="152"/>
                    </a:cubicBezTo>
                    <a:cubicBezTo>
                      <a:pt x="131" y="152"/>
                      <a:pt x="131" y="152"/>
                      <a:pt x="131" y="152"/>
                    </a:cubicBezTo>
                    <a:cubicBezTo>
                      <a:pt x="131" y="152"/>
                      <a:pt x="131" y="152"/>
                      <a:pt x="131" y="152"/>
                    </a:cubicBezTo>
                    <a:cubicBezTo>
                      <a:pt x="130" y="152"/>
                      <a:pt x="130" y="152"/>
                      <a:pt x="130" y="152"/>
                    </a:cubicBezTo>
                    <a:cubicBezTo>
                      <a:pt x="130" y="152"/>
                      <a:pt x="130" y="152"/>
                      <a:pt x="130" y="152"/>
                    </a:cubicBezTo>
                    <a:cubicBezTo>
                      <a:pt x="130" y="152"/>
                      <a:pt x="130" y="152"/>
                      <a:pt x="130" y="152"/>
                    </a:cubicBezTo>
                    <a:cubicBezTo>
                      <a:pt x="130" y="152"/>
                      <a:pt x="130" y="152"/>
                      <a:pt x="130" y="152"/>
                    </a:cubicBezTo>
                    <a:cubicBezTo>
                      <a:pt x="130" y="152"/>
                      <a:pt x="130" y="152"/>
                      <a:pt x="130" y="152"/>
                    </a:cubicBezTo>
                    <a:cubicBezTo>
                      <a:pt x="130" y="152"/>
                      <a:pt x="130" y="152"/>
                      <a:pt x="130" y="152"/>
                    </a:cubicBezTo>
                    <a:cubicBezTo>
                      <a:pt x="130" y="152"/>
                      <a:pt x="130" y="152"/>
                      <a:pt x="130" y="152"/>
                    </a:cubicBezTo>
                    <a:cubicBezTo>
                      <a:pt x="130" y="152"/>
                      <a:pt x="130" y="152"/>
                      <a:pt x="130" y="152"/>
                    </a:cubicBezTo>
                    <a:cubicBezTo>
                      <a:pt x="130" y="152"/>
                      <a:pt x="130" y="152"/>
                      <a:pt x="130" y="152"/>
                    </a:cubicBezTo>
                    <a:cubicBezTo>
                      <a:pt x="130" y="152"/>
                      <a:pt x="130" y="152"/>
                      <a:pt x="130" y="152"/>
                    </a:cubicBezTo>
                    <a:cubicBezTo>
                      <a:pt x="130" y="152"/>
                      <a:pt x="130" y="152"/>
                      <a:pt x="130" y="152"/>
                    </a:cubicBezTo>
                    <a:cubicBezTo>
                      <a:pt x="130" y="152"/>
                      <a:pt x="130" y="152"/>
                      <a:pt x="130" y="152"/>
                    </a:cubicBezTo>
                    <a:cubicBezTo>
                      <a:pt x="129" y="153"/>
                      <a:pt x="129" y="153"/>
                      <a:pt x="129" y="153"/>
                    </a:cubicBezTo>
                    <a:cubicBezTo>
                      <a:pt x="129" y="153"/>
                      <a:pt x="129" y="153"/>
                      <a:pt x="129" y="153"/>
                    </a:cubicBezTo>
                    <a:cubicBezTo>
                      <a:pt x="129" y="153"/>
                      <a:pt x="129" y="153"/>
                      <a:pt x="129" y="153"/>
                    </a:cubicBezTo>
                    <a:cubicBezTo>
                      <a:pt x="129" y="153"/>
                      <a:pt x="129" y="153"/>
                      <a:pt x="129" y="153"/>
                    </a:cubicBezTo>
                    <a:cubicBezTo>
                      <a:pt x="129" y="153"/>
                      <a:pt x="129" y="153"/>
                      <a:pt x="129" y="153"/>
                    </a:cubicBezTo>
                    <a:cubicBezTo>
                      <a:pt x="129" y="153"/>
                      <a:pt x="129" y="153"/>
                      <a:pt x="129" y="153"/>
                    </a:cubicBezTo>
                    <a:cubicBezTo>
                      <a:pt x="129" y="152"/>
                      <a:pt x="129" y="152"/>
                      <a:pt x="129" y="152"/>
                    </a:cubicBezTo>
                    <a:cubicBezTo>
                      <a:pt x="129" y="153"/>
                      <a:pt x="129" y="153"/>
                      <a:pt x="129" y="153"/>
                    </a:cubicBezTo>
                    <a:cubicBezTo>
                      <a:pt x="129" y="152"/>
                      <a:pt x="129" y="152"/>
                      <a:pt x="129" y="152"/>
                    </a:cubicBezTo>
                    <a:cubicBezTo>
                      <a:pt x="129" y="152"/>
                      <a:pt x="129" y="152"/>
                      <a:pt x="129" y="152"/>
                    </a:cubicBezTo>
                    <a:cubicBezTo>
                      <a:pt x="129" y="152"/>
                      <a:pt x="129" y="152"/>
                      <a:pt x="129" y="152"/>
                    </a:cubicBezTo>
                    <a:cubicBezTo>
                      <a:pt x="128" y="152"/>
                      <a:pt x="128" y="152"/>
                      <a:pt x="128" y="152"/>
                    </a:cubicBezTo>
                    <a:cubicBezTo>
                      <a:pt x="128" y="152"/>
                      <a:pt x="128" y="152"/>
                      <a:pt x="128" y="152"/>
                    </a:cubicBezTo>
                    <a:cubicBezTo>
                      <a:pt x="128" y="152"/>
                      <a:pt x="128" y="152"/>
                      <a:pt x="128" y="152"/>
                    </a:cubicBezTo>
                    <a:cubicBezTo>
                      <a:pt x="128" y="152"/>
                      <a:pt x="128" y="152"/>
                      <a:pt x="128" y="152"/>
                    </a:cubicBezTo>
                    <a:cubicBezTo>
                      <a:pt x="128" y="152"/>
                      <a:pt x="128" y="152"/>
                      <a:pt x="128" y="152"/>
                    </a:cubicBezTo>
                    <a:cubicBezTo>
                      <a:pt x="128" y="152"/>
                      <a:pt x="128" y="152"/>
                      <a:pt x="128" y="152"/>
                    </a:cubicBezTo>
                    <a:cubicBezTo>
                      <a:pt x="128" y="152"/>
                      <a:pt x="128" y="152"/>
                      <a:pt x="128" y="152"/>
                    </a:cubicBezTo>
                    <a:cubicBezTo>
                      <a:pt x="128" y="152"/>
                      <a:pt x="128" y="152"/>
                      <a:pt x="128" y="152"/>
                    </a:cubicBezTo>
                    <a:cubicBezTo>
                      <a:pt x="129" y="153"/>
                      <a:pt x="129" y="153"/>
                      <a:pt x="129" y="153"/>
                    </a:cubicBezTo>
                    <a:cubicBezTo>
                      <a:pt x="129" y="153"/>
                      <a:pt x="129" y="153"/>
                      <a:pt x="129" y="153"/>
                    </a:cubicBezTo>
                    <a:cubicBezTo>
                      <a:pt x="129" y="153"/>
                      <a:pt x="129" y="153"/>
                      <a:pt x="129" y="153"/>
                    </a:cubicBezTo>
                    <a:cubicBezTo>
                      <a:pt x="128" y="153"/>
                      <a:pt x="128" y="153"/>
                      <a:pt x="128" y="153"/>
                    </a:cubicBezTo>
                    <a:cubicBezTo>
                      <a:pt x="129" y="153"/>
                      <a:pt x="129" y="153"/>
                      <a:pt x="129" y="153"/>
                    </a:cubicBezTo>
                    <a:cubicBezTo>
                      <a:pt x="129" y="153"/>
                      <a:pt x="129" y="153"/>
                      <a:pt x="129" y="153"/>
                    </a:cubicBezTo>
                    <a:cubicBezTo>
                      <a:pt x="129" y="153"/>
                      <a:pt x="129" y="153"/>
                      <a:pt x="129" y="153"/>
                    </a:cubicBezTo>
                    <a:cubicBezTo>
                      <a:pt x="129" y="153"/>
                      <a:pt x="129" y="153"/>
                      <a:pt x="129" y="153"/>
                    </a:cubicBezTo>
                    <a:cubicBezTo>
                      <a:pt x="129" y="153"/>
                      <a:pt x="129" y="153"/>
                      <a:pt x="129" y="153"/>
                    </a:cubicBezTo>
                    <a:cubicBezTo>
                      <a:pt x="130" y="153"/>
                      <a:pt x="130" y="153"/>
                      <a:pt x="130" y="153"/>
                    </a:cubicBezTo>
                    <a:cubicBezTo>
                      <a:pt x="130" y="153"/>
                      <a:pt x="130" y="153"/>
                      <a:pt x="130" y="153"/>
                    </a:cubicBezTo>
                    <a:cubicBezTo>
                      <a:pt x="130" y="153"/>
                      <a:pt x="130" y="153"/>
                      <a:pt x="130" y="153"/>
                    </a:cubicBezTo>
                    <a:cubicBezTo>
                      <a:pt x="130" y="153"/>
                      <a:pt x="130" y="153"/>
                      <a:pt x="130" y="153"/>
                    </a:cubicBezTo>
                    <a:cubicBezTo>
                      <a:pt x="130" y="153"/>
                      <a:pt x="130" y="153"/>
                      <a:pt x="130" y="153"/>
                    </a:cubicBezTo>
                    <a:cubicBezTo>
                      <a:pt x="130" y="153"/>
                      <a:pt x="130" y="153"/>
                      <a:pt x="130" y="153"/>
                    </a:cubicBezTo>
                    <a:cubicBezTo>
                      <a:pt x="130" y="153"/>
                      <a:pt x="130" y="153"/>
                      <a:pt x="130" y="153"/>
                    </a:cubicBezTo>
                    <a:cubicBezTo>
                      <a:pt x="131" y="153"/>
                      <a:pt x="131" y="153"/>
                      <a:pt x="131" y="153"/>
                    </a:cubicBezTo>
                    <a:cubicBezTo>
                      <a:pt x="131" y="153"/>
                      <a:pt x="131" y="153"/>
                      <a:pt x="131" y="153"/>
                    </a:cubicBezTo>
                    <a:cubicBezTo>
                      <a:pt x="131" y="153"/>
                      <a:pt x="131" y="153"/>
                      <a:pt x="131" y="153"/>
                    </a:cubicBezTo>
                    <a:cubicBezTo>
                      <a:pt x="131" y="153"/>
                      <a:pt x="131" y="153"/>
                      <a:pt x="131" y="153"/>
                    </a:cubicBezTo>
                    <a:cubicBezTo>
                      <a:pt x="131" y="153"/>
                      <a:pt x="131" y="153"/>
                      <a:pt x="131" y="153"/>
                    </a:cubicBezTo>
                    <a:cubicBezTo>
                      <a:pt x="131" y="153"/>
                      <a:pt x="131" y="153"/>
                      <a:pt x="131" y="153"/>
                    </a:cubicBezTo>
                    <a:cubicBezTo>
                      <a:pt x="131" y="153"/>
                      <a:pt x="131" y="153"/>
                      <a:pt x="131" y="153"/>
                    </a:cubicBezTo>
                    <a:cubicBezTo>
                      <a:pt x="132" y="153"/>
                      <a:pt x="132" y="153"/>
                      <a:pt x="132" y="153"/>
                    </a:cubicBezTo>
                    <a:cubicBezTo>
                      <a:pt x="131" y="153"/>
                      <a:pt x="131" y="153"/>
                      <a:pt x="131" y="153"/>
                    </a:cubicBezTo>
                    <a:cubicBezTo>
                      <a:pt x="132" y="153"/>
                      <a:pt x="132" y="153"/>
                      <a:pt x="132" y="153"/>
                    </a:cubicBezTo>
                    <a:cubicBezTo>
                      <a:pt x="132" y="153"/>
                      <a:pt x="132" y="153"/>
                      <a:pt x="132" y="153"/>
                    </a:cubicBezTo>
                    <a:cubicBezTo>
                      <a:pt x="132" y="153"/>
                      <a:pt x="132" y="153"/>
                      <a:pt x="132" y="153"/>
                    </a:cubicBezTo>
                    <a:cubicBezTo>
                      <a:pt x="132" y="153"/>
                      <a:pt x="132" y="153"/>
                      <a:pt x="132" y="153"/>
                    </a:cubicBezTo>
                    <a:cubicBezTo>
                      <a:pt x="132" y="153"/>
                      <a:pt x="132" y="153"/>
                      <a:pt x="132" y="153"/>
                    </a:cubicBezTo>
                    <a:cubicBezTo>
                      <a:pt x="132" y="153"/>
                      <a:pt x="132" y="153"/>
                      <a:pt x="132" y="153"/>
                    </a:cubicBezTo>
                    <a:cubicBezTo>
                      <a:pt x="132" y="153"/>
                      <a:pt x="132" y="153"/>
                      <a:pt x="132" y="153"/>
                    </a:cubicBezTo>
                    <a:cubicBezTo>
                      <a:pt x="132" y="153"/>
                      <a:pt x="132" y="153"/>
                      <a:pt x="132" y="153"/>
                    </a:cubicBezTo>
                    <a:cubicBezTo>
                      <a:pt x="132" y="153"/>
                      <a:pt x="132" y="153"/>
                      <a:pt x="132" y="153"/>
                    </a:cubicBezTo>
                    <a:cubicBezTo>
                      <a:pt x="132" y="153"/>
                      <a:pt x="132" y="153"/>
                      <a:pt x="132" y="153"/>
                    </a:cubicBezTo>
                    <a:cubicBezTo>
                      <a:pt x="133" y="153"/>
                      <a:pt x="133" y="153"/>
                      <a:pt x="133" y="153"/>
                    </a:cubicBezTo>
                    <a:cubicBezTo>
                      <a:pt x="133" y="153"/>
                      <a:pt x="133" y="153"/>
                      <a:pt x="133" y="153"/>
                    </a:cubicBezTo>
                    <a:cubicBezTo>
                      <a:pt x="133" y="153"/>
                      <a:pt x="133" y="153"/>
                      <a:pt x="133" y="153"/>
                    </a:cubicBezTo>
                    <a:cubicBezTo>
                      <a:pt x="133" y="153"/>
                      <a:pt x="133" y="153"/>
                      <a:pt x="133" y="153"/>
                    </a:cubicBezTo>
                    <a:cubicBezTo>
                      <a:pt x="133" y="153"/>
                      <a:pt x="133" y="153"/>
                      <a:pt x="133" y="153"/>
                    </a:cubicBezTo>
                    <a:cubicBezTo>
                      <a:pt x="133" y="153"/>
                      <a:pt x="133" y="153"/>
                      <a:pt x="133" y="153"/>
                    </a:cubicBezTo>
                    <a:cubicBezTo>
                      <a:pt x="133" y="153"/>
                      <a:pt x="133" y="153"/>
                      <a:pt x="133" y="153"/>
                    </a:cubicBezTo>
                    <a:cubicBezTo>
                      <a:pt x="133" y="153"/>
                      <a:pt x="133" y="153"/>
                      <a:pt x="133" y="153"/>
                    </a:cubicBezTo>
                    <a:cubicBezTo>
                      <a:pt x="134" y="153"/>
                      <a:pt x="134" y="153"/>
                      <a:pt x="134" y="153"/>
                    </a:cubicBezTo>
                    <a:cubicBezTo>
                      <a:pt x="134" y="153"/>
                      <a:pt x="134" y="153"/>
                      <a:pt x="134" y="153"/>
                    </a:cubicBezTo>
                    <a:cubicBezTo>
                      <a:pt x="134" y="153"/>
                      <a:pt x="134" y="153"/>
                      <a:pt x="134" y="153"/>
                    </a:cubicBezTo>
                    <a:cubicBezTo>
                      <a:pt x="134" y="153"/>
                      <a:pt x="134" y="153"/>
                      <a:pt x="134" y="153"/>
                    </a:cubicBezTo>
                    <a:cubicBezTo>
                      <a:pt x="134" y="153"/>
                      <a:pt x="134" y="153"/>
                      <a:pt x="134" y="153"/>
                    </a:cubicBezTo>
                    <a:cubicBezTo>
                      <a:pt x="134" y="153"/>
                      <a:pt x="134" y="153"/>
                      <a:pt x="134" y="153"/>
                    </a:cubicBezTo>
                    <a:cubicBezTo>
                      <a:pt x="135" y="153"/>
                      <a:pt x="135" y="153"/>
                      <a:pt x="135" y="153"/>
                    </a:cubicBezTo>
                    <a:cubicBezTo>
                      <a:pt x="134" y="153"/>
                      <a:pt x="134" y="153"/>
                      <a:pt x="134" y="153"/>
                    </a:cubicBezTo>
                    <a:cubicBezTo>
                      <a:pt x="135" y="153"/>
                      <a:pt x="135" y="153"/>
                      <a:pt x="135" y="153"/>
                    </a:cubicBezTo>
                    <a:cubicBezTo>
                      <a:pt x="135" y="153"/>
                      <a:pt x="135" y="153"/>
                      <a:pt x="135" y="153"/>
                    </a:cubicBezTo>
                    <a:cubicBezTo>
                      <a:pt x="135" y="153"/>
                      <a:pt x="135" y="153"/>
                      <a:pt x="135" y="153"/>
                    </a:cubicBezTo>
                    <a:cubicBezTo>
                      <a:pt x="135" y="153"/>
                      <a:pt x="135" y="153"/>
                      <a:pt x="135" y="153"/>
                    </a:cubicBezTo>
                    <a:cubicBezTo>
                      <a:pt x="135" y="153"/>
                      <a:pt x="135" y="153"/>
                      <a:pt x="135" y="153"/>
                    </a:cubicBezTo>
                    <a:cubicBezTo>
                      <a:pt x="135" y="153"/>
                      <a:pt x="135" y="153"/>
                      <a:pt x="135" y="153"/>
                    </a:cubicBezTo>
                    <a:cubicBezTo>
                      <a:pt x="135" y="153"/>
                      <a:pt x="135" y="153"/>
                      <a:pt x="135" y="153"/>
                    </a:cubicBezTo>
                    <a:cubicBezTo>
                      <a:pt x="135" y="153"/>
                      <a:pt x="135" y="153"/>
                      <a:pt x="135" y="153"/>
                    </a:cubicBezTo>
                    <a:cubicBezTo>
                      <a:pt x="135" y="153"/>
                      <a:pt x="135" y="153"/>
                      <a:pt x="135" y="153"/>
                    </a:cubicBezTo>
                    <a:cubicBezTo>
                      <a:pt x="135" y="153"/>
                      <a:pt x="135" y="153"/>
                      <a:pt x="135" y="153"/>
                    </a:cubicBezTo>
                    <a:cubicBezTo>
                      <a:pt x="136" y="153"/>
                      <a:pt x="136" y="153"/>
                      <a:pt x="136" y="153"/>
                    </a:cubicBezTo>
                    <a:cubicBezTo>
                      <a:pt x="136" y="153"/>
                      <a:pt x="136" y="153"/>
                      <a:pt x="136" y="153"/>
                    </a:cubicBezTo>
                    <a:cubicBezTo>
                      <a:pt x="136" y="153"/>
                      <a:pt x="136" y="153"/>
                      <a:pt x="136" y="153"/>
                    </a:cubicBezTo>
                    <a:cubicBezTo>
                      <a:pt x="136" y="153"/>
                      <a:pt x="136" y="153"/>
                      <a:pt x="136" y="153"/>
                    </a:cubicBezTo>
                    <a:cubicBezTo>
                      <a:pt x="136" y="154"/>
                      <a:pt x="136" y="154"/>
                      <a:pt x="136" y="154"/>
                    </a:cubicBezTo>
                    <a:cubicBezTo>
                      <a:pt x="136" y="153"/>
                      <a:pt x="136" y="153"/>
                      <a:pt x="136" y="153"/>
                    </a:cubicBezTo>
                    <a:cubicBezTo>
                      <a:pt x="136" y="154"/>
                      <a:pt x="136" y="154"/>
                      <a:pt x="136" y="154"/>
                    </a:cubicBezTo>
                    <a:cubicBezTo>
                      <a:pt x="136" y="154"/>
                      <a:pt x="136" y="154"/>
                      <a:pt x="136" y="154"/>
                    </a:cubicBezTo>
                    <a:cubicBezTo>
                      <a:pt x="136" y="154"/>
                      <a:pt x="136" y="154"/>
                      <a:pt x="136" y="154"/>
                    </a:cubicBezTo>
                    <a:cubicBezTo>
                      <a:pt x="136" y="154"/>
                      <a:pt x="136" y="154"/>
                      <a:pt x="136" y="154"/>
                    </a:cubicBezTo>
                    <a:cubicBezTo>
                      <a:pt x="136" y="154"/>
                      <a:pt x="136" y="154"/>
                      <a:pt x="136" y="154"/>
                    </a:cubicBezTo>
                    <a:cubicBezTo>
                      <a:pt x="136" y="154"/>
                      <a:pt x="136" y="154"/>
                      <a:pt x="136" y="154"/>
                    </a:cubicBezTo>
                    <a:cubicBezTo>
                      <a:pt x="137" y="154"/>
                      <a:pt x="137" y="154"/>
                      <a:pt x="137" y="154"/>
                    </a:cubicBezTo>
                    <a:cubicBezTo>
                      <a:pt x="137" y="154"/>
                      <a:pt x="137" y="154"/>
                      <a:pt x="137" y="154"/>
                    </a:cubicBezTo>
                    <a:cubicBezTo>
                      <a:pt x="137" y="154"/>
                      <a:pt x="137" y="154"/>
                      <a:pt x="137" y="154"/>
                    </a:cubicBezTo>
                    <a:cubicBezTo>
                      <a:pt x="137" y="154"/>
                      <a:pt x="137" y="154"/>
                      <a:pt x="137" y="154"/>
                    </a:cubicBezTo>
                    <a:cubicBezTo>
                      <a:pt x="137" y="154"/>
                      <a:pt x="137" y="154"/>
                      <a:pt x="137" y="154"/>
                    </a:cubicBezTo>
                    <a:cubicBezTo>
                      <a:pt x="137" y="154"/>
                      <a:pt x="137" y="154"/>
                      <a:pt x="137" y="154"/>
                    </a:cubicBezTo>
                    <a:cubicBezTo>
                      <a:pt x="137" y="154"/>
                      <a:pt x="137" y="154"/>
                      <a:pt x="137" y="154"/>
                    </a:cubicBezTo>
                    <a:cubicBezTo>
                      <a:pt x="137" y="154"/>
                      <a:pt x="137" y="154"/>
                      <a:pt x="137" y="154"/>
                    </a:cubicBezTo>
                    <a:cubicBezTo>
                      <a:pt x="137" y="154"/>
                      <a:pt x="137" y="154"/>
                      <a:pt x="137" y="154"/>
                    </a:cubicBezTo>
                    <a:cubicBezTo>
                      <a:pt x="137" y="154"/>
                      <a:pt x="137" y="154"/>
                      <a:pt x="137" y="154"/>
                    </a:cubicBezTo>
                    <a:cubicBezTo>
                      <a:pt x="137" y="154"/>
                      <a:pt x="137" y="154"/>
                      <a:pt x="137" y="154"/>
                    </a:cubicBezTo>
                    <a:cubicBezTo>
                      <a:pt x="137" y="154"/>
                      <a:pt x="137" y="154"/>
                      <a:pt x="137" y="154"/>
                    </a:cubicBezTo>
                    <a:cubicBezTo>
                      <a:pt x="137" y="154"/>
                      <a:pt x="137" y="154"/>
                      <a:pt x="137" y="154"/>
                    </a:cubicBezTo>
                    <a:cubicBezTo>
                      <a:pt x="138" y="154"/>
                      <a:pt x="138" y="154"/>
                      <a:pt x="138" y="154"/>
                    </a:cubicBezTo>
                    <a:cubicBezTo>
                      <a:pt x="138" y="154"/>
                      <a:pt x="138" y="154"/>
                      <a:pt x="138" y="154"/>
                    </a:cubicBezTo>
                    <a:cubicBezTo>
                      <a:pt x="138" y="154"/>
                      <a:pt x="138" y="154"/>
                      <a:pt x="138" y="154"/>
                    </a:cubicBezTo>
                    <a:cubicBezTo>
                      <a:pt x="138" y="155"/>
                      <a:pt x="138" y="155"/>
                      <a:pt x="138" y="155"/>
                    </a:cubicBezTo>
                    <a:cubicBezTo>
                      <a:pt x="138" y="155"/>
                      <a:pt x="138" y="155"/>
                      <a:pt x="138" y="155"/>
                    </a:cubicBezTo>
                    <a:cubicBezTo>
                      <a:pt x="138" y="155"/>
                      <a:pt x="138" y="155"/>
                      <a:pt x="138" y="155"/>
                    </a:cubicBezTo>
                    <a:cubicBezTo>
                      <a:pt x="138" y="155"/>
                      <a:pt x="138" y="155"/>
                      <a:pt x="138" y="155"/>
                    </a:cubicBezTo>
                    <a:cubicBezTo>
                      <a:pt x="137" y="155"/>
                      <a:pt x="137" y="155"/>
                      <a:pt x="137" y="155"/>
                    </a:cubicBezTo>
                    <a:cubicBezTo>
                      <a:pt x="137" y="155"/>
                      <a:pt x="137" y="155"/>
                      <a:pt x="137" y="155"/>
                    </a:cubicBezTo>
                    <a:cubicBezTo>
                      <a:pt x="137" y="155"/>
                      <a:pt x="137" y="155"/>
                      <a:pt x="137" y="155"/>
                    </a:cubicBezTo>
                    <a:cubicBezTo>
                      <a:pt x="137" y="155"/>
                      <a:pt x="137" y="155"/>
                      <a:pt x="137" y="155"/>
                    </a:cubicBezTo>
                    <a:cubicBezTo>
                      <a:pt x="137" y="155"/>
                      <a:pt x="137" y="155"/>
                      <a:pt x="137" y="155"/>
                    </a:cubicBezTo>
                    <a:cubicBezTo>
                      <a:pt x="136" y="154"/>
                      <a:pt x="136" y="154"/>
                      <a:pt x="136" y="154"/>
                    </a:cubicBezTo>
                    <a:cubicBezTo>
                      <a:pt x="136" y="154"/>
                      <a:pt x="136" y="154"/>
                      <a:pt x="136" y="154"/>
                    </a:cubicBezTo>
                    <a:cubicBezTo>
                      <a:pt x="136" y="154"/>
                      <a:pt x="136" y="154"/>
                      <a:pt x="136" y="154"/>
                    </a:cubicBezTo>
                    <a:cubicBezTo>
                      <a:pt x="136" y="154"/>
                      <a:pt x="136" y="154"/>
                      <a:pt x="136" y="154"/>
                    </a:cubicBezTo>
                    <a:cubicBezTo>
                      <a:pt x="136" y="154"/>
                      <a:pt x="136" y="154"/>
                      <a:pt x="136" y="154"/>
                    </a:cubicBezTo>
                    <a:cubicBezTo>
                      <a:pt x="136" y="154"/>
                      <a:pt x="136" y="154"/>
                      <a:pt x="136" y="154"/>
                    </a:cubicBezTo>
                    <a:cubicBezTo>
                      <a:pt x="136" y="154"/>
                      <a:pt x="136" y="154"/>
                      <a:pt x="136" y="154"/>
                    </a:cubicBezTo>
                    <a:cubicBezTo>
                      <a:pt x="135" y="154"/>
                      <a:pt x="135" y="154"/>
                      <a:pt x="135" y="154"/>
                    </a:cubicBezTo>
                    <a:cubicBezTo>
                      <a:pt x="135" y="154"/>
                      <a:pt x="135" y="154"/>
                      <a:pt x="135" y="154"/>
                    </a:cubicBezTo>
                    <a:cubicBezTo>
                      <a:pt x="135" y="154"/>
                      <a:pt x="135" y="154"/>
                      <a:pt x="135" y="154"/>
                    </a:cubicBezTo>
                    <a:cubicBezTo>
                      <a:pt x="134" y="154"/>
                      <a:pt x="134" y="154"/>
                      <a:pt x="134" y="154"/>
                    </a:cubicBezTo>
                    <a:cubicBezTo>
                      <a:pt x="134" y="154"/>
                      <a:pt x="134" y="154"/>
                      <a:pt x="134" y="154"/>
                    </a:cubicBezTo>
                    <a:cubicBezTo>
                      <a:pt x="134" y="154"/>
                      <a:pt x="134" y="154"/>
                      <a:pt x="134" y="154"/>
                    </a:cubicBezTo>
                    <a:cubicBezTo>
                      <a:pt x="134" y="154"/>
                      <a:pt x="134" y="154"/>
                      <a:pt x="134" y="154"/>
                    </a:cubicBezTo>
                    <a:cubicBezTo>
                      <a:pt x="134" y="154"/>
                      <a:pt x="134" y="154"/>
                      <a:pt x="134" y="154"/>
                    </a:cubicBezTo>
                    <a:cubicBezTo>
                      <a:pt x="134" y="154"/>
                      <a:pt x="134" y="154"/>
                      <a:pt x="134" y="154"/>
                    </a:cubicBezTo>
                    <a:cubicBezTo>
                      <a:pt x="134" y="154"/>
                      <a:pt x="134" y="154"/>
                      <a:pt x="134" y="154"/>
                    </a:cubicBezTo>
                    <a:cubicBezTo>
                      <a:pt x="134" y="154"/>
                      <a:pt x="134" y="154"/>
                      <a:pt x="134" y="154"/>
                    </a:cubicBezTo>
                    <a:cubicBezTo>
                      <a:pt x="133" y="154"/>
                      <a:pt x="133" y="154"/>
                      <a:pt x="133" y="154"/>
                    </a:cubicBezTo>
                    <a:cubicBezTo>
                      <a:pt x="133" y="154"/>
                      <a:pt x="133" y="154"/>
                      <a:pt x="133" y="154"/>
                    </a:cubicBezTo>
                    <a:cubicBezTo>
                      <a:pt x="133" y="154"/>
                      <a:pt x="133" y="154"/>
                      <a:pt x="133" y="154"/>
                    </a:cubicBezTo>
                    <a:cubicBezTo>
                      <a:pt x="133" y="154"/>
                      <a:pt x="133" y="154"/>
                      <a:pt x="133" y="154"/>
                    </a:cubicBezTo>
                    <a:cubicBezTo>
                      <a:pt x="133" y="154"/>
                      <a:pt x="133" y="154"/>
                      <a:pt x="133" y="154"/>
                    </a:cubicBezTo>
                    <a:cubicBezTo>
                      <a:pt x="133" y="154"/>
                      <a:pt x="133" y="154"/>
                      <a:pt x="133" y="154"/>
                    </a:cubicBezTo>
                    <a:cubicBezTo>
                      <a:pt x="133" y="154"/>
                      <a:pt x="133" y="154"/>
                      <a:pt x="133" y="154"/>
                    </a:cubicBezTo>
                    <a:cubicBezTo>
                      <a:pt x="133" y="154"/>
                      <a:pt x="133" y="154"/>
                      <a:pt x="133" y="154"/>
                    </a:cubicBezTo>
                    <a:cubicBezTo>
                      <a:pt x="133" y="155"/>
                      <a:pt x="133" y="155"/>
                      <a:pt x="133" y="155"/>
                    </a:cubicBezTo>
                    <a:cubicBezTo>
                      <a:pt x="133" y="155"/>
                      <a:pt x="133" y="155"/>
                      <a:pt x="133" y="155"/>
                    </a:cubicBezTo>
                    <a:cubicBezTo>
                      <a:pt x="133" y="155"/>
                      <a:pt x="133" y="155"/>
                      <a:pt x="133" y="155"/>
                    </a:cubicBezTo>
                    <a:cubicBezTo>
                      <a:pt x="133" y="155"/>
                      <a:pt x="133" y="155"/>
                      <a:pt x="133" y="155"/>
                    </a:cubicBezTo>
                    <a:cubicBezTo>
                      <a:pt x="134" y="155"/>
                      <a:pt x="134" y="155"/>
                      <a:pt x="134" y="155"/>
                    </a:cubicBezTo>
                    <a:cubicBezTo>
                      <a:pt x="133" y="155"/>
                      <a:pt x="133" y="155"/>
                      <a:pt x="133" y="155"/>
                    </a:cubicBezTo>
                    <a:cubicBezTo>
                      <a:pt x="134" y="155"/>
                      <a:pt x="134" y="155"/>
                      <a:pt x="134" y="155"/>
                    </a:cubicBezTo>
                    <a:cubicBezTo>
                      <a:pt x="134" y="155"/>
                      <a:pt x="134" y="155"/>
                      <a:pt x="134" y="155"/>
                    </a:cubicBezTo>
                    <a:cubicBezTo>
                      <a:pt x="134" y="155"/>
                      <a:pt x="134" y="155"/>
                      <a:pt x="134" y="155"/>
                    </a:cubicBezTo>
                    <a:cubicBezTo>
                      <a:pt x="134" y="155"/>
                      <a:pt x="134" y="155"/>
                      <a:pt x="134" y="155"/>
                    </a:cubicBezTo>
                    <a:cubicBezTo>
                      <a:pt x="134" y="155"/>
                      <a:pt x="134" y="155"/>
                      <a:pt x="134" y="155"/>
                    </a:cubicBezTo>
                    <a:cubicBezTo>
                      <a:pt x="134" y="155"/>
                      <a:pt x="134" y="155"/>
                      <a:pt x="134" y="155"/>
                    </a:cubicBezTo>
                    <a:cubicBezTo>
                      <a:pt x="134" y="155"/>
                      <a:pt x="134" y="155"/>
                      <a:pt x="134" y="155"/>
                    </a:cubicBezTo>
                    <a:cubicBezTo>
                      <a:pt x="134" y="155"/>
                      <a:pt x="134" y="155"/>
                      <a:pt x="134" y="155"/>
                    </a:cubicBezTo>
                    <a:cubicBezTo>
                      <a:pt x="134" y="155"/>
                      <a:pt x="134" y="155"/>
                      <a:pt x="134" y="155"/>
                    </a:cubicBezTo>
                    <a:cubicBezTo>
                      <a:pt x="134" y="156"/>
                      <a:pt x="134" y="156"/>
                      <a:pt x="134" y="156"/>
                    </a:cubicBezTo>
                    <a:cubicBezTo>
                      <a:pt x="134" y="156"/>
                      <a:pt x="134" y="156"/>
                      <a:pt x="134" y="156"/>
                    </a:cubicBezTo>
                    <a:cubicBezTo>
                      <a:pt x="135" y="156"/>
                      <a:pt x="135" y="156"/>
                      <a:pt x="135" y="156"/>
                    </a:cubicBezTo>
                    <a:cubicBezTo>
                      <a:pt x="135" y="156"/>
                      <a:pt x="135" y="156"/>
                      <a:pt x="135" y="156"/>
                    </a:cubicBezTo>
                    <a:cubicBezTo>
                      <a:pt x="135" y="156"/>
                      <a:pt x="135" y="156"/>
                      <a:pt x="135" y="156"/>
                    </a:cubicBezTo>
                    <a:cubicBezTo>
                      <a:pt x="135" y="156"/>
                      <a:pt x="135" y="156"/>
                      <a:pt x="135" y="156"/>
                    </a:cubicBezTo>
                    <a:cubicBezTo>
                      <a:pt x="135" y="156"/>
                      <a:pt x="135" y="156"/>
                      <a:pt x="135" y="156"/>
                    </a:cubicBezTo>
                    <a:cubicBezTo>
                      <a:pt x="134" y="156"/>
                      <a:pt x="134" y="156"/>
                      <a:pt x="134" y="156"/>
                    </a:cubicBezTo>
                    <a:cubicBezTo>
                      <a:pt x="134" y="156"/>
                      <a:pt x="134" y="156"/>
                      <a:pt x="134" y="156"/>
                    </a:cubicBezTo>
                    <a:cubicBezTo>
                      <a:pt x="135" y="157"/>
                      <a:pt x="135" y="157"/>
                      <a:pt x="135" y="157"/>
                    </a:cubicBezTo>
                    <a:cubicBezTo>
                      <a:pt x="134" y="157"/>
                      <a:pt x="134" y="157"/>
                      <a:pt x="134" y="157"/>
                    </a:cubicBezTo>
                    <a:cubicBezTo>
                      <a:pt x="134" y="157"/>
                      <a:pt x="134" y="157"/>
                      <a:pt x="134" y="157"/>
                    </a:cubicBezTo>
                    <a:cubicBezTo>
                      <a:pt x="134" y="157"/>
                      <a:pt x="134" y="157"/>
                      <a:pt x="134" y="157"/>
                    </a:cubicBezTo>
                    <a:cubicBezTo>
                      <a:pt x="134" y="157"/>
                      <a:pt x="134" y="157"/>
                      <a:pt x="134" y="157"/>
                    </a:cubicBezTo>
                    <a:cubicBezTo>
                      <a:pt x="134" y="157"/>
                      <a:pt x="134" y="157"/>
                      <a:pt x="134" y="157"/>
                    </a:cubicBezTo>
                    <a:cubicBezTo>
                      <a:pt x="134" y="157"/>
                      <a:pt x="134" y="157"/>
                      <a:pt x="134" y="157"/>
                    </a:cubicBezTo>
                    <a:cubicBezTo>
                      <a:pt x="134" y="157"/>
                      <a:pt x="134" y="157"/>
                      <a:pt x="134" y="157"/>
                    </a:cubicBezTo>
                    <a:cubicBezTo>
                      <a:pt x="134" y="157"/>
                      <a:pt x="134" y="157"/>
                      <a:pt x="134" y="157"/>
                    </a:cubicBezTo>
                    <a:cubicBezTo>
                      <a:pt x="134" y="157"/>
                      <a:pt x="134" y="157"/>
                      <a:pt x="134" y="157"/>
                    </a:cubicBezTo>
                    <a:cubicBezTo>
                      <a:pt x="134" y="157"/>
                      <a:pt x="134" y="157"/>
                      <a:pt x="134" y="157"/>
                    </a:cubicBezTo>
                    <a:cubicBezTo>
                      <a:pt x="134" y="157"/>
                      <a:pt x="134" y="157"/>
                      <a:pt x="134" y="157"/>
                    </a:cubicBezTo>
                    <a:cubicBezTo>
                      <a:pt x="134" y="157"/>
                      <a:pt x="134" y="157"/>
                      <a:pt x="134" y="157"/>
                    </a:cubicBezTo>
                    <a:cubicBezTo>
                      <a:pt x="134" y="158"/>
                      <a:pt x="134" y="158"/>
                      <a:pt x="134" y="158"/>
                    </a:cubicBezTo>
                    <a:cubicBezTo>
                      <a:pt x="134" y="158"/>
                      <a:pt x="134" y="158"/>
                      <a:pt x="134" y="158"/>
                    </a:cubicBezTo>
                    <a:cubicBezTo>
                      <a:pt x="134" y="158"/>
                      <a:pt x="134" y="158"/>
                      <a:pt x="134" y="158"/>
                    </a:cubicBezTo>
                    <a:cubicBezTo>
                      <a:pt x="134" y="158"/>
                      <a:pt x="134" y="158"/>
                      <a:pt x="134" y="158"/>
                    </a:cubicBezTo>
                    <a:cubicBezTo>
                      <a:pt x="134" y="157"/>
                      <a:pt x="134" y="157"/>
                      <a:pt x="134" y="157"/>
                    </a:cubicBezTo>
                    <a:cubicBezTo>
                      <a:pt x="134" y="157"/>
                      <a:pt x="134" y="157"/>
                      <a:pt x="134" y="157"/>
                    </a:cubicBezTo>
                    <a:cubicBezTo>
                      <a:pt x="134" y="157"/>
                      <a:pt x="134" y="157"/>
                      <a:pt x="134" y="157"/>
                    </a:cubicBezTo>
                    <a:cubicBezTo>
                      <a:pt x="134" y="157"/>
                      <a:pt x="134" y="157"/>
                      <a:pt x="134" y="157"/>
                    </a:cubicBezTo>
                    <a:cubicBezTo>
                      <a:pt x="134" y="157"/>
                      <a:pt x="134" y="157"/>
                      <a:pt x="134" y="157"/>
                    </a:cubicBezTo>
                    <a:cubicBezTo>
                      <a:pt x="135" y="158"/>
                      <a:pt x="135" y="158"/>
                      <a:pt x="135" y="158"/>
                    </a:cubicBezTo>
                    <a:cubicBezTo>
                      <a:pt x="135" y="158"/>
                      <a:pt x="135" y="158"/>
                      <a:pt x="135" y="158"/>
                    </a:cubicBezTo>
                    <a:cubicBezTo>
                      <a:pt x="135" y="158"/>
                      <a:pt x="135" y="158"/>
                      <a:pt x="135" y="158"/>
                    </a:cubicBezTo>
                    <a:cubicBezTo>
                      <a:pt x="135" y="158"/>
                      <a:pt x="135" y="158"/>
                      <a:pt x="135" y="158"/>
                    </a:cubicBezTo>
                    <a:cubicBezTo>
                      <a:pt x="135" y="158"/>
                      <a:pt x="135" y="158"/>
                      <a:pt x="135" y="158"/>
                    </a:cubicBezTo>
                    <a:cubicBezTo>
                      <a:pt x="134" y="158"/>
                      <a:pt x="134" y="158"/>
                      <a:pt x="134" y="158"/>
                    </a:cubicBezTo>
                    <a:cubicBezTo>
                      <a:pt x="134" y="158"/>
                      <a:pt x="134" y="158"/>
                      <a:pt x="134" y="158"/>
                    </a:cubicBezTo>
                    <a:cubicBezTo>
                      <a:pt x="134" y="158"/>
                      <a:pt x="134" y="158"/>
                      <a:pt x="134" y="158"/>
                    </a:cubicBezTo>
                    <a:cubicBezTo>
                      <a:pt x="134" y="158"/>
                      <a:pt x="134" y="158"/>
                      <a:pt x="134" y="158"/>
                    </a:cubicBezTo>
                    <a:cubicBezTo>
                      <a:pt x="134" y="158"/>
                      <a:pt x="134" y="158"/>
                      <a:pt x="134" y="158"/>
                    </a:cubicBezTo>
                    <a:cubicBezTo>
                      <a:pt x="134" y="158"/>
                      <a:pt x="134" y="158"/>
                      <a:pt x="134" y="158"/>
                    </a:cubicBezTo>
                    <a:cubicBezTo>
                      <a:pt x="134" y="159"/>
                      <a:pt x="134" y="159"/>
                      <a:pt x="134" y="159"/>
                    </a:cubicBezTo>
                    <a:cubicBezTo>
                      <a:pt x="134" y="159"/>
                      <a:pt x="134" y="159"/>
                      <a:pt x="134" y="159"/>
                    </a:cubicBezTo>
                    <a:cubicBezTo>
                      <a:pt x="134" y="159"/>
                      <a:pt x="134" y="159"/>
                      <a:pt x="134" y="159"/>
                    </a:cubicBezTo>
                    <a:cubicBezTo>
                      <a:pt x="134" y="159"/>
                      <a:pt x="134" y="159"/>
                      <a:pt x="134" y="159"/>
                    </a:cubicBezTo>
                    <a:cubicBezTo>
                      <a:pt x="134" y="159"/>
                      <a:pt x="134" y="159"/>
                      <a:pt x="134" y="159"/>
                    </a:cubicBezTo>
                    <a:cubicBezTo>
                      <a:pt x="134" y="159"/>
                      <a:pt x="134" y="159"/>
                      <a:pt x="134" y="159"/>
                    </a:cubicBezTo>
                    <a:cubicBezTo>
                      <a:pt x="134" y="159"/>
                      <a:pt x="134" y="159"/>
                      <a:pt x="134" y="159"/>
                    </a:cubicBezTo>
                    <a:cubicBezTo>
                      <a:pt x="134" y="160"/>
                      <a:pt x="134" y="160"/>
                      <a:pt x="134" y="160"/>
                    </a:cubicBezTo>
                    <a:cubicBezTo>
                      <a:pt x="134" y="160"/>
                      <a:pt x="134" y="160"/>
                      <a:pt x="134" y="160"/>
                    </a:cubicBezTo>
                    <a:cubicBezTo>
                      <a:pt x="134" y="160"/>
                      <a:pt x="134" y="160"/>
                      <a:pt x="134" y="160"/>
                    </a:cubicBezTo>
                    <a:cubicBezTo>
                      <a:pt x="134" y="160"/>
                      <a:pt x="134" y="160"/>
                      <a:pt x="134" y="160"/>
                    </a:cubicBezTo>
                    <a:cubicBezTo>
                      <a:pt x="134" y="160"/>
                      <a:pt x="134" y="160"/>
                      <a:pt x="134" y="160"/>
                    </a:cubicBezTo>
                    <a:cubicBezTo>
                      <a:pt x="134" y="160"/>
                      <a:pt x="134" y="160"/>
                      <a:pt x="134" y="160"/>
                    </a:cubicBezTo>
                    <a:cubicBezTo>
                      <a:pt x="133" y="160"/>
                      <a:pt x="133" y="160"/>
                      <a:pt x="133" y="160"/>
                    </a:cubicBezTo>
                    <a:cubicBezTo>
                      <a:pt x="133" y="160"/>
                      <a:pt x="133" y="160"/>
                      <a:pt x="133" y="160"/>
                    </a:cubicBezTo>
                    <a:cubicBezTo>
                      <a:pt x="133" y="160"/>
                      <a:pt x="133" y="160"/>
                      <a:pt x="133" y="160"/>
                    </a:cubicBezTo>
                    <a:cubicBezTo>
                      <a:pt x="133" y="160"/>
                      <a:pt x="133" y="160"/>
                      <a:pt x="133" y="160"/>
                    </a:cubicBezTo>
                    <a:cubicBezTo>
                      <a:pt x="133" y="159"/>
                      <a:pt x="133" y="159"/>
                      <a:pt x="133" y="159"/>
                    </a:cubicBezTo>
                    <a:cubicBezTo>
                      <a:pt x="133" y="160"/>
                      <a:pt x="133" y="160"/>
                      <a:pt x="133" y="160"/>
                    </a:cubicBezTo>
                    <a:cubicBezTo>
                      <a:pt x="133" y="160"/>
                      <a:pt x="133" y="160"/>
                      <a:pt x="133" y="160"/>
                    </a:cubicBezTo>
                    <a:cubicBezTo>
                      <a:pt x="133" y="160"/>
                      <a:pt x="133" y="160"/>
                      <a:pt x="133" y="160"/>
                    </a:cubicBezTo>
                    <a:cubicBezTo>
                      <a:pt x="132" y="160"/>
                      <a:pt x="132" y="160"/>
                      <a:pt x="132" y="160"/>
                    </a:cubicBezTo>
                    <a:cubicBezTo>
                      <a:pt x="132" y="160"/>
                      <a:pt x="132" y="160"/>
                      <a:pt x="132" y="160"/>
                    </a:cubicBezTo>
                    <a:cubicBezTo>
                      <a:pt x="132" y="159"/>
                      <a:pt x="132" y="159"/>
                      <a:pt x="132" y="159"/>
                    </a:cubicBezTo>
                    <a:cubicBezTo>
                      <a:pt x="132" y="159"/>
                      <a:pt x="132" y="159"/>
                      <a:pt x="132" y="159"/>
                    </a:cubicBezTo>
                    <a:cubicBezTo>
                      <a:pt x="132" y="159"/>
                      <a:pt x="132" y="159"/>
                      <a:pt x="132" y="159"/>
                    </a:cubicBezTo>
                    <a:cubicBezTo>
                      <a:pt x="132" y="159"/>
                      <a:pt x="132" y="159"/>
                      <a:pt x="132" y="159"/>
                    </a:cubicBezTo>
                    <a:cubicBezTo>
                      <a:pt x="132" y="159"/>
                      <a:pt x="132" y="159"/>
                      <a:pt x="132" y="159"/>
                    </a:cubicBezTo>
                    <a:cubicBezTo>
                      <a:pt x="131" y="159"/>
                      <a:pt x="131" y="159"/>
                      <a:pt x="131" y="159"/>
                    </a:cubicBezTo>
                    <a:cubicBezTo>
                      <a:pt x="131" y="159"/>
                      <a:pt x="131" y="159"/>
                      <a:pt x="131" y="159"/>
                    </a:cubicBezTo>
                    <a:cubicBezTo>
                      <a:pt x="131" y="159"/>
                      <a:pt x="131" y="159"/>
                      <a:pt x="131" y="159"/>
                    </a:cubicBezTo>
                    <a:cubicBezTo>
                      <a:pt x="131" y="159"/>
                      <a:pt x="131" y="159"/>
                      <a:pt x="131" y="159"/>
                    </a:cubicBezTo>
                    <a:cubicBezTo>
                      <a:pt x="131" y="159"/>
                      <a:pt x="131" y="159"/>
                      <a:pt x="131" y="159"/>
                    </a:cubicBezTo>
                    <a:cubicBezTo>
                      <a:pt x="131" y="159"/>
                      <a:pt x="131" y="159"/>
                      <a:pt x="131" y="159"/>
                    </a:cubicBezTo>
                    <a:cubicBezTo>
                      <a:pt x="131" y="159"/>
                      <a:pt x="131" y="159"/>
                      <a:pt x="131" y="159"/>
                    </a:cubicBezTo>
                    <a:cubicBezTo>
                      <a:pt x="131" y="159"/>
                      <a:pt x="131" y="159"/>
                      <a:pt x="131" y="159"/>
                    </a:cubicBezTo>
                    <a:cubicBezTo>
                      <a:pt x="130" y="159"/>
                      <a:pt x="130" y="159"/>
                      <a:pt x="130" y="159"/>
                    </a:cubicBezTo>
                    <a:cubicBezTo>
                      <a:pt x="130" y="159"/>
                      <a:pt x="130" y="159"/>
                      <a:pt x="130" y="159"/>
                    </a:cubicBezTo>
                    <a:cubicBezTo>
                      <a:pt x="130" y="160"/>
                      <a:pt x="130" y="160"/>
                      <a:pt x="130" y="160"/>
                    </a:cubicBezTo>
                    <a:cubicBezTo>
                      <a:pt x="130" y="159"/>
                      <a:pt x="130" y="159"/>
                      <a:pt x="130" y="159"/>
                    </a:cubicBezTo>
                    <a:cubicBezTo>
                      <a:pt x="130" y="160"/>
                      <a:pt x="130" y="160"/>
                      <a:pt x="130" y="160"/>
                    </a:cubicBezTo>
                    <a:cubicBezTo>
                      <a:pt x="130" y="160"/>
                      <a:pt x="130" y="160"/>
                      <a:pt x="130" y="160"/>
                    </a:cubicBezTo>
                    <a:cubicBezTo>
                      <a:pt x="131" y="160"/>
                      <a:pt x="131" y="160"/>
                      <a:pt x="131" y="160"/>
                    </a:cubicBezTo>
                    <a:cubicBezTo>
                      <a:pt x="131" y="160"/>
                      <a:pt x="131" y="160"/>
                      <a:pt x="131" y="160"/>
                    </a:cubicBezTo>
                    <a:cubicBezTo>
                      <a:pt x="131" y="160"/>
                      <a:pt x="131" y="160"/>
                      <a:pt x="131" y="160"/>
                    </a:cubicBezTo>
                    <a:cubicBezTo>
                      <a:pt x="131" y="160"/>
                      <a:pt x="131" y="160"/>
                      <a:pt x="131" y="160"/>
                    </a:cubicBezTo>
                    <a:cubicBezTo>
                      <a:pt x="131" y="160"/>
                      <a:pt x="131" y="160"/>
                      <a:pt x="131" y="160"/>
                    </a:cubicBezTo>
                    <a:cubicBezTo>
                      <a:pt x="131" y="161"/>
                      <a:pt x="131" y="161"/>
                      <a:pt x="131" y="161"/>
                    </a:cubicBezTo>
                    <a:cubicBezTo>
                      <a:pt x="131" y="161"/>
                      <a:pt x="131" y="161"/>
                      <a:pt x="131" y="161"/>
                    </a:cubicBezTo>
                    <a:cubicBezTo>
                      <a:pt x="131" y="161"/>
                      <a:pt x="131" y="161"/>
                      <a:pt x="131" y="161"/>
                    </a:cubicBezTo>
                    <a:cubicBezTo>
                      <a:pt x="131" y="161"/>
                      <a:pt x="131" y="161"/>
                      <a:pt x="131" y="161"/>
                    </a:cubicBezTo>
                    <a:cubicBezTo>
                      <a:pt x="132" y="161"/>
                      <a:pt x="132" y="161"/>
                      <a:pt x="132" y="161"/>
                    </a:cubicBezTo>
                    <a:cubicBezTo>
                      <a:pt x="132" y="161"/>
                      <a:pt x="132" y="161"/>
                      <a:pt x="132" y="161"/>
                    </a:cubicBezTo>
                    <a:cubicBezTo>
                      <a:pt x="132" y="161"/>
                      <a:pt x="132" y="161"/>
                      <a:pt x="132" y="161"/>
                    </a:cubicBezTo>
                    <a:cubicBezTo>
                      <a:pt x="132" y="162"/>
                      <a:pt x="132" y="162"/>
                      <a:pt x="132" y="162"/>
                    </a:cubicBezTo>
                    <a:cubicBezTo>
                      <a:pt x="132" y="162"/>
                      <a:pt x="132" y="162"/>
                      <a:pt x="132" y="162"/>
                    </a:cubicBezTo>
                    <a:cubicBezTo>
                      <a:pt x="132" y="162"/>
                      <a:pt x="132" y="162"/>
                      <a:pt x="132" y="162"/>
                    </a:cubicBezTo>
                    <a:cubicBezTo>
                      <a:pt x="132" y="162"/>
                      <a:pt x="132" y="162"/>
                      <a:pt x="132" y="162"/>
                    </a:cubicBezTo>
                    <a:cubicBezTo>
                      <a:pt x="132" y="162"/>
                      <a:pt x="132" y="162"/>
                      <a:pt x="132" y="162"/>
                    </a:cubicBezTo>
                    <a:cubicBezTo>
                      <a:pt x="132" y="162"/>
                      <a:pt x="132" y="162"/>
                      <a:pt x="132" y="162"/>
                    </a:cubicBezTo>
                    <a:cubicBezTo>
                      <a:pt x="132" y="162"/>
                      <a:pt x="132" y="162"/>
                      <a:pt x="132" y="162"/>
                    </a:cubicBezTo>
                    <a:cubicBezTo>
                      <a:pt x="132" y="162"/>
                      <a:pt x="132" y="162"/>
                      <a:pt x="132" y="162"/>
                    </a:cubicBezTo>
                    <a:cubicBezTo>
                      <a:pt x="132" y="162"/>
                      <a:pt x="132" y="162"/>
                      <a:pt x="132" y="162"/>
                    </a:cubicBezTo>
                    <a:cubicBezTo>
                      <a:pt x="132" y="163"/>
                      <a:pt x="132" y="163"/>
                      <a:pt x="132" y="163"/>
                    </a:cubicBezTo>
                    <a:cubicBezTo>
                      <a:pt x="132" y="163"/>
                      <a:pt x="132" y="163"/>
                      <a:pt x="132" y="163"/>
                    </a:cubicBezTo>
                    <a:cubicBezTo>
                      <a:pt x="132" y="163"/>
                      <a:pt x="132" y="163"/>
                      <a:pt x="132" y="163"/>
                    </a:cubicBezTo>
                    <a:cubicBezTo>
                      <a:pt x="132" y="163"/>
                      <a:pt x="132" y="163"/>
                      <a:pt x="132" y="163"/>
                    </a:cubicBezTo>
                    <a:cubicBezTo>
                      <a:pt x="132" y="163"/>
                      <a:pt x="132" y="163"/>
                      <a:pt x="132" y="163"/>
                    </a:cubicBezTo>
                    <a:cubicBezTo>
                      <a:pt x="132" y="163"/>
                      <a:pt x="132" y="163"/>
                      <a:pt x="132" y="163"/>
                    </a:cubicBezTo>
                    <a:cubicBezTo>
                      <a:pt x="132" y="163"/>
                      <a:pt x="132" y="163"/>
                      <a:pt x="132" y="163"/>
                    </a:cubicBezTo>
                    <a:cubicBezTo>
                      <a:pt x="132" y="163"/>
                      <a:pt x="132" y="163"/>
                      <a:pt x="132" y="163"/>
                    </a:cubicBezTo>
                    <a:cubicBezTo>
                      <a:pt x="132" y="163"/>
                      <a:pt x="132" y="163"/>
                      <a:pt x="132" y="163"/>
                    </a:cubicBezTo>
                    <a:cubicBezTo>
                      <a:pt x="131" y="163"/>
                      <a:pt x="131" y="163"/>
                      <a:pt x="131" y="163"/>
                    </a:cubicBezTo>
                    <a:cubicBezTo>
                      <a:pt x="131" y="163"/>
                      <a:pt x="131" y="163"/>
                      <a:pt x="131" y="163"/>
                    </a:cubicBezTo>
                    <a:cubicBezTo>
                      <a:pt x="131" y="163"/>
                      <a:pt x="131" y="163"/>
                      <a:pt x="131" y="163"/>
                    </a:cubicBezTo>
                    <a:cubicBezTo>
                      <a:pt x="131" y="163"/>
                      <a:pt x="131" y="163"/>
                      <a:pt x="131" y="163"/>
                    </a:cubicBezTo>
                    <a:cubicBezTo>
                      <a:pt x="131" y="162"/>
                      <a:pt x="131" y="162"/>
                      <a:pt x="131" y="162"/>
                    </a:cubicBezTo>
                    <a:cubicBezTo>
                      <a:pt x="131" y="163"/>
                      <a:pt x="131" y="163"/>
                      <a:pt x="131" y="163"/>
                    </a:cubicBezTo>
                    <a:cubicBezTo>
                      <a:pt x="131" y="162"/>
                      <a:pt x="131" y="162"/>
                      <a:pt x="131" y="162"/>
                    </a:cubicBezTo>
                    <a:cubicBezTo>
                      <a:pt x="131" y="162"/>
                      <a:pt x="131" y="162"/>
                      <a:pt x="131" y="162"/>
                    </a:cubicBezTo>
                    <a:cubicBezTo>
                      <a:pt x="131" y="162"/>
                      <a:pt x="131" y="162"/>
                      <a:pt x="131" y="162"/>
                    </a:cubicBezTo>
                    <a:cubicBezTo>
                      <a:pt x="131" y="162"/>
                      <a:pt x="131" y="162"/>
                      <a:pt x="131" y="162"/>
                    </a:cubicBezTo>
                    <a:cubicBezTo>
                      <a:pt x="130" y="162"/>
                      <a:pt x="130" y="162"/>
                      <a:pt x="130" y="162"/>
                    </a:cubicBezTo>
                    <a:cubicBezTo>
                      <a:pt x="130" y="162"/>
                      <a:pt x="130" y="162"/>
                      <a:pt x="130" y="162"/>
                    </a:cubicBezTo>
                    <a:cubicBezTo>
                      <a:pt x="130" y="162"/>
                      <a:pt x="130" y="162"/>
                      <a:pt x="130" y="162"/>
                    </a:cubicBezTo>
                    <a:cubicBezTo>
                      <a:pt x="130" y="162"/>
                      <a:pt x="130" y="162"/>
                      <a:pt x="130" y="162"/>
                    </a:cubicBezTo>
                    <a:cubicBezTo>
                      <a:pt x="130" y="162"/>
                      <a:pt x="130" y="162"/>
                      <a:pt x="130" y="162"/>
                    </a:cubicBezTo>
                    <a:cubicBezTo>
                      <a:pt x="130" y="162"/>
                      <a:pt x="130" y="162"/>
                      <a:pt x="130" y="162"/>
                    </a:cubicBezTo>
                    <a:cubicBezTo>
                      <a:pt x="130" y="162"/>
                      <a:pt x="130" y="162"/>
                      <a:pt x="130" y="162"/>
                    </a:cubicBezTo>
                    <a:cubicBezTo>
                      <a:pt x="130" y="162"/>
                      <a:pt x="130" y="162"/>
                      <a:pt x="130" y="162"/>
                    </a:cubicBezTo>
                    <a:cubicBezTo>
                      <a:pt x="130" y="162"/>
                      <a:pt x="130" y="162"/>
                      <a:pt x="130" y="162"/>
                    </a:cubicBezTo>
                    <a:cubicBezTo>
                      <a:pt x="130" y="162"/>
                      <a:pt x="130" y="162"/>
                      <a:pt x="130" y="162"/>
                    </a:cubicBezTo>
                    <a:cubicBezTo>
                      <a:pt x="130" y="162"/>
                      <a:pt x="130" y="162"/>
                      <a:pt x="130" y="162"/>
                    </a:cubicBezTo>
                    <a:cubicBezTo>
                      <a:pt x="130" y="162"/>
                      <a:pt x="130" y="162"/>
                      <a:pt x="130" y="162"/>
                    </a:cubicBezTo>
                    <a:cubicBezTo>
                      <a:pt x="130" y="162"/>
                      <a:pt x="130" y="162"/>
                      <a:pt x="130" y="162"/>
                    </a:cubicBezTo>
                    <a:cubicBezTo>
                      <a:pt x="130" y="162"/>
                      <a:pt x="130" y="162"/>
                      <a:pt x="130" y="162"/>
                    </a:cubicBezTo>
                    <a:cubicBezTo>
                      <a:pt x="130" y="161"/>
                      <a:pt x="130" y="161"/>
                      <a:pt x="130" y="161"/>
                    </a:cubicBezTo>
                    <a:cubicBezTo>
                      <a:pt x="130" y="161"/>
                      <a:pt x="130" y="161"/>
                      <a:pt x="130" y="161"/>
                    </a:cubicBezTo>
                    <a:cubicBezTo>
                      <a:pt x="130" y="161"/>
                      <a:pt x="130" y="161"/>
                      <a:pt x="130" y="161"/>
                    </a:cubicBezTo>
                    <a:cubicBezTo>
                      <a:pt x="130" y="160"/>
                      <a:pt x="130" y="160"/>
                      <a:pt x="130" y="160"/>
                    </a:cubicBezTo>
                    <a:cubicBezTo>
                      <a:pt x="130" y="160"/>
                      <a:pt x="130" y="160"/>
                      <a:pt x="130" y="160"/>
                    </a:cubicBezTo>
                    <a:cubicBezTo>
                      <a:pt x="130" y="160"/>
                      <a:pt x="130" y="160"/>
                      <a:pt x="130" y="160"/>
                    </a:cubicBezTo>
                    <a:cubicBezTo>
                      <a:pt x="129" y="160"/>
                      <a:pt x="129" y="160"/>
                      <a:pt x="129" y="160"/>
                    </a:cubicBezTo>
                    <a:cubicBezTo>
                      <a:pt x="129" y="160"/>
                      <a:pt x="129" y="160"/>
                      <a:pt x="129" y="160"/>
                    </a:cubicBezTo>
                    <a:cubicBezTo>
                      <a:pt x="129" y="160"/>
                      <a:pt x="129" y="160"/>
                      <a:pt x="129" y="160"/>
                    </a:cubicBezTo>
                    <a:cubicBezTo>
                      <a:pt x="129" y="160"/>
                      <a:pt x="129" y="160"/>
                      <a:pt x="129" y="160"/>
                    </a:cubicBezTo>
                    <a:cubicBezTo>
                      <a:pt x="129" y="160"/>
                      <a:pt x="129" y="160"/>
                      <a:pt x="129" y="160"/>
                    </a:cubicBezTo>
                    <a:cubicBezTo>
                      <a:pt x="129" y="160"/>
                      <a:pt x="129" y="160"/>
                      <a:pt x="129" y="160"/>
                    </a:cubicBezTo>
                    <a:cubicBezTo>
                      <a:pt x="129" y="160"/>
                      <a:pt x="129" y="160"/>
                      <a:pt x="129" y="160"/>
                    </a:cubicBezTo>
                    <a:cubicBezTo>
                      <a:pt x="129" y="161"/>
                      <a:pt x="129" y="161"/>
                      <a:pt x="129" y="161"/>
                    </a:cubicBezTo>
                    <a:cubicBezTo>
                      <a:pt x="129" y="161"/>
                      <a:pt x="129" y="161"/>
                      <a:pt x="129" y="161"/>
                    </a:cubicBezTo>
                    <a:cubicBezTo>
                      <a:pt x="129" y="161"/>
                      <a:pt x="129" y="161"/>
                      <a:pt x="129" y="161"/>
                    </a:cubicBezTo>
                    <a:cubicBezTo>
                      <a:pt x="129" y="161"/>
                      <a:pt x="129" y="161"/>
                      <a:pt x="129" y="161"/>
                    </a:cubicBezTo>
                    <a:cubicBezTo>
                      <a:pt x="129" y="160"/>
                      <a:pt x="129" y="160"/>
                      <a:pt x="129" y="160"/>
                    </a:cubicBezTo>
                    <a:cubicBezTo>
                      <a:pt x="129" y="160"/>
                      <a:pt x="129" y="160"/>
                      <a:pt x="129" y="160"/>
                    </a:cubicBezTo>
                    <a:cubicBezTo>
                      <a:pt x="129" y="160"/>
                      <a:pt x="129" y="160"/>
                      <a:pt x="129" y="160"/>
                    </a:cubicBezTo>
                    <a:cubicBezTo>
                      <a:pt x="129" y="160"/>
                      <a:pt x="129" y="160"/>
                      <a:pt x="129" y="160"/>
                    </a:cubicBezTo>
                    <a:cubicBezTo>
                      <a:pt x="129" y="160"/>
                      <a:pt x="129" y="160"/>
                      <a:pt x="129" y="160"/>
                    </a:cubicBezTo>
                    <a:cubicBezTo>
                      <a:pt x="129" y="160"/>
                      <a:pt x="129" y="160"/>
                      <a:pt x="129" y="160"/>
                    </a:cubicBezTo>
                    <a:cubicBezTo>
                      <a:pt x="129" y="160"/>
                      <a:pt x="129" y="160"/>
                      <a:pt x="129" y="160"/>
                    </a:cubicBezTo>
                    <a:cubicBezTo>
                      <a:pt x="129" y="160"/>
                      <a:pt x="129" y="160"/>
                      <a:pt x="129" y="160"/>
                    </a:cubicBezTo>
                    <a:cubicBezTo>
                      <a:pt x="129" y="161"/>
                      <a:pt x="129" y="161"/>
                      <a:pt x="129" y="161"/>
                    </a:cubicBezTo>
                    <a:cubicBezTo>
                      <a:pt x="129" y="161"/>
                      <a:pt x="129" y="161"/>
                      <a:pt x="129" y="161"/>
                    </a:cubicBezTo>
                    <a:cubicBezTo>
                      <a:pt x="129" y="161"/>
                      <a:pt x="129" y="161"/>
                      <a:pt x="129" y="161"/>
                    </a:cubicBezTo>
                    <a:cubicBezTo>
                      <a:pt x="129" y="161"/>
                      <a:pt x="129" y="161"/>
                      <a:pt x="129" y="161"/>
                    </a:cubicBezTo>
                    <a:cubicBezTo>
                      <a:pt x="129" y="161"/>
                      <a:pt x="129" y="161"/>
                      <a:pt x="129" y="161"/>
                    </a:cubicBezTo>
                    <a:cubicBezTo>
                      <a:pt x="129" y="161"/>
                      <a:pt x="129" y="161"/>
                      <a:pt x="129" y="161"/>
                    </a:cubicBezTo>
                    <a:cubicBezTo>
                      <a:pt x="129" y="161"/>
                      <a:pt x="129" y="161"/>
                      <a:pt x="129" y="161"/>
                    </a:cubicBezTo>
                    <a:cubicBezTo>
                      <a:pt x="129" y="161"/>
                      <a:pt x="129" y="161"/>
                      <a:pt x="129" y="161"/>
                    </a:cubicBezTo>
                    <a:cubicBezTo>
                      <a:pt x="129" y="161"/>
                      <a:pt x="129" y="161"/>
                      <a:pt x="129" y="161"/>
                    </a:cubicBezTo>
                    <a:cubicBezTo>
                      <a:pt x="129" y="161"/>
                      <a:pt x="129" y="161"/>
                      <a:pt x="129" y="161"/>
                    </a:cubicBezTo>
                    <a:cubicBezTo>
                      <a:pt x="129" y="161"/>
                      <a:pt x="129" y="161"/>
                      <a:pt x="129" y="161"/>
                    </a:cubicBezTo>
                    <a:cubicBezTo>
                      <a:pt x="129" y="161"/>
                      <a:pt x="129" y="161"/>
                      <a:pt x="129" y="161"/>
                    </a:cubicBezTo>
                    <a:cubicBezTo>
                      <a:pt x="129" y="162"/>
                      <a:pt x="129" y="162"/>
                      <a:pt x="129" y="162"/>
                    </a:cubicBezTo>
                    <a:cubicBezTo>
                      <a:pt x="129" y="162"/>
                      <a:pt x="129" y="162"/>
                      <a:pt x="129" y="162"/>
                    </a:cubicBezTo>
                    <a:cubicBezTo>
                      <a:pt x="129" y="162"/>
                      <a:pt x="129" y="162"/>
                      <a:pt x="129" y="162"/>
                    </a:cubicBezTo>
                    <a:cubicBezTo>
                      <a:pt x="129" y="162"/>
                      <a:pt x="129" y="162"/>
                      <a:pt x="129" y="162"/>
                    </a:cubicBezTo>
                    <a:cubicBezTo>
                      <a:pt x="129" y="162"/>
                      <a:pt x="129" y="162"/>
                      <a:pt x="129" y="162"/>
                    </a:cubicBezTo>
                    <a:cubicBezTo>
                      <a:pt x="129" y="162"/>
                      <a:pt x="129" y="162"/>
                      <a:pt x="129" y="162"/>
                    </a:cubicBezTo>
                    <a:cubicBezTo>
                      <a:pt x="129" y="162"/>
                      <a:pt x="129" y="162"/>
                      <a:pt x="129" y="162"/>
                    </a:cubicBezTo>
                    <a:cubicBezTo>
                      <a:pt x="129" y="162"/>
                      <a:pt x="129" y="162"/>
                      <a:pt x="129" y="162"/>
                    </a:cubicBezTo>
                    <a:cubicBezTo>
                      <a:pt x="129" y="162"/>
                      <a:pt x="129" y="162"/>
                      <a:pt x="129" y="162"/>
                    </a:cubicBezTo>
                    <a:cubicBezTo>
                      <a:pt x="129" y="162"/>
                      <a:pt x="129" y="162"/>
                      <a:pt x="129" y="162"/>
                    </a:cubicBezTo>
                    <a:cubicBezTo>
                      <a:pt x="129" y="163"/>
                      <a:pt x="129" y="163"/>
                      <a:pt x="129" y="163"/>
                    </a:cubicBezTo>
                    <a:cubicBezTo>
                      <a:pt x="129" y="163"/>
                      <a:pt x="129" y="163"/>
                      <a:pt x="129" y="163"/>
                    </a:cubicBezTo>
                    <a:cubicBezTo>
                      <a:pt x="129" y="163"/>
                      <a:pt x="129" y="163"/>
                      <a:pt x="129" y="163"/>
                    </a:cubicBezTo>
                    <a:cubicBezTo>
                      <a:pt x="129" y="163"/>
                      <a:pt x="129" y="163"/>
                      <a:pt x="129" y="163"/>
                    </a:cubicBezTo>
                    <a:cubicBezTo>
                      <a:pt x="129" y="163"/>
                      <a:pt x="129" y="163"/>
                      <a:pt x="129" y="163"/>
                    </a:cubicBezTo>
                    <a:cubicBezTo>
                      <a:pt x="129" y="163"/>
                      <a:pt x="129" y="163"/>
                      <a:pt x="129" y="163"/>
                    </a:cubicBezTo>
                    <a:cubicBezTo>
                      <a:pt x="129" y="164"/>
                      <a:pt x="129" y="164"/>
                      <a:pt x="129" y="164"/>
                    </a:cubicBezTo>
                    <a:cubicBezTo>
                      <a:pt x="130" y="164"/>
                      <a:pt x="130" y="164"/>
                      <a:pt x="130" y="164"/>
                    </a:cubicBezTo>
                    <a:cubicBezTo>
                      <a:pt x="129" y="164"/>
                      <a:pt x="129" y="164"/>
                      <a:pt x="129" y="164"/>
                    </a:cubicBezTo>
                    <a:cubicBezTo>
                      <a:pt x="129" y="164"/>
                      <a:pt x="129" y="164"/>
                      <a:pt x="129" y="164"/>
                    </a:cubicBezTo>
                    <a:cubicBezTo>
                      <a:pt x="129" y="164"/>
                      <a:pt x="129" y="164"/>
                      <a:pt x="129" y="164"/>
                    </a:cubicBezTo>
                    <a:cubicBezTo>
                      <a:pt x="129" y="164"/>
                      <a:pt x="129" y="164"/>
                      <a:pt x="129" y="164"/>
                    </a:cubicBezTo>
                    <a:cubicBezTo>
                      <a:pt x="129" y="164"/>
                      <a:pt x="129" y="164"/>
                      <a:pt x="129" y="164"/>
                    </a:cubicBezTo>
                    <a:cubicBezTo>
                      <a:pt x="129" y="164"/>
                      <a:pt x="129" y="164"/>
                      <a:pt x="129" y="164"/>
                    </a:cubicBezTo>
                    <a:cubicBezTo>
                      <a:pt x="129" y="164"/>
                      <a:pt x="129" y="164"/>
                      <a:pt x="129" y="164"/>
                    </a:cubicBezTo>
                    <a:cubicBezTo>
                      <a:pt x="129" y="164"/>
                      <a:pt x="129" y="164"/>
                      <a:pt x="129" y="164"/>
                    </a:cubicBezTo>
                    <a:cubicBezTo>
                      <a:pt x="129" y="164"/>
                      <a:pt x="129" y="164"/>
                      <a:pt x="129" y="164"/>
                    </a:cubicBezTo>
                    <a:cubicBezTo>
                      <a:pt x="128" y="164"/>
                      <a:pt x="128" y="164"/>
                      <a:pt x="128" y="164"/>
                    </a:cubicBezTo>
                    <a:cubicBezTo>
                      <a:pt x="128" y="164"/>
                      <a:pt x="128" y="164"/>
                      <a:pt x="128" y="164"/>
                    </a:cubicBezTo>
                    <a:cubicBezTo>
                      <a:pt x="128" y="163"/>
                      <a:pt x="128" y="163"/>
                      <a:pt x="128" y="163"/>
                    </a:cubicBezTo>
                    <a:cubicBezTo>
                      <a:pt x="128" y="163"/>
                      <a:pt x="128" y="163"/>
                      <a:pt x="128" y="163"/>
                    </a:cubicBezTo>
                    <a:cubicBezTo>
                      <a:pt x="128" y="163"/>
                      <a:pt x="128" y="163"/>
                      <a:pt x="128" y="163"/>
                    </a:cubicBezTo>
                    <a:cubicBezTo>
                      <a:pt x="128" y="163"/>
                      <a:pt x="128" y="163"/>
                      <a:pt x="128" y="163"/>
                    </a:cubicBezTo>
                    <a:cubicBezTo>
                      <a:pt x="128" y="163"/>
                      <a:pt x="128" y="163"/>
                      <a:pt x="128" y="163"/>
                    </a:cubicBezTo>
                    <a:cubicBezTo>
                      <a:pt x="128" y="163"/>
                      <a:pt x="128" y="163"/>
                      <a:pt x="128" y="163"/>
                    </a:cubicBezTo>
                    <a:cubicBezTo>
                      <a:pt x="128" y="163"/>
                      <a:pt x="128" y="163"/>
                      <a:pt x="128" y="163"/>
                    </a:cubicBezTo>
                    <a:cubicBezTo>
                      <a:pt x="128" y="163"/>
                      <a:pt x="128" y="163"/>
                      <a:pt x="128" y="163"/>
                    </a:cubicBezTo>
                    <a:cubicBezTo>
                      <a:pt x="128" y="163"/>
                      <a:pt x="128" y="163"/>
                      <a:pt x="128" y="163"/>
                    </a:cubicBezTo>
                    <a:cubicBezTo>
                      <a:pt x="128" y="163"/>
                      <a:pt x="128" y="163"/>
                      <a:pt x="128" y="163"/>
                    </a:cubicBezTo>
                    <a:cubicBezTo>
                      <a:pt x="127" y="163"/>
                      <a:pt x="127" y="163"/>
                      <a:pt x="127" y="163"/>
                    </a:cubicBezTo>
                    <a:cubicBezTo>
                      <a:pt x="127" y="163"/>
                      <a:pt x="127" y="163"/>
                      <a:pt x="127" y="163"/>
                    </a:cubicBezTo>
                    <a:cubicBezTo>
                      <a:pt x="127" y="163"/>
                      <a:pt x="127" y="163"/>
                      <a:pt x="127" y="163"/>
                    </a:cubicBezTo>
                    <a:cubicBezTo>
                      <a:pt x="127" y="163"/>
                      <a:pt x="127" y="163"/>
                      <a:pt x="127" y="163"/>
                    </a:cubicBezTo>
                    <a:cubicBezTo>
                      <a:pt x="126" y="163"/>
                      <a:pt x="126" y="163"/>
                      <a:pt x="126" y="163"/>
                    </a:cubicBezTo>
                    <a:cubicBezTo>
                      <a:pt x="126" y="163"/>
                      <a:pt x="126" y="163"/>
                      <a:pt x="126" y="163"/>
                    </a:cubicBezTo>
                    <a:cubicBezTo>
                      <a:pt x="126" y="163"/>
                      <a:pt x="126" y="163"/>
                      <a:pt x="126" y="163"/>
                    </a:cubicBezTo>
                    <a:cubicBezTo>
                      <a:pt x="125" y="163"/>
                      <a:pt x="125" y="163"/>
                      <a:pt x="125" y="163"/>
                    </a:cubicBezTo>
                    <a:cubicBezTo>
                      <a:pt x="125" y="163"/>
                      <a:pt x="125" y="163"/>
                      <a:pt x="125" y="163"/>
                    </a:cubicBezTo>
                    <a:cubicBezTo>
                      <a:pt x="125" y="163"/>
                      <a:pt x="125" y="163"/>
                      <a:pt x="125" y="163"/>
                    </a:cubicBezTo>
                    <a:cubicBezTo>
                      <a:pt x="125" y="163"/>
                      <a:pt x="125" y="163"/>
                      <a:pt x="125" y="163"/>
                    </a:cubicBezTo>
                    <a:cubicBezTo>
                      <a:pt x="125" y="162"/>
                      <a:pt x="125" y="162"/>
                      <a:pt x="125" y="162"/>
                    </a:cubicBezTo>
                    <a:cubicBezTo>
                      <a:pt x="125" y="163"/>
                      <a:pt x="125" y="163"/>
                      <a:pt x="125" y="163"/>
                    </a:cubicBezTo>
                    <a:cubicBezTo>
                      <a:pt x="125" y="162"/>
                      <a:pt x="125" y="162"/>
                      <a:pt x="125" y="162"/>
                    </a:cubicBezTo>
                    <a:cubicBezTo>
                      <a:pt x="125" y="162"/>
                      <a:pt x="125" y="162"/>
                      <a:pt x="125" y="162"/>
                    </a:cubicBezTo>
                    <a:cubicBezTo>
                      <a:pt x="125" y="162"/>
                      <a:pt x="125" y="162"/>
                      <a:pt x="125" y="162"/>
                    </a:cubicBezTo>
                    <a:cubicBezTo>
                      <a:pt x="124" y="162"/>
                      <a:pt x="124" y="162"/>
                      <a:pt x="124" y="162"/>
                    </a:cubicBezTo>
                    <a:cubicBezTo>
                      <a:pt x="124" y="162"/>
                      <a:pt x="124" y="162"/>
                      <a:pt x="124" y="162"/>
                    </a:cubicBezTo>
                    <a:cubicBezTo>
                      <a:pt x="124" y="162"/>
                      <a:pt x="124" y="162"/>
                      <a:pt x="124" y="162"/>
                    </a:cubicBezTo>
                    <a:cubicBezTo>
                      <a:pt x="124" y="162"/>
                      <a:pt x="124" y="162"/>
                      <a:pt x="124" y="162"/>
                    </a:cubicBezTo>
                    <a:cubicBezTo>
                      <a:pt x="124" y="162"/>
                      <a:pt x="124" y="162"/>
                      <a:pt x="124" y="162"/>
                    </a:cubicBezTo>
                    <a:cubicBezTo>
                      <a:pt x="124" y="162"/>
                      <a:pt x="124" y="162"/>
                      <a:pt x="124" y="162"/>
                    </a:cubicBezTo>
                    <a:cubicBezTo>
                      <a:pt x="124" y="162"/>
                      <a:pt x="124" y="162"/>
                      <a:pt x="124" y="162"/>
                    </a:cubicBezTo>
                    <a:cubicBezTo>
                      <a:pt x="124" y="162"/>
                      <a:pt x="124" y="162"/>
                      <a:pt x="124" y="162"/>
                    </a:cubicBezTo>
                    <a:cubicBezTo>
                      <a:pt x="124" y="162"/>
                      <a:pt x="124" y="162"/>
                      <a:pt x="124" y="162"/>
                    </a:cubicBezTo>
                    <a:cubicBezTo>
                      <a:pt x="124" y="162"/>
                      <a:pt x="124" y="162"/>
                      <a:pt x="124" y="162"/>
                    </a:cubicBezTo>
                    <a:cubicBezTo>
                      <a:pt x="123" y="161"/>
                      <a:pt x="123" y="161"/>
                      <a:pt x="123" y="161"/>
                    </a:cubicBezTo>
                    <a:cubicBezTo>
                      <a:pt x="123" y="161"/>
                      <a:pt x="123" y="161"/>
                      <a:pt x="123" y="161"/>
                    </a:cubicBezTo>
                    <a:cubicBezTo>
                      <a:pt x="123" y="161"/>
                      <a:pt x="123" y="161"/>
                      <a:pt x="123" y="161"/>
                    </a:cubicBezTo>
                    <a:cubicBezTo>
                      <a:pt x="123" y="161"/>
                      <a:pt x="123" y="161"/>
                      <a:pt x="123" y="161"/>
                    </a:cubicBezTo>
                    <a:cubicBezTo>
                      <a:pt x="123" y="161"/>
                      <a:pt x="123" y="161"/>
                      <a:pt x="123" y="161"/>
                    </a:cubicBezTo>
                    <a:cubicBezTo>
                      <a:pt x="123" y="161"/>
                      <a:pt x="123" y="161"/>
                      <a:pt x="123" y="161"/>
                    </a:cubicBezTo>
                    <a:cubicBezTo>
                      <a:pt x="123" y="161"/>
                      <a:pt x="123" y="161"/>
                      <a:pt x="123" y="161"/>
                    </a:cubicBezTo>
                    <a:cubicBezTo>
                      <a:pt x="123" y="161"/>
                      <a:pt x="123" y="161"/>
                      <a:pt x="123" y="161"/>
                    </a:cubicBezTo>
                    <a:cubicBezTo>
                      <a:pt x="123" y="161"/>
                      <a:pt x="123" y="161"/>
                      <a:pt x="123" y="161"/>
                    </a:cubicBezTo>
                    <a:cubicBezTo>
                      <a:pt x="123" y="161"/>
                      <a:pt x="123" y="161"/>
                      <a:pt x="123" y="161"/>
                    </a:cubicBezTo>
                    <a:cubicBezTo>
                      <a:pt x="123" y="161"/>
                      <a:pt x="123" y="161"/>
                      <a:pt x="123" y="161"/>
                    </a:cubicBezTo>
                    <a:cubicBezTo>
                      <a:pt x="123" y="161"/>
                      <a:pt x="123" y="161"/>
                      <a:pt x="123" y="161"/>
                    </a:cubicBezTo>
                    <a:cubicBezTo>
                      <a:pt x="123" y="161"/>
                      <a:pt x="123" y="161"/>
                      <a:pt x="123" y="161"/>
                    </a:cubicBezTo>
                    <a:cubicBezTo>
                      <a:pt x="123" y="161"/>
                      <a:pt x="123" y="161"/>
                      <a:pt x="123" y="161"/>
                    </a:cubicBezTo>
                    <a:cubicBezTo>
                      <a:pt x="123" y="161"/>
                      <a:pt x="123" y="161"/>
                      <a:pt x="123" y="161"/>
                    </a:cubicBezTo>
                    <a:cubicBezTo>
                      <a:pt x="123" y="161"/>
                      <a:pt x="123" y="161"/>
                      <a:pt x="123" y="161"/>
                    </a:cubicBezTo>
                    <a:cubicBezTo>
                      <a:pt x="123" y="161"/>
                      <a:pt x="123" y="161"/>
                      <a:pt x="123" y="161"/>
                    </a:cubicBezTo>
                    <a:cubicBezTo>
                      <a:pt x="123" y="161"/>
                      <a:pt x="123" y="161"/>
                      <a:pt x="123" y="161"/>
                    </a:cubicBezTo>
                    <a:cubicBezTo>
                      <a:pt x="123" y="160"/>
                      <a:pt x="123" y="160"/>
                      <a:pt x="123" y="160"/>
                    </a:cubicBezTo>
                    <a:cubicBezTo>
                      <a:pt x="123" y="160"/>
                      <a:pt x="123" y="160"/>
                      <a:pt x="123" y="160"/>
                    </a:cubicBezTo>
                    <a:cubicBezTo>
                      <a:pt x="123" y="160"/>
                      <a:pt x="123" y="160"/>
                      <a:pt x="123" y="160"/>
                    </a:cubicBezTo>
                    <a:cubicBezTo>
                      <a:pt x="123" y="160"/>
                      <a:pt x="123" y="160"/>
                      <a:pt x="123" y="160"/>
                    </a:cubicBezTo>
                    <a:cubicBezTo>
                      <a:pt x="123" y="160"/>
                      <a:pt x="123" y="160"/>
                      <a:pt x="123" y="160"/>
                    </a:cubicBezTo>
                    <a:cubicBezTo>
                      <a:pt x="123" y="160"/>
                      <a:pt x="123" y="160"/>
                      <a:pt x="123" y="160"/>
                    </a:cubicBezTo>
                    <a:cubicBezTo>
                      <a:pt x="123" y="160"/>
                      <a:pt x="123" y="160"/>
                      <a:pt x="123" y="160"/>
                    </a:cubicBezTo>
                    <a:cubicBezTo>
                      <a:pt x="123" y="160"/>
                      <a:pt x="123" y="160"/>
                      <a:pt x="123" y="160"/>
                    </a:cubicBezTo>
                    <a:cubicBezTo>
                      <a:pt x="123" y="160"/>
                      <a:pt x="123" y="160"/>
                      <a:pt x="123" y="160"/>
                    </a:cubicBezTo>
                    <a:cubicBezTo>
                      <a:pt x="122" y="159"/>
                      <a:pt x="122" y="159"/>
                      <a:pt x="122" y="159"/>
                    </a:cubicBezTo>
                    <a:cubicBezTo>
                      <a:pt x="122" y="159"/>
                      <a:pt x="122" y="159"/>
                      <a:pt x="122" y="159"/>
                    </a:cubicBezTo>
                    <a:cubicBezTo>
                      <a:pt x="122" y="159"/>
                      <a:pt x="122" y="159"/>
                      <a:pt x="122" y="159"/>
                    </a:cubicBezTo>
                    <a:cubicBezTo>
                      <a:pt x="122" y="159"/>
                      <a:pt x="122" y="159"/>
                      <a:pt x="122" y="159"/>
                    </a:cubicBezTo>
                    <a:cubicBezTo>
                      <a:pt x="122" y="159"/>
                      <a:pt x="122" y="159"/>
                      <a:pt x="122" y="159"/>
                    </a:cubicBezTo>
                    <a:cubicBezTo>
                      <a:pt x="122" y="159"/>
                      <a:pt x="122" y="159"/>
                      <a:pt x="122" y="159"/>
                    </a:cubicBezTo>
                    <a:cubicBezTo>
                      <a:pt x="122" y="159"/>
                      <a:pt x="122" y="159"/>
                      <a:pt x="122" y="159"/>
                    </a:cubicBezTo>
                    <a:cubicBezTo>
                      <a:pt x="122" y="159"/>
                      <a:pt x="122" y="159"/>
                      <a:pt x="122" y="159"/>
                    </a:cubicBezTo>
                    <a:cubicBezTo>
                      <a:pt x="122" y="159"/>
                      <a:pt x="122" y="159"/>
                      <a:pt x="122" y="159"/>
                    </a:cubicBezTo>
                    <a:cubicBezTo>
                      <a:pt x="122" y="159"/>
                      <a:pt x="122" y="159"/>
                      <a:pt x="122" y="159"/>
                    </a:cubicBezTo>
                    <a:cubicBezTo>
                      <a:pt x="122" y="158"/>
                      <a:pt x="122" y="158"/>
                      <a:pt x="122" y="158"/>
                    </a:cubicBezTo>
                    <a:cubicBezTo>
                      <a:pt x="122" y="158"/>
                      <a:pt x="122" y="158"/>
                      <a:pt x="122" y="158"/>
                    </a:cubicBezTo>
                    <a:cubicBezTo>
                      <a:pt x="122" y="158"/>
                      <a:pt x="122" y="158"/>
                      <a:pt x="122" y="158"/>
                    </a:cubicBezTo>
                    <a:cubicBezTo>
                      <a:pt x="122" y="158"/>
                      <a:pt x="122" y="158"/>
                      <a:pt x="122" y="158"/>
                    </a:cubicBezTo>
                    <a:cubicBezTo>
                      <a:pt x="122" y="158"/>
                      <a:pt x="122" y="158"/>
                      <a:pt x="122" y="158"/>
                    </a:cubicBezTo>
                    <a:cubicBezTo>
                      <a:pt x="122" y="158"/>
                      <a:pt x="122" y="158"/>
                      <a:pt x="122" y="158"/>
                    </a:cubicBezTo>
                    <a:cubicBezTo>
                      <a:pt x="122" y="158"/>
                      <a:pt x="122" y="158"/>
                      <a:pt x="122" y="158"/>
                    </a:cubicBezTo>
                    <a:cubicBezTo>
                      <a:pt x="121" y="158"/>
                      <a:pt x="121" y="158"/>
                      <a:pt x="121" y="158"/>
                    </a:cubicBezTo>
                    <a:cubicBezTo>
                      <a:pt x="121" y="158"/>
                      <a:pt x="121" y="158"/>
                      <a:pt x="121" y="158"/>
                    </a:cubicBezTo>
                    <a:cubicBezTo>
                      <a:pt x="121" y="158"/>
                      <a:pt x="121" y="158"/>
                      <a:pt x="121" y="158"/>
                    </a:cubicBezTo>
                    <a:cubicBezTo>
                      <a:pt x="121" y="157"/>
                      <a:pt x="121" y="157"/>
                      <a:pt x="121" y="157"/>
                    </a:cubicBezTo>
                    <a:cubicBezTo>
                      <a:pt x="121" y="157"/>
                      <a:pt x="121" y="157"/>
                      <a:pt x="121" y="157"/>
                    </a:cubicBezTo>
                    <a:cubicBezTo>
                      <a:pt x="121" y="157"/>
                      <a:pt x="121" y="157"/>
                      <a:pt x="121" y="157"/>
                    </a:cubicBezTo>
                    <a:cubicBezTo>
                      <a:pt x="121" y="157"/>
                      <a:pt x="121" y="157"/>
                      <a:pt x="121" y="157"/>
                    </a:cubicBezTo>
                    <a:cubicBezTo>
                      <a:pt x="121" y="157"/>
                      <a:pt x="121" y="157"/>
                      <a:pt x="121" y="157"/>
                    </a:cubicBezTo>
                    <a:cubicBezTo>
                      <a:pt x="121" y="157"/>
                      <a:pt x="121" y="157"/>
                      <a:pt x="121" y="157"/>
                    </a:cubicBezTo>
                    <a:cubicBezTo>
                      <a:pt x="121" y="157"/>
                      <a:pt x="121" y="157"/>
                      <a:pt x="121" y="157"/>
                    </a:cubicBezTo>
                    <a:cubicBezTo>
                      <a:pt x="120" y="156"/>
                      <a:pt x="120" y="156"/>
                      <a:pt x="120" y="156"/>
                    </a:cubicBezTo>
                    <a:cubicBezTo>
                      <a:pt x="120" y="156"/>
                      <a:pt x="120" y="156"/>
                      <a:pt x="120" y="156"/>
                    </a:cubicBezTo>
                    <a:cubicBezTo>
                      <a:pt x="120" y="156"/>
                      <a:pt x="120" y="156"/>
                      <a:pt x="120" y="156"/>
                    </a:cubicBezTo>
                    <a:cubicBezTo>
                      <a:pt x="120" y="156"/>
                      <a:pt x="120" y="156"/>
                      <a:pt x="120" y="156"/>
                    </a:cubicBezTo>
                    <a:cubicBezTo>
                      <a:pt x="120" y="156"/>
                      <a:pt x="120" y="156"/>
                      <a:pt x="120" y="156"/>
                    </a:cubicBezTo>
                    <a:cubicBezTo>
                      <a:pt x="120" y="155"/>
                      <a:pt x="120" y="155"/>
                      <a:pt x="120" y="155"/>
                    </a:cubicBezTo>
                    <a:cubicBezTo>
                      <a:pt x="120" y="155"/>
                      <a:pt x="120" y="155"/>
                      <a:pt x="120" y="155"/>
                    </a:cubicBezTo>
                    <a:cubicBezTo>
                      <a:pt x="120" y="155"/>
                      <a:pt x="120" y="155"/>
                      <a:pt x="120" y="155"/>
                    </a:cubicBezTo>
                    <a:cubicBezTo>
                      <a:pt x="120" y="155"/>
                      <a:pt x="120" y="155"/>
                      <a:pt x="120" y="155"/>
                    </a:cubicBezTo>
                    <a:cubicBezTo>
                      <a:pt x="120" y="155"/>
                      <a:pt x="120" y="155"/>
                      <a:pt x="120" y="155"/>
                    </a:cubicBezTo>
                    <a:cubicBezTo>
                      <a:pt x="120" y="155"/>
                      <a:pt x="120" y="155"/>
                      <a:pt x="120" y="155"/>
                    </a:cubicBezTo>
                    <a:cubicBezTo>
                      <a:pt x="119" y="155"/>
                      <a:pt x="119" y="155"/>
                      <a:pt x="119" y="155"/>
                    </a:cubicBezTo>
                    <a:cubicBezTo>
                      <a:pt x="119" y="154"/>
                      <a:pt x="119" y="154"/>
                      <a:pt x="119" y="154"/>
                    </a:cubicBezTo>
                    <a:cubicBezTo>
                      <a:pt x="119" y="154"/>
                      <a:pt x="119" y="154"/>
                      <a:pt x="119" y="154"/>
                    </a:cubicBezTo>
                    <a:cubicBezTo>
                      <a:pt x="119" y="154"/>
                      <a:pt x="119" y="154"/>
                      <a:pt x="119" y="154"/>
                    </a:cubicBezTo>
                    <a:cubicBezTo>
                      <a:pt x="119" y="154"/>
                      <a:pt x="119" y="154"/>
                      <a:pt x="119" y="154"/>
                    </a:cubicBezTo>
                    <a:cubicBezTo>
                      <a:pt x="119" y="154"/>
                      <a:pt x="119" y="154"/>
                      <a:pt x="119" y="154"/>
                    </a:cubicBezTo>
                    <a:cubicBezTo>
                      <a:pt x="119" y="154"/>
                      <a:pt x="119" y="154"/>
                      <a:pt x="119" y="154"/>
                    </a:cubicBezTo>
                    <a:cubicBezTo>
                      <a:pt x="119" y="154"/>
                      <a:pt x="119" y="154"/>
                      <a:pt x="119" y="154"/>
                    </a:cubicBezTo>
                    <a:cubicBezTo>
                      <a:pt x="119" y="154"/>
                      <a:pt x="119" y="154"/>
                      <a:pt x="119" y="154"/>
                    </a:cubicBezTo>
                    <a:cubicBezTo>
                      <a:pt x="119" y="154"/>
                      <a:pt x="119" y="154"/>
                      <a:pt x="119" y="154"/>
                    </a:cubicBezTo>
                    <a:cubicBezTo>
                      <a:pt x="119" y="154"/>
                      <a:pt x="119" y="154"/>
                      <a:pt x="119" y="154"/>
                    </a:cubicBezTo>
                    <a:cubicBezTo>
                      <a:pt x="119" y="154"/>
                      <a:pt x="119" y="154"/>
                      <a:pt x="119" y="154"/>
                    </a:cubicBezTo>
                    <a:cubicBezTo>
                      <a:pt x="119" y="154"/>
                      <a:pt x="119" y="154"/>
                      <a:pt x="119" y="154"/>
                    </a:cubicBezTo>
                    <a:cubicBezTo>
                      <a:pt x="119" y="154"/>
                      <a:pt x="119" y="154"/>
                      <a:pt x="119" y="154"/>
                    </a:cubicBezTo>
                    <a:cubicBezTo>
                      <a:pt x="119" y="153"/>
                      <a:pt x="119" y="153"/>
                      <a:pt x="119" y="153"/>
                    </a:cubicBezTo>
                    <a:cubicBezTo>
                      <a:pt x="119" y="153"/>
                      <a:pt x="119" y="153"/>
                      <a:pt x="119" y="153"/>
                    </a:cubicBezTo>
                    <a:cubicBezTo>
                      <a:pt x="119" y="153"/>
                      <a:pt x="119" y="153"/>
                      <a:pt x="119" y="153"/>
                    </a:cubicBezTo>
                    <a:cubicBezTo>
                      <a:pt x="119" y="153"/>
                      <a:pt x="119" y="153"/>
                      <a:pt x="119" y="153"/>
                    </a:cubicBezTo>
                    <a:cubicBezTo>
                      <a:pt x="118" y="153"/>
                      <a:pt x="118" y="153"/>
                      <a:pt x="118" y="153"/>
                    </a:cubicBezTo>
                    <a:cubicBezTo>
                      <a:pt x="118" y="152"/>
                      <a:pt x="118" y="152"/>
                      <a:pt x="118" y="152"/>
                    </a:cubicBezTo>
                    <a:cubicBezTo>
                      <a:pt x="118" y="152"/>
                      <a:pt x="118" y="152"/>
                      <a:pt x="118" y="152"/>
                    </a:cubicBezTo>
                    <a:cubicBezTo>
                      <a:pt x="118" y="152"/>
                      <a:pt x="118" y="152"/>
                      <a:pt x="118" y="152"/>
                    </a:cubicBezTo>
                    <a:cubicBezTo>
                      <a:pt x="118" y="152"/>
                      <a:pt x="118" y="152"/>
                      <a:pt x="118" y="152"/>
                    </a:cubicBezTo>
                    <a:cubicBezTo>
                      <a:pt x="118" y="152"/>
                      <a:pt x="118" y="152"/>
                      <a:pt x="118" y="152"/>
                    </a:cubicBezTo>
                    <a:cubicBezTo>
                      <a:pt x="118" y="152"/>
                      <a:pt x="118" y="152"/>
                      <a:pt x="118" y="152"/>
                    </a:cubicBezTo>
                    <a:cubicBezTo>
                      <a:pt x="118" y="151"/>
                      <a:pt x="118" y="151"/>
                      <a:pt x="118" y="151"/>
                    </a:cubicBezTo>
                    <a:cubicBezTo>
                      <a:pt x="118" y="151"/>
                      <a:pt x="118" y="151"/>
                      <a:pt x="118" y="151"/>
                    </a:cubicBezTo>
                    <a:cubicBezTo>
                      <a:pt x="118" y="151"/>
                      <a:pt x="118" y="151"/>
                      <a:pt x="118" y="151"/>
                    </a:cubicBezTo>
                    <a:cubicBezTo>
                      <a:pt x="118" y="151"/>
                      <a:pt x="118" y="151"/>
                      <a:pt x="118" y="151"/>
                    </a:cubicBezTo>
                    <a:cubicBezTo>
                      <a:pt x="118" y="151"/>
                      <a:pt x="118" y="151"/>
                      <a:pt x="118" y="151"/>
                    </a:cubicBezTo>
                    <a:cubicBezTo>
                      <a:pt x="118" y="151"/>
                      <a:pt x="118" y="151"/>
                      <a:pt x="118" y="151"/>
                    </a:cubicBezTo>
                    <a:cubicBezTo>
                      <a:pt x="118" y="151"/>
                      <a:pt x="118" y="151"/>
                      <a:pt x="118" y="151"/>
                    </a:cubicBezTo>
                    <a:cubicBezTo>
                      <a:pt x="118" y="151"/>
                      <a:pt x="118" y="151"/>
                      <a:pt x="118" y="151"/>
                    </a:cubicBezTo>
                    <a:cubicBezTo>
                      <a:pt x="118" y="151"/>
                      <a:pt x="118" y="151"/>
                      <a:pt x="118" y="151"/>
                    </a:cubicBezTo>
                    <a:cubicBezTo>
                      <a:pt x="118" y="151"/>
                      <a:pt x="118" y="151"/>
                      <a:pt x="118" y="151"/>
                    </a:cubicBezTo>
                    <a:cubicBezTo>
                      <a:pt x="118" y="150"/>
                      <a:pt x="118" y="150"/>
                      <a:pt x="118" y="150"/>
                    </a:cubicBezTo>
                    <a:cubicBezTo>
                      <a:pt x="118" y="150"/>
                      <a:pt x="118" y="150"/>
                      <a:pt x="118" y="150"/>
                    </a:cubicBezTo>
                    <a:cubicBezTo>
                      <a:pt x="118" y="150"/>
                      <a:pt x="118" y="150"/>
                      <a:pt x="118" y="150"/>
                    </a:cubicBezTo>
                    <a:cubicBezTo>
                      <a:pt x="118" y="150"/>
                      <a:pt x="118" y="150"/>
                      <a:pt x="118" y="150"/>
                    </a:cubicBezTo>
                    <a:cubicBezTo>
                      <a:pt x="118" y="150"/>
                      <a:pt x="118" y="150"/>
                      <a:pt x="118" y="150"/>
                    </a:cubicBezTo>
                    <a:cubicBezTo>
                      <a:pt x="118" y="150"/>
                      <a:pt x="118" y="150"/>
                      <a:pt x="118" y="150"/>
                    </a:cubicBezTo>
                    <a:cubicBezTo>
                      <a:pt x="118" y="150"/>
                      <a:pt x="118" y="150"/>
                      <a:pt x="118" y="150"/>
                    </a:cubicBezTo>
                    <a:cubicBezTo>
                      <a:pt x="117" y="150"/>
                      <a:pt x="117" y="150"/>
                      <a:pt x="117" y="150"/>
                    </a:cubicBezTo>
                    <a:cubicBezTo>
                      <a:pt x="117" y="150"/>
                      <a:pt x="117" y="150"/>
                      <a:pt x="117" y="150"/>
                    </a:cubicBezTo>
                    <a:cubicBezTo>
                      <a:pt x="117" y="150"/>
                      <a:pt x="117" y="150"/>
                      <a:pt x="117" y="150"/>
                    </a:cubicBezTo>
                    <a:cubicBezTo>
                      <a:pt x="118" y="151"/>
                      <a:pt x="118" y="151"/>
                      <a:pt x="118" y="151"/>
                    </a:cubicBezTo>
                    <a:cubicBezTo>
                      <a:pt x="117" y="151"/>
                      <a:pt x="117" y="151"/>
                      <a:pt x="117" y="151"/>
                    </a:cubicBezTo>
                    <a:cubicBezTo>
                      <a:pt x="117" y="151"/>
                      <a:pt x="117" y="151"/>
                      <a:pt x="117" y="151"/>
                    </a:cubicBezTo>
                    <a:cubicBezTo>
                      <a:pt x="117" y="151"/>
                      <a:pt x="117" y="151"/>
                      <a:pt x="117" y="151"/>
                    </a:cubicBezTo>
                    <a:cubicBezTo>
                      <a:pt x="117" y="151"/>
                      <a:pt x="117" y="151"/>
                      <a:pt x="117" y="151"/>
                    </a:cubicBezTo>
                    <a:cubicBezTo>
                      <a:pt x="117" y="150"/>
                      <a:pt x="117" y="150"/>
                      <a:pt x="117" y="150"/>
                    </a:cubicBezTo>
                    <a:cubicBezTo>
                      <a:pt x="117" y="150"/>
                      <a:pt x="117" y="150"/>
                      <a:pt x="117" y="150"/>
                    </a:cubicBezTo>
                    <a:cubicBezTo>
                      <a:pt x="117" y="150"/>
                      <a:pt x="117" y="150"/>
                      <a:pt x="117" y="150"/>
                    </a:cubicBezTo>
                    <a:cubicBezTo>
                      <a:pt x="117" y="150"/>
                      <a:pt x="117" y="150"/>
                      <a:pt x="117" y="150"/>
                    </a:cubicBezTo>
                    <a:cubicBezTo>
                      <a:pt x="117" y="150"/>
                      <a:pt x="117" y="150"/>
                      <a:pt x="117" y="150"/>
                    </a:cubicBezTo>
                    <a:cubicBezTo>
                      <a:pt x="117" y="150"/>
                      <a:pt x="117" y="150"/>
                      <a:pt x="117" y="150"/>
                    </a:cubicBezTo>
                    <a:cubicBezTo>
                      <a:pt x="117" y="150"/>
                      <a:pt x="117" y="150"/>
                      <a:pt x="117" y="150"/>
                    </a:cubicBezTo>
                    <a:cubicBezTo>
                      <a:pt x="117" y="150"/>
                      <a:pt x="117" y="150"/>
                      <a:pt x="117" y="150"/>
                    </a:cubicBezTo>
                    <a:cubicBezTo>
                      <a:pt x="116" y="150"/>
                      <a:pt x="116" y="150"/>
                      <a:pt x="116" y="150"/>
                    </a:cubicBezTo>
                    <a:cubicBezTo>
                      <a:pt x="116" y="150"/>
                      <a:pt x="116" y="150"/>
                      <a:pt x="116" y="150"/>
                    </a:cubicBezTo>
                    <a:cubicBezTo>
                      <a:pt x="116" y="150"/>
                      <a:pt x="116" y="150"/>
                      <a:pt x="116" y="150"/>
                    </a:cubicBezTo>
                    <a:cubicBezTo>
                      <a:pt x="116" y="150"/>
                      <a:pt x="116" y="150"/>
                      <a:pt x="116" y="150"/>
                    </a:cubicBezTo>
                    <a:cubicBezTo>
                      <a:pt x="116" y="150"/>
                      <a:pt x="116" y="150"/>
                      <a:pt x="116" y="150"/>
                    </a:cubicBezTo>
                    <a:cubicBezTo>
                      <a:pt x="116" y="150"/>
                      <a:pt x="116" y="150"/>
                      <a:pt x="116" y="150"/>
                    </a:cubicBezTo>
                    <a:cubicBezTo>
                      <a:pt x="116" y="150"/>
                      <a:pt x="116" y="150"/>
                      <a:pt x="116" y="150"/>
                    </a:cubicBezTo>
                    <a:cubicBezTo>
                      <a:pt x="116" y="150"/>
                      <a:pt x="116" y="150"/>
                      <a:pt x="116" y="150"/>
                    </a:cubicBezTo>
                    <a:cubicBezTo>
                      <a:pt x="116" y="150"/>
                      <a:pt x="116" y="150"/>
                      <a:pt x="116" y="150"/>
                    </a:cubicBezTo>
                    <a:cubicBezTo>
                      <a:pt x="115" y="149"/>
                      <a:pt x="115" y="149"/>
                      <a:pt x="115" y="149"/>
                    </a:cubicBezTo>
                    <a:cubicBezTo>
                      <a:pt x="115" y="149"/>
                      <a:pt x="115" y="149"/>
                      <a:pt x="115" y="149"/>
                    </a:cubicBezTo>
                    <a:cubicBezTo>
                      <a:pt x="115" y="149"/>
                      <a:pt x="115" y="149"/>
                      <a:pt x="115" y="149"/>
                    </a:cubicBezTo>
                    <a:cubicBezTo>
                      <a:pt x="115" y="149"/>
                      <a:pt x="115" y="149"/>
                      <a:pt x="115" y="149"/>
                    </a:cubicBezTo>
                    <a:cubicBezTo>
                      <a:pt x="115" y="149"/>
                      <a:pt x="115" y="149"/>
                      <a:pt x="115" y="149"/>
                    </a:cubicBezTo>
                    <a:cubicBezTo>
                      <a:pt x="115" y="149"/>
                      <a:pt x="115" y="149"/>
                      <a:pt x="115" y="149"/>
                    </a:cubicBezTo>
                    <a:cubicBezTo>
                      <a:pt x="115" y="149"/>
                      <a:pt x="115" y="149"/>
                      <a:pt x="115" y="149"/>
                    </a:cubicBezTo>
                    <a:cubicBezTo>
                      <a:pt x="115" y="149"/>
                      <a:pt x="115" y="149"/>
                      <a:pt x="115" y="149"/>
                    </a:cubicBezTo>
                    <a:cubicBezTo>
                      <a:pt x="114" y="149"/>
                      <a:pt x="114" y="149"/>
                      <a:pt x="114" y="149"/>
                    </a:cubicBezTo>
                    <a:cubicBezTo>
                      <a:pt x="114" y="149"/>
                      <a:pt x="114" y="149"/>
                      <a:pt x="114" y="149"/>
                    </a:cubicBezTo>
                    <a:cubicBezTo>
                      <a:pt x="114" y="149"/>
                      <a:pt x="114" y="149"/>
                      <a:pt x="114" y="149"/>
                    </a:cubicBezTo>
                    <a:cubicBezTo>
                      <a:pt x="114" y="149"/>
                      <a:pt x="114" y="149"/>
                      <a:pt x="114" y="149"/>
                    </a:cubicBezTo>
                    <a:cubicBezTo>
                      <a:pt x="114" y="149"/>
                      <a:pt x="114" y="149"/>
                      <a:pt x="114" y="149"/>
                    </a:cubicBezTo>
                    <a:cubicBezTo>
                      <a:pt x="114" y="149"/>
                      <a:pt x="114" y="149"/>
                      <a:pt x="114" y="149"/>
                    </a:cubicBezTo>
                    <a:cubicBezTo>
                      <a:pt x="115" y="149"/>
                      <a:pt x="115" y="149"/>
                      <a:pt x="115" y="149"/>
                    </a:cubicBezTo>
                    <a:cubicBezTo>
                      <a:pt x="115" y="149"/>
                      <a:pt x="115" y="149"/>
                      <a:pt x="115" y="149"/>
                    </a:cubicBezTo>
                    <a:cubicBezTo>
                      <a:pt x="115" y="149"/>
                      <a:pt x="115" y="149"/>
                      <a:pt x="115" y="149"/>
                    </a:cubicBezTo>
                    <a:cubicBezTo>
                      <a:pt x="115" y="149"/>
                      <a:pt x="115" y="149"/>
                      <a:pt x="115" y="149"/>
                    </a:cubicBezTo>
                    <a:cubicBezTo>
                      <a:pt x="115" y="149"/>
                      <a:pt x="115" y="149"/>
                      <a:pt x="115" y="149"/>
                    </a:cubicBezTo>
                    <a:cubicBezTo>
                      <a:pt x="116" y="149"/>
                      <a:pt x="116" y="149"/>
                      <a:pt x="116" y="149"/>
                    </a:cubicBezTo>
                    <a:cubicBezTo>
                      <a:pt x="116" y="149"/>
                      <a:pt x="116" y="149"/>
                      <a:pt x="116" y="149"/>
                    </a:cubicBezTo>
                    <a:cubicBezTo>
                      <a:pt x="116" y="149"/>
                      <a:pt x="116" y="149"/>
                      <a:pt x="116" y="149"/>
                    </a:cubicBezTo>
                    <a:cubicBezTo>
                      <a:pt x="117" y="149"/>
                      <a:pt x="117" y="149"/>
                      <a:pt x="117" y="149"/>
                    </a:cubicBezTo>
                    <a:cubicBezTo>
                      <a:pt x="117" y="149"/>
                      <a:pt x="117" y="149"/>
                      <a:pt x="117" y="149"/>
                    </a:cubicBezTo>
                    <a:cubicBezTo>
                      <a:pt x="117" y="149"/>
                      <a:pt x="117" y="149"/>
                      <a:pt x="117" y="149"/>
                    </a:cubicBezTo>
                    <a:cubicBezTo>
                      <a:pt x="116" y="149"/>
                      <a:pt x="116" y="149"/>
                      <a:pt x="116" y="149"/>
                    </a:cubicBezTo>
                    <a:cubicBezTo>
                      <a:pt x="116" y="149"/>
                      <a:pt x="116" y="149"/>
                      <a:pt x="116" y="149"/>
                    </a:cubicBezTo>
                    <a:cubicBezTo>
                      <a:pt x="116" y="149"/>
                      <a:pt x="116" y="149"/>
                      <a:pt x="116" y="149"/>
                    </a:cubicBezTo>
                    <a:cubicBezTo>
                      <a:pt x="116" y="149"/>
                      <a:pt x="116" y="149"/>
                      <a:pt x="116" y="149"/>
                    </a:cubicBezTo>
                    <a:cubicBezTo>
                      <a:pt x="116" y="149"/>
                      <a:pt x="116" y="149"/>
                      <a:pt x="116" y="149"/>
                    </a:cubicBezTo>
                    <a:cubicBezTo>
                      <a:pt x="116" y="149"/>
                      <a:pt x="116" y="149"/>
                      <a:pt x="116" y="149"/>
                    </a:cubicBezTo>
                    <a:cubicBezTo>
                      <a:pt x="116" y="149"/>
                      <a:pt x="116" y="149"/>
                      <a:pt x="116" y="149"/>
                    </a:cubicBezTo>
                    <a:cubicBezTo>
                      <a:pt x="115" y="149"/>
                      <a:pt x="115" y="149"/>
                      <a:pt x="115" y="149"/>
                    </a:cubicBezTo>
                    <a:cubicBezTo>
                      <a:pt x="116" y="149"/>
                      <a:pt x="116" y="149"/>
                      <a:pt x="116" y="149"/>
                    </a:cubicBezTo>
                    <a:cubicBezTo>
                      <a:pt x="116" y="149"/>
                      <a:pt x="116" y="149"/>
                      <a:pt x="116" y="149"/>
                    </a:cubicBezTo>
                    <a:cubicBezTo>
                      <a:pt x="115" y="149"/>
                      <a:pt x="115" y="149"/>
                      <a:pt x="115" y="149"/>
                    </a:cubicBezTo>
                    <a:cubicBezTo>
                      <a:pt x="115" y="148"/>
                      <a:pt x="115" y="148"/>
                      <a:pt x="115" y="148"/>
                    </a:cubicBezTo>
                    <a:cubicBezTo>
                      <a:pt x="115" y="148"/>
                      <a:pt x="115" y="148"/>
                      <a:pt x="115" y="148"/>
                    </a:cubicBezTo>
                    <a:cubicBezTo>
                      <a:pt x="115" y="149"/>
                      <a:pt x="115" y="149"/>
                      <a:pt x="115" y="149"/>
                    </a:cubicBezTo>
                    <a:cubicBezTo>
                      <a:pt x="115" y="148"/>
                      <a:pt x="115" y="148"/>
                      <a:pt x="115" y="148"/>
                    </a:cubicBezTo>
                    <a:cubicBezTo>
                      <a:pt x="115" y="149"/>
                      <a:pt x="115" y="149"/>
                      <a:pt x="115" y="149"/>
                    </a:cubicBezTo>
                    <a:cubicBezTo>
                      <a:pt x="115" y="148"/>
                      <a:pt x="115" y="148"/>
                      <a:pt x="115" y="148"/>
                    </a:cubicBezTo>
                    <a:cubicBezTo>
                      <a:pt x="114" y="148"/>
                      <a:pt x="114" y="148"/>
                      <a:pt x="114" y="148"/>
                    </a:cubicBezTo>
                    <a:cubicBezTo>
                      <a:pt x="114" y="148"/>
                      <a:pt x="114" y="148"/>
                      <a:pt x="114" y="148"/>
                    </a:cubicBezTo>
                    <a:cubicBezTo>
                      <a:pt x="114" y="148"/>
                      <a:pt x="114" y="148"/>
                      <a:pt x="114" y="148"/>
                    </a:cubicBezTo>
                    <a:cubicBezTo>
                      <a:pt x="114" y="148"/>
                      <a:pt x="114" y="148"/>
                      <a:pt x="114" y="148"/>
                    </a:cubicBezTo>
                    <a:cubicBezTo>
                      <a:pt x="114" y="148"/>
                      <a:pt x="114" y="148"/>
                      <a:pt x="114" y="148"/>
                    </a:cubicBezTo>
                    <a:cubicBezTo>
                      <a:pt x="113" y="148"/>
                      <a:pt x="113" y="148"/>
                      <a:pt x="113" y="148"/>
                    </a:cubicBezTo>
                    <a:cubicBezTo>
                      <a:pt x="113" y="148"/>
                      <a:pt x="113" y="148"/>
                      <a:pt x="113" y="148"/>
                    </a:cubicBezTo>
                    <a:cubicBezTo>
                      <a:pt x="113" y="148"/>
                      <a:pt x="113" y="148"/>
                      <a:pt x="113" y="148"/>
                    </a:cubicBezTo>
                    <a:cubicBezTo>
                      <a:pt x="113" y="148"/>
                      <a:pt x="113" y="148"/>
                      <a:pt x="113" y="148"/>
                    </a:cubicBezTo>
                    <a:cubicBezTo>
                      <a:pt x="113" y="148"/>
                      <a:pt x="113" y="148"/>
                      <a:pt x="113" y="148"/>
                    </a:cubicBezTo>
                    <a:cubicBezTo>
                      <a:pt x="113" y="148"/>
                      <a:pt x="113" y="148"/>
                      <a:pt x="113" y="148"/>
                    </a:cubicBezTo>
                    <a:cubicBezTo>
                      <a:pt x="113" y="148"/>
                      <a:pt x="113" y="148"/>
                      <a:pt x="113" y="148"/>
                    </a:cubicBezTo>
                    <a:cubicBezTo>
                      <a:pt x="113" y="148"/>
                      <a:pt x="113" y="148"/>
                      <a:pt x="113" y="148"/>
                    </a:cubicBezTo>
                    <a:cubicBezTo>
                      <a:pt x="113" y="147"/>
                      <a:pt x="113" y="147"/>
                      <a:pt x="113" y="147"/>
                    </a:cubicBezTo>
                    <a:cubicBezTo>
                      <a:pt x="113" y="147"/>
                      <a:pt x="113" y="147"/>
                      <a:pt x="113" y="147"/>
                    </a:cubicBezTo>
                    <a:cubicBezTo>
                      <a:pt x="113" y="147"/>
                      <a:pt x="113" y="147"/>
                      <a:pt x="113" y="147"/>
                    </a:cubicBezTo>
                    <a:cubicBezTo>
                      <a:pt x="113" y="147"/>
                      <a:pt x="113" y="147"/>
                      <a:pt x="113" y="147"/>
                    </a:cubicBezTo>
                    <a:cubicBezTo>
                      <a:pt x="113" y="147"/>
                      <a:pt x="113" y="147"/>
                      <a:pt x="113" y="147"/>
                    </a:cubicBezTo>
                    <a:cubicBezTo>
                      <a:pt x="113" y="147"/>
                      <a:pt x="113" y="147"/>
                      <a:pt x="113" y="147"/>
                    </a:cubicBezTo>
                    <a:cubicBezTo>
                      <a:pt x="113" y="147"/>
                      <a:pt x="113" y="147"/>
                      <a:pt x="113" y="147"/>
                    </a:cubicBezTo>
                    <a:cubicBezTo>
                      <a:pt x="113" y="147"/>
                      <a:pt x="113" y="147"/>
                      <a:pt x="113" y="147"/>
                    </a:cubicBezTo>
                    <a:cubicBezTo>
                      <a:pt x="113" y="147"/>
                      <a:pt x="113" y="147"/>
                      <a:pt x="113" y="147"/>
                    </a:cubicBezTo>
                    <a:cubicBezTo>
                      <a:pt x="113" y="146"/>
                      <a:pt x="113" y="146"/>
                      <a:pt x="113" y="146"/>
                    </a:cubicBezTo>
                    <a:cubicBezTo>
                      <a:pt x="113" y="146"/>
                      <a:pt x="113" y="146"/>
                      <a:pt x="113" y="146"/>
                    </a:cubicBezTo>
                    <a:cubicBezTo>
                      <a:pt x="113" y="146"/>
                      <a:pt x="113" y="146"/>
                      <a:pt x="113" y="146"/>
                    </a:cubicBezTo>
                    <a:cubicBezTo>
                      <a:pt x="113" y="146"/>
                      <a:pt x="113" y="146"/>
                      <a:pt x="113" y="146"/>
                    </a:cubicBezTo>
                    <a:cubicBezTo>
                      <a:pt x="113" y="146"/>
                      <a:pt x="113" y="146"/>
                      <a:pt x="113" y="146"/>
                    </a:cubicBezTo>
                    <a:cubicBezTo>
                      <a:pt x="113" y="146"/>
                      <a:pt x="113" y="146"/>
                      <a:pt x="113" y="146"/>
                    </a:cubicBezTo>
                    <a:cubicBezTo>
                      <a:pt x="113" y="146"/>
                      <a:pt x="113" y="146"/>
                      <a:pt x="113" y="146"/>
                    </a:cubicBezTo>
                    <a:cubicBezTo>
                      <a:pt x="113" y="145"/>
                      <a:pt x="113" y="145"/>
                      <a:pt x="113" y="145"/>
                    </a:cubicBezTo>
                    <a:cubicBezTo>
                      <a:pt x="113" y="145"/>
                      <a:pt x="113" y="145"/>
                      <a:pt x="113" y="145"/>
                    </a:cubicBezTo>
                    <a:cubicBezTo>
                      <a:pt x="113" y="145"/>
                      <a:pt x="113" y="145"/>
                      <a:pt x="113" y="145"/>
                    </a:cubicBezTo>
                    <a:cubicBezTo>
                      <a:pt x="113" y="145"/>
                      <a:pt x="113" y="145"/>
                      <a:pt x="113" y="145"/>
                    </a:cubicBezTo>
                    <a:cubicBezTo>
                      <a:pt x="113" y="145"/>
                      <a:pt x="113" y="145"/>
                      <a:pt x="113" y="145"/>
                    </a:cubicBezTo>
                    <a:cubicBezTo>
                      <a:pt x="113" y="145"/>
                      <a:pt x="113" y="145"/>
                      <a:pt x="113" y="145"/>
                    </a:cubicBezTo>
                    <a:cubicBezTo>
                      <a:pt x="113" y="146"/>
                      <a:pt x="113" y="146"/>
                      <a:pt x="113" y="146"/>
                    </a:cubicBezTo>
                    <a:cubicBezTo>
                      <a:pt x="113" y="146"/>
                      <a:pt x="113" y="146"/>
                      <a:pt x="113" y="146"/>
                    </a:cubicBezTo>
                    <a:cubicBezTo>
                      <a:pt x="112" y="146"/>
                      <a:pt x="112" y="146"/>
                      <a:pt x="112" y="146"/>
                    </a:cubicBezTo>
                    <a:cubicBezTo>
                      <a:pt x="112" y="146"/>
                      <a:pt x="112" y="146"/>
                      <a:pt x="112" y="146"/>
                    </a:cubicBezTo>
                    <a:cubicBezTo>
                      <a:pt x="112" y="146"/>
                      <a:pt x="112" y="146"/>
                      <a:pt x="112" y="146"/>
                    </a:cubicBezTo>
                    <a:cubicBezTo>
                      <a:pt x="112" y="146"/>
                      <a:pt x="112" y="146"/>
                      <a:pt x="112" y="146"/>
                    </a:cubicBezTo>
                    <a:cubicBezTo>
                      <a:pt x="112" y="146"/>
                      <a:pt x="112" y="146"/>
                      <a:pt x="112" y="146"/>
                    </a:cubicBezTo>
                    <a:cubicBezTo>
                      <a:pt x="112" y="146"/>
                      <a:pt x="112" y="146"/>
                      <a:pt x="112" y="146"/>
                    </a:cubicBezTo>
                    <a:cubicBezTo>
                      <a:pt x="112" y="146"/>
                      <a:pt x="112" y="146"/>
                      <a:pt x="112" y="146"/>
                    </a:cubicBezTo>
                    <a:cubicBezTo>
                      <a:pt x="112" y="145"/>
                      <a:pt x="112" y="145"/>
                      <a:pt x="112" y="145"/>
                    </a:cubicBezTo>
                    <a:cubicBezTo>
                      <a:pt x="112" y="145"/>
                      <a:pt x="112" y="145"/>
                      <a:pt x="112" y="145"/>
                    </a:cubicBezTo>
                    <a:cubicBezTo>
                      <a:pt x="113" y="145"/>
                      <a:pt x="113" y="145"/>
                      <a:pt x="113" y="145"/>
                    </a:cubicBezTo>
                    <a:cubicBezTo>
                      <a:pt x="112" y="145"/>
                      <a:pt x="112" y="145"/>
                      <a:pt x="112" y="145"/>
                    </a:cubicBezTo>
                    <a:cubicBezTo>
                      <a:pt x="113" y="145"/>
                      <a:pt x="113" y="145"/>
                      <a:pt x="113" y="145"/>
                    </a:cubicBezTo>
                    <a:cubicBezTo>
                      <a:pt x="113" y="145"/>
                      <a:pt x="113" y="145"/>
                      <a:pt x="113" y="145"/>
                    </a:cubicBezTo>
                    <a:cubicBezTo>
                      <a:pt x="113" y="145"/>
                      <a:pt x="113" y="145"/>
                      <a:pt x="113" y="145"/>
                    </a:cubicBezTo>
                    <a:cubicBezTo>
                      <a:pt x="112" y="145"/>
                      <a:pt x="112" y="145"/>
                      <a:pt x="112" y="145"/>
                    </a:cubicBezTo>
                    <a:cubicBezTo>
                      <a:pt x="112" y="145"/>
                      <a:pt x="112" y="145"/>
                      <a:pt x="112" y="145"/>
                    </a:cubicBezTo>
                    <a:cubicBezTo>
                      <a:pt x="112" y="145"/>
                      <a:pt x="112" y="145"/>
                      <a:pt x="112" y="145"/>
                    </a:cubicBezTo>
                    <a:cubicBezTo>
                      <a:pt x="112" y="145"/>
                      <a:pt x="112" y="145"/>
                      <a:pt x="112" y="145"/>
                    </a:cubicBezTo>
                    <a:cubicBezTo>
                      <a:pt x="112" y="144"/>
                      <a:pt x="112" y="144"/>
                      <a:pt x="112" y="144"/>
                    </a:cubicBezTo>
                    <a:cubicBezTo>
                      <a:pt x="112" y="144"/>
                      <a:pt x="112" y="144"/>
                      <a:pt x="112" y="144"/>
                    </a:cubicBezTo>
                    <a:cubicBezTo>
                      <a:pt x="112" y="144"/>
                      <a:pt x="112" y="144"/>
                      <a:pt x="112" y="144"/>
                    </a:cubicBezTo>
                    <a:cubicBezTo>
                      <a:pt x="112" y="144"/>
                      <a:pt x="112" y="144"/>
                      <a:pt x="112" y="144"/>
                    </a:cubicBezTo>
                    <a:cubicBezTo>
                      <a:pt x="112" y="144"/>
                      <a:pt x="112" y="144"/>
                      <a:pt x="112" y="144"/>
                    </a:cubicBezTo>
                    <a:cubicBezTo>
                      <a:pt x="112" y="144"/>
                      <a:pt x="112" y="144"/>
                      <a:pt x="112" y="144"/>
                    </a:cubicBezTo>
                    <a:cubicBezTo>
                      <a:pt x="111" y="144"/>
                      <a:pt x="111" y="144"/>
                      <a:pt x="111" y="144"/>
                    </a:cubicBezTo>
                    <a:cubicBezTo>
                      <a:pt x="111" y="144"/>
                      <a:pt x="111" y="144"/>
                      <a:pt x="111" y="144"/>
                    </a:cubicBezTo>
                    <a:cubicBezTo>
                      <a:pt x="111" y="144"/>
                      <a:pt x="111" y="144"/>
                      <a:pt x="111" y="144"/>
                    </a:cubicBezTo>
                    <a:cubicBezTo>
                      <a:pt x="111" y="143"/>
                      <a:pt x="111" y="143"/>
                      <a:pt x="111" y="143"/>
                    </a:cubicBezTo>
                    <a:cubicBezTo>
                      <a:pt x="111" y="143"/>
                      <a:pt x="111" y="143"/>
                      <a:pt x="111" y="143"/>
                    </a:cubicBezTo>
                    <a:cubicBezTo>
                      <a:pt x="111" y="143"/>
                      <a:pt x="111" y="143"/>
                      <a:pt x="111" y="143"/>
                    </a:cubicBezTo>
                    <a:cubicBezTo>
                      <a:pt x="111" y="143"/>
                      <a:pt x="111" y="143"/>
                      <a:pt x="111" y="143"/>
                    </a:cubicBezTo>
                    <a:cubicBezTo>
                      <a:pt x="111" y="143"/>
                      <a:pt x="111" y="143"/>
                      <a:pt x="111" y="143"/>
                    </a:cubicBezTo>
                    <a:cubicBezTo>
                      <a:pt x="111" y="143"/>
                      <a:pt x="111" y="143"/>
                      <a:pt x="111" y="143"/>
                    </a:cubicBezTo>
                    <a:cubicBezTo>
                      <a:pt x="111" y="143"/>
                      <a:pt x="111" y="143"/>
                      <a:pt x="111" y="143"/>
                    </a:cubicBezTo>
                    <a:cubicBezTo>
                      <a:pt x="111" y="143"/>
                      <a:pt x="111" y="143"/>
                      <a:pt x="111" y="143"/>
                    </a:cubicBezTo>
                    <a:cubicBezTo>
                      <a:pt x="111" y="143"/>
                      <a:pt x="111" y="143"/>
                      <a:pt x="111" y="143"/>
                    </a:cubicBezTo>
                    <a:cubicBezTo>
                      <a:pt x="111" y="142"/>
                      <a:pt x="111" y="142"/>
                      <a:pt x="111" y="142"/>
                    </a:cubicBezTo>
                    <a:cubicBezTo>
                      <a:pt x="111" y="142"/>
                      <a:pt x="111" y="142"/>
                      <a:pt x="111" y="142"/>
                    </a:cubicBezTo>
                    <a:cubicBezTo>
                      <a:pt x="111" y="142"/>
                      <a:pt x="111" y="142"/>
                      <a:pt x="111" y="142"/>
                    </a:cubicBezTo>
                    <a:cubicBezTo>
                      <a:pt x="111" y="142"/>
                      <a:pt x="111" y="142"/>
                      <a:pt x="111" y="142"/>
                    </a:cubicBezTo>
                    <a:cubicBezTo>
                      <a:pt x="111" y="142"/>
                      <a:pt x="111" y="142"/>
                      <a:pt x="111" y="142"/>
                    </a:cubicBezTo>
                    <a:cubicBezTo>
                      <a:pt x="111" y="142"/>
                      <a:pt x="111" y="142"/>
                      <a:pt x="111" y="142"/>
                    </a:cubicBezTo>
                    <a:cubicBezTo>
                      <a:pt x="111" y="142"/>
                      <a:pt x="111" y="142"/>
                      <a:pt x="111" y="142"/>
                    </a:cubicBezTo>
                    <a:cubicBezTo>
                      <a:pt x="111" y="142"/>
                      <a:pt x="111" y="142"/>
                      <a:pt x="111" y="142"/>
                    </a:cubicBezTo>
                    <a:cubicBezTo>
                      <a:pt x="111" y="142"/>
                      <a:pt x="111" y="142"/>
                      <a:pt x="111" y="142"/>
                    </a:cubicBezTo>
                    <a:cubicBezTo>
                      <a:pt x="111" y="141"/>
                      <a:pt x="111" y="141"/>
                      <a:pt x="111" y="141"/>
                    </a:cubicBezTo>
                    <a:cubicBezTo>
                      <a:pt x="111" y="141"/>
                      <a:pt x="111" y="141"/>
                      <a:pt x="111" y="141"/>
                    </a:cubicBezTo>
                    <a:cubicBezTo>
                      <a:pt x="111" y="141"/>
                      <a:pt x="111" y="141"/>
                      <a:pt x="111" y="141"/>
                    </a:cubicBezTo>
                    <a:cubicBezTo>
                      <a:pt x="110" y="141"/>
                      <a:pt x="110" y="141"/>
                      <a:pt x="110" y="141"/>
                    </a:cubicBezTo>
                    <a:cubicBezTo>
                      <a:pt x="110" y="141"/>
                      <a:pt x="110" y="141"/>
                      <a:pt x="110" y="141"/>
                    </a:cubicBezTo>
                    <a:cubicBezTo>
                      <a:pt x="110" y="141"/>
                      <a:pt x="110" y="141"/>
                      <a:pt x="110" y="141"/>
                    </a:cubicBezTo>
                    <a:cubicBezTo>
                      <a:pt x="110" y="141"/>
                      <a:pt x="110" y="141"/>
                      <a:pt x="110" y="141"/>
                    </a:cubicBezTo>
                    <a:cubicBezTo>
                      <a:pt x="110" y="141"/>
                      <a:pt x="110" y="141"/>
                      <a:pt x="110" y="141"/>
                    </a:cubicBezTo>
                    <a:cubicBezTo>
                      <a:pt x="110" y="141"/>
                      <a:pt x="110" y="141"/>
                      <a:pt x="110" y="141"/>
                    </a:cubicBezTo>
                    <a:cubicBezTo>
                      <a:pt x="110" y="140"/>
                      <a:pt x="110" y="140"/>
                      <a:pt x="110" y="140"/>
                    </a:cubicBezTo>
                    <a:cubicBezTo>
                      <a:pt x="110" y="140"/>
                      <a:pt x="110" y="140"/>
                      <a:pt x="110" y="140"/>
                    </a:cubicBezTo>
                    <a:cubicBezTo>
                      <a:pt x="110" y="140"/>
                      <a:pt x="110" y="140"/>
                      <a:pt x="110" y="140"/>
                    </a:cubicBezTo>
                    <a:cubicBezTo>
                      <a:pt x="110" y="140"/>
                      <a:pt x="110" y="140"/>
                      <a:pt x="110" y="140"/>
                    </a:cubicBezTo>
                    <a:cubicBezTo>
                      <a:pt x="110" y="140"/>
                      <a:pt x="110" y="140"/>
                      <a:pt x="110" y="140"/>
                    </a:cubicBezTo>
                    <a:cubicBezTo>
                      <a:pt x="111" y="140"/>
                      <a:pt x="111" y="140"/>
                      <a:pt x="111" y="140"/>
                    </a:cubicBezTo>
                    <a:cubicBezTo>
                      <a:pt x="111" y="140"/>
                      <a:pt x="111" y="140"/>
                      <a:pt x="111" y="140"/>
                    </a:cubicBezTo>
                    <a:cubicBezTo>
                      <a:pt x="111" y="140"/>
                      <a:pt x="111" y="140"/>
                      <a:pt x="111" y="140"/>
                    </a:cubicBezTo>
                    <a:cubicBezTo>
                      <a:pt x="111" y="140"/>
                      <a:pt x="111" y="140"/>
                      <a:pt x="111" y="140"/>
                    </a:cubicBezTo>
                    <a:cubicBezTo>
                      <a:pt x="111" y="140"/>
                      <a:pt x="111" y="140"/>
                      <a:pt x="111" y="140"/>
                    </a:cubicBezTo>
                    <a:cubicBezTo>
                      <a:pt x="111" y="140"/>
                      <a:pt x="111" y="140"/>
                      <a:pt x="111" y="140"/>
                    </a:cubicBezTo>
                    <a:cubicBezTo>
                      <a:pt x="111" y="140"/>
                      <a:pt x="111" y="140"/>
                      <a:pt x="111" y="140"/>
                    </a:cubicBezTo>
                    <a:cubicBezTo>
                      <a:pt x="110" y="139"/>
                      <a:pt x="110" y="139"/>
                      <a:pt x="110" y="139"/>
                    </a:cubicBezTo>
                    <a:cubicBezTo>
                      <a:pt x="110" y="139"/>
                      <a:pt x="110" y="139"/>
                      <a:pt x="110" y="139"/>
                    </a:cubicBezTo>
                    <a:cubicBezTo>
                      <a:pt x="110" y="139"/>
                      <a:pt x="110" y="139"/>
                      <a:pt x="110" y="139"/>
                    </a:cubicBezTo>
                    <a:cubicBezTo>
                      <a:pt x="110" y="139"/>
                      <a:pt x="110" y="139"/>
                      <a:pt x="110" y="139"/>
                    </a:cubicBezTo>
                    <a:cubicBezTo>
                      <a:pt x="110" y="139"/>
                      <a:pt x="110" y="139"/>
                      <a:pt x="110" y="139"/>
                    </a:cubicBezTo>
                    <a:cubicBezTo>
                      <a:pt x="110" y="139"/>
                      <a:pt x="110" y="139"/>
                      <a:pt x="110" y="139"/>
                    </a:cubicBezTo>
                    <a:cubicBezTo>
                      <a:pt x="110" y="139"/>
                      <a:pt x="110" y="139"/>
                      <a:pt x="110" y="139"/>
                    </a:cubicBezTo>
                    <a:cubicBezTo>
                      <a:pt x="110" y="139"/>
                      <a:pt x="110" y="139"/>
                      <a:pt x="110" y="139"/>
                    </a:cubicBezTo>
                    <a:cubicBezTo>
                      <a:pt x="110" y="139"/>
                      <a:pt x="110" y="139"/>
                      <a:pt x="110" y="139"/>
                    </a:cubicBezTo>
                    <a:cubicBezTo>
                      <a:pt x="110" y="139"/>
                      <a:pt x="110" y="139"/>
                      <a:pt x="110" y="139"/>
                    </a:cubicBezTo>
                    <a:cubicBezTo>
                      <a:pt x="110" y="139"/>
                      <a:pt x="110" y="139"/>
                      <a:pt x="110" y="139"/>
                    </a:cubicBezTo>
                    <a:cubicBezTo>
                      <a:pt x="110" y="139"/>
                      <a:pt x="110" y="139"/>
                      <a:pt x="110" y="139"/>
                    </a:cubicBezTo>
                    <a:cubicBezTo>
                      <a:pt x="109" y="139"/>
                      <a:pt x="109" y="139"/>
                      <a:pt x="109" y="139"/>
                    </a:cubicBezTo>
                    <a:cubicBezTo>
                      <a:pt x="109" y="138"/>
                      <a:pt x="109" y="138"/>
                      <a:pt x="109" y="138"/>
                    </a:cubicBezTo>
                    <a:cubicBezTo>
                      <a:pt x="109" y="138"/>
                      <a:pt x="109" y="138"/>
                      <a:pt x="109" y="138"/>
                    </a:cubicBezTo>
                    <a:cubicBezTo>
                      <a:pt x="109" y="138"/>
                      <a:pt x="109" y="138"/>
                      <a:pt x="109" y="138"/>
                    </a:cubicBezTo>
                    <a:cubicBezTo>
                      <a:pt x="109" y="138"/>
                      <a:pt x="109" y="138"/>
                      <a:pt x="109" y="138"/>
                    </a:cubicBezTo>
                    <a:cubicBezTo>
                      <a:pt x="109" y="138"/>
                      <a:pt x="109" y="138"/>
                      <a:pt x="109" y="138"/>
                    </a:cubicBezTo>
                    <a:cubicBezTo>
                      <a:pt x="109" y="138"/>
                      <a:pt x="109" y="138"/>
                      <a:pt x="109" y="138"/>
                    </a:cubicBezTo>
                    <a:cubicBezTo>
                      <a:pt x="109" y="138"/>
                      <a:pt x="109" y="138"/>
                      <a:pt x="109" y="138"/>
                    </a:cubicBezTo>
                    <a:cubicBezTo>
                      <a:pt x="109" y="138"/>
                      <a:pt x="109" y="138"/>
                      <a:pt x="109" y="138"/>
                    </a:cubicBezTo>
                    <a:cubicBezTo>
                      <a:pt x="109" y="138"/>
                      <a:pt x="109" y="138"/>
                      <a:pt x="109" y="138"/>
                    </a:cubicBezTo>
                    <a:cubicBezTo>
                      <a:pt x="109" y="137"/>
                      <a:pt x="109" y="137"/>
                      <a:pt x="109" y="137"/>
                    </a:cubicBezTo>
                    <a:cubicBezTo>
                      <a:pt x="109" y="137"/>
                      <a:pt x="109" y="137"/>
                      <a:pt x="109" y="137"/>
                    </a:cubicBezTo>
                    <a:cubicBezTo>
                      <a:pt x="109" y="137"/>
                      <a:pt x="109" y="137"/>
                      <a:pt x="109" y="137"/>
                    </a:cubicBezTo>
                    <a:cubicBezTo>
                      <a:pt x="109" y="137"/>
                      <a:pt x="109" y="137"/>
                      <a:pt x="109" y="137"/>
                    </a:cubicBezTo>
                    <a:cubicBezTo>
                      <a:pt x="109" y="137"/>
                      <a:pt x="109" y="137"/>
                      <a:pt x="109" y="137"/>
                    </a:cubicBezTo>
                    <a:cubicBezTo>
                      <a:pt x="109" y="137"/>
                      <a:pt x="109" y="137"/>
                      <a:pt x="109" y="137"/>
                    </a:cubicBezTo>
                    <a:cubicBezTo>
                      <a:pt x="109" y="137"/>
                      <a:pt x="109" y="137"/>
                      <a:pt x="109" y="137"/>
                    </a:cubicBezTo>
                    <a:cubicBezTo>
                      <a:pt x="109" y="137"/>
                      <a:pt x="109" y="137"/>
                      <a:pt x="109" y="137"/>
                    </a:cubicBezTo>
                    <a:cubicBezTo>
                      <a:pt x="109" y="137"/>
                      <a:pt x="109" y="137"/>
                      <a:pt x="109" y="137"/>
                    </a:cubicBezTo>
                    <a:cubicBezTo>
                      <a:pt x="109" y="136"/>
                      <a:pt x="109" y="136"/>
                      <a:pt x="109" y="136"/>
                    </a:cubicBezTo>
                    <a:cubicBezTo>
                      <a:pt x="109" y="136"/>
                      <a:pt x="109" y="136"/>
                      <a:pt x="109" y="136"/>
                    </a:cubicBezTo>
                    <a:cubicBezTo>
                      <a:pt x="109" y="137"/>
                      <a:pt x="109" y="137"/>
                      <a:pt x="109" y="137"/>
                    </a:cubicBezTo>
                    <a:cubicBezTo>
                      <a:pt x="109" y="137"/>
                      <a:pt x="109" y="137"/>
                      <a:pt x="109" y="137"/>
                    </a:cubicBezTo>
                    <a:cubicBezTo>
                      <a:pt x="109" y="137"/>
                      <a:pt x="109" y="137"/>
                      <a:pt x="109" y="137"/>
                    </a:cubicBezTo>
                    <a:cubicBezTo>
                      <a:pt x="109" y="137"/>
                      <a:pt x="109" y="137"/>
                      <a:pt x="109" y="137"/>
                    </a:cubicBezTo>
                    <a:cubicBezTo>
                      <a:pt x="109" y="137"/>
                      <a:pt x="109" y="137"/>
                      <a:pt x="109" y="137"/>
                    </a:cubicBezTo>
                    <a:cubicBezTo>
                      <a:pt x="109" y="137"/>
                      <a:pt x="109" y="137"/>
                      <a:pt x="109" y="137"/>
                    </a:cubicBezTo>
                    <a:cubicBezTo>
                      <a:pt x="108" y="137"/>
                      <a:pt x="108" y="137"/>
                      <a:pt x="108" y="137"/>
                    </a:cubicBezTo>
                    <a:cubicBezTo>
                      <a:pt x="108" y="137"/>
                      <a:pt x="108" y="137"/>
                      <a:pt x="108" y="137"/>
                    </a:cubicBezTo>
                    <a:cubicBezTo>
                      <a:pt x="108" y="137"/>
                      <a:pt x="108" y="137"/>
                      <a:pt x="108" y="137"/>
                    </a:cubicBezTo>
                    <a:cubicBezTo>
                      <a:pt x="108" y="137"/>
                      <a:pt x="108" y="137"/>
                      <a:pt x="108" y="137"/>
                    </a:cubicBezTo>
                    <a:cubicBezTo>
                      <a:pt x="108" y="137"/>
                      <a:pt x="108" y="137"/>
                      <a:pt x="108" y="137"/>
                    </a:cubicBezTo>
                    <a:cubicBezTo>
                      <a:pt x="108" y="137"/>
                      <a:pt x="108" y="137"/>
                      <a:pt x="108" y="137"/>
                    </a:cubicBezTo>
                    <a:cubicBezTo>
                      <a:pt x="108" y="137"/>
                      <a:pt x="108" y="137"/>
                      <a:pt x="108" y="137"/>
                    </a:cubicBezTo>
                    <a:cubicBezTo>
                      <a:pt x="107" y="137"/>
                      <a:pt x="107" y="137"/>
                      <a:pt x="107" y="137"/>
                    </a:cubicBezTo>
                    <a:cubicBezTo>
                      <a:pt x="107" y="137"/>
                      <a:pt x="107" y="137"/>
                      <a:pt x="107" y="137"/>
                    </a:cubicBezTo>
                    <a:cubicBezTo>
                      <a:pt x="107" y="137"/>
                      <a:pt x="107" y="137"/>
                      <a:pt x="107" y="137"/>
                    </a:cubicBezTo>
                    <a:cubicBezTo>
                      <a:pt x="107" y="137"/>
                      <a:pt x="107" y="137"/>
                      <a:pt x="107" y="137"/>
                    </a:cubicBezTo>
                    <a:cubicBezTo>
                      <a:pt x="107" y="137"/>
                      <a:pt x="107" y="137"/>
                      <a:pt x="107" y="137"/>
                    </a:cubicBezTo>
                    <a:cubicBezTo>
                      <a:pt x="107" y="137"/>
                      <a:pt x="107" y="137"/>
                      <a:pt x="107" y="137"/>
                    </a:cubicBezTo>
                    <a:cubicBezTo>
                      <a:pt x="107" y="137"/>
                      <a:pt x="107" y="137"/>
                      <a:pt x="107" y="137"/>
                    </a:cubicBezTo>
                    <a:cubicBezTo>
                      <a:pt x="107" y="137"/>
                      <a:pt x="107" y="137"/>
                      <a:pt x="107" y="137"/>
                    </a:cubicBezTo>
                    <a:cubicBezTo>
                      <a:pt x="107" y="137"/>
                      <a:pt x="107" y="137"/>
                      <a:pt x="107" y="137"/>
                    </a:cubicBezTo>
                    <a:cubicBezTo>
                      <a:pt x="107" y="137"/>
                      <a:pt x="107" y="137"/>
                      <a:pt x="107" y="137"/>
                    </a:cubicBezTo>
                    <a:cubicBezTo>
                      <a:pt x="107" y="137"/>
                      <a:pt x="107" y="137"/>
                      <a:pt x="107" y="137"/>
                    </a:cubicBezTo>
                    <a:cubicBezTo>
                      <a:pt x="108" y="137"/>
                      <a:pt x="108" y="137"/>
                      <a:pt x="108" y="137"/>
                    </a:cubicBezTo>
                    <a:cubicBezTo>
                      <a:pt x="108" y="137"/>
                      <a:pt x="108" y="137"/>
                      <a:pt x="108" y="137"/>
                    </a:cubicBezTo>
                    <a:cubicBezTo>
                      <a:pt x="108" y="137"/>
                      <a:pt x="108" y="137"/>
                      <a:pt x="108" y="137"/>
                    </a:cubicBezTo>
                    <a:cubicBezTo>
                      <a:pt x="108" y="137"/>
                      <a:pt x="108" y="137"/>
                      <a:pt x="108" y="137"/>
                    </a:cubicBezTo>
                    <a:cubicBezTo>
                      <a:pt x="108" y="137"/>
                      <a:pt x="108" y="137"/>
                      <a:pt x="108" y="137"/>
                    </a:cubicBezTo>
                    <a:cubicBezTo>
                      <a:pt x="108" y="138"/>
                      <a:pt x="108" y="138"/>
                      <a:pt x="108" y="138"/>
                    </a:cubicBezTo>
                    <a:cubicBezTo>
                      <a:pt x="108" y="137"/>
                      <a:pt x="108" y="137"/>
                      <a:pt x="108" y="137"/>
                    </a:cubicBezTo>
                    <a:cubicBezTo>
                      <a:pt x="108" y="137"/>
                      <a:pt x="108" y="137"/>
                      <a:pt x="108" y="137"/>
                    </a:cubicBezTo>
                    <a:cubicBezTo>
                      <a:pt x="108" y="137"/>
                      <a:pt x="108" y="137"/>
                      <a:pt x="108" y="137"/>
                    </a:cubicBezTo>
                    <a:cubicBezTo>
                      <a:pt x="108" y="137"/>
                      <a:pt x="108" y="137"/>
                      <a:pt x="108" y="137"/>
                    </a:cubicBezTo>
                    <a:cubicBezTo>
                      <a:pt x="108" y="137"/>
                      <a:pt x="108" y="137"/>
                      <a:pt x="108" y="137"/>
                    </a:cubicBezTo>
                    <a:cubicBezTo>
                      <a:pt x="108" y="138"/>
                      <a:pt x="108" y="138"/>
                      <a:pt x="108" y="138"/>
                    </a:cubicBezTo>
                    <a:cubicBezTo>
                      <a:pt x="108" y="138"/>
                      <a:pt x="108" y="138"/>
                      <a:pt x="108" y="138"/>
                    </a:cubicBezTo>
                    <a:cubicBezTo>
                      <a:pt x="108" y="138"/>
                      <a:pt x="108" y="138"/>
                      <a:pt x="108" y="138"/>
                    </a:cubicBezTo>
                    <a:cubicBezTo>
                      <a:pt x="108" y="138"/>
                      <a:pt x="108" y="138"/>
                      <a:pt x="108" y="138"/>
                    </a:cubicBezTo>
                    <a:cubicBezTo>
                      <a:pt x="108" y="138"/>
                      <a:pt x="108" y="138"/>
                      <a:pt x="108" y="138"/>
                    </a:cubicBezTo>
                    <a:cubicBezTo>
                      <a:pt x="108" y="138"/>
                      <a:pt x="108" y="138"/>
                      <a:pt x="108" y="138"/>
                    </a:cubicBezTo>
                    <a:cubicBezTo>
                      <a:pt x="108" y="138"/>
                      <a:pt x="108" y="138"/>
                      <a:pt x="108" y="138"/>
                    </a:cubicBezTo>
                    <a:cubicBezTo>
                      <a:pt x="108" y="138"/>
                      <a:pt x="108" y="138"/>
                      <a:pt x="108" y="138"/>
                    </a:cubicBezTo>
                    <a:cubicBezTo>
                      <a:pt x="108" y="138"/>
                      <a:pt x="108" y="138"/>
                      <a:pt x="108" y="138"/>
                    </a:cubicBezTo>
                    <a:cubicBezTo>
                      <a:pt x="108" y="138"/>
                      <a:pt x="108" y="138"/>
                      <a:pt x="108" y="138"/>
                    </a:cubicBezTo>
                    <a:cubicBezTo>
                      <a:pt x="108" y="138"/>
                      <a:pt x="108" y="138"/>
                      <a:pt x="108" y="138"/>
                    </a:cubicBezTo>
                    <a:cubicBezTo>
                      <a:pt x="107" y="138"/>
                      <a:pt x="107" y="138"/>
                      <a:pt x="107" y="138"/>
                    </a:cubicBezTo>
                    <a:cubicBezTo>
                      <a:pt x="107" y="137"/>
                      <a:pt x="107" y="137"/>
                      <a:pt x="107" y="137"/>
                    </a:cubicBezTo>
                    <a:cubicBezTo>
                      <a:pt x="107" y="138"/>
                      <a:pt x="107" y="138"/>
                      <a:pt x="107" y="138"/>
                    </a:cubicBezTo>
                    <a:cubicBezTo>
                      <a:pt x="107" y="137"/>
                      <a:pt x="107" y="137"/>
                      <a:pt x="107" y="137"/>
                    </a:cubicBezTo>
                    <a:cubicBezTo>
                      <a:pt x="107" y="137"/>
                      <a:pt x="107" y="137"/>
                      <a:pt x="107" y="137"/>
                    </a:cubicBezTo>
                    <a:cubicBezTo>
                      <a:pt x="107" y="137"/>
                      <a:pt x="107" y="137"/>
                      <a:pt x="107" y="137"/>
                    </a:cubicBezTo>
                    <a:cubicBezTo>
                      <a:pt x="107" y="137"/>
                      <a:pt x="107" y="137"/>
                      <a:pt x="107" y="137"/>
                    </a:cubicBezTo>
                    <a:cubicBezTo>
                      <a:pt x="107" y="137"/>
                      <a:pt x="107" y="137"/>
                      <a:pt x="107" y="137"/>
                    </a:cubicBezTo>
                    <a:cubicBezTo>
                      <a:pt x="107" y="137"/>
                      <a:pt x="107" y="137"/>
                      <a:pt x="107" y="137"/>
                    </a:cubicBezTo>
                    <a:cubicBezTo>
                      <a:pt x="107" y="137"/>
                      <a:pt x="107" y="137"/>
                      <a:pt x="107" y="137"/>
                    </a:cubicBezTo>
                    <a:cubicBezTo>
                      <a:pt x="107" y="136"/>
                      <a:pt x="107" y="136"/>
                      <a:pt x="107" y="136"/>
                    </a:cubicBezTo>
                    <a:cubicBezTo>
                      <a:pt x="107" y="136"/>
                      <a:pt x="107" y="136"/>
                      <a:pt x="107" y="136"/>
                    </a:cubicBezTo>
                    <a:cubicBezTo>
                      <a:pt x="107" y="136"/>
                      <a:pt x="107" y="136"/>
                      <a:pt x="107" y="136"/>
                    </a:cubicBezTo>
                    <a:cubicBezTo>
                      <a:pt x="107" y="136"/>
                      <a:pt x="107" y="136"/>
                      <a:pt x="107" y="136"/>
                    </a:cubicBezTo>
                    <a:cubicBezTo>
                      <a:pt x="107" y="136"/>
                      <a:pt x="107" y="136"/>
                      <a:pt x="107" y="136"/>
                    </a:cubicBezTo>
                    <a:cubicBezTo>
                      <a:pt x="107" y="136"/>
                      <a:pt x="107" y="136"/>
                      <a:pt x="107" y="136"/>
                    </a:cubicBezTo>
                    <a:cubicBezTo>
                      <a:pt x="107" y="136"/>
                      <a:pt x="107" y="136"/>
                      <a:pt x="107" y="136"/>
                    </a:cubicBezTo>
                    <a:cubicBezTo>
                      <a:pt x="107" y="136"/>
                      <a:pt x="107" y="136"/>
                      <a:pt x="107" y="136"/>
                    </a:cubicBezTo>
                    <a:cubicBezTo>
                      <a:pt x="107" y="136"/>
                      <a:pt x="107" y="136"/>
                      <a:pt x="107" y="136"/>
                    </a:cubicBezTo>
                    <a:cubicBezTo>
                      <a:pt x="107" y="135"/>
                      <a:pt x="107" y="135"/>
                      <a:pt x="107" y="135"/>
                    </a:cubicBezTo>
                    <a:cubicBezTo>
                      <a:pt x="107" y="135"/>
                      <a:pt x="107" y="135"/>
                      <a:pt x="107" y="135"/>
                    </a:cubicBezTo>
                    <a:cubicBezTo>
                      <a:pt x="107" y="135"/>
                      <a:pt x="107" y="135"/>
                      <a:pt x="107" y="135"/>
                    </a:cubicBezTo>
                    <a:cubicBezTo>
                      <a:pt x="106" y="135"/>
                      <a:pt x="106" y="135"/>
                      <a:pt x="106" y="135"/>
                    </a:cubicBezTo>
                    <a:cubicBezTo>
                      <a:pt x="106" y="135"/>
                      <a:pt x="106" y="135"/>
                      <a:pt x="106" y="135"/>
                    </a:cubicBezTo>
                    <a:cubicBezTo>
                      <a:pt x="106" y="135"/>
                      <a:pt x="106" y="135"/>
                      <a:pt x="106" y="135"/>
                    </a:cubicBezTo>
                    <a:cubicBezTo>
                      <a:pt x="106" y="135"/>
                      <a:pt x="106" y="135"/>
                      <a:pt x="106" y="135"/>
                    </a:cubicBezTo>
                    <a:cubicBezTo>
                      <a:pt x="106" y="135"/>
                      <a:pt x="106" y="135"/>
                      <a:pt x="106" y="135"/>
                    </a:cubicBezTo>
                    <a:cubicBezTo>
                      <a:pt x="106" y="135"/>
                      <a:pt x="106" y="135"/>
                      <a:pt x="106" y="135"/>
                    </a:cubicBezTo>
                    <a:cubicBezTo>
                      <a:pt x="106" y="135"/>
                      <a:pt x="106" y="135"/>
                      <a:pt x="106" y="135"/>
                    </a:cubicBezTo>
                    <a:cubicBezTo>
                      <a:pt x="106" y="135"/>
                      <a:pt x="106" y="135"/>
                      <a:pt x="106" y="135"/>
                    </a:cubicBezTo>
                    <a:cubicBezTo>
                      <a:pt x="106" y="134"/>
                      <a:pt x="106" y="134"/>
                      <a:pt x="106" y="134"/>
                    </a:cubicBezTo>
                    <a:cubicBezTo>
                      <a:pt x="106" y="134"/>
                      <a:pt x="106" y="134"/>
                      <a:pt x="106" y="134"/>
                    </a:cubicBezTo>
                    <a:cubicBezTo>
                      <a:pt x="106" y="134"/>
                      <a:pt x="106" y="134"/>
                      <a:pt x="106" y="134"/>
                    </a:cubicBezTo>
                    <a:cubicBezTo>
                      <a:pt x="106" y="134"/>
                      <a:pt x="106" y="134"/>
                      <a:pt x="106" y="134"/>
                    </a:cubicBezTo>
                    <a:cubicBezTo>
                      <a:pt x="106" y="134"/>
                      <a:pt x="106" y="134"/>
                      <a:pt x="106" y="134"/>
                    </a:cubicBezTo>
                    <a:cubicBezTo>
                      <a:pt x="106" y="134"/>
                      <a:pt x="106" y="134"/>
                      <a:pt x="106" y="134"/>
                    </a:cubicBezTo>
                    <a:cubicBezTo>
                      <a:pt x="106" y="134"/>
                      <a:pt x="106" y="134"/>
                      <a:pt x="106" y="134"/>
                    </a:cubicBezTo>
                    <a:cubicBezTo>
                      <a:pt x="106" y="134"/>
                      <a:pt x="106" y="134"/>
                      <a:pt x="106" y="134"/>
                    </a:cubicBezTo>
                    <a:cubicBezTo>
                      <a:pt x="106" y="134"/>
                      <a:pt x="106" y="134"/>
                      <a:pt x="106" y="134"/>
                    </a:cubicBezTo>
                    <a:cubicBezTo>
                      <a:pt x="106" y="134"/>
                      <a:pt x="106" y="134"/>
                      <a:pt x="106" y="134"/>
                    </a:cubicBezTo>
                    <a:cubicBezTo>
                      <a:pt x="105" y="133"/>
                      <a:pt x="105" y="133"/>
                      <a:pt x="105" y="133"/>
                    </a:cubicBezTo>
                    <a:cubicBezTo>
                      <a:pt x="105" y="133"/>
                      <a:pt x="105" y="133"/>
                      <a:pt x="105" y="133"/>
                    </a:cubicBezTo>
                    <a:cubicBezTo>
                      <a:pt x="105" y="133"/>
                      <a:pt x="105" y="133"/>
                      <a:pt x="105" y="133"/>
                    </a:cubicBezTo>
                    <a:cubicBezTo>
                      <a:pt x="105" y="133"/>
                      <a:pt x="105" y="133"/>
                      <a:pt x="105" y="133"/>
                    </a:cubicBezTo>
                    <a:cubicBezTo>
                      <a:pt x="105" y="133"/>
                      <a:pt x="105" y="133"/>
                      <a:pt x="105" y="133"/>
                    </a:cubicBezTo>
                    <a:cubicBezTo>
                      <a:pt x="105" y="133"/>
                      <a:pt x="105" y="133"/>
                      <a:pt x="105" y="133"/>
                    </a:cubicBezTo>
                    <a:cubicBezTo>
                      <a:pt x="105" y="133"/>
                      <a:pt x="105" y="133"/>
                      <a:pt x="105" y="133"/>
                    </a:cubicBezTo>
                    <a:cubicBezTo>
                      <a:pt x="105" y="133"/>
                      <a:pt x="105" y="133"/>
                      <a:pt x="105" y="133"/>
                    </a:cubicBezTo>
                    <a:cubicBezTo>
                      <a:pt x="105" y="133"/>
                      <a:pt x="105" y="133"/>
                      <a:pt x="105" y="133"/>
                    </a:cubicBezTo>
                    <a:cubicBezTo>
                      <a:pt x="105" y="133"/>
                      <a:pt x="105" y="133"/>
                      <a:pt x="105" y="133"/>
                    </a:cubicBezTo>
                    <a:cubicBezTo>
                      <a:pt x="104" y="133"/>
                      <a:pt x="104" y="133"/>
                      <a:pt x="104" y="133"/>
                    </a:cubicBezTo>
                    <a:cubicBezTo>
                      <a:pt x="104" y="133"/>
                      <a:pt x="104" y="133"/>
                      <a:pt x="104" y="133"/>
                    </a:cubicBezTo>
                    <a:cubicBezTo>
                      <a:pt x="104" y="133"/>
                      <a:pt x="104" y="133"/>
                      <a:pt x="104" y="133"/>
                    </a:cubicBezTo>
                    <a:cubicBezTo>
                      <a:pt x="104" y="133"/>
                      <a:pt x="104" y="133"/>
                      <a:pt x="104" y="133"/>
                    </a:cubicBezTo>
                    <a:cubicBezTo>
                      <a:pt x="104" y="132"/>
                      <a:pt x="104" y="132"/>
                      <a:pt x="104" y="132"/>
                    </a:cubicBezTo>
                    <a:cubicBezTo>
                      <a:pt x="104" y="132"/>
                      <a:pt x="104" y="132"/>
                      <a:pt x="104" y="132"/>
                    </a:cubicBezTo>
                    <a:cubicBezTo>
                      <a:pt x="104" y="132"/>
                      <a:pt x="104" y="132"/>
                      <a:pt x="104" y="132"/>
                    </a:cubicBezTo>
                    <a:cubicBezTo>
                      <a:pt x="104" y="132"/>
                      <a:pt x="104" y="132"/>
                      <a:pt x="104" y="132"/>
                    </a:cubicBezTo>
                    <a:cubicBezTo>
                      <a:pt x="104" y="132"/>
                      <a:pt x="104" y="132"/>
                      <a:pt x="104" y="132"/>
                    </a:cubicBezTo>
                    <a:cubicBezTo>
                      <a:pt x="104" y="132"/>
                      <a:pt x="104" y="132"/>
                      <a:pt x="104" y="132"/>
                    </a:cubicBezTo>
                    <a:cubicBezTo>
                      <a:pt x="104" y="132"/>
                      <a:pt x="104" y="132"/>
                      <a:pt x="104" y="132"/>
                    </a:cubicBezTo>
                    <a:cubicBezTo>
                      <a:pt x="104" y="132"/>
                      <a:pt x="104" y="132"/>
                      <a:pt x="104" y="132"/>
                    </a:cubicBezTo>
                    <a:cubicBezTo>
                      <a:pt x="104" y="132"/>
                      <a:pt x="104" y="132"/>
                      <a:pt x="104" y="132"/>
                    </a:cubicBezTo>
                    <a:cubicBezTo>
                      <a:pt x="104" y="132"/>
                      <a:pt x="104" y="132"/>
                      <a:pt x="104" y="132"/>
                    </a:cubicBezTo>
                    <a:cubicBezTo>
                      <a:pt x="104" y="132"/>
                      <a:pt x="104" y="132"/>
                      <a:pt x="104" y="132"/>
                    </a:cubicBezTo>
                    <a:cubicBezTo>
                      <a:pt x="104" y="132"/>
                      <a:pt x="104" y="132"/>
                      <a:pt x="104" y="132"/>
                    </a:cubicBezTo>
                    <a:cubicBezTo>
                      <a:pt x="104" y="132"/>
                      <a:pt x="104" y="132"/>
                      <a:pt x="104" y="132"/>
                    </a:cubicBezTo>
                    <a:cubicBezTo>
                      <a:pt x="104" y="132"/>
                      <a:pt x="104" y="132"/>
                      <a:pt x="104" y="132"/>
                    </a:cubicBezTo>
                    <a:cubicBezTo>
                      <a:pt x="104" y="132"/>
                      <a:pt x="104" y="132"/>
                      <a:pt x="104" y="132"/>
                    </a:cubicBezTo>
                    <a:cubicBezTo>
                      <a:pt x="104" y="132"/>
                      <a:pt x="104" y="132"/>
                      <a:pt x="104" y="132"/>
                    </a:cubicBezTo>
                    <a:cubicBezTo>
                      <a:pt x="104" y="132"/>
                      <a:pt x="104" y="132"/>
                      <a:pt x="104" y="132"/>
                    </a:cubicBezTo>
                    <a:cubicBezTo>
                      <a:pt x="104" y="132"/>
                      <a:pt x="104" y="132"/>
                      <a:pt x="104" y="132"/>
                    </a:cubicBezTo>
                    <a:cubicBezTo>
                      <a:pt x="104" y="132"/>
                      <a:pt x="104" y="132"/>
                      <a:pt x="104" y="132"/>
                    </a:cubicBezTo>
                    <a:cubicBezTo>
                      <a:pt x="104" y="132"/>
                      <a:pt x="104" y="132"/>
                      <a:pt x="104" y="132"/>
                    </a:cubicBezTo>
                    <a:cubicBezTo>
                      <a:pt x="104" y="132"/>
                      <a:pt x="104" y="132"/>
                      <a:pt x="104" y="132"/>
                    </a:cubicBezTo>
                    <a:cubicBezTo>
                      <a:pt x="104" y="131"/>
                      <a:pt x="104" y="131"/>
                      <a:pt x="104" y="131"/>
                    </a:cubicBezTo>
                    <a:cubicBezTo>
                      <a:pt x="105" y="131"/>
                      <a:pt x="105" y="131"/>
                      <a:pt x="105" y="131"/>
                    </a:cubicBezTo>
                    <a:cubicBezTo>
                      <a:pt x="104" y="131"/>
                      <a:pt x="104" y="131"/>
                      <a:pt x="104" y="131"/>
                    </a:cubicBezTo>
                    <a:cubicBezTo>
                      <a:pt x="105" y="131"/>
                      <a:pt x="105" y="131"/>
                      <a:pt x="105" y="131"/>
                    </a:cubicBezTo>
                    <a:cubicBezTo>
                      <a:pt x="104" y="131"/>
                      <a:pt x="104" y="131"/>
                      <a:pt x="104" y="131"/>
                    </a:cubicBezTo>
                    <a:cubicBezTo>
                      <a:pt x="104" y="131"/>
                      <a:pt x="104" y="131"/>
                      <a:pt x="104" y="131"/>
                    </a:cubicBezTo>
                    <a:cubicBezTo>
                      <a:pt x="104" y="131"/>
                      <a:pt x="104" y="131"/>
                      <a:pt x="104" y="131"/>
                    </a:cubicBezTo>
                    <a:cubicBezTo>
                      <a:pt x="104" y="131"/>
                      <a:pt x="104" y="131"/>
                      <a:pt x="104" y="131"/>
                    </a:cubicBezTo>
                    <a:cubicBezTo>
                      <a:pt x="104" y="131"/>
                      <a:pt x="104" y="131"/>
                      <a:pt x="104" y="131"/>
                    </a:cubicBezTo>
                    <a:cubicBezTo>
                      <a:pt x="104" y="131"/>
                      <a:pt x="104" y="131"/>
                      <a:pt x="104" y="131"/>
                    </a:cubicBezTo>
                    <a:cubicBezTo>
                      <a:pt x="104" y="131"/>
                      <a:pt x="104" y="131"/>
                      <a:pt x="104" y="131"/>
                    </a:cubicBezTo>
                    <a:cubicBezTo>
                      <a:pt x="104" y="131"/>
                      <a:pt x="104" y="131"/>
                      <a:pt x="104" y="131"/>
                    </a:cubicBezTo>
                    <a:cubicBezTo>
                      <a:pt x="104" y="131"/>
                      <a:pt x="104" y="131"/>
                      <a:pt x="104" y="131"/>
                    </a:cubicBezTo>
                    <a:cubicBezTo>
                      <a:pt x="104" y="131"/>
                      <a:pt x="104" y="131"/>
                      <a:pt x="104" y="131"/>
                    </a:cubicBezTo>
                    <a:cubicBezTo>
                      <a:pt x="104" y="131"/>
                      <a:pt x="104" y="131"/>
                      <a:pt x="104" y="131"/>
                    </a:cubicBezTo>
                    <a:cubicBezTo>
                      <a:pt x="104" y="131"/>
                      <a:pt x="104" y="131"/>
                      <a:pt x="104" y="131"/>
                    </a:cubicBezTo>
                    <a:cubicBezTo>
                      <a:pt x="104" y="131"/>
                      <a:pt x="104" y="131"/>
                      <a:pt x="104" y="131"/>
                    </a:cubicBezTo>
                    <a:cubicBezTo>
                      <a:pt x="104" y="131"/>
                      <a:pt x="104" y="131"/>
                      <a:pt x="104" y="131"/>
                    </a:cubicBezTo>
                    <a:cubicBezTo>
                      <a:pt x="104" y="131"/>
                      <a:pt x="104" y="131"/>
                      <a:pt x="104" y="131"/>
                    </a:cubicBezTo>
                    <a:cubicBezTo>
                      <a:pt x="103" y="131"/>
                      <a:pt x="103" y="131"/>
                      <a:pt x="103" y="131"/>
                    </a:cubicBezTo>
                    <a:cubicBezTo>
                      <a:pt x="103" y="131"/>
                      <a:pt x="103" y="131"/>
                      <a:pt x="103" y="131"/>
                    </a:cubicBezTo>
                    <a:cubicBezTo>
                      <a:pt x="103" y="131"/>
                      <a:pt x="103" y="131"/>
                      <a:pt x="103" y="131"/>
                    </a:cubicBezTo>
                    <a:cubicBezTo>
                      <a:pt x="103" y="131"/>
                      <a:pt x="103" y="131"/>
                      <a:pt x="103" y="131"/>
                    </a:cubicBezTo>
                    <a:cubicBezTo>
                      <a:pt x="103" y="131"/>
                      <a:pt x="103" y="131"/>
                      <a:pt x="103" y="131"/>
                    </a:cubicBezTo>
                    <a:cubicBezTo>
                      <a:pt x="103" y="131"/>
                      <a:pt x="103" y="131"/>
                      <a:pt x="103" y="131"/>
                    </a:cubicBezTo>
                    <a:cubicBezTo>
                      <a:pt x="103" y="131"/>
                      <a:pt x="103" y="131"/>
                      <a:pt x="103" y="131"/>
                    </a:cubicBezTo>
                    <a:cubicBezTo>
                      <a:pt x="103" y="131"/>
                      <a:pt x="103" y="131"/>
                      <a:pt x="103" y="131"/>
                    </a:cubicBezTo>
                    <a:cubicBezTo>
                      <a:pt x="103" y="131"/>
                      <a:pt x="103" y="131"/>
                      <a:pt x="103" y="131"/>
                    </a:cubicBezTo>
                    <a:cubicBezTo>
                      <a:pt x="103" y="131"/>
                      <a:pt x="103" y="131"/>
                      <a:pt x="103" y="131"/>
                    </a:cubicBezTo>
                    <a:cubicBezTo>
                      <a:pt x="102" y="131"/>
                      <a:pt x="102" y="131"/>
                      <a:pt x="102" y="131"/>
                    </a:cubicBezTo>
                    <a:cubicBezTo>
                      <a:pt x="102" y="131"/>
                      <a:pt x="102" y="131"/>
                      <a:pt x="102" y="131"/>
                    </a:cubicBezTo>
                    <a:cubicBezTo>
                      <a:pt x="102" y="131"/>
                      <a:pt x="102" y="131"/>
                      <a:pt x="102" y="131"/>
                    </a:cubicBezTo>
                    <a:cubicBezTo>
                      <a:pt x="102" y="131"/>
                      <a:pt x="102" y="131"/>
                      <a:pt x="102" y="131"/>
                    </a:cubicBezTo>
                    <a:cubicBezTo>
                      <a:pt x="103" y="131"/>
                      <a:pt x="103" y="131"/>
                      <a:pt x="103" y="131"/>
                    </a:cubicBezTo>
                    <a:cubicBezTo>
                      <a:pt x="102" y="131"/>
                      <a:pt x="102" y="131"/>
                      <a:pt x="102" y="131"/>
                    </a:cubicBezTo>
                    <a:cubicBezTo>
                      <a:pt x="102" y="132"/>
                      <a:pt x="102" y="132"/>
                      <a:pt x="102" y="132"/>
                    </a:cubicBezTo>
                    <a:cubicBezTo>
                      <a:pt x="102" y="132"/>
                      <a:pt x="102" y="132"/>
                      <a:pt x="102" y="132"/>
                    </a:cubicBezTo>
                    <a:cubicBezTo>
                      <a:pt x="102" y="131"/>
                      <a:pt x="102" y="131"/>
                      <a:pt x="102" y="131"/>
                    </a:cubicBezTo>
                    <a:cubicBezTo>
                      <a:pt x="102" y="131"/>
                      <a:pt x="102" y="131"/>
                      <a:pt x="102" y="131"/>
                    </a:cubicBezTo>
                    <a:cubicBezTo>
                      <a:pt x="102" y="131"/>
                      <a:pt x="102" y="131"/>
                      <a:pt x="102" y="131"/>
                    </a:cubicBezTo>
                    <a:cubicBezTo>
                      <a:pt x="102" y="131"/>
                      <a:pt x="102" y="131"/>
                      <a:pt x="102" y="131"/>
                    </a:cubicBezTo>
                    <a:cubicBezTo>
                      <a:pt x="102" y="131"/>
                      <a:pt x="102" y="131"/>
                      <a:pt x="102" y="131"/>
                    </a:cubicBezTo>
                    <a:cubicBezTo>
                      <a:pt x="102" y="131"/>
                      <a:pt x="102" y="131"/>
                      <a:pt x="102" y="131"/>
                    </a:cubicBezTo>
                    <a:cubicBezTo>
                      <a:pt x="101" y="131"/>
                      <a:pt x="101" y="131"/>
                      <a:pt x="101" y="131"/>
                    </a:cubicBezTo>
                    <a:cubicBezTo>
                      <a:pt x="101" y="131"/>
                      <a:pt x="101" y="131"/>
                      <a:pt x="101" y="131"/>
                    </a:cubicBezTo>
                    <a:cubicBezTo>
                      <a:pt x="101" y="131"/>
                      <a:pt x="101" y="131"/>
                      <a:pt x="101" y="131"/>
                    </a:cubicBezTo>
                    <a:cubicBezTo>
                      <a:pt x="101" y="131"/>
                      <a:pt x="101" y="131"/>
                      <a:pt x="101" y="131"/>
                    </a:cubicBezTo>
                    <a:cubicBezTo>
                      <a:pt x="101" y="131"/>
                      <a:pt x="101" y="131"/>
                      <a:pt x="101" y="131"/>
                    </a:cubicBezTo>
                    <a:cubicBezTo>
                      <a:pt x="101" y="131"/>
                      <a:pt x="101" y="131"/>
                      <a:pt x="101" y="131"/>
                    </a:cubicBezTo>
                    <a:cubicBezTo>
                      <a:pt x="101" y="131"/>
                      <a:pt x="101" y="131"/>
                      <a:pt x="101" y="131"/>
                    </a:cubicBezTo>
                    <a:cubicBezTo>
                      <a:pt x="101" y="132"/>
                      <a:pt x="101" y="132"/>
                      <a:pt x="101" y="132"/>
                    </a:cubicBezTo>
                    <a:cubicBezTo>
                      <a:pt x="101" y="132"/>
                      <a:pt x="101" y="132"/>
                      <a:pt x="101" y="132"/>
                    </a:cubicBezTo>
                    <a:cubicBezTo>
                      <a:pt x="101" y="132"/>
                      <a:pt x="101" y="132"/>
                      <a:pt x="101" y="132"/>
                    </a:cubicBezTo>
                    <a:cubicBezTo>
                      <a:pt x="101" y="132"/>
                      <a:pt x="101" y="132"/>
                      <a:pt x="101" y="132"/>
                    </a:cubicBezTo>
                    <a:cubicBezTo>
                      <a:pt x="101" y="132"/>
                      <a:pt x="101" y="132"/>
                      <a:pt x="101" y="132"/>
                    </a:cubicBezTo>
                    <a:cubicBezTo>
                      <a:pt x="101" y="132"/>
                      <a:pt x="101" y="132"/>
                      <a:pt x="101" y="132"/>
                    </a:cubicBezTo>
                    <a:cubicBezTo>
                      <a:pt x="102" y="132"/>
                      <a:pt x="102" y="132"/>
                      <a:pt x="102" y="132"/>
                    </a:cubicBezTo>
                    <a:cubicBezTo>
                      <a:pt x="102" y="132"/>
                      <a:pt x="102" y="132"/>
                      <a:pt x="102" y="132"/>
                    </a:cubicBezTo>
                    <a:cubicBezTo>
                      <a:pt x="102" y="132"/>
                      <a:pt x="102" y="132"/>
                      <a:pt x="102" y="132"/>
                    </a:cubicBezTo>
                    <a:cubicBezTo>
                      <a:pt x="102" y="132"/>
                      <a:pt x="102" y="132"/>
                      <a:pt x="102" y="132"/>
                    </a:cubicBezTo>
                    <a:cubicBezTo>
                      <a:pt x="102" y="132"/>
                      <a:pt x="102" y="132"/>
                      <a:pt x="102" y="132"/>
                    </a:cubicBezTo>
                    <a:cubicBezTo>
                      <a:pt x="102" y="132"/>
                      <a:pt x="102" y="132"/>
                      <a:pt x="102" y="132"/>
                    </a:cubicBezTo>
                    <a:cubicBezTo>
                      <a:pt x="102" y="132"/>
                      <a:pt x="102" y="132"/>
                      <a:pt x="102" y="132"/>
                    </a:cubicBezTo>
                    <a:cubicBezTo>
                      <a:pt x="102" y="132"/>
                      <a:pt x="102" y="132"/>
                      <a:pt x="102" y="132"/>
                    </a:cubicBezTo>
                    <a:cubicBezTo>
                      <a:pt x="102" y="133"/>
                      <a:pt x="102" y="133"/>
                      <a:pt x="102" y="133"/>
                    </a:cubicBezTo>
                    <a:cubicBezTo>
                      <a:pt x="102" y="133"/>
                      <a:pt x="102" y="133"/>
                      <a:pt x="102" y="133"/>
                    </a:cubicBezTo>
                    <a:cubicBezTo>
                      <a:pt x="102" y="133"/>
                      <a:pt x="102" y="133"/>
                      <a:pt x="102" y="133"/>
                    </a:cubicBezTo>
                    <a:cubicBezTo>
                      <a:pt x="102" y="133"/>
                      <a:pt x="102" y="133"/>
                      <a:pt x="102" y="133"/>
                    </a:cubicBezTo>
                    <a:cubicBezTo>
                      <a:pt x="102" y="133"/>
                      <a:pt x="102" y="133"/>
                      <a:pt x="102" y="133"/>
                    </a:cubicBezTo>
                    <a:cubicBezTo>
                      <a:pt x="102" y="132"/>
                      <a:pt x="102" y="132"/>
                      <a:pt x="102" y="132"/>
                    </a:cubicBezTo>
                    <a:cubicBezTo>
                      <a:pt x="102" y="133"/>
                      <a:pt x="102" y="133"/>
                      <a:pt x="102" y="133"/>
                    </a:cubicBezTo>
                    <a:cubicBezTo>
                      <a:pt x="102" y="133"/>
                      <a:pt x="102" y="133"/>
                      <a:pt x="102" y="133"/>
                    </a:cubicBezTo>
                    <a:cubicBezTo>
                      <a:pt x="102" y="133"/>
                      <a:pt x="102" y="133"/>
                      <a:pt x="102" y="133"/>
                    </a:cubicBezTo>
                    <a:cubicBezTo>
                      <a:pt x="102" y="133"/>
                      <a:pt x="102" y="133"/>
                      <a:pt x="102" y="133"/>
                    </a:cubicBezTo>
                    <a:cubicBezTo>
                      <a:pt x="102" y="133"/>
                      <a:pt x="102" y="133"/>
                      <a:pt x="102" y="133"/>
                    </a:cubicBezTo>
                    <a:cubicBezTo>
                      <a:pt x="102" y="133"/>
                      <a:pt x="102" y="133"/>
                      <a:pt x="102" y="133"/>
                    </a:cubicBezTo>
                    <a:cubicBezTo>
                      <a:pt x="102" y="133"/>
                      <a:pt x="102" y="133"/>
                      <a:pt x="102" y="133"/>
                    </a:cubicBezTo>
                    <a:cubicBezTo>
                      <a:pt x="102" y="133"/>
                      <a:pt x="102" y="133"/>
                      <a:pt x="102" y="133"/>
                    </a:cubicBezTo>
                    <a:cubicBezTo>
                      <a:pt x="102" y="133"/>
                      <a:pt x="102" y="133"/>
                      <a:pt x="102" y="133"/>
                    </a:cubicBezTo>
                    <a:cubicBezTo>
                      <a:pt x="102" y="133"/>
                      <a:pt x="102" y="133"/>
                      <a:pt x="102" y="133"/>
                    </a:cubicBezTo>
                    <a:cubicBezTo>
                      <a:pt x="102" y="133"/>
                      <a:pt x="102" y="133"/>
                      <a:pt x="102" y="133"/>
                    </a:cubicBezTo>
                    <a:cubicBezTo>
                      <a:pt x="102" y="134"/>
                      <a:pt x="102" y="134"/>
                      <a:pt x="102" y="134"/>
                    </a:cubicBezTo>
                    <a:cubicBezTo>
                      <a:pt x="101" y="133"/>
                      <a:pt x="101" y="133"/>
                      <a:pt x="101" y="133"/>
                    </a:cubicBezTo>
                    <a:cubicBezTo>
                      <a:pt x="101" y="133"/>
                      <a:pt x="101" y="133"/>
                      <a:pt x="101" y="133"/>
                    </a:cubicBezTo>
                    <a:cubicBezTo>
                      <a:pt x="101" y="134"/>
                      <a:pt x="101" y="134"/>
                      <a:pt x="101" y="134"/>
                    </a:cubicBezTo>
                    <a:cubicBezTo>
                      <a:pt x="101" y="134"/>
                      <a:pt x="101" y="134"/>
                      <a:pt x="101" y="134"/>
                    </a:cubicBezTo>
                    <a:cubicBezTo>
                      <a:pt x="101" y="134"/>
                      <a:pt x="101" y="134"/>
                      <a:pt x="101" y="134"/>
                    </a:cubicBezTo>
                    <a:cubicBezTo>
                      <a:pt x="101" y="134"/>
                      <a:pt x="101" y="134"/>
                      <a:pt x="101" y="134"/>
                    </a:cubicBezTo>
                    <a:cubicBezTo>
                      <a:pt x="101" y="134"/>
                      <a:pt x="101" y="134"/>
                      <a:pt x="101" y="134"/>
                    </a:cubicBezTo>
                    <a:cubicBezTo>
                      <a:pt x="101" y="133"/>
                      <a:pt x="101" y="133"/>
                      <a:pt x="101" y="133"/>
                    </a:cubicBezTo>
                    <a:cubicBezTo>
                      <a:pt x="101" y="134"/>
                      <a:pt x="101" y="134"/>
                      <a:pt x="101" y="134"/>
                    </a:cubicBezTo>
                    <a:cubicBezTo>
                      <a:pt x="101" y="134"/>
                      <a:pt x="101" y="134"/>
                      <a:pt x="101" y="134"/>
                    </a:cubicBezTo>
                    <a:cubicBezTo>
                      <a:pt x="100" y="134"/>
                      <a:pt x="100" y="134"/>
                      <a:pt x="100" y="134"/>
                    </a:cubicBezTo>
                    <a:cubicBezTo>
                      <a:pt x="100" y="134"/>
                      <a:pt x="100" y="134"/>
                      <a:pt x="100" y="134"/>
                    </a:cubicBezTo>
                    <a:cubicBezTo>
                      <a:pt x="100" y="134"/>
                      <a:pt x="100" y="134"/>
                      <a:pt x="100" y="134"/>
                    </a:cubicBezTo>
                    <a:cubicBezTo>
                      <a:pt x="100" y="134"/>
                      <a:pt x="100" y="134"/>
                      <a:pt x="100" y="134"/>
                    </a:cubicBezTo>
                    <a:cubicBezTo>
                      <a:pt x="100" y="134"/>
                      <a:pt x="100" y="134"/>
                      <a:pt x="100" y="134"/>
                    </a:cubicBezTo>
                    <a:cubicBezTo>
                      <a:pt x="100" y="134"/>
                      <a:pt x="100" y="134"/>
                      <a:pt x="100" y="134"/>
                    </a:cubicBezTo>
                    <a:cubicBezTo>
                      <a:pt x="100" y="134"/>
                      <a:pt x="100" y="134"/>
                      <a:pt x="100" y="134"/>
                    </a:cubicBezTo>
                    <a:cubicBezTo>
                      <a:pt x="100" y="134"/>
                      <a:pt x="100" y="134"/>
                      <a:pt x="100" y="134"/>
                    </a:cubicBezTo>
                    <a:cubicBezTo>
                      <a:pt x="100" y="134"/>
                      <a:pt x="100" y="134"/>
                      <a:pt x="100" y="134"/>
                    </a:cubicBezTo>
                    <a:cubicBezTo>
                      <a:pt x="100" y="134"/>
                      <a:pt x="100" y="134"/>
                      <a:pt x="100" y="134"/>
                    </a:cubicBezTo>
                    <a:cubicBezTo>
                      <a:pt x="100" y="134"/>
                      <a:pt x="100" y="134"/>
                      <a:pt x="100" y="134"/>
                    </a:cubicBezTo>
                    <a:cubicBezTo>
                      <a:pt x="99" y="134"/>
                      <a:pt x="99" y="134"/>
                      <a:pt x="99" y="134"/>
                    </a:cubicBezTo>
                    <a:cubicBezTo>
                      <a:pt x="99" y="134"/>
                      <a:pt x="99" y="134"/>
                      <a:pt x="99" y="134"/>
                    </a:cubicBezTo>
                    <a:cubicBezTo>
                      <a:pt x="99" y="135"/>
                      <a:pt x="99" y="135"/>
                      <a:pt x="99" y="135"/>
                    </a:cubicBezTo>
                    <a:cubicBezTo>
                      <a:pt x="99" y="135"/>
                      <a:pt x="99" y="135"/>
                      <a:pt x="99" y="135"/>
                    </a:cubicBezTo>
                    <a:cubicBezTo>
                      <a:pt x="99" y="135"/>
                      <a:pt x="99" y="135"/>
                      <a:pt x="99" y="135"/>
                    </a:cubicBezTo>
                    <a:cubicBezTo>
                      <a:pt x="99" y="135"/>
                      <a:pt x="99" y="135"/>
                      <a:pt x="99" y="135"/>
                    </a:cubicBezTo>
                    <a:cubicBezTo>
                      <a:pt x="99" y="135"/>
                      <a:pt x="99" y="135"/>
                      <a:pt x="99" y="135"/>
                    </a:cubicBezTo>
                    <a:cubicBezTo>
                      <a:pt x="99" y="135"/>
                      <a:pt x="99" y="135"/>
                      <a:pt x="99" y="135"/>
                    </a:cubicBezTo>
                    <a:cubicBezTo>
                      <a:pt x="99" y="135"/>
                      <a:pt x="99" y="135"/>
                      <a:pt x="99" y="135"/>
                    </a:cubicBezTo>
                    <a:cubicBezTo>
                      <a:pt x="99" y="135"/>
                      <a:pt x="99" y="135"/>
                      <a:pt x="99" y="135"/>
                    </a:cubicBezTo>
                    <a:cubicBezTo>
                      <a:pt x="99" y="135"/>
                      <a:pt x="99" y="135"/>
                      <a:pt x="99" y="135"/>
                    </a:cubicBezTo>
                    <a:cubicBezTo>
                      <a:pt x="99" y="135"/>
                      <a:pt x="99" y="135"/>
                      <a:pt x="99" y="135"/>
                    </a:cubicBezTo>
                    <a:cubicBezTo>
                      <a:pt x="99" y="135"/>
                      <a:pt x="99" y="135"/>
                      <a:pt x="99" y="135"/>
                    </a:cubicBezTo>
                    <a:cubicBezTo>
                      <a:pt x="99" y="135"/>
                      <a:pt x="99" y="135"/>
                      <a:pt x="99" y="135"/>
                    </a:cubicBezTo>
                    <a:cubicBezTo>
                      <a:pt x="99" y="135"/>
                      <a:pt x="99" y="135"/>
                      <a:pt x="99" y="135"/>
                    </a:cubicBezTo>
                    <a:cubicBezTo>
                      <a:pt x="98" y="135"/>
                      <a:pt x="98" y="135"/>
                      <a:pt x="98" y="135"/>
                    </a:cubicBezTo>
                    <a:cubicBezTo>
                      <a:pt x="98" y="135"/>
                      <a:pt x="98" y="135"/>
                      <a:pt x="98" y="135"/>
                    </a:cubicBezTo>
                    <a:cubicBezTo>
                      <a:pt x="98" y="135"/>
                      <a:pt x="98" y="135"/>
                      <a:pt x="98" y="135"/>
                    </a:cubicBezTo>
                    <a:cubicBezTo>
                      <a:pt x="98" y="135"/>
                      <a:pt x="98" y="135"/>
                      <a:pt x="98" y="135"/>
                    </a:cubicBezTo>
                    <a:cubicBezTo>
                      <a:pt x="98" y="135"/>
                      <a:pt x="98" y="135"/>
                      <a:pt x="98" y="135"/>
                    </a:cubicBezTo>
                    <a:cubicBezTo>
                      <a:pt x="98" y="135"/>
                      <a:pt x="98" y="135"/>
                      <a:pt x="98" y="135"/>
                    </a:cubicBezTo>
                    <a:cubicBezTo>
                      <a:pt x="97" y="135"/>
                      <a:pt x="97" y="135"/>
                      <a:pt x="97" y="135"/>
                    </a:cubicBezTo>
                    <a:cubicBezTo>
                      <a:pt x="97" y="134"/>
                      <a:pt x="97" y="134"/>
                      <a:pt x="97" y="134"/>
                    </a:cubicBezTo>
                    <a:cubicBezTo>
                      <a:pt x="97" y="134"/>
                      <a:pt x="97" y="134"/>
                      <a:pt x="97" y="134"/>
                    </a:cubicBezTo>
                    <a:cubicBezTo>
                      <a:pt x="97" y="134"/>
                      <a:pt x="97" y="134"/>
                      <a:pt x="97" y="134"/>
                    </a:cubicBezTo>
                    <a:cubicBezTo>
                      <a:pt x="97" y="134"/>
                      <a:pt x="97" y="134"/>
                      <a:pt x="97" y="134"/>
                    </a:cubicBezTo>
                    <a:cubicBezTo>
                      <a:pt x="97" y="134"/>
                      <a:pt x="97" y="134"/>
                      <a:pt x="97" y="134"/>
                    </a:cubicBezTo>
                    <a:cubicBezTo>
                      <a:pt x="97" y="134"/>
                      <a:pt x="97" y="134"/>
                      <a:pt x="97" y="134"/>
                    </a:cubicBezTo>
                    <a:cubicBezTo>
                      <a:pt x="97" y="134"/>
                      <a:pt x="97" y="134"/>
                      <a:pt x="97" y="134"/>
                    </a:cubicBezTo>
                    <a:cubicBezTo>
                      <a:pt x="97" y="134"/>
                      <a:pt x="97" y="134"/>
                      <a:pt x="97" y="134"/>
                    </a:cubicBezTo>
                    <a:cubicBezTo>
                      <a:pt x="97" y="134"/>
                      <a:pt x="97" y="134"/>
                      <a:pt x="97" y="134"/>
                    </a:cubicBezTo>
                    <a:cubicBezTo>
                      <a:pt x="97" y="134"/>
                      <a:pt x="97" y="134"/>
                      <a:pt x="97" y="134"/>
                    </a:cubicBezTo>
                    <a:cubicBezTo>
                      <a:pt x="97" y="134"/>
                      <a:pt x="97" y="134"/>
                      <a:pt x="97" y="134"/>
                    </a:cubicBezTo>
                    <a:cubicBezTo>
                      <a:pt x="97" y="134"/>
                      <a:pt x="97" y="134"/>
                      <a:pt x="97" y="134"/>
                    </a:cubicBezTo>
                    <a:cubicBezTo>
                      <a:pt x="97" y="133"/>
                      <a:pt x="97" y="133"/>
                      <a:pt x="97" y="133"/>
                    </a:cubicBezTo>
                    <a:cubicBezTo>
                      <a:pt x="97" y="133"/>
                      <a:pt x="97" y="133"/>
                      <a:pt x="97" y="133"/>
                    </a:cubicBezTo>
                    <a:cubicBezTo>
                      <a:pt x="97" y="133"/>
                      <a:pt x="97" y="133"/>
                      <a:pt x="97" y="133"/>
                    </a:cubicBezTo>
                    <a:cubicBezTo>
                      <a:pt x="97" y="133"/>
                      <a:pt x="97" y="133"/>
                      <a:pt x="97" y="133"/>
                    </a:cubicBezTo>
                    <a:cubicBezTo>
                      <a:pt x="97" y="133"/>
                      <a:pt x="97" y="133"/>
                      <a:pt x="97" y="133"/>
                    </a:cubicBezTo>
                    <a:cubicBezTo>
                      <a:pt x="97" y="133"/>
                      <a:pt x="97" y="133"/>
                      <a:pt x="97" y="133"/>
                    </a:cubicBezTo>
                    <a:cubicBezTo>
                      <a:pt x="97" y="133"/>
                      <a:pt x="97" y="133"/>
                      <a:pt x="97" y="133"/>
                    </a:cubicBezTo>
                    <a:cubicBezTo>
                      <a:pt x="98" y="133"/>
                      <a:pt x="98" y="133"/>
                      <a:pt x="98" y="133"/>
                    </a:cubicBezTo>
                    <a:cubicBezTo>
                      <a:pt x="98" y="133"/>
                      <a:pt x="98" y="133"/>
                      <a:pt x="98" y="133"/>
                    </a:cubicBezTo>
                    <a:cubicBezTo>
                      <a:pt x="98" y="133"/>
                      <a:pt x="98" y="133"/>
                      <a:pt x="98" y="133"/>
                    </a:cubicBezTo>
                    <a:cubicBezTo>
                      <a:pt x="99" y="134"/>
                      <a:pt x="99" y="134"/>
                      <a:pt x="99" y="134"/>
                    </a:cubicBezTo>
                    <a:cubicBezTo>
                      <a:pt x="99" y="134"/>
                      <a:pt x="99" y="134"/>
                      <a:pt x="99" y="134"/>
                    </a:cubicBezTo>
                    <a:cubicBezTo>
                      <a:pt x="99" y="134"/>
                      <a:pt x="99" y="134"/>
                      <a:pt x="99" y="134"/>
                    </a:cubicBezTo>
                    <a:cubicBezTo>
                      <a:pt x="99" y="134"/>
                      <a:pt x="99" y="134"/>
                      <a:pt x="99" y="134"/>
                    </a:cubicBezTo>
                    <a:cubicBezTo>
                      <a:pt x="99" y="134"/>
                      <a:pt x="99" y="134"/>
                      <a:pt x="99" y="134"/>
                    </a:cubicBezTo>
                    <a:cubicBezTo>
                      <a:pt x="99" y="134"/>
                      <a:pt x="99" y="134"/>
                      <a:pt x="99" y="134"/>
                    </a:cubicBezTo>
                    <a:cubicBezTo>
                      <a:pt x="99" y="134"/>
                      <a:pt x="99" y="134"/>
                      <a:pt x="99" y="134"/>
                    </a:cubicBezTo>
                    <a:cubicBezTo>
                      <a:pt x="99" y="134"/>
                      <a:pt x="99" y="134"/>
                      <a:pt x="99" y="134"/>
                    </a:cubicBezTo>
                    <a:cubicBezTo>
                      <a:pt x="99" y="134"/>
                      <a:pt x="99" y="134"/>
                      <a:pt x="99" y="134"/>
                    </a:cubicBezTo>
                    <a:cubicBezTo>
                      <a:pt x="100" y="134"/>
                      <a:pt x="100" y="134"/>
                      <a:pt x="100" y="134"/>
                    </a:cubicBezTo>
                    <a:cubicBezTo>
                      <a:pt x="100" y="134"/>
                      <a:pt x="100" y="134"/>
                      <a:pt x="100" y="134"/>
                    </a:cubicBezTo>
                    <a:cubicBezTo>
                      <a:pt x="100" y="134"/>
                      <a:pt x="100" y="134"/>
                      <a:pt x="100" y="134"/>
                    </a:cubicBezTo>
                    <a:cubicBezTo>
                      <a:pt x="100" y="133"/>
                      <a:pt x="100" y="133"/>
                      <a:pt x="100" y="133"/>
                    </a:cubicBezTo>
                    <a:cubicBezTo>
                      <a:pt x="100" y="134"/>
                      <a:pt x="100" y="134"/>
                      <a:pt x="100" y="134"/>
                    </a:cubicBezTo>
                    <a:cubicBezTo>
                      <a:pt x="100" y="134"/>
                      <a:pt x="100" y="134"/>
                      <a:pt x="100" y="134"/>
                    </a:cubicBezTo>
                    <a:cubicBezTo>
                      <a:pt x="100" y="133"/>
                      <a:pt x="100" y="133"/>
                      <a:pt x="100" y="133"/>
                    </a:cubicBezTo>
                    <a:cubicBezTo>
                      <a:pt x="100" y="133"/>
                      <a:pt x="100" y="133"/>
                      <a:pt x="100" y="133"/>
                    </a:cubicBezTo>
                    <a:cubicBezTo>
                      <a:pt x="100" y="133"/>
                      <a:pt x="100" y="133"/>
                      <a:pt x="100" y="133"/>
                    </a:cubicBezTo>
                    <a:cubicBezTo>
                      <a:pt x="100" y="133"/>
                      <a:pt x="100" y="133"/>
                      <a:pt x="100" y="133"/>
                    </a:cubicBezTo>
                    <a:cubicBezTo>
                      <a:pt x="100" y="133"/>
                      <a:pt x="100" y="133"/>
                      <a:pt x="100" y="133"/>
                    </a:cubicBezTo>
                    <a:cubicBezTo>
                      <a:pt x="100" y="133"/>
                      <a:pt x="100" y="133"/>
                      <a:pt x="100" y="133"/>
                    </a:cubicBezTo>
                    <a:cubicBezTo>
                      <a:pt x="100" y="133"/>
                      <a:pt x="100" y="133"/>
                      <a:pt x="100" y="133"/>
                    </a:cubicBezTo>
                    <a:cubicBezTo>
                      <a:pt x="100" y="133"/>
                      <a:pt x="100" y="133"/>
                      <a:pt x="100" y="133"/>
                    </a:cubicBezTo>
                    <a:cubicBezTo>
                      <a:pt x="100" y="133"/>
                      <a:pt x="100" y="133"/>
                      <a:pt x="100" y="133"/>
                    </a:cubicBezTo>
                    <a:cubicBezTo>
                      <a:pt x="100" y="133"/>
                      <a:pt x="100" y="133"/>
                      <a:pt x="100" y="133"/>
                    </a:cubicBezTo>
                    <a:cubicBezTo>
                      <a:pt x="100" y="133"/>
                      <a:pt x="100" y="133"/>
                      <a:pt x="100" y="133"/>
                    </a:cubicBezTo>
                    <a:cubicBezTo>
                      <a:pt x="100" y="132"/>
                      <a:pt x="100" y="132"/>
                      <a:pt x="100" y="132"/>
                    </a:cubicBezTo>
                    <a:cubicBezTo>
                      <a:pt x="100" y="132"/>
                      <a:pt x="100" y="132"/>
                      <a:pt x="100" y="132"/>
                    </a:cubicBezTo>
                    <a:cubicBezTo>
                      <a:pt x="100" y="132"/>
                      <a:pt x="100" y="132"/>
                      <a:pt x="100" y="132"/>
                    </a:cubicBezTo>
                    <a:cubicBezTo>
                      <a:pt x="100" y="132"/>
                      <a:pt x="100" y="132"/>
                      <a:pt x="100" y="132"/>
                    </a:cubicBezTo>
                    <a:cubicBezTo>
                      <a:pt x="100" y="132"/>
                      <a:pt x="100" y="132"/>
                      <a:pt x="100" y="132"/>
                    </a:cubicBezTo>
                    <a:cubicBezTo>
                      <a:pt x="100" y="132"/>
                      <a:pt x="100" y="132"/>
                      <a:pt x="100" y="132"/>
                    </a:cubicBezTo>
                    <a:cubicBezTo>
                      <a:pt x="100" y="132"/>
                      <a:pt x="100" y="132"/>
                      <a:pt x="100" y="132"/>
                    </a:cubicBezTo>
                    <a:cubicBezTo>
                      <a:pt x="100" y="131"/>
                      <a:pt x="100" y="131"/>
                      <a:pt x="100" y="131"/>
                    </a:cubicBezTo>
                    <a:cubicBezTo>
                      <a:pt x="100" y="131"/>
                      <a:pt x="100" y="131"/>
                      <a:pt x="100" y="131"/>
                    </a:cubicBezTo>
                    <a:cubicBezTo>
                      <a:pt x="100" y="131"/>
                      <a:pt x="100" y="131"/>
                      <a:pt x="100" y="131"/>
                    </a:cubicBezTo>
                    <a:cubicBezTo>
                      <a:pt x="100" y="131"/>
                      <a:pt x="100" y="131"/>
                      <a:pt x="100" y="131"/>
                    </a:cubicBezTo>
                    <a:cubicBezTo>
                      <a:pt x="100" y="131"/>
                      <a:pt x="100" y="131"/>
                      <a:pt x="100" y="131"/>
                    </a:cubicBezTo>
                    <a:cubicBezTo>
                      <a:pt x="100" y="131"/>
                      <a:pt x="100" y="131"/>
                      <a:pt x="100" y="131"/>
                    </a:cubicBezTo>
                    <a:cubicBezTo>
                      <a:pt x="100" y="131"/>
                      <a:pt x="100" y="131"/>
                      <a:pt x="100" y="131"/>
                    </a:cubicBezTo>
                    <a:cubicBezTo>
                      <a:pt x="100" y="131"/>
                      <a:pt x="100" y="131"/>
                      <a:pt x="100" y="131"/>
                    </a:cubicBezTo>
                    <a:cubicBezTo>
                      <a:pt x="100" y="131"/>
                      <a:pt x="100" y="131"/>
                      <a:pt x="100" y="131"/>
                    </a:cubicBezTo>
                    <a:cubicBezTo>
                      <a:pt x="100" y="131"/>
                      <a:pt x="100" y="131"/>
                      <a:pt x="100" y="131"/>
                    </a:cubicBezTo>
                    <a:cubicBezTo>
                      <a:pt x="100" y="131"/>
                      <a:pt x="100" y="131"/>
                      <a:pt x="100" y="131"/>
                    </a:cubicBezTo>
                    <a:cubicBezTo>
                      <a:pt x="100" y="131"/>
                      <a:pt x="100" y="131"/>
                      <a:pt x="100" y="131"/>
                    </a:cubicBezTo>
                    <a:cubicBezTo>
                      <a:pt x="100" y="131"/>
                      <a:pt x="100" y="131"/>
                      <a:pt x="100" y="131"/>
                    </a:cubicBezTo>
                    <a:cubicBezTo>
                      <a:pt x="100" y="131"/>
                      <a:pt x="100" y="131"/>
                      <a:pt x="100" y="131"/>
                    </a:cubicBezTo>
                    <a:cubicBezTo>
                      <a:pt x="100" y="131"/>
                      <a:pt x="100" y="131"/>
                      <a:pt x="100" y="131"/>
                    </a:cubicBezTo>
                    <a:cubicBezTo>
                      <a:pt x="101" y="131"/>
                      <a:pt x="101" y="131"/>
                      <a:pt x="101" y="131"/>
                    </a:cubicBezTo>
                    <a:cubicBezTo>
                      <a:pt x="101" y="131"/>
                      <a:pt x="101" y="131"/>
                      <a:pt x="101" y="131"/>
                    </a:cubicBezTo>
                    <a:cubicBezTo>
                      <a:pt x="101" y="131"/>
                      <a:pt x="101" y="131"/>
                      <a:pt x="101" y="131"/>
                    </a:cubicBezTo>
                    <a:cubicBezTo>
                      <a:pt x="101" y="131"/>
                      <a:pt x="101" y="131"/>
                      <a:pt x="101" y="131"/>
                    </a:cubicBezTo>
                    <a:cubicBezTo>
                      <a:pt x="101" y="131"/>
                      <a:pt x="101" y="131"/>
                      <a:pt x="101" y="131"/>
                    </a:cubicBezTo>
                    <a:cubicBezTo>
                      <a:pt x="101" y="130"/>
                      <a:pt x="101" y="130"/>
                      <a:pt x="101" y="130"/>
                    </a:cubicBezTo>
                    <a:cubicBezTo>
                      <a:pt x="101" y="130"/>
                      <a:pt x="101" y="130"/>
                      <a:pt x="101" y="130"/>
                    </a:cubicBezTo>
                    <a:cubicBezTo>
                      <a:pt x="101" y="130"/>
                      <a:pt x="101" y="130"/>
                      <a:pt x="101" y="130"/>
                    </a:cubicBezTo>
                    <a:cubicBezTo>
                      <a:pt x="101" y="130"/>
                      <a:pt x="101" y="130"/>
                      <a:pt x="101" y="130"/>
                    </a:cubicBezTo>
                    <a:cubicBezTo>
                      <a:pt x="101" y="130"/>
                      <a:pt x="101" y="130"/>
                      <a:pt x="101" y="130"/>
                    </a:cubicBezTo>
                    <a:cubicBezTo>
                      <a:pt x="101" y="130"/>
                      <a:pt x="101" y="130"/>
                      <a:pt x="101" y="130"/>
                    </a:cubicBezTo>
                    <a:cubicBezTo>
                      <a:pt x="101" y="130"/>
                      <a:pt x="101" y="130"/>
                      <a:pt x="101" y="130"/>
                    </a:cubicBezTo>
                    <a:cubicBezTo>
                      <a:pt x="101" y="130"/>
                      <a:pt x="101" y="130"/>
                      <a:pt x="101" y="130"/>
                    </a:cubicBezTo>
                    <a:cubicBezTo>
                      <a:pt x="101" y="130"/>
                      <a:pt x="101" y="130"/>
                      <a:pt x="101" y="130"/>
                    </a:cubicBezTo>
                    <a:cubicBezTo>
                      <a:pt x="101" y="130"/>
                      <a:pt x="101" y="130"/>
                      <a:pt x="101" y="130"/>
                    </a:cubicBezTo>
                    <a:cubicBezTo>
                      <a:pt x="101" y="130"/>
                      <a:pt x="101" y="130"/>
                      <a:pt x="101" y="130"/>
                    </a:cubicBezTo>
                    <a:cubicBezTo>
                      <a:pt x="101" y="130"/>
                      <a:pt x="101" y="130"/>
                      <a:pt x="101" y="130"/>
                    </a:cubicBezTo>
                    <a:cubicBezTo>
                      <a:pt x="101" y="129"/>
                      <a:pt x="101" y="129"/>
                      <a:pt x="101" y="129"/>
                    </a:cubicBezTo>
                    <a:cubicBezTo>
                      <a:pt x="101" y="129"/>
                      <a:pt x="101" y="129"/>
                      <a:pt x="101" y="129"/>
                    </a:cubicBezTo>
                    <a:cubicBezTo>
                      <a:pt x="101" y="129"/>
                      <a:pt x="101" y="129"/>
                      <a:pt x="101" y="129"/>
                    </a:cubicBezTo>
                    <a:cubicBezTo>
                      <a:pt x="101" y="129"/>
                      <a:pt x="101" y="129"/>
                      <a:pt x="101" y="129"/>
                    </a:cubicBezTo>
                    <a:cubicBezTo>
                      <a:pt x="101" y="129"/>
                      <a:pt x="101" y="129"/>
                      <a:pt x="101" y="129"/>
                    </a:cubicBezTo>
                    <a:cubicBezTo>
                      <a:pt x="101" y="129"/>
                      <a:pt x="101" y="129"/>
                      <a:pt x="101" y="129"/>
                    </a:cubicBezTo>
                    <a:cubicBezTo>
                      <a:pt x="101" y="129"/>
                      <a:pt x="101" y="129"/>
                      <a:pt x="101" y="129"/>
                    </a:cubicBezTo>
                    <a:cubicBezTo>
                      <a:pt x="101" y="129"/>
                      <a:pt x="101" y="129"/>
                      <a:pt x="101" y="129"/>
                    </a:cubicBezTo>
                    <a:cubicBezTo>
                      <a:pt x="101" y="129"/>
                      <a:pt x="101" y="129"/>
                      <a:pt x="101" y="129"/>
                    </a:cubicBezTo>
                    <a:cubicBezTo>
                      <a:pt x="101" y="129"/>
                      <a:pt x="101" y="129"/>
                      <a:pt x="101" y="129"/>
                    </a:cubicBezTo>
                    <a:cubicBezTo>
                      <a:pt x="100" y="129"/>
                      <a:pt x="100" y="129"/>
                      <a:pt x="100" y="129"/>
                    </a:cubicBezTo>
                    <a:cubicBezTo>
                      <a:pt x="100" y="129"/>
                      <a:pt x="100" y="129"/>
                      <a:pt x="100" y="129"/>
                    </a:cubicBezTo>
                    <a:cubicBezTo>
                      <a:pt x="100" y="129"/>
                      <a:pt x="100" y="129"/>
                      <a:pt x="100" y="129"/>
                    </a:cubicBezTo>
                    <a:cubicBezTo>
                      <a:pt x="100" y="129"/>
                      <a:pt x="100" y="129"/>
                      <a:pt x="100" y="129"/>
                    </a:cubicBezTo>
                    <a:cubicBezTo>
                      <a:pt x="100" y="129"/>
                      <a:pt x="100" y="129"/>
                      <a:pt x="100" y="129"/>
                    </a:cubicBezTo>
                    <a:cubicBezTo>
                      <a:pt x="100" y="129"/>
                      <a:pt x="100" y="129"/>
                      <a:pt x="100" y="129"/>
                    </a:cubicBezTo>
                    <a:cubicBezTo>
                      <a:pt x="100" y="129"/>
                      <a:pt x="100" y="129"/>
                      <a:pt x="100" y="129"/>
                    </a:cubicBezTo>
                    <a:cubicBezTo>
                      <a:pt x="100" y="129"/>
                      <a:pt x="100" y="129"/>
                      <a:pt x="100" y="129"/>
                    </a:cubicBezTo>
                    <a:cubicBezTo>
                      <a:pt x="100" y="128"/>
                      <a:pt x="100" y="128"/>
                      <a:pt x="100" y="128"/>
                    </a:cubicBezTo>
                    <a:cubicBezTo>
                      <a:pt x="100" y="128"/>
                      <a:pt x="100" y="128"/>
                      <a:pt x="100" y="128"/>
                    </a:cubicBezTo>
                    <a:cubicBezTo>
                      <a:pt x="100" y="128"/>
                      <a:pt x="100" y="128"/>
                      <a:pt x="100" y="128"/>
                    </a:cubicBezTo>
                    <a:cubicBezTo>
                      <a:pt x="101" y="128"/>
                      <a:pt x="101" y="128"/>
                      <a:pt x="101" y="128"/>
                    </a:cubicBezTo>
                    <a:cubicBezTo>
                      <a:pt x="101" y="128"/>
                      <a:pt x="101" y="128"/>
                      <a:pt x="101" y="128"/>
                    </a:cubicBezTo>
                    <a:cubicBezTo>
                      <a:pt x="101" y="128"/>
                      <a:pt x="101" y="128"/>
                      <a:pt x="101" y="128"/>
                    </a:cubicBezTo>
                    <a:cubicBezTo>
                      <a:pt x="101" y="128"/>
                      <a:pt x="101" y="128"/>
                      <a:pt x="101" y="128"/>
                    </a:cubicBezTo>
                    <a:cubicBezTo>
                      <a:pt x="101" y="128"/>
                      <a:pt x="101" y="128"/>
                      <a:pt x="101" y="128"/>
                    </a:cubicBezTo>
                    <a:cubicBezTo>
                      <a:pt x="101" y="128"/>
                      <a:pt x="101" y="128"/>
                      <a:pt x="101" y="128"/>
                    </a:cubicBezTo>
                    <a:cubicBezTo>
                      <a:pt x="101" y="128"/>
                      <a:pt x="101" y="128"/>
                      <a:pt x="101" y="128"/>
                    </a:cubicBezTo>
                    <a:cubicBezTo>
                      <a:pt x="101" y="128"/>
                      <a:pt x="101" y="128"/>
                      <a:pt x="101" y="128"/>
                    </a:cubicBezTo>
                    <a:cubicBezTo>
                      <a:pt x="101" y="128"/>
                      <a:pt x="101" y="128"/>
                      <a:pt x="101" y="128"/>
                    </a:cubicBezTo>
                    <a:cubicBezTo>
                      <a:pt x="101" y="128"/>
                      <a:pt x="101" y="128"/>
                      <a:pt x="101" y="128"/>
                    </a:cubicBezTo>
                    <a:cubicBezTo>
                      <a:pt x="101" y="128"/>
                      <a:pt x="101" y="128"/>
                      <a:pt x="101" y="128"/>
                    </a:cubicBezTo>
                    <a:cubicBezTo>
                      <a:pt x="101" y="128"/>
                      <a:pt x="101" y="128"/>
                      <a:pt x="101" y="128"/>
                    </a:cubicBezTo>
                    <a:cubicBezTo>
                      <a:pt x="101" y="127"/>
                      <a:pt x="101" y="127"/>
                      <a:pt x="101" y="127"/>
                    </a:cubicBezTo>
                    <a:cubicBezTo>
                      <a:pt x="101" y="127"/>
                      <a:pt x="101" y="127"/>
                      <a:pt x="101" y="127"/>
                    </a:cubicBezTo>
                    <a:cubicBezTo>
                      <a:pt x="101" y="127"/>
                      <a:pt x="101" y="127"/>
                      <a:pt x="101" y="127"/>
                    </a:cubicBezTo>
                    <a:cubicBezTo>
                      <a:pt x="101" y="127"/>
                      <a:pt x="101" y="127"/>
                      <a:pt x="101" y="127"/>
                    </a:cubicBezTo>
                    <a:cubicBezTo>
                      <a:pt x="101" y="127"/>
                      <a:pt x="101" y="127"/>
                      <a:pt x="101" y="127"/>
                    </a:cubicBezTo>
                    <a:cubicBezTo>
                      <a:pt x="101" y="127"/>
                      <a:pt x="101" y="127"/>
                      <a:pt x="101" y="127"/>
                    </a:cubicBezTo>
                    <a:cubicBezTo>
                      <a:pt x="101" y="127"/>
                      <a:pt x="101" y="127"/>
                      <a:pt x="101" y="127"/>
                    </a:cubicBezTo>
                    <a:cubicBezTo>
                      <a:pt x="101" y="127"/>
                      <a:pt x="101" y="127"/>
                      <a:pt x="101" y="127"/>
                    </a:cubicBezTo>
                    <a:cubicBezTo>
                      <a:pt x="101" y="127"/>
                      <a:pt x="101" y="127"/>
                      <a:pt x="101" y="127"/>
                    </a:cubicBezTo>
                    <a:cubicBezTo>
                      <a:pt x="100" y="127"/>
                      <a:pt x="100" y="127"/>
                      <a:pt x="100" y="127"/>
                    </a:cubicBezTo>
                    <a:cubicBezTo>
                      <a:pt x="100" y="127"/>
                      <a:pt x="100" y="127"/>
                      <a:pt x="100" y="127"/>
                    </a:cubicBezTo>
                    <a:cubicBezTo>
                      <a:pt x="100" y="127"/>
                      <a:pt x="100" y="127"/>
                      <a:pt x="100" y="127"/>
                    </a:cubicBezTo>
                    <a:cubicBezTo>
                      <a:pt x="100" y="127"/>
                      <a:pt x="100" y="127"/>
                      <a:pt x="100" y="127"/>
                    </a:cubicBezTo>
                    <a:cubicBezTo>
                      <a:pt x="100" y="127"/>
                      <a:pt x="100" y="127"/>
                      <a:pt x="100" y="127"/>
                    </a:cubicBezTo>
                    <a:cubicBezTo>
                      <a:pt x="100" y="127"/>
                      <a:pt x="100" y="127"/>
                      <a:pt x="100" y="127"/>
                    </a:cubicBezTo>
                    <a:cubicBezTo>
                      <a:pt x="100" y="127"/>
                      <a:pt x="100" y="127"/>
                      <a:pt x="100" y="127"/>
                    </a:cubicBezTo>
                    <a:cubicBezTo>
                      <a:pt x="100" y="127"/>
                      <a:pt x="100" y="127"/>
                      <a:pt x="100" y="127"/>
                    </a:cubicBezTo>
                    <a:cubicBezTo>
                      <a:pt x="100" y="127"/>
                      <a:pt x="100" y="127"/>
                      <a:pt x="100" y="127"/>
                    </a:cubicBezTo>
                    <a:cubicBezTo>
                      <a:pt x="100" y="127"/>
                      <a:pt x="100" y="127"/>
                      <a:pt x="100" y="127"/>
                    </a:cubicBezTo>
                    <a:cubicBezTo>
                      <a:pt x="99" y="127"/>
                      <a:pt x="99" y="127"/>
                      <a:pt x="99" y="127"/>
                    </a:cubicBezTo>
                    <a:cubicBezTo>
                      <a:pt x="99" y="127"/>
                      <a:pt x="99" y="127"/>
                      <a:pt x="99" y="127"/>
                    </a:cubicBezTo>
                    <a:cubicBezTo>
                      <a:pt x="99" y="127"/>
                      <a:pt x="99" y="127"/>
                      <a:pt x="99" y="127"/>
                    </a:cubicBezTo>
                    <a:cubicBezTo>
                      <a:pt x="99" y="127"/>
                      <a:pt x="99" y="127"/>
                      <a:pt x="99" y="127"/>
                    </a:cubicBezTo>
                    <a:cubicBezTo>
                      <a:pt x="99" y="127"/>
                      <a:pt x="99" y="127"/>
                      <a:pt x="99" y="127"/>
                    </a:cubicBezTo>
                    <a:cubicBezTo>
                      <a:pt x="99" y="127"/>
                      <a:pt x="99" y="127"/>
                      <a:pt x="99" y="127"/>
                    </a:cubicBezTo>
                    <a:cubicBezTo>
                      <a:pt x="98" y="127"/>
                      <a:pt x="98" y="127"/>
                      <a:pt x="98" y="127"/>
                    </a:cubicBezTo>
                    <a:cubicBezTo>
                      <a:pt x="99" y="127"/>
                      <a:pt x="99" y="127"/>
                      <a:pt x="99" y="127"/>
                    </a:cubicBezTo>
                    <a:cubicBezTo>
                      <a:pt x="98" y="127"/>
                      <a:pt x="98" y="127"/>
                      <a:pt x="98" y="127"/>
                    </a:cubicBezTo>
                    <a:cubicBezTo>
                      <a:pt x="98" y="127"/>
                      <a:pt x="98" y="127"/>
                      <a:pt x="98" y="127"/>
                    </a:cubicBezTo>
                    <a:cubicBezTo>
                      <a:pt x="98" y="127"/>
                      <a:pt x="98" y="127"/>
                      <a:pt x="98" y="127"/>
                    </a:cubicBezTo>
                    <a:cubicBezTo>
                      <a:pt x="98" y="128"/>
                      <a:pt x="98" y="128"/>
                      <a:pt x="98" y="128"/>
                    </a:cubicBezTo>
                    <a:cubicBezTo>
                      <a:pt x="98" y="128"/>
                      <a:pt x="98" y="128"/>
                      <a:pt x="98" y="128"/>
                    </a:cubicBezTo>
                    <a:cubicBezTo>
                      <a:pt x="98" y="128"/>
                      <a:pt x="98" y="128"/>
                      <a:pt x="98" y="128"/>
                    </a:cubicBezTo>
                    <a:cubicBezTo>
                      <a:pt x="98" y="128"/>
                      <a:pt x="98" y="128"/>
                      <a:pt x="98" y="128"/>
                    </a:cubicBezTo>
                    <a:cubicBezTo>
                      <a:pt x="98" y="128"/>
                      <a:pt x="98" y="128"/>
                      <a:pt x="98" y="128"/>
                    </a:cubicBezTo>
                    <a:cubicBezTo>
                      <a:pt x="98" y="128"/>
                      <a:pt x="98" y="128"/>
                      <a:pt x="98" y="128"/>
                    </a:cubicBezTo>
                    <a:cubicBezTo>
                      <a:pt x="98" y="127"/>
                      <a:pt x="98" y="127"/>
                      <a:pt x="98" y="127"/>
                    </a:cubicBezTo>
                    <a:cubicBezTo>
                      <a:pt x="98" y="127"/>
                      <a:pt x="98" y="127"/>
                      <a:pt x="98" y="127"/>
                    </a:cubicBezTo>
                    <a:cubicBezTo>
                      <a:pt x="98" y="127"/>
                      <a:pt x="98" y="127"/>
                      <a:pt x="98" y="127"/>
                    </a:cubicBezTo>
                    <a:cubicBezTo>
                      <a:pt x="97" y="127"/>
                      <a:pt x="97" y="127"/>
                      <a:pt x="97" y="127"/>
                    </a:cubicBezTo>
                    <a:cubicBezTo>
                      <a:pt x="97" y="127"/>
                      <a:pt x="97" y="127"/>
                      <a:pt x="97" y="127"/>
                    </a:cubicBezTo>
                    <a:cubicBezTo>
                      <a:pt x="97" y="127"/>
                      <a:pt x="97" y="127"/>
                      <a:pt x="97" y="127"/>
                    </a:cubicBezTo>
                    <a:cubicBezTo>
                      <a:pt x="97" y="127"/>
                      <a:pt x="97" y="127"/>
                      <a:pt x="97" y="127"/>
                    </a:cubicBezTo>
                    <a:cubicBezTo>
                      <a:pt x="97" y="126"/>
                      <a:pt x="97" y="126"/>
                      <a:pt x="97" y="126"/>
                    </a:cubicBezTo>
                    <a:cubicBezTo>
                      <a:pt x="97" y="126"/>
                      <a:pt x="97" y="126"/>
                      <a:pt x="97" y="126"/>
                    </a:cubicBezTo>
                    <a:cubicBezTo>
                      <a:pt x="97" y="126"/>
                      <a:pt x="97" y="126"/>
                      <a:pt x="97" y="126"/>
                    </a:cubicBezTo>
                    <a:cubicBezTo>
                      <a:pt x="97" y="126"/>
                      <a:pt x="97" y="126"/>
                      <a:pt x="97" y="126"/>
                    </a:cubicBezTo>
                    <a:cubicBezTo>
                      <a:pt x="97" y="126"/>
                      <a:pt x="97" y="126"/>
                      <a:pt x="97" y="126"/>
                    </a:cubicBezTo>
                    <a:cubicBezTo>
                      <a:pt x="97" y="126"/>
                      <a:pt x="97" y="126"/>
                      <a:pt x="97" y="126"/>
                    </a:cubicBezTo>
                    <a:cubicBezTo>
                      <a:pt x="97" y="126"/>
                      <a:pt x="97" y="126"/>
                      <a:pt x="97" y="126"/>
                    </a:cubicBezTo>
                    <a:cubicBezTo>
                      <a:pt x="97" y="126"/>
                      <a:pt x="97" y="126"/>
                      <a:pt x="97" y="126"/>
                    </a:cubicBezTo>
                    <a:cubicBezTo>
                      <a:pt x="97" y="126"/>
                      <a:pt x="97" y="126"/>
                      <a:pt x="97" y="126"/>
                    </a:cubicBezTo>
                    <a:cubicBezTo>
                      <a:pt x="97" y="126"/>
                      <a:pt x="97" y="126"/>
                      <a:pt x="97" y="126"/>
                    </a:cubicBezTo>
                    <a:cubicBezTo>
                      <a:pt x="98" y="126"/>
                      <a:pt x="98" y="126"/>
                      <a:pt x="98" y="126"/>
                    </a:cubicBezTo>
                    <a:cubicBezTo>
                      <a:pt x="98" y="126"/>
                      <a:pt x="98" y="126"/>
                      <a:pt x="98" y="126"/>
                    </a:cubicBezTo>
                    <a:cubicBezTo>
                      <a:pt x="98" y="126"/>
                      <a:pt x="98" y="126"/>
                      <a:pt x="98" y="126"/>
                    </a:cubicBezTo>
                    <a:cubicBezTo>
                      <a:pt x="98" y="126"/>
                      <a:pt x="98" y="126"/>
                      <a:pt x="98" y="126"/>
                    </a:cubicBezTo>
                    <a:cubicBezTo>
                      <a:pt x="98" y="126"/>
                      <a:pt x="98" y="126"/>
                      <a:pt x="98" y="126"/>
                    </a:cubicBezTo>
                    <a:cubicBezTo>
                      <a:pt x="98" y="125"/>
                      <a:pt x="98" y="125"/>
                      <a:pt x="98" y="125"/>
                    </a:cubicBezTo>
                    <a:cubicBezTo>
                      <a:pt x="98" y="125"/>
                      <a:pt x="98" y="125"/>
                      <a:pt x="98" y="125"/>
                    </a:cubicBezTo>
                    <a:cubicBezTo>
                      <a:pt x="98" y="125"/>
                      <a:pt x="98" y="125"/>
                      <a:pt x="98" y="125"/>
                    </a:cubicBezTo>
                    <a:cubicBezTo>
                      <a:pt x="98" y="125"/>
                      <a:pt x="98" y="125"/>
                      <a:pt x="98" y="125"/>
                    </a:cubicBezTo>
                    <a:cubicBezTo>
                      <a:pt x="98" y="125"/>
                      <a:pt x="98" y="125"/>
                      <a:pt x="98" y="125"/>
                    </a:cubicBezTo>
                    <a:cubicBezTo>
                      <a:pt x="98" y="125"/>
                      <a:pt x="98" y="125"/>
                      <a:pt x="98" y="125"/>
                    </a:cubicBezTo>
                    <a:cubicBezTo>
                      <a:pt x="98" y="125"/>
                      <a:pt x="98" y="125"/>
                      <a:pt x="98" y="125"/>
                    </a:cubicBezTo>
                    <a:cubicBezTo>
                      <a:pt x="99" y="125"/>
                      <a:pt x="99" y="125"/>
                      <a:pt x="99" y="125"/>
                    </a:cubicBezTo>
                    <a:cubicBezTo>
                      <a:pt x="99" y="125"/>
                      <a:pt x="99" y="125"/>
                      <a:pt x="99" y="125"/>
                    </a:cubicBezTo>
                    <a:cubicBezTo>
                      <a:pt x="99" y="125"/>
                      <a:pt x="99" y="125"/>
                      <a:pt x="99" y="125"/>
                    </a:cubicBezTo>
                    <a:cubicBezTo>
                      <a:pt x="98" y="125"/>
                      <a:pt x="98" y="125"/>
                      <a:pt x="98" y="125"/>
                    </a:cubicBezTo>
                    <a:cubicBezTo>
                      <a:pt x="98" y="125"/>
                      <a:pt x="98" y="125"/>
                      <a:pt x="98" y="125"/>
                    </a:cubicBezTo>
                    <a:cubicBezTo>
                      <a:pt x="98" y="125"/>
                      <a:pt x="98" y="125"/>
                      <a:pt x="98" y="125"/>
                    </a:cubicBezTo>
                    <a:cubicBezTo>
                      <a:pt x="99" y="124"/>
                      <a:pt x="99" y="124"/>
                      <a:pt x="99" y="124"/>
                    </a:cubicBezTo>
                    <a:cubicBezTo>
                      <a:pt x="99" y="124"/>
                      <a:pt x="99" y="124"/>
                      <a:pt x="99" y="124"/>
                    </a:cubicBezTo>
                    <a:cubicBezTo>
                      <a:pt x="99" y="124"/>
                      <a:pt x="99" y="124"/>
                      <a:pt x="99" y="124"/>
                    </a:cubicBezTo>
                    <a:cubicBezTo>
                      <a:pt x="99" y="124"/>
                      <a:pt x="99" y="124"/>
                      <a:pt x="99" y="124"/>
                    </a:cubicBezTo>
                    <a:cubicBezTo>
                      <a:pt x="99" y="124"/>
                      <a:pt x="99" y="124"/>
                      <a:pt x="99" y="124"/>
                    </a:cubicBezTo>
                    <a:cubicBezTo>
                      <a:pt x="99" y="124"/>
                      <a:pt x="99" y="124"/>
                      <a:pt x="99" y="124"/>
                    </a:cubicBezTo>
                    <a:cubicBezTo>
                      <a:pt x="99" y="124"/>
                      <a:pt x="99" y="124"/>
                      <a:pt x="99" y="124"/>
                    </a:cubicBezTo>
                    <a:cubicBezTo>
                      <a:pt x="99" y="124"/>
                      <a:pt x="99" y="124"/>
                      <a:pt x="99" y="124"/>
                    </a:cubicBezTo>
                    <a:cubicBezTo>
                      <a:pt x="99" y="124"/>
                      <a:pt x="99" y="124"/>
                      <a:pt x="99" y="124"/>
                    </a:cubicBezTo>
                    <a:cubicBezTo>
                      <a:pt x="100" y="125"/>
                      <a:pt x="100" y="125"/>
                      <a:pt x="100" y="125"/>
                    </a:cubicBezTo>
                    <a:cubicBezTo>
                      <a:pt x="100" y="125"/>
                      <a:pt x="100" y="125"/>
                      <a:pt x="100" y="125"/>
                    </a:cubicBezTo>
                    <a:cubicBezTo>
                      <a:pt x="100" y="125"/>
                      <a:pt x="100" y="125"/>
                      <a:pt x="100" y="125"/>
                    </a:cubicBezTo>
                    <a:cubicBezTo>
                      <a:pt x="100" y="125"/>
                      <a:pt x="100" y="125"/>
                      <a:pt x="100" y="125"/>
                    </a:cubicBezTo>
                    <a:cubicBezTo>
                      <a:pt x="100" y="125"/>
                      <a:pt x="100" y="125"/>
                      <a:pt x="100" y="125"/>
                    </a:cubicBezTo>
                    <a:cubicBezTo>
                      <a:pt x="100" y="125"/>
                      <a:pt x="100" y="125"/>
                      <a:pt x="100" y="125"/>
                    </a:cubicBezTo>
                    <a:cubicBezTo>
                      <a:pt x="100" y="125"/>
                      <a:pt x="100" y="125"/>
                      <a:pt x="100" y="125"/>
                    </a:cubicBezTo>
                    <a:cubicBezTo>
                      <a:pt x="100" y="125"/>
                      <a:pt x="100" y="125"/>
                      <a:pt x="100" y="125"/>
                    </a:cubicBezTo>
                    <a:cubicBezTo>
                      <a:pt x="100" y="125"/>
                      <a:pt x="100" y="125"/>
                      <a:pt x="100" y="125"/>
                    </a:cubicBezTo>
                    <a:cubicBezTo>
                      <a:pt x="100" y="125"/>
                      <a:pt x="100" y="125"/>
                      <a:pt x="100" y="125"/>
                    </a:cubicBezTo>
                    <a:cubicBezTo>
                      <a:pt x="101" y="125"/>
                      <a:pt x="101" y="125"/>
                      <a:pt x="101" y="125"/>
                    </a:cubicBezTo>
                    <a:cubicBezTo>
                      <a:pt x="100" y="125"/>
                      <a:pt x="100" y="125"/>
                      <a:pt x="100" y="125"/>
                    </a:cubicBezTo>
                    <a:cubicBezTo>
                      <a:pt x="100" y="125"/>
                      <a:pt x="100" y="125"/>
                      <a:pt x="100" y="125"/>
                    </a:cubicBezTo>
                    <a:cubicBezTo>
                      <a:pt x="101" y="125"/>
                      <a:pt x="101" y="125"/>
                      <a:pt x="101" y="125"/>
                    </a:cubicBezTo>
                    <a:cubicBezTo>
                      <a:pt x="101" y="126"/>
                      <a:pt x="101" y="126"/>
                      <a:pt x="101" y="126"/>
                    </a:cubicBezTo>
                    <a:cubicBezTo>
                      <a:pt x="101" y="126"/>
                      <a:pt x="101" y="126"/>
                      <a:pt x="101" y="126"/>
                    </a:cubicBezTo>
                    <a:cubicBezTo>
                      <a:pt x="101" y="126"/>
                      <a:pt x="101" y="126"/>
                      <a:pt x="101" y="126"/>
                    </a:cubicBezTo>
                    <a:cubicBezTo>
                      <a:pt x="101" y="126"/>
                      <a:pt x="101" y="126"/>
                      <a:pt x="101" y="126"/>
                    </a:cubicBezTo>
                    <a:cubicBezTo>
                      <a:pt x="101" y="125"/>
                      <a:pt x="101" y="125"/>
                      <a:pt x="101" y="125"/>
                    </a:cubicBezTo>
                    <a:cubicBezTo>
                      <a:pt x="101" y="125"/>
                      <a:pt x="101" y="125"/>
                      <a:pt x="101" y="125"/>
                    </a:cubicBezTo>
                    <a:cubicBezTo>
                      <a:pt x="101" y="125"/>
                      <a:pt x="101" y="125"/>
                      <a:pt x="101" y="125"/>
                    </a:cubicBezTo>
                    <a:cubicBezTo>
                      <a:pt x="101" y="125"/>
                      <a:pt x="101" y="125"/>
                      <a:pt x="101" y="125"/>
                    </a:cubicBezTo>
                    <a:cubicBezTo>
                      <a:pt x="101" y="125"/>
                      <a:pt x="101" y="125"/>
                      <a:pt x="101" y="125"/>
                    </a:cubicBezTo>
                    <a:cubicBezTo>
                      <a:pt x="101" y="125"/>
                      <a:pt x="101" y="125"/>
                      <a:pt x="101" y="125"/>
                    </a:cubicBezTo>
                    <a:cubicBezTo>
                      <a:pt x="101" y="125"/>
                      <a:pt x="101" y="125"/>
                      <a:pt x="101" y="125"/>
                    </a:cubicBezTo>
                    <a:cubicBezTo>
                      <a:pt x="101" y="125"/>
                      <a:pt x="101" y="125"/>
                      <a:pt x="101" y="125"/>
                    </a:cubicBezTo>
                    <a:cubicBezTo>
                      <a:pt x="101" y="125"/>
                      <a:pt x="101" y="125"/>
                      <a:pt x="101" y="125"/>
                    </a:cubicBezTo>
                    <a:cubicBezTo>
                      <a:pt x="101" y="125"/>
                      <a:pt x="101" y="125"/>
                      <a:pt x="101" y="125"/>
                    </a:cubicBezTo>
                    <a:cubicBezTo>
                      <a:pt x="101" y="126"/>
                      <a:pt x="101" y="126"/>
                      <a:pt x="101" y="126"/>
                    </a:cubicBezTo>
                    <a:cubicBezTo>
                      <a:pt x="101" y="126"/>
                      <a:pt x="101" y="126"/>
                      <a:pt x="101" y="126"/>
                    </a:cubicBezTo>
                    <a:cubicBezTo>
                      <a:pt x="101" y="126"/>
                      <a:pt x="101" y="126"/>
                      <a:pt x="101" y="126"/>
                    </a:cubicBezTo>
                    <a:cubicBezTo>
                      <a:pt x="102" y="126"/>
                      <a:pt x="102" y="126"/>
                      <a:pt x="102" y="126"/>
                    </a:cubicBezTo>
                    <a:cubicBezTo>
                      <a:pt x="102" y="126"/>
                      <a:pt x="102" y="126"/>
                      <a:pt x="102" y="126"/>
                    </a:cubicBezTo>
                    <a:cubicBezTo>
                      <a:pt x="102" y="126"/>
                      <a:pt x="102" y="126"/>
                      <a:pt x="102" y="126"/>
                    </a:cubicBezTo>
                    <a:cubicBezTo>
                      <a:pt x="102" y="126"/>
                      <a:pt x="102" y="126"/>
                      <a:pt x="102" y="126"/>
                    </a:cubicBezTo>
                    <a:cubicBezTo>
                      <a:pt x="102" y="126"/>
                      <a:pt x="102" y="126"/>
                      <a:pt x="102" y="126"/>
                    </a:cubicBezTo>
                    <a:cubicBezTo>
                      <a:pt x="102" y="126"/>
                      <a:pt x="102" y="126"/>
                      <a:pt x="102" y="126"/>
                    </a:cubicBezTo>
                    <a:cubicBezTo>
                      <a:pt x="102" y="126"/>
                      <a:pt x="102" y="126"/>
                      <a:pt x="102" y="126"/>
                    </a:cubicBezTo>
                    <a:cubicBezTo>
                      <a:pt x="102" y="126"/>
                      <a:pt x="102" y="126"/>
                      <a:pt x="102" y="126"/>
                    </a:cubicBezTo>
                    <a:cubicBezTo>
                      <a:pt x="102" y="126"/>
                      <a:pt x="102" y="126"/>
                      <a:pt x="102" y="126"/>
                    </a:cubicBezTo>
                    <a:cubicBezTo>
                      <a:pt x="102" y="126"/>
                      <a:pt x="102" y="126"/>
                      <a:pt x="102" y="126"/>
                    </a:cubicBezTo>
                    <a:cubicBezTo>
                      <a:pt x="102" y="126"/>
                      <a:pt x="102" y="126"/>
                      <a:pt x="102" y="126"/>
                    </a:cubicBezTo>
                    <a:cubicBezTo>
                      <a:pt x="102" y="126"/>
                      <a:pt x="102" y="126"/>
                      <a:pt x="102" y="126"/>
                    </a:cubicBezTo>
                    <a:cubicBezTo>
                      <a:pt x="103" y="126"/>
                      <a:pt x="103" y="126"/>
                      <a:pt x="103" y="126"/>
                    </a:cubicBezTo>
                    <a:cubicBezTo>
                      <a:pt x="103" y="126"/>
                      <a:pt x="103" y="126"/>
                      <a:pt x="103" y="126"/>
                    </a:cubicBezTo>
                    <a:cubicBezTo>
                      <a:pt x="103" y="127"/>
                      <a:pt x="103" y="127"/>
                      <a:pt x="103" y="127"/>
                    </a:cubicBezTo>
                    <a:cubicBezTo>
                      <a:pt x="103" y="127"/>
                      <a:pt x="103" y="127"/>
                      <a:pt x="103" y="127"/>
                    </a:cubicBezTo>
                    <a:cubicBezTo>
                      <a:pt x="103" y="127"/>
                      <a:pt x="103" y="127"/>
                      <a:pt x="103" y="127"/>
                    </a:cubicBezTo>
                    <a:cubicBezTo>
                      <a:pt x="103" y="127"/>
                      <a:pt x="103" y="127"/>
                      <a:pt x="103" y="127"/>
                    </a:cubicBezTo>
                    <a:cubicBezTo>
                      <a:pt x="103" y="127"/>
                      <a:pt x="103" y="127"/>
                      <a:pt x="103" y="127"/>
                    </a:cubicBezTo>
                    <a:cubicBezTo>
                      <a:pt x="103" y="127"/>
                      <a:pt x="103" y="127"/>
                      <a:pt x="103" y="127"/>
                    </a:cubicBezTo>
                    <a:cubicBezTo>
                      <a:pt x="103" y="127"/>
                      <a:pt x="103" y="127"/>
                      <a:pt x="103" y="127"/>
                    </a:cubicBezTo>
                    <a:cubicBezTo>
                      <a:pt x="103" y="127"/>
                      <a:pt x="103" y="127"/>
                      <a:pt x="103" y="127"/>
                    </a:cubicBezTo>
                    <a:cubicBezTo>
                      <a:pt x="103" y="127"/>
                      <a:pt x="103" y="127"/>
                      <a:pt x="103" y="127"/>
                    </a:cubicBezTo>
                    <a:cubicBezTo>
                      <a:pt x="103" y="127"/>
                      <a:pt x="103" y="127"/>
                      <a:pt x="103" y="127"/>
                    </a:cubicBezTo>
                    <a:cubicBezTo>
                      <a:pt x="103" y="127"/>
                      <a:pt x="103" y="127"/>
                      <a:pt x="103" y="127"/>
                    </a:cubicBezTo>
                    <a:cubicBezTo>
                      <a:pt x="103" y="127"/>
                      <a:pt x="103" y="127"/>
                      <a:pt x="103" y="127"/>
                    </a:cubicBezTo>
                    <a:cubicBezTo>
                      <a:pt x="103" y="127"/>
                      <a:pt x="103" y="127"/>
                      <a:pt x="103" y="127"/>
                    </a:cubicBezTo>
                    <a:cubicBezTo>
                      <a:pt x="103" y="127"/>
                      <a:pt x="103" y="127"/>
                      <a:pt x="103" y="127"/>
                    </a:cubicBezTo>
                    <a:cubicBezTo>
                      <a:pt x="103" y="127"/>
                      <a:pt x="103" y="127"/>
                      <a:pt x="103" y="127"/>
                    </a:cubicBezTo>
                    <a:cubicBezTo>
                      <a:pt x="104" y="127"/>
                      <a:pt x="104" y="127"/>
                      <a:pt x="104" y="127"/>
                    </a:cubicBezTo>
                    <a:cubicBezTo>
                      <a:pt x="104" y="127"/>
                      <a:pt x="104" y="127"/>
                      <a:pt x="104" y="127"/>
                    </a:cubicBezTo>
                    <a:cubicBezTo>
                      <a:pt x="104" y="127"/>
                      <a:pt x="104" y="127"/>
                      <a:pt x="104" y="127"/>
                    </a:cubicBezTo>
                    <a:cubicBezTo>
                      <a:pt x="103" y="127"/>
                      <a:pt x="103" y="127"/>
                      <a:pt x="103" y="127"/>
                    </a:cubicBezTo>
                    <a:cubicBezTo>
                      <a:pt x="103" y="126"/>
                      <a:pt x="103" y="126"/>
                      <a:pt x="103" y="126"/>
                    </a:cubicBezTo>
                    <a:cubicBezTo>
                      <a:pt x="103" y="126"/>
                      <a:pt x="103" y="126"/>
                      <a:pt x="103" y="126"/>
                    </a:cubicBezTo>
                    <a:cubicBezTo>
                      <a:pt x="103" y="126"/>
                      <a:pt x="103" y="126"/>
                      <a:pt x="103" y="126"/>
                    </a:cubicBezTo>
                    <a:cubicBezTo>
                      <a:pt x="103" y="126"/>
                      <a:pt x="103" y="126"/>
                      <a:pt x="103" y="126"/>
                    </a:cubicBezTo>
                    <a:cubicBezTo>
                      <a:pt x="103" y="126"/>
                      <a:pt x="103" y="126"/>
                      <a:pt x="103" y="126"/>
                    </a:cubicBezTo>
                    <a:cubicBezTo>
                      <a:pt x="103" y="126"/>
                      <a:pt x="103" y="126"/>
                      <a:pt x="103" y="126"/>
                    </a:cubicBezTo>
                    <a:cubicBezTo>
                      <a:pt x="103" y="126"/>
                      <a:pt x="103" y="126"/>
                      <a:pt x="103" y="126"/>
                    </a:cubicBezTo>
                    <a:cubicBezTo>
                      <a:pt x="104" y="126"/>
                      <a:pt x="104" y="126"/>
                      <a:pt x="104" y="126"/>
                    </a:cubicBezTo>
                    <a:cubicBezTo>
                      <a:pt x="104" y="126"/>
                      <a:pt x="104" y="126"/>
                      <a:pt x="104" y="126"/>
                    </a:cubicBezTo>
                    <a:cubicBezTo>
                      <a:pt x="104" y="126"/>
                      <a:pt x="104" y="126"/>
                      <a:pt x="104" y="126"/>
                    </a:cubicBezTo>
                    <a:cubicBezTo>
                      <a:pt x="104" y="126"/>
                      <a:pt x="104" y="126"/>
                      <a:pt x="104" y="126"/>
                    </a:cubicBezTo>
                    <a:cubicBezTo>
                      <a:pt x="104" y="126"/>
                      <a:pt x="104" y="126"/>
                      <a:pt x="104" y="126"/>
                    </a:cubicBezTo>
                    <a:cubicBezTo>
                      <a:pt x="104" y="126"/>
                      <a:pt x="104" y="126"/>
                      <a:pt x="104" y="126"/>
                    </a:cubicBezTo>
                    <a:cubicBezTo>
                      <a:pt x="104" y="126"/>
                      <a:pt x="104" y="126"/>
                      <a:pt x="104" y="126"/>
                    </a:cubicBezTo>
                    <a:cubicBezTo>
                      <a:pt x="104" y="126"/>
                      <a:pt x="104" y="126"/>
                      <a:pt x="104" y="126"/>
                    </a:cubicBezTo>
                    <a:cubicBezTo>
                      <a:pt x="104" y="126"/>
                      <a:pt x="104" y="126"/>
                      <a:pt x="104" y="126"/>
                    </a:cubicBezTo>
                    <a:cubicBezTo>
                      <a:pt x="104" y="126"/>
                      <a:pt x="104" y="126"/>
                      <a:pt x="104" y="126"/>
                    </a:cubicBezTo>
                    <a:cubicBezTo>
                      <a:pt x="104" y="126"/>
                      <a:pt x="104" y="126"/>
                      <a:pt x="104" y="126"/>
                    </a:cubicBezTo>
                    <a:cubicBezTo>
                      <a:pt x="104" y="126"/>
                      <a:pt x="104" y="126"/>
                      <a:pt x="104" y="126"/>
                    </a:cubicBezTo>
                    <a:cubicBezTo>
                      <a:pt x="104" y="126"/>
                      <a:pt x="104" y="126"/>
                      <a:pt x="104" y="126"/>
                    </a:cubicBezTo>
                    <a:cubicBezTo>
                      <a:pt x="104" y="127"/>
                      <a:pt x="104" y="127"/>
                      <a:pt x="104" y="127"/>
                    </a:cubicBezTo>
                    <a:cubicBezTo>
                      <a:pt x="105" y="126"/>
                      <a:pt x="105" y="126"/>
                      <a:pt x="105" y="126"/>
                    </a:cubicBezTo>
                    <a:cubicBezTo>
                      <a:pt x="105" y="126"/>
                      <a:pt x="105" y="126"/>
                      <a:pt x="105" y="126"/>
                    </a:cubicBezTo>
                    <a:cubicBezTo>
                      <a:pt x="105" y="126"/>
                      <a:pt x="105" y="126"/>
                      <a:pt x="105" y="126"/>
                    </a:cubicBezTo>
                    <a:cubicBezTo>
                      <a:pt x="105" y="126"/>
                      <a:pt x="105" y="126"/>
                      <a:pt x="105" y="126"/>
                    </a:cubicBezTo>
                    <a:cubicBezTo>
                      <a:pt x="105" y="127"/>
                      <a:pt x="105" y="127"/>
                      <a:pt x="105" y="127"/>
                    </a:cubicBezTo>
                    <a:cubicBezTo>
                      <a:pt x="105" y="126"/>
                      <a:pt x="105" y="126"/>
                      <a:pt x="105" y="126"/>
                    </a:cubicBezTo>
                    <a:cubicBezTo>
                      <a:pt x="105" y="126"/>
                      <a:pt x="105" y="126"/>
                      <a:pt x="105" y="126"/>
                    </a:cubicBezTo>
                    <a:cubicBezTo>
                      <a:pt x="105" y="126"/>
                      <a:pt x="105" y="126"/>
                      <a:pt x="105" y="126"/>
                    </a:cubicBezTo>
                    <a:cubicBezTo>
                      <a:pt x="105" y="126"/>
                      <a:pt x="105" y="126"/>
                      <a:pt x="105" y="126"/>
                    </a:cubicBezTo>
                    <a:cubicBezTo>
                      <a:pt x="106" y="126"/>
                      <a:pt x="106" y="126"/>
                      <a:pt x="106" y="126"/>
                    </a:cubicBezTo>
                    <a:cubicBezTo>
                      <a:pt x="106" y="126"/>
                      <a:pt x="106" y="126"/>
                      <a:pt x="106" y="126"/>
                    </a:cubicBezTo>
                    <a:cubicBezTo>
                      <a:pt x="106" y="126"/>
                      <a:pt x="106" y="126"/>
                      <a:pt x="106" y="126"/>
                    </a:cubicBezTo>
                    <a:cubicBezTo>
                      <a:pt x="106" y="126"/>
                      <a:pt x="106" y="126"/>
                      <a:pt x="106" y="126"/>
                    </a:cubicBezTo>
                    <a:cubicBezTo>
                      <a:pt x="106" y="126"/>
                      <a:pt x="106" y="126"/>
                      <a:pt x="106" y="126"/>
                    </a:cubicBezTo>
                    <a:cubicBezTo>
                      <a:pt x="106" y="126"/>
                      <a:pt x="106" y="126"/>
                      <a:pt x="106" y="126"/>
                    </a:cubicBezTo>
                    <a:cubicBezTo>
                      <a:pt x="106" y="127"/>
                      <a:pt x="106" y="127"/>
                      <a:pt x="106" y="127"/>
                    </a:cubicBezTo>
                    <a:cubicBezTo>
                      <a:pt x="106" y="127"/>
                      <a:pt x="106" y="127"/>
                      <a:pt x="106" y="127"/>
                    </a:cubicBezTo>
                    <a:cubicBezTo>
                      <a:pt x="106" y="126"/>
                      <a:pt x="106" y="126"/>
                      <a:pt x="106" y="126"/>
                    </a:cubicBezTo>
                    <a:cubicBezTo>
                      <a:pt x="106" y="126"/>
                      <a:pt x="106" y="126"/>
                      <a:pt x="106" y="126"/>
                    </a:cubicBezTo>
                    <a:cubicBezTo>
                      <a:pt x="106" y="126"/>
                      <a:pt x="106" y="126"/>
                      <a:pt x="106" y="126"/>
                    </a:cubicBezTo>
                    <a:cubicBezTo>
                      <a:pt x="106" y="127"/>
                      <a:pt x="106" y="127"/>
                      <a:pt x="106" y="127"/>
                    </a:cubicBezTo>
                    <a:cubicBezTo>
                      <a:pt x="106" y="127"/>
                      <a:pt x="106" y="127"/>
                      <a:pt x="106" y="127"/>
                    </a:cubicBezTo>
                    <a:cubicBezTo>
                      <a:pt x="106" y="126"/>
                      <a:pt x="106" y="126"/>
                      <a:pt x="106" y="126"/>
                    </a:cubicBezTo>
                    <a:cubicBezTo>
                      <a:pt x="106" y="126"/>
                      <a:pt x="106" y="126"/>
                      <a:pt x="106" y="126"/>
                    </a:cubicBezTo>
                    <a:cubicBezTo>
                      <a:pt x="106" y="126"/>
                      <a:pt x="106" y="126"/>
                      <a:pt x="106" y="126"/>
                    </a:cubicBezTo>
                    <a:cubicBezTo>
                      <a:pt x="107" y="126"/>
                      <a:pt x="107" y="126"/>
                      <a:pt x="107" y="126"/>
                    </a:cubicBezTo>
                    <a:cubicBezTo>
                      <a:pt x="107" y="127"/>
                      <a:pt x="107" y="127"/>
                      <a:pt x="107" y="127"/>
                    </a:cubicBezTo>
                    <a:cubicBezTo>
                      <a:pt x="107" y="126"/>
                      <a:pt x="107" y="126"/>
                      <a:pt x="107" y="126"/>
                    </a:cubicBezTo>
                    <a:cubicBezTo>
                      <a:pt x="107" y="127"/>
                      <a:pt x="107" y="127"/>
                      <a:pt x="107" y="127"/>
                    </a:cubicBezTo>
                    <a:cubicBezTo>
                      <a:pt x="107" y="127"/>
                      <a:pt x="107" y="127"/>
                      <a:pt x="107" y="127"/>
                    </a:cubicBezTo>
                    <a:cubicBezTo>
                      <a:pt x="107" y="127"/>
                      <a:pt x="107" y="127"/>
                      <a:pt x="107" y="127"/>
                    </a:cubicBezTo>
                    <a:cubicBezTo>
                      <a:pt x="107" y="126"/>
                      <a:pt x="107" y="126"/>
                      <a:pt x="107" y="126"/>
                    </a:cubicBezTo>
                    <a:cubicBezTo>
                      <a:pt x="107" y="126"/>
                      <a:pt x="107" y="126"/>
                      <a:pt x="107" y="126"/>
                    </a:cubicBezTo>
                    <a:cubicBezTo>
                      <a:pt x="107" y="127"/>
                      <a:pt x="107" y="127"/>
                      <a:pt x="107" y="127"/>
                    </a:cubicBezTo>
                    <a:cubicBezTo>
                      <a:pt x="108" y="127"/>
                      <a:pt x="108" y="127"/>
                      <a:pt x="108" y="127"/>
                    </a:cubicBezTo>
                    <a:cubicBezTo>
                      <a:pt x="108" y="127"/>
                      <a:pt x="108" y="127"/>
                      <a:pt x="108" y="127"/>
                    </a:cubicBezTo>
                    <a:cubicBezTo>
                      <a:pt x="108" y="127"/>
                      <a:pt x="108" y="127"/>
                      <a:pt x="108" y="127"/>
                    </a:cubicBezTo>
                    <a:cubicBezTo>
                      <a:pt x="108" y="126"/>
                      <a:pt x="108" y="126"/>
                      <a:pt x="108" y="126"/>
                    </a:cubicBezTo>
                    <a:cubicBezTo>
                      <a:pt x="108" y="126"/>
                      <a:pt x="108" y="126"/>
                      <a:pt x="108" y="126"/>
                    </a:cubicBezTo>
                    <a:cubicBezTo>
                      <a:pt x="109" y="127"/>
                      <a:pt x="109" y="127"/>
                      <a:pt x="109" y="127"/>
                    </a:cubicBezTo>
                    <a:cubicBezTo>
                      <a:pt x="109" y="127"/>
                      <a:pt x="109" y="127"/>
                      <a:pt x="109" y="127"/>
                    </a:cubicBezTo>
                    <a:cubicBezTo>
                      <a:pt x="109" y="127"/>
                      <a:pt x="109" y="127"/>
                      <a:pt x="109" y="127"/>
                    </a:cubicBezTo>
                    <a:cubicBezTo>
                      <a:pt x="109" y="126"/>
                      <a:pt x="109" y="126"/>
                      <a:pt x="109" y="126"/>
                    </a:cubicBezTo>
                    <a:cubicBezTo>
                      <a:pt x="109" y="127"/>
                      <a:pt x="109" y="127"/>
                      <a:pt x="109" y="127"/>
                    </a:cubicBezTo>
                    <a:cubicBezTo>
                      <a:pt x="109" y="126"/>
                      <a:pt x="109" y="126"/>
                      <a:pt x="109" y="126"/>
                    </a:cubicBezTo>
                    <a:cubicBezTo>
                      <a:pt x="109" y="127"/>
                      <a:pt x="109" y="127"/>
                      <a:pt x="109" y="127"/>
                    </a:cubicBezTo>
                    <a:cubicBezTo>
                      <a:pt x="109" y="126"/>
                      <a:pt x="109" y="126"/>
                      <a:pt x="109" y="126"/>
                    </a:cubicBezTo>
                    <a:cubicBezTo>
                      <a:pt x="109" y="126"/>
                      <a:pt x="109" y="126"/>
                      <a:pt x="109" y="126"/>
                    </a:cubicBezTo>
                    <a:cubicBezTo>
                      <a:pt x="109" y="126"/>
                      <a:pt x="109" y="126"/>
                      <a:pt x="109" y="126"/>
                    </a:cubicBezTo>
                    <a:cubicBezTo>
                      <a:pt x="110" y="126"/>
                      <a:pt x="110" y="126"/>
                      <a:pt x="110" y="126"/>
                    </a:cubicBezTo>
                    <a:cubicBezTo>
                      <a:pt x="110" y="126"/>
                      <a:pt x="110" y="126"/>
                      <a:pt x="110" y="126"/>
                    </a:cubicBezTo>
                    <a:cubicBezTo>
                      <a:pt x="110" y="126"/>
                      <a:pt x="110" y="126"/>
                      <a:pt x="110" y="126"/>
                    </a:cubicBezTo>
                    <a:cubicBezTo>
                      <a:pt x="110" y="126"/>
                      <a:pt x="110" y="126"/>
                      <a:pt x="110" y="126"/>
                    </a:cubicBezTo>
                    <a:cubicBezTo>
                      <a:pt x="110" y="126"/>
                      <a:pt x="110" y="126"/>
                      <a:pt x="110" y="126"/>
                    </a:cubicBezTo>
                    <a:cubicBezTo>
                      <a:pt x="110" y="125"/>
                      <a:pt x="110" y="125"/>
                      <a:pt x="110" y="125"/>
                    </a:cubicBezTo>
                    <a:cubicBezTo>
                      <a:pt x="110" y="125"/>
                      <a:pt x="110" y="125"/>
                      <a:pt x="110" y="125"/>
                    </a:cubicBezTo>
                    <a:cubicBezTo>
                      <a:pt x="110" y="125"/>
                      <a:pt x="110" y="125"/>
                      <a:pt x="110" y="125"/>
                    </a:cubicBezTo>
                    <a:cubicBezTo>
                      <a:pt x="109" y="125"/>
                      <a:pt x="109" y="125"/>
                      <a:pt x="109" y="125"/>
                    </a:cubicBezTo>
                    <a:cubicBezTo>
                      <a:pt x="109" y="125"/>
                      <a:pt x="109" y="125"/>
                      <a:pt x="109" y="125"/>
                    </a:cubicBezTo>
                    <a:cubicBezTo>
                      <a:pt x="109" y="125"/>
                      <a:pt x="109" y="125"/>
                      <a:pt x="109" y="125"/>
                    </a:cubicBezTo>
                    <a:cubicBezTo>
                      <a:pt x="109" y="125"/>
                      <a:pt x="109" y="125"/>
                      <a:pt x="109" y="125"/>
                    </a:cubicBezTo>
                    <a:cubicBezTo>
                      <a:pt x="109" y="125"/>
                      <a:pt x="109" y="125"/>
                      <a:pt x="109" y="125"/>
                    </a:cubicBezTo>
                    <a:cubicBezTo>
                      <a:pt x="109" y="125"/>
                      <a:pt x="109" y="125"/>
                      <a:pt x="109" y="125"/>
                    </a:cubicBezTo>
                    <a:cubicBezTo>
                      <a:pt x="109" y="125"/>
                      <a:pt x="109" y="125"/>
                      <a:pt x="109" y="125"/>
                    </a:cubicBezTo>
                    <a:cubicBezTo>
                      <a:pt x="110" y="125"/>
                      <a:pt x="110" y="125"/>
                      <a:pt x="110" y="125"/>
                    </a:cubicBezTo>
                    <a:cubicBezTo>
                      <a:pt x="110" y="125"/>
                      <a:pt x="110" y="125"/>
                      <a:pt x="110" y="125"/>
                    </a:cubicBezTo>
                    <a:cubicBezTo>
                      <a:pt x="110" y="125"/>
                      <a:pt x="110" y="125"/>
                      <a:pt x="110" y="125"/>
                    </a:cubicBezTo>
                    <a:cubicBezTo>
                      <a:pt x="110" y="124"/>
                      <a:pt x="110" y="124"/>
                      <a:pt x="110" y="124"/>
                    </a:cubicBezTo>
                    <a:cubicBezTo>
                      <a:pt x="110" y="124"/>
                      <a:pt x="110" y="124"/>
                      <a:pt x="110" y="124"/>
                    </a:cubicBezTo>
                    <a:cubicBezTo>
                      <a:pt x="110" y="124"/>
                      <a:pt x="110" y="124"/>
                      <a:pt x="110" y="124"/>
                    </a:cubicBezTo>
                    <a:cubicBezTo>
                      <a:pt x="110" y="124"/>
                      <a:pt x="110" y="124"/>
                      <a:pt x="110" y="124"/>
                    </a:cubicBezTo>
                    <a:cubicBezTo>
                      <a:pt x="110" y="124"/>
                      <a:pt x="110" y="124"/>
                      <a:pt x="110" y="124"/>
                    </a:cubicBezTo>
                    <a:cubicBezTo>
                      <a:pt x="110" y="124"/>
                      <a:pt x="110" y="124"/>
                      <a:pt x="110" y="124"/>
                    </a:cubicBezTo>
                    <a:cubicBezTo>
                      <a:pt x="110" y="124"/>
                      <a:pt x="110" y="124"/>
                      <a:pt x="110" y="124"/>
                    </a:cubicBezTo>
                    <a:cubicBezTo>
                      <a:pt x="110" y="124"/>
                      <a:pt x="110" y="124"/>
                      <a:pt x="110" y="124"/>
                    </a:cubicBezTo>
                    <a:cubicBezTo>
                      <a:pt x="110" y="124"/>
                      <a:pt x="110" y="124"/>
                      <a:pt x="110" y="124"/>
                    </a:cubicBezTo>
                    <a:cubicBezTo>
                      <a:pt x="110" y="124"/>
                      <a:pt x="110" y="124"/>
                      <a:pt x="110" y="124"/>
                    </a:cubicBezTo>
                    <a:cubicBezTo>
                      <a:pt x="110" y="124"/>
                      <a:pt x="110" y="124"/>
                      <a:pt x="110" y="124"/>
                    </a:cubicBezTo>
                    <a:cubicBezTo>
                      <a:pt x="110" y="124"/>
                      <a:pt x="110" y="124"/>
                      <a:pt x="110" y="124"/>
                    </a:cubicBezTo>
                    <a:cubicBezTo>
                      <a:pt x="110" y="124"/>
                      <a:pt x="110" y="124"/>
                      <a:pt x="110" y="124"/>
                    </a:cubicBezTo>
                    <a:cubicBezTo>
                      <a:pt x="110" y="124"/>
                      <a:pt x="110" y="124"/>
                      <a:pt x="110" y="124"/>
                    </a:cubicBezTo>
                    <a:cubicBezTo>
                      <a:pt x="110" y="123"/>
                      <a:pt x="110" y="123"/>
                      <a:pt x="110" y="123"/>
                    </a:cubicBezTo>
                    <a:cubicBezTo>
                      <a:pt x="110" y="123"/>
                      <a:pt x="110" y="123"/>
                      <a:pt x="110" y="123"/>
                    </a:cubicBezTo>
                    <a:cubicBezTo>
                      <a:pt x="110" y="123"/>
                      <a:pt x="110" y="123"/>
                      <a:pt x="110" y="123"/>
                    </a:cubicBezTo>
                    <a:cubicBezTo>
                      <a:pt x="110" y="123"/>
                      <a:pt x="110" y="123"/>
                      <a:pt x="110" y="123"/>
                    </a:cubicBezTo>
                    <a:cubicBezTo>
                      <a:pt x="110" y="123"/>
                      <a:pt x="110" y="123"/>
                      <a:pt x="110" y="123"/>
                    </a:cubicBezTo>
                    <a:cubicBezTo>
                      <a:pt x="109" y="123"/>
                      <a:pt x="109" y="123"/>
                      <a:pt x="109" y="123"/>
                    </a:cubicBezTo>
                    <a:cubicBezTo>
                      <a:pt x="109" y="123"/>
                      <a:pt x="109" y="123"/>
                      <a:pt x="109" y="123"/>
                    </a:cubicBezTo>
                    <a:cubicBezTo>
                      <a:pt x="109" y="123"/>
                      <a:pt x="109" y="123"/>
                      <a:pt x="109" y="123"/>
                    </a:cubicBezTo>
                    <a:cubicBezTo>
                      <a:pt x="109" y="122"/>
                      <a:pt x="109" y="122"/>
                      <a:pt x="109" y="122"/>
                    </a:cubicBezTo>
                    <a:cubicBezTo>
                      <a:pt x="109" y="122"/>
                      <a:pt x="109" y="122"/>
                      <a:pt x="109" y="122"/>
                    </a:cubicBezTo>
                    <a:cubicBezTo>
                      <a:pt x="109" y="122"/>
                      <a:pt x="109" y="122"/>
                      <a:pt x="109" y="122"/>
                    </a:cubicBezTo>
                    <a:cubicBezTo>
                      <a:pt x="109" y="122"/>
                      <a:pt x="109" y="122"/>
                      <a:pt x="109" y="122"/>
                    </a:cubicBezTo>
                    <a:cubicBezTo>
                      <a:pt x="109" y="122"/>
                      <a:pt x="109" y="122"/>
                      <a:pt x="109" y="122"/>
                    </a:cubicBezTo>
                    <a:cubicBezTo>
                      <a:pt x="109" y="122"/>
                      <a:pt x="109" y="122"/>
                      <a:pt x="109" y="122"/>
                    </a:cubicBezTo>
                    <a:cubicBezTo>
                      <a:pt x="109" y="121"/>
                      <a:pt x="109" y="121"/>
                      <a:pt x="109" y="121"/>
                    </a:cubicBezTo>
                    <a:cubicBezTo>
                      <a:pt x="109" y="121"/>
                      <a:pt x="109" y="121"/>
                      <a:pt x="109" y="121"/>
                    </a:cubicBezTo>
                    <a:cubicBezTo>
                      <a:pt x="109" y="121"/>
                      <a:pt x="109" y="121"/>
                      <a:pt x="109" y="121"/>
                    </a:cubicBezTo>
                    <a:cubicBezTo>
                      <a:pt x="109" y="121"/>
                      <a:pt x="109" y="121"/>
                      <a:pt x="109" y="121"/>
                    </a:cubicBezTo>
                    <a:cubicBezTo>
                      <a:pt x="109" y="121"/>
                      <a:pt x="109" y="121"/>
                      <a:pt x="109" y="121"/>
                    </a:cubicBezTo>
                    <a:cubicBezTo>
                      <a:pt x="109" y="121"/>
                      <a:pt x="109" y="121"/>
                      <a:pt x="109" y="121"/>
                    </a:cubicBezTo>
                    <a:cubicBezTo>
                      <a:pt x="109" y="120"/>
                      <a:pt x="109" y="120"/>
                      <a:pt x="109" y="120"/>
                    </a:cubicBezTo>
                    <a:cubicBezTo>
                      <a:pt x="109" y="120"/>
                      <a:pt x="109" y="120"/>
                      <a:pt x="109" y="120"/>
                    </a:cubicBezTo>
                    <a:cubicBezTo>
                      <a:pt x="109" y="120"/>
                      <a:pt x="109" y="120"/>
                      <a:pt x="109" y="120"/>
                    </a:cubicBezTo>
                    <a:cubicBezTo>
                      <a:pt x="109" y="120"/>
                      <a:pt x="109" y="120"/>
                      <a:pt x="109" y="120"/>
                    </a:cubicBezTo>
                    <a:cubicBezTo>
                      <a:pt x="109" y="120"/>
                      <a:pt x="109" y="120"/>
                      <a:pt x="109" y="120"/>
                    </a:cubicBezTo>
                    <a:cubicBezTo>
                      <a:pt x="109" y="120"/>
                      <a:pt x="109" y="120"/>
                      <a:pt x="109" y="120"/>
                    </a:cubicBezTo>
                    <a:cubicBezTo>
                      <a:pt x="109" y="120"/>
                      <a:pt x="109" y="120"/>
                      <a:pt x="109" y="120"/>
                    </a:cubicBezTo>
                    <a:cubicBezTo>
                      <a:pt x="109" y="119"/>
                      <a:pt x="109" y="119"/>
                      <a:pt x="109" y="119"/>
                    </a:cubicBezTo>
                    <a:cubicBezTo>
                      <a:pt x="109" y="119"/>
                      <a:pt x="109" y="119"/>
                      <a:pt x="109" y="119"/>
                    </a:cubicBezTo>
                    <a:cubicBezTo>
                      <a:pt x="109" y="119"/>
                      <a:pt x="109" y="119"/>
                      <a:pt x="109" y="119"/>
                    </a:cubicBezTo>
                    <a:cubicBezTo>
                      <a:pt x="109" y="119"/>
                      <a:pt x="109" y="119"/>
                      <a:pt x="109" y="119"/>
                    </a:cubicBezTo>
                    <a:cubicBezTo>
                      <a:pt x="109" y="119"/>
                      <a:pt x="109" y="119"/>
                      <a:pt x="109" y="119"/>
                    </a:cubicBezTo>
                    <a:cubicBezTo>
                      <a:pt x="109" y="119"/>
                      <a:pt x="109" y="119"/>
                      <a:pt x="109" y="119"/>
                    </a:cubicBezTo>
                    <a:cubicBezTo>
                      <a:pt x="109" y="119"/>
                      <a:pt x="109" y="119"/>
                      <a:pt x="109" y="119"/>
                    </a:cubicBezTo>
                    <a:cubicBezTo>
                      <a:pt x="108" y="119"/>
                      <a:pt x="108" y="119"/>
                      <a:pt x="108" y="119"/>
                    </a:cubicBezTo>
                    <a:cubicBezTo>
                      <a:pt x="108" y="118"/>
                      <a:pt x="108" y="118"/>
                      <a:pt x="108" y="118"/>
                    </a:cubicBezTo>
                    <a:cubicBezTo>
                      <a:pt x="108" y="118"/>
                      <a:pt x="108" y="118"/>
                      <a:pt x="108" y="118"/>
                    </a:cubicBezTo>
                    <a:cubicBezTo>
                      <a:pt x="108" y="118"/>
                      <a:pt x="108" y="118"/>
                      <a:pt x="108" y="118"/>
                    </a:cubicBezTo>
                    <a:cubicBezTo>
                      <a:pt x="108" y="118"/>
                      <a:pt x="108" y="118"/>
                      <a:pt x="108" y="118"/>
                    </a:cubicBezTo>
                    <a:cubicBezTo>
                      <a:pt x="108" y="118"/>
                      <a:pt x="108" y="118"/>
                      <a:pt x="108" y="118"/>
                    </a:cubicBezTo>
                    <a:cubicBezTo>
                      <a:pt x="108" y="118"/>
                      <a:pt x="108" y="118"/>
                      <a:pt x="108" y="118"/>
                    </a:cubicBezTo>
                    <a:cubicBezTo>
                      <a:pt x="108" y="118"/>
                      <a:pt x="108" y="118"/>
                      <a:pt x="108" y="118"/>
                    </a:cubicBezTo>
                    <a:cubicBezTo>
                      <a:pt x="108" y="118"/>
                      <a:pt x="108" y="118"/>
                      <a:pt x="108" y="118"/>
                    </a:cubicBezTo>
                    <a:cubicBezTo>
                      <a:pt x="108" y="117"/>
                      <a:pt x="108" y="117"/>
                      <a:pt x="108" y="117"/>
                    </a:cubicBezTo>
                    <a:cubicBezTo>
                      <a:pt x="109" y="117"/>
                      <a:pt x="109" y="117"/>
                      <a:pt x="109" y="117"/>
                    </a:cubicBezTo>
                    <a:cubicBezTo>
                      <a:pt x="109" y="117"/>
                      <a:pt x="109" y="117"/>
                      <a:pt x="109" y="117"/>
                    </a:cubicBezTo>
                    <a:cubicBezTo>
                      <a:pt x="109" y="117"/>
                      <a:pt x="109" y="117"/>
                      <a:pt x="109" y="117"/>
                    </a:cubicBezTo>
                    <a:cubicBezTo>
                      <a:pt x="109" y="117"/>
                      <a:pt x="109" y="117"/>
                      <a:pt x="109" y="117"/>
                    </a:cubicBezTo>
                    <a:cubicBezTo>
                      <a:pt x="109" y="117"/>
                      <a:pt x="109" y="117"/>
                      <a:pt x="109" y="117"/>
                    </a:cubicBezTo>
                    <a:cubicBezTo>
                      <a:pt x="109" y="117"/>
                      <a:pt x="109" y="117"/>
                      <a:pt x="109" y="117"/>
                    </a:cubicBezTo>
                    <a:cubicBezTo>
                      <a:pt x="109" y="117"/>
                      <a:pt x="109" y="117"/>
                      <a:pt x="109" y="117"/>
                    </a:cubicBezTo>
                    <a:cubicBezTo>
                      <a:pt x="109" y="117"/>
                      <a:pt x="109" y="117"/>
                      <a:pt x="109" y="117"/>
                    </a:cubicBezTo>
                    <a:cubicBezTo>
                      <a:pt x="110" y="117"/>
                      <a:pt x="110" y="117"/>
                      <a:pt x="110" y="117"/>
                    </a:cubicBezTo>
                    <a:cubicBezTo>
                      <a:pt x="110" y="116"/>
                      <a:pt x="110" y="116"/>
                      <a:pt x="110" y="116"/>
                    </a:cubicBezTo>
                    <a:cubicBezTo>
                      <a:pt x="110" y="116"/>
                      <a:pt x="110" y="116"/>
                      <a:pt x="110" y="116"/>
                    </a:cubicBezTo>
                    <a:cubicBezTo>
                      <a:pt x="110" y="116"/>
                      <a:pt x="110" y="116"/>
                      <a:pt x="110" y="116"/>
                    </a:cubicBezTo>
                    <a:cubicBezTo>
                      <a:pt x="110" y="115"/>
                      <a:pt x="110" y="115"/>
                      <a:pt x="110" y="115"/>
                    </a:cubicBezTo>
                    <a:cubicBezTo>
                      <a:pt x="110" y="115"/>
                      <a:pt x="110" y="115"/>
                      <a:pt x="110" y="115"/>
                    </a:cubicBezTo>
                    <a:cubicBezTo>
                      <a:pt x="110" y="115"/>
                      <a:pt x="110" y="115"/>
                      <a:pt x="110" y="115"/>
                    </a:cubicBezTo>
                    <a:cubicBezTo>
                      <a:pt x="110" y="115"/>
                      <a:pt x="110" y="115"/>
                      <a:pt x="110" y="115"/>
                    </a:cubicBezTo>
                    <a:cubicBezTo>
                      <a:pt x="109" y="115"/>
                      <a:pt x="109" y="115"/>
                      <a:pt x="109" y="115"/>
                    </a:cubicBezTo>
                    <a:cubicBezTo>
                      <a:pt x="109" y="115"/>
                      <a:pt x="109" y="115"/>
                      <a:pt x="109" y="115"/>
                    </a:cubicBezTo>
                    <a:cubicBezTo>
                      <a:pt x="109" y="114"/>
                      <a:pt x="109" y="114"/>
                      <a:pt x="109" y="114"/>
                    </a:cubicBezTo>
                    <a:cubicBezTo>
                      <a:pt x="109" y="114"/>
                      <a:pt x="109" y="114"/>
                      <a:pt x="109" y="114"/>
                    </a:cubicBezTo>
                    <a:cubicBezTo>
                      <a:pt x="109" y="114"/>
                      <a:pt x="109" y="114"/>
                      <a:pt x="109" y="114"/>
                    </a:cubicBezTo>
                    <a:cubicBezTo>
                      <a:pt x="109" y="115"/>
                      <a:pt x="109" y="115"/>
                      <a:pt x="109" y="115"/>
                    </a:cubicBezTo>
                    <a:cubicBezTo>
                      <a:pt x="109" y="115"/>
                      <a:pt x="109" y="115"/>
                      <a:pt x="109" y="115"/>
                    </a:cubicBezTo>
                    <a:cubicBezTo>
                      <a:pt x="109" y="115"/>
                      <a:pt x="109" y="115"/>
                      <a:pt x="109" y="115"/>
                    </a:cubicBezTo>
                    <a:cubicBezTo>
                      <a:pt x="109" y="115"/>
                      <a:pt x="109" y="115"/>
                      <a:pt x="109" y="115"/>
                    </a:cubicBezTo>
                    <a:cubicBezTo>
                      <a:pt x="109" y="115"/>
                      <a:pt x="109" y="115"/>
                      <a:pt x="109" y="115"/>
                    </a:cubicBezTo>
                    <a:cubicBezTo>
                      <a:pt x="109" y="115"/>
                      <a:pt x="109" y="115"/>
                      <a:pt x="109" y="115"/>
                    </a:cubicBezTo>
                    <a:cubicBezTo>
                      <a:pt x="109" y="115"/>
                      <a:pt x="109" y="115"/>
                      <a:pt x="109" y="115"/>
                    </a:cubicBezTo>
                    <a:cubicBezTo>
                      <a:pt x="109" y="115"/>
                      <a:pt x="109" y="115"/>
                      <a:pt x="109" y="115"/>
                    </a:cubicBezTo>
                    <a:cubicBezTo>
                      <a:pt x="108" y="115"/>
                      <a:pt x="108" y="115"/>
                      <a:pt x="108" y="115"/>
                    </a:cubicBezTo>
                    <a:cubicBezTo>
                      <a:pt x="108" y="115"/>
                      <a:pt x="108" y="115"/>
                      <a:pt x="108" y="115"/>
                    </a:cubicBezTo>
                    <a:cubicBezTo>
                      <a:pt x="108" y="115"/>
                      <a:pt x="108" y="115"/>
                      <a:pt x="108" y="115"/>
                    </a:cubicBezTo>
                    <a:cubicBezTo>
                      <a:pt x="108" y="115"/>
                      <a:pt x="108" y="115"/>
                      <a:pt x="108" y="115"/>
                    </a:cubicBezTo>
                    <a:cubicBezTo>
                      <a:pt x="108" y="115"/>
                      <a:pt x="108" y="115"/>
                      <a:pt x="108" y="115"/>
                    </a:cubicBezTo>
                    <a:cubicBezTo>
                      <a:pt x="108" y="115"/>
                      <a:pt x="108" y="115"/>
                      <a:pt x="108" y="115"/>
                    </a:cubicBezTo>
                    <a:cubicBezTo>
                      <a:pt x="108" y="116"/>
                      <a:pt x="108" y="116"/>
                      <a:pt x="108" y="116"/>
                    </a:cubicBezTo>
                    <a:cubicBezTo>
                      <a:pt x="108" y="116"/>
                      <a:pt x="108" y="116"/>
                      <a:pt x="108" y="116"/>
                    </a:cubicBezTo>
                    <a:cubicBezTo>
                      <a:pt x="107" y="116"/>
                      <a:pt x="107" y="116"/>
                      <a:pt x="107" y="116"/>
                    </a:cubicBezTo>
                    <a:cubicBezTo>
                      <a:pt x="107" y="116"/>
                      <a:pt x="107" y="116"/>
                      <a:pt x="107" y="116"/>
                    </a:cubicBezTo>
                    <a:cubicBezTo>
                      <a:pt x="106" y="116"/>
                      <a:pt x="106" y="116"/>
                      <a:pt x="106" y="116"/>
                    </a:cubicBezTo>
                    <a:cubicBezTo>
                      <a:pt x="106" y="116"/>
                      <a:pt x="106" y="116"/>
                      <a:pt x="106" y="116"/>
                    </a:cubicBezTo>
                    <a:cubicBezTo>
                      <a:pt x="106" y="116"/>
                      <a:pt x="106" y="116"/>
                      <a:pt x="106" y="116"/>
                    </a:cubicBezTo>
                    <a:cubicBezTo>
                      <a:pt x="106" y="116"/>
                      <a:pt x="106" y="116"/>
                      <a:pt x="106" y="116"/>
                    </a:cubicBezTo>
                    <a:cubicBezTo>
                      <a:pt x="106" y="116"/>
                      <a:pt x="106" y="116"/>
                      <a:pt x="106" y="116"/>
                    </a:cubicBezTo>
                    <a:cubicBezTo>
                      <a:pt x="105" y="116"/>
                      <a:pt x="105" y="116"/>
                      <a:pt x="105" y="116"/>
                    </a:cubicBezTo>
                    <a:cubicBezTo>
                      <a:pt x="105" y="116"/>
                      <a:pt x="105" y="116"/>
                      <a:pt x="105" y="116"/>
                    </a:cubicBezTo>
                    <a:cubicBezTo>
                      <a:pt x="105" y="116"/>
                      <a:pt x="105" y="116"/>
                      <a:pt x="105" y="116"/>
                    </a:cubicBezTo>
                    <a:cubicBezTo>
                      <a:pt x="105" y="116"/>
                      <a:pt x="105" y="116"/>
                      <a:pt x="105" y="116"/>
                    </a:cubicBezTo>
                    <a:cubicBezTo>
                      <a:pt x="105" y="116"/>
                      <a:pt x="105" y="116"/>
                      <a:pt x="105" y="116"/>
                    </a:cubicBezTo>
                    <a:cubicBezTo>
                      <a:pt x="105" y="116"/>
                      <a:pt x="105" y="116"/>
                      <a:pt x="105" y="116"/>
                    </a:cubicBezTo>
                    <a:cubicBezTo>
                      <a:pt x="105" y="116"/>
                      <a:pt x="105" y="116"/>
                      <a:pt x="105" y="116"/>
                    </a:cubicBezTo>
                    <a:cubicBezTo>
                      <a:pt x="105" y="116"/>
                      <a:pt x="105" y="116"/>
                      <a:pt x="105" y="116"/>
                    </a:cubicBezTo>
                    <a:cubicBezTo>
                      <a:pt x="105" y="116"/>
                      <a:pt x="105" y="116"/>
                      <a:pt x="105" y="116"/>
                    </a:cubicBezTo>
                    <a:cubicBezTo>
                      <a:pt x="105" y="116"/>
                      <a:pt x="105" y="116"/>
                      <a:pt x="105" y="116"/>
                    </a:cubicBezTo>
                    <a:cubicBezTo>
                      <a:pt x="104" y="116"/>
                      <a:pt x="104" y="116"/>
                      <a:pt x="104" y="116"/>
                    </a:cubicBezTo>
                    <a:cubicBezTo>
                      <a:pt x="105" y="116"/>
                      <a:pt x="105" y="116"/>
                      <a:pt x="105" y="116"/>
                    </a:cubicBezTo>
                    <a:cubicBezTo>
                      <a:pt x="104" y="116"/>
                      <a:pt x="104" y="116"/>
                      <a:pt x="104" y="116"/>
                    </a:cubicBezTo>
                    <a:cubicBezTo>
                      <a:pt x="104" y="117"/>
                      <a:pt x="104" y="117"/>
                      <a:pt x="104" y="117"/>
                    </a:cubicBezTo>
                    <a:cubicBezTo>
                      <a:pt x="104" y="117"/>
                      <a:pt x="104" y="117"/>
                      <a:pt x="104" y="117"/>
                    </a:cubicBezTo>
                    <a:cubicBezTo>
                      <a:pt x="104" y="117"/>
                      <a:pt x="104" y="117"/>
                      <a:pt x="104" y="117"/>
                    </a:cubicBezTo>
                    <a:cubicBezTo>
                      <a:pt x="104" y="117"/>
                      <a:pt x="104" y="117"/>
                      <a:pt x="104" y="117"/>
                    </a:cubicBezTo>
                    <a:cubicBezTo>
                      <a:pt x="104" y="118"/>
                      <a:pt x="104" y="118"/>
                      <a:pt x="104" y="118"/>
                    </a:cubicBezTo>
                    <a:cubicBezTo>
                      <a:pt x="104" y="118"/>
                      <a:pt x="104" y="118"/>
                      <a:pt x="104" y="118"/>
                    </a:cubicBezTo>
                    <a:cubicBezTo>
                      <a:pt x="104" y="118"/>
                      <a:pt x="104" y="118"/>
                      <a:pt x="104" y="118"/>
                    </a:cubicBezTo>
                    <a:cubicBezTo>
                      <a:pt x="104" y="118"/>
                      <a:pt x="104" y="118"/>
                      <a:pt x="104" y="118"/>
                    </a:cubicBezTo>
                    <a:cubicBezTo>
                      <a:pt x="104" y="118"/>
                      <a:pt x="104" y="118"/>
                      <a:pt x="104" y="118"/>
                    </a:cubicBezTo>
                    <a:cubicBezTo>
                      <a:pt x="104" y="118"/>
                      <a:pt x="104" y="118"/>
                      <a:pt x="104" y="118"/>
                    </a:cubicBezTo>
                    <a:cubicBezTo>
                      <a:pt x="104" y="118"/>
                      <a:pt x="104" y="118"/>
                      <a:pt x="104" y="118"/>
                    </a:cubicBezTo>
                    <a:cubicBezTo>
                      <a:pt x="104" y="119"/>
                      <a:pt x="104" y="119"/>
                      <a:pt x="104" y="119"/>
                    </a:cubicBezTo>
                    <a:cubicBezTo>
                      <a:pt x="104" y="119"/>
                      <a:pt x="104" y="119"/>
                      <a:pt x="104" y="119"/>
                    </a:cubicBezTo>
                    <a:cubicBezTo>
                      <a:pt x="104" y="119"/>
                      <a:pt x="104" y="119"/>
                      <a:pt x="104" y="119"/>
                    </a:cubicBezTo>
                    <a:cubicBezTo>
                      <a:pt x="103" y="118"/>
                      <a:pt x="103" y="118"/>
                      <a:pt x="103" y="118"/>
                    </a:cubicBezTo>
                    <a:cubicBezTo>
                      <a:pt x="103" y="118"/>
                      <a:pt x="103" y="118"/>
                      <a:pt x="103" y="118"/>
                    </a:cubicBezTo>
                    <a:cubicBezTo>
                      <a:pt x="103" y="118"/>
                      <a:pt x="103" y="118"/>
                      <a:pt x="103" y="118"/>
                    </a:cubicBezTo>
                    <a:cubicBezTo>
                      <a:pt x="103" y="118"/>
                      <a:pt x="103" y="118"/>
                      <a:pt x="103" y="118"/>
                    </a:cubicBezTo>
                    <a:cubicBezTo>
                      <a:pt x="103" y="119"/>
                      <a:pt x="103" y="119"/>
                      <a:pt x="103" y="119"/>
                    </a:cubicBezTo>
                    <a:cubicBezTo>
                      <a:pt x="103" y="118"/>
                      <a:pt x="103" y="118"/>
                      <a:pt x="103" y="118"/>
                    </a:cubicBezTo>
                    <a:cubicBezTo>
                      <a:pt x="103" y="118"/>
                      <a:pt x="103" y="118"/>
                      <a:pt x="103" y="118"/>
                    </a:cubicBezTo>
                    <a:cubicBezTo>
                      <a:pt x="103" y="118"/>
                      <a:pt x="103" y="118"/>
                      <a:pt x="103" y="118"/>
                    </a:cubicBezTo>
                    <a:cubicBezTo>
                      <a:pt x="103" y="118"/>
                      <a:pt x="103" y="118"/>
                      <a:pt x="103" y="118"/>
                    </a:cubicBezTo>
                    <a:cubicBezTo>
                      <a:pt x="103" y="118"/>
                      <a:pt x="103" y="118"/>
                      <a:pt x="103" y="118"/>
                    </a:cubicBezTo>
                    <a:cubicBezTo>
                      <a:pt x="103" y="119"/>
                      <a:pt x="103" y="119"/>
                      <a:pt x="103" y="119"/>
                    </a:cubicBezTo>
                    <a:cubicBezTo>
                      <a:pt x="103" y="119"/>
                      <a:pt x="103" y="119"/>
                      <a:pt x="103" y="119"/>
                    </a:cubicBezTo>
                    <a:cubicBezTo>
                      <a:pt x="103" y="119"/>
                      <a:pt x="103" y="119"/>
                      <a:pt x="103" y="119"/>
                    </a:cubicBezTo>
                    <a:cubicBezTo>
                      <a:pt x="103" y="119"/>
                      <a:pt x="103" y="119"/>
                      <a:pt x="103" y="119"/>
                    </a:cubicBezTo>
                    <a:cubicBezTo>
                      <a:pt x="103" y="119"/>
                      <a:pt x="103" y="119"/>
                      <a:pt x="103" y="119"/>
                    </a:cubicBezTo>
                    <a:cubicBezTo>
                      <a:pt x="103" y="119"/>
                      <a:pt x="103" y="119"/>
                      <a:pt x="103" y="119"/>
                    </a:cubicBezTo>
                    <a:cubicBezTo>
                      <a:pt x="102" y="119"/>
                      <a:pt x="102" y="119"/>
                      <a:pt x="102" y="119"/>
                    </a:cubicBezTo>
                    <a:cubicBezTo>
                      <a:pt x="102" y="119"/>
                      <a:pt x="102" y="119"/>
                      <a:pt x="102" y="119"/>
                    </a:cubicBezTo>
                    <a:cubicBezTo>
                      <a:pt x="102" y="119"/>
                      <a:pt x="102" y="119"/>
                      <a:pt x="102" y="119"/>
                    </a:cubicBezTo>
                    <a:cubicBezTo>
                      <a:pt x="102" y="119"/>
                      <a:pt x="102" y="119"/>
                      <a:pt x="102" y="119"/>
                    </a:cubicBezTo>
                    <a:cubicBezTo>
                      <a:pt x="102" y="119"/>
                      <a:pt x="102" y="119"/>
                      <a:pt x="102" y="119"/>
                    </a:cubicBezTo>
                    <a:cubicBezTo>
                      <a:pt x="102" y="119"/>
                      <a:pt x="102" y="119"/>
                      <a:pt x="102" y="119"/>
                    </a:cubicBezTo>
                    <a:cubicBezTo>
                      <a:pt x="102" y="119"/>
                      <a:pt x="102" y="119"/>
                      <a:pt x="102" y="119"/>
                    </a:cubicBezTo>
                    <a:cubicBezTo>
                      <a:pt x="102" y="119"/>
                      <a:pt x="102" y="119"/>
                      <a:pt x="102" y="119"/>
                    </a:cubicBezTo>
                    <a:cubicBezTo>
                      <a:pt x="102" y="119"/>
                      <a:pt x="102" y="119"/>
                      <a:pt x="102" y="119"/>
                    </a:cubicBezTo>
                    <a:cubicBezTo>
                      <a:pt x="102" y="120"/>
                      <a:pt x="102" y="120"/>
                      <a:pt x="102" y="120"/>
                    </a:cubicBezTo>
                    <a:cubicBezTo>
                      <a:pt x="102" y="119"/>
                      <a:pt x="102" y="119"/>
                      <a:pt x="102" y="119"/>
                    </a:cubicBezTo>
                    <a:cubicBezTo>
                      <a:pt x="101" y="119"/>
                      <a:pt x="101" y="119"/>
                      <a:pt x="101" y="119"/>
                    </a:cubicBezTo>
                    <a:cubicBezTo>
                      <a:pt x="101" y="120"/>
                      <a:pt x="101" y="120"/>
                      <a:pt x="101" y="120"/>
                    </a:cubicBezTo>
                    <a:cubicBezTo>
                      <a:pt x="101" y="120"/>
                      <a:pt x="101" y="120"/>
                      <a:pt x="101" y="120"/>
                    </a:cubicBezTo>
                    <a:cubicBezTo>
                      <a:pt x="101" y="120"/>
                      <a:pt x="101" y="120"/>
                      <a:pt x="101" y="120"/>
                    </a:cubicBezTo>
                    <a:cubicBezTo>
                      <a:pt x="101" y="120"/>
                      <a:pt x="101" y="120"/>
                      <a:pt x="101" y="120"/>
                    </a:cubicBezTo>
                    <a:cubicBezTo>
                      <a:pt x="101" y="120"/>
                      <a:pt x="101" y="120"/>
                      <a:pt x="101" y="120"/>
                    </a:cubicBezTo>
                    <a:cubicBezTo>
                      <a:pt x="101" y="120"/>
                      <a:pt x="101" y="120"/>
                      <a:pt x="101" y="120"/>
                    </a:cubicBezTo>
                    <a:cubicBezTo>
                      <a:pt x="101" y="120"/>
                      <a:pt x="101" y="120"/>
                      <a:pt x="101" y="120"/>
                    </a:cubicBezTo>
                    <a:cubicBezTo>
                      <a:pt x="101" y="120"/>
                      <a:pt x="101" y="120"/>
                      <a:pt x="101" y="120"/>
                    </a:cubicBezTo>
                    <a:cubicBezTo>
                      <a:pt x="101" y="119"/>
                      <a:pt x="101" y="119"/>
                      <a:pt x="101" y="119"/>
                    </a:cubicBezTo>
                    <a:cubicBezTo>
                      <a:pt x="101" y="119"/>
                      <a:pt x="101" y="119"/>
                      <a:pt x="101" y="119"/>
                    </a:cubicBezTo>
                    <a:cubicBezTo>
                      <a:pt x="101" y="119"/>
                      <a:pt x="101" y="119"/>
                      <a:pt x="101" y="119"/>
                    </a:cubicBezTo>
                    <a:cubicBezTo>
                      <a:pt x="101" y="119"/>
                      <a:pt x="101" y="119"/>
                      <a:pt x="101" y="119"/>
                    </a:cubicBezTo>
                    <a:cubicBezTo>
                      <a:pt x="101" y="119"/>
                      <a:pt x="101" y="119"/>
                      <a:pt x="101" y="119"/>
                    </a:cubicBezTo>
                    <a:cubicBezTo>
                      <a:pt x="100" y="119"/>
                      <a:pt x="100" y="119"/>
                      <a:pt x="100" y="119"/>
                    </a:cubicBezTo>
                    <a:cubicBezTo>
                      <a:pt x="100" y="118"/>
                      <a:pt x="100" y="118"/>
                      <a:pt x="100" y="118"/>
                    </a:cubicBezTo>
                    <a:cubicBezTo>
                      <a:pt x="99" y="118"/>
                      <a:pt x="99" y="118"/>
                      <a:pt x="99" y="118"/>
                    </a:cubicBezTo>
                    <a:cubicBezTo>
                      <a:pt x="99" y="118"/>
                      <a:pt x="99" y="118"/>
                      <a:pt x="99" y="118"/>
                    </a:cubicBezTo>
                    <a:cubicBezTo>
                      <a:pt x="99" y="118"/>
                      <a:pt x="99" y="118"/>
                      <a:pt x="99" y="118"/>
                    </a:cubicBezTo>
                    <a:cubicBezTo>
                      <a:pt x="99" y="118"/>
                      <a:pt x="99" y="118"/>
                      <a:pt x="99" y="118"/>
                    </a:cubicBezTo>
                    <a:cubicBezTo>
                      <a:pt x="99" y="118"/>
                      <a:pt x="99" y="118"/>
                      <a:pt x="99" y="118"/>
                    </a:cubicBezTo>
                    <a:cubicBezTo>
                      <a:pt x="99" y="118"/>
                      <a:pt x="99" y="118"/>
                      <a:pt x="99" y="118"/>
                    </a:cubicBezTo>
                    <a:cubicBezTo>
                      <a:pt x="99" y="117"/>
                      <a:pt x="99" y="117"/>
                      <a:pt x="99" y="117"/>
                    </a:cubicBezTo>
                    <a:cubicBezTo>
                      <a:pt x="99" y="117"/>
                      <a:pt x="99" y="117"/>
                      <a:pt x="99" y="117"/>
                    </a:cubicBezTo>
                    <a:cubicBezTo>
                      <a:pt x="99" y="117"/>
                      <a:pt x="99" y="117"/>
                      <a:pt x="99" y="117"/>
                    </a:cubicBezTo>
                    <a:cubicBezTo>
                      <a:pt x="99" y="117"/>
                      <a:pt x="99" y="117"/>
                      <a:pt x="99" y="117"/>
                    </a:cubicBezTo>
                    <a:cubicBezTo>
                      <a:pt x="99" y="117"/>
                      <a:pt x="99" y="117"/>
                      <a:pt x="99" y="117"/>
                    </a:cubicBezTo>
                    <a:cubicBezTo>
                      <a:pt x="100" y="117"/>
                      <a:pt x="100" y="117"/>
                      <a:pt x="100" y="117"/>
                    </a:cubicBezTo>
                    <a:cubicBezTo>
                      <a:pt x="99" y="116"/>
                      <a:pt x="99" y="116"/>
                      <a:pt x="99" y="116"/>
                    </a:cubicBezTo>
                    <a:cubicBezTo>
                      <a:pt x="99" y="116"/>
                      <a:pt x="99" y="116"/>
                      <a:pt x="99" y="116"/>
                    </a:cubicBezTo>
                    <a:cubicBezTo>
                      <a:pt x="99" y="116"/>
                      <a:pt x="99" y="116"/>
                      <a:pt x="99" y="116"/>
                    </a:cubicBezTo>
                    <a:cubicBezTo>
                      <a:pt x="99" y="116"/>
                      <a:pt x="99" y="116"/>
                      <a:pt x="99" y="116"/>
                    </a:cubicBezTo>
                    <a:cubicBezTo>
                      <a:pt x="99" y="116"/>
                      <a:pt x="99" y="116"/>
                      <a:pt x="99" y="116"/>
                    </a:cubicBezTo>
                    <a:cubicBezTo>
                      <a:pt x="99" y="116"/>
                      <a:pt x="99" y="116"/>
                      <a:pt x="99" y="116"/>
                    </a:cubicBezTo>
                    <a:cubicBezTo>
                      <a:pt x="99" y="116"/>
                      <a:pt x="99" y="116"/>
                      <a:pt x="99" y="116"/>
                    </a:cubicBezTo>
                    <a:cubicBezTo>
                      <a:pt x="99" y="116"/>
                      <a:pt x="99" y="116"/>
                      <a:pt x="99" y="116"/>
                    </a:cubicBezTo>
                    <a:cubicBezTo>
                      <a:pt x="99" y="116"/>
                      <a:pt x="99" y="116"/>
                      <a:pt x="99" y="116"/>
                    </a:cubicBezTo>
                    <a:cubicBezTo>
                      <a:pt x="99" y="116"/>
                      <a:pt x="99" y="116"/>
                      <a:pt x="99" y="116"/>
                    </a:cubicBezTo>
                    <a:cubicBezTo>
                      <a:pt x="99" y="116"/>
                      <a:pt x="99" y="116"/>
                      <a:pt x="99" y="116"/>
                    </a:cubicBezTo>
                    <a:cubicBezTo>
                      <a:pt x="99" y="116"/>
                      <a:pt x="99" y="116"/>
                      <a:pt x="99" y="116"/>
                    </a:cubicBezTo>
                    <a:cubicBezTo>
                      <a:pt x="99" y="115"/>
                      <a:pt x="99" y="115"/>
                      <a:pt x="99" y="115"/>
                    </a:cubicBezTo>
                    <a:cubicBezTo>
                      <a:pt x="99" y="115"/>
                      <a:pt x="99" y="115"/>
                      <a:pt x="99" y="115"/>
                    </a:cubicBezTo>
                    <a:cubicBezTo>
                      <a:pt x="99" y="115"/>
                      <a:pt x="99" y="115"/>
                      <a:pt x="99" y="115"/>
                    </a:cubicBezTo>
                    <a:cubicBezTo>
                      <a:pt x="99" y="115"/>
                      <a:pt x="99" y="115"/>
                      <a:pt x="99" y="115"/>
                    </a:cubicBezTo>
                    <a:cubicBezTo>
                      <a:pt x="99" y="115"/>
                      <a:pt x="99" y="115"/>
                      <a:pt x="99" y="115"/>
                    </a:cubicBezTo>
                    <a:cubicBezTo>
                      <a:pt x="99" y="115"/>
                      <a:pt x="99" y="115"/>
                      <a:pt x="99" y="115"/>
                    </a:cubicBezTo>
                    <a:cubicBezTo>
                      <a:pt x="99" y="115"/>
                      <a:pt x="99" y="115"/>
                      <a:pt x="99" y="115"/>
                    </a:cubicBezTo>
                    <a:cubicBezTo>
                      <a:pt x="99" y="115"/>
                      <a:pt x="99" y="115"/>
                      <a:pt x="99" y="115"/>
                    </a:cubicBezTo>
                    <a:cubicBezTo>
                      <a:pt x="99" y="115"/>
                      <a:pt x="99" y="115"/>
                      <a:pt x="99" y="115"/>
                    </a:cubicBezTo>
                    <a:cubicBezTo>
                      <a:pt x="99" y="115"/>
                      <a:pt x="99" y="115"/>
                      <a:pt x="99" y="115"/>
                    </a:cubicBezTo>
                    <a:cubicBezTo>
                      <a:pt x="99" y="115"/>
                      <a:pt x="99" y="115"/>
                      <a:pt x="99" y="115"/>
                    </a:cubicBezTo>
                    <a:cubicBezTo>
                      <a:pt x="99" y="115"/>
                      <a:pt x="99" y="115"/>
                      <a:pt x="99" y="115"/>
                    </a:cubicBezTo>
                    <a:cubicBezTo>
                      <a:pt x="100" y="115"/>
                      <a:pt x="100" y="115"/>
                      <a:pt x="100" y="115"/>
                    </a:cubicBezTo>
                    <a:cubicBezTo>
                      <a:pt x="100" y="115"/>
                      <a:pt x="100" y="115"/>
                      <a:pt x="100" y="115"/>
                    </a:cubicBezTo>
                    <a:cubicBezTo>
                      <a:pt x="100" y="115"/>
                      <a:pt x="100" y="115"/>
                      <a:pt x="100" y="115"/>
                    </a:cubicBezTo>
                    <a:cubicBezTo>
                      <a:pt x="100" y="115"/>
                      <a:pt x="100" y="115"/>
                      <a:pt x="100" y="115"/>
                    </a:cubicBezTo>
                    <a:cubicBezTo>
                      <a:pt x="100" y="115"/>
                      <a:pt x="100" y="115"/>
                      <a:pt x="100" y="115"/>
                    </a:cubicBezTo>
                    <a:cubicBezTo>
                      <a:pt x="100" y="115"/>
                      <a:pt x="100" y="115"/>
                      <a:pt x="100" y="115"/>
                    </a:cubicBezTo>
                    <a:cubicBezTo>
                      <a:pt x="100" y="114"/>
                      <a:pt x="100" y="114"/>
                      <a:pt x="100" y="114"/>
                    </a:cubicBezTo>
                    <a:cubicBezTo>
                      <a:pt x="100" y="114"/>
                      <a:pt x="100" y="114"/>
                      <a:pt x="100" y="114"/>
                    </a:cubicBezTo>
                    <a:cubicBezTo>
                      <a:pt x="100" y="114"/>
                      <a:pt x="100" y="114"/>
                      <a:pt x="100" y="114"/>
                    </a:cubicBezTo>
                    <a:cubicBezTo>
                      <a:pt x="100" y="114"/>
                      <a:pt x="100" y="114"/>
                      <a:pt x="100" y="114"/>
                    </a:cubicBezTo>
                    <a:cubicBezTo>
                      <a:pt x="100" y="114"/>
                      <a:pt x="100" y="114"/>
                      <a:pt x="100" y="114"/>
                    </a:cubicBezTo>
                    <a:cubicBezTo>
                      <a:pt x="100" y="114"/>
                      <a:pt x="100" y="114"/>
                      <a:pt x="100" y="114"/>
                    </a:cubicBezTo>
                    <a:cubicBezTo>
                      <a:pt x="100" y="114"/>
                      <a:pt x="100" y="114"/>
                      <a:pt x="100" y="114"/>
                    </a:cubicBezTo>
                    <a:cubicBezTo>
                      <a:pt x="100" y="113"/>
                      <a:pt x="100" y="113"/>
                      <a:pt x="100" y="113"/>
                    </a:cubicBezTo>
                    <a:cubicBezTo>
                      <a:pt x="100" y="113"/>
                      <a:pt x="100" y="113"/>
                      <a:pt x="100" y="113"/>
                    </a:cubicBezTo>
                    <a:cubicBezTo>
                      <a:pt x="100" y="113"/>
                      <a:pt x="100" y="113"/>
                      <a:pt x="100" y="113"/>
                    </a:cubicBezTo>
                    <a:cubicBezTo>
                      <a:pt x="100" y="113"/>
                      <a:pt x="100" y="113"/>
                      <a:pt x="100" y="113"/>
                    </a:cubicBezTo>
                    <a:cubicBezTo>
                      <a:pt x="100" y="113"/>
                      <a:pt x="100" y="113"/>
                      <a:pt x="100" y="113"/>
                    </a:cubicBezTo>
                    <a:cubicBezTo>
                      <a:pt x="100" y="113"/>
                      <a:pt x="100" y="113"/>
                      <a:pt x="100" y="113"/>
                    </a:cubicBezTo>
                    <a:cubicBezTo>
                      <a:pt x="100" y="113"/>
                      <a:pt x="100" y="113"/>
                      <a:pt x="100" y="113"/>
                    </a:cubicBezTo>
                    <a:cubicBezTo>
                      <a:pt x="100" y="113"/>
                      <a:pt x="100" y="113"/>
                      <a:pt x="100" y="113"/>
                    </a:cubicBezTo>
                    <a:cubicBezTo>
                      <a:pt x="100" y="113"/>
                      <a:pt x="100" y="113"/>
                      <a:pt x="100" y="113"/>
                    </a:cubicBezTo>
                    <a:cubicBezTo>
                      <a:pt x="100" y="113"/>
                      <a:pt x="100" y="113"/>
                      <a:pt x="100" y="113"/>
                    </a:cubicBezTo>
                    <a:cubicBezTo>
                      <a:pt x="100" y="113"/>
                      <a:pt x="100" y="113"/>
                      <a:pt x="100" y="113"/>
                    </a:cubicBezTo>
                    <a:cubicBezTo>
                      <a:pt x="100" y="113"/>
                      <a:pt x="100" y="113"/>
                      <a:pt x="100" y="113"/>
                    </a:cubicBezTo>
                    <a:cubicBezTo>
                      <a:pt x="100" y="113"/>
                      <a:pt x="100" y="113"/>
                      <a:pt x="100" y="113"/>
                    </a:cubicBezTo>
                    <a:cubicBezTo>
                      <a:pt x="100" y="113"/>
                      <a:pt x="100" y="113"/>
                      <a:pt x="100" y="113"/>
                    </a:cubicBezTo>
                    <a:cubicBezTo>
                      <a:pt x="100" y="113"/>
                      <a:pt x="100" y="113"/>
                      <a:pt x="100" y="113"/>
                    </a:cubicBezTo>
                    <a:cubicBezTo>
                      <a:pt x="100" y="113"/>
                      <a:pt x="100" y="113"/>
                      <a:pt x="100" y="113"/>
                    </a:cubicBezTo>
                    <a:cubicBezTo>
                      <a:pt x="99" y="113"/>
                      <a:pt x="99" y="113"/>
                      <a:pt x="99" y="113"/>
                    </a:cubicBezTo>
                    <a:cubicBezTo>
                      <a:pt x="99" y="113"/>
                      <a:pt x="99" y="113"/>
                      <a:pt x="99" y="113"/>
                    </a:cubicBezTo>
                    <a:cubicBezTo>
                      <a:pt x="99" y="113"/>
                      <a:pt x="99" y="113"/>
                      <a:pt x="99" y="113"/>
                    </a:cubicBezTo>
                    <a:cubicBezTo>
                      <a:pt x="99" y="113"/>
                      <a:pt x="99" y="113"/>
                      <a:pt x="99" y="113"/>
                    </a:cubicBezTo>
                    <a:cubicBezTo>
                      <a:pt x="99" y="113"/>
                      <a:pt x="99" y="113"/>
                      <a:pt x="99" y="113"/>
                    </a:cubicBezTo>
                    <a:cubicBezTo>
                      <a:pt x="99" y="113"/>
                      <a:pt x="99" y="113"/>
                      <a:pt x="99" y="113"/>
                    </a:cubicBezTo>
                    <a:cubicBezTo>
                      <a:pt x="99" y="113"/>
                      <a:pt x="99" y="113"/>
                      <a:pt x="99" y="113"/>
                    </a:cubicBezTo>
                    <a:cubicBezTo>
                      <a:pt x="98" y="113"/>
                      <a:pt x="98" y="113"/>
                      <a:pt x="98" y="113"/>
                    </a:cubicBezTo>
                    <a:cubicBezTo>
                      <a:pt x="98" y="113"/>
                      <a:pt x="98" y="113"/>
                      <a:pt x="98" y="113"/>
                    </a:cubicBezTo>
                    <a:cubicBezTo>
                      <a:pt x="98" y="113"/>
                      <a:pt x="98" y="113"/>
                      <a:pt x="98" y="113"/>
                    </a:cubicBezTo>
                    <a:cubicBezTo>
                      <a:pt x="98" y="113"/>
                      <a:pt x="98" y="113"/>
                      <a:pt x="98" y="113"/>
                    </a:cubicBezTo>
                    <a:cubicBezTo>
                      <a:pt x="98" y="113"/>
                      <a:pt x="98" y="113"/>
                      <a:pt x="98" y="113"/>
                    </a:cubicBezTo>
                    <a:cubicBezTo>
                      <a:pt x="98" y="113"/>
                      <a:pt x="98" y="113"/>
                      <a:pt x="98" y="113"/>
                    </a:cubicBezTo>
                    <a:cubicBezTo>
                      <a:pt x="98" y="113"/>
                      <a:pt x="98" y="113"/>
                      <a:pt x="98" y="113"/>
                    </a:cubicBezTo>
                    <a:cubicBezTo>
                      <a:pt x="97" y="113"/>
                      <a:pt x="97" y="113"/>
                      <a:pt x="97" y="113"/>
                    </a:cubicBezTo>
                    <a:cubicBezTo>
                      <a:pt x="98" y="113"/>
                      <a:pt x="98" y="113"/>
                      <a:pt x="98" y="113"/>
                    </a:cubicBezTo>
                    <a:cubicBezTo>
                      <a:pt x="98" y="113"/>
                      <a:pt x="98" y="113"/>
                      <a:pt x="98" y="113"/>
                    </a:cubicBezTo>
                    <a:cubicBezTo>
                      <a:pt x="98" y="113"/>
                      <a:pt x="98" y="113"/>
                      <a:pt x="98" y="113"/>
                    </a:cubicBezTo>
                    <a:cubicBezTo>
                      <a:pt x="98" y="112"/>
                      <a:pt x="98" y="112"/>
                      <a:pt x="98" y="112"/>
                    </a:cubicBezTo>
                    <a:cubicBezTo>
                      <a:pt x="98" y="112"/>
                      <a:pt x="98" y="112"/>
                      <a:pt x="98" y="112"/>
                    </a:cubicBezTo>
                    <a:cubicBezTo>
                      <a:pt x="98" y="112"/>
                      <a:pt x="98" y="112"/>
                      <a:pt x="98" y="112"/>
                    </a:cubicBezTo>
                    <a:cubicBezTo>
                      <a:pt x="98" y="112"/>
                      <a:pt x="98" y="112"/>
                      <a:pt x="98" y="112"/>
                    </a:cubicBezTo>
                    <a:cubicBezTo>
                      <a:pt x="98" y="112"/>
                      <a:pt x="98" y="112"/>
                      <a:pt x="98" y="112"/>
                    </a:cubicBezTo>
                    <a:cubicBezTo>
                      <a:pt x="98" y="112"/>
                      <a:pt x="98" y="112"/>
                      <a:pt x="98" y="112"/>
                    </a:cubicBezTo>
                    <a:cubicBezTo>
                      <a:pt x="98" y="112"/>
                      <a:pt x="98" y="112"/>
                      <a:pt x="98" y="112"/>
                    </a:cubicBezTo>
                    <a:cubicBezTo>
                      <a:pt x="98" y="112"/>
                      <a:pt x="98" y="112"/>
                      <a:pt x="98" y="112"/>
                    </a:cubicBezTo>
                    <a:cubicBezTo>
                      <a:pt x="98" y="111"/>
                      <a:pt x="98" y="111"/>
                      <a:pt x="98" y="111"/>
                    </a:cubicBezTo>
                    <a:cubicBezTo>
                      <a:pt x="98" y="111"/>
                      <a:pt x="98" y="111"/>
                      <a:pt x="98" y="111"/>
                    </a:cubicBezTo>
                    <a:cubicBezTo>
                      <a:pt x="98" y="111"/>
                      <a:pt x="98" y="111"/>
                      <a:pt x="98" y="111"/>
                    </a:cubicBezTo>
                    <a:cubicBezTo>
                      <a:pt x="98" y="111"/>
                      <a:pt x="98" y="111"/>
                      <a:pt x="98" y="111"/>
                    </a:cubicBezTo>
                    <a:cubicBezTo>
                      <a:pt x="98" y="111"/>
                      <a:pt x="98" y="111"/>
                      <a:pt x="98" y="111"/>
                    </a:cubicBezTo>
                    <a:cubicBezTo>
                      <a:pt x="98" y="111"/>
                      <a:pt x="98" y="111"/>
                      <a:pt x="98" y="111"/>
                    </a:cubicBezTo>
                    <a:cubicBezTo>
                      <a:pt x="98" y="111"/>
                      <a:pt x="98" y="111"/>
                      <a:pt x="98" y="111"/>
                    </a:cubicBezTo>
                    <a:cubicBezTo>
                      <a:pt x="99" y="111"/>
                      <a:pt x="99" y="111"/>
                      <a:pt x="99" y="111"/>
                    </a:cubicBezTo>
                    <a:cubicBezTo>
                      <a:pt x="99" y="111"/>
                      <a:pt x="99" y="111"/>
                      <a:pt x="99" y="111"/>
                    </a:cubicBezTo>
                    <a:cubicBezTo>
                      <a:pt x="99" y="111"/>
                      <a:pt x="99" y="111"/>
                      <a:pt x="99" y="111"/>
                    </a:cubicBezTo>
                    <a:cubicBezTo>
                      <a:pt x="99" y="111"/>
                      <a:pt x="99" y="111"/>
                      <a:pt x="99" y="111"/>
                    </a:cubicBezTo>
                    <a:cubicBezTo>
                      <a:pt x="98" y="111"/>
                      <a:pt x="98" y="111"/>
                      <a:pt x="98" y="111"/>
                    </a:cubicBezTo>
                    <a:cubicBezTo>
                      <a:pt x="99" y="111"/>
                      <a:pt x="99" y="111"/>
                      <a:pt x="99" y="111"/>
                    </a:cubicBezTo>
                    <a:cubicBezTo>
                      <a:pt x="99" y="111"/>
                      <a:pt x="99" y="111"/>
                      <a:pt x="99" y="111"/>
                    </a:cubicBezTo>
                    <a:cubicBezTo>
                      <a:pt x="99" y="111"/>
                      <a:pt x="99" y="111"/>
                      <a:pt x="99" y="111"/>
                    </a:cubicBezTo>
                    <a:cubicBezTo>
                      <a:pt x="99" y="110"/>
                      <a:pt x="99" y="110"/>
                      <a:pt x="99" y="110"/>
                    </a:cubicBezTo>
                    <a:cubicBezTo>
                      <a:pt x="99" y="110"/>
                      <a:pt x="99" y="110"/>
                      <a:pt x="99" y="110"/>
                    </a:cubicBezTo>
                    <a:cubicBezTo>
                      <a:pt x="99" y="110"/>
                      <a:pt x="99" y="110"/>
                      <a:pt x="99" y="110"/>
                    </a:cubicBezTo>
                    <a:cubicBezTo>
                      <a:pt x="99" y="110"/>
                      <a:pt x="99" y="110"/>
                      <a:pt x="99" y="110"/>
                    </a:cubicBezTo>
                    <a:cubicBezTo>
                      <a:pt x="99" y="110"/>
                      <a:pt x="99" y="110"/>
                      <a:pt x="99" y="110"/>
                    </a:cubicBezTo>
                    <a:cubicBezTo>
                      <a:pt x="99" y="110"/>
                      <a:pt x="99" y="110"/>
                      <a:pt x="99" y="110"/>
                    </a:cubicBezTo>
                    <a:cubicBezTo>
                      <a:pt x="99" y="110"/>
                      <a:pt x="99" y="110"/>
                      <a:pt x="99" y="110"/>
                    </a:cubicBezTo>
                    <a:cubicBezTo>
                      <a:pt x="99" y="110"/>
                      <a:pt x="99" y="110"/>
                      <a:pt x="99" y="110"/>
                    </a:cubicBezTo>
                    <a:cubicBezTo>
                      <a:pt x="99" y="110"/>
                      <a:pt x="99" y="110"/>
                      <a:pt x="99" y="110"/>
                    </a:cubicBezTo>
                    <a:cubicBezTo>
                      <a:pt x="99" y="110"/>
                      <a:pt x="99" y="110"/>
                      <a:pt x="99" y="110"/>
                    </a:cubicBezTo>
                    <a:cubicBezTo>
                      <a:pt x="99" y="110"/>
                      <a:pt x="99" y="110"/>
                      <a:pt x="99" y="110"/>
                    </a:cubicBezTo>
                    <a:cubicBezTo>
                      <a:pt x="99" y="109"/>
                      <a:pt x="99" y="109"/>
                      <a:pt x="99" y="109"/>
                    </a:cubicBezTo>
                    <a:cubicBezTo>
                      <a:pt x="99" y="109"/>
                      <a:pt x="99" y="109"/>
                      <a:pt x="99" y="109"/>
                    </a:cubicBezTo>
                    <a:cubicBezTo>
                      <a:pt x="99" y="109"/>
                      <a:pt x="99" y="109"/>
                      <a:pt x="99" y="109"/>
                    </a:cubicBezTo>
                    <a:cubicBezTo>
                      <a:pt x="99" y="109"/>
                      <a:pt x="99" y="109"/>
                      <a:pt x="99" y="109"/>
                    </a:cubicBezTo>
                    <a:cubicBezTo>
                      <a:pt x="99" y="109"/>
                      <a:pt x="99" y="109"/>
                      <a:pt x="99" y="109"/>
                    </a:cubicBezTo>
                    <a:cubicBezTo>
                      <a:pt x="99" y="109"/>
                      <a:pt x="99" y="109"/>
                      <a:pt x="99" y="109"/>
                    </a:cubicBezTo>
                    <a:cubicBezTo>
                      <a:pt x="99" y="109"/>
                      <a:pt x="99" y="109"/>
                      <a:pt x="99" y="109"/>
                    </a:cubicBezTo>
                    <a:cubicBezTo>
                      <a:pt x="100" y="110"/>
                      <a:pt x="100" y="110"/>
                      <a:pt x="100" y="110"/>
                    </a:cubicBezTo>
                    <a:cubicBezTo>
                      <a:pt x="100" y="110"/>
                      <a:pt x="100" y="110"/>
                      <a:pt x="100" y="110"/>
                    </a:cubicBezTo>
                    <a:cubicBezTo>
                      <a:pt x="100" y="109"/>
                      <a:pt x="100" y="109"/>
                      <a:pt x="100" y="109"/>
                    </a:cubicBezTo>
                    <a:cubicBezTo>
                      <a:pt x="100" y="109"/>
                      <a:pt x="100" y="109"/>
                      <a:pt x="100" y="109"/>
                    </a:cubicBezTo>
                    <a:cubicBezTo>
                      <a:pt x="100" y="109"/>
                      <a:pt x="100" y="109"/>
                      <a:pt x="100" y="109"/>
                    </a:cubicBezTo>
                    <a:cubicBezTo>
                      <a:pt x="100" y="109"/>
                      <a:pt x="100" y="109"/>
                      <a:pt x="100" y="109"/>
                    </a:cubicBezTo>
                    <a:cubicBezTo>
                      <a:pt x="100" y="109"/>
                      <a:pt x="100" y="109"/>
                      <a:pt x="100" y="109"/>
                    </a:cubicBezTo>
                    <a:cubicBezTo>
                      <a:pt x="100" y="109"/>
                      <a:pt x="100" y="109"/>
                      <a:pt x="100" y="109"/>
                    </a:cubicBezTo>
                    <a:cubicBezTo>
                      <a:pt x="100" y="109"/>
                      <a:pt x="100" y="109"/>
                      <a:pt x="100" y="109"/>
                    </a:cubicBezTo>
                    <a:cubicBezTo>
                      <a:pt x="100" y="109"/>
                      <a:pt x="100" y="109"/>
                      <a:pt x="100" y="109"/>
                    </a:cubicBezTo>
                    <a:cubicBezTo>
                      <a:pt x="100" y="108"/>
                      <a:pt x="100" y="108"/>
                      <a:pt x="100" y="108"/>
                    </a:cubicBezTo>
                    <a:cubicBezTo>
                      <a:pt x="100" y="108"/>
                      <a:pt x="100" y="108"/>
                      <a:pt x="100" y="108"/>
                    </a:cubicBezTo>
                    <a:cubicBezTo>
                      <a:pt x="100" y="108"/>
                      <a:pt x="100" y="108"/>
                      <a:pt x="100" y="108"/>
                    </a:cubicBezTo>
                    <a:cubicBezTo>
                      <a:pt x="100" y="108"/>
                      <a:pt x="100" y="108"/>
                      <a:pt x="100" y="108"/>
                    </a:cubicBezTo>
                    <a:cubicBezTo>
                      <a:pt x="100" y="108"/>
                      <a:pt x="100" y="108"/>
                      <a:pt x="100" y="108"/>
                    </a:cubicBezTo>
                    <a:cubicBezTo>
                      <a:pt x="100" y="108"/>
                      <a:pt x="100" y="108"/>
                      <a:pt x="100" y="108"/>
                    </a:cubicBezTo>
                    <a:cubicBezTo>
                      <a:pt x="100" y="108"/>
                      <a:pt x="100" y="108"/>
                      <a:pt x="100" y="108"/>
                    </a:cubicBezTo>
                    <a:cubicBezTo>
                      <a:pt x="100" y="108"/>
                      <a:pt x="100" y="108"/>
                      <a:pt x="100" y="108"/>
                    </a:cubicBezTo>
                    <a:cubicBezTo>
                      <a:pt x="100" y="107"/>
                      <a:pt x="100" y="107"/>
                      <a:pt x="100" y="107"/>
                    </a:cubicBezTo>
                    <a:cubicBezTo>
                      <a:pt x="100" y="107"/>
                      <a:pt x="100" y="107"/>
                      <a:pt x="100" y="107"/>
                    </a:cubicBezTo>
                    <a:cubicBezTo>
                      <a:pt x="100" y="107"/>
                      <a:pt x="100" y="107"/>
                      <a:pt x="100" y="107"/>
                    </a:cubicBezTo>
                    <a:cubicBezTo>
                      <a:pt x="100" y="107"/>
                      <a:pt x="100" y="107"/>
                      <a:pt x="100" y="107"/>
                    </a:cubicBezTo>
                    <a:cubicBezTo>
                      <a:pt x="100" y="107"/>
                      <a:pt x="100" y="107"/>
                      <a:pt x="100" y="107"/>
                    </a:cubicBezTo>
                    <a:cubicBezTo>
                      <a:pt x="100" y="107"/>
                      <a:pt x="100" y="107"/>
                      <a:pt x="100" y="107"/>
                    </a:cubicBezTo>
                    <a:cubicBezTo>
                      <a:pt x="100" y="107"/>
                      <a:pt x="100" y="107"/>
                      <a:pt x="100" y="107"/>
                    </a:cubicBezTo>
                    <a:cubicBezTo>
                      <a:pt x="100" y="107"/>
                      <a:pt x="100" y="107"/>
                      <a:pt x="100" y="107"/>
                    </a:cubicBezTo>
                    <a:cubicBezTo>
                      <a:pt x="99" y="107"/>
                      <a:pt x="99" y="107"/>
                      <a:pt x="99" y="107"/>
                    </a:cubicBezTo>
                    <a:cubicBezTo>
                      <a:pt x="100" y="107"/>
                      <a:pt x="100" y="107"/>
                      <a:pt x="100" y="107"/>
                    </a:cubicBezTo>
                    <a:cubicBezTo>
                      <a:pt x="100" y="107"/>
                      <a:pt x="100" y="107"/>
                      <a:pt x="100" y="107"/>
                    </a:cubicBezTo>
                    <a:cubicBezTo>
                      <a:pt x="99" y="107"/>
                      <a:pt x="99" y="107"/>
                      <a:pt x="99" y="107"/>
                    </a:cubicBezTo>
                    <a:cubicBezTo>
                      <a:pt x="99" y="107"/>
                      <a:pt x="99" y="107"/>
                      <a:pt x="99" y="107"/>
                    </a:cubicBezTo>
                    <a:cubicBezTo>
                      <a:pt x="99" y="107"/>
                      <a:pt x="99" y="107"/>
                      <a:pt x="99" y="107"/>
                    </a:cubicBezTo>
                    <a:cubicBezTo>
                      <a:pt x="99" y="107"/>
                      <a:pt x="99" y="107"/>
                      <a:pt x="99" y="107"/>
                    </a:cubicBezTo>
                    <a:cubicBezTo>
                      <a:pt x="99" y="106"/>
                      <a:pt x="99" y="106"/>
                      <a:pt x="99" y="106"/>
                    </a:cubicBezTo>
                    <a:cubicBezTo>
                      <a:pt x="99" y="106"/>
                      <a:pt x="99" y="106"/>
                      <a:pt x="99" y="106"/>
                    </a:cubicBezTo>
                    <a:cubicBezTo>
                      <a:pt x="99" y="106"/>
                      <a:pt x="99" y="106"/>
                      <a:pt x="99" y="106"/>
                    </a:cubicBezTo>
                    <a:cubicBezTo>
                      <a:pt x="99" y="106"/>
                      <a:pt x="99" y="106"/>
                      <a:pt x="99" y="106"/>
                    </a:cubicBezTo>
                    <a:cubicBezTo>
                      <a:pt x="99" y="106"/>
                      <a:pt x="99" y="106"/>
                      <a:pt x="99" y="106"/>
                    </a:cubicBezTo>
                    <a:cubicBezTo>
                      <a:pt x="99" y="106"/>
                      <a:pt x="99" y="106"/>
                      <a:pt x="99" y="106"/>
                    </a:cubicBezTo>
                    <a:cubicBezTo>
                      <a:pt x="99" y="106"/>
                      <a:pt x="99" y="106"/>
                      <a:pt x="99" y="106"/>
                    </a:cubicBezTo>
                    <a:cubicBezTo>
                      <a:pt x="99" y="106"/>
                      <a:pt x="99" y="106"/>
                      <a:pt x="99" y="106"/>
                    </a:cubicBezTo>
                    <a:cubicBezTo>
                      <a:pt x="100" y="106"/>
                      <a:pt x="100" y="106"/>
                      <a:pt x="100" y="106"/>
                    </a:cubicBezTo>
                    <a:cubicBezTo>
                      <a:pt x="100" y="106"/>
                      <a:pt x="100" y="106"/>
                      <a:pt x="100" y="106"/>
                    </a:cubicBezTo>
                    <a:cubicBezTo>
                      <a:pt x="100" y="106"/>
                      <a:pt x="100" y="106"/>
                      <a:pt x="100" y="106"/>
                    </a:cubicBezTo>
                    <a:cubicBezTo>
                      <a:pt x="100" y="106"/>
                      <a:pt x="100" y="106"/>
                      <a:pt x="100" y="106"/>
                    </a:cubicBezTo>
                    <a:cubicBezTo>
                      <a:pt x="100" y="106"/>
                      <a:pt x="100" y="106"/>
                      <a:pt x="100" y="106"/>
                    </a:cubicBezTo>
                    <a:cubicBezTo>
                      <a:pt x="100" y="106"/>
                      <a:pt x="100" y="106"/>
                      <a:pt x="100" y="106"/>
                    </a:cubicBezTo>
                    <a:cubicBezTo>
                      <a:pt x="100" y="106"/>
                      <a:pt x="100" y="106"/>
                      <a:pt x="100" y="106"/>
                    </a:cubicBezTo>
                    <a:cubicBezTo>
                      <a:pt x="100" y="106"/>
                      <a:pt x="100" y="106"/>
                      <a:pt x="100" y="106"/>
                    </a:cubicBezTo>
                    <a:cubicBezTo>
                      <a:pt x="100" y="106"/>
                      <a:pt x="100" y="106"/>
                      <a:pt x="100" y="106"/>
                    </a:cubicBezTo>
                    <a:cubicBezTo>
                      <a:pt x="100" y="106"/>
                      <a:pt x="100" y="106"/>
                      <a:pt x="100" y="106"/>
                    </a:cubicBezTo>
                    <a:cubicBezTo>
                      <a:pt x="100" y="106"/>
                      <a:pt x="100" y="106"/>
                      <a:pt x="100" y="106"/>
                    </a:cubicBezTo>
                    <a:cubicBezTo>
                      <a:pt x="100" y="107"/>
                      <a:pt x="100" y="107"/>
                      <a:pt x="100" y="107"/>
                    </a:cubicBezTo>
                    <a:cubicBezTo>
                      <a:pt x="100" y="107"/>
                      <a:pt x="100" y="107"/>
                      <a:pt x="100" y="107"/>
                    </a:cubicBezTo>
                    <a:cubicBezTo>
                      <a:pt x="101" y="107"/>
                      <a:pt x="101" y="107"/>
                      <a:pt x="101" y="107"/>
                    </a:cubicBezTo>
                    <a:cubicBezTo>
                      <a:pt x="101" y="107"/>
                      <a:pt x="101" y="107"/>
                      <a:pt x="101" y="107"/>
                    </a:cubicBezTo>
                    <a:cubicBezTo>
                      <a:pt x="101" y="107"/>
                      <a:pt x="101" y="107"/>
                      <a:pt x="101" y="107"/>
                    </a:cubicBezTo>
                    <a:cubicBezTo>
                      <a:pt x="101" y="107"/>
                      <a:pt x="101" y="107"/>
                      <a:pt x="101" y="107"/>
                    </a:cubicBezTo>
                    <a:cubicBezTo>
                      <a:pt x="101" y="107"/>
                      <a:pt x="101" y="107"/>
                      <a:pt x="101" y="107"/>
                    </a:cubicBezTo>
                    <a:cubicBezTo>
                      <a:pt x="101" y="107"/>
                      <a:pt x="101" y="107"/>
                      <a:pt x="101" y="107"/>
                    </a:cubicBezTo>
                    <a:cubicBezTo>
                      <a:pt x="101" y="107"/>
                      <a:pt x="101" y="107"/>
                      <a:pt x="101" y="107"/>
                    </a:cubicBezTo>
                    <a:cubicBezTo>
                      <a:pt x="101" y="107"/>
                      <a:pt x="101" y="107"/>
                      <a:pt x="101" y="107"/>
                    </a:cubicBezTo>
                    <a:cubicBezTo>
                      <a:pt x="101" y="107"/>
                      <a:pt x="101" y="107"/>
                      <a:pt x="101" y="107"/>
                    </a:cubicBezTo>
                    <a:cubicBezTo>
                      <a:pt x="101" y="107"/>
                      <a:pt x="101" y="107"/>
                      <a:pt x="101" y="107"/>
                    </a:cubicBezTo>
                    <a:cubicBezTo>
                      <a:pt x="101" y="106"/>
                      <a:pt x="101" y="106"/>
                      <a:pt x="101" y="106"/>
                    </a:cubicBezTo>
                    <a:cubicBezTo>
                      <a:pt x="101" y="106"/>
                      <a:pt x="101" y="106"/>
                      <a:pt x="101" y="106"/>
                    </a:cubicBezTo>
                    <a:cubicBezTo>
                      <a:pt x="101" y="106"/>
                      <a:pt x="101" y="106"/>
                      <a:pt x="101" y="106"/>
                    </a:cubicBezTo>
                    <a:cubicBezTo>
                      <a:pt x="101" y="106"/>
                      <a:pt x="101" y="106"/>
                      <a:pt x="101" y="106"/>
                    </a:cubicBezTo>
                    <a:cubicBezTo>
                      <a:pt x="100" y="106"/>
                      <a:pt x="100" y="106"/>
                      <a:pt x="100" y="106"/>
                    </a:cubicBezTo>
                    <a:cubicBezTo>
                      <a:pt x="100" y="106"/>
                      <a:pt x="100" y="106"/>
                      <a:pt x="100" y="106"/>
                    </a:cubicBezTo>
                    <a:cubicBezTo>
                      <a:pt x="100" y="106"/>
                      <a:pt x="100" y="106"/>
                      <a:pt x="100" y="106"/>
                    </a:cubicBezTo>
                    <a:cubicBezTo>
                      <a:pt x="100" y="106"/>
                      <a:pt x="100" y="106"/>
                      <a:pt x="100" y="106"/>
                    </a:cubicBezTo>
                    <a:cubicBezTo>
                      <a:pt x="100" y="106"/>
                      <a:pt x="100" y="106"/>
                      <a:pt x="100" y="106"/>
                    </a:cubicBezTo>
                    <a:cubicBezTo>
                      <a:pt x="100" y="106"/>
                      <a:pt x="100" y="106"/>
                      <a:pt x="100" y="106"/>
                    </a:cubicBezTo>
                    <a:cubicBezTo>
                      <a:pt x="100" y="106"/>
                      <a:pt x="100" y="106"/>
                      <a:pt x="100" y="106"/>
                    </a:cubicBezTo>
                    <a:cubicBezTo>
                      <a:pt x="100" y="106"/>
                      <a:pt x="100" y="106"/>
                      <a:pt x="100" y="106"/>
                    </a:cubicBezTo>
                    <a:cubicBezTo>
                      <a:pt x="100" y="106"/>
                      <a:pt x="100" y="106"/>
                      <a:pt x="100" y="106"/>
                    </a:cubicBezTo>
                    <a:cubicBezTo>
                      <a:pt x="100" y="106"/>
                      <a:pt x="100" y="106"/>
                      <a:pt x="100" y="106"/>
                    </a:cubicBezTo>
                    <a:cubicBezTo>
                      <a:pt x="100" y="105"/>
                      <a:pt x="100" y="105"/>
                      <a:pt x="100" y="105"/>
                    </a:cubicBezTo>
                    <a:cubicBezTo>
                      <a:pt x="99" y="105"/>
                      <a:pt x="99" y="105"/>
                      <a:pt x="99" y="105"/>
                    </a:cubicBezTo>
                    <a:cubicBezTo>
                      <a:pt x="100" y="105"/>
                      <a:pt x="100" y="105"/>
                      <a:pt x="100" y="105"/>
                    </a:cubicBezTo>
                    <a:cubicBezTo>
                      <a:pt x="100" y="105"/>
                      <a:pt x="100" y="105"/>
                      <a:pt x="100" y="105"/>
                    </a:cubicBezTo>
                    <a:cubicBezTo>
                      <a:pt x="100" y="105"/>
                      <a:pt x="100" y="105"/>
                      <a:pt x="100" y="105"/>
                    </a:cubicBezTo>
                    <a:cubicBezTo>
                      <a:pt x="100" y="105"/>
                      <a:pt x="100" y="105"/>
                      <a:pt x="100" y="105"/>
                    </a:cubicBezTo>
                    <a:cubicBezTo>
                      <a:pt x="99" y="105"/>
                      <a:pt x="99" y="105"/>
                      <a:pt x="99" y="105"/>
                    </a:cubicBezTo>
                    <a:cubicBezTo>
                      <a:pt x="99" y="105"/>
                      <a:pt x="99" y="105"/>
                      <a:pt x="99" y="105"/>
                    </a:cubicBezTo>
                    <a:cubicBezTo>
                      <a:pt x="99" y="105"/>
                      <a:pt x="99" y="105"/>
                      <a:pt x="99" y="105"/>
                    </a:cubicBezTo>
                    <a:cubicBezTo>
                      <a:pt x="100" y="105"/>
                      <a:pt x="100" y="105"/>
                      <a:pt x="100" y="105"/>
                    </a:cubicBezTo>
                    <a:cubicBezTo>
                      <a:pt x="100" y="105"/>
                      <a:pt x="100" y="105"/>
                      <a:pt x="100" y="105"/>
                    </a:cubicBezTo>
                    <a:cubicBezTo>
                      <a:pt x="100" y="104"/>
                      <a:pt x="100" y="104"/>
                      <a:pt x="100" y="104"/>
                    </a:cubicBezTo>
                    <a:cubicBezTo>
                      <a:pt x="100" y="104"/>
                      <a:pt x="100" y="104"/>
                      <a:pt x="100" y="104"/>
                    </a:cubicBezTo>
                    <a:cubicBezTo>
                      <a:pt x="100" y="104"/>
                      <a:pt x="100" y="104"/>
                      <a:pt x="100" y="104"/>
                    </a:cubicBezTo>
                    <a:cubicBezTo>
                      <a:pt x="100" y="104"/>
                      <a:pt x="100" y="104"/>
                      <a:pt x="100" y="104"/>
                    </a:cubicBezTo>
                    <a:cubicBezTo>
                      <a:pt x="100" y="104"/>
                      <a:pt x="100" y="104"/>
                      <a:pt x="100" y="104"/>
                    </a:cubicBezTo>
                    <a:cubicBezTo>
                      <a:pt x="101" y="105"/>
                      <a:pt x="101" y="105"/>
                      <a:pt x="101" y="105"/>
                    </a:cubicBezTo>
                    <a:cubicBezTo>
                      <a:pt x="101" y="105"/>
                      <a:pt x="101" y="105"/>
                      <a:pt x="101" y="105"/>
                    </a:cubicBezTo>
                    <a:cubicBezTo>
                      <a:pt x="101" y="105"/>
                      <a:pt x="101" y="105"/>
                      <a:pt x="101" y="105"/>
                    </a:cubicBezTo>
                    <a:cubicBezTo>
                      <a:pt x="101" y="105"/>
                      <a:pt x="101" y="105"/>
                      <a:pt x="101" y="105"/>
                    </a:cubicBezTo>
                    <a:cubicBezTo>
                      <a:pt x="101" y="105"/>
                      <a:pt x="101" y="105"/>
                      <a:pt x="101" y="105"/>
                    </a:cubicBezTo>
                    <a:cubicBezTo>
                      <a:pt x="101" y="105"/>
                      <a:pt x="101" y="105"/>
                      <a:pt x="101" y="105"/>
                    </a:cubicBezTo>
                    <a:cubicBezTo>
                      <a:pt x="102" y="105"/>
                      <a:pt x="102" y="105"/>
                      <a:pt x="102" y="105"/>
                    </a:cubicBezTo>
                    <a:cubicBezTo>
                      <a:pt x="102" y="105"/>
                      <a:pt x="102" y="105"/>
                      <a:pt x="102" y="105"/>
                    </a:cubicBezTo>
                    <a:cubicBezTo>
                      <a:pt x="102" y="105"/>
                      <a:pt x="102" y="105"/>
                      <a:pt x="102" y="105"/>
                    </a:cubicBezTo>
                    <a:cubicBezTo>
                      <a:pt x="102" y="105"/>
                      <a:pt x="102" y="105"/>
                      <a:pt x="102" y="105"/>
                    </a:cubicBezTo>
                    <a:cubicBezTo>
                      <a:pt x="102" y="105"/>
                      <a:pt x="102" y="105"/>
                      <a:pt x="102" y="105"/>
                    </a:cubicBezTo>
                    <a:cubicBezTo>
                      <a:pt x="102" y="105"/>
                      <a:pt x="102" y="105"/>
                      <a:pt x="102" y="105"/>
                    </a:cubicBezTo>
                    <a:cubicBezTo>
                      <a:pt x="102" y="105"/>
                      <a:pt x="102" y="105"/>
                      <a:pt x="102" y="105"/>
                    </a:cubicBezTo>
                    <a:cubicBezTo>
                      <a:pt x="103" y="105"/>
                      <a:pt x="103" y="105"/>
                      <a:pt x="103" y="105"/>
                    </a:cubicBezTo>
                    <a:cubicBezTo>
                      <a:pt x="103" y="105"/>
                      <a:pt x="103" y="105"/>
                      <a:pt x="103" y="105"/>
                    </a:cubicBezTo>
                    <a:cubicBezTo>
                      <a:pt x="103" y="105"/>
                      <a:pt x="103" y="105"/>
                      <a:pt x="103" y="105"/>
                    </a:cubicBezTo>
                    <a:cubicBezTo>
                      <a:pt x="103" y="105"/>
                      <a:pt x="103" y="105"/>
                      <a:pt x="103" y="105"/>
                    </a:cubicBezTo>
                    <a:cubicBezTo>
                      <a:pt x="103" y="105"/>
                      <a:pt x="103" y="105"/>
                      <a:pt x="103" y="105"/>
                    </a:cubicBezTo>
                    <a:cubicBezTo>
                      <a:pt x="103" y="105"/>
                      <a:pt x="103" y="105"/>
                      <a:pt x="103" y="105"/>
                    </a:cubicBezTo>
                    <a:cubicBezTo>
                      <a:pt x="103" y="105"/>
                      <a:pt x="103" y="105"/>
                      <a:pt x="103" y="105"/>
                    </a:cubicBezTo>
                    <a:cubicBezTo>
                      <a:pt x="103" y="105"/>
                      <a:pt x="103" y="105"/>
                      <a:pt x="103" y="105"/>
                    </a:cubicBezTo>
                    <a:cubicBezTo>
                      <a:pt x="103" y="106"/>
                      <a:pt x="103" y="106"/>
                      <a:pt x="103" y="106"/>
                    </a:cubicBezTo>
                    <a:cubicBezTo>
                      <a:pt x="103" y="106"/>
                      <a:pt x="103" y="106"/>
                      <a:pt x="103" y="106"/>
                    </a:cubicBezTo>
                    <a:cubicBezTo>
                      <a:pt x="103" y="106"/>
                      <a:pt x="103" y="106"/>
                      <a:pt x="103" y="106"/>
                    </a:cubicBezTo>
                    <a:cubicBezTo>
                      <a:pt x="103" y="106"/>
                      <a:pt x="103" y="106"/>
                      <a:pt x="103" y="106"/>
                    </a:cubicBezTo>
                    <a:cubicBezTo>
                      <a:pt x="103" y="106"/>
                      <a:pt x="103" y="106"/>
                      <a:pt x="103" y="106"/>
                    </a:cubicBezTo>
                    <a:cubicBezTo>
                      <a:pt x="104" y="106"/>
                      <a:pt x="104" y="106"/>
                      <a:pt x="104" y="106"/>
                    </a:cubicBezTo>
                    <a:cubicBezTo>
                      <a:pt x="104" y="106"/>
                      <a:pt x="104" y="106"/>
                      <a:pt x="104" y="106"/>
                    </a:cubicBezTo>
                    <a:cubicBezTo>
                      <a:pt x="104" y="106"/>
                      <a:pt x="104" y="106"/>
                      <a:pt x="104" y="106"/>
                    </a:cubicBezTo>
                    <a:cubicBezTo>
                      <a:pt x="104" y="106"/>
                      <a:pt x="104" y="106"/>
                      <a:pt x="104" y="106"/>
                    </a:cubicBezTo>
                    <a:cubicBezTo>
                      <a:pt x="104" y="106"/>
                      <a:pt x="104" y="106"/>
                      <a:pt x="104" y="106"/>
                    </a:cubicBezTo>
                    <a:cubicBezTo>
                      <a:pt x="104" y="106"/>
                      <a:pt x="104" y="106"/>
                      <a:pt x="104" y="106"/>
                    </a:cubicBezTo>
                    <a:cubicBezTo>
                      <a:pt x="104" y="106"/>
                      <a:pt x="104" y="106"/>
                      <a:pt x="104" y="106"/>
                    </a:cubicBezTo>
                    <a:cubicBezTo>
                      <a:pt x="104" y="106"/>
                      <a:pt x="104" y="106"/>
                      <a:pt x="104" y="106"/>
                    </a:cubicBezTo>
                    <a:cubicBezTo>
                      <a:pt x="104" y="106"/>
                      <a:pt x="104" y="106"/>
                      <a:pt x="104" y="106"/>
                    </a:cubicBezTo>
                    <a:cubicBezTo>
                      <a:pt x="104" y="107"/>
                      <a:pt x="104" y="107"/>
                      <a:pt x="104" y="107"/>
                    </a:cubicBezTo>
                    <a:cubicBezTo>
                      <a:pt x="104" y="107"/>
                      <a:pt x="104" y="107"/>
                      <a:pt x="104" y="107"/>
                    </a:cubicBezTo>
                    <a:cubicBezTo>
                      <a:pt x="104" y="107"/>
                      <a:pt x="104" y="107"/>
                      <a:pt x="104" y="107"/>
                    </a:cubicBezTo>
                    <a:cubicBezTo>
                      <a:pt x="104" y="107"/>
                      <a:pt x="104" y="107"/>
                      <a:pt x="104" y="107"/>
                    </a:cubicBezTo>
                    <a:cubicBezTo>
                      <a:pt x="105" y="107"/>
                      <a:pt x="105" y="107"/>
                      <a:pt x="105" y="107"/>
                    </a:cubicBezTo>
                    <a:cubicBezTo>
                      <a:pt x="105" y="107"/>
                      <a:pt x="105" y="107"/>
                      <a:pt x="105" y="107"/>
                    </a:cubicBezTo>
                    <a:cubicBezTo>
                      <a:pt x="105" y="107"/>
                      <a:pt x="105" y="107"/>
                      <a:pt x="105" y="107"/>
                    </a:cubicBezTo>
                    <a:cubicBezTo>
                      <a:pt x="105" y="107"/>
                      <a:pt x="105" y="107"/>
                      <a:pt x="105" y="107"/>
                    </a:cubicBezTo>
                    <a:cubicBezTo>
                      <a:pt x="105" y="107"/>
                      <a:pt x="105" y="107"/>
                      <a:pt x="105" y="107"/>
                    </a:cubicBezTo>
                    <a:cubicBezTo>
                      <a:pt x="105" y="107"/>
                      <a:pt x="105" y="107"/>
                      <a:pt x="105" y="107"/>
                    </a:cubicBezTo>
                    <a:cubicBezTo>
                      <a:pt x="105" y="107"/>
                      <a:pt x="105" y="107"/>
                      <a:pt x="105" y="107"/>
                    </a:cubicBezTo>
                    <a:cubicBezTo>
                      <a:pt x="105" y="108"/>
                      <a:pt x="105" y="108"/>
                      <a:pt x="105" y="108"/>
                    </a:cubicBezTo>
                    <a:cubicBezTo>
                      <a:pt x="105" y="108"/>
                      <a:pt x="105" y="108"/>
                      <a:pt x="105" y="108"/>
                    </a:cubicBezTo>
                    <a:cubicBezTo>
                      <a:pt x="105" y="108"/>
                      <a:pt x="105" y="108"/>
                      <a:pt x="105" y="108"/>
                    </a:cubicBezTo>
                    <a:cubicBezTo>
                      <a:pt x="105" y="108"/>
                      <a:pt x="105" y="108"/>
                      <a:pt x="105" y="108"/>
                    </a:cubicBezTo>
                    <a:cubicBezTo>
                      <a:pt x="105" y="108"/>
                      <a:pt x="105" y="108"/>
                      <a:pt x="105" y="108"/>
                    </a:cubicBezTo>
                    <a:cubicBezTo>
                      <a:pt x="105" y="108"/>
                      <a:pt x="105" y="108"/>
                      <a:pt x="105" y="108"/>
                    </a:cubicBezTo>
                    <a:cubicBezTo>
                      <a:pt x="106" y="108"/>
                      <a:pt x="106" y="108"/>
                      <a:pt x="106" y="108"/>
                    </a:cubicBezTo>
                    <a:cubicBezTo>
                      <a:pt x="106" y="108"/>
                      <a:pt x="106" y="108"/>
                      <a:pt x="106" y="108"/>
                    </a:cubicBezTo>
                    <a:cubicBezTo>
                      <a:pt x="106" y="108"/>
                      <a:pt x="106" y="108"/>
                      <a:pt x="106" y="108"/>
                    </a:cubicBezTo>
                    <a:cubicBezTo>
                      <a:pt x="106" y="108"/>
                      <a:pt x="106" y="108"/>
                      <a:pt x="106" y="108"/>
                    </a:cubicBezTo>
                    <a:cubicBezTo>
                      <a:pt x="106" y="108"/>
                      <a:pt x="106" y="108"/>
                      <a:pt x="106" y="108"/>
                    </a:cubicBezTo>
                    <a:cubicBezTo>
                      <a:pt x="106" y="108"/>
                      <a:pt x="106" y="108"/>
                      <a:pt x="106" y="108"/>
                    </a:cubicBezTo>
                    <a:cubicBezTo>
                      <a:pt x="107" y="108"/>
                      <a:pt x="107" y="108"/>
                      <a:pt x="107" y="108"/>
                    </a:cubicBezTo>
                    <a:cubicBezTo>
                      <a:pt x="107" y="108"/>
                      <a:pt x="107" y="108"/>
                      <a:pt x="107" y="108"/>
                    </a:cubicBezTo>
                    <a:cubicBezTo>
                      <a:pt x="107" y="108"/>
                      <a:pt x="107" y="108"/>
                      <a:pt x="107" y="108"/>
                    </a:cubicBezTo>
                    <a:cubicBezTo>
                      <a:pt x="107" y="108"/>
                      <a:pt x="107" y="108"/>
                      <a:pt x="107" y="108"/>
                    </a:cubicBezTo>
                    <a:cubicBezTo>
                      <a:pt x="107" y="108"/>
                      <a:pt x="107" y="108"/>
                      <a:pt x="107" y="108"/>
                    </a:cubicBezTo>
                    <a:cubicBezTo>
                      <a:pt x="107" y="108"/>
                      <a:pt x="107" y="108"/>
                      <a:pt x="107" y="108"/>
                    </a:cubicBezTo>
                    <a:cubicBezTo>
                      <a:pt x="107" y="108"/>
                      <a:pt x="107" y="108"/>
                      <a:pt x="107" y="108"/>
                    </a:cubicBezTo>
                    <a:cubicBezTo>
                      <a:pt x="107" y="108"/>
                      <a:pt x="107" y="108"/>
                      <a:pt x="107" y="108"/>
                    </a:cubicBezTo>
                    <a:cubicBezTo>
                      <a:pt x="107" y="108"/>
                      <a:pt x="107" y="108"/>
                      <a:pt x="107" y="108"/>
                    </a:cubicBezTo>
                    <a:cubicBezTo>
                      <a:pt x="107" y="108"/>
                      <a:pt x="107" y="108"/>
                      <a:pt x="107" y="108"/>
                    </a:cubicBezTo>
                    <a:cubicBezTo>
                      <a:pt x="108" y="108"/>
                      <a:pt x="108" y="108"/>
                      <a:pt x="108" y="108"/>
                    </a:cubicBezTo>
                    <a:cubicBezTo>
                      <a:pt x="108" y="108"/>
                      <a:pt x="108" y="108"/>
                      <a:pt x="108" y="108"/>
                    </a:cubicBezTo>
                    <a:cubicBezTo>
                      <a:pt x="108" y="109"/>
                      <a:pt x="108" y="109"/>
                      <a:pt x="108" y="109"/>
                    </a:cubicBezTo>
                    <a:cubicBezTo>
                      <a:pt x="108" y="109"/>
                      <a:pt x="108" y="109"/>
                      <a:pt x="108" y="109"/>
                    </a:cubicBezTo>
                    <a:cubicBezTo>
                      <a:pt x="108" y="109"/>
                      <a:pt x="108" y="109"/>
                      <a:pt x="108" y="109"/>
                    </a:cubicBezTo>
                    <a:cubicBezTo>
                      <a:pt x="108" y="108"/>
                      <a:pt x="108" y="108"/>
                      <a:pt x="108" y="108"/>
                    </a:cubicBezTo>
                    <a:cubicBezTo>
                      <a:pt x="108" y="108"/>
                      <a:pt x="108" y="108"/>
                      <a:pt x="108" y="108"/>
                    </a:cubicBezTo>
                    <a:cubicBezTo>
                      <a:pt x="108" y="108"/>
                      <a:pt x="108" y="108"/>
                      <a:pt x="108" y="108"/>
                    </a:cubicBezTo>
                    <a:cubicBezTo>
                      <a:pt x="108" y="108"/>
                      <a:pt x="108" y="108"/>
                      <a:pt x="108" y="108"/>
                    </a:cubicBezTo>
                    <a:cubicBezTo>
                      <a:pt x="109" y="108"/>
                      <a:pt x="109" y="108"/>
                      <a:pt x="109" y="108"/>
                    </a:cubicBezTo>
                    <a:cubicBezTo>
                      <a:pt x="109" y="108"/>
                      <a:pt x="109" y="108"/>
                      <a:pt x="109" y="108"/>
                    </a:cubicBezTo>
                    <a:cubicBezTo>
                      <a:pt x="109" y="108"/>
                      <a:pt x="109" y="108"/>
                      <a:pt x="109" y="108"/>
                    </a:cubicBezTo>
                    <a:cubicBezTo>
                      <a:pt x="109" y="108"/>
                      <a:pt x="109" y="108"/>
                      <a:pt x="109" y="108"/>
                    </a:cubicBezTo>
                    <a:cubicBezTo>
                      <a:pt x="109" y="108"/>
                      <a:pt x="109" y="108"/>
                      <a:pt x="109" y="108"/>
                    </a:cubicBezTo>
                    <a:cubicBezTo>
                      <a:pt x="109" y="108"/>
                      <a:pt x="109" y="108"/>
                      <a:pt x="109" y="108"/>
                    </a:cubicBezTo>
                    <a:cubicBezTo>
                      <a:pt x="109" y="108"/>
                      <a:pt x="109" y="108"/>
                      <a:pt x="109" y="108"/>
                    </a:cubicBezTo>
                    <a:cubicBezTo>
                      <a:pt x="109" y="108"/>
                      <a:pt x="109" y="108"/>
                      <a:pt x="109" y="108"/>
                    </a:cubicBezTo>
                    <a:cubicBezTo>
                      <a:pt x="109" y="108"/>
                      <a:pt x="109" y="108"/>
                      <a:pt x="109" y="108"/>
                    </a:cubicBezTo>
                    <a:cubicBezTo>
                      <a:pt x="109" y="108"/>
                      <a:pt x="109" y="108"/>
                      <a:pt x="109" y="108"/>
                    </a:cubicBezTo>
                    <a:cubicBezTo>
                      <a:pt x="109" y="108"/>
                      <a:pt x="109" y="108"/>
                      <a:pt x="109" y="108"/>
                    </a:cubicBezTo>
                    <a:cubicBezTo>
                      <a:pt x="109" y="108"/>
                      <a:pt x="109" y="108"/>
                      <a:pt x="109" y="108"/>
                    </a:cubicBezTo>
                    <a:cubicBezTo>
                      <a:pt x="109" y="108"/>
                      <a:pt x="109" y="108"/>
                      <a:pt x="109" y="108"/>
                    </a:cubicBezTo>
                    <a:cubicBezTo>
                      <a:pt x="109" y="108"/>
                      <a:pt x="109" y="108"/>
                      <a:pt x="109" y="108"/>
                    </a:cubicBezTo>
                    <a:cubicBezTo>
                      <a:pt x="108" y="108"/>
                      <a:pt x="108" y="108"/>
                      <a:pt x="108" y="108"/>
                    </a:cubicBezTo>
                    <a:cubicBezTo>
                      <a:pt x="108" y="108"/>
                      <a:pt x="108" y="108"/>
                      <a:pt x="108" y="108"/>
                    </a:cubicBezTo>
                    <a:cubicBezTo>
                      <a:pt x="108" y="108"/>
                      <a:pt x="108" y="108"/>
                      <a:pt x="108" y="108"/>
                    </a:cubicBezTo>
                    <a:cubicBezTo>
                      <a:pt x="108" y="108"/>
                      <a:pt x="108" y="108"/>
                      <a:pt x="108" y="108"/>
                    </a:cubicBezTo>
                    <a:cubicBezTo>
                      <a:pt x="108" y="108"/>
                      <a:pt x="108" y="108"/>
                      <a:pt x="108" y="108"/>
                    </a:cubicBezTo>
                    <a:cubicBezTo>
                      <a:pt x="107" y="108"/>
                      <a:pt x="107" y="108"/>
                      <a:pt x="107" y="108"/>
                    </a:cubicBezTo>
                    <a:cubicBezTo>
                      <a:pt x="107" y="108"/>
                      <a:pt x="107" y="108"/>
                      <a:pt x="107" y="108"/>
                    </a:cubicBezTo>
                    <a:cubicBezTo>
                      <a:pt x="107" y="108"/>
                      <a:pt x="107" y="108"/>
                      <a:pt x="107" y="108"/>
                    </a:cubicBezTo>
                    <a:cubicBezTo>
                      <a:pt x="107" y="108"/>
                      <a:pt x="107" y="108"/>
                      <a:pt x="107" y="108"/>
                    </a:cubicBezTo>
                    <a:cubicBezTo>
                      <a:pt x="107" y="108"/>
                      <a:pt x="107" y="108"/>
                      <a:pt x="107" y="108"/>
                    </a:cubicBezTo>
                    <a:cubicBezTo>
                      <a:pt x="107" y="108"/>
                      <a:pt x="107" y="108"/>
                      <a:pt x="107" y="108"/>
                    </a:cubicBezTo>
                    <a:cubicBezTo>
                      <a:pt x="106" y="108"/>
                      <a:pt x="106" y="108"/>
                      <a:pt x="106" y="108"/>
                    </a:cubicBezTo>
                    <a:cubicBezTo>
                      <a:pt x="106" y="108"/>
                      <a:pt x="106" y="108"/>
                      <a:pt x="106" y="108"/>
                    </a:cubicBezTo>
                    <a:cubicBezTo>
                      <a:pt x="106" y="108"/>
                      <a:pt x="106" y="108"/>
                      <a:pt x="106" y="108"/>
                    </a:cubicBezTo>
                    <a:cubicBezTo>
                      <a:pt x="106" y="108"/>
                      <a:pt x="106" y="108"/>
                      <a:pt x="106" y="108"/>
                    </a:cubicBezTo>
                    <a:cubicBezTo>
                      <a:pt x="106" y="108"/>
                      <a:pt x="106" y="108"/>
                      <a:pt x="106" y="108"/>
                    </a:cubicBezTo>
                    <a:cubicBezTo>
                      <a:pt x="106" y="108"/>
                      <a:pt x="106" y="108"/>
                      <a:pt x="106" y="108"/>
                    </a:cubicBezTo>
                    <a:cubicBezTo>
                      <a:pt x="106" y="107"/>
                      <a:pt x="106" y="107"/>
                      <a:pt x="106" y="107"/>
                    </a:cubicBezTo>
                    <a:cubicBezTo>
                      <a:pt x="106" y="107"/>
                      <a:pt x="106" y="107"/>
                      <a:pt x="106" y="107"/>
                    </a:cubicBezTo>
                    <a:cubicBezTo>
                      <a:pt x="106" y="107"/>
                      <a:pt x="106" y="107"/>
                      <a:pt x="106" y="107"/>
                    </a:cubicBezTo>
                    <a:cubicBezTo>
                      <a:pt x="106" y="107"/>
                      <a:pt x="106" y="107"/>
                      <a:pt x="106" y="107"/>
                    </a:cubicBezTo>
                    <a:cubicBezTo>
                      <a:pt x="106" y="107"/>
                      <a:pt x="106" y="107"/>
                      <a:pt x="106" y="107"/>
                    </a:cubicBezTo>
                    <a:cubicBezTo>
                      <a:pt x="105" y="107"/>
                      <a:pt x="105" y="107"/>
                      <a:pt x="105" y="107"/>
                    </a:cubicBezTo>
                    <a:cubicBezTo>
                      <a:pt x="105" y="107"/>
                      <a:pt x="105" y="107"/>
                      <a:pt x="105" y="107"/>
                    </a:cubicBezTo>
                    <a:cubicBezTo>
                      <a:pt x="105" y="106"/>
                      <a:pt x="105" y="106"/>
                      <a:pt x="105" y="106"/>
                    </a:cubicBezTo>
                    <a:cubicBezTo>
                      <a:pt x="105" y="107"/>
                      <a:pt x="105" y="107"/>
                      <a:pt x="105" y="107"/>
                    </a:cubicBezTo>
                    <a:cubicBezTo>
                      <a:pt x="105" y="106"/>
                      <a:pt x="105" y="106"/>
                      <a:pt x="105" y="106"/>
                    </a:cubicBezTo>
                    <a:cubicBezTo>
                      <a:pt x="105" y="106"/>
                      <a:pt x="105" y="106"/>
                      <a:pt x="105" y="106"/>
                    </a:cubicBezTo>
                    <a:cubicBezTo>
                      <a:pt x="106" y="106"/>
                      <a:pt x="106" y="106"/>
                      <a:pt x="106" y="106"/>
                    </a:cubicBezTo>
                    <a:cubicBezTo>
                      <a:pt x="106" y="106"/>
                      <a:pt x="106" y="106"/>
                      <a:pt x="106" y="106"/>
                    </a:cubicBezTo>
                    <a:cubicBezTo>
                      <a:pt x="106" y="106"/>
                      <a:pt x="106" y="106"/>
                      <a:pt x="106" y="106"/>
                    </a:cubicBezTo>
                    <a:cubicBezTo>
                      <a:pt x="106" y="106"/>
                      <a:pt x="106" y="106"/>
                      <a:pt x="106" y="106"/>
                    </a:cubicBezTo>
                    <a:cubicBezTo>
                      <a:pt x="106" y="106"/>
                      <a:pt x="106" y="106"/>
                      <a:pt x="106" y="106"/>
                    </a:cubicBezTo>
                    <a:cubicBezTo>
                      <a:pt x="106" y="106"/>
                      <a:pt x="106" y="106"/>
                      <a:pt x="106" y="106"/>
                    </a:cubicBezTo>
                    <a:cubicBezTo>
                      <a:pt x="106" y="106"/>
                      <a:pt x="106" y="106"/>
                      <a:pt x="106" y="106"/>
                    </a:cubicBezTo>
                    <a:cubicBezTo>
                      <a:pt x="106" y="106"/>
                      <a:pt x="106" y="106"/>
                      <a:pt x="106" y="106"/>
                    </a:cubicBezTo>
                    <a:cubicBezTo>
                      <a:pt x="106" y="106"/>
                      <a:pt x="106" y="106"/>
                      <a:pt x="106" y="106"/>
                    </a:cubicBezTo>
                    <a:cubicBezTo>
                      <a:pt x="106" y="106"/>
                      <a:pt x="106" y="106"/>
                      <a:pt x="106" y="106"/>
                    </a:cubicBezTo>
                    <a:cubicBezTo>
                      <a:pt x="107" y="106"/>
                      <a:pt x="107" y="106"/>
                      <a:pt x="107" y="106"/>
                    </a:cubicBezTo>
                    <a:cubicBezTo>
                      <a:pt x="107" y="106"/>
                      <a:pt x="107" y="106"/>
                      <a:pt x="107" y="106"/>
                    </a:cubicBezTo>
                    <a:cubicBezTo>
                      <a:pt x="106" y="107"/>
                      <a:pt x="106" y="107"/>
                      <a:pt x="106" y="107"/>
                    </a:cubicBezTo>
                    <a:cubicBezTo>
                      <a:pt x="107" y="107"/>
                      <a:pt x="107" y="107"/>
                      <a:pt x="107" y="107"/>
                    </a:cubicBezTo>
                    <a:cubicBezTo>
                      <a:pt x="107" y="107"/>
                      <a:pt x="107" y="107"/>
                      <a:pt x="107" y="107"/>
                    </a:cubicBezTo>
                    <a:cubicBezTo>
                      <a:pt x="107" y="106"/>
                      <a:pt x="107" y="106"/>
                      <a:pt x="107" y="106"/>
                    </a:cubicBezTo>
                    <a:cubicBezTo>
                      <a:pt x="107" y="107"/>
                      <a:pt x="107" y="107"/>
                      <a:pt x="107" y="107"/>
                    </a:cubicBezTo>
                    <a:cubicBezTo>
                      <a:pt x="107" y="106"/>
                      <a:pt x="107" y="106"/>
                      <a:pt x="107" y="106"/>
                    </a:cubicBezTo>
                    <a:cubicBezTo>
                      <a:pt x="107" y="106"/>
                      <a:pt x="107" y="106"/>
                      <a:pt x="107" y="106"/>
                    </a:cubicBezTo>
                    <a:cubicBezTo>
                      <a:pt x="107" y="106"/>
                      <a:pt x="107" y="106"/>
                      <a:pt x="107" y="106"/>
                    </a:cubicBezTo>
                    <a:cubicBezTo>
                      <a:pt x="106" y="106"/>
                      <a:pt x="106" y="106"/>
                      <a:pt x="106" y="106"/>
                    </a:cubicBezTo>
                    <a:cubicBezTo>
                      <a:pt x="106" y="106"/>
                      <a:pt x="106" y="106"/>
                      <a:pt x="106" y="106"/>
                    </a:cubicBezTo>
                    <a:cubicBezTo>
                      <a:pt x="106" y="106"/>
                      <a:pt x="106" y="106"/>
                      <a:pt x="106" y="106"/>
                    </a:cubicBezTo>
                    <a:cubicBezTo>
                      <a:pt x="106" y="106"/>
                      <a:pt x="106" y="106"/>
                      <a:pt x="106" y="106"/>
                    </a:cubicBezTo>
                    <a:cubicBezTo>
                      <a:pt x="107" y="106"/>
                      <a:pt x="107" y="106"/>
                      <a:pt x="107" y="106"/>
                    </a:cubicBezTo>
                    <a:cubicBezTo>
                      <a:pt x="107" y="106"/>
                      <a:pt x="107" y="106"/>
                      <a:pt x="107" y="106"/>
                    </a:cubicBezTo>
                    <a:cubicBezTo>
                      <a:pt x="107" y="106"/>
                      <a:pt x="107" y="106"/>
                      <a:pt x="107" y="106"/>
                    </a:cubicBezTo>
                    <a:cubicBezTo>
                      <a:pt x="107" y="106"/>
                      <a:pt x="107" y="106"/>
                      <a:pt x="107" y="106"/>
                    </a:cubicBezTo>
                    <a:cubicBezTo>
                      <a:pt x="107" y="106"/>
                      <a:pt x="107" y="106"/>
                      <a:pt x="107" y="106"/>
                    </a:cubicBezTo>
                    <a:cubicBezTo>
                      <a:pt x="107" y="106"/>
                      <a:pt x="107" y="106"/>
                      <a:pt x="107" y="106"/>
                    </a:cubicBezTo>
                    <a:cubicBezTo>
                      <a:pt x="107" y="105"/>
                      <a:pt x="107" y="105"/>
                      <a:pt x="107" y="105"/>
                    </a:cubicBezTo>
                    <a:cubicBezTo>
                      <a:pt x="107" y="105"/>
                      <a:pt x="107" y="105"/>
                      <a:pt x="107" y="105"/>
                    </a:cubicBezTo>
                    <a:cubicBezTo>
                      <a:pt x="107" y="105"/>
                      <a:pt x="107" y="105"/>
                      <a:pt x="107" y="105"/>
                    </a:cubicBezTo>
                    <a:cubicBezTo>
                      <a:pt x="107" y="105"/>
                      <a:pt x="107" y="105"/>
                      <a:pt x="107" y="105"/>
                    </a:cubicBezTo>
                    <a:cubicBezTo>
                      <a:pt x="107" y="105"/>
                      <a:pt x="107" y="105"/>
                      <a:pt x="107" y="105"/>
                    </a:cubicBezTo>
                    <a:cubicBezTo>
                      <a:pt x="107" y="105"/>
                      <a:pt x="107" y="105"/>
                      <a:pt x="107" y="105"/>
                    </a:cubicBezTo>
                    <a:cubicBezTo>
                      <a:pt x="107" y="105"/>
                      <a:pt x="107" y="105"/>
                      <a:pt x="107" y="105"/>
                    </a:cubicBezTo>
                    <a:cubicBezTo>
                      <a:pt x="107" y="105"/>
                      <a:pt x="107" y="105"/>
                      <a:pt x="107" y="105"/>
                    </a:cubicBezTo>
                    <a:cubicBezTo>
                      <a:pt x="107" y="105"/>
                      <a:pt x="107" y="105"/>
                      <a:pt x="107" y="105"/>
                    </a:cubicBezTo>
                    <a:cubicBezTo>
                      <a:pt x="107" y="105"/>
                      <a:pt x="107" y="105"/>
                      <a:pt x="107" y="105"/>
                    </a:cubicBezTo>
                    <a:cubicBezTo>
                      <a:pt x="107" y="105"/>
                      <a:pt x="107" y="105"/>
                      <a:pt x="107" y="105"/>
                    </a:cubicBezTo>
                    <a:cubicBezTo>
                      <a:pt x="107" y="105"/>
                      <a:pt x="107" y="105"/>
                      <a:pt x="107" y="105"/>
                    </a:cubicBezTo>
                    <a:cubicBezTo>
                      <a:pt x="107" y="105"/>
                      <a:pt x="107" y="105"/>
                      <a:pt x="107" y="105"/>
                    </a:cubicBezTo>
                    <a:cubicBezTo>
                      <a:pt x="107" y="105"/>
                      <a:pt x="107" y="105"/>
                      <a:pt x="107" y="105"/>
                    </a:cubicBezTo>
                    <a:cubicBezTo>
                      <a:pt x="107" y="105"/>
                      <a:pt x="107" y="105"/>
                      <a:pt x="107" y="105"/>
                    </a:cubicBezTo>
                    <a:cubicBezTo>
                      <a:pt x="107" y="105"/>
                      <a:pt x="107" y="105"/>
                      <a:pt x="107" y="105"/>
                    </a:cubicBezTo>
                    <a:cubicBezTo>
                      <a:pt x="107" y="105"/>
                      <a:pt x="107" y="105"/>
                      <a:pt x="107" y="105"/>
                    </a:cubicBezTo>
                    <a:cubicBezTo>
                      <a:pt x="107" y="105"/>
                      <a:pt x="107" y="105"/>
                      <a:pt x="107" y="105"/>
                    </a:cubicBezTo>
                    <a:cubicBezTo>
                      <a:pt x="107" y="105"/>
                      <a:pt x="107" y="105"/>
                      <a:pt x="107" y="105"/>
                    </a:cubicBezTo>
                    <a:cubicBezTo>
                      <a:pt x="107" y="104"/>
                      <a:pt x="107" y="104"/>
                      <a:pt x="107" y="104"/>
                    </a:cubicBezTo>
                    <a:cubicBezTo>
                      <a:pt x="107" y="104"/>
                      <a:pt x="107" y="104"/>
                      <a:pt x="107" y="104"/>
                    </a:cubicBezTo>
                    <a:cubicBezTo>
                      <a:pt x="107" y="104"/>
                      <a:pt x="107" y="104"/>
                      <a:pt x="107" y="104"/>
                    </a:cubicBezTo>
                    <a:cubicBezTo>
                      <a:pt x="107" y="104"/>
                      <a:pt x="107" y="104"/>
                      <a:pt x="107" y="104"/>
                    </a:cubicBezTo>
                    <a:cubicBezTo>
                      <a:pt x="107" y="104"/>
                      <a:pt x="107" y="104"/>
                      <a:pt x="107" y="104"/>
                    </a:cubicBezTo>
                    <a:cubicBezTo>
                      <a:pt x="107" y="104"/>
                      <a:pt x="107" y="104"/>
                      <a:pt x="107" y="104"/>
                    </a:cubicBezTo>
                    <a:cubicBezTo>
                      <a:pt x="107" y="104"/>
                      <a:pt x="107" y="104"/>
                      <a:pt x="107" y="104"/>
                    </a:cubicBezTo>
                    <a:cubicBezTo>
                      <a:pt x="107" y="104"/>
                      <a:pt x="107" y="104"/>
                      <a:pt x="107" y="104"/>
                    </a:cubicBezTo>
                    <a:cubicBezTo>
                      <a:pt x="107" y="104"/>
                      <a:pt x="107" y="104"/>
                      <a:pt x="107" y="104"/>
                    </a:cubicBezTo>
                    <a:cubicBezTo>
                      <a:pt x="107" y="104"/>
                      <a:pt x="107" y="104"/>
                      <a:pt x="107" y="104"/>
                    </a:cubicBezTo>
                    <a:cubicBezTo>
                      <a:pt x="107" y="104"/>
                      <a:pt x="107" y="104"/>
                      <a:pt x="107" y="104"/>
                    </a:cubicBezTo>
                    <a:cubicBezTo>
                      <a:pt x="106" y="104"/>
                      <a:pt x="106" y="104"/>
                      <a:pt x="106" y="104"/>
                    </a:cubicBezTo>
                    <a:cubicBezTo>
                      <a:pt x="107" y="103"/>
                      <a:pt x="107" y="103"/>
                      <a:pt x="107" y="103"/>
                    </a:cubicBezTo>
                    <a:cubicBezTo>
                      <a:pt x="107" y="103"/>
                      <a:pt x="107" y="103"/>
                      <a:pt x="107" y="103"/>
                    </a:cubicBezTo>
                    <a:cubicBezTo>
                      <a:pt x="107" y="103"/>
                      <a:pt x="107" y="103"/>
                      <a:pt x="107" y="103"/>
                    </a:cubicBezTo>
                    <a:cubicBezTo>
                      <a:pt x="107" y="103"/>
                      <a:pt x="107" y="103"/>
                      <a:pt x="107" y="103"/>
                    </a:cubicBezTo>
                    <a:cubicBezTo>
                      <a:pt x="107" y="103"/>
                      <a:pt x="107" y="103"/>
                      <a:pt x="107" y="103"/>
                    </a:cubicBezTo>
                    <a:cubicBezTo>
                      <a:pt x="107" y="103"/>
                      <a:pt x="107" y="103"/>
                      <a:pt x="107" y="103"/>
                    </a:cubicBezTo>
                    <a:cubicBezTo>
                      <a:pt x="107" y="103"/>
                      <a:pt x="107" y="103"/>
                      <a:pt x="107" y="103"/>
                    </a:cubicBezTo>
                    <a:cubicBezTo>
                      <a:pt x="107" y="103"/>
                      <a:pt x="107" y="103"/>
                      <a:pt x="107" y="103"/>
                    </a:cubicBezTo>
                    <a:cubicBezTo>
                      <a:pt x="108" y="103"/>
                      <a:pt x="108" y="103"/>
                      <a:pt x="108" y="103"/>
                    </a:cubicBezTo>
                    <a:cubicBezTo>
                      <a:pt x="108" y="104"/>
                      <a:pt x="108" y="104"/>
                      <a:pt x="108" y="104"/>
                    </a:cubicBezTo>
                    <a:cubicBezTo>
                      <a:pt x="108" y="104"/>
                      <a:pt x="108" y="104"/>
                      <a:pt x="108" y="104"/>
                    </a:cubicBezTo>
                    <a:cubicBezTo>
                      <a:pt x="108" y="104"/>
                      <a:pt x="108" y="104"/>
                      <a:pt x="108" y="104"/>
                    </a:cubicBezTo>
                    <a:cubicBezTo>
                      <a:pt x="108" y="104"/>
                      <a:pt x="108" y="104"/>
                      <a:pt x="108" y="104"/>
                    </a:cubicBezTo>
                    <a:cubicBezTo>
                      <a:pt x="108" y="104"/>
                      <a:pt x="108" y="104"/>
                      <a:pt x="108" y="104"/>
                    </a:cubicBezTo>
                    <a:cubicBezTo>
                      <a:pt x="108" y="104"/>
                      <a:pt x="108" y="104"/>
                      <a:pt x="108" y="104"/>
                    </a:cubicBezTo>
                    <a:cubicBezTo>
                      <a:pt x="108" y="104"/>
                      <a:pt x="108" y="104"/>
                      <a:pt x="108" y="104"/>
                    </a:cubicBezTo>
                    <a:cubicBezTo>
                      <a:pt x="108" y="104"/>
                      <a:pt x="108" y="104"/>
                      <a:pt x="108" y="104"/>
                    </a:cubicBezTo>
                    <a:cubicBezTo>
                      <a:pt x="108" y="104"/>
                      <a:pt x="108" y="104"/>
                      <a:pt x="108" y="104"/>
                    </a:cubicBezTo>
                    <a:cubicBezTo>
                      <a:pt x="108" y="104"/>
                      <a:pt x="108" y="104"/>
                      <a:pt x="108" y="104"/>
                    </a:cubicBezTo>
                    <a:cubicBezTo>
                      <a:pt x="109" y="104"/>
                      <a:pt x="109" y="104"/>
                      <a:pt x="109" y="104"/>
                    </a:cubicBezTo>
                    <a:cubicBezTo>
                      <a:pt x="109" y="104"/>
                      <a:pt x="109" y="104"/>
                      <a:pt x="109" y="104"/>
                    </a:cubicBezTo>
                    <a:cubicBezTo>
                      <a:pt x="109" y="104"/>
                      <a:pt x="109" y="104"/>
                      <a:pt x="109" y="104"/>
                    </a:cubicBezTo>
                    <a:cubicBezTo>
                      <a:pt x="109" y="104"/>
                      <a:pt x="109" y="104"/>
                      <a:pt x="109" y="104"/>
                    </a:cubicBezTo>
                    <a:cubicBezTo>
                      <a:pt x="109" y="104"/>
                      <a:pt x="109" y="104"/>
                      <a:pt x="109" y="104"/>
                    </a:cubicBezTo>
                    <a:cubicBezTo>
                      <a:pt x="109" y="104"/>
                      <a:pt x="109" y="104"/>
                      <a:pt x="109" y="104"/>
                    </a:cubicBezTo>
                    <a:cubicBezTo>
                      <a:pt x="109" y="104"/>
                      <a:pt x="109" y="104"/>
                      <a:pt x="109" y="104"/>
                    </a:cubicBezTo>
                    <a:cubicBezTo>
                      <a:pt x="109" y="104"/>
                      <a:pt x="109" y="104"/>
                      <a:pt x="109" y="104"/>
                    </a:cubicBezTo>
                    <a:cubicBezTo>
                      <a:pt x="109" y="104"/>
                      <a:pt x="109" y="104"/>
                      <a:pt x="109" y="104"/>
                    </a:cubicBezTo>
                    <a:cubicBezTo>
                      <a:pt x="109" y="104"/>
                      <a:pt x="109" y="104"/>
                      <a:pt x="109" y="104"/>
                    </a:cubicBezTo>
                    <a:cubicBezTo>
                      <a:pt x="109" y="104"/>
                      <a:pt x="109" y="104"/>
                      <a:pt x="109" y="104"/>
                    </a:cubicBezTo>
                    <a:cubicBezTo>
                      <a:pt x="110" y="105"/>
                      <a:pt x="110" y="105"/>
                      <a:pt x="110" y="105"/>
                    </a:cubicBezTo>
                    <a:cubicBezTo>
                      <a:pt x="109" y="105"/>
                      <a:pt x="109" y="105"/>
                      <a:pt x="109" y="105"/>
                    </a:cubicBezTo>
                    <a:cubicBezTo>
                      <a:pt x="109" y="105"/>
                      <a:pt x="109" y="105"/>
                      <a:pt x="109" y="105"/>
                    </a:cubicBezTo>
                    <a:cubicBezTo>
                      <a:pt x="109" y="105"/>
                      <a:pt x="109" y="105"/>
                      <a:pt x="109" y="105"/>
                    </a:cubicBezTo>
                    <a:cubicBezTo>
                      <a:pt x="109" y="105"/>
                      <a:pt x="109" y="105"/>
                      <a:pt x="109" y="105"/>
                    </a:cubicBezTo>
                    <a:cubicBezTo>
                      <a:pt x="109" y="105"/>
                      <a:pt x="109" y="105"/>
                      <a:pt x="109" y="105"/>
                    </a:cubicBezTo>
                    <a:cubicBezTo>
                      <a:pt x="109" y="105"/>
                      <a:pt x="109" y="105"/>
                      <a:pt x="109" y="105"/>
                    </a:cubicBezTo>
                    <a:cubicBezTo>
                      <a:pt x="109" y="105"/>
                      <a:pt x="109" y="105"/>
                      <a:pt x="109" y="105"/>
                    </a:cubicBezTo>
                    <a:cubicBezTo>
                      <a:pt x="109" y="105"/>
                      <a:pt x="109" y="105"/>
                      <a:pt x="109" y="105"/>
                    </a:cubicBezTo>
                    <a:cubicBezTo>
                      <a:pt x="109" y="105"/>
                      <a:pt x="109" y="105"/>
                      <a:pt x="109" y="105"/>
                    </a:cubicBezTo>
                    <a:cubicBezTo>
                      <a:pt x="108" y="105"/>
                      <a:pt x="108" y="105"/>
                      <a:pt x="108" y="105"/>
                    </a:cubicBezTo>
                    <a:cubicBezTo>
                      <a:pt x="108" y="104"/>
                      <a:pt x="108" y="104"/>
                      <a:pt x="108" y="104"/>
                    </a:cubicBezTo>
                    <a:cubicBezTo>
                      <a:pt x="108" y="104"/>
                      <a:pt x="108" y="104"/>
                      <a:pt x="108" y="104"/>
                    </a:cubicBezTo>
                    <a:cubicBezTo>
                      <a:pt x="108" y="104"/>
                      <a:pt x="108" y="104"/>
                      <a:pt x="108" y="104"/>
                    </a:cubicBezTo>
                    <a:cubicBezTo>
                      <a:pt x="108" y="104"/>
                      <a:pt x="108" y="104"/>
                      <a:pt x="108" y="104"/>
                    </a:cubicBezTo>
                    <a:cubicBezTo>
                      <a:pt x="108" y="104"/>
                      <a:pt x="108" y="104"/>
                      <a:pt x="108" y="104"/>
                    </a:cubicBezTo>
                    <a:cubicBezTo>
                      <a:pt x="108" y="104"/>
                      <a:pt x="108" y="104"/>
                      <a:pt x="108" y="104"/>
                    </a:cubicBezTo>
                    <a:cubicBezTo>
                      <a:pt x="108" y="104"/>
                      <a:pt x="108" y="104"/>
                      <a:pt x="108" y="104"/>
                    </a:cubicBezTo>
                    <a:cubicBezTo>
                      <a:pt x="107" y="104"/>
                      <a:pt x="107" y="104"/>
                      <a:pt x="107" y="104"/>
                    </a:cubicBezTo>
                    <a:cubicBezTo>
                      <a:pt x="107" y="104"/>
                      <a:pt x="107" y="104"/>
                      <a:pt x="107" y="104"/>
                    </a:cubicBezTo>
                    <a:cubicBezTo>
                      <a:pt x="108" y="105"/>
                      <a:pt x="108" y="105"/>
                      <a:pt x="108" y="105"/>
                    </a:cubicBezTo>
                    <a:cubicBezTo>
                      <a:pt x="108" y="105"/>
                      <a:pt x="108" y="105"/>
                      <a:pt x="108" y="105"/>
                    </a:cubicBezTo>
                    <a:cubicBezTo>
                      <a:pt x="108" y="105"/>
                      <a:pt x="108" y="105"/>
                      <a:pt x="108" y="105"/>
                    </a:cubicBezTo>
                    <a:cubicBezTo>
                      <a:pt x="108" y="105"/>
                      <a:pt x="108" y="105"/>
                      <a:pt x="108" y="105"/>
                    </a:cubicBezTo>
                    <a:cubicBezTo>
                      <a:pt x="108" y="105"/>
                      <a:pt x="108" y="105"/>
                      <a:pt x="108" y="105"/>
                    </a:cubicBezTo>
                    <a:cubicBezTo>
                      <a:pt x="108" y="105"/>
                      <a:pt x="108" y="105"/>
                      <a:pt x="108" y="105"/>
                    </a:cubicBezTo>
                    <a:cubicBezTo>
                      <a:pt x="108" y="105"/>
                      <a:pt x="108" y="105"/>
                      <a:pt x="108" y="105"/>
                    </a:cubicBezTo>
                    <a:cubicBezTo>
                      <a:pt x="108" y="105"/>
                      <a:pt x="108" y="105"/>
                      <a:pt x="108" y="105"/>
                    </a:cubicBezTo>
                    <a:cubicBezTo>
                      <a:pt x="108" y="105"/>
                      <a:pt x="108" y="105"/>
                      <a:pt x="108" y="105"/>
                    </a:cubicBezTo>
                    <a:cubicBezTo>
                      <a:pt x="107" y="105"/>
                      <a:pt x="107" y="105"/>
                      <a:pt x="107" y="105"/>
                    </a:cubicBezTo>
                    <a:cubicBezTo>
                      <a:pt x="108" y="105"/>
                      <a:pt x="108" y="105"/>
                      <a:pt x="108" y="105"/>
                    </a:cubicBezTo>
                    <a:cubicBezTo>
                      <a:pt x="108" y="105"/>
                      <a:pt x="108" y="105"/>
                      <a:pt x="108" y="105"/>
                    </a:cubicBezTo>
                    <a:cubicBezTo>
                      <a:pt x="108" y="105"/>
                      <a:pt x="108" y="105"/>
                      <a:pt x="108" y="105"/>
                    </a:cubicBezTo>
                    <a:cubicBezTo>
                      <a:pt x="108" y="105"/>
                      <a:pt x="108" y="105"/>
                      <a:pt x="108" y="105"/>
                    </a:cubicBezTo>
                    <a:cubicBezTo>
                      <a:pt x="108" y="105"/>
                      <a:pt x="108" y="105"/>
                      <a:pt x="108" y="105"/>
                    </a:cubicBezTo>
                    <a:cubicBezTo>
                      <a:pt x="108" y="105"/>
                      <a:pt x="108" y="105"/>
                      <a:pt x="108" y="105"/>
                    </a:cubicBezTo>
                    <a:cubicBezTo>
                      <a:pt x="108" y="105"/>
                      <a:pt x="108" y="105"/>
                      <a:pt x="108" y="105"/>
                    </a:cubicBezTo>
                    <a:cubicBezTo>
                      <a:pt x="109" y="105"/>
                      <a:pt x="109" y="105"/>
                      <a:pt x="109" y="105"/>
                    </a:cubicBezTo>
                    <a:cubicBezTo>
                      <a:pt x="109" y="105"/>
                      <a:pt x="109" y="105"/>
                      <a:pt x="109" y="105"/>
                    </a:cubicBezTo>
                    <a:cubicBezTo>
                      <a:pt x="109" y="105"/>
                      <a:pt x="109" y="105"/>
                      <a:pt x="109" y="105"/>
                    </a:cubicBezTo>
                    <a:cubicBezTo>
                      <a:pt x="109" y="105"/>
                      <a:pt x="109" y="105"/>
                      <a:pt x="109" y="105"/>
                    </a:cubicBezTo>
                    <a:cubicBezTo>
                      <a:pt x="109" y="105"/>
                      <a:pt x="109" y="105"/>
                      <a:pt x="109" y="105"/>
                    </a:cubicBezTo>
                    <a:cubicBezTo>
                      <a:pt x="109" y="105"/>
                      <a:pt x="109" y="105"/>
                      <a:pt x="109" y="105"/>
                    </a:cubicBezTo>
                    <a:cubicBezTo>
                      <a:pt x="109" y="105"/>
                      <a:pt x="109" y="105"/>
                      <a:pt x="109" y="105"/>
                    </a:cubicBezTo>
                    <a:cubicBezTo>
                      <a:pt x="109" y="105"/>
                      <a:pt x="109" y="105"/>
                      <a:pt x="109" y="105"/>
                    </a:cubicBezTo>
                    <a:cubicBezTo>
                      <a:pt x="109" y="106"/>
                      <a:pt x="109" y="106"/>
                      <a:pt x="109" y="106"/>
                    </a:cubicBezTo>
                    <a:cubicBezTo>
                      <a:pt x="109" y="106"/>
                      <a:pt x="109" y="106"/>
                      <a:pt x="109" y="106"/>
                    </a:cubicBezTo>
                    <a:cubicBezTo>
                      <a:pt x="109" y="105"/>
                      <a:pt x="109" y="105"/>
                      <a:pt x="109" y="105"/>
                    </a:cubicBezTo>
                    <a:cubicBezTo>
                      <a:pt x="109" y="105"/>
                      <a:pt x="109" y="105"/>
                      <a:pt x="109" y="105"/>
                    </a:cubicBezTo>
                    <a:cubicBezTo>
                      <a:pt x="110" y="105"/>
                      <a:pt x="110" y="105"/>
                      <a:pt x="110" y="105"/>
                    </a:cubicBezTo>
                    <a:cubicBezTo>
                      <a:pt x="110" y="106"/>
                      <a:pt x="110" y="106"/>
                      <a:pt x="110" y="106"/>
                    </a:cubicBezTo>
                    <a:cubicBezTo>
                      <a:pt x="110" y="106"/>
                      <a:pt x="110" y="106"/>
                      <a:pt x="110" y="106"/>
                    </a:cubicBezTo>
                    <a:cubicBezTo>
                      <a:pt x="110" y="106"/>
                      <a:pt x="110" y="106"/>
                      <a:pt x="110" y="106"/>
                    </a:cubicBezTo>
                    <a:cubicBezTo>
                      <a:pt x="110" y="106"/>
                      <a:pt x="110" y="106"/>
                      <a:pt x="110" y="106"/>
                    </a:cubicBezTo>
                    <a:cubicBezTo>
                      <a:pt x="110" y="106"/>
                      <a:pt x="110" y="106"/>
                      <a:pt x="110" y="106"/>
                    </a:cubicBezTo>
                    <a:cubicBezTo>
                      <a:pt x="110" y="106"/>
                      <a:pt x="110" y="106"/>
                      <a:pt x="110" y="106"/>
                    </a:cubicBezTo>
                    <a:cubicBezTo>
                      <a:pt x="110" y="106"/>
                      <a:pt x="110" y="106"/>
                      <a:pt x="110" y="106"/>
                    </a:cubicBezTo>
                    <a:cubicBezTo>
                      <a:pt x="110" y="106"/>
                      <a:pt x="110" y="106"/>
                      <a:pt x="110" y="106"/>
                    </a:cubicBezTo>
                    <a:cubicBezTo>
                      <a:pt x="110" y="106"/>
                      <a:pt x="110" y="106"/>
                      <a:pt x="110" y="106"/>
                    </a:cubicBezTo>
                    <a:cubicBezTo>
                      <a:pt x="110" y="106"/>
                      <a:pt x="110" y="106"/>
                      <a:pt x="110" y="106"/>
                    </a:cubicBezTo>
                    <a:cubicBezTo>
                      <a:pt x="110" y="106"/>
                      <a:pt x="110" y="106"/>
                      <a:pt x="110" y="106"/>
                    </a:cubicBezTo>
                    <a:cubicBezTo>
                      <a:pt x="110" y="106"/>
                      <a:pt x="110" y="106"/>
                      <a:pt x="110" y="106"/>
                    </a:cubicBezTo>
                    <a:cubicBezTo>
                      <a:pt x="111" y="106"/>
                      <a:pt x="111" y="106"/>
                      <a:pt x="111" y="106"/>
                    </a:cubicBezTo>
                    <a:cubicBezTo>
                      <a:pt x="111" y="106"/>
                      <a:pt x="111" y="106"/>
                      <a:pt x="111" y="106"/>
                    </a:cubicBezTo>
                    <a:cubicBezTo>
                      <a:pt x="111" y="106"/>
                      <a:pt x="111" y="106"/>
                      <a:pt x="111" y="106"/>
                    </a:cubicBezTo>
                    <a:cubicBezTo>
                      <a:pt x="111" y="106"/>
                      <a:pt x="111" y="106"/>
                      <a:pt x="111" y="106"/>
                    </a:cubicBezTo>
                    <a:cubicBezTo>
                      <a:pt x="111" y="106"/>
                      <a:pt x="111" y="106"/>
                      <a:pt x="111" y="106"/>
                    </a:cubicBezTo>
                    <a:cubicBezTo>
                      <a:pt x="111" y="106"/>
                      <a:pt x="111" y="106"/>
                      <a:pt x="111" y="106"/>
                    </a:cubicBezTo>
                    <a:cubicBezTo>
                      <a:pt x="111" y="106"/>
                      <a:pt x="111" y="106"/>
                      <a:pt x="111" y="106"/>
                    </a:cubicBezTo>
                    <a:cubicBezTo>
                      <a:pt x="111" y="106"/>
                      <a:pt x="111" y="106"/>
                      <a:pt x="111" y="106"/>
                    </a:cubicBezTo>
                    <a:cubicBezTo>
                      <a:pt x="111" y="106"/>
                      <a:pt x="111" y="106"/>
                      <a:pt x="111" y="106"/>
                    </a:cubicBezTo>
                    <a:cubicBezTo>
                      <a:pt x="111" y="106"/>
                      <a:pt x="111" y="106"/>
                      <a:pt x="111" y="106"/>
                    </a:cubicBezTo>
                    <a:cubicBezTo>
                      <a:pt x="111" y="106"/>
                      <a:pt x="111" y="106"/>
                      <a:pt x="111" y="106"/>
                    </a:cubicBezTo>
                    <a:cubicBezTo>
                      <a:pt x="112" y="106"/>
                      <a:pt x="112" y="106"/>
                      <a:pt x="112" y="106"/>
                    </a:cubicBezTo>
                    <a:cubicBezTo>
                      <a:pt x="112" y="106"/>
                      <a:pt x="112" y="106"/>
                      <a:pt x="112" y="106"/>
                    </a:cubicBezTo>
                    <a:cubicBezTo>
                      <a:pt x="112" y="106"/>
                      <a:pt x="112" y="106"/>
                      <a:pt x="112" y="106"/>
                    </a:cubicBezTo>
                    <a:cubicBezTo>
                      <a:pt x="112" y="106"/>
                      <a:pt x="112" y="106"/>
                      <a:pt x="112" y="106"/>
                    </a:cubicBezTo>
                    <a:cubicBezTo>
                      <a:pt x="112" y="106"/>
                      <a:pt x="112" y="106"/>
                      <a:pt x="112" y="106"/>
                    </a:cubicBezTo>
                    <a:cubicBezTo>
                      <a:pt x="112" y="106"/>
                      <a:pt x="112" y="106"/>
                      <a:pt x="112" y="106"/>
                    </a:cubicBezTo>
                    <a:cubicBezTo>
                      <a:pt x="112" y="105"/>
                      <a:pt x="112" y="105"/>
                      <a:pt x="112" y="105"/>
                    </a:cubicBezTo>
                    <a:cubicBezTo>
                      <a:pt x="112" y="106"/>
                      <a:pt x="112" y="106"/>
                      <a:pt x="112" y="106"/>
                    </a:cubicBezTo>
                    <a:cubicBezTo>
                      <a:pt x="112" y="106"/>
                      <a:pt x="112" y="106"/>
                      <a:pt x="112" y="106"/>
                    </a:cubicBezTo>
                    <a:cubicBezTo>
                      <a:pt x="112" y="106"/>
                      <a:pt x="112" y="106"/>
                      <a:pt x="112" y="106"/>
                    </a:cubicBezTo>
                    <a:cubicBezTo>
                      <a:pt x="112" y="106"/>
                      <a:pt x="112" y="106"/>
                      <a:pt x="112" y="106"/>
                    </a:cubicBezTo>
                    <a:cubicBezTo>
                      <a:pt x="112" y="106"/>
                      <a:pt x="112" y="106"/>
                      <a:pt x="112" y="106"/>
                    </a:cubicBezTo>
                    <a:cubicBezTo>
                      <a:pt x="112" y="106"/>
                      <a:pt x="112" y="106"/>
                      <a:pt x="112" y="106"/>
                    </a:cubicBezTo>
                    <a:cubicBezTo>
                      <a:pt x="113" y="106"/>
                      <a:pt x="113" y="106"/>
                      <a:pt x="113" y="106"/>
                    </a:cubicBezTo>
                    <a:cubicBezTo>
                      <a:pt x="113" y="106"/>
                      <a:pt x="113" y="106"/>
                      <a:pt x="113" y="106"/>
                    </a:cubicBezTo>
                    <a:cubicBezTo>
                      <a:pt x="113" y="106"/>
                      <a:pt x="113" y="106"/>
                      <a:pt x="113" y="106"/>
                    </a:cubicBezTo>
                    <a:cubicBezTo>
                      <a:pt x="113" y="106"/>
                      <a:pt x="113" y="106"/>
                      <a:pt x="113" y="106"/>
                    </a:cubicBezTo>
                    <a:cubicBezTo>
                      <a:pt x="113" y="106"/>
                      <a:pt x="113" y="106"/>
                      <a:pt x="113" y="106"/>
                    </a:cubicBezTo>
                    <a:cubicBezTo>
                      <a:pt x="113" y="106"/>
                      <a:pt x="113" y="106"/>
                      <a:pt x="113" y="106"/>
                    </a:cubicBezTo>
                    <a:cubicBezTo>
                      <a:pt x="113" y="106"/>
                      <a:pt x="113" y="106"/>
                      <a:pt x="113" y="106"/>
                    </a:cubicBezTo>
                    <a:cubicBezTo>
                      <a:pt x="113" y="106"/>
                      <a:pt x="113" y="106"/>
                      <a:pt x="113" y="106"/>
                    </a:cubicBezTo>
                    <a:cubicBezTo>
                      <a:pt x="113" y="106"/>
                      <a:pt x="113" y="106"/>
                      <a:pt x="113" y="106"/>
                    </a:cubicBezTo>
                    <a:cubicBezTo>
                      <a:pt x="113" y="106"/>
                      <a:pt x="113" y="106"/>
                      <a:pt x="113" y="106"/>
                    </a:cubicBezTo>
                    <a:cubicBezTo>
                      <a:pt x="113" y="106"/>
                      <a:pt x="113" y="106"/>
                      <a:pt x="113" y="106"/>
                    </a:cubicBezTo>
                    <a:cubicBezTo>
                      <a:pt x="113" y="106"/>
                      <a:pt x="113" y="106"/>
                      <a:pt x="113" y="106"/>
                    </a:cubicBezTo>
                    <a:cubicBezTo>
                      <a:pt x="114" y="107"/>
                      <a:pt x="114" y="107"/>
                      <a:pt x="114" y="107"/>
                    </a:cubicBezTo>
                    <a:cubicBezTo>
                      <a:pt x="114" y="107"/>
                      <a:pt x="114" y="107"/>
                      <a:pt x="114" y="107"/>
                    </a:cubicBezTo>
                    <a:cubicBezTo>
                      <a:pt x="114" y="107"/>
                      <a:pt x="114" y="107"/>
                      <a:pt x="114" y="107"/>
                    </a:cubicBezTo>
                    <a:cubicBezTo>
                      <a:pt x="114" y="107"/>
                      <a:pt x="114" y="107"/>
                      <a:pt x="114" y="107"/>
                    </a:cubicBezTo>
                    <a:cubicBezTo>
                      <a:pt x="114" y="107"/>
                      <a:pt x="114" y="107"/>
                      <a:pt x="114" y="107"/>
                    </a:cubicBezTo>
                    <a:cubicBezTo>
                      <a:pt x="114" y="107"/>
                      <a:pt x="114" y="107"/>
                      <a:pt x="114" y="107"/>
                    </a:cubicBezTo>
                    <a:cubicBezTo>
                      <a:pt x="114" y="107"/>
                      <a:pt x="114" y="107"/>
                      <a:pt x="114" y="107"/>
                    </a:cubicBezTo>
                    <a:cubicBezTo>
                      <a:pt x="114" y="107"/>
                      <a:pt x="114" y="107"/>
                      <a:pt x="114" y="107"/>
                    </a:cubicBezTo>
                    <a:cubicBezTo>
                      <a:pt x="114" y="106"/>
                      <a:pt x="114" y="106"/>
                      <a:pt x="114" y="106"/>
                    </a:cubicBezTo>
                    <a:cubicBezTo>
                      <a:pt x="114" y="106"/>
                      <a:pt x="114" y="106"/>
                      <a:pt x="114" y="106"/>
                    </a:cubicBezTo>
                    <a:cubicBezTo>
                      <a:pt x="115" y="106"/>
                      <a:pt x="115" y="106"/>
                      <a:pt x="115" y="106"/>
                    </a:cubicBezTo>
                    <a:cubicBezTo>
                      <a:pt x="115" y="106"/>
                      <a:pt x="115" y="106"/>
                      <a:pt x="115" y="106"/>
                    </a:cubicBezTo>
                    <a:cubicBezTo>
                      <a:pt x="115" y="106"/>
                      <a:pt x="115" y="106"/>
                      <a:pt x="115" y="106"/>
                    </a:cubicBezTo>
                    <a:cubicBezTo>
                      <a:pt x="116" y="106"/>
                      <a:pt x="116" y="106"/>
                      <a:pt x="116" y="106"/>
                    </a:cubicBezTo>
                    <a:cubicBezTo>
                      <a:pt x="116" y="107"/>
                      <a:pt x="116" y="107"/>
                      <a:pt x="116" y="107"/>
                    </a:cubicBezTo>
                    <a:cubicBezTo>
                      <a:pt x="116" y="106"/>
                      <a:pt x="116" y="106"/>
                      <a:pt x="116" y="106"/>
                    </a:cubicBezTo>
                    <a:cubicBezTo>
                      <a:pt x="116" y="106"/>
                      <a:pt x="116" y="106"/>
                      <a:pt x="116" y="106"/>
                    </a:cubicBezTo>
                    <a:cubicBezTo>
                      <a:pt x="116" y="106"/>
                      <a:pt x="116" y="106"/>
                      <a:pt x="116" y="106"/>
                    </a:cubicBezTo>
                    <a:cubicBezTo>
                      <a:pt x="116" y="106"/>
                      <a:pt x="116" y="106"/>
                      <a:pt x="116" y="106"/>
                    </a:cubicBezTo>
                    <a:cubicBezTo>
                      <a:pt x="116" y="106"/>
                      <a:pt x="116" y="106"/>
                      <a:pt x="116" y="106"/>
                    </a:cubicBezTo>
                    <a:cubicBezTo>
                      <a:pt x="116" y="106"/>
                      <a:pt x="116" y="106"/>
                      <a:pt x="116" y="106"/>
                    </a:cubicBezTo>
                    <a:cubicBezTo>
                      <a:pt x="116" y="106"/>
                      <a:pt x="116" y="106"/>
                      <a:pt x="116" y="106"/>
                    </a:cubicBezTo>
                    <a:cubicBezTo>
                      <a:pt x="116" y="106"/>
                      <a:pt x="116" y="106"/>
                      <a:pt x="116" y="106"/>
                    </a:cubicBezTo>
                    <a:cubicBezTo>
                      <a:pt x="117" y="106"/>
                      <a:pt x="117" y="106"/>
                      <a:pt x="117" y="106"/>
                    </a:cubicBezTo>
                    <a:cubicBezTo>
                      <a:pt x="117" y="106"/>
                      <a:pt x="117" y="106"/>
                      <a:pt x="117" y="106"/>
                    </a:cubicBezTo>
                    <a:cubicBezTo>
                      <a:pt x="117" y="106"/>
                      <a:pt x="117" y="106"/>
                      <a:pt x="117" y="106"/>
                    </a:cubicBezTo>
                    <a:cubicBezTo>
                      <a:pt x="117" y="106"/>
                      <a:pt x="117" y="106"/>
                      <a:pt x="117" y="106"/>
                    </a:cubicBezTo>
                    <a:cubicBezTo>
                      <a:pt x="117" y="106"/>
                      <a:pt x="117" y="106"/>
                      <a:pt x="117" y="106"/>
                    </a:cubicBezTo>
                    <a:cubicBezTo>
                      <a:pt x="117" y="106"/>
                      <a:pt x="117" y="106"/>
                      <a:pt x="117" y="106"/>
                    </a:cubicBezTo>
                    <a:cubicBezTo>
                      <a:pt x="117" y="106"/>
                      <a:pt x="117" y="106"/>
                      <a:pt x="117" y="106"/>
                    </a:cubicBezTo>
                    <a:cubicBezTo>
                      <a:pt x="117" y="107"/>
                      <a:pt x="117" y="107"/>
                      <a:pt x="117" y="107"/>
                    </a:cubicBezTo>
                    <a:cubicBezTo>
                      <a:pt x="117" y="107"/>
                      <a:pt x="117" y="107"/>
                      <a:pt x="117" y="107"/>
                    </a:cubicBezTo>
                    <a:cubicBezTo>
                      <a:pt x="117" y="107"/>
                      <a:pt x="117" y="107"/>
                      <a:pt x="117" y="107"/>
                    </a:cubicBezTo>
                    <a:cubicBezTo>
                      <a:pt x="117" y="107"/>
                      <a:pt x="117" y="107"/>
                      <a:pt x="117" y="107"/>
                    </a:cubicBezTo>
                    <a:cubicBezTo>
                      <a:pt x="116" y="107"/>
                      <a:pt x="116" y="107"/>
                      <a:pt x="116" y="107"/>
                    </a:cubicBezTo>
                    <a:cubicBezTo>
                      <a:pt x="116" y="107"/>
                      <a:pt x="116" y="107"/>
                      <a:pt x="116" y="107"/>
                    </a:cubicBezTo>
                    <a:cubicBezTo>
                      <a:pt x="116" y="107"/>
                      <a:pt x="116" y="107"/>
                      <a:pt x="116" y="107"/>
                    </a:cubicBezTo>
                    <a:cubicBezTo>
                      <a:pt x="116" y="107"/>
                      <a:pt x="116" y="107"/>
                      <a:pt x="116" y="107"/>
                    </a:cubicBezTo>
                    <a:cubicBezTo>
                      <a:pt x="116" y="107"/>
                      <a:pt x="116" y="107"/>
                      <a:pt x="116" y="107"/>
                    </a:cubicBezTo>
                    <a:cubicBezTo>
                      <a:pt x="116" y="107"/>
                      <a:pt x="116" y="107"/>
                      <a:pt x="116" y="107"/>
                    </a:cubicBezTo>
                    <a:cubicBezTo>
                      <a:pt x="116" y="107"/>
                      <a:pt x="116" y="107"/>
                      <a:pt x="116" y="107"/>
                    </a:cubicBezTo>
                    <a:cubicBezTo>
                      <a:pt x="116" y="107"/>
                      <a:pt x="116" y="107"/>
                      <a:pt x="116" y="107"/>
                    </a:cubicBezTo>
                    <a:cubicBezTo>
                      <a:pt x="116" y="107"/>
                      <a:pt x="116" y="107"/>
                      <a:pt x="116" y="107"/>
                    </a:cubicBezTo>
                    <a:cubicBezTo>
                      <a:pt x="116" y="107"/>
                      <a:pt x="116" y="107"/>
                      <a:pt x="116" y="107"/>
                    </a:cubicBezTo>
                    <a:cubicBezTo>
                      <a:pt x="116" y="107"/>
                      <a:pt x="116" y="107"/>
                      <a:pt x="116" y="107"/>
                    </a:cubicBezTo>
                    <a:cubicBezTo>
                      <a:pt x="116" y="107"/>
                      <a:pt x="116" y="107"/>
                      <a:pt x="116" y="107"/>
                    </a:cubicBezTo>
                    <a:cubicBezTo>
                      <a:pt x="116" y="107"/>
                      <a:pt x="116" y="107"/>
                      <a:pt x="116" y="107"/>
                    </a:cubicBezTo>
                    <a:cubicBezTo>
                      <a:pt x="116" y="107"/>
                      <a:pt x="116" y="107"/>
                      <a:pt x="116" y="107"/>
                    </a:cubicBezTo>
                    <a:cubicBezTo>
                      <a:pt x="116" y="107"/>
                      <a:pt x="116" y="107"/>
                      <a:pt x="116" y="107"/>
                    </a:cubicBezTo>
                    <a:cubicBezTo>
                      <a:pt x="116" y="107"/>
                      <a:pt x="116" y="107"/>
                      <a:pt x="116" y="107"/>
                    </a:cubicBezTo>
                    <a:cubicBezTo>
                      <a:pt x="116" y="107"/>
                      <a:pt x="116" y="107"/>
                      <a:pt x="116" y="107"/>
                    </a:cubicBezTo>
                    <a:cubicBezTo>
                      <a:pt x="117" y="107"/>
                      <a:pt x="117" y="107"/>
                      <a:pt x="117" y="107"/>
                    </a:cubicBezTo>
                    <a:cubicBezTo>
                      <a:pt x="117" y="107"/>
                      <a:pt x="117" y="107"/>
                      <a:pt x="117" y="107"/>
                    </a:cubicBezTo>
                    <a:cubicBezTo>
                      <a:pt x="117" y="107"/>
                      <a:pt x="117" y="107"/>
                      <a:pt x="117" y="107"/>
                    </a:cubicBezTo>
                    <a:cubicBezTo>
                      <a:pt x="117" y="107"/>
                      <a:pt x="117" y="107"/>
                      <a:pt x="117" y="107"/>
                    </a:cubicBezTo>
                    <a:cubicBezTo>
                      <a:pt x="117" y="107"/>
                      <a:pt x="117" y="107"/>
                      <a:pt x="117" y="107"/>
                    </a:cubicBezTo>
                    <a:cubicBezTo>
                      <a:pt x="117" y="106"/>
                      <a:pt x="117" y="106"/>
                      <a:pt x="117" y="106"/>
                    </a:cubicBezTo>
                    <a:cubicBezTo>
                      <a:pt x="117" y="106"/>
                      <a:pt x="117" y="106"/>
                      <a:pt x="117" y="106"/>
                    </a:cubicBezTo>
                    <a:cubicBezTo>
                      <a:pt x="117" y="107"/>
                      <a:pt x="117" y="107"/>
                      <a:pt x="117" y="107"/>
                    </a:cubicBezTo>
                    <a:cubicBezTo>
                      <a:pt x="117" y="106"/>
                      <a:pt x="117" y="106"/>
                      <a:pt x="117" y="106"/>
                    </a:cubicBezTo>
                    <a:cubicBezTo>
                      <a:pt x="117" y="106"/>
                      <a:pt x="117" y="106"/>
                      <a:pt x="117" y="106"/>
                    </a:cubicBezTo>
                    <a:cubicBezTo>
                      <a:pt x="118" y="106"/>
                      <a:pt x="118" y="106"/>
                      <a:pt x="118" y="106"/>
                    </a:cubicBezTo>
                    <a:cubicBezTo>
                      <a:pt x="118" y="106"/>
                      <a:pt x="118" y="106"/>
                      <a:pt x="118" y="106"/>
                    </a:cubicBezTo>
                    <a:cubicBezTo>
                      <a:pt x="118" y="106"/>
                      <a:pt x="118" y="106"/>
                      <a:pt x="118" y="106"/>
                    </a:cubicBezTo>
                    <a:cubicBezTo>
                      <a:pt x="118" y="106"/>
                      <a:pt x="118" y="106"/>
                      <a:pt x="118" y="106"/>
                    </a:cubicBezTo>
                    <a:cubicBezTo>
                      <a:pt x="118" y="106"/>
                      <a:pt x="118" y="106"/>
                      <a:pt x="118" y="106"/>
                    </a:cubicBezTo>
                    <a:cubicBezTo>
                      <a:pt x="118" y="106"/>
                      <a:pt x="118" y="106"/>
                      <a:pt x="118" y="106"/>
                    </a:cubicBezTo>
                    <a:cubicBezTo>
                      <a:pt x="118" y="106"/>
                      <a:pt x="118" y="106"/>
                      <a:pt x="118" y="106"/>
                    </a:cubicBezTo>
                    <a:cubicBezTo>
                      <a:pt x="118" y="105"/>
                      <a:pt x="118" y="105"/>
                      <a:pt x="118" y="105"/>
                    </a:cubicBezTo>
                    <a:cubicBezTo>
                      <a:pt x="118" y="105"/>
                      <a:pt x="118" y="105"/>
                      <a:pt x="118" y="105"/>
                    </a:cubicBezTo>
                    <a:cubicBezTo>
                      <a:pt x="118" y="106"/>
                      <a:pt x="118" y="106"/>
                      <a:pt x="118" y="106"/>
                    </a:cubicBezTo>
                    <a:cubicBezTo>
                      <a:pt x="118" y="106"/>
                      <a:pt x="118" y="106"/>
                      <a:pt x="118" y="106"/>
                    </a:cubicBezTo>
                    <a:cubicBezTo>
                      <a:pt x="118" y="105"/>
                      <a:pt x="118" y="105"/>
                      <a:pt x="118" y="105"/>
                    </a:cubicBezTo>
                    <a:cubicBezTo>
                      <a:pt x="118" y="105"/>
                      <a:pt x="118" y="105"/>
                      <a:pt x="118" y="105"/>
                    </a:cubicBezTo>
                    <a:cubicBezTo>
                      <a:pt x="118" y="105"/>
                      <a:pt x="118" y="105"/>
                      <a:pt x="118" y="105"/>
                    </a:cubicBezTo>
                    <a:cubicBezTo>
                      <a:pt x="118" y="105"/>
                      <a:pt x="118" y="105"/>
                      <a:pt x="118" y="105"/>
                    </a:cubicBezTo>
                    <a:cubicBezTo>
                      <a:pt x="118" y="105"/>
                      <a:pt x="118" y="105"/>
                      <a:pt x="118" y="105"/>
                    </a:cubicBezTo>
                    <a:cubicBezTo>
                      <a:pt x="118" y="105"/>
                      <a:pt x="118" y="105"/>
                      <a:pt x="118" y="105"/>
                    </a:cubicBezTo>
                    <a:cubicBezTo>
                      <a:pt x="118" y="105"/>
                      <a:pt x="118" y="105"/>
                      <a:pt x="118" y="105"/>
                    </a:cubicBezTo>
                    <a:cubicBezTo>
                      <a:pt x="118" y="105"/>
                      <a:pt x="118" y="105"/>
                      <a:pt x="118" y="105"/>
                    </a:cubicBezTo>
                    <a:cubicBezTo>
                      <a:pt x="118" y="105"/>
                      <a:pt x="118" y="105"/>
                      <a:pt x="118" y="105"/>
                    </a:cubicBezTo>
                    <a:cubicBezTo>
                      <a:pt x="118" y="105"/>
                      <a:pt x="118" y="105"/>
                      <a:pt x="118" y="105"/>
                    </a:cubicBezTo>
                    <a:cubicBezTo>
                      <a:pt x="119" y="106"/>
                      <a:pt x="119" y="106"/>
                      <a:pt x="119" y="106"/>
                    </a:cubicBezTo>
                    <a:cubicBezTo>
                      <a:pt x="119" y="106"/>
                      <a:pt x="119" y="106"/>
                      <a:pt x="119" y="106"/>
                    </a:cubicBezTo>
                    <a:cubicBezTo>
                      <a:pt x="119" y="105"/>
                      <a:pt x="119" y="105"/>
                      <a:pt x="119" y="105"/>
                    </a:cubicBezTo>
                    <a:cubicBezTo>
                      <a:pt x="119" y="105"/>
                      <a:pt x="119" y="105"/>
                      <a:pt x="119" y="105"/>
                    </a:cubicBezTo>
                    <a:cubicBezTo>
                      <a:pt x="119" y="105"/>
                      <a:pt x="119" y="105"/>
                      <a:pt x="119" y="105"/>
                    </a:cubicBezTo>
                    <a:cubicBezTo>
                      <a:pt x="119" y="105"/>
                      <a:pt x="119" y="105"/>
                      <a:pt x="119" y="105"/>
                    </a:cubicBezTo>
                    <a:cubicBezTo>
                      <a:pt x="119" y="105"/>
                      <a:pt x="119" y="105"/>
                      <a:pt x="119" y="105"/>
                    </a:cubicBezTo>
                    <a:cubicBezTo>
                      <a:pt x="119" y="105"/>
                      <a:pt x="119" y="105"/>
                      <a:pt x="119" y="105"/>
                    </a:cubicBezTo>
                    <a:cubicBezTo>
                      <a:pt x="119" y="105"/>
                      <a:pt x="119" y="105"/>
                      <a:pt x="119" y="105"/>
                    </a:cubicBezTo>
                    <a:cubicBezTo>
                      <a:pt x="120" y="105"/>
                      <a:pt x="120" y="105"/>
                      <a:pt x="120" y="105"/>
                    </a:cubicBezTo>
                    <a:cubicBezTo>
                      <a:pt x="120" y="105"/>
                      <a:pt x="120" y="105"/>
                      <a:pt x="120" y="105"/>
                    </a:cubicBezTo>
                    <a:cubicBezTo>
                      <a:pt x="120" y="105"/>
                      <a:pt x="120" y="105"/>
                      <a:pt x="120" y="105"/>
                    </a:cubicBezTo>
                    <a:cubicBezTo>
                      <a:pt x="120" y="105"/>
                      <a:pt x="120" y="105"/>
                      <a:pt x="120" y="105"/>
                    </a:cubicBezTo>
                    <a:cubicBezTo>
                      <a:pt x="120" y="105"/>
                      <a:pt x="120" y="105"/>
                      <a:pt x="120" y="105"/>
                    </a:cubicBezTo>
                    <a:cubicBezTo>
                      <a:pt x="120" y="106"/>
                      <a:pt x="120" y="106"/>
                      <a:pt x="120" y="106"/>
                    </a:cubicBezTo>
                    <a:cubicBezTo>
                      <a:pt x="121" y="105"/>
                      <a:pt x="121" y="105"/>
                      <a:pt x="121" y="105"/>
                    </a:cubicBezTo>
                    <a:cubicBezTo>
                      <a:pt x="121" y="106"/>
                      <a:pt x="121" y="106"/>
                      <a:pt x="121" y="106"/>
                    </a:cubicBezTo>
                    <a:cubicBezTo>
                      <a:pt x="121" y="105"/>
                      <a:pt x="121" y="105"/>
                      <a:pt x="121" y="105"/>
                    </a:cubicBezTo>
                    <a:cubicBezTo>
                      <a:pt x="121" y="106"/>
                      <a:pt x="121" y="106"/>
                      <a:pt x="121" y="106"/>
                    </a:cubicBezTo>
                    <a:cubicBezTo>
                      <a:pt x="121" y="106"/>
                      <a:pt x="121" y="106"/>
                      <a:pt x="121" y="106"/>
                    </a:cubicBezTo>
                    <a:cubicBezTo>
                      <a:pt x="122" y="106"/>
                      <a:pt x="122" y="106"/>
                      <a:pt x="122" y="106"/>
                    </a:cubicBezTo>
                    <a:cubicBezTo>
                      <a:pt x="122" y="106"/>
                      <a:pt x="122" y="106"/>
                      <a:pt x="122" y="106"/>
                    </a:cubicBezTo>
                    <a:cubicBezTo>
                      <a:pt x="122" y="106"/>
                      <a:pt x="122" y="106"/>
                      <a:pt x="122" y="106"/>
                    </a:cubicBezTo>
                    <a:cubicBezTo>
                      <a:pt x="122" y="106"/>
                      <a:pt x="122" y="106"/>
                      <a:pt x="122" y="106"/>
                    </a:cubicBezTo>
                    <a:cubicBezTo>
                      <a:pt x="122" y="106"/>
                      <a:pt x="122" y="106"/>
                      <a:pt x="122" y="106"/>
                    </a:cubicBezTo>
                    <a:cubicBezTo>
                      <a:pt x="123" y="105"/>
                      <a:pt x="123" y="105"/>
                      <a:pt x="123" y="105"/>
                    </a:cubicBezTo>
                    <a:cubicBezTo>
                      <a:pt x="123" y="105"/>
                      <a:pt x="123" y="105"/>
                      <a:pt x="123" y="105"/>
                    </a:cubicBezTo>
                    <a:cubicBezTo>
                      <a:pt x="123" y="105"/>
                      <a:pt x="123" y="105"/>
                      <a:pt x="123" y="105"/>
                    </a:cubicBezTo>
                    <a:cubicBezTo>
                      <a:pt x="123" y="105"/>
                      <a:pt x="123" y="105"/>
                      <a:pt x="123" y="105"/>
                    </a:cubicBezTo>
                    <a:cubicBezTo>
                      <a:pt x="123" y="105"/>
                      <a:pt x="123" y="105"/>
                      <a:pt x="123" y="105"/>
                    </a:cubicBezTo>
                    <a:cubicBezTo>
                      <a:pt x="123" y="105"/>
                      <a:pt x="123" y="105"/>
                      <a:pt x="123" y="105"/>
                    </a:cubicBezTo>
                    <a:cubicBezTo>
                      <a:pt x="123" y="105"/>
                      <a:pt x="123" y="105"/>
                      <a:pt x="123" y="105"/>
                    </a:cubicBezTo>
                    <a:cubicBezTo>
                      <a:pt x="123" y="105"/>
                      <a:pt x="123" y="105"/>
                      <a:pt x="123" y="105"/>
                    </a:cubicBezTo>
                    <a:cubicBezTo>
                      <a:pt x="123" y="105"/>
                      <a:pt x="123" y="105"/>
                      <a:pt x="123" y="105"/>
                    </a:cubicBezTo>
                    <a:cubicBezTo>
                      <a:pt x="124" y="105"/>
                      <a:pt x="124" y="105"/>
                      <a:pt x="124" y="105"/>
                    </a:cubicBezTo>
                    <a:cubicBezTo>
                      <a:pt x="123" y="105"/>
                      <a:pt x="123" y="105"/>
                      <a:pt x="123" y="105"/>
                    </a:cubicBezTo>
                    <a:cubicBezTo>
                      <a:pt x="124" y="104"/>
                      <a:pt x="124" y="104"/>
                      <a:pt x="124" y="104"/>
                    </a:cubicBezTo>
                    <a:cubicBezTo>
                      <a:pt x="124" y="104"/>
                      <a:pt x="124" y="104"/>
                      <a:pt x="124" y="104"/>
                    </a:cubicBezTo>
                    <a:cubicBezTo>
                      <a:pt x="124" y="104"/>
                      <a:pt x="124" y="104"/>
                      <a:pt x="124" y="104"/>
                    </a:cubicBezTo>
                    <a:cubicBezTo>
                      <a:pt x="124" y="104"/>
                      <a:pt x="124" y="104"/>
                      <a:pt x="124" y="104"/>
                    </a:cubicBezTo>
                    <a:cubicBezTo>
                      <a:pt x="124" y="104"/>
                      <a:pt x="124" y="104"/>
                      <a:pt x="124" y="104"/>
                    </a:cubicBezTo>
                    <a:cubicBezTo>
                      <a:pt x="124" y="104"/>
                      <a:pt x="124" y="104"/>
                      <a:pt x="124" y="104"/>
                    </a:cubicBezTo>
                    <a:cubicBezTo>
                      <a:pt x="124" y="104"/>
                      <a:pt x="124" y="104"/>
                      <a:pt x="124" y="104"/>
                    </a:cubicBezTo>
                    <a:cubicBezTo>
                      <a:pt x="124" y="104"/>
                      <a:pt x="124" y="104"/>
                      <a:pt x="124" y="104"/>
                    </a:cubicBezTo>
                    <a:cubicBezTo>
                      <a:pt x="124" y="104"/>
                      <a:pt x="124" y="104"/>
                      <a:pt x="124" y="104"/>
                    </a:cubicBezTo>
                    <a:cubicBezTo>
                      <a:pt x="124" y="104"/>
                      <a:pt x="124" y="104"/>
                      <a:pt x="124" y="104"/>
                    </a:cubicBezTo>
                    <a:cubicBezTo>
                      <a:pt x="124" y="104"/>
                      <a:pt x="124" y="104"/>
                      <a:pt x="124" y="104"/>
                    </a:cubicBezTo>
                    <a:cubicBezTo>
                      <a:pt x="124" y="104"/>
                      <a:pt x="124" y="104"/>
                      <a:pt x="124" y="104"/>
                    </a:cubicBezTo>
                    <a:cubicBezTo>
                      <a:pt x="124" y="104"/>
                      <a:pt x="124" y="104"/>
                      <a:pt x="124" y="104"/>
                    </a:cubicBezTo>
                    <a:cubicBezTo>
                      <a:pt x="124" y="104"/>
                      <a:pt x="124" y="104"/>
                      <a:pt x="124" y="104"/>
                    </a:cubicBezTo>
                    <a:cubicBezTo>
                      <a:pt x="125" y="103"/>
                      <a:pt x="125" y="103"/>
                      <a:pt x="125" y="103"/>
                    </a:cubicBezTo>
                    <a:cubicBezTo>
                      <a:pt x="124" y="103"/>
                      <a:pt x="124" y="103"/>
                      <a:pt x="124" y="103"/>
                    </a:cubicBezTo>
                    <a:cubicBezTo>
                      <a:pt x="125" y="103"/>
                      <a:pt x="125" y="103"/>
                      <a:pt x="125" y="103"/>
                    </a:cubicBezTo>
                    <a:cubicBezTo>
                      <a:pt x="125" y="103"/>
                      <a:pt x="125" y="103"/>
                      <a:pt x="125" y="103"/>
                    </a:cubicBezTo>
                    <a:cubicBezTo>
                      <a:pt x="125" y="103"/>
                      <a:pt x="125" y="103"/>
                      <a:pt x="125" y="103"/>
                    </a:cubicBezTo>
                    <a:cubicBezTo>
                      <a:pt x="125" y="103"/>
                      <a:pt x="125" y="103"/>
                      <a:pt x="125" y="103"/>
                    </a:cubicBezTo>
                    <a:cubicBezTo>
                      <a:pt x="125" y="103"/>
                      <a:pt x="125" y="103"/>
                      <a:pt x="125" y="103"/>
                    </a:cubicBezTo>
                    <a:cubicBezTo>
                      <a:pt x="125" y="103"/>
                      <a:pt x="125" y="103"/>
                      <a:pt x="125" y="103"/>
                    </a:cubicBezTo>
                    <a:cubicBezTo>
                      <a:pt x="125" y="103"/>
                      <a:pt x="125" y="103"/>
                      <a:pt x="125" y="103"/>
                    </a:cubicBezTo>
                    <a:cubicBezTo>
                      <a:pt x="125" y="103"/>
                      <a:pt x="125" y="103"/>
                      <a:pt x="125" y="103"/>
                    </a:cubicBezTo>
                    <a:cubicBezTo>
                      <a:pt x="125" y="103"/>
                      <a:pt x="125" y="103"/>
                      <a:pt x="125" y="103"/>
                    </a:cubicBezTo>
                    <a:cubicBezTo>
                      <a:pt x="125" y="103"/>
                      <a:pt x="125" y="103"/>
                      <a:pt x="125" y="103"/>
                    </a:cubicBezTo>
                    <a:cubicBezTo>
                      <a:pt x="125" y="103"/>
                      <a:pt x="125" y="103"/>
                      <a:pt x="125" y="103"/>
                    </a:cubicBezTo>
                    <a:cubicBezTo>
                      <a:pt x="125" y="103"/>
                      <a:pt x="125" y="103"/>
                      <a:pt x="125" y="103"/>
                    </a:cubicBezTo>
                    <a:cubicBezTo>
                      <a:pt x="126" y="102"/>
                      <a:pt x="126" y="102"/>
                      <a:pt x="126" y="102"/>
                    </a:cubicBezTo>
                    <a:cubicBezTo>
                      <a:pt x="126" y="102"/>
                      <a:pt x="126" y="102"/>
                      <a:pt x="126" y="102"/>
                    </a:cubicBezTo>
                    <a:cubicBezTo>
                      <a:pt x="126" y="103"/>
                      <a:pt x="126" y="103"/>
                      <a:pt x="126" y="103"/>
                    </a:cubicBezTo>
                    <a:cubicBezTo>
                      <a:pt x="126" y="103"/>
                      <a:pt x="126" y="103"/>
                      <a:pt x="126" y="103"/>
                    </a:cubicBezTo>
                    <a:cubicBezTo>
                      <a:pt x="126" y="103"/>
                      <a:pt x="126" y="103"/>
                      <a:pt x="126" y="103"/>
                    </a:cubicBezTo>
                    <a:cubicBezTo>
                      <a:pt x="126" y="103"/>
                      <a:pt x="126" y="103"/>
                      <a:pt x="126" y="103"/>
                    </a:cubicBezTo>
                    <a:cubicBezTo>
                      <a:pt x="126" y="103"/>
                      <a:pt x="126" y="103"/>
                      <a:pt x="126" y="103"/>
                    </a:cubicBezTo>
                    <a:cubicBezTo>
                      <a:pt x="126" y="103"/>
                      <a:pt x="126" y="103"/>
                      <a:pt x="126" y="103"/>
                    </a:cubicBezTo>
                    <a:cubicBezTo>
                      <a:pt x="125" y="103"/>
                      <a:pt x="125" y="103"/>
                      <a:pt x="125" y="103"/>
                    </a:cubicBezTo>
                    <a:cubicBezTo>
                      <a:pt x="125" y="103"/>
                      <a:pt x="125" y="103"/>
                      <a:pt x="125" y="103"/>
                    </a:cubicBezTo>
                    <a:cubicBezTo>
                      <a:pt x="125" y="104"/>
                      <a:pt x="125" y="104"/>
                      <a:pt x="125" y="104"/>
                    </a:cubicBezTo>
                    <a:cubicBezTo>
                      <a:pt x="125" y="104"/>
                      <a:pt x="125" y="104"/>
                      <a:pt x="125" y="104"/>
                    </a:cubicBezTo>
                    <a:cubicBezTo>
                      <a:pt x="125" y="104"/>
                      <a:pt x="125" y="104"/>
                      <a:pt x="125" y="104"/>
                    </a:cubicBezTo>
                    <a:cubicBezTo>
                      <a:pt x="125" y="104"/>
                      <a:pt x="125" y="104"/>
                      <a:pt x="125" y="104"/>
                    </a:cubicBezTo>
                    <a:cubicBezTo>
                      <a:pt x="125" y="104"/>
                      <a:pt x="125" y="104"/>
                      <a:pt x="125" y="104"/>
                    </a:cubicBezTo>
                    <a:cubicBezTo>
                      <a:pt x="125" y="104"/>
                      <a:pt x="125" y="104"/>
                      <a:pt x="125" y="104"/>
                    </a:cubicBezTo>
                    <a:cubicBezTo>
                      <a:pt x="125" y="104"/>
                      <a:pt x="125" y="104"/>
                      <a:pt x="125" y="104"/>
                    </a:cubicBezTo>
                    <a:cubicBezTo>
                      <a:pt x="125" y="104"/>
                      <a:pt x="125" y="104"/>
                      <a:pt x="125" y="104"/>
                    </a:cubicBezTo>
                    <a:cubicBezTo>
                      <a:pt x="125" y="105"/>
                      <a:pt x="125" y="105"/>
                      <a:pt x="125" y="105"/>
                    </a:cubicBezTo>
                    <a:cubicBezTo>
                      <a:pt x="125" y="104"/>
                      <a:pt x="125" y="104"/>
                      <a:pt x="125" y="104"/>
                    </a:cubicBezTo>
                    <a:cubicBezTo>
                      <a:pt x="125" y="105"/>
                      <a:pt x="125" y="105"/>
                      <a:pt x="125" y="105"/>
                    </a:cubicBezTo>
                    <a:cubicBezTo>
                      <a:pt x="125" y="105"/>
                      <a:pt x="125" y="105"/>
                      <a:pt x="125" y="105"/>
                    </a:cubicBezTo>
                    <a:cubicBezTo>
                      <a:pt x="125" y="105"/>
                      <a:pt x="125" y="105"/>
                      <a:pt x="125" y="105"/>
                    </a:cubicBezTo>
                    <a:cubicBezTo>
                      <a:pt x="125" y="105"/>
                      <a:pt x="125" y="105"/>
                      <a:pt x="125" y="105"/>
                    </a:cubicBezTo>
                    <a:cubicBezTo>
                      <a:pt x="124" y="105"/>
                      <a:pt x="124" y="105"/>
                      <a:pt x="124" y="105"/>
                    </a:cubicBezTo>
                    <a:cubicBezTo>
                      <a:pt x="124" y="105"/>
                      <a:pt x="124" y="105"/>
                      <a:pt x="124" y="105"/>
                    </a:cubicBezTo>
                    <a:cubicBezTo>
                      <a:pt x="124" y="106"/>
                      <a:pt x="124" y="106"/>
                      <a:pt x="124" y="106"/>
                    </a:cubicBezTo>
                    <a:cubicBezTo>
                      <a:pt x="124" y="106"/>
                      <a:pt x="124" y="106"/>
                      <a:pt x="124" y="106"/>
                    </a:cubicBezTo>
                    <a:cubicBezTo>
                      <a:pt x="124" y="106"/>
                      <a:pt x="124" y="106"/>
                      <a:pt x="124" y="106"/>
                    </a:cubicBezTo>
                    <a:cubicBezTo>
                      <a:pt x="125" y="106"/>
                      <a:pt x="125" y="106"/>
                      <a:pt x="125" y="106"/>
                    </a:cubicBezTo>
                    <a:cubicBezTo>
                      <a:pt x="125" y="106"/>
                      <a:pt x="125" y="106"/>
                      <a:pt x="125" y="106"/>
                    </a:cubicBezTo>
                    <a:cubicBezTo>
                      <a:pt x="125" y="106"/>
                      <a:pt x="125" y="106"/>
                      <a:pt x="125" y="106"/>
                    </a:cubicBezTo>
                    <a:cubicBezTo>
                      <a:pt x="125" y="107"/>
                      <a:pt x="125" y="107"/>
                      <a:pt x="125" y="107"/>
                    </a:cubicBezTo>
                    <a:cubicBezTo>
                      <a:pt x="125" y="107"/>
                      <a:pt x="125" y="107"/>
                      <a:pt x="125" y="107"/>
                    </a:cubicBezTo>
                    <a:cubicBezTo>
                      <a:pt x="125" y="107"/>
                      <a:pt x="125" y="107"/>
                      <a:pt x="125" y="107"/>
                    </a:cubicBezTo>
                    <a:cubicBezTo>
                      <a:pt x="125" y="107"/>
                      <a:pt x="125" y="107"/>
                      <a:pt x="125" y="107"/>
                    </a:cubicBezTo>
                    <a:cubicBezTo>
                      <a:pt x="125" y="107"/>
                      <a:pt x="125" y="107"/>
                      <a:pt x="125" y="107"/>
                    </a:cubicBezTo>
                    <a:cubicBezTo>
                      <a:pt x="125" y="107"/>
                      <a:pt x="125" y="107"/>
                      <a:pt x="125" y="107"/>
                    </a:cubicBezTo>
                    <a:cubicBezTo>
                      <a:pt x="125" y="108"/>
                      <a:pt x="125" y="108"/>
                      <a:pt x="125" y="108"/>
                    </a:cubicBezTo>
                    <a:cubicBezTo>
                      <a:pt x="125" y="108"/>
                      <a:pt x="125" y="108"/>
                      <a:pt x="125" y="108"/>
                    </a:cubicBezTo>
                    <a:cubicBezTo>
                      <a:pt x="125" y="108"/>
                      <a:pt x="125" y="108"/>
                      <a:pt x="125" y="108"/>
                    </a:cubicBezTo>
                    <a:cubicBezTo>
                      <a:pt x="125" y="108"/>
                      <a:pt x="125" y="108"/>
                      <a:pt x="125" y="108"/>
                    </a:cubicBezTo>
                    <a:cubicBezTo>
                      <a:pt x="125" y="108"/>
                      <a:pt x="125" y="108"/>
                      <a:pt x="125" y="108"/>
                    </a:cubicBezTo>
                    <a:cubicBezTo>
                      <a:pt x="125" y="108"/>
                      <a:pt x="125" y="108"/>
                      <a:pt x="125" y="108"/>
                    </a:cubicBezTo>
                    <a:cubicBezTo>
                      <a:pt x="125" y="108"/>
                      <a:pt x="125" y="108"/>
                      <a:pt x="125" y="108"/>
                    </a:cubicBezTo>
                    <a:cubicBezTo>
                      <a:pt x="125" y="108"/>
                      <a:pt x="125" y="108"/>
                      <a:pt x="125" y="108"/>
                    </a:cubicBezTo>
                    <a:cubicBezTo>
                      <a:pt x="125" y="108"/>
                      <a:pt x="125" y="108"/>
                      <a:pt x="125" y="108"/>
                    </a:cubicBezTo>
                    <a:cubicBezTo>
                      <a:pt x="125" y="108"/>
                      <a:pt x="125" y="108"/>
                      <a:pt x="125" y="108"/>
                    </a:cubicBezTo>
                    <a:cubicBezTo>
                      <a:pt x="125" y="108"/>
                      <a:pt x="125" y="108"/>
                      <a:pt x="125" y="108"/>
                    </a:cubicBezTo>
                    <a:cubicBezTo>
                      <a:pt x="126" y="108"/>
                      <a:pt x="126" y="108"/>
                      <a:pt x="126" y="108"/>
                    </a:cubicBezTo>
                    <a:cubicBezTo>
                      <a:pt x="126" y="108"/>
                      <a:pt x="126" y="108"/>
                      <a:pt x="126" y="108"/>
                    </a:cubicBezTo>
                    <a:cubicBezTo>
                      <a:pt x="126" y="108"/>
                      <a:pt x="126" y="108"/>
                      <a:pt x="126" y="108"/>
                    </a:cubicBezTo>
                    <a:cubicBezTo>
                      <a:pt x="126" y="108"/>
                      <a:pt x="126" y="108"/>
                      <a:pt x="126" y="108"/>
                    </a:cubicBezTo>
                    <a:cubicBezTo>
                      <a:pt x="126" y="109"/>
                      <a:pt x="126" y="109"/>
                      <a:pt x="126" y="109"/>
                    </a:cubicBezTo>
                    <a:cubicBezTo>
                      <a:pt x="126" y="109"/>
                      <a:pt x="126" y="109"/>
                      <a:pt x="126" y="109"/>
                    </a:cubicBezTo>
                    <a:cubicBezTo>
                      <a:pt x="126" y="109"/>
                      <a:pt x="126" y="109"/>
                      <a:pt x="126" y="109"/>
                    </a:cubicBezTo>
                    <a:cubicBezTo>
                      <a:pt x="126" y="109"/>
                      <a:pt x="126" y="109"/>
                      <a:pt x="126" y="109"/>
                    </a:cubicBezTo>
                    <a:cubicBezTo>
                      <a:pt x="126" y="109"/>
                      <a:pt x="126" y="109"/>
                      <a:pt x="126" y="109"/>
                    </a:cubicBezTo>
                    <a:cubicBezTo>
                      <a:pt x="126" y="109"/>
                      <a:pt x="126" y="109"/>
                      <a:pt x="126" y="109"/>
                    </a:cubicBezTo>
                    <a:cubicBezTo>
                      <a:pt x="126" y="109"/>
                      <a:pt x="126" y="109"/>
                      <a:pt x="126" y="109"/>
                    </a:cubicBezTo>
                    <a:cubicBezTo>
                      <a:pt x="126" y="109"/>
                      <a:pt x="126" y="109"/>
                      <a:pt x="126" y="109"/>
                    </a:cubicBezTo>
                    <a:cubicBezTo>
                      <a:pt x="126" y="109"/>
                      <a:pt x="126" y="109"/>
                      <a:pt x="126" y="109"/>
                    </a:cubicBezTo>
                    <a:cubicBezTo>
                      <a:pt x="126" y="109"/>
                      <a:pt x="126" y="109"/>
                      <a:pt x="126" y="109"/>
                    </a:cubicBezTo>
                    <a:cubicBezTo>
                      <a:pt x="126" y="109"/>
                      <a:pt x="126" y="109"/>
                      <a:pt x="126" y="109"/>
                    </a:cubicBezTo>
                    <a:cubicBezTo>
                      <a:pt x="126" y="109"/>
                      <a:pt x="126" y="109"/>
                      <a:pt x="126" y="109"/>
                    </a:cubicBezTo>
                    <a:cubicBezTo>
                      <a:pt x="126" y="109"/>
                      <a:pt x="126" y="109"/>
                      <a:pt x="126" y="109"/>
                    </a:cubicBezTo>
                    <a:cubicBezTo>
                      <a:pt x="126" y="108"/>
                      <a:pt x="126" y="108"/>
                      <a:pt x="126" y="108"/>
                    </a:cubicBezTo>
                    <a:cubicBezTo>
                      <a:pt x="126" y="108"/>
                      <a:pt x="126" y="108"/>
                      <a:pt x="126" y="108"/>
                    </a:cubicBezTo>
                    <a:cubicBezTo>
                      <a:pt x="127" y="108"/>
                      <a:pt x="127" y="108"/>
                      <a:pt x="127" y="108"/>
                    </a:cubicBezTo>
                    <a:cubicBezTo>
                      <a:pt x="126" y="108"/>
                      <a:pt x="126" y="108"/>
                      <a:pt x="126" y="108"/>
                    </a:cubicBezTo>
                    <a:cubicBezTo>
                      <a:pt x="127" y="108"/>
                      <a:pt x="127" y="108"/>
                      <a:pt x="127" y="108"/>
                    </a:cubicBezTo>
                    <a:cubicBezTo>
                      <a:pt x="127" y="108"/>
                      <a:pt x="127" y="108"/>
                      <a:pt x="127" y="108"/>
                    </a:cubicBezTo>
                    <a:cubicBezTo>
                      <a:pt x="127" y="108"/>
                      <a:pt x="127" y="108"/>
                      <a:pt x="127" y="108"/>
                    </a:cubicBezTo>
                    <a:cubicBezTo>
                      <a:pt x="127" y="108"/>
                      <a:pt x="127" y="108"/>
                      <a:pt x="127" y="108"/>
                    </a:cubicBezTo>
                    <a:cubicBezTo>
                      <a:pt x="127" y="108"/>
                      <a:pt x="127" y="108"/>
                      <a:pt x="127" y="108"/>
                    </a:cubicBezTo>
                    <a:cubicBezTo>
                      <a:pt x="127" y="108"/>
                      <a:pt x="127" y="108"/>
                      <a:pt x="127" y="108"/>
                    </a:cubicBezTo>
                    <a:cubicBezTo>
                      <a:pt x="127" y="109"/>
                      <a:pt x="127" y="109"/>
                      <a:pt x="127" y="109"/>
                    </a:cubicBezTo>
                    <a:cubicBezTo>
                      <a:pt x="127" y="109"/>
                      <a:pt x="127" y="109"/>
                      <a:pt x="127" y="109"/>
                    </a:cubicBezTo>
                    <a:cubicBezTo>
                      <a:pt x="127" y="109"/>
                      <a:pt x="127" y="109"/>
                      <a:pt x="127" y="109"/>
                    </a:cubicBezTo>
                    <a:cubicBezTo>
                      <a:pt x="127" y="109"/>
                      <a:pt x="127" y="109"/>
                      <a:pt x="127" y="109"/>
                    </a:cubicBezTo>
                    <a:cubicBezTo>
                      <a:pt x="127" y="109"/>
                      <a:pt x="127" y="109"/>
                      <a:pt x="127" y="109"/>
                    </a:cubicBezTo>
                    <a:cubicBezTo>
                      <a:pt x="127" y="109"/>
                      <a:pt x="127" y="109"/>
                      <a:pt x="127" y="109"/>
                    </a:cubicBezTo>
                    <a:cubicBezTo>
                      <a:pt x="127" y="109"/>
                      <a:pt x="127" y="109"/>
                      <a:pt x="127" y="109"/>
                    </a:cubicBezTo>
                    <a:cubicBezTo>
                      <a:pt x="127" y="109"/>
                      <a:pt x="127" y="109"/>
                      <a:pt x="127" y="109"/>
                    </a:cubicBezTo>
                    <a:cubicBezTo>
                      <a:pt x="127" y="109"/>
                      <a:pt x="127" y="109"/>
                      <a:pt x="127" y="109"/>
                    </a:cubicBezTo>
                    <a:cubicBezTo>
                      <a:pt x="127" y="109"/>
                      <a:pt x="127" y="109"/>
                      <a:pt x="127" y="109"/>
                    </a:cubicBezTo>
                    <a:cubicBezTo>
                      <a:pt x="127" y="109"/>
                      <a:pt x="127" y="109"/>
                      <a:pt x="127" y="109"/>
                    </a:cubicBezTo>
                    <a:cubicBezTo>
                      <a:pt x="127" y="109"/>
                      <a:pt x="127" y="109"/>
                      <a:pt x="127" y="109"/>
                    </a:cubicBezTo>
                    <a:cubicBezTo>
                      <a:pt x="127" y="109"/>
                      <a:pt x="127" y="109"/>
                      <a:pt x="127" y="109"/>
                    </a:cubicBezTo>
                    <a:cubicBezTo>
                      <a:pt x="127" y="109"/>
                      <a:pt x="127" y="109"/>
                      <a:pt x="127" y="109"/>
                    </a:cubicBezTo>
                    <a:cubicBezTo>
                      <a:pt x="127" y="110"/>
                      <a:pt x="127" y="110"/>
                      <a:pt x="127" y="110"/>
                    </a:cubicBezTo>
                    <a:cubicBezTo>
                      <a:pt x="127" y="110"/>
                      <a:pt x="127" y="110"/>
                      <a:pt x="127" y="110"/>
                    </a:cubicBezTo>
                    <a:cubicBezTo>
                      <a:pt x="128" y="110"/>
                      <a:pt x="128" y="110"/>
                      <a:pt x="128" y="110"/>
                    </a:cubicBezTo>
                    <a:cubicBezTo>
                      <a:pt x="128" y="110"/>
                      <a:pt x="128" y="110"/>
                      <a:pt x="128" y="110"/>
                    </a:cubicBezTo>
                    <a:cubicBezTo>
                      <a:pt x="128" y="110"/>
                      <a:pt x="128" y="110"/>
                      <a:pt x="128" y="110"/>
                    </a:cubicBezTo>
                    <a:cubicBezTo>
                      <a:pt x="128" y="110"/>
                      <a:pt x="128" y="110"/>
                      <a:pt x="128" y="110"/>
                    </a:cubicBezTo>
                    <a:cubicBezTo>
                      <a:pt x="128" y="110"/>
                      <a:pt x="128" y="110"/>
                      <a:pt x="128" y="110"/>
                    </a:cubicBezTo>
                    <a:cubicBezTo>
                      <a:pt x="128" y="111"/>
                      <a:pt x="128" y="111"/>
                      <a:pt x="128" y="111"/>
                    </a:cubicBezTo>
                    <a:cubicBezTo>
                      <a:pt x="128" y="111"/>
                      <a:pt x="128" y="111"/>
                      <a:pt x="128" y="111"/>
                    </a:cubicBezTo>
                    <a:cubicBezTo>
                      <a:pt x="128" y="111"/>
                      <a:pt x="128" y="111"/>
                      <a:pt x="128" y="111"/>
                    </a:cubicBezTo>
                    <a:cubicBezTo>
                      <a:pt x="128" y="111"/>
                      <a:pt x="128" y="111"/>
                      <a:pt x="128" y="111"/>
                    </a:cubicBezTo>
                    <a:cubicBezTo>
                      <a:pt x="128" y="111"/>
                      <a:pt x="128" y="111"/>
                      <a:pt x="128" y="111"/>
                    </a:cubicBezTo>
                    <a:cubicBezTo>
                      <a:pt x="128" y="111"/>
                      <a:pt x="128" y="111"/>
                      <a:pt x="128" y="111"/>
                    </a:cubicBezTo>
                    <a:cubicBezTo>
                      <a:pt x="128" y="111"/>
                      <a:pt x="128" y="111"/>
                      <a:pt x="128" y="111"/>
                    </a:cubicBezTo>
                    <a:cubicBezTo>
                      <a:pt x="128" y="111"/>
                      <a:pt x="128" y="111"/>
                      <a:pt x="128" y="111"/>
                    </a:cubicBezTo>
                    <a:cubicBezTo>
                      <a:pt x="128" y="111"/>
                      <a:pt x="128" y="111"/>
                      <a:pt x="128" y="111"/>
                    </a:cubicBezTo>
                    <a:cubicBezTo>
                      <a:pt x="128" y="111"/>
                      <a:pt x="128" y="111"/>
                      <a:pt x="128" y="111"/>
                    </a:cubicBezTo>
                    <a:cubicBezTo>
                      <a:pt x="129" y="111"/>
                      <a:pt x="129" y="111"/>
                      <a:pt x="129" y="111"/>
                    </a:cubicBezTo>
                    <a:cubicBezTo>
                      <a:pt x="129" y="111"/>
                      <a:pt x="129" y="111"/>
                      <a:pt x="129" y="111"/>
                    </a:cubicBezTo>
                    <a:cubicBezTo>
                      <a:pt x="129" y="111"/>
                      <a:pt x="129" y="111"/>
                      <a:pt x="129" y="111"/>
                    </a:cubicBezTo>
                    <a:cubicBezTo>
                      <a:pt x="129" y="111"/>
                      <a:pt x="129" y="111"/>
                      <a:pt x="129" y="111"/>
                    </a:cubicBezTo>
                    <a:cubicBezTo>
                      <a:pt x="129" y="111"/>
                      <a:pt x="129" y="111"/>
                      <a:pt x="129" y="111"/>
                    </a:cubicBezTo>
                    <a:cubicBezTo>
                      <a:pt x="129" y="111"/>
                      <a:pt x="129" y="111"/>
                      <a:pt x="129" y="111"/>
                    </a:cubicBezTo>
                    <a:cubicBezTo>
                      <a:pt x="129" y="111"/>
                      <a:pt x="129" y="111"/>
                      <a:pt x="129" y="111"/>
                    </a:cubicBezTo>
                    <a:cubicBezTo>
                      <a:pt x="129" y="111"/>
                      <a:pt x="129" y="111"/>
                      <a:pt x="129" y="111"/>
                    </a:cubicBezTo>
                    <a:cubicBezTo>
                      <a:pt x="129" y="111"/>
                      <a:pt x="129" y="111"/>
                      <a:pt x="129" y="111"/>
                    </a:cubicBezTo>
                    <a:cubicBezTo>
                      <a:pt x="130" y="111"/>
                      <a:pt x="130" y="111"/>
                      <a:pt x="130" y="111"/>
                    </a:cubicBezTo>
                    <a:cubicBezTo>
                      <a:pt x="130" y="111"/>
                      <a:pt x="130" y="111"/>
                      <a:pt x="130" y="111"/>
                    </a:cubicBezTo>
                    <a:cubicBezTo>
                      <a:pt x="130" y="111"/>
                      <a:pt x="130" y="111"/>
                      <a:pt x="130" y="111"/>
                    </a:cubicBezTo>
                    <a:cubicBezTo>
                      <a:pt x="130" y="111"/>
                      <a:pt x="130" y="111"/>
                      <a:pt x="130" y="111"/>
                    </a:cubicBezTo>
                    <a:cubicBezTo>
                      <a:pt x="130" y="111"/>
                      <a:pt x="130" y="111"/>
                      <a:pt x="130" y="111"/>
                    </a:cubicBezTo>
                    <a:cubicBezTo>
                      <a:pt x="130" y="111"/>
                      <a:pt x="130" y="111"/>
                      <a:pt x="130" y="111"/>
                    </a:cubicBezTo>
                    <a:cubicBezTo>
                      <a:pt x="130" y="111"/>
                      <a:pt x="130" y="111"/>
                      <a:pt x="130" y="111"/>
                    </a:cubicBezTo>
                    <a:cubicBezTo>
                      <a:pt x="130" y="111"/>
                      <a:pt x="130" y="111"/>
                      <a:pt x="130" y="111"/>
                    </a:cubicBezTo>
                    <a:cubicBezTo>
                      <a:pt x="130" y="111"/>
                      <a:pt x="130" y="111"/>
                      <a:pt x="130" y="111"/>
                    </a:cubicBezTo>
                    <a:cubicBezTo>
                      <a:pt x="130" y="111"/>
                      <a:pt x="130" y="111"/>
                      <a:pt x="130" y="111"/>
                    </a:cubicBezTo>
                    <a:cubicBezTo>
                      <a:pt x="131" y="111"/>
                      <a:pt x="131" y="111"/>
                      <a:pt x="131" y="111"/>
                    </a:cubicBezTo>
                    <a:cubicBezTo>
                      <a:pt x="131" y="111"/>
                      <a:pt x="131" y="111"/>
                      <a:pt x="131" y="111"/>
                    </a:cubicBezTo>
                    <a:cubicBezTo>
                      <a:pt x="131" y="111"/>
                      <a:pt x="131" y="111"/>
                      <a:pt x="131" y="111"/>
                    </a:cubicBezTo>
                    <a:cubicBezTo>
                      <a:pt x="131" y="111"/>
                      <a:pt x="131" y="111"/>
                      <a:pt x="131" y="111"/>
                    </a:cubicBezTo>
                    <a:cubicBezTo>
                      <a:pt x="131" y="111"/>
                      <a:pt x="131" y="111"/>
                      <a:pt x="131" y="111"/>
                    </a:cubicBezTo>
                    <a:cubicBezTo>
                      <a:pt x="131" y="111"/>
                      <a:pt x="131" y="111"/>
                      <a:pt x="131" y="111"/>
                    </a:cubicBezTo>
                    <a:cubicBezTo>
                      <a:pt x="131" y="111"/>
                      <a:pt x="131" y="111"/>
                      <a:pt x="131" y="111"/>
                    </a:cubicBezTo>
                    <a:cubicBezTo>
                      <a:pt x="131" y="111"/>
                      <a:pt x="131" y="111"/>
                      <a:pt x="131" y="111"/>
                    </a:cubicBezTo>
                    <a:cubicBezTo>
                      <a:pt x="131" y="111"/>
                      <a:pt x="131" y="111"/>
                      <a:pt x="131" y="111"/>
                    </a:cubicBezTo>
                    <a:cubicBezTo>
                      <a:pt x="131" y="111"/>
                      <a:pt x="131" y="111"/>
                      <a:pt x="131" y="111"/>
                    </a:cubicBezTo>
                    <a:cubicBezTo>
                      <a:pt x="131" y="111"/>
                      <a:pt x="131" y="111"/>
                      <a:pt x="131" y="111"/>
                    </a:cubicBezTo>
                    <a:cubicBezTo>
                      <a:pt x="131" y="111"/>
                      <a:pt x="131" y="111"/>
                      <a:pt x="131" y="111"/>
                    </a:cubicBezTo>
                    <a:cubicBezTo>
                      <a:pt x="131" y="111"/>
                      <a:pt x="131" y="111"/>
                      <a:pt x="131" y="111"/>
                    </a:cubicBezTo>
                    <a:cubicBezTo>
                      <a:pt x="131" y="110"/>
                      <a:pt x="131" y="110"/>
                      <a:pt x="131" y="110"/>
                    </a:cubicBezTo>
                    <a:cubicBezTo>
                      <a:pt x="131" y="110"/>
                      <a:pt x="131" y="110"/>
                      <a:pt x="131" y="110"/>
                    </a:cubicBezTo>
                    <a:cubicBezTo>
                      <a:pt x="132" y="110"/>
                      <a:pt x="132" y="110"/>
                      <a:pt x="132" y="110"/>
                    </a:cubicBezTo>
                    <a:cubicBezTo>
                      <a:pt x="131" y="110"/>
                      <a:pt x="131" y="110"/>
                      <a:pt x="131" y="110"/>
                    </a:cubicBezTo>
                    <a:cubicBezTo>
                      <a:pt x="131" y="110"/>
                      <a:pt x="131" y="110"/>
                      <a:pt x="131" y="110"/>
                    </a:cubicBezTo>
                    <a:cubicBezTo>
                      <a:pt x="132" y="110"/>
                      <a:pt x="132" y="110"/>
                      <a:pt x="132" y="110"/>
                    </a:cubicBezTo>
                    <a:cubicBezTo>
                      <a:pt x="132" y="110"/>
                      <a:pt x="132" y="110"/>
                      <a:pt x="132" y="110"/>
                    </a:cubicBezTo>
                    <a:cubicBezTo>
                      <a:pt x="132" y="110"/>
                      <a:pt x="132" y="110"/>
                      <a:pt x="132" y="110"/>
                    </a:cubicBezTo>
                    <a:cubicBezTo>
                      <a:pt x="132" y="110"/>
                      <a:pt x="132" y="110"/>
                      <a:pt x="132" y="110"/>
                    </a:cubicBezTo>
                    <a:cubicBezTo>
                      <a:pt x="133" y="110"/>
                      <a:pt x="133" y="110"/>
                      <a:pt x="133" y="110"/>
                    </a:cubicBezTo>
                    <a:cubicBezTo>
                      <a:pt x="133" y="110"/>
                      <a:pt x="133" y="110"/>
                      <a:pt x="133" y="110"/>
                    </a:cubicBezTo>
                    <a:cubicBezTo>
                      <a:pt x="133" y="110"/>
                      <a:pt x="133" y="110"/>
                      <a:pt x="133" y="110"/>
                    </a:cubicBezTo>
                    <a:cubicBezTo>
                      <a:pt x="133" y="110"/>
                      <a:pt x="133" y="110"/>
                      <a:pt x="133" y="110"/>
                    </a:cubicBezTo>
                    <a:cubicBezTo>
                      <a:pt x="133" y="109"/>
                      <a:pt x="133" y="109"/>
                      <a:pt x="133" y="109"/>
                    </a:cubicBezTo>
                    <a:cubicBezTo>
                      <a:pt x="133" y="109"/>
                      <a:pt x="133" y="109"/>
                      <a:pt x="133" y="109"/>
                    </a:cubicBezTo>
                    <a:cubicBezTo>
                      <a:pt x="133" y="109"/>
                      <a:pt x="133" y="109"/>
                      <a:pt x="133" y="109"/>
                    </a:cubicBezTo>
                    <a:cubicBezTo>
                      <a:pt x="133" y="109"/>
                      <a:pt x="133" y="109"/>
                      <a:pt x="133" y="109"/>
                    </a:cubicBezTo>
                    <a:cubicBezTo>
                      <a:pt x="133" y="109"/>
                      <a:pt x="133" y="109"/>
                      <a:pt x="133" y="109"/>
                    </a:cubicBezTo>
                    <a:cubicBezTo>
                      <a:pt x="134" y="109"/>
                      <a:pt x="134" y="109"/>
                      <a:pt x="134" y="109"/>
                    </a:cubicBezTo>
                    <a:cubicBezTo>
                      <a:pt x="134" y="109"/>
                      <a:pt x="134" y="109"/>
                      <a:pt x="134" y="109"/>
                    </a:cubicBezTo>
                    <a:cubicBezTo>
                      <a:pt x="134" y="109"/>
                      <a:pt x="134" y="109"/>
                      <a:pt x="134" y="109"/>
                    </a:cubicBezTo>
                    <a:cubicBezTo>
                      <a:pt x="134" y="109"/>
                      <a:pt x="134" y="109"/>
                      <a:pt x="134" y="109"/>
                    </a:cubicBezTo>
                    <a:cubicBezTo>
                      <a:pt x="134" y="109"/>
                      <a:pt x="134" y="109"/>
                      <a:pt x="134" y="109"/>
                    </a:cubicBezTo>
                    <a:cubicBezTo>
                      <a:pt x="134" y="108"/>
                      <a:pt x="134" y="108"/>
                      <a:pt x="134" y="108"/>
                    </a:cubicBezTo>
                    <a:cubicBezTo>
                      <a:pt x="134" y="108"/>
                      <a:pt x="134" y="108"/>
                      <a:pt x="134" y="108"/>
                    </a:cubicBezTo>
                    <a:cubicBezTo>
                      <a:pt x="134" y="108"/>
                      <a:pt x="134" y="108"/>
                      <a:pt x="134" y="108"/>
                    </a:cubicBezTo>
                    <a:cubicBezTo>
                      <a:pt x="134" y="108"/>
                      <a:pt x="134" y="108"/>
                      <a:pt x="134" y="108"/>
                    </a:cubicBezTo>
                    <a:cubicBezTo>
                      <a:pt x="134" y="108"/>
                      <a:pt x="134" y="108"/>
                      <a:pt x="134" y="108"/>
                    </a:cubicBezTo>
                    <a:cubicBezTo>
                      <a:pt x="134" y="108"/>
                      <a:pt x="134" y="108"/>
                      <a:pt x="134" y="108"/>
                    </a:cubicBezTo>
                    <a:cubicBezTo>
                      <a:pt x="134" y="108"/>
                      <a:pt x="134" y="108"/>
                      <a:pt x="134" y="108"/>
                    </a:cubicBezTo>
                    <a:cubicBezTo>
                      <a:pt x="134" y="108"/>
                      <a:pt x="134" y="108"/>
                      <a:pt x="134" y="108"/>
                    </a:cubicBezTo>
                    <a:cubicBezTo>
                      <a:pt x="135" y="108"/>
                      <a:pt x="135" y="108"/>
                      <a:pt x="135" y="108"/>
                    </a:cubicBezTo>
                    <a:cubicBezTo>
                      <a:pt x="134" y="108"/>
                      <a:pt x="134" y="108"/>
                      <a:pt x="134" y="108"/>
                    </a:cubicBezTo>
                    <a:cubicBezTo>
                      <a:pt x="135" y="108"/>
                      <a:pt x="135" y="108"/>
                      <a:pt x="135" y="108"/>
                    </a:cubicBezTo>
                    <a:cubicBezTo>
                      <a:pt x="135" y="108"/>
                      <a:pt x="135" y="108"/>
                      <a:pt x="135" y="108"/>
                    </a:cubicBezTo>
                    <a:cubicBezTo>
                      <a:pt x="135" y="108"/>
                      <a:pt x="135" y="108"/>
                      <a:pt x="135" y="108"/>
                    </a:cubicBezTo>
                    <a:cubicBezTo>
                      <a:pt x="135" y="108"/>
                      <a:pt x="135" y="108"/>
                      <a:pt x="135" y="108"/>
                    </a:cubicBezTo>
                    <a:cubicBezTo>
                      <a:pt x="135" y="108"/>
                      <a:pt x="135" y="108"/>
                      <a:pt x="135" y="108"/>
                    </a:cubicBezTo>
                    <a:cubicBezTo>
                      <a:pt x="135" y="107"/>
                      <a:pt x="135" y="107"/>
                      <a:pt x="135" y="107"/>
                    </a:cubicBezTo>
                    <a:cubicBezTo>
                      <a:pt x="135" y="107"/>
                      <a:pt x="135" y="107"/>
                      <a:pt x="135" y="107"/>
                    </a:cubicBezTo>
                    <a:cubicBezTo>
                      <a:pt x="135" y="106"/>
                      <a:pt x="135" y="106"/>
                      <a:pt x="135" y="106"/>
                    </a:cubicBezTo>
                    <a:cubicBezTo>
                      <a:pt x="135" y="106"/>
                      <a:pt x="135" y="106"/>
                      <a:pt x="135" y="106"/>
                    </a:cubicBezTo>
                    <a:cubicBezTo>
                      <a:pt x="135" y="106"/>
                      <a:pt x="135" y="106"/>
                      <a:pt x="135" y="106"/>
                    </a:cubicBezTo>
                    <a:cubicBezTo>
                      <a:pt x="135" y="106"/>
                      <a:pt x="135" y="106"/>
                      <a:pt x="135" y="106"/>
                    </a:cubicBezTo>
                    <a:cubicBezTo>
                      <a:pt x="135" y="106"/>
                      <a:pt x="135" y="106"/>
                      <a:pt x="135" y="106"/>
                    </a:cubicBezTo>
                    <a:cubicBezTo>
                      <a:pt x="135" y="106"/>
                      <a:pt x="135" y="106"/>
                      <a:pt x="135" y="106"/>
                    </a:cubicBezTo>
                    <a:cubicBezTo>
                      <a:pt x="135" y="106"/>
                      <a:pt x="135" y="106"/>
                      <a:pt x="135" y="106"/>
                    </a:cubicBezTo>
                    <a:cubicBezTo>
                      <a:pt x="135" y="105"/>
                      <a:pt x="135" y="105"/>
                      <a:pt x="135" y="105"/>
                    </a:cubicBezTo>
                    <a:cubicBezTo>
                      <a:pt x="134" y="105"/>
                      <a:pt x="134" y="105"/>
                      <a:pt x="134" y="105"/>
                    </a:cubicBezTo>
                    <a:cubicBezTo>
                      <a:pt x="134" y="105"/>
                      <a:pt x="134" y="105"/>
                      <a:pt x="134" y="105"/>
                    </a:cubicBezTo>
                    <a:cubicBezTo>
                      <a:pt x="134" y="105"/>
                      <a:pt x="134" y="105"/>
                      <a:pt x="134" y="105"/>
                    </a:cubicBezTo>
                    <a:cubicBezTo>
                      <a:pt x="134" y="105"/>
                      <a:pt x="134" y="105"/>
                      <a:pt x="134" y="105"/>
                    </a:cubicBezTo>
                    <a:cubicBezTo>
                      <a:pt x="134" y="105"/>
                      <a:pt x="134" y="105"/>
                      <a:pt x="134" y="105"/>
                    </a:cubicBezTo>
                    <a:cubicBezTo>
                      <a:pt x="134" y="105"/>
                      <a:pt x="134" y="105"/>
                      <a:pt x="134" y="105"/>
                    </a:cubicBezTo>
                    <a:cubicBezTo>
                      <a:pt x="134" y="105"/>
                      <a:pt x="134" y="105"/>
                      <a:pt x="134" y="105"/>
                    </a:cubicBezTo>
                    <a:cubicBezTo>
                      <a:pt x="134" y="104"/>
                      <a:pt x="134" y="104"/>
                      <a:pt x="134" y="104"/>
                    </a:cubicBezTo>
                    <a:cubicBezTo>
                      <a:pt x="134" y="104"/>
                      <a:pt x="134" y="104"/>
                      <a:pt x="134" y="104"/>
                    </a:cubicBezTo>
                    <a:cubicBezTo>
                      <a:pt x="133" y="104"/>
                      <a:pt x="133" y="104"/>
                      <a:pt x="133" y="104"/>
                    </a:cubicBezTo>
                    <a:cubicBezTo>
                      <a:pt x="133" y="104"/>
                      <a:pt x="133" y="104"/>
                      <a:pt x="133" y="104"/>
                    </a:cubicBezTo>
                    <a:cubicBezTo>
                      <a:pt x="133" y="104"/>
                      <a:pt x="133" y="104"/>
                      <a:pt x="133" y="104"/>
                    </a:cubicBezTo>
                    <a:cubicBezTo>
                      <a:pt x="133" y="105"/>
                      <a:pt x="133" y="105"/>
                      <a:pt x="133" y="105"/>
                    </a:cubicBezTo>
                    <a:cubicBezTo>
                      <a:pt x="133" y="104"/>
                      <a:pt x="133" y="104"/>
                      <a:pt x="133" y="104"/>
                    </a:cubicBezTo>
                    <a:cubicBezTo>
                      <a:pt x="133" y="105"/>
                      <a:pt x="133" y="105"/>
                      <a:pt x="133" y="105"/>
                    </a:cubicBezTo>
                    <a:cubicBezTo>
                      <a:pt x="132" y="104"/>
                      <a:pt x="132" y="104"/>
                      <a:pt x="132" y="104"/>
                    </a:cubicBezTo>
                    <a:cubicBezTo>
                      <a:pt x="132" y="105"/>
                      <a:pt x="132" y="105"/>
                      <a:pt x="132" y="105"/>
                    </a:cubicBezTo>
                    <a:cubicBezTo>
                      <a:pt x="132" y="105"/>
                      <a:pt x="132" y="105"/>
                      <a:pt x="132" y="105"/>
                    </a:cubicBezTo>
                    <a:cubicBezTo>
                      <a:pt x="132" y="105"/>
                      <a:pt x="132" y="105"/>
                      <a:pt x="132" y="105"/>
                    </a:cubicBezTo>
                    <a:cubicBezTo>
                      <a:pt x="131" y="105"/>
                      <a:pt x="131" y="105"/>
                      <a:pt x="131" y="105"/>
                    </a:cubicBezTo>
                    <a:cubicBezTo>
                      <a:pt x="131" y="105"/>
                      <a:pt x="131" y="105"/>
                      <a:pt x="131" y="105"/>
                    </a:cubicBezTo>
                    <a:cubicBezTo>
                      <a:pt x="131" y="105"/>
                      <a:pt x="131" y="105"/>
                      <a:pt x="131" y="105"/>
                    </a:cubicBezTo>
                    <a:cubicBezTo>
                      <a:pt x="131" y="105"/>
                      <a:pt x="131" y="105"/>
                      <a:pt x="131" y="105"/>
                    </a:cubicBezTo>
                    <a:cubicBezTo>
                      <a:pt x="131" y="105"/>
                      <a:pt x="131" y="105"/>
                      <a:pt x="131" y="105"/>
                    </a:cubicBezTo>
                    <a:cubicBezTo>
                      <a:pt x="131" y="105"/>
                      <a:pt x="131" y="105"/>
                      <a:pt x="131" y="105"/>
                    </a:cubicBezTo>
                    <a:cubicBezTo>
                      <a:pt x="131" y="104"/>
                      <a:pt x="131" y="104"/>
                      <a:pt x="131" y="104"/>
                    </a:cubicBezTo>
                    <a:cubicBezTo>
                      <a:pt x="131" y="104"/>
                      <a:pt x="131" y="104"/>
                      <a:pt x="131" y="104"/>
                    </a:cubicBezTo>
                    <a:cubicBezTo>
                      <a:pt x="130" y="104"/>
                      <a:pt x="130" y="104"/>
                      <a:pt x="130" y="104"/>
                    </a:cubicBezTo>
                    <a:cubicBezTo>
                      <a:pt x="130" y="104"/>
                      <a:pt x="130" y="104"/>
                      <a:pt x="130" y="104"/>
                    </a:cubicBezTo>
                    <a:cubicBezTo>
                      <a:pt x="130" y="104"/>
                      <a:pt x="130" y="104"/>
                      <a:pt x="130" y="104"/>
                    </a:cubicBezTo>
                    <a:cubicBezTo>
                      <a:pt x="130" y="104"/>
                      <a:pt x="130" y="104"/>
                      <a:pt x="130" y="104"/>
                    </a:cubicBezTo>
                    <a:cubicBezTo>
                      <a:pt x="130" y="104"/>
                      <a:pt x="130" y="104"/>
                      <a:pt x="130" y="104"/>
                    </a:cubicBezTo>
                    <a:cubicBezTo>
                      <a:pt x="130" y="104"/>
                      <a:pt x="130" y="104"/>
                      <a:pt x="130" y="104"/>
                    </a:cubicBezTo>
                    <a:cubicBezTo>
                      <a:pt x="130" y="104"/>
                      <a:pt x="130" y="104"/>
                      <a:pt x="130" y="104"/>
                    </a:cubicBezTo>
                    <a:cubicBezTo>
                      <a:pt x="131" y="103"/>
                      <a:pt x="131" y="103"/>
                      <a:pt x="131" y="103"/>
                    </a:cubicBezTo>
                    <a:cubicBezTo>
                      <a:pt x="131" y="103"/>
                      <a:pt x="131" y="103"/>
                      <a:pt x="131" y="103"/>
                    </a:cubicBezTo>
                    <a:cubicBezTo>
                      <a:pt x="131" y="103"/>
                      <a:pt x="131" y="103"/>
                      <a:pt x="131" y="103"/>
                    </a:cubicBezTo>
                    <a:cubicBezTo>
                      <a:pt x="131" y="103"/>
                      <a:pt x="131" y="103"/>
                      <a:pt x="131" y="103"/>
                    </a:cubicBezTo>
                    <a:cubicBezTo>
                      <a:pt x="131" y="103"/>
                      <a:pt x="131" y="103"/>
                      <a:pt x="131" y="103"/>
                    </a:cubicBezTo>
                    <a:cubicBezTo>
                      <a:pt x="131" y="103"/>
                      <a:pt x="131" y="103"/>
                      <a:pt x="131" y="103"/>
                    </a:cubicBezTo>
                    <a:cubicBezTo>
                      <a:pt x="131" y="103"/>
                      <a:pt x="131" y="103"/>
                      <a:pt x="131" y="103"/>
                    </a:cubicBezTo>
                    <a:cubicBezTo>
                      <a:pt x="131" y="103"/>
                      <a:pt x="131" y="103"/>
                      <a:pt x="131" y="103"/>
                    </a:cubicBezTo>
                    <a:cubicBezTo>
                      <a:pt x="131" y="103"/>
                      <a:pt x="131" y="103"/>
                      <a:pt x="131" y="103"/>
                    </a:cubicBezTo>
                    <a:cubicBezTo>
                      <a:pt x="132" y="103"/>
                      <a:pt x="132" y="103"/>
                      <a:pt x="132" y="103"/>
                    </a:cubicBezTo>
                    <a:cubicBezTo>
                      <a:pt x="132" y="102"/>
                      <a:pt x="132" y="102"/>
                      <a:pt x="132" y="102"/>
                    </a:cubicBezTo>
                    <a:cubicBezTo>
                      <a:pt x="132" y="103"/>
                      <a:pt x="132" y="103"/>
                      <a:pt x="132" y="103"/>
                    </a:cubicBezTo>
                    <a:cubicBezTo>
                      <a:pt x="132" y="103"/>
                      <a:pt x="132" y="103"/>
                      <a:pt x="132" y="103"/>
                    </a:cubicBezTo>
                    <a:cubicBezTo>
                      <a:pt x="132" y="103"/>
                      <a:pt x="132" y="103"/>
                      <a:pt x="132" y="103"/>
                    </a:cubicBezTo>
                    <a:cubicBezTo>
                      <a:pt x="132" y="103"/>
                      <a:pt x="132" y="103"/>
                      <a:pt x="132" y="103"/>
                    </a:cubicBezTo>
                    <a:cubicBezTo>
                      <a:pt x="132" y="103"/>
                      <a:pt x="132" y="103"/>
                      <a:pt x="132" y="103"/>
                    </a:cubicBezTo>
                    <a:cubicBezTo>
                      <a:pt x="132" y="103"/>
                      <a:pt x="132" y="103"/>
                      <a:pt x="132" y="103"/>
                    </a:cubicBezTo>
                    <a:cubicBezTo>
                      <a:pt x="133" y="103"/>
                      <a:pt x="133" y="103"/>
                      <a:pt x="133" y="103"/>
                    </a:cubicBezTo>
                    <a:cubicBezTo>
                      <a:pt x="133" y="103"/>
                      <a:pt x="133" y="103"/>
                      <a:pt x="133" y="103"/>
                    </a:cubicBezTo>
                    <a:cubicBezTo>
                      <a:pt x="133" y="103"/>
                      <a:pt x="133" y="103"/>
                      <a:pt x="133" y="103"/>
                    </a:cubicBezTo>
                    <a:cubicBezTo>
                      <a:pt x="133" y="102"/>
                      <a:pt x="133" y="102"/>
                      <a:pt x="133" y="102"/>
                    </a:cubicBezTo>
                    <a:cubicBezTo>
                      <a:pt x="133" y="102"/>
                      <a:pt x="133" y="102"/>
                      <a:pt x="133" y="102"/>
                    </a:cubicBezTo>
                    <a:cubicBezTo>
                      <a:pt x="133" y="102"/>
                      <a:pt x="133" y="102"/>
                      <a:pt x="133" y="102"/>
                    </a:cubicBezTo>
                    <a:cubicBezTo>
                      <a:pt x="133" y="102"/>
                      <a:pt x="133" y="102"/>
                      <a:pt x="133" y="102"/>
                    </a:cubicBezTo>
                    <a:cubicBezTo>
                      <a:pt x="133" y="102"/>
                      <a:pt x="133" y="102"/>
                      <a:pt x="133" y="102"/>
                    </a:cubicBezTo>
                    <a:cubicBezTo>
                      <a:pt x="133" y="102"/>
                      <a:pt x="133" y="102"/>
                      <a:pt x="133" y="102"/>
                    </a:cubicBezTo>
                    <a:cubicBezTo>
                      <a:pt x="133" y="102"/>
                      <a:pt x="133" y="102"/>
                      <a:pt x="133" y="102"/>
                    </a:cubicBezTo>
                    <a:cubicBezTo>
                      <a:pt x="133" y="102"/>
                      <a:pt x="133" y="102"/>
                      <a:pt x="133" y="102"/>
                    </a:cubicBezTo>
                    <a:cubicBezTo>
                      <a:pt x="134" y="102"/>
                      <a:pt x="134" y="102"/>
                      <a:pt x="134" y="102"/>
                    </a:cubicBezTo>
                    <a:cubicBezTo>
                      <a:pt x="134" y="102"/>
                      <a:pt x="134" y="102"/>
                      <a:pt x="134" y="102"/>
                    </a:cubicBezTo>
                    <a:cubicBezTo>
                      <a:pt x="134" y="102"/>
                      <a:pt x="134" y="102"/>
                      <a:pt x="134" y="102"/>
                    </a:cubicBezTo>
                    <a:cubicBezTo>
                      <a:pt x="134" y="102"/>
                      <a:pt x="134" y="102"/>
                      <a:pt x="134" y="102"/>
                    </a:cubicBezTo>
                    <a:cubicBezTo>
                      <a:pt x="134" y="102"/>
                      <a:pt x="134" y="102"/>
                      <a:pt x="134" y="102"/>
                    </a:cubicBezTo>
                    <a:cubicBezTo>
                      <a:pt x="134" y="102"/>
                      <a:pt x="134" y="102"/>
                      <a:pt x="134" y="102"/>
                    </a:cubicBezTo>
                    <a:cubicBezTo>
                      <a:pt x="134" y="102"/>
                      <a:pt x="134" y="102"/>
                      <a:pt x="134" y="102"/>
                    </a:cubicBezTo>
                    <a:cubicBezTo>
                      <a:pt x="134" y="102"/>
                      <a:pt x="134" y="102"/>
                      <a:pt x="134" y="102"/>
                    </a:cubicBezTo>
                    <a:cubicBezTo>
                      <a:pt x="134" y="102"/>
                      <a:pt x="134" y="102"/>
                      <a:pt x="134" y="102"/>
                    </a:cubicBezTo>
                    <a:cubicBezTo>
                      <a:pt x="134" y="102"/>
                      <a:pt x="134" y="102"/>
                      <a:pt x="134" y="102"/>
                    </a:cubicBezTo>
                    <a:cubicBezTo>
                      <a:pt x="133" y="101"/>
                      <a:pt x="133" y="101"/>
                      <a:pt x="133" y="101"/>
                    </a:cubicBezTo>
                    <a:cubicBezTo>
                      <a:pt x="133" y="101"/>
                      <a:pt x="133" y="101"/>
                      <a:pt x="133" y="101"/>
                    </a:cubicBezTo>
                    <a:cubicBezTo>
                      <a:pt x="133" y="101"/>
                      <a:pt x="133" y="101"/>
                      <a:pt x="133" y="101"/>
                    </a:cubicBezTo>
                    <a:cubicBezTo>
                      <a:pt x="133" y="101"/>
                      <a:pt x="133" y="101"/>
                      <a:pt x="133" y="101"/>
                    </a:cubicBezTo>
                    <a:cubicBezTo>
                      <a:pt x="133" y="101"/>
                      <a:pt x="133" y="101"/>
                      <a:pt x="133" y="101"/>
                    </a:cubicBezTo>
                    <a:cubicBezTo>
                      <a:pt x="133" y="101"/>
                      <a:pt x="133" y="101"/>
                      <a:pt x="133" y="101"/>
                    </a:cubicBezTo>
                    <a:cubicBezTo>
                      <a:pt x="132" y="100"/>
                      <a:pt x="132" y="100"/>
                      <a:pt x="132" y="100"/>
                    </a:cubicBezTo>
                    <a:cubicBezTo>
                      <a:pt x="132" y="100"/>
                      <a:pt x="132" y="100"/>
                      <a:pt x="132" y="100"/>
                    </a:cubicBezTo>
                    <a:cubicBezTo>
                      <a:pt x="132" y="100"/>
                      <a:pt x="132" y="100"/>
                      <a:pt x="132" y="100"/>
                    </a:cubicBezTo>
                    <a:cubicBezTo>
                      <a:pt x="132" y="100"/>
                      <a:pt x="132" y="100"/>
                      <a:pt x="132" y="100"/>
                    </a:cubicBezTo>
                    <a:cubicBezTo>
                      <a:pt x="133" y="100"/>
                      <a:pt x="133" y="100"/>
                      <a:pt x="133" y="100"/>
                    </a:cubicBezTo>
                    <a:cubicBezTo>
                      <a:pt x="132" y="99"/>
                      <a:pt x="132" y="99"/>
                      <a:pt x="132" y="99"/>
                    </a:cubicBezTo>
                    <a:cubicBezTo>
                      <a:pt x="133" y="99"/>
                      <a:pt x="133" y="99"/>
                      <a:pt x="133" y="99"/>
                    </a:cubicBezTo>
                    <a:cubicBezTo>
                      <a:pt x="133" y="99"/>
                      <a:pt x="133" y="99"/>
                      <a:pt x="133" y="99"/>
                    </a:cubicBezTo>
                    <a:cubicBezTo>
                      <a:pt x="133" y="99"/>
                      <a:pt x="133" y="99"/>
                      <a:pt x="133" y="99"/>
                    </a:cubicBezTo>
                    <a:cubicBezTo>
                      <a:pt x="133" y="99"/>
                      <a:pt x="133" y="99"/>
                      <a:pt x="133" y="99"/>
                    </a:cubicBezTo>
                    <a:cubicBezTo>
                      <a:pt x="133" y="99"/>
                      <a:pt x="133" y="99"/>
                      <a:pt x="133" y="99"/>
                    </a:cubicBezTo>
                    <a:cubicBezTo>
                      <a:pt x="133" y="99"/>
                      <a:pt x="133" y="99"/>
                      <a:pt x="133" y="99"/>
                    </a:cubicBezTo>
                    <a:cubicBezTo>
                      <a:pt x="133" y="99"/>
                      <a:pt x="133" y="99"/>
                      <a:pt x="133" y="99"/>
                    </a:cubicBezTo>
                    <a:cubicBezTo>
                      <a:pt x="133" y="99"/>
                      <a:pt x="133" y="99"/>
                      <a:pt x="133" y="99"/>
                    </a:cubicBezTo>
                    <a:cubicBezTo>
                      <a:pt x="133" y="99"/>
                      <a:pt x="133" y="99"/>
                      <a:pt x="133" y="99"/>
                    </a:cubicBezTo>
                    <a:cubicBezTo>
                      <a:pt x="133" y="99"/>
                      <a:pt x="133" y="99"/>
                      <a:pt x="133" y="99"/>
                    </a:cubicBezTo>
                    <a:cubicBezTo>
                      <a:pt x="133" y="99"/>
                      <a:pt x="133" y="99"/>
                      <a:pt x="133" y="99"/>
                    </a:cubicBezTo>
                    <a:cubicBezTo>
                      <a:pt x="133" y="99"/>
                      <a:pt x="133" y="99"/>
                      <a:pt x="133" y="99"/>
                    </a:cubicBezTo>
                    <a:cubicBezTo>
                      <a:pt x="133" y="99"/>
                      <a:pt x="133" y="99"/>
                      <a:pt x="133" y="99"/>
                    </a:cubicBezTo>
                    <a:cubicBezTo>
                      <a:pt x="133" y="99"/>
                      <a:pt x="133" y="99"/>
                      <a:pt x="133" y="99"/>
                    </a:cubicBezTo>
                    <a:cubicBezTo>
                      <a:pt x="134" y="98"/>
                      <a:pt x="134" y="98"/>
                      <a:pt x="134" y="98"/>
                    </a:cubicBezTo>
                    <a:cubicBezTo>
                      <a:pt x="134" y="98"/>
                      <a:pt x="134" y="98"/>
                      <a:pt x="134" y="98"/>
                    </a:cubicBezTo>
                    <a:cubicBezTo>
                      <a:pt x="134" y="98"/>
                      <a:pt x="134" y="98"/>
                      <a:pt x="134" y="98"/>
                    </a:cubicBezTo>
                    <a:cubicBezTo>
                      <a:pt x="134" y="98"/>
                      <a:pt x="134" y="98"/>
                      <a:pt x="134" y="98"/>
                    </a:cubicBezTo>
                    <a:cubicBezTo>
                      <a:pt x="134" y="98"/>
                      <a:pt x="134" y="98"/>
                      <a:pt x="134" y="98"/>
                    </a:cubicBezTo>
                    <a:cubicBezTo>
                      <a:pt x="135" y="98"/>
                      <a:pt x="135" y="98"/>
                      <a:pt x="135" y="98"/>
                    </a:cubicBezTo>
                    <a:cubicBezTo>
                      <a:pt x="135" y="98"/>
                      <a:pt x="135" y="98"/>
                      <a:pt x="135" y="98"/>
                    </a:cubicBezTo>
                    <a:cubicBezTo>
                      <a:pt x="135" y="98"/>
                      <a:pt x="135" y="98"/>
                      <a:pt x="135" y="98"/>
                    </a:cubicBezTo>
                    <a:cubicBezTo>
                      <a:pt x="135" y="98"/>
                      <a:pt x="135" y="98"/>
                      <a:pt x="135" y="98"/>
                    </a:cubicBezTo>
                    <a:cubicBezTo>
                      <a:pt x="135" y="97"/>
                      <a:pt x="135" y="97"/>
                      <a:pt x="135" y="97"/>
                    </a:cubicBezTo>
                    <a:cubicBezTo>
                      <a:pt x="135" y="97"/>
                      <a:pt x="135" y="97"/>
                      <a:pt x="135" y="97"/>
                    </a:cubicBezTo>
                    <a:cubicBezTo>
                      <a:pt x="135" y="97"/>
                      <a:pt x="135" y="97"/>
                      <a:pt x="135" y="97"/>
                    </a:cubicBezTo>
                    <a:cubicBezTo>
                      <a:pt x="135" y="97"/>
                      <a:pt x="135" y="97"/>
                      <a:pt x="135" y="97"/>
                    </a:cubicBezTo>
                    <a:cubicBezTo>
                      <a:pt x="135" y="97"/>
                      <a:pt x="135" y="97"/>
                      <a:pt x="135" y="97"/>
                    </a:cubicBezTo>
                    <a:cubicBezTo>
                      <a:pt x="135" y="97"/>
                      <a:pt x="135" y="97"/>
                      <a:pt x="135" y="97"/>
                    </a:cubicBezTo>
                    <a:cubicBezTo>
                      <a:pt x="135" y="97"/>
                      <a:pt x="135" y="97"/>
                      <a:pt x="135" y="97"/>
                    </a:cubicBezTo>
                    <a:cubicBezTo>
                      <a:pt x="135" y="97"/>
                      <a:pt x="135" y="97"/>
                      <a:pt x="135" y="97"/>
                    </a:cubicBezTo>
                    <a:cubicBezTo>
                      <a:pt x="135" y="96"/>
                      <a:pt x="135" y="96"/>
                      <a:pt x="135" y="96"/>
                    </a:cubicBezTo>
                    <a:cubicBezTo>
                      <a:pt x="135" y="96"/>
                      <a:pt x="135" y="96"/>
                      <a:pt x="135" y="96"/>
                    </a:cubicBezTo>
                    <a:cubicBezTo>
                      <a:pt x="135" y="96"/>
                      <a:pt x="135" y="96"/>
                      <a:pt x="135" y="96"/>
                    </a:cubicBezTo>
                    <a:cubicBezTo>
                      <a:pt x="135" y="96"/>
                      <a:pt x="135" y="96"/>
                      <a:pt x="135" y="96"/>
                    </a:cubicBezTo>
                    <a:cubicBezTo>
                      <a:pt x="135" y="96"/>
                      <a:pt x="135" y="96"/>
                      <a:pt x="135" y="96"/>
                    </a:cubicBezTo>
                    <a:cubicBezTo>
                      <a:pt x="135" y="96"/>
                      <a:pt x="135" y="96"/>
                      <a:pt x="135" y="96"/>
                    </a:cubicBezTo>
                    <a:cubicBezTo>
                      <a:pt x="135" y="96"/>
                      <a:pt x="135" y="96"/>
                      <a:pt x="135" y="96"/>
                    </a:cubicBezTo>
                    <a:cubicBezTo>
                      <a:pt x="135" y="96"/>
                      <a:pt x="135" y="96"/>
                      <a:pt x="135" y="96"/>
                    </a:cubicBezTo>
                    <a:cubicBezTo>
                      <a:pt x="135" y="96"/>
                      <a:pt x="135" y="96"/>
                      <a:pt x="135" y="96"/>
                    </a:cubicBezTo>
                    <a:cubicBezTo>
                      <a:pt x="135" y="95"/>
                      <a:pt x="135" y="95"/>
                      <a:pt x="135" y="95"/>
                    </a:cubicBezTo>
                    <a:cubicBezTo>
                      <a:pt x="135" y="95"/>
                      <a:pt x="135" y="95"/>
                      <a:pt x="135" y="95"/>
                    </a:cubicBezTo>
                    <a:cubicBezTo>
                      <a:pt x="135" y="95"/>
                      <a:pt x="135" y="95"/>
                      <a:pt x="135" y="95"/>
                    </a:cubicBezTo>
                    <a:cubicBezTo>
                      <a:pt x="135" y="95"/>
                      <a:pt x="135" y="95"/>
                      <a:pt x="135" y="95"/>
                    </a:cubicBezTo>
                    <a:cubicBezTo>
                      <a:pt x="135" y="95"/>
                      <a:pt x="135" y="95"/>
                      <a:pt x="135" y="95"/>
                    </a:cubicBezTo>
                    <a:cubicBezTo>
                      <a:pt x="134" y="95"/>
                      <a:pt x="134" y="95"/>
                      <a:pt x="134" y="95"/>
                    </a:cubicBezTo>
                    <a:cubicBezTo>
                      <a:pt x="134" y="95"/>
                      <a:pt x="134" y="95"/>
                      <a:pt x="134" y="95"/>
                    </a:cubicBezTo>
                    <a:cubicBezTo>
                      <a:pt x="134" y="95"/>
                      <a:pt x="134" y="95"/>
                      <a:pt x="134" y="95"/>
                    </a:cubicBezTo>
                    <a:cubicBezTo>
                      <a:pt x="134" y="95"/>
                      <a:pt x="134" y="95"/>
                      <a:pt x="134" y="95"/>
                    </a:cubicBezTo>
                    <a:cubicBezTo>
                      <a:pt x="134" y="94"/>
                      <a:pt x="134" y="94"/>
                      <a:pt x="134" y="94"/>
                    </a:cubicBezTo>
                    <a:cubicBezTo>
                      <a:pt x="134" y="94"/>
                      <a:pt x="134" y="94"/>
                      <a:pt x="134" y="94"/>
                    </a:cubicBezTo>
                    <a:cubicBezTo>
                      <a:pt x="134" y="94"/>
                      <a:pt x="134" y="94"/>
                      <a:pt x="134" y="94"/>
                    </a:cubicBezTo>
                    <a:cubicBezTo>
                      <a:pt x="134" y="93"/>
                      <a:pt x="134" y="93"/>
                      <a:pt x="134" y="93"/>
                    </a:cubicBezTo>
                    <a:cubicBezTo>
                      <a:pt x="134" y="93"/>
                      <a:pt x="134" y="93"/>
                      <a:pt x="134" y="93"/>
                    </a:cubicBezTo>
                    <a:cubicBezTo>
                      <a:pt x="134" y="93"/>
                      <a:pt x="134" y="93"/>
                      <a:pt x="134" y="93"/>
                    </a:cubicBezTo>
                    <a:cubicBezTo>
                      <a:pt x="134" y="93"/>
                      <a:pt x="134" y="93"/>
                      <a:pt x="134" y="93"/>
                    </a:cubicBezTo>
                    <a:cubicBezTo>
                      <a:pt x="134" y="93"/>
                      <a:pt x="134" y="93"/>
                      <a:pt x="134" y="93"/>
                    </a:cubicBezTo>
                    <a:cubicBezTo>
                      <a:pt x="134" y="93"/>
                      <a:pt x="134" y="93"/>
                      <a:pt x="134" y="93"/>
                    </a:cubicBezTo>
                    <a:cubicBezTo>
                      <a:pt x="133" y="93"/>
                      <a:pt x="133" y="93"/>
                      <a:pt x="133" y="93"/>
                    </a:cubicBezTo>
                    <a:cubicBezTo>
                      <a:pt x="133" y="93"/>
                      <a:pt x="133" y="93"/>
                      <a:pt x="133" y="93"/>
                    </a:cubicBezTo>
                    <a:cubicBezTo>
                      <a:pt x="133" y="93"/>
                      <a:pt x="133" y="93"/>
                      <a:pt x="133" y="93"/>
                    </a:cubicBezTo>
                    <a:cubicBezTo>
                      <a:pt x="133" y="93"/>
                      <a:pt x="133" y="93"/>
                      <a:pt x="133" y="93"/>
                    </a:cubicBezTo>
                    <a:cubicBezTo>
                      <a:pt x="133" y="93"/>
                      <a:pt x="133" y="93"/>
                      <a:pt x="133" y="93"/>
                    </a:cubicBezTo>
                    <a:cubicBezTo>
                      <a:pt x="133" y="93"/>
                      <a:pt x="133" y="93"/>
                      <a:pt x="133" y="93"/>
                    </a:cubicBezTo>
                    <a:cubicBezTo>
                      <a:pt x="132" y="93"/>
                      <a:pt x="132" y="93"/>
                      <a:pt x="132" y="93"/>
                    </a:cubicBezTo>
                    <a:cubicBezTo>
                      <a:pt x="132" y="94"/>
                      <a:pt x="132" y="94"/>
                      <a:pt x="132" y="94"/>
                    </a:cubicBezTo>
                    <a:cubicBezTo>
                      <a:pt x="132" y="93"/>
                      <a:pt x="132" y="93"/>
                      <a:pt x="132" y="93"/>
                    </a:cubicBezTo>
                    <a:cubicBezTo>
                      <a:pt x="132" y="93"/>
                      <a:pt x="132" y="93"/>
                      <a:pt x="132" y="93"/>
                    </a:cubicBezTo>
                    <a:cubicBezTo>
                      <a:pt x="132" y="93"/>
                      <a:pt x="132" y="93"/>
                      <a:pt x="132" y="93"/>
                    </a:cubicBezTo>
                    <a:cubicBezTo>
                      <a:pt x="132" y="93"/>
                      <a:pt x="132" y="93"/>
                      <a:pt x="132" y="93"/>
                    </a:cubicBezTo>
                    <a:cubicBezTo>
                      <a:pt x="131" y="93"/>
                      <a:pt x="131" y="93"/>
                      <a:pt x="131" y="93"/>
                    </a:cubicBezTo>
                    <a:cubicBezTo>
                      <a:pt x="131" y="93"/>
                      <a:pt x="131" y="93"/>
                      <a:pt x="131" y="93"/>
                    </a:cubicBezTo>
                    <a:cubicBezTo>
                      <a:pt x="131" y="93"/>
                      <a:pt x="131" y="93"/>
                      <a:pt x="131" y="93"/>
                    </a:cubicBezTo>
                    <a:cubicBezTo>
                      <a:pt x="131" y="93"/>
                      <a:pt x="131" y="93"/>
                      <a:pt x="131" y="93"/>
                    </a:cubicBezTo>
                    <a:cubicBezTo>
                      <a:pt x="131" y="93"/>
                      <a:pt x="131" y="93"/>
                      <a:pt x="131" y="93"/>
                    </a:cubicBezTo>
                    <a:cubicBezTo>
                      <a:pt x="131" y="93"/>
                      <a:pt x="131" y="93"/>
                      <a:pt x="131" y="93"/>
                    </a:cubicBezTo>
                    <a:cubicBezTo>
                      <a:pt x="130" y="93"/>
                      <a:pt x="130" y="93"/>
                      <a:pt x="130" y="93"/>
                    </a:cubicBezTo>
                    <a:cubicBezTo>
                      <a:pt x="130" y="93"/>
                      <a:pt x="130" y="93"/>
                      <a:pt x="130" y="93"/>
                    </a:cubicBezTo>
                    <a:cubicBezTo>
                      <a:pt x="130" y="93"/>
                      <a:pt x="130" y="93"/>
                      <a:pt x="130" y="93"/>
                    </a:cubicBezTo>
                    <a:cubicBezTo>
                      <a:pt x="130" y="93"/>
                      <a:pt x="130" y="93"/>
                      <a:pt x="130" y="93"/>
                    </a:cubicBezTo>
                    <a:cubicBezTo>
                      <a:pt x="130" y="93"/>
                      <a:pt x="130" y="93"/>
                      <a:pt x="130" y="93"/>
                    </a:cubicBezTo>
                    <a:cubicBezTo>
                      <a:pt x="130" y="93"/>
                      <a:pt x="130" y="93"/>
                      <a:pt x="130" y="93"/>
                    </a:cubicBezTo>
                    <a:cubicBezTo>
                      <a:pt x="130" y="93"/>
                      <a:pt x="130" y="93"/>
                      <a:pt x="130" y="93"/>
                    </a:cubicBezTo>
                    <a:cubicBezTo>
                      <a:pt x="130" y="93"/>
                      <a:pt x="130" y="93"/>
                      <a:pt x="130" y="93"/>
                    </a:cubicBezTo>
                    <a:cubicBezTo>
                      <a:pt x="130" y="93"/>
                      <a:pt x="130" y="93"/>
                      <a:pt x="130" y="93"/>
                    </a:cubicBezTo>
                    <a:cubicBezTo>
                      <a:pt x="130" y="93"/>
                      <a:pt x="130" y="93"/>
                      <a:pt x="130" y="93"/>
                    </a:cubicBezTo>
                    <a:cubicBezTo>
                      <a:pt x="130" y="93"/>
                      <a:pt x="130" y="93"/>
                      <a:pt x="130" y="93"/>
                    </a:cubicBezTo>
                    <a:cubicBezTo>
                      <a:pt x="130" y="93"/>
                      <a:pt x="130" y="93"/>
                      <a:pt x="130" y="93"/>
                    </a:cubicBezTo>
                    <a:cubicBezTo>
                      <a:pt x="130" y="93"/>
                      <a:pt x="130" y="93"/>
                      <a:pt x="130" y="93"/>
                    </a:cubicBezTo>
                    <a:cubicBezTo>
                      <a:pt x="130" y="93"/>
                      <a:pt x="130" y="93"/>
                      <a:pt x="130" y="93"/>
                    </a:cubicBezTo>
                    <a:cubicBezTo>
                      <a:pt x="130" y="93"/>
                      <a:pt x="130" y="93"/>
                      <a:pt x="130" y="93"/>
                    </a:cubicBezTo>
                    <a:cubicBezTo>
                      <a:pt x="130" y="92"/>
                      <a:pt x="130" y="92"/>
                      <a:pt x="130" y="92"/>
                    </a:cubicBezTo>
                    <a:cubicBezTo>
                      <a:pt x="130" y="92"/>
                      <a:pt x="130" y="92"/>
                      <a:pt x="130" y="92"/>
                    </a:cubicBezTo>
                    <a:cubicBezTo>
                      <a:pt x="130" y="92"/>
                      <a:pt x="130" y="92"/>
                      <a:pt x="130" y="92"/>
                    </a:cubicBezTo>
                    <a:cubicBezTo>
                      <a:pt x="130" y="92"/>
                      <a:pt x="130" y="92"/>
                      <a:pt x="130" y="92"/>
                    </a:cubicBezTo>
                    <a:cubicBezTo>
                      <a:pt x="130" y="92"/>
                      <a:pt x="130" y="92"/>
                      <a:pt x="130" y="92"/>
                    </a:cubicBezTo>
                    <a:cubicBezTo>
                      <a:pt x="130" y="92"/>
                      <a:pt x="130" y="92"/>
                      <a:pt x="130" y="92"/>
                    </a:cubicBezTo>
                    <a:cubicBezTo>
                      <a:pt x="130" y="92"/>
                      <a:pt x="130" y="92"/>
                      <a:pt x="130" y="92"/>
                    </a:cubicBezTo>
                    <a:cubicBezTo>
                      <a:pt x="130" y="92"/>
                      <a:pt x="130" y="92"/>
                      <a:pt x="130" y="92"/>
                    </a:cubicBezTo>
                    <a:cubicBezTo>
                      <a:pt x="130" y="92"/>
                      <a:pt x="130" y="92"/>
                      <a:pt x="130" y="92"/>
                    </a:cubicBezTo>
                    <a:cubicBezTo>
                      <a:pt x="131" y="92"/>
                      <a:pt x="131" y="92"/>
                      <a:pt x="131" y="92"/>
                    </a:cubicBezTo>
                    <a:cubicBezTo>
                      <a:pt x="131" y="92"/>
                      <a:pt x="131" y="92"/>
                      <a:pt x="131" y="92"/>
                    </a:cubicBezTo>
                    <a:cubicBezTo>
                      <a:pt x="131" y="92"/>
                      <a:pt x="131" y="92"/>
                      <a:pt x="131" y="92"/>
                    </a:cubicBezTo>
                    <a:cubicBezTo>
                      <a:pt x="131" y="92"/>
                      <a:pt x="131" y="92"/>
                      <a:pt x="131" y="92"/>
                    </a:cubicBezTo>
                    <a:cubicBezTo>
                      <a:pt x="131" y="92"/>
                      <a:pt x="131" y="92"/>
                      <a:pt x="131" y="92"/>
                    </a:cubicBezTo>
                    <a:cubicBezTo>
                      <a:pt x="131" y="92"/>
                      <a:pt x="131" y="92"/>
                      <a:pt x="131" y="92"/>
                    </a:cubicBezTo>
                    <a:cubicBezTo>
                      <a:pt x="131" y="92"/>
                      <a:pt x="131" y="92"/>
                      <a:pt x="131" y="92"/>
                    </a:cubicBezTo>
                    <a:cubicBezTo>
                      <a:pt x="131" y="91"/>
                      <a:pt x="131" y="91"/>
                      <a:pt x="131" y="91"/>
                    </a:cubicBezTo>
                    <a:cubicBezTo>
                      <a:pt x="131" y="91"/>
                      <a:pt x="131" y="91"/>
                      <a:pt x="131" y="91"/>
                    </a:cubicBezTo>
                    <a:cubicBezTo>
                      <a:pt x="131" y="91"/>
                      <a:pt x="131" y="91"/>
                      <a:pt x="131" y="91"/>
                    </a:cubicBezTo>
                    <a:cubicBezTo>
                      <a:pt x="131" y="91"/>
                      <a:pt x="131" y="91"/>
                      <a:pt x="131" y="91"/>
                    </a:cubicBezTo>
                    <a:cubicBezTo>
                      <a:pt x="131" y="91"/>
                      <a:pt x="131" y="91"/>
                      <a:pt x="131" y="91"/>
                    </a:cubicBezTo>
                    <a:cubicBezTo>
                      <a:pt x="131" y="91"/>
                      <a:pt x="131" y="91"/>
                      <a:pt x="131" y="91"/>
                    </a:cubicBezTo>
                    <a:cubicBezTo>
                      <a:pt x="131" y="91"/>
                      <a:pt x="131" y="91"/>
                      <a:pt x="131" y="91"/>
                    </a:cubicBezTo>
                    <a:cubicBezTo>
                      <a:pt x="131" y="91"/>
                      <a:pt x="131" y="91"/>
                      <a:pt x="131" y="91"/>
                    </a:cubicBezTo>
                    <a:cubicBezTo>
                      <a:pt x="131" y="91"/>
                      <a:pt x="131" y="91"/>
                      <a:pt x="131" y="91"/>
                    </a:cubicBezTo>
                    <a:cubicBezTo>
                      <a:pt x="131" y="91"/>
                      <a:pt x="131" y="91"/>
                      <a:pt x="131" y="91"/>
                    </a:cubicBezTo>
                    <a:cubicBezTo>
                      <a:pt x="131" y="91"/>
                      <a:pt x="131" y="91"/>
                      <a:pt x="131" y="91"/>
                    </a:cubicBezTo>
                    <a:cubicBezTo>
                      <a:pt x="130" y="92"/>
                      <a:pt x="130" y="92"/>
                      <a:pt x="130" y="92"/>
                    </a:cubicBezTo>
                    <a:cubicBezTo>
                      <a:pt x="130" y="92"/>
                      <a:pt x="130" y="92"/>
                      <a:pt x="130" y="92"/>
                    </a:cubicBezTo>
                    <a:cubicBezTo>
                      <a:pt x="130" y="92"/>
                      <a:pt x="130" y="92"/>
                      <a:pt x="130" y="92"/>
                    </a:cubicBezTo>
                    <a:cubicBezTo>
                      <a:pt x="129" y="91"/>
                      <a:pt x="129" y="91"/>
                      <a:pt x="129" y="91"/>
                    </a:cubicBezTo>
                    <a:cubicBezTo>
                      <a:pt x="129" y="91"/>
                      <a:pt x="129" y="91"/>
                      <a:pt x="129" y="91"/>
                    </a:cubicBezTo>
                    <a:cubicBezTo>
                      <a:pt x="129" y="91"/>
                      <a:pt x="129" y="91"/>
                      <a:pt x="129" y="91"/>
                    </a:cubicBezTo>
                    <a:cubicBezTo>
                      <a:pt x="129" y="92"/>
                      <a:pt x="129" y="92"/>
                      <a:pt x="129" y="92"/>
                    </a:cubicBezTo>
                    <a:cubicBezTo>
                      <a:pt x="129" y="92"/>
                      <a:pt x="129" y="92"/>
                      <a:pt x="129" y="92"/>
                    </a:cubicBezTo>
                    <a:cubicBezTo>
                      <a:pt x="130" y="92"/>
                      <a:pt x="130" y="92"/>
                      <a:pt x="130" y="92"/>
                    </a:cubicBezTo>
                    <a:cubicBezTo>
                      <a:pt x="129" y="92"/>
                      <a:pt x="129" y="92"/>
                      <a:pt x="129" y="92"/>
                    </a:cubicBezTo>
                    <a:cubicBezTo>
                      <a:pt x="129" y="92"/>
                      <a:pt x="129" y="92"/>
                      <a:pt x="129" y="92"/>
                    </a:cubicBezTo>
                    <a:cubicBezTo>
                      <a:pt x="129" y="92"/>
                      <a:pt x="129" y="92"/>
                      <a:pt x="129" y="92"/>
                    </a:cubicBezTo>
                    <a:cubicBezTo>
                      <a:pt x="129" y="91"/>
                      <a:pt x="129" y="91"/>
                      <a:pt x="129" y="91"/>
                    </a:cubicBezTo>
                    <a:cubicBezTo>
                      <a:pt x="129" y="91"/>
                      <a:pt x="129" y="91"/>
                      <a:pt x="129" y="91"/>
                    </a:cubicBezTo>
                    <a:cubicBezTo>
                      <a:pt x="129" y="91"/>
                      <a:pt x="129" y="91"/>
                      <a:pt x="129" y="91"/>
                    </a:cubicBezTo>
                    <a:cubicBezTo>
                      <a:pt x="129" y="91"/>
                      <a:pt x="129" y="91"/>
                      <a:pt x="129" y="91"/>
                    </a:cubicBezTo>
                    <a:cubicBezTo>
                      <a:pt x="129" y="90"/>
                      <a:pt x="129" y="90"/>
                      <a:pt x="129" y="90"/>
                    </a:cubicBezTo>
                    <a:cubicBezTo>
                      <a:pt x="129" y="90"/>
                      <a:pt x="129" y="90"/>
                      <a:pt x="129" y="90"/>
                    </a:cubicBezTo>
                    <a:cubicBezTo>
                      <a:pt x="129" y="90"/>
                      <a:pt x="129" y="90"/>
                      <a:pt x="129" y="90"/>
                    </a:cubicBezTo>
                    <a:cubicBezTo>
                      <a:pt x="129" y="90"/>
                      <a:pt x="129" y="90"/>
                      <a:pt x="129" y="90"/>
                    </a:cubicBezTo>
                    <a:cubicBezTo>
                      <a:pt x="129" y="90"/>
                      <a:pt x="129" y="90"/>
                      <a:pt x="129" y="90"/>
                    </a:cubicBezTo>
                    <a:cubicBezTo>
                      <a:pt x="129" y="90"/>
                      <a:pt x="129" y="90"/>
                      <a:pt x="129" y="90"/>
                    </a:cubicBezTo>
                    <a:cubicBezTo>
                      <a:pt x="129" y="89"/>
                      <a:pt x="129" y="89"/>
                      <a:pt x="129" y="89"/>
                    </a:cubicBezTo>
                    <a:cubicBezTo>
                      <a:pt x="129" y="89"/>
                      <a:pt x="129" y="89"/>
                      <a:pt x="129" y="89"/>
                    </a:cubicBezTo>
                    <a:cubicBezTo>
                      <a:pt x="129" y="89"/>
                      <a:pt x="129" y="89"/>
                      <a:pt x="129" y="89"/>
                    </a:cubicBezTo>
                    <a:cubicBezTo>
                      <a:pt x="129" y="89"/>
                      <a:pt x="129" y="89"/>
                      <a:pt x="129" y="89"/>
                    </a:cubicBezTo>
                    <a:cubicBezTo>
                      <a:pt x="128" y="88"/>
                      <a:pt x="128" y="88"/>
                      <a:pt x="128" y="88"/>
                    </a:cubicBezTo>
                    <a:cubicBezTo>
                      <a:pt x="128" y="89"/>
                      <a:pt x="128" y="89"/>
                      <a:pt x="128" y="89"/>
                    </a:cubicBezTo>
                    <a:cubicBezTo>
                      <a:pt x="128" y="88"/>
                      <a:pt x="128" y="88"/>
                      <a:pt x="128" y="88"/>
                    </a:cubicBezTo>
                    <a:cubicBezTo>
                      <a:pt x="128" y="88"/>
                      <a:pt x="128" y="88"/>
                      <a:pt x="128" y="88"/>
                    </a:cubicBezTo>
                    <a:cubicBezTo>
                      <a:pt x="128" y="88"/>
                      <a:pt x="128" y="88"/>
                      <a:pt x="128" y="88"/>
                    </a:cubicBezTo>
                    <a:cubicBezTo>
                      <a:pt x="128" y="88"/>
                      <a:pt x="128" y="88"/>
                      <a:pt x="128" y="88"/>
                    </a:cubicBezTo>
                    <a:cubicBezTo>
                      <a:pt x="128" y="88"/>
                      <a:pt x="128" y="88"/>
                      <a:pt x="128" y="88"/>
                    </a:cubicBezTo>
                    <a:cubicBezTo>
                      <a:pt x="128" y="88"/>
                      <a:pt x="128" y="88"/>
                      <a:pt x="128" y="88"/>
                    </a:cubicBezTo>
                    <a:cubicBezTo>
                      <a:pt x="128" y="88"/>
                      <a:pt x="128" y="88"/>
                      <a:pt x="128" y="88"/>
                    </a:cubicBezTo>
                    <a:cubicBezTo>
                      <a:pt x="127" y="88"/>
                      <a:pt x="127" y="88"/>
                      <a:pt x="127" y="88"/>
                    </a:cubicBezTo>
                    <a:cubicBezTo>
                      <a:pt x="127" y="88"/>
                      <a:pt x="127" y="88"/>
                      <a:pt x="127" y="88"/>
                    </a:cubicBezTo>
                    <a:cubicBezTo>
                      <a:pt x="127" y="88"/>
                      <a:pt x="127" y="88"/>
                      <a:pt x="127" y="88"/>
                    </a:cubicBezTo>
                    <a:cubicBezTo>
                      <a:pt x="127" y="88"/>
                      <a:pt x="127" y="88"/>
                      <a:pt x="127" y="88"/>
                    </a:cubicBezTo>
                    <a:cubicBezTo>
                      <a:pt x="127" y="88"/>
                      <a:pt x="127" y="88"/>
                      <a:pt x="127" y="88"/>
                    </a:cubicBezTo>
                    <a:cubicBezTo>
                      <a:pt x="127" y="88"/>
                      <a:pt x="127" y="88"/>
                      <a:pt x="127" y="88"/>
                    </a:cubicBezTo>
                    <a:cubicBezTo>
                      <a:pt x="127" y="88"/>
                      <a:pt x="127" y="88"/>
                      <a:pt x="127" y="88"/>
                    </a:cubicBezTo>
                    <a:cubicBezTo>
                      <a:pt x="127" y="87"/>
                      <a:pt x="127" y="87"/>
                      <a:pt x="127" y="87"/>
                    </a:cubicBezTo>
                    <a:cubicBezTo>
                      <a:pt x="128" y="87"/>
                      <a:pt x="128" y="87"/>
                      <a:pt x="128" y="87"/>
                    </a:cubicBezTo>
                    <a:cubicBezTo>
                      <a:pt x="127" y="87"/>
                      <a:pt x="127" y="87"/>
                      <a:pt x="127" y="87"/>
                    </a:cubicBezTo>
                    <a:cubicBezTo>
                      <a:pt x="127" y="87"/>
                      <a:pt x="127" y="87"/>
                      <a:pt x="127" y="87"/>
                    </a:cubicBezTo>
                    <a:cubicBezTo>
                      <a:pt x="127" y="87"/>
                      <a:pt x="127" y="87"/>
                      <a:pt x="127" y="87"/>
                    </a:cubicBezTo>
                    <a:cubicBezTo>
                      <a:pt x="127" y="87"/>
                      <a:pt x="127" y="87"/>
                      <a:pt x="127" y="87"/>
                    </a:cubicBezTo>
                    <a:cubicBezTo>
                      <a:pt x="127" y="87"/>
                      <a:pt x="127" y="87"/>
                      <a:pt x="127" y="87"/>
                    </a:cubicBezTo>
                    <a:cubicBezTo>
                      <a:pt x="127" y="87"/>
                      <a:pt x="127" y="87"/>
                      <a:pt x="127" y="87"/>
                    </a:cubicBezTo>
                    <a:cubicBezTo>
                      <a:pt x="127" y="87"/>
                      <a:pt x="127" y="87"/>
                      <a:pt x="127" y="87"/>
                    </a:cubicBezTo>
                    <a:cubicBezTo>
                      <a:pt x="127" y="87"/>
                      <a:pt x="127" y="87"/>
                      <a:pt x="127" y="87"/>
                    </a:cubicBezTo>
                    <a:cubicBezTo>
                      <a:pt x="127" y="86"/>
                      <a:pt x="127" y="86"/>
                      <a:pt x="127" y="86"/>
                    </a:cubicBezTo>
                    <a:cubicBezTo>
                      <a:pt x="127" y="87"/>
                      <a:pt x="127" y="87"/>
                      <a:pt x="127" y="87"/>
                    </a:cubicBezTo>
                    <a:cubicBezTo>
                      <a:pt x="128" y="86"/>
                      <a:pt x="128" y="86"/>
                      <a:pt x="128" y="86"/>
                    </a:cubicBezTo>
                    <a:cubicBezTo>
                      <a:pt x="128" y="86"/>
                      <a:pt x="128" y="86"/>
                      <a:pt x="128" y="86"/>
                    </a:cubicBezTo>
                    <a:cubicBezTo>
                      <a:pt x="128" y="86"/>
                      <a:pt x="128" y="86"/>
                      <a:pt x="128" y="86"/>
                    </a:cubicBezTo>
                    <a:cubicBezTo>
                      <a:pt x="128" y="86"/>
                      <a:pt x="128" y="86"/>
                      <a:pt x="128" y="86"/>
                    </a:cubicBezTo>
                    <a:cubicBezTo>
                      <a:pt x="128" y="87"/>
                      <a:pt x="128" y="87"/>
                      <a:pt x="128" y="87"/>
                    </a:cubicBezTo>
                    <a:cubicBezTo>
                      <a:pt x="128" y="87"/>
                      <a:pt x="128" y="87"/>
                      <a:pt x="128" y="87"/>
                    </a:cubicBezTo>
                    <a:cubicBezTo>
                      <a:pt x="128" y="87"/>
                      <a:pt x="128" y="87"/>
                      <a:pt x="128" y="87"/>
                    </a:cubicBezTo>
                    <a:cubicBezTo>
                      <a:pt x="128" y="87"/>
                      <a:pt x="128" y="87"/>
                      <a:pt x="128" y="87"/>
                    </a:cubicBezTo>
                    <a:cubicBezTo>
                      <a:pt x="128" y="87"/>
                      <a:pt x="128" y="87"/>
                      <a:pt x="128" y="87"/>
                    </a:cubicBezTo>
                    <a:cubicBezTo>
                      <a:pt x="128" y="86"/>
                      <a:pt x="128" y="86"/>
                      <a:pt x="128" y="86"/>
                    </a:cubicBezTo>
                    <a:cubicBezTo>
                      <a:pt x="128" y="86"/>
                      <a:pt x="128" y="86"/>
                      <a:pt x="128" y="86"/>
                    </a:cubicBezTo>
                    <a:cubicBezTo>
                      <a:pt x="128" y="86"/>
                      <a:pt x="128" y="86"/>
                      <a:pt x="128" y="86"/>
                    </a:cubicBezTo>
                    <a:cubicBezTo>
                      <a:pt x="128" y="86"/>
                      <a:pt x="128" y="86"/>
                      <a:pt x="128" y="86"/>
                    </a:cubicBezTo>
                    <a:cubicBezTo>
                      <a:pt x="128" y="86"/>
                      <a:pt x="128" y="86"/>
                      <a:pt x="128" y="86"/>
                    </a:cubicBezTo>
                    <a:cubicBezTo>
                      <a:pt x="128" y="86"/>
                      <a:pt x="128" y="86"/>
                      <a:pt x="128" y="86"/>
                    </a:cubicBezTo>
                    <a:cubicBezTo>
                      <a:pt x="127" y="86"/>
                      <a:pt x="127" y="86"/>
                      <a:pt x="127" y="86"/>
                    </a:cubicBezTo>
                    <a:cubicBezTo>
                      <a:pt x="127" y="86"/>
                      <a:pt x="127" y="86"/>
                      <a:pt x="127" y="86"/>
                    </a:cubicBezTo>
                    <a:cubicBezTo>
                      <a:pt x="127" y="86"/>
                      <a:pt x="127" y="86"/>
                      <a:pt x="127" y="86"/>
                    </a:cubicBezTo>
                    <a:cubicBezTo>
                      <a:pt x="127" y="86"/>
                      <a:pt x="127" y="86"/>
                      <a:pt x="127" y="86"/>
                    </a:cubicBezTo>
                    <a:cubicBezTo>
                      <a:pt x="127" y="86"/>
                      <a:pt x="127" y="86"/>
                      <a:pt x="127" y="86"/>
                    </a:cubicBezTo>
                    <a:cubicBezTo>
                      <a:pt x="127" y="86"/>
                      <a:pt x="127" y="86"/>
                      <a:pt x="127" y="86"/>
                    </a:cubicBezTo>
                    <a:cubicBezTo>
                      <a:pt x="127" y="86"/>
                      <a:pt x="127" y="86"/>
                      <a:pt x="127" y="86"/>
                    </a:cubicBezTo>
                    <a:cubicBezTo>
                      <a:pt x="127" y="85"/>
                      <a:pt x="127" y="85"/>
                      <a:pt x="127" y="85"/>
                    </a:cubicBezTo>
                    <a:cubicBezTo>
                      <a:pt x="127" y="85"/>
                      <a:pt x="127" y="85"/>
                      <a:pt x="127" y="85"/>
                    </a:cubicBezTo>
                    <a:cubicBezTo>
                      <a:pt x="127" y="85"/>
                      <a:pt x="127" y="85"/>
                      <a:pt x="127" y="85"/>
                    </a:cubicBezTo>
                    <a:cubicBezTo>
                      <a:pt x="127" y="85"/>
                      <a:pt x="127" y="85"/>
                      <a:pt x="127" y="85"/>
                    </a:cubicBezTo>
                    <a:cubicBezTo>
                      <a:pt x="127" y="85"/>
                      <a:pt x="127" y="85"/>
                      <a:pt x="127" y="85"/>
                    </a:cubicBezTo>
                    <a:cubicBezTo>
                      <a:pt x="127" y="85"/>
                      <a:pt x="127" y="85"/>
                      <a:pt x="127" y="85"/>
                    </a:cubicBezTo>
                    <a:cubicBezTo>
                      <a:pt x="127" y="85"/>
                      <a:pt x="127" y="85"/>
                      <a:pt x="127" y="85"/>
                    </a:cubicBezTo>
                    <a:cubicBezTo>
                      <a:pt x="127" y="85"/>
                      <a:pt x="127" y="85"/>
                      <a:pt x="127" y="85"/>
                    </a:cubicBezTo>
                    <a:cubicBezTo>
                      <a:pt x="127" y="85"/>
                      <a:pt x="127" y="85"/>
                      <a:pt x="127" y="85"/>
                    </a:cubicBezTo>
                    <a:cubicBezTo>
                      <a:pt x="128" y="85"/>
                      <a:pt x="128" y="85"/>
                      <a:pt x="128" y="85"/>
                    </a:cubicBezTo>
                    <a:cubicBezTo>
                      <a:pt x="128" y="84"/>
                      <a:pt x="128" y="84"/>
                      <a:pt x="128" y="84"/>
                    </a:cubicBezTo>
                    <a:cubicBezTo>
                      <a:pt x="128" y="85"/>
                      <a:pt x="128" y="85"/>
                      <a:pt x="128" y="85"/>
                    </a:cubicBezTo>
                    <a:cubicBezTo>
                      <a:pt x="128" y="84"/>
                      <a:pt x="128" y="84"/>
                      <a:pt x="128" y="84"/>
                    </a:cubicBezTo>
                    <a:cubicBezTo>
                      <a:pt x="128" y="84"/>
                      <a:pt x="128" y="84"/>
                      <a:pt x="128" y="84"/>
                    </a:cubicBezTo>
                    <a:cubicBezTo>
                      <a:pt x="128" y="84"/>
                      <a:pt x="128" y="84"/>
                      <a:pt x="128" y="84"/>
                    </a:cubicBezTo>
                    <a:cubicBezTo>
                      <a:pt x="128" y="84"/>
                      <a:pt x="128" y="84"/>
                      <a:pt x="128" y="84"/>
                    </a:cubicBezTo>
                    <a:cubicBezTo>
                      <a:pt x="128" y="84"/>
                      <a:pt x="128" y="84"/>
                      <a:pt x="128" y="84"/>
                    </a:cubicBezTo>
                    <a:cubicBezTo>
                      <a:pt x="128" y="84"/>
                      <a:pt x="128" y="84"/>
                      <a:pt x="128" y="84"/>
                    </a:cubicBezTo>
                    <a:cubicBezTo>
                      <a:pt x="128" y="84"/>
                      <a:pt x="128" y="84"/>
                      <a:pt x="128" y="84"/>
                    </a:cubicBezTo>
                    <a:cubicBezTo>
                      <a:pt x="128" y="84"/>
                      <a:pt x="128" y="84"/>
                      <a:pt x="128" y="84"/>
                    </a:cubicBezTo>
                    <a:cubicBezTo>
                      <a:pt x="128" y="84"/>
                      <a:pt x="128" y="84"/>
                      <a:pt x="128" y="84"/>
                    </a:cubicBezTo>
                    <a:cubicBezTo>
                      <a:pt x="127" y="84"/>
                      <a:pt x="127" y="84"/>
                      <a:pt x="127" y="84"/>
                    </a:cubicBezTo>
                    <a:cubicBezTo>
                      <a:pt x="127" y="84"/>
                      <a:pt x="127" y="84"/>
                      <a:pt x="127" y="84"/>
                    </a:cubicBezTo>
                    <a:cubicBezTo>
                      <a:pt x="127" y="84"/>
                      <a:pt x="127" y="84"/>
                      <a:pt x="127" y="84"/>
                    </a:cubicBezTo>
                    <a:cubicBezTo>
                      <a:pt x="127" y="84"/>
                      <a:pt x="127" y="84"/>
                      <a:pt x="127" y="84"/>
                    </a:cubicBezTo>
                    <a:cubicBezTo>
                      <a:pt x="127" y="84"/>
                      <a:pt x="127" y="84"/>
                      <a:pt x="127" y="84"/>
                    </a:cubicBezTo>
                    <a:cubicBezTo>
                      <a:pt x="127" y="84"/>
                      <a:pt x="127" y="84"/>
                      <a:pt x="127" y="84"/>
                    </a:cubicBezTo>
                    <a:cubicBezTo>
                      <a:pt x="127" y="84"/>
                      <a:pt x="127" y="84"/>
                      <a:pt x="127" y="84"/>
                    </a:cubicBezTo>
                    <a:cubicBezTo>
                      <a:pt x="128" y="83"/>
                      <a:pt x="128" y="83"/>
                      <a:pt x="128" y="83"/>
                    </a:cubicBezTo>
                    <a:cubicBezTo>
                      <a:pt x="128" y="83"/>
                      <a:pt x="128" y="83"/>
                      <a:pt x="128" y="83"/>
                    </a:cubicBezTo>
                    <a:cubicBezTo>
                      <a:pt x="127" y="83"/>
                      <a:pt x="127" y="83"/>
                      <a:pt x="127" y="83"/>
                    </a:cubicBezTo>
                    <a:cubicBezTo>
                      <a:pt x="127" y="83"/>
                      <a:pt x="127" y="83"/>
                      <a:pt x="127" y="83"/>
                    </a:cubicBezTo>
                    <a:cubicBezTo>
                      <a:pt x="127" y="83"/>
                      <a:pt x="127" y="83"/>
                      <a:pt x="127" y="83"/>
                    </a:cubicBezTo>
                    <a:cubicBezTo>
                      <a:pt x="127" y="83"/>
                      <a:pt x="127" y="83"/>
                      <a:pt x="127" y="83"/>
                    </a:cubicBezTo>
                    <a:cubicBezTo>
                      <a:pt x="127" y="83"/>
                      <a:pt x="127" y="83"/>
                      <a:pt x="127" y="83"/>
                    </a:cubicBezTo>
                    <a:cubicBezTo>
                      <a:pt x="127" y="83"/>
                      <a:pt x="127" y="83"/>
                      <a:pt x="127" y="83"/>
                    </a:cubicBezTo>
                    <a:cubicBezTo>
                      <a:pt x="127" y="83"/>
                      <a:pt x="127" y="83"/>
                      <a:pt x="127" y="83"/>
                    </a:cubicBezTo>
                    <a:cubicBezTo>
                      <a:pt x="127" y="83"/>
                      <a:pt x="127" y="83"/>
                      <a:pt x="127" y="83"/>
                    </a:cubicBezTo>
                    <a:cubicBezTo>
                      <a:pt x="127" y="83"/>
                      <a:pt x="127" y="83"/>
                      <a:pt x="127" y="83"/>
                    </a:cubicBezTo>
                    <a:cubicBezTo>
                      <a:pt x="127" y="83"/>
                      <a:pt x="127" y="83"/>
                      <a:pt x="127" y="83"/>
                    </a:cubicBezTo>
                    <a:cubicBezTo>
                      <a:pt x="126" y="82"/>
                      <a:pt x="126" y="82"/>
                      <a:pt x="126" y="82"/>
                    </a:cubicBezTo>
                    <a:cubicBezTo>
                      <a:pt x="127" y="82"/>
                      <a:pt x="127" y="82"/>
                      <a:pt x="127" y="82"/>
                    </a:cubicBezTo>
                    <a:cubicBezTo>
                      <a:pt x="127" y="82"/>
                      <a:pt x="127" y="82"/>
                      <a:pt x="127" y="82"/>
                    </a:cubicBezTo>
                    <a:cubicBezTo>
                      <a:pt x="127" y="82"/>
                      <a:pt x="127" y="82"/>
                      <a:pt x="127" y="82"/>
                    </a:cubicBezTo>
                    <a:cubicBezTo>
                      <a:pt x="126" y="82"/>
                      <a:pt x="126" y="82"/>
                      <a:pt x="126" y="82"/>
                    </a:cubicBezTo>
                    <a:cubicBezTo>
                      <a:pt x="126" y="82"/>
                      <a:pt x="126" y="82"/>
                      <a:pt x="126" y="82"/>
                    </a:cubicBezTo>
                    <a:cubicBezTo>
                      <a:pt x="126" y="82"/>
                      <a:pt x="126" y="82"/>
                      <a:pt x="126" y="82"/>
                    </a:cubicBezTo>
                    <a:cubicBezTo>
                      <a:pt x="126" y="82"/>
                      <a:pt x="126" y="82"/>
                      <a:pt x="126" y="82"/>
                    </a:cubicBezTo>
                    <a:cubicBezTo>
                      <a:pt x="126" y="82"/>
                      <a:pt x="126" y="82"/>
                      <a:pt x="126" y="82"/>
                    </a:cubicBezTo>
                    <a:cubicBezTo>
                      <a:pt x="126" y="81"/>
                      <a:pt x="126" y="81"/>
                      <a:pt x="126" y="81"/>
                    </a:cubicBezTo>
                    <a:cubicBezTo>
                      <a:pt x="126" y="81"/>
                      <a:pt x="126" y="81"/>
                      <a:pt x="126" y="81"/>
                    </a:cubicBezTo>
                    <a:cubicBezTo>
                      <a:pt x="126" y="81"/>
                      <a:pt x="126" y="81"/>
                      <a:pt x="126" y="81"/>
                    </a:cubicBezTo>
                    <a:cubicBezTo>
                      <a:pt x="126" y="81"/>
                      <a:pt x="126" y="81"/>
                      <a:pt x="126" y="81"/>
                    </a:cubicBezTo>
                    <a:cubicBezTo>
                      <a:pt x="126" y="81"/>
                      <a:pt x="126" y="81"/>
                      <a:pt x="126" y="81"/>
                    </a:cubicBezTo>
                    <a:cubicBezTo>
                      <a:pt x="126" y="81"/>
                      <a:pt x="126" y="81"/>
                      <a:pt x="126" y="81"/>
                    </a:cubicBezTo>
                    <a:cubicBezTo>
                      <a:pt x="126" y="81"/>
                      <a:pt x="126" y="81"/>
                      <a:pt x="126" y="81"/>
                    </a:cubicBezTo>
                    <a:cubicBezTo>
                      <a:pt x="126" y="81"/>
                      <a:pt x="126" y="81"/>
                      <a:pt x="126" y="81"/>
                    </a:cubicBezTo>
                    <a:cubicBezTo>
                      <a:pt x="126" y="81"/>
                      <a:pt x="126" y="81"/>
                      <a:pt x="126" y="81"/>
                    </a:cubicBezTo>
                    <a:cubicBezTo>
                      <a:pt x="126" y="80"/>
                      <a:pt x="126" y="80"/>
                      <a:pt x="126" y="80"/>
                    </a:cubicBezTo>
                    <a:cubicBezTo>
                      <a:pt x="126" y="80"/>
                      <a:pt x="126" y="80"/>
                      <a:pt x="126" y="80"/>
                    </a:cubicBezTo>
                    <a:cubicBezTo>
                      <a:pt x="126" y="80"/>
                      <a:pt x="126" y="80"/>
                      <a:pt x="126" y="80"/>
                    </a:cubicBezTo>
                    <a:cubicBezTo>
                      <a:pt x="127" y="80"/>
                      <a:pt x="127" y="80"/>
                      <a:pt x="127" y="80"/>
                    </a:cubicBezTo>
                    <a:cubicBezTo>
                      <a:pt x="127" y="80"/>
                      <a:pt x="127" y="80"/>
                      <a:pt x="127" y="80"/>
                    </a:cubicBezTo>
                    <a:cubicBezTo>
                      <a:pt x="127" y="80"/>
                      <a:pt x="127" y="80"/>
                      <a:pt x="127" y="80"/>
                    </a:cubicBezTo>
                    <a:cubicBezTo>
                      <a:pt x="127" y="80"/>
                      <a:pt x="127" y="80"/>
                      <a:pt x="127" y="80"/>
                    </a:cubicBezTo>
                    <a:cubicBezTo>
                      <a:pt x="127" y="79"/>
                      <a:pt x="127" y="79"/>
                      <a:pt x="127" y="79"/>
                    </a:cubicBezTo>
                    <a:cubicBezTo>
                      <a:pt x="127" y="79"/>
                      <a:pt x="127" y="79"/>
                      <a:pt x="127" y="79"/>
                    </a:cubicBezTo>
                    <a:cubicBezTo>
                      <a:pt x="127" y="79"/>
                      <a:pt x="127" y="79"/>
                      <a:pt x="127" y="79"/>
                    </a:cubicBezTo>
                    <a:cubicBezTo>
                      <a:pt x="127" y="79"/>
                      <a:pt x="127" y="79"/>
                      <a:pt x="127" y="79"/>
                    </a:cubicBezTo>
                    <a:cubicBezTo>
                      <a:pt x="127" y="79"/>
                      <a:pt x="127" y="79"/>
                      <a:pt x="127" y="79"/>
                    </a:cubicBezTo>
                    <a:cubicBezTo>
                      <a:pt x="127" y="79"/>
                      <a:pt x="127" y="79"/>
                      <a:pt x="127" y="79"/>
                    </a:cubicBezTo>
                    <a:cubicBezTo>
                      <a:pt x="127" y="79"/>
                      <a:pt x="127" y="79"/>
                      <a:pt x="127" y="79"/>
                    </a:cubicBezTo>
                    <a:cubicBezTo>
                      <a:pt x="127" y="79"/>
                      <a:pt x="127" y="79"/>
                      <a:pt x="127" y="79"/>
                    </a:cubicBezTo>
                    <a:cubicBezTo>
                      <a:pt x="127" y="79"/>
                      <a:pt x="127" y="79"/>
                      <a:pt x="127" y="79"/>
                    </a:cubicBezTo>
                    <a:cubicBezTo>
                      <a:pt x="127" y="79"/>
                      <a:pt x="127" y="79"/>
                      <a:pt x="127" y="79"/>
                    </a:cubicBezTo>
                    <a:cubicBezTo>
                      <a:pt x="127" y="79"/>
                      <a:pt x="127" y="79"/>
                      <a:pt x="127" y="79"/>
                    </a:cubicBezTo>
                    <a:cubicBezTo>
                      <a:pt x="127" y="79"/>
                      <a:pt x="127" y="79"/>
                      <a:pt x="127" y="79"/>
                    </a:cubicBezTo>
                    <a:cubicBezTo>
                      <a:pt x="127" y="78"/>
                      <a:pt x="127" y="78"/>
                      <a:pt x="127" y="78"/>
                    </a:cubicBezTo>
                    <a:cubicBezTo>
                      <a:pt x="127" y="78"/>
                      <a:pt x="127" y="78"/>
                      <a:pt x="127" y="78"/>
                    </a:cubicBezTo>
                    <a:cubicBezTo>
                      <a:pt x="127" y="78"/>
                      <a:pt x="127" y="78"/>
                      <a:pt x="127" y="78"/>
                    </a:cubicBezTo>
                    <a:cubicBezTo>
                      <a:pt x="128" y="78"/>
                      <a:pt x="128" y="78"/>
                      <a:pt x="128" y="78"/>
                    </a:cubicBezTo>
                    <a:cubicBezTo>
                      <a:pt x="128" y="78"/>
                      <a:pt x="128" y="78"/>
                      <a:pt x="128" y="78"/>
                    </a:cubicBezTo>
                    <a:cubicBezTo>
                      <a:pt x="128" y="78"/>
                      <a:pt x="128" y="78"/>
                      <a:pt x="128" y="78"/>
                    </a:cubicBezTo>
                    <a:cubicBezTo>
                      <a:pt x="128" y="78"/>
                      <a:pt x="128" y="78"/>
                      <a:pt x="128" y="78"/>
                    </a:cubicBezTo>
                    <a:cubicBezTo>
                      <a:pt x="128" y="78"/>
                      <a:pt x="128" y="78"/>
                      <a:pt x="128" y="78"/>
                    </a:cubicBezTo>
                    <a:cubicBezTo>
                      <a:pt x="128" y="78"/>
                      <a:pt x="128" y="78"/>
                      <a:pt x="128" y="78"/>
                    </a:cubicBezTo>
                    <a:cubicBezTo>
                      <a:pt x="128" y="78"/>
                      <a:pt x="128" y="78"/>
                      <a:pt x="128" y="78"/>
                    </a:cubicBezTo>
                    <a:cubicBezTo>
                      <a:pt x="128" y="78"/>
                      <a:pt x="128" y="78"/>
                      <a:pt x="128" y="78"/>
                    </a:cubicBezTo>
                    <a:cubicBezTo>
                      <a:pt x="128" y="78"/>
                      <a:pt x="128" y="78"/>
                      <a:pt x="128" y="78"/>
                    </a:cubicBezTo>
                    <a:cubicBezTo>
                      <a:pt x="128" y="78"/>
                      <a:pt x="128" y="78"/>
                      <a:pt x="128" y="78"/>
                    </a:cubicBezTo>
                    <a:cubicBezTo>
                      <a:pt x="128" y="78"/>
                      <a:pt x="128" y="78"/>
                      <a:pt x="128" y="78"/>
                    </a:cubicBezTo>
                    <a:cubicBezTo>
                      <a:pt x="128" y="78"/>
                      <a:pt x="128" y="78"/>
                      <a:pt x="128" y="78"/>
                    </a:cubicBezTo>
                    <a:cubicBezTo>
                      <a:pt x="128" y="78"/>
                      <a:pt x="128" y="78"/>
                      <a:pt x="128" y="78"/>
                    </a:cubicBezTo>
                    <a:cubicBezTo>
                      <a:pt x="128" y="78"/>
                      <a:pt x="128" y="78"/>
                      <a:pt x="128" y="78"/>
                    </a:cubicBezTo>
                    <a:cubicBezTo>
                      <a:pt x="128" y="78"/>
                      <a:pt x="128" y="78"/>
                      <a:pt x="128" y="78"/>
                    </a:cubicBezTo>
                    <a:cubicBezTo>
                      <a:pt x="128" y="78"/>
                      <a:pt x="128" y="78"/>
                      <a:pt x="128" y="78"/>
                    </a:cubicBezTo>
                    <a:cubicBezTo>
                      <a:pt x="128" y="78"/>
                      <a:pt x="128" y="78"/>
                      <a:pt x="128" y="78"/>
                    </a:cubicBezTo>
                    <a:cubicBezTo>
                      <a:pt x="128" y="78"/>
                      <a:pt x="128" y="78"/>
                      <a:pt x="128" y="78"/>
                    </a:cubicBezTo>
                    <a:cubicBezTo>
                      <a:pt x="128" y="78"/>
                      <a:pt x="128" y="78"/>
                      <a:pt x="128" y="78"/>
                    </a:cubicBezTo>
                    <a:cubicBezTo>
                      <a:pt x="128" y="78"/>
                      <a:pt x="128" y="78"/>
                      <a:pt x="128" y="78"/>
                    </a:cubicBezTo>
                    <a:cubicBezTo>
                      <a:pt x="128" y="78"/>
                      <a:pt x="128" y="78"/>
                      <a:pt x="128" y="78"/>
                    </a:cubicBezTo>
                    <a:cubicBezTo>
                      <a:pt x="129" y="78"/>
                      <a:pt x="129" y="78"/>
                      <a:pt x="129" y="78"/>
                    </a:cubicBezTo>
                    <a:cubicBezTo>
                      <a:pt x="129" y="78"/>
                      <a:pt x="129" y="78"/>
                      <a:pt x="129" y="78"/>
                    </a:cubicBezTo>
                    <a:cubicBezTo>
                      <a:pt x="129" y="78"/>
                      <a:pt x="129" y="78"/>
                      <a:pt x="129" y="78"/>
                    </a:cubicBezTo>
                    <a:cubicBezTo>
                      <a:pt x="129" y="78"/>
                      <a:pt x="129" y="78"/>
                      <a:pt x="129" y="78"/>
                    </a:cubicBezTo>
                    <a:cubicBezTo>
                      <a:pt x="129" y="78"/>
                      <a:pt x="129" y="78"/>
                      <a:pt x="129" y="78"/>
                    </a:cubicBezTo>
                    <a:cubicBezTo>
                      <a:pt x="129" y="78"/>
                      <a:pt x="129" y="78"/>
                      <a:pt x="129" y="78"/>
                    </a:cubicBezTo>
                    <a:cubicBezTo>
                      <a:pt x="129" y="78"/>
                      <a:pt x="129" y="78"/>
                      <a:pt x="129" y="78"/>
                    </a:cubicBezTo>
                    <a:cubicBezTo>
                      <a:pt x="129" y="78"/>
                      <a:pt x="129" y="78"/>
                      <a:pt x="129" y="78"/>
                    </a:cubicBezTo>
                    <a:cubicBezTo>
                      <a:pt x="129" y="78"/>
                      <a:pt x="129" y="78"/>
                      <a:pt x="129" y="78"/>
                    </a:cubicBezTo>
                    <a:cubicBezTo>
                      <a:pt x="129" y="78"/>
                      <a:pt x="129" y="78"/>
                      <a:pt x="129" y="78"/>
                    </a:cubicBezTo>
                    <a:cubicBezTo>
                      <a:pt x="130" y="78"/>
                      <a:pt x="130" y="78"/>
                      <a:pt x="130" y="78"/>
                    </a:cubicBezTo>
                    <a:cubicBezTo>
                      <a:pt x="130" y="78"/>
                      <a:pt x="130" y="78"/>
                      <a:pt x="130" y="78"/>
                    </a:cubicBezTo>
                    <a:cubicBezTo>
                      <a:pt x="130" y="78"/>
                      <a:pt x="130" y="78"/>
                      <a:pt x="130" y="78"/>
                    </a:cubicBezTo>
                    <a:cubicBezTo>
                      <a:pt x="130" y="78"/>
                      <a:pt x="130" y="78"/>
                      <a:pt x="130" y="78"/>
                    </a:cubicBezTo>
                    <a:cubicBezTo>
                      <a:pt x="130" y="78"/>
                      <a:pt x="130" y="78"/>
                      <a:pt x="130" y="78"/>
                    </a:cubicBezTo>
                    <a:cubicBezTo>
                      <a:pt x="130" y="78"/>
                      <a:pt x="130" y="78"/>
                      <a:pt x="130" y="78"/>
                    </a:cubicBezTo>
                    <a:cubicBezTo>
                      <a:pt x="130" y="78"/>
                      <a:pt x="130" y="78"/>
                      <a:pt x="130" y="78"/>
                    </a:cubicBezTo>
                    <a:cubicBezTo>
                      <a:pt x="130" y="78"/>
                      <a:pt x="130" y="78"/>
                      <a:pt x="130" y="78"/>
                    </a:cubicBezTo>
                    <a:cubicBezTo>
                      <a:pt x="131" y="79"/>
                      <a:pt x="131" y="79"/>
                      <a:pt x="131" y="79"/>
                    </a:cubicBezTo>
                    <a:cubicBezTo>
                      <a:pt x="131" y="78"/>
                      <a:pt x="131" y="78"/>
                      <a:pt x="131" y="78"/>
                    </a:cubicBezTo>
                    <a:cubicBezTo>
                      <a:pt x="131" y="79"/>
                      <a:pt x="131" y="79"/>
                      <a:pt x="131" y="79"/>
                    </a:cubicBezTo>
                    <a:cubicBezTo>
                      <a:pt x="131" y="78"/>
                      <a:pt x="131" y="78"/>
                      <a:pt x="131" y="78"/>
                    </a:cubicBezTo>
                    <a:cubicBezTo>
                      <a:pt x="131" y="79"/>
                      <a:pt x="131" y="79"/>
                      <a:pt x="131" y="79"/>
                    </a:cubicBezTo>
                    <a:cubicBezTo>
                      <a:pt x="132" y="79"/>
                      <a:pt x="132" y="79"/>
                      <a:pt x="132" y="79"/>
                    </a:cubicBezTo>
                    <a:cubicBezTo>
                      <a:pt x="132" y="79"/>
                      <a:pt x="132" y="79"/>
                      <a:pt x="132" y="79"/>
                    </a:cubicBezTo>
                    <a:cubicBezTo>
                      <a:pt x="132" y="79"/>
                      <a:pt x="132" y="79"/>
                      <a:pt x="132" y="79"/>
                    </a:cubicBezTo>
                    <a:cubicBezTo>
                      <a:pt x="131" y="78"/>
                      <a:pt x="131" y="78"/>
                      <a:pt x="131" y="78"/>
                    </a:cubicBezTo>
                    <a:cubicBezTo>
                      <a:pt x="131" y="78"/>
                      <a:pt x="131" y="78"/>
                      <a:pt x="131" y="78"/>
                    </a:cubicBezTo>
                    <a:cubicBezTo>
                      <a:pt x="131" y="78"/>
                      <a:pt x="131" y="78"/>
                      <a:pt x="131" y="78"/>
                    </a:cubicBezTo>
                    <a:cubicBezTo>
                      <a:pt x="130" y="78"/>
                      <a:pt x="130" y="78"/>
                      <a:pt x="130" y="78"/>
                    </a:cubicBezTo>
                    <a:cubicBezTo>
                      <a:pt x="130" y="78"/>
                      <a:pt x="130" y="78"/>
                      <a:pt x="130" y="78"/>
                    </a:cubicBezTo>
                    <a:cubicBezTo>
                      <a:pt x="130" y="78"/>
                      <a:pt x="130" y="78"/>
                      <a:pt x="130" y="78"/>
                    </a:cubicBezTo>
                    <a:cubicBezTo>
                      <a:pt x="130" y="78"/>
                      <a:pt x="130" y="78"/>
                      <a:pt x="130" y="78"/>
                    </a:cubicBezTo>
                    <a:cubicBezTo>
                      <a:pt x="130" y="78"/>
                      <a:pt x="130" y="78"/>
                      <a:pt x="130" y="78"/>
                    </a:cubicBezTo>
                    <a:cubicBezTo>
                      <a:pt x="130" y="78"/>
                      <a:pt x="130" y="78"/>
                      <a:pt x="130" y="78"/>
                    </a:cubicBezTo>
                    <a:cubicBezTo>
                      <a:pt x="130" y="78"/>
                      <a:pt x="130" y="78"/>
                      <a:pt x="130" y="78"/>
                    </a:cubicBezTo>
                    <a:cubicBezTo>
                      <a:pt x="130" y="78"/>
                      <a:pt x="130" y="78"/>
                      <a:pt x="130" y="78"/>
                    </a:cubicBezTo>
                    <a:cubicBezTo>
                      <a:pt x="130" y="78"/>
                      <a:pt x="130" y="78"/>
                      <a:pt x="130" y="78"/>
                    </a:cubicBezTo>
                    <a:cubicBezTo>
                      <a:pt x="130" y="78"/>
                      <a:pt x="130" y="78"/>
                      <a:pt x="130" y="78"/>
                    </a:cubicBezTo>
                    <a:cubicBezTo>
                      <a:pt x="130" y="77"/>
                      <a:pt x="130" y="77"/>
                      <a:pt x="130" y="77"/>
                    </a:cubicBezTo>
                    <a:cubicBezTo>
                      <a:pt x="130" y="77"/>
                      <a:pt x="130" y="77"/>
                      <a:pt x="130" y="77"/>
                    </a:cubicBezTo>
                    <a:cubicBezTo>
                      <a:pt x="130" y="77"/>
                      <a:pt x="130" y="77"/>
                      <a:pt x="130" y="77"/>
                    </a:cubicBezTo>
                    <a:cubicBezTo>
                      <a:pt x="130" y="77"/>
                      <a:pt x="130" y="77"/>
                      <a:pt x="130" y="77"/>
                    </a:cubicBezTo>
                    <a:cubicBezTo>
                      <a:pt x="130" y="77"/>
                      <a:pt x="130" y="77"/>
                      <a:pt x="130" y="77"/>
                    </a:cubicBezTo>
                    <a:cubicBezTo>
                      <a:pt x="130" y="77"/>
                      <a:pt x="130" y="77"/>
                      <a:pt x="130" y="77"/>
                    </a:cubicBezTo>
                    <a:cubicBezTo>
                      <a:pt x="130" y="77"/>
                      <a:pt x="130" y="77"/>
                      <a:pt x="130" y="77"/>
                    </a:cubicBezTo>
                    <a:cubicBezTo>
                      <a:pt x="130" y="78"/>
                      <a:pt x="130" y="78"/>
                      <a:pt x="130" y="78"/>
                    </a:cubicBezTo>
                    <a:cubicBezTo>
                      <a:pt x="130" y="78"/>
                      <a:pt x="130" y="78"/>
                      <a:pt x="130" y="78"/>
                    </a:cubicBezTo>
                    <a:cubicBezTo>
                      <a:pt x="130" y="78"/>
                      <a:pt x="130" y="78"/>
                      <a:pt x="130" y="78"/>
                    </a:cubicBezTo>
                    <a:cubicBezTo>
                      <a:pt x="129" y="78"/>
                      <a:pt x="129" y="78"/>
                      <a:pt x="129" y="78"/>
                    </a:cubicBezTo>
                    <a:cubicBezTo>
                      <a:pt x="129" y="78"/>
                      <a:pt x="129" y="78"/>
                      <a:pt x="129" y="78"/>
                    </a:cubicBezTo>
                    <a:cubicBezTo>
                      <a:pt x="129" y="78"/>
                      <a:pt x="129" y="78"/>
                      <a:pt x="129" y="78"/>
                    </a:cubicBezTo>
                    <a:cubicBezTo>
                      <a:pt x="129" y="78"/>
                      <a:pt x="129" y="78"/>
                      <a:pt x="129" y="78"/>
                    </a:cubicBezTo>
                    <a:cubicBezTo>
                      <a:pt x="129" y="77"/>
                      <a:pt x="129" y="77"/>
                      <a:pt x="129" y="77"/>
                    </a:cubicBezTo>
                    <a:cubicBezTo>
                      <a:pt x="129" y="77"/>
                      <a:pt x="129" y="77"/>
                      <a:pt x="129" y="77"/>
                    </a:cubicBezTo>
                    <a:cubicBezTo>
                      <a:pt x="129" y="77"/>
                      <a:pt x="129" y="77"/>
                      <a:pt x="129" y="77"/>
                    </a:cubicBezTo>
                    <a:cubicBezTo>
                      <a:pt x="129" y="77"/>
                      <a:pt x="129" y="77"/>
                      <a:pt x="129" y="77"/>
                    </a:cubicBezTo>
                    <a:cubicBezTo>
                      <a:pt x="129" y="77"/>
                      <a:pt x="129" y="77"/>
                      <a:pt x="129" y="77"/>
                    </a:cubicBezTo>
                    <a:cubicBezTo>
                      <a:pt x="129" y="77"/>
                      <a:pt x="129" y="77"/>
                      <a:pt x="129" y="77"/>
                    </a:cubicBezTo>
                    <a:cubicBezTo>
                      <a:pt x="129" y="77"/>
                      <a:pt x="129" y="77"/>
                      <a:pt x="129" y="77"/>
                    </a:cubicBezTo>
                    <a:cubicBezTo>
                      <a:pt x="129" y="77"/>
                      <a:pt x="129" y="77"/>
                      <a:pt x="129" y="77"/>
                    </a:cubicBezTo>
                    <a:cubicBezTo>
                      <a:pt x="129" y="77"/>
                      <a:pt x="129" y="77"/>
                      <a:pt x="129" y="77"/>
                    </a:cubicBezTo>
                    <a:cubicBezTo>
                      <a:pt x="129" y="76"/>
                      <a:pt x="129" y="76"/>
                      <a:pt x="129" y="76"/>
                    </a:cubicBezTo>
                    <a:cubicBezTo>
                      <a:pt x="129" y="76"/>
                      <a:pt x="129" y="76"/>
                      <a:pt x="129" y="76"/>
                    </a:cubicBezTo>
                    <a:cubicBezTo>
                      <a:pt x="129" y="76"/>
                      <a:pt x="129" y="76"/>
                      <a:pt x="129" y="76"/>
                    </a:cubicBezTo>
                    <a:cubicBezTo>
                      <a:pt x="129" y="76"/>
                      <a:pt x="129" y="76"/>
                      <a:pt x="129" y="76"/>
                    </a:cubicBezTo>
                    <a:cubicBezTo>
                      <a:pt x="129" y="76"/>
                      <a:pt x="129" y="76"/>
                      <a:pt x="129" y="76"/>
                    </a:cubicBezTo>
                    <a:cubicBezTo>
                      <a:pt x="129" y="76"/>
                      <a:pt x="129" y="76"/>
                      <a:pt x="129" y="76"/>
                    </a:cubicBezTo>
                    <a:cubicBezTo>
                      <a:pt x="129" y="76"/>
                      <a:pt x="129" y="76"/>
                      <a:pt x="129" y="76"/>
                    </a:cubicBezTo>
                    <a:cubicBezTo>
                      <a:pt x="129" y="76"/>
                      <a:pt x="129" y="76"/>
                      <a:pt x="129" y="76"/>
                    </a:cubicBezTo>
                    <a:cubicBezTo>
                      <a:pt x="128" y="76"/>
                      <a:pt x="128" y="76"/>
                      <a:pt x="128" y="76"/>
                    </a:cubicBezTo>
                    <a:cubicBezTo>
                      <a:pt x="128" y="76"/>
                      <a:pt x="128" y="76"/>
                      <a:pt x="128" y="76"/>
                    </a:cubicBezTo>
                    <a:cubicBezTo>
                      <a:pt x="128" y="76"/>
                      <a:pt x="128" y="76"/>
                      <a:pt x="128" y="76"/>
                    </a:cubicBezTo>
                    <a:cubicBezTo>
                      <a:pt x="128" y="76"/>
                      <a:pt x="128" y="76"/>
                      <a:pt x="128" y="76"/>
                    </a:cubicBezTo>
                    <a:cubicBezTo>
                      <a:pt x="128" y="76"/>
                      <a:pt x="128" y="76"/>
                      <a:pt x="128" y="76"/>
                    </a:cubicBezTo>
                    <a:cubicBezTo>
                      <a:pt x="128" y="76"/>
                      <a:pt x="128" y="76"/>
                      <a:pt x="128" y="76"/>
                    </a:cubicBezTo>
                    <a:cubicBezTo>
                      <a:pt x="128" y="76"/>
                      <a:pt x="128" y="76"/>
                      <a:pt x="128" y="76"/>
                    </a:cubicBezTo>
                    <a:cubicBezTo>
                      <a:pt x="127" y="76"/>
                      <a:pt x="127" y="76"/>
                      <a:pt x="127" y="76"/>
                    </a:cubicBezTo>
                    <a:cubicBezTo>
                      <a:pt x="127" y="76"/>
                      <a:pt x="127" y="76"/>
                      <a:pt x="127" y="76"/>
                    </a:cubicBezTo>
                    <a:cubicBezTo>
                      <a:pt x="127" y="76"/>
                      <a:pt x="127" y="76"/>
                      <a:pt x="127" y="76"/>
                    </a:cubicBezTo>
                    <a:cubicBezTo>
                      <a:pt x="127" y="75"/>
                      <a:pt x="127" y="75"/>
                      <a:pt x="127" y="75"/>
                    </a:cubicBezTo>
                    <a:cubicBezTo>
                      <a:pt x="127" y="75"/>
                      <a:pt x="127" y="75"/>
                      <a:pt x="127" y="75"/>
                    </a:cubicBezTo>
                    <a:cubicBezTo>
                      <a:pt x="127" y="75"/>
                      <a:pt x="127" y="75"/>
                      <a:pt x="127" y="75"/>
                    </a:cubicBezTo>
                    <a:cubicBezTo>
                      <a:pt x="127" y="75"/>
                      <a:pt x="127" y="75"/>
                      <a:pt x="127" y="75"/>
                    </a:cubicBezTo>
                    <a:cubicBezTo>
                      <a:pt x="127" y="75"/>
                      <a:pt x="127" y="75"/>
                      <a:pt x="127" y="75"/>
                    </a:cubicBezTo>
                    <a:cubicBezTo>
                      <a:pt x="127" y="75"/>
                      <a:pt x="127" y="75"/>
                      <a:pt x="127" y="75"/>
                    </a:cubicBezTo>
                    <a:cubicBezTo>
                      <a:pt x="127" y="75"/>
                      <a:pt x="127" y="75"/>
                      <a:pt x="127" y="75"/>
                    </a:cubicBezTo>
                    <a:cubicBezTo>
                      <a:pt x="127" y="75"/>
                      <a:pt x="127" y="75"/>
                      <a:pt x="127" y="75"/>
                    </a:cubicBezTo>
                    <a:cubicBezTo>
                      <a:pt x="127" y="75"/>
                      <a:pt x="127" y="75"/>
                      <a:pt x="127" y="75"/>
                    </a:cubicBezTo>
                    <a:cubicBezTo>
                      <a:pt x="128" y="75"/>
                      <a:pt x="128" y="75"/>
                      <a:pt x="128" y="75"/>
                    </a:cubicBezTo>
                    <a:cubicBezTo>
                      <a:pt x="127" y="75"/>
                      <a:pt x="127" y="75"/>
                      <a:pt x="127" y="75"/>
                    </a:cubicBezTo>
                    <a:cubicBezTo>
                      <a:pt x="127" y="75"/>
                      <a:pt x="127" y="75"/>
                      <a:pt x="127" y="75"/>
                    </a:cubicBezTo>
                    <a:cubicBezTo>
                      <a:pt x="127" y="74"/>
                      <a:pt x="127" y="74"/>
                      <a:pt x="127" y="74"/>
                    </a:cubicBezTo>
                    <a:cubicBezTo>
                      <a:pt x="127" y="74"/>
                      <a:pt x="127" y="74"/>
                      <a:pt x="127" y="74"/>
                    </a:cubicBezTo>
                    <a:cubicBezTo>
                      <a:pt x="127" y="74"/>
                      <a:pt x="127" y="74"/>
                      <a:pt x="127" y="74"/>
                    </a:cubicBezTo>
                    <a:cubicBezTo>
                      <a:pt x="127" y="74"/>
                      <a:pt x="127" y="74"/>
                      <a:pt x="127" y="74"/>
                    </a:cubicBezTo>
                    <a:cubicBezTo>
                      <a:pt x="128" y="74"/>
                      <a:pt x="128" y="74"/>
                      <a:pt x="128" y="74"/>
                    </a:cubicBezTo>
                    <a:cubicBezTo>
                      <a:pt x="127" y="74"/>
                      <a:pt x="127" y="74"/>
                      <a:pt x="127" y="74"/>
                    </a:cubicBezTo>
                    <a:cubicBezTo>
                      <a:pt x="127" y="74"/>
                      <a:pt x="127" y="74"/>
                      <a:pt x="127" y="74"/>
                    </a:cubicBezTo>
                    <a:cubicBezTo>
                      <a:pt x="127" y="74"/>
                      <a:pt x="127" y="74"/>
                      <a:pt x="127" y="74"/>
                    </a:cubicBezTo>
                    <a:cubicBezTo>
                      <a:pt x="128" y="74"/>
                      <a:pt x="128" y="74"/>
                      <a:pt x="128" y="74"/>
                    </a:cubicBezTo>
                    <a:cubicBezTo>
                      <a:pt x="128" y="73"/>
                      <a:pt x="128" y="73"/>
                      <a:pt x="128" y="73"/>
                    </a:cubicBezTo>
                    <a:cubicBezTo>
                      <a:pt x="128" y="73"/>
                      <a:pt x="128" y="73"/>
                      <a:pt x="128" y="73"/>
                    </a:cubicBezTo>
                    <a:cubicBezTo>
                      <a:pt x="127" y="73"/>
                      <a:pt x="127" y="73"/>
                      <a:pt x="127" y="73"/>
                    </a:cubicBezTo>
                    <a:cubicBezTo>
                      <a:pt x="127" y="73"/>
                      <a:pt x="127" y="73"/>
                      <a:pt x="127" y="73"/>
                    </a:cubicBezTo>
                    <a:cubicBezTo>
                      <a:pt x="127" y="73"/>
                      <a:pt x="127" y="73"/>
                      <a:pt x="127" y="73"/>
                    </a:cubicBezTo>
                    <a:cubicBezTo>
                      <a:pt x="127" y="73"/>
                      <a:pt x="127" y="73"/>
                      <a:pt x="127" y="73"/>
                    </a:cubicBezTo>
                    <a:cubicBezTo>
                      <a:pt x="127" y="73"/>
                      <a:pt x="127" y="73"/>
                      <a:pt x="127" y="73"/>
                    </a:cubicBezTo>
                    <a:cubicBezTo>
                      <a:pt x="127" y="73"/>
                      <a:pt x="127" y="73"/>
                      <a:pt x="127" y="73"/>
                    </a:cubicBezTo>
                    <a:cubicBezTo>
                      <a:pt x="127" y="73"/>
                      <a:pt x="127" y="73"/>
                      <a:pt x="127" y="73"/>
                    </a:cubicBezTo>
                    <a:cubicBezTo>
                      <a:pt x="127" y="73"/>
                      <a:pt x="127" y="73"/>
                      <a:pt x="127" y="73"/>
                    </a:cubicBezTo>
                    <a:cubicBezTo>
                      <a:pt x="127" y="73"/>
                      <a:pt x="127" y="73"/>
                      <a:pt x="127" y="73"/>
                    </a:cubicBezTo>
                    <a:cubicBezTo>
                      <a:pt x="127" y="73"/>
                      <a:pt x="127" y="73"/>
                      <a:pt x="127" y="73"/>
                    </a:cubicBezTo>
                    <a:cubicBezTo>
                      <a:pt x="127" y="73"/>
                      <a:pt x="127" y="73"/>
                      <a:pt x="127" y="73"/>
                    </a:cubicBezTo>
                    <a:cubicBezTo>
                      <a:pt x="127" y="73"/>
                      <a:pt x="127" y="73"/>
                      <a:pt x="127" y="73"/>
                    </a:cubicBezTo>
                    <a:cubicBezTo>
                      <a:pt x="127" y="73"/>
                      <a:pt x="127" y="73"/>
                      <a:pt x="127" y="73"/>
                    </a:cubicBezTo>
                    <a:cubicBezTo>
                      <a:pt x="127" y="73"/>
                      <a:pt x="127" y="73"/>
                      <a:pt x="127" y="73"/>
                    </a:cubicBezTo>
                    <a:cubicBezTo>
                      <a:pt x="127" y="72"/>
                      <a:pt x="127" y="72"/>
                      <a:pt x="127" y="72"/>
                    </a:cubicBezTo>
                    <a:cubicBezTo>
                      <a:pt x="127" y="72"/>
                      <a:pt x="127" y="72"/>
                      <a:pt x="127" y="72"/>
                    </a:cubicBezTo>
                    <a:cubicBezTo>
                      <a:pt x="127" y="72"/>
                      <a:pt x="127" y="72"/>
                      <a:pt x="127" y="72"/>
                    </a:cubicBezTo>
                    <a:cubicBezTo>
                      <a:pt x="127" y="72"/>
                      <a:pt x="127" y="72"/>
                      <a:pt x="127" y="72"/>
                    </a:cubicBezTo>
                    <a:cubicBezTo>
                      <a:pt x="126" y="72"/>
                      <a:pt x="126" y="72"/>
                      <a:pt x="126" y="72"/>
                    </a:cubicBezTo>
                    <a:cubicBezTo>
                      <a:pt x="126" y="72"/>
                      <a:pt x="126" y="72"/>
                      <a:pt x="126" y="72"/>
                    </a:cubicBezTo>
                    <a:cubicBezTo>
                      <a:pt x="126" y="72"/>
                      <a:pt x="126" y="72"/>
                      <a:pt x="126" y="72"/>
                    </a:cubicBezTo>
                    <a:cubicBezTo>
                      <a:pt x="126" y="72"/>
                      <a:pt x="126" y="72"/>
                      <a:pt x="126" y="72"/>
                    </a:cubicBezTo>
                    <a:cubicBezTo>
                      <a:pt x="126" y="72"/>
                      <a:pt x="126" y="72"/>
                      <a:pt x="126" y="72"/>
                    </a:cubicBezTo>
                    <a:cubicBezTo>
                      <a:pt x="126" y="71"/>
                      <a:pt x="126" y="71"/>
                      <a:pt x="126" y="71"/>
                    </a:cubicBezTo>
                    <a:cubicBezTo>
                      <a:pt x="126" y="71"/>
                      <a:pt x="126" y="71"/>
                      <a:pt x="126" y="71"/>
                    </a:cubicBezTo>
                    <a:cubicBezTo>
                      <a:pt x="126" y="71"/>
                      <a:pt x="126" y="71"/>
                      <a:pt x="126" y="71"/>
                    </a:cubicBezTo>
                    <a:cubicBezTo>
                      <a:pt x="126" y="71"/>
                      <a:pt x="126" y="71"/>
                      <a:pt x="126" y="71"/>
                    </a:cubicBezTo>
                    <a:cubicBezTo>
                      <a:pt x="126" y="71"/>
                      <a:pt x="126" y="71"/>
                      <a:pt x="126" y="71"/>
                    </a:cubicBezTo>
                    <a:cubicBezTo>
                      <a:pt x="126" y="71"/>
                      <a:pt x="126" y="71"/>
                      <a:pt x="126" y="71"/>
                    </a:cubicBezTo>
                    <a:cubicBezTo>
                      <a:pt x="126" y="71"/>
                      <a:pt x="126" y="71"/>
                      <a:pt x="126" y="71"/>
                    </a:cubicBezTo>
                    <a:cubicBezTo>
                      <a:pt x="126" y="71"/>
                      <a:pt x="126" y="71"/>
                      <a:pt x="126" y="71"/>
                    </a:cubicBezTo>
                    <a:cubicBezTo>
                      <a:pt x="126" y="71"/>
                      <a:pt x="126" y="71"/>
                      <a:pt x="126" y="71"/>
                    </a:cubicBezTo>
                    <a:cubicBezTo>
                      <a:pt x="126" y="71"/>
                      <a:pt x="126" y="71"/>
                      <a:pt x="126" y="71"/>
                    </a:cubicBezTo>
                    <a:cubicBezTo>
                      <a:pt x="126" y="71"/>
                      <a:pt x="126" y="71"/>
                      <a:pt x="126" y="71"/>
                    </a:cubicBezTo>
                    <a:cubicBezTo>
                      <a:pt x="126" y="70"/>
                      <a:pt x="126" y="70"/>
                      <a:pt x="126" y="70"/>
                    </a:cubicBezTo>
                    <a:cubicBezTo>
                      <a:pt x="126" y="70"/>
                      <a:pt x="126" y="70"/>
                      <a:pt x="126" y="70"/>
                    </a:cubicBezTo>
                    <a:cubicBezTo>
                      <a:pt x="126" y="70"/>
                      <a:pt x="126" y="70"/>
                      <a:pt x="126" y="70"/>
                    </a:cubicBezTo>
                    <a:cubicBezTo>
                      <a:pt x="126" y="70"/>
                      <a:pt x="126" y="70"/>
                      <a:pt x="126" y="70"/>
                    </a:cubicBezTo>
                    <a:cubicBezTo>
                      <a:pt x="126" y="70"/>
                      <a:pt x="126" y="70"/>
                      <a:pt x="126" y="70"/>
                    </a:cubicBezTo>
                    <a:cubicBezTo>
                      <a:pt x="126" y="69"/>
                      <a:pt x="126" y="69"/>
                      <a:pt x="126" y="69"/>
                    </a:cubicBezTo>
                    <a:cubicBezTo>
                      <a:pt x="126" y="69"/>
                      <a:pt x="126" y="69"/>
                      <a:pt x="126" y="69"/>
                    </a:cubicBezTo>
                    <a:cubicBezTo>
                      <a:pt x="126" y="69"/>
                      <a:pt x="126" y="69"/>
                      <a:pt x="126" y="69"/>
                    </a:cubicBezTo>
                    <a:cubicBezTo>
                      <a:pt x="126" y="69"/>
                      <a:pt x="126" y="69"/>
                      <a:pt x="126" y="69"/>
                    </a:cubicBezTo>
                    <a:cubicBezTo>
                      <a:pt x="126" y="69"/>
                      <a:pt x="126" y="69"/>
                      <a:pt x="126" y="69"/>
                    </a:cubicBezTo>
                    <a:cubicBezTo>
                      <a:pt x="126" y="69"/>
                      <a:pt x="126" y="69"/>
                      <a:pt x="126" y="69"/>
                    </a:cubicBezTo>
                    <a:cubicBezTo>
                      <a:pt x="126" y="69"/>
                      <a:pt x="126" y="69"/>
                      <a:pt x="126" y="69"/>
                    </a:cubicBezTo>
                    <a:cubicBezTo>
                      <a:pt x="126" y="69"/>
                      <a:pt x="126" y="69"/>
                      <a:pt x="126" y="69"/>
                    </a:cubicBezTo>
                    <a:cubicBezTo>
                      <a:pt x="126" y="69"/>
                      <a:pt x="126" y="69"/>
                      <a:pt x="126" y="69"/>
                    </a:cubicBezTo>
                    <a:cubicBezTo>
                      <a:pt x="126" y="69"/>
                      <a:pt x="126" y="69"/>
                      <a:pt x="126" y="69"/>
                    </a:cubicBezTo>
                    <a:cubicBezTo>
                      <a:pt x="126" y="68"/>
                      <a:pt x="126" y="68"/>
                      <a:pt x="126" y="68"/>
                    </a:cubicBezTo>
                    <a:cubicBezTo>
                      <a:pt x="126" y="68"/>
                      <a:pt x="126" y="68"/>
                      <a:pt x="126" y="68"/>
                    </a:cubicBezTo>
                    <a:cubicBezTo>
                      <a:pt x="126" y="68"/>
                      <a:pt x="126" y="68"/>
                      <a:pt x="126" y="68"/>
                    </a:cubicBezTo>
                    <a:cubicBezTo>
                      <a:pt x="126" y="68"/>
                      <a:pt x="126" y="68"/>
                      <a:pt x="126" y="68"/>
                    </a:cubicBezTo>
                    <a:cubicBezTo>
                      <a:pt x="126" y="68"/>
                      <a:pt x="126" y="68"/>
                      <a:pt x="126" y="68"/>
                    </a:cubicBezTo>
                    <a:cubicBezTo>
                      <a:pt x="126" y="68"/>
                      <a:pt x="126" y="68"/>
                      <a:pt x="126" y="68"/>
                    </a:cubicBezTo>
                    <a:cubicBezTo>
                      <a:pt x="126" y="68"/>
                      <a:pt x="126" y="68"/>
                      <a:pt x="126" y="68"/>
                    </a:cubicBezTo>
                    <a:cubicBezTo>
                      <a:pt x="126" y="68"/>
                      <a:pt x="126" y="68"/>
                      <a:pt x="126" y="68"/>
                    </a:cubicBezTo>
                    <a:cubicBezTo>
                      <a:pt x="126" y="68"/>
                      <a:pt x="126" y="68"/>
                      <a:pt x="126" y="68"/>
                    </a:cubicBezTo>
                    <a:cubicBezTo>
                      <a:pt x="126" y="68"/>
                      <a:pt x="126" y="68"/>
                      <a:pt x="126" y="68"/>
                    </a:cubicBezTo>
                    <a:cubicBezTo>
                      <a:pt x="126" y="67"/>
                      <a:pt x="126" y="67"/>
                      <a:pt x="126" y="67"/>
                    </a:cubicBezTo>
                    <a:lnTo>
                      <a:pt x="127" y="67"/>
                    </a:lnTo>
                    <a:close/>
                  </a:path>
                </a:pathLst>
              </a:custGeom>
              <a:solidFill>
                <a:srgbClr val="F4824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78" name="îṥḷïdé"/>
              <p:cNvSpPr/>
              <p:nvPr/>
            </p:nvSpPr>
            <p:spPr bwMode="auto">
              <a:xfrm>
                <a:off x="4262" y="1717"/>
                <a:ext cx="171" cy="210"/>
              </a:xfrm>
              <a:custGeom>
                <a:avLst/>
                <a:gdLst>
                  <a:gd name="T0" fmla="*/ 120 w 171"/>
                  <a:gd name="T1" fmla="*/ 156 h 209"/>
                  <a:gd name="T2" fmla="*/ 118 w 171"/>
                  <a:gd name="T3" fmla="*/ 158 h 209"/>
                  <a:gd name="T4" fmla="*/ 131 w 171"/>
                  <a:gd name="T5" fmla="*/ 176 h 209"/>
                  <a:gd name="T6" fmla="*/ 119 w 171"/>
                  <a:gd name="T7" fmla="*/ 181 h 209"/>
                  <a:gd name="T8" fmla="*/ 118 w 171"/>
                  <a:gd name="T9" fmla="*/ 168 h 209"/>
                  <a:gd name="T10" fmla="*/ 96 w 171"/>
                  <a:gd name="T11" fmla="*/ 172 h 209"/>
                  <a:gd name="T12" fmla="*/ 95 w 171"/>
                  <a:gd name="T13" fmla="*/ 161 h 209"/>
                  <a:gd name="T14" fmla="*/ 99 w 171"/>
                  <a:gd name="T15" fmla="*/ 159 h 209"/>
                  <a:gd name="T16" fmla="*/ 99 w 171"/>
                  <a:gd name="T17" fmla="*/ 164 h 209"/>
                  <a:gd name="T18" fmla="*/ 100 w 171"/>
                  <a:gd name="T19" fmla="*/ 176 h 209"/>
                  <a:gd name="T20" fmla="*/ 95 w 171"/>
                  <a:gd name="T21" fmla="*/ 168 h 209"/>
                  <a:gd name="T22" fmla="*/ 21 w 171"/>
                  <a:gd name="T23" fmla="*/ 78 h 209"/>
                  <a:gd name="T24" fmla="*/ 112 w 171"/>
                  <a:gd name="T25" fmla="*/ 187 h 209"/>
                  <a:gd name="T26" fmla="*/ 41 w 171"/>
                  <a:gd name="T27" fmla="*/ 104 h 209"/>
                  <a:gd name="T28" fmla="*/ 21 w 171"/>
                  <a:gd name="T29" fmla="*/ 77 h 209"/>
                  <a:gd name="T30" fmla="*/ 2 w 171"/>
                  <a:gd name="T31" fmla="*/ 52 h 209"/>
                  <a:gd name="T32" fmla="*/ 63 w 171"/>
                  <a:gd name="T33" fmla="*/ 125 h 209"/>
                  <a:gd name="T34" fmla="*/ 108 w 171"/>
                  <a:gd name="T35" fmla="*/ 179 h 209"/>
                  <a:gd name="T36" fmla="*/ 82 w 171"/>
                  <a:gd name="T37" fmla="*/ 139 h 209"/>
                  <a:gd name="T38" fmla="*/ 80 w 171"/>
                  <a:gd name="T39" fmla="*/ 137 h 209"/>
                  <a:gd name="T40" fmla="*/ 5 w 171"/>
                  <a:gd name="T41" fmla="*/ 43 h 209"/>
                  <a:gd name="T42" fmla="*/ 138 w 171"/>
                  <a:gd name="T43" fmla="*/ 203 h 209"/>
                  <a:gd name="T44" fmla="*/ 82 w 171"/>
                  <a:gd name="T45" fmla="*/ 127 h 209"/>
                  <a:gd name="T46" fmla="*/ 81 w 171"/>
                  <a:gd name="T47" fmla="*/ 126 h 209"/>
                  <a:gd name="T48" fmla="*/ 73 w 171"/>
                  <a:gd name="T49" fmla="*/ 117 h 209"/>
                  <a:gd name="T50" fmla="*/ 129 w 171"/>
                  <a:gd name="T51" fmla="*/ 185 h 209"/>
                  <a:gd name="T52" fmla="*/ 85 w 171"/>
                  <a:gd name="T53" fmla="*/ 127 h 209"/>
                  <a:gd name="T54" fmla="*/ 76 w 171"/>
                  <a:gd name="T55" fmla="*/ 118 h 209"/>
                  <a:gd name="T56" fmla="*/ 31 w 171"/>
                  <a:gd name="T57" fmla="*/ 58 h 209"/>
                  <a:gd name="T58" fmla="*/ 130 w 171"/>
                  <a:gd name="T59" fmla="*/ 181 h 209"/>
                  <a:gd name="T60" fmla="*/ 104 w 171"/>
                  <a:gd name="T61" fmla="*/ 144 h 209"/>
                  <a:gd name="T62" fmla="*/ 130 w 171"/>
                  <a:gd name="T63" fmla="*/ 177 h 209"/>
                  <a:gd name="T64" fmla="*/ 109 w 171"/>
                  <a:gd name="T65" fmla="*/ 147 h 209"/>
                  <a:gd name="T66" fmla="*/ 34 w 171"/>
                  <a:gd name="T67" fmla="*/ 52 h 209"/>
                  <a:gd name="T68" fmla="*/ 39 w 171"/>
                  <a:gd name="T69" fmla="*/ 54 h 209"/>
                  <a:gd name="T70" fmla="*/ 87 w 171"/>
                  <a:gd name="T71" fmla="*/ 110 h 209"/>
                  <a:gd name="T72" fmla="*/ 46 w 171"/>
                  <a:gd name="T73" fmla="*/ 55 h 209"/>
                  <a:gd name="T74" fmla="*/ 55 w 171"/>
                  <a:gd name="T75" fmla="*/ 55 h 209"/>
                  <a:gd name="T76" fmla="*/ 129 w 171"/>
                  <a:gd name="T77" fmla="*/ 139 h 209"/>
                  <a:gd name="T78" fmla="*/ 58 w 171"/>
                  <a:gd name="T79" fmla="*/ 51 h 209"/>
                  <a:gd name="T80" fmla="*/ 61 w 171"/>
                  <a:gd name="T81" fmla="*/ 46 h 209"/>
                  <a:gd name="T82" fmla="*/ 62 w 171"/>
                  <a:gd name="T83" fmla="*/ 45 h 209"/>
                  <a:gd name="T84" fmla="*/ 70 w 171"/>
                  <a:gd name="T85" fmla="*/ 45 h 209"/>
                  <a:gd name="T86" fmla="*/ 75 w 171"/>
                  <a:gd name="T87" fmla="*/ 51 h 209"/>
                  <a:gd name="T88" fmla="*/ 64 w 171"/>
                  <a:gd name="T89" fmla="*/ 42 h 209"/>
                  <a:gd name="T90" fmla="*/ 71 w 171"/>
                  <a:gd name="T91" fmla="*/ 41 h 209"/>
                  <a:gd name="T92" fmla="*/ 63 w 171"/>
                  <a:gd name="T93" fmla="*/ 36 h 209"/>
                  <a:gd name="T94" fmla="*/ 64 w 171"/>
                  <a:gd name="T95" fmla="*/ 29 h 209"/>
                  <a:gd name="T96" fmla="*/ 60 w 171"/>
                  <a:gd name="T97" fmla="*/ 32 h 209"/>
                  <a:gd name="T98" fmla="*/ 62 w 171"/>
                  <a:gd name="T99" fmla="*/ 30 h 209"/>
                  <a:gd name="T100" fmla="*/ 66 w 171"/>
                  <a:gd name="T101" fmla="*/ 33 h 209"/>
                  <a:gd name="T102" fmla="*/ 71 w 171"/>
                  <a:gd name="T103" fmla="*/ 38 h 209"/>
                  <a:gd name="T104" fmla="*/ 81 w 171"/>
                  <a:gd name="T105" fmla="*/ 15 h 209"/>
                  <a:gd name="T106" fmla="*/ 86 w 171"/>
                  <a:gd name="T107" fmla="*/ 28 h 209"/>
                  <a:gd name="T108" fmla="*/ 78 w 171"/>
                  <a:gd name="T109" fmla="*/ 36 h 209"/>
                  <a:gd name="T110" fmla="*/ 71 w 171"/>
                  <a:gd name="T111" fmla="*/ 28 h 209"/>
                  <a:gd name="T112" fmla="*/ 79 w 171"/>
                  <a:gd name="T113" fmla="*/ 23 h 209"/>
                  <a:gd name="T114" fmla="*/ 107 w 171"/>
                  <a:gd name="T115" fmla="*/ 67 h 209"/>
                  <a:gd name="T116" fmla="*/ 63 w 171"/>
                  <a:gd name="T117" fmla="*/ 14 h 209"/>
                  <a:gd name="T118" fmla="*/ 82 w 171"/>
                  <a:gd name="T119" fmla="*/ 21 h 209"/>
                  <a:gd name="T120" fmla="*/ 75 w 171"/>
                  <a:gd name="T121" fmla="*/ 1 h 209"/>
                  <a:gd name="T122" fmla="*/ 170 w 171"/>
                  <a:gd name="T123" fmla="*/ 110 h 209"/>
                  <a:gd name="T124" fmla="*/ 170 w 171"/>
                  <a:gd name="T125" fmla="*/ 106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1" h="209">
                    <a:moveTo>
                      <a:pt x="112" y="150"/>
                    </a:moveTo>
                    <a:cubicBezTo>
                      <a:pt x="112" y="150"/>
                      <a:pt x="112" y="150"/>
                      <a:pt x="112" y="150"/>
                    </a:cubicBezTo>
                    <a:cubicBezTo>
                      <a:pt x="112" y="150"/>
                      <a:pt x="112" y="150"/>
                      <a:pt x="112" y="150"/>
                    </a:cubicBezTo>
                    <a:cubicBezTo>
                      <a:pt x="112" y="150"/>
                      <a:pt x="112" y="150"/>
                      <a:pt x="112" y="150"/>
                    </a:cubicBezTo>
                    <a:close/>
                    <a:moveTo>
                      <a:pt x="105" y="153"/>
                    </a:moveTo>
                    <a:cubicBezTo>
                      <a:pt x="105" y="153"/>
                      <a:pt x="105" y="153"/>
                      <a:pt x="105" y="153"/>
                    </a:cubicBezTo>
                    <a:cubicBezTo>
                      <a:pt x="105" y="152"/>
                      <a:pt x="105" y="152"/>
                      <a:pt x="105" y="152"/>
                    </a:cubicBezTo>
                    <a:cubicBezTo>
                      <a:pt x="106" y="153"/>
                      <a:pt x="106" y="153"/>
                      <a:pt x="106" y="153"/>
                    </a:cubicBezTo>
                    <a:cubicBezTo>
                      <a:pt x="105" y="153"/>
                      <a:pt x="105" y="153"/>
                      <a:pt x="105" y="153"/>
                    </a:cubicBezTo>
                    <a:close/>
                    <a:moveTo>
                      <a:pt x="105" y="155"/>
                    </a:moveTo>
                    <a:cubicBezTo>
                      <a:pt x="105" y="155"/>
                      <a:pt x="105" y="155"/>
                      <a:pt x="105" y="155"/>
                    </a:cubicBezTo>
                    <a:cubicBezTo>
                      <a:pt x="105" y="154"/>
                      <a:pt x="105" y="154"/>
                      <a:pt x="105" y="154"/>
                    </a:cubicBezTo>
                    <a:cubicBezTo>
                      <a:pt x="105" y="154"/>
                      <a:pt x="105" y="154"/>
                      <a:pt x="105" y="154"/>
                    </a:cubicBezTo>
                    <a:cubicBezTo>
                      <a:pt x="105" y="154"/>
                      <a:pt x="105" y="154"/>
                      <a:pt x="105" y="154"/>
                    </a:cubicBezTo>
                    <a:cubicBezTo>
                      <a:pt x="105" y="155"/>
                      <a:pt x="105" y="155"/>
                      <a:pt x="105" y="155"/>
                    </a:cubicBezTo>
                    <a:close/>
                    <a:moveTo>
                      <a:pt x="107" y="155"/>
                    </a:moveTo>
                    <a:cubicBezTo>
                      <a:pt x="107" y="155"/>
                      <a:pt x="107" y="155"/>
                      <a:pt x="107" y="155"/>
                    </a:cubicBezTo>
                    <a:cubicBezTo>
                      <a:pt x="107" y="155"/>
                      <a:pt x="107" y="155"/>
                      <a:pt x="107" y="155"/>
                    </a:cubicBezTo>
                    <a:cubicBezTo>
                      <a:pt x="106" y="155"/>
                      <a:pt x="106" y="155"/>
                      <a:pt x="106" y="155"/>
                    </a:cubicBezTo>
                    <a:cubicBezTo>
                      <a:pt x="106" y="155"/>
                      <a:pt x="106" y="155"/>
                      <a:pt x="106" y="155"/>
                    </a:cubicBezTo>
                    <a:cubicBezTo>
                      <a:pt x="106" y="155"/>
                      <a:pt x="106" y="155"/>
                      <a:pt x="106" y="155"/>
                    </a:cubicBezTo>
                    <a:cubicBezTo>
                      <a:pt x="106" y="155"/>
                      <a:pt x="106" y="155"/>
                      <a:pt x="106" y="155"/>
                    </a:cubicBezTo>
                    <a:cubicBezTo>
                      <a:pt x="107" y="155"/>
                      <a:pt x="107" y="155"/>
                      <a:pt x="107" y="155"/>
                    </a:cubicBezTo>
                    <a:cubicBezTo>
                      <a:pt x="107" y="155"/>
                      <a:pt x="107" y="155"/>
                      <a:pt x="107" y="155"/>
                    </a:cubicBezTo>
                    <a:cubicBezTo>
                      <a:pt x="107" y="155"/>
                      <a:pt x="107" y="155"/>
                      <a:pt x="107" y="155"/>
                    </a:cubicBezTo>
                    <a:cubicBezTo>
                      <a:pt x="107" y="155"/>
                      <a:pt x="107" y="155"/>
                      <a:pt x="107" y="155"/>
                    </a:cubicBezTo>
                    <a:cubicBezTo>
                      <a:pt x="107" y="155"/>
                      <a:pt x="107" y="155"/>
                      <a:pt x="107" y="155"/>
                    </a:cubicBezTo>
                    <a:cubicBezTo>
                      <a:pt x="107" y="155"/>
                      <a:pt x="107" y="155"/>
                      <a:pt x="107" y="155"/>
                    </a:cubicBezTo>
                    <a:close/>
                    <a:moveTo>
                      <a:pt x="108" y="155"/>
                    </a:moveTo>
                    <a:cubicBezTo>
                      <a:pt x="108" y="155"/>
                      <a:pt x="108" y="155"/>
                      <a:pt x="108" y="155"/>
                    </a:cubicBezTo>
                    <a:cubicBezTo>
                      <a:pt x="108" y="155"/>
                      <a:pt x="108" y="155"/>
                      <a:pt x="108" y="155"/>
                    </a:cubicBezTo>
                    <a:cubicBezTo>
                      <a:pt x="108" y="155"/>
                      <a:pt x="108" y="155"/>
                      <a:pt x="108" y="155"/>
                    </a:cubicBezTo>
                    <a:cubicBezTo>
                      <a:pt x="108" y="155"/>
                      <a:pt x="108" y="155"/>
                      <a:pt x="108" y="155"/>
                    </a:cubicBezTo>
                    <a:cubicBezTo>
                      <a:pt x="108" y="155"/>
                      <a:pt x="108" y="155"/>
                      <a:pt x="108" y="155"/>
                    </a:cubicBezTo>
                    <a:cubicBezTo>
                      <a:pt x="108" y="155"/>
                      <a:pt x="108" y="155"/>
                      <a:pt x="108" y="155"/>
                    </a:cubicBezTo>
                    <a:cubicBezTo>
                      <a:pt x="108" y="155"/>
                      <a:pt x="108" y="155"/>
                      <a:pt x="108" y="155"/>
                    </a:cubicBezTo>
                    <a:close/>
                    <a:moveTo>
                      <a:pt x="115" y="152"/>
                    </a:moveTo>
                    <a:cubicBezTo>
                      <a:pt x="115" y="152"/>
                      <a:pt x="115" y="152"/>
                      <a:pt x="115" y="152"/>
                    </a:cubicBezTo>
                    <a:cubicBezTo>
                      <a:pt x="115" y="152"/>
                      <a:pt x="115" y="152"/>
                      <a:pt x="115" y="152"/>
                    </a:cubicBezTo>
                    <a:cubicBezTo>
                      <a:pt x="114" y="152"/>
                      <a:pt x="114" y="152"/>
                      <a:pt x="114" y="152"/>
                    </a:cubicBezTo>
                    <a:cubicBezTo>
                      <a:pt x="114" y="152"/>
                      <a:pt x="114" y="152"/>
                      <a:pt x="114" y="152"/>
                    </a:cubicBezTo>
                    <a:lnTo>
                      <a:pt x="115" y="152"/>
                    </a:lnTo>
                    <a:close/>
                    <a:moveTo>
                      <a:pt x="110" y="155"/>
                    </a:moveTo>
                    <a:cubicBezTo>
                      <a:pt x="110" y="155"/>
                      <a:pt x="110" y="155"/>
                      <a:pt x="110" y="155"/>
                    </a:cubicBezTo>
                    <a:cubicBezTo>
                      <a:pt x="110" y="155"/>
                      <a:pt x="110" y="155"/>
                      <a:pt x="110" y="155"/>
                    </a:cubicBezTo>
                    <a:cubicBezTo>
                      <a:pt x="110" y="155"/>
                      <a:pt x="110" y="155"/>
                      <a:pt x="110" y="155"/>
                    </a:cubicBezTo>
                    <a:cubicBezTo>
                      <a:pt x="110" y="155"/>
                      <a:pt x="110" y="155"/>
                      <a:pt x="110" y="155"/>
                    </a:cubicBezTo>
                    <a:cubicBezTo>
                      <a:pt x="110" y="155"/>
                      <a:pt x="110" y="155"/>
                      <a:pt x="110" y="155"/>
                    </a:cubicBezTo>
                    <a:close/>
                    <a:moveTo>
                      <a:pt x="108" y="157"/>
                    </a:moveTo>
                    <a:cubicBezTo>
                      <a:pt x="108" y="157"/>
                      <a:pt x="108" y="157"/>
                      <a:pt x="108" y="157"/>
                    </a:cubicBezTo>
                    <a:cubicBezTo>
                      <a:pt x="108" y="157"/>
                      <a:pt x="108" y="157"/>
                      <a:pt x="108" y="157"/>
                    </a:cubicBezTo>
                    <a:cubicBezTo>
                      <a:pt x="108" y="158"/>
                      <a:pt x="108" y="158"/>
                      <a:pt x="108" y="158"/>
                    </a:cubicBezTo>
                    <a:cubicBezTo>
                      <a:pt x="108" y="158"/>
                      <a:pt x="108" y="158"/>
                      <a:pt x="108" y="158"/>
                    </a:cubicBezTo>
                    <a:cubicBezTo>
                      <a:pt x="108" y="158"/>
                      <a:pt x="108" y="158"/>
                      <a:pt x="108" y="158"/>
                    </a:cubicBezTo>
                    <a:lnTo>
                      <a:pt x="108" y="157"/>
                    </a:lnTo>
                    <a:close/>
                    <a:moveTo>
                      <a:pt x="107" y="158"/>
                    </a:moveTo>
                    <a:cubicBezTo>
                      <a:pt x="107" y="158"/>
                      <a:pt x="107" y="158"/>
                      <a:pt x="107" y="158"/>
                    </a:cubicBezTo>
                    <a:cubicBezTo>
                      <a:pt x="107" y="158"/>
                      <a:pt x="107" y="158"/>
                      <a:pt x="107" y="158"/>
                    </a:cubicBezTo>
                    <a:cubicBezTo>
                      <a:pt x="107" y="158"/>
                      <a:pt x="107" y="158"/>
                      <a:pt x="107" y="158"/>
                    </a:cubicBezTo>
                    <a:cubicBezTo>
                      <a:pt x="107" y="158"/>
                      <a:pt x="107" y="158"/>
                      <a:pt x="107" y="158"/>
                    </a:cubicBezTo>
                    <a:cubicBezTo>
                      <a:pt x="107" y="158"/>
                      <a:pt x="107" y="158"/>
                      <a:pt x="107" y="158"/>
                    </a:cubicBezTo>
                    <a:cubicBezTo>
                      <a:pt x="107" y="158"/>
                      <a:pt x="107" y="158"/>
                      <a:pt x="107" y="158"/>
                    </a:cubicBezTo>
                    <a:cubicBezTo>
                      <a:pt x="107" y="158"/>
                      <a:pt x="107" y="158"/>
                      <a:pt x="107" y="158"/>
                    </a:cubicBezTo>
                    <a:close/>
                    <a:moveTo>
                      <a:pt x="111" y="156"/>
                    </a:moveTo>
                    <a:cubicBezTo>
                      <a:pt x="111" y="156"/>
                      <a:pt x="111" y="156"/>
                      <a:pt x="111" y="156"/>
                    </a:cubicBezTo>
                    <a:cubicBezTo>
                      <a:pt x="111" y="156"/>
                      <a:pt x="111" y="156"/>
                      <a:pt x="111" y="156"/>
                    </a:cubicBezTo>
                    <a:cubicBezTo>
                      <a:pt x="110" y="155"/>
                      <a:pt x="110" y="155"/>
                      <a:pt x="110" y="155"/>
                    </a:cubicBezTo>
                    <a:cubicBezTo>
                      <a:pt x="110" y="155"/>
                      <a:pt x="110" y="155"/>
                      <a:pt x="110" y="155"/>
                    </a:cubicBezTo>
                    <a:cubicBezTo>
                      <a:pt x="110" y="155"/>
                      <a:pt x="110" y="155"/>
                      <a:pt x="110" y="155"/>
                    </a:cubicBezTo>
                    <a:cubicBezTo>
                      <a:pt x="110" y="155"/>
                      <a:pt x="110" y="155"/>
                      <a:pt x="110" y="155"/>
                    </a:cubicBezTo>
                    <a:cubicBezTo>
                      <a:pt x="110" y="155"/>
                      <a:pt x="110" y="155"/>
                      <a:pt x="110" y="155"/>
                    </a:cubicBezTo>
                    <a:cubicBezTo>
                      <a:pt x="110" y="155"/>
                      <a:pt x="110" y="155"/>
                      <a:pt x="110" y="155"/>
                    </a:cubicBezTo>
                    <a:cubicBezTo>
                      <a:pt x="110" y="155"/>
                      <a:pt x="110" y="155"/>
                      <a:pt x="110" y="155"/>
                    </a:cubicBezTo>
                    <a:cubicBezTo>
                      <a:pt x="111" y="155"/>
                      <a:pt x="111" y="155"/>
                      <a:pt x="111" y="155"/>
                    </a:cubicBezTo>
                    <a:cubicBezTo>
                      <a:pt x="111" y="156"/>
                      <a:pt x="111" y="156"/>
                      <a:pt x="111" y="156"/>
                    </a:cubicBezTo>
                    <a:close/>
                    <a:moveTo>
                      <a:pt x="114" y="153"/>
                    </a:moveTo>
                    <a:cubicBezTo>
                      <a:pt x="114" y="153"/>
                      <a:pt x="114" y="153"/>
                      <a:pt x="114" y="153"/>
                    </a:cubicBezTo>
                    <a:cubicBezTo>
                      <a:pt x="115" y="153"/>
                      <a:pt x="115" y="153"/>
                      <a:pt x="115" y="153"/>
                    </a:cubicBezTo>
                    <a:cubicBezTo>
                      <a:pt x="115" y="153"/>
                      <a:pt x="115" y="153"/>
                      <a:pt x="115" y="153"/>
                    </a:cubicBezTo>
                    <a:cubicBezTo>
                      <a:pt x="115" y="153"/>
                      <a:pt x="115" y="153"/>
                      <a:pt x="115" y="153"/>
                    </a:cubicBezTo>
                    <a:cubicBezTo>
                      <a:pt x="114" y="153"/>
                      <a:pt x="114" y="153"/>
                      <a:pt x="114" y="153"/>
                    </a:cubicBezTo>
                    <a:cubicBezTo>
                      <a:pt x="114" y="153"/>
                      <a:pt x="114" y="153"/>
                      <a:pt x="114" y="153"/>
                    </a:cubicBezTo>
                    <a:cubicBezTo>
                      <a:pt x="114" y="153"/>
                      <a:pt x="114" y="153"/>
                      <a:pt x="114" y="153"/>
                    </a:cubicBezTo>
                    <a:cubicBezTo>
                      <a:pt x="114" y="153"/>
                      <a:pt x="114" y="153"/>
                      <a:pt x="114" y="153"/>
                    </a:cubicBezTo>
                    <a:cubicBezTo>
                      <a:pt x="114" y="153"/>
                      <a:pt x="114" y="153"/>
                      <a:pt x="114" y="153"/>
                    </a:cubicBezTo>
                    <a:cubicBezTo>
                      <a:pt x="114" y="153"/>
                      <a:pt x="114" y="153"/>
                      <a:pt x="114" y="153"/>
                    </a:cubicBezTo>
                    <a:cubicBezTo>
                      <a:pt x="114" y="153"/>
                      <a:pt x="114" y="153"/>
                      <a:pt x="114" y="153"/>
                    </a:cubicBezTo>
                    <a:close/>
                    <a:moveTo>
                      <a:pt x="107" y="159"/>
                    </a:moveTo>
                    <a:cubicBezTo>
                      <a:pt x="107" y="159"/>
                      <a:pt x="107" y="159"/>
                      <a:pt x="107" y="159"/>
                    </a:cubicBezTo>
                    <a:cubicBezTo>
                      <a:pt x="107" y="159"/>
                      <a:pt x="107" y="159"/>
                      <a:pt x="107" y="159"/>
                    </a:cubicBezTo>
                    <a:cubicBezTo>
                      <a:pt x="107" y="159"/>
                      <a:pt x="107" y="159"/>
                      <a:pt x="107" y="159"/>
                    </a:cubicBezTo>
                    <a:cubicBezTo>
                      <a:pt x="107" y="159"/>
                      <a:pt x="107" y="159"/>
                      <a:pt x="107" y="159"/>
                    </a:cubicBezTo>
                    <a:cubicBezTo>
                      <a:pt x="107" y="159"/>
                      <a:pt x="107" y="159"/>
                      <a:pt x="107" y="159"/>
                    </a:cubicBezTo>
                    <a:cubicBezTo>
                      <a:pt x="107" y="159"/>
                      <a:pt x="107" y="159"/>
                      <a:pt x="107" y="159"/>
                    </a:cubicBezTo>
                    <a:close/>
                    <a:moveTo>
                      <a:pt x="130" y="153"/>
                    </a:moveTo>
                    <a:cubicBezTo>
                      <a:pt x="130" y="153"/>
                      <a:pt x="130" y="153"/>
                      <a:pt x="130" y="153"/>
                    </a:cubicBezTo>
                    <a:cubicBezTo>
                      <a:pt x="130" y="154"/>
                      <a:pt x="130" y="154"/>
                      <a:pt x="130" y="154"/>
                    </a:cubicBezTo>
                    <a:cubicBezTo>
                      <a:pt x="130" y="154"/>
                      <a:pt x="130" y="154"/>
                      <a:pt x="130" y="154"/>
                    </a:cubicBezTo>
                    <a:cubicBezTo>
                      <a:pt x="130" y="153"/>
                      <a:pt x="130" y="153"/>
                      <a:pt x="130" y="153"/>
                    </a:cubicBezTo>
                    <a:cubicBezTo>
                      <a:pt x="130" y="153"/>
                      <a:pt x="130" y="153"/>
                      <a:pt x="130" y="153"/>
                    </a:cubicBezTo>
                    <a:close/>
                    <a:moveTo>
                      <a:pt x="117" y="154"/>
                    </a:moveTo>
                    <a:cubicBezTo>
                      <a:pt x="117" y="154"/>
                      <a:pt x="117" y="154"/>
                      <a:pt x="117" y="154"/>
                    </a:cubicBezTo>
                    <a:cubicBezTo>
                      <a:pt x="117" y="154"/>
                      <a:pt x="117" y="154"/>
                      <a:pt x="117" y="154"/>
                    </a:cubicBezTo>
                    <a:cubicBezTo>
                      <a:pt x="117" y="154"/>
                      <a:pt x="117" y="154"/>
                      <a:pt x="117" y="154"/>
                    </a:cubicBezTo>
                    <a:cubicBezTo>
                      <a:pt x="117" y="154"/>
                      <a:pt x="117" y="154"/>
                      <a:pt x="117" y="154"/>
                    </a:cubicBezTo>
                    <a:cubicBezTo>
                      <a:pt x="116" y="154"/>
                      <a:pt x="116" y="154"/>
                      <a:pt x="116" y="154"/>
                    </a:cubicBezTo>
                    <a:cubicBezTo>
                      <a:pt x="116" y="154"/>
                      <a:pt x="116" y="154"/>
                      <a:pt x="116" y="154"/>
                    </a:cubicBezTo>
                    <a:cubicBezTo>
                      <a:pt x="116" y="154"/>
                      <a:pt x="116" y="154"/>
                      <a:pt x="116" y="154"/>
                    </a:cubicBezTo>
                    <a:cubicBezTo>
                      <a:pt x="117" y="154"/>
                      <a:pt x="117" y="154"/>
                      <a:pt x="117" y="154"/>
                    </a:cubicBezTo>
                    <a:cubicBezTo>
                      <a:pt x="117" y="154"/>
                      <a:pt x="117" y="154"/>
                      <a:pt x="117" y="154"/>
                    </a:cubicBezTo>
                    <a:cubicBezTo>
                      <a:pt x="117" y="154"/>
                      <a:pt x="117" y="154"/>
                      <a:pt x="117" y="154"/>
                    </a:cubicBezTo>
                    <a:cubicBezTo>
                      <a:pt x="116" y="154"/>
                      <a:pt x="116" y="154"/>
                      <a:pt x="116" y="154"/>
                    </a:cubicBezTo>
                    <a:cubicBezTo>
                      <a:pt x="116" y="154"/>
                      <a:pt x="116" y="154"/>
                      <a:pt x="116" y="154"/>
                    </a:cubicBezTo>
                    <a:cubicBezTo>
                      <a:pt x="116" y="154"/>
                      <a:pt x="116" y="154"/>
                      <a:pt x="116" y="154"/>
                    </a:cubicBezTo>
                    <a:cubicBezTo>
                      <a:pt x="116" y="154"/>
                      <a:pt x="116" y="154"/>
                      <a:pt x="116" y="154"/>
                    </a:cubicBezTo>
                    <a:cubicBezTo>
                      <a:pt x="116" y="153"/>
                      <a:pt x="116" y="153"/>
                      <a:pt x="116" y="153"/>
                    </a:cubicBezTo>
                    <a:cubicBezTo>
                      <a:pt x="116" y="153"/>
                      <a:pt x="116" y="153"/>
                      <a:pt x="116" y="153"/>
                    </a:cubicBezTo>
                    <a:cubicBezTo>
                      <a:pt x="116" y="153"/>
                      <a:pt x="116" y="153"/>
                      <a:pt x="116" y="153"/>
                    </a:cubicBezTo>
                    <a:cubicBezTo>
                      <a:pt x="116" y="153"/>
                      <a:pt x="116" y="153"/>
                      <a:pt x="116" y="153"/>
                    </a:cubicBezTo>
                    <a:cubicBezTo>
                      <a:pt x="116" y="153"/>
                      <a:pt x="116" y="153"/>
                      <a:pt x="116" y="153"/>
                    </a:cubicBezTo>
                    <a:cubicBezTo>
                      <a:pt x="116" y="153"/>
                      <a:pt x="116" y="153"/>
                      <a:pt x="116" y="153"/>
                    </a:cubicBezTo>
                    <a:cubicBezTo>
                      <a:pt x="116" y="153"/>
                      <a:pt x="116" y="153"/>
                      <a:pt x="116" y="153"/>
                    </a:cubicBezTo>
                    <a:cubicBezTo>
                      <a:pt x="116" y="153"/>
                      <a:pt x="116" y="153"/>
                      <a:pt x="116" y="153"/>
                    </a:cubicBezTo>
                    <a:cubicBezTo>
                      <a:pt x="116" y="153"/>
                      <a:pt x="116" y="153"/>
                      <a:pt x="116" y="153"/>
                    </a:cubicBezTo>
                    <a:cubicBezTo>
                      <a:pt x="116" y="153"/>
                      <a:pt x="116" y="153"/>
                      <a:pt x="116" y="153"/>
                    </a:cubicBezTo>
                    <a:cubicBezTo>
                      <a:pt x="117" y="153"/>
                      <a:pt x="117" y="153"/>
                      <a:pt x="117" y="153"/>
                    </a:cubicBezTo>
                    <a:cubicBezTo>
                      <a:pt x="117" y="153"/>
                      <a:pt x="117" y="153"/>
                      <a:pt x="117" y="153"/>
                    </a:cubicBezTo>
                    <a:cubicBezTo>
                      <a:pt x="117" y="154"/>
                      <a:pt x="117" y="154"/>
                      <a:pt x="117" y="154"/>
                    </a:cubicBezTo>
                    <a:cubicBezTo>
                      <a:pt x="117" y="154"/>
                      <a:pt x="117" y="154"/>
                      <a:pt x="117" y="154"/>
                    </a:cubicBezTo>
                    <a:cubicBezTo>
                      <a:pt x="117" y="154"/>
                      <a:pt x="117" y="154"/>
                      <a:pt x="117" y="154"/>
                    </a:cubicBezTo>
                    <a:cubicBezTo>
                      <a:pt x="117" y="154"/>
                      <a:pt x="117" y="154"/>
                      <a:pt x="117" y="154"/>
                    </a:cubicBezTo>
                    <a:cubicBezTo>
                      <a:pt x="118" y="154"/>
                      <a:pt x="118" y="154"/>
                      <a:pt x="118" y="154"/>
                    </a:cubicBezTo>
                    <a:cubicBezTo>
                      <a:pt x="118" y="154"/>
                      <a:pt x="118" y="154"/>
                      <a:pt x="118" y="154"/>
                    </a:cubicBezTo>
                    <a:cubicBezTo>
                      <a:pt x="118" y="154"/>
                      <a:pt x="118" y="154"/>
                      <a:pt x="118" y="154"/>
                    </a:cubicBezTo>
                    <a:cubicBezTo>
                      <a:pt x="118" y="154"/>
                      <a:pt x="118" y="154"/>
                      <a:pt x="118" y="154"/>
                    </a:cubicBezTo>
                    <a:cubicBezTo>
                      <a:pt x="118" y="154"/>
                      <a:pt x="118" y="154"/>
                      <a:pt x="118" y="154"/>
                    </a:cubicBezTo>
                    <a:cubicBezTo>
                      <a:pt x="118" y="154"/>
                      <a:pt x="118" y="154"/>
                      <a:pt x="118" y="154"/>
                    </a:cubicBezTo>
                    <a:cubicBezTo>
                      <a:pt x="118" y="154"/>
                      <a:pt x="118" y="154"/>
                      <a:pt x="118" y="154"/>
                    </a:cubicBezTo>
                    <a:cubicBezTo>
                      <a:pt x="118" y="154"/>
                      <a:pt x="118" y="154"/>
                      <a:pt x="118" y="154"/>
                    </a:cubicBezTo>
                    <a:cubicBezTo>
                      <a:pt x="118" y="154"/>
                      <a:pt x="118" y="154"/>
                      <a:pt x="118" y="154"/>
                    </a:cubicBezTo>
                    <a:cubicBezTo>
                      <a:pt x="119" y="154"/>
                      <a:pt x="119" y="154"/>
                      <a:pt x="119" y="154"/>
                    </a:cubicBezTo>
                    <a:cubicBezTo>
                      <a:pt x="119" y="154"/>
                      <a:pt x="119" y="154"/>
                      <a:pt x="119" y="154"/>
                    </a:cubicBezTo>
                    <a:cubicBezTo>
                      <a:pt x="119" y="154"/>
                      <a:pt x="119" y="154"/>
                      <a:pt x="119" y="154"/>
                    </a:cubicBezTo>
                    <a:cubicBezTo>
                      <a:pt x="119" y="154"/>
                      <a:pt x="119" y="154"/>
                      <a:pt x="119" y="154"/>
                    </a:cubicBezTo>
                    <a:cubicBezTo>
                      <a:pt x="119" y="154"/>
                      <a:pt x="119" y="154"/>
                      <a:pt x="119" y="154"/>
                    </a:cubicBezTo>
                    <a:cubicBezTo>
                      <a:pt x="119" y="154"/>
                      <a:pt x="119" y="154"/>
                      <a:pt x="119" y="154"/>
                    </a:cubicBezTo>
                    <a:cubicBezTo>
                      <a:pt x="119" y="154"/>
                      <a:pt x="119" y="154"/>
                      <a:pt x="119" y="154"/>
                    </a:cubicBezTo>
                    <a:cubicBezTo>
                      <a:pt x="119" y="154"/>
                      <a:pt x="119" y="154"/>
                      <a:pt x="119" y="154"/>
                    </a:cubicBezTo>
                    <a:cubicBezTo>
                      <a:pt x="119" y="155"/>
                      <a:pt x="119" y="155"/>
                      <a:pt x="119" y="155"/>
                    </a:cubicBezTo>
                    <a:cubicBezTo>
                      <a:pt x="120" y="155"/>
                      <a:pt x="120" y="155"/>
                      <a:pt x="120" y="155"/>
                    </a:cubicBezTo>
                    <a:cubicBezTo>
                      <a:pt x="120" y="155"/>
                      <a:pt x="120" y="155"/>
                      <a:pt x="120" y="155"/>
                    </a:cubicBezTo>
                    <a:cubicBezTo>
                      <a:pt x="120" y="155"/>
                      <a:pt x="120" y="155"/>
                      <a:pt x="120" y="155"/>
                    </a:cubicBezTo>
                    <a:cubicBezTo>
                      <a:pt x="120" y="155"/>
                      <a:pt x="120" y="155"/>
                      <a:pt x="120" y="155"/>
                    </a:cubicBezTo>
                    <a:cubicBezTo>
                      <a:pt x="120" y="155"/>
                      <a:pt x="120" y="155"/>
                      <a:pt x="120" y="155"/>
                    </a:cubicBezTo>
                    <a:cubicBezTo>
                      <a:pt x="120" y="155"/>
                      <a:pt x="120" y="155"/>
                      <a:pt x="120" y="155"/>
                    </a:cubicBezTo>
                    <a:cubicBezTo>
                      <a:pt x="120" y="155"/>
                      <a:pt x="120" y="155"/>
                      <a:pt x="120" y="155"/>
                    </a:cubicBezTo>
                    <a:cubicBezTo>
                      <a:pt x="120" y="155"/>
                      <a:pt x="120" y="155"/>
                      <a:pt x="120" y="155"/>
                    </a:cubicBezTo>
                    <a:cubicBezTo>
                      <a:pt x="120" y="155"/>
                      <a:pt x="120" y="155"/>
                      <a:pt x="120" y="155"/>
                    </a:cubicBezTo>
                    <a:cubicBezTo>
                      <a:pt x="120" y="155"/>
                      <a:pt x="120" y="155"/>
                      <a:pt x="120" y="155"/>
                    </a:cubicBezTo>
                    <a:cubicBezTo>
                      <a:pt x="120" y="155"/>
                      <a:pt x="120" y="155"/>
                      <a:pt x="120" y="155"/>
                    </a:cubicBezTo>
                    <a:cubicBezTo>
                      <a:pt x="120" y="155"/>
                      <a:pt x="120" y="155"/>
                      <a:pt x="120" y="155"/>
                    </a:cubicBezTo>
                    <a:cubicBezTo>
                      <a:pt x="120" y="155"/>
                      <a:pt x="120" y="155"/>
                      <a:pt x="120" y="155"/>
                    </a:cubicBezTo>
                    <a:cubicBezTo>
                      <a:pt x="120" y="156"/>
                      <a:pt x="120" y="156"/>
                      <a:pt x="120" y="156"/>
                    </a:cubicBezTo>
                    <a:cubicBezTo>
                      <a:pt x="120" y="156"/>
                      <a:pt x="120" y="156"/>
                      <a:pt x="120" y="156"/>
                    </a:cubicBezTo>
                    <a:cubicBezTo>
                      <a:pt x="120" y="156"/>
                      <a:pt x="120" y="156"/>
                      <a:pt x="120" y="156"/>
                    </a:cubicBezTo>
                    <a:cubicBezTo>
                      <a:pt x="119" y="156"/>
                      <a:pt x="119" y="156"/>
                      <a:pt x="119" y="156"/>
                    </a:cubicBezTo>
                    <a:cubicBezTo>
                      <a:pt x="119" y="156"/>
                      <a:pt x="119" y="156"/>
                      <a:pt x="119" y="156"/>
                    </a:cubicBezTo>
                    <a:cubicBezTo>
                      <a:pt x="119" y="156"/>
                      <a:pt x="119" y="156"/>
                      <a:pt x="119" y="156"/>
                    </a:cubicBezTo>
                    <a:cubicBezTo>
                      <a:pt x="119" y="156"/>
                      <a:pt x="119" y="156"/>
                      <a:pt x="119" y="156"/>
                    </a:cubicBezTo>
                    <a:cubicBezTo>
                      <a:pt x="119" y="156"/>
                      <a:pt x="119" y="156"/>
                      <a:pt x="119" y="156"/>
                    </a:cubicBezTo>
                    <a:cubicBezTo>
                      <a:pt x="120" y="156"/>
                      <a:pt x="120" y="156"/>
                      <a:pt x="120" y="156"/>
                    </a:cubicBezTo>
                    <a:cubicBezTo>
                      <a:pt x="120" y="155"/>
                      <a:pt x="120" y="155"/>
                      <a:pt x="120" y="155"/>
                    </a:cubicBezTo>
                    <a:cubicBezTo>
                      <a:pt x="119" y="155"/>
                      <a:pt x="119" y="155"/>
                      <a:pt x="119" y="155"/>
                    </a:cubicBezTo>
                    <a:cubicBezTo>
                      <a:pt x="119" y="155"/>
                      <a:pt x="119" y="155"/>
                      <a:pt x="119" y="155"/>
                    </a:cubicBezTo>
                    <a:cubicBezTo>
                      <a:pt x="119" y="155"/>
                      <a:pt x="119" y="155"/>
                      <a:pt x="119" y="155"/>
                    </a:cubicBezTo>
                    <a:cubicBezTo>
                      <a:pt x="119" y="155"/>
                      <a:pt x="119" y="155"/>
                      <a:pt x="119" y="155"/>
                    </a:cubicBezTo>
                    <a:cubicBezTo>
                      <a:pt x="119" y="155"/>
                      <a:pt x="119" y="155"/>
                      <a:pt x="119" y="155"/>
                    </a:cubicBezTo>
                    <a:cubicBezTo>
                      <a:pt x="119" y="155"/>
                      <a:pt x="119" y="155"/>
                      <a:pt x="119" y="155"/>
                    </a:cubicBezTo>
                    <a:cubicBezTo>
                      <a:pt x="119" y="155"/>
                      <a:pt x="119" y="155"/>
                      <a:pt x="119" y="155"/>
                    </a:cubicBezTo>
                    <a:cubicBezTo>
                      <a:pt x="119" y="155"/>
                      <a:pt x="119" y="155"/>
                      <a:pt x="119" y="155"/>
                    </a:cubicBezTo>
                    <a:cubicBezTo>
                      <a:pt x="119" y="155"/>
                      <a:pt x="119" y="155"/>
                      <a:pt x="119" y="155"/>
                    </a:cubicBezTo>
                    <a:cubicBezTo>
                      <a:pt x="118" y="155"/>
                      <a:pt x="118" y="155"/>
                      <a:pt x="118" y="155"/>
                    </a:cubicBezTo>
                    <a:cubicBezTo>
                      <a:pt x="118" y="155"/>
                      <a:pt x="118" y="155"/>
                      <a:pt x="118" y="155"/>
                    </a:cubicBezTo>
                    <a:cubicBezTo>
                      <a:pt x="118" y="154"/>
                      <a:pt x="118" y="154"/>
                      <a:pt x="118" y="154"/>
                    </a:cubicBezTo>
                    <a:cubicBezTo>
                      <a:pt x="118" y="154"/>
                      <a:pt x="118" y="154"/>
                      <a:pt x="118" y="154"/>
                    </a:cubicBezTo>
                    <a:cubicBezTo>
                      <a:pt x="118" y="154"/>
                      <a:pt x="118" y="154"/>
                      <a:pt x="118" y="154"/>
                    </a:cubicBezTo>
                    <a:cubicBezTo>
                      <a:pt x="118" y="154"/>
                      <a:pt x="118" y="154"/>
                      <a:pt x="118" y="154"/>
                    </a:cubicBezTo>
                    <a:cubicBezTo>
                      <a:pt x="118" y="155"/>
                      <a:pt x="118" y="155"/>
                      <a:pt x="118" y="155"/>
                    </a:cubicBezTo>
                    <a:cubicBezTo>
                      <a:pt x="118" y="155"/>
                      <a:pt x="118" y="155"/>
                      <a:pt x="118" y="155"/>
                    </a:cubicBezTo>
                    <a:cubicBezTo>
                      <a:pt x="117" y="155"/>
                      <a:pt x="117" y="155"/>
                      <a:pt x="117" y="155"/>
                    </a:cubicBezTo>
                    <a:cubicBezTo>
                      <a:pt x="117" y="155"/>
                      <a:pt x="117" y="155"/>
                      <a:pt x="117" y="155"/>
                    </a:cubicBezTo>
                    <a:cubicBezTo>
                      <a:pt x="117" y="154"/>
                      <a:pt x="117" y="154"/>
                      <a:pt x="117" y="154"/>
                    </a:cubicBezTo>
                    <a:close/>
                    <a:moveTo>
                      <a:pt x="117" y="155"/>
                    </a:moveTo>
                    <a:cubicBezTo>
                      <a:pt x="117" y="155"/>
                      <a:pt x="117" y="155"/>
                      <a:pt x="117" y="155"/>
                    </a:cubicBezTo>
                    <a:cubicBezTo>
                      <a:pt x="117" y="155"/>
                      <a:pt x="117" y="155"/>
                      <a:pt x="117" y="155"/>
                    </a:cubicBezTo>
                    <a:cubicBezTo>
                      <a:pt x="117" y="155"/>
                      <a:pt x="117" y="155"/>
                      <a:pt x="117" y="155"/>
                    </a:cubicBezTo>
                    <a:cubicBezTo>
                      <a:pt x="117" y="155"/>
                      <a:pt x="117" y="155"/>
                      <a:pt x="117" y="155"/>
                    </a:cubicBezTo>
                    <a:cubicBezTo>
                      <a:pt x="117" y="155"/>
                      <a:pt x="117" y="155"/>
                      <a:pt x="117" y="155"/>
                    </a:cubicBezTo>
                    <a:cubicBezTo>
                      <a:pt x="117" y="155"/>
                      <a:pt x="117" y="155"/>
                      <a:pt x="117" y="155"/>
                    </a:cubicBezTo>
                    <a:close/>
                    <a:moveTo>
                      <a:pt x="116" y="157"/>
                    </a:moveTo>
                    <a:cubicBezTo>
                      <a:pt x="116" y="157"/>
                      <a:pt x="116" y="157"/>
                      <a:pt x="116" y="157"/>
                    </a:cubicBezTo>
                    <a:cubicBezTo>
                      <a:pt x="116" y="156"/>
                      <a:pt x="116" y="156"/>
                      <a:pt x="116" y="156"/>
                    </a:cubicBezTo>
                    <a:cubicBezTo>
                      <a:pt x="116" y="156"/>
                      <a:pt x="116" y="156"/>
                      <a:pt x="116" y="156"/>
                    </a:cubicBezTo>
                    <a:cubicBezTo>
                      <a:pt x="116" y="156"/>
                      <a:pt x="116" y="156"/>
                      <a:pt x="116" y="156"/>
                    </a:cubicBezTo>
                    <a:cubicBezTo>
                      <a:pt x="116" y="156"/>
                      <a:pt x="116" y="156"/>
                      <a:pt x="116" y="156"/>
                    </a:cubicBezTo>
                    <a:cubicBezTo>
                      <a:pt x="116" y="156"/>
                      <a:pt x="116" y="156"/>
                      <a:pt x="116" y="156"/>
                    </a:cubicBezTo>
                    <a:cubicBezTo>
                      <a:pt x="116" y="156"/>
                      <a:pt x="116" y="156"/>
                      <a:pt x="116" y="156"/>
                    </a:cubicBezTo>
                    <a:cubicBezTo>
                      <a:pt x="116" y="156"/>
                      <a:pt x="116" y="156"/>
                      <a:pt x="116" y="156"/>
                    </a:cubicBezTo>
                    <a:lnTo>
                      <a:pt x="116" y="157"/>
                    </a:lnTo>
                    <a:close/>
                    <a:moveTo>
                      <a:pt x="117" y="162"/>
                    </a:moveTo>
                    <a:cubicBezTo>
                      <a:pt x="117" y="162"/>
                      <a:pt x="117" y="162"/>
                      <a:pt x="117" y="162"/>
                    </a:cubicBezTo>
                    <a:cubicBezTo>
                      <a:pt x="117" y="162"/>
                      <a:pt x="117" y="162"/>
                      <a:pt x="117" y="162"/>
                    </a:cubicBezTo>
                    <a:cubicBezTo>
                      <a:pt x="117" y="162"/>
                      <a:pt x="117" y="162"/>
                      <a:pt x="117" y="162"/>
                    </a:cubicBezTo>
                    <a:cubicBezTo>
                      <a:pt x="116" y="162"/>
                      <a:pt x="116" y="162"/>
                      <a:pt x="116" y="162"/>
                    </a:cubicBezTo>
                    <a:cubicBezTo>
                      <a:pt x="117" y="161"/>
                      <a:pt x="117" y="161"/>
                      <a:pt x="117" y="161"/>
                    </a:cubicBezTo>
                    <a:cubicBezTo>
                      <a:pt x="117" y="162"/>
                      <a:pt x="117" y="162"/>
                      <a:pt x="117" y="162"/>
                    </a:cubicBezTo>
                    <a:cubicBezTo>
                      <a:pt x="117" y="162"/>
                      <a:pt x="117" y="162"/>
                      <a:pt x="117" y="162"/>
                    </a:cubicBezTo>
                    <a:cubicBezTo>
                      <a:pt x="117" y="162"/>
                      <a:pt x="117" y="162"/>
                      <a:pt x="117" y="162"/>
                    </a:cubicBezTo>
                    <a:cubicBezTo>
                      <a:pt x="117" y="162"/>
                      <a:pt x="117" y="162"/>
                      <a:pt x="117" y="162"/>
                    </a:cubicBezTo>
                    <a:cubicBezTo>
                      <a:pt x="117" y="162"/>
                      <a:pt x="117" y="162"/>
                      <a:pt x="117" y="162"/>
                    </a:cubicBezTo>
                    <a:cubicBezTo>
                      <a:pt x="117" y="162"/>
                      <a:pt x="117" y="162"/>
                      <a:pt x="117" y="162"/>
                    </a:cubicBezTo>
                    <a:cubicBezTo>
                      <a:pt x="117" y="162"/>
                      <a:pt x="117" y="162"/>
                      <a:pt x="117" y="162"/>
                    </a:cubicBezTo>
                    <a:cubicBezTo>
                      <a:pt x="117" y="162"/>
                      <a:pt x="117" y="162"/>
                      <a:pt x="117" y="162"/>
                    </a:cubicBezTo>
                    <a:close/>
                    <a:moveTo>
                      <a:pt x="120" y="162"/>
                    </a:moveTo>
                    <a:cubicBezTo>
                      <a:pt x="120" y="162"/>
                      <a:pt x="120" y="162"/>
                      <a:pt x="120" y="162"/>
                    </a:cubicBezTo>
                    <a:cubicBezTo>
                      <a:pt x="120" y="162"/>
                      <a:pt x="120" y="162"/>
                      <a:pt x="120" y="162"/>
                    </a:cubicBezTo>
                    <a:cubicBezTo>
                      <a:pt x="120" y="162"/>
                      <a:pt x="120" y="162"/>
                      <a:pt x="120" y="162"/>
                    </a:cubicBezTo>
                    <a:cubicBezTo>
                      <a:pt x="120" y="161"/>
                      <a:pt x="120" y="161"/>
                      <a:pt x="120" y="161"/>
                    </a:cubicBezTo>
                    <a:cubicBezTo>
                      <a:pt x="120" y="161"/>
                      <a:pt x="120" y="161"/>
                      <a:pt x="120" y="161"/>
                    </a:cubicBezTo>
                    <a:cubicBezTo>
                      <a:pt x="120" y="161"/>
                      <a:pt x="120" y="161"/>
                      <a:pt x="120" y="161"/>
                    </a:cubicBezTo>
                    <a:cubicBezTo>
                      <a:pt x="120" y="161"/>
                      <a:pt x="120" y="161"/>
                      <a:pt x="120" y="161"/>
                    </a:cubicBezTo>
                    <a:cubicBezTo>
                      <a:pt x="119" y="161"/>
                      <a:pt x="119" y="161"/>
                      <a:pt x="119" y="161"/>
                    </a:cubicBezTo>
                    <a:cubicBezTo>
                      <a:pt x="119" y="161"/>
                      <a:pt x="119" y="161"/>
                      <a:pt x="119" y="161"/>
                    </a:cubicBezTo>
                    <a:cubicBezTo>
                      <a:pt x="119" y="161"/>
                      <a:pt x="119" y="161"/>
                      <a:pt x="119" y="161"/>
                    </a:cubicBezTo>
                    <a:cubicBezTo>
                      <a:pt x="119" y="161"/>
                      <a:pt x="119" y="161"/>
                      <a:pt x="119" y="161"/>
                    </a:cubicBezTo>
                    <a:cubicBezTo>
                      <a:pt x="119" y="161"/>
                      <a:pt x="119" y="161"/>
                      <a:pt x="119" y="161"/>
                    </a:cubicBezTo>
                    <a:cubicBezTo>
                      <a:pt x="118" y="160"/>
                      <a:pt x="118" y="160"/>
                      <a:pt x="118" y="160"/>
                    </a:cubicBezTo>
                    <a:cubicBezTo>
                      <a:pt x="118" y="160"/>
                      <a:pt x="118" y="160"/>
                      <a:pt x="118" y="160"/>
                    </a:cubicBezTo>
                    <a:cubicBezTo>
                      <a:pt x="118" y="160"/>
                      <a:pt x="118" y="160"/>
                      <a:pt x="118" y="160"/>
                    </a:cubicBezTo>
                    <a:cubicBezTo>
                      <a:pt x="119" y="160"/>
                      <a:pt x="119" y="160"/>
                      <a:pt x="119" y="160"/>
                    </a:cubicBezTo>
                    <a:cubicBezTo>
                      <a:pt x="119" y="160"/>
                      <a:pt x="119" y="160"/>
                      <a:pt x="119" y="160"/>
                    </a:cubicBezTo>
                    <a:cubicBezTo>
                      <a:pt x="119" y="161"/>
                      <a:pt x="119" y="161"/>
                      <a:pt x="119" y="161"/>
                    </a:cubicBezTo>
                    <a:cubicBezTo>
                      <a:pt x="119" y="160"/>
                      <a:pt x="119" y="160"/>
                      <a:pt x="119" y="160"/>
                    </a:cubicBezTo>
                    <a:cubicBezTo>
                      <a:pt x="119" y="160"/>
                      <a:pt x="119" y="160"/>
                      <a:pt x="119" y="160"/>
                    </a:cubicBezTo>
                    <a:cubicBezTo>
                      <a:pt x="119" y="160"/>
                      <a:pt x="119" y="160"/>
                      <a:pt x="119" y="160"/>
                    </a:cubicBezTo>
                    <a:cubicBezTo>
                      <a:pt x="118" y="160"/>
                      <a:pt x="118" y="160"/>
                      <a:pt x="118" y="160"/>
                    </a:cubicBezTo>
                    <a:cubicBezTo>
                      <a:pt x="118" y="160"/>
                      <a:pt x="118" y="160"/>
                      <a:pt x="118" y="160"/>
                    </a:cubicBezTo>
                    <a:cubicBezTo>
                      <a:pt x="118" y="160"/>
                      <a:pt x="118" y="160"/>
                      <a:pt x="118" y="160"/>
                    </a:cubicBezTo>
                    <a:cubicBezTo>
                      <a:pt x="119" y="160"/>
                      <a:pt x="119" y="160"/>
                      <a:pt x="119" y="160"/>
                    </a:cubicBezTo>
                    <a:cubicBezTo>
                      <a:pt x="118" y="159"/>
                      <a:pt x="118" y="159"/>
                      <a:pt x="118" y="159"/>
                    </a:cubicBezTo>
                    <a:cubicBezTo>
                      <a:pt x="118" y="159"/>
                      <a:pt x="118" y="159"/>
                      <a:pt x="118" y="159"/>
                    </a:cubicBezTo>
                    <a:cubicBezTo>
                      <a:pt x="118" y="159"/>
                      <a:pt x="118" y="159"/>
                      <a:pt x="118" y="159"/>
                    </a:cubicBezTo>
                    <a:cubicBezTo>
                      <a:pt x="118" y="159"/>
                      <a:pt x="118" y="159"/>
                      <a:pt x="118" y="159"/>
                    </a:cubicBezTo>
                    <a:cubicBezTo>
                      <a:pt x="118" y="159"/>
                      <a:pt x="118" y="159"/>
                      <a:pt x="118" y="159"/>
                    </a:cubicBezTo>
                    <a:cubicBezTo>
                      <a:pt x="118" y="159"/>
                      <a:pt x="118" y="159"/>
                      <a:pt x="118" y="159"/>
                    </a:cubicBezTo>
                    <a:cubicBezTo>
                      <a:pt x="118" y="159"/>
                      <a:pt x="118" y="159"/>
                      <a:pt x="118" y="159"/>
                    </a:cubicBezTo>
                    <a:cubicBezTo>
                      <a:pt x="118" y="159"/>
                      <a:pt x="118" y="159"/>
                      <a:pt x="118" y="159"/>
                    </a:cubicBezTo>
                    <a:cubicBezTo>
                      <a:pt x="118" y="159"/>
                      <a:pt x="118" y="159"/>
                      <a:pt x="118" y="159"/>
                    </a:cubicBezTo>
                    <a:cubicBezTo>
                      <a:pt x="118" y="159"/>
                      <a:pt x="118" y="159"/>
                      <a:pt x="118" y="159"/>
                    </a:cubicBezTo>
                    <a:cubicBezTo>
                      <a:pt x="118" y="159"/>
                      <a:pt x="118" y="159"/>
                      <a:pt x="118" y="159"/>
                    </a:cubicBezTo>
                    <a:cubicBezTo>
                      <a:pt x="118" y="159"/>
                      <a:pt x="118" y="159"/>
                      <a:pt x="118" y="159"/>
                    </a:cubicBezTo>
                    <a:cubicBezTo>
                      <a:pt x="118" y="158"/>
                      <a:pt x="118" y="158"/>
                      <a:pt x="118" y="158"/>
                    </a:cubicBezTo>
                    <a:cubicBezTo>
                      <a:pt x="118" y="158"/>
                      <a:pt x="118" y="158"/>
                      <a:pt x="118" y="158"/>
                    </a:cubicBezTo>
                    <a:cubicBezTo>
                      <a:pt x="118" y="158"/>
                      <a:pt x="118" y="158"/>
                      <a:pt x="118" y="158"/>
                    </a:cubicBezTo>
                    <a:cubicBezTo>
                      <a:pt x="118" y="158"/>
                      <a:pt x="118" y="158"/>
                      <a:pt x="118" y="158"/>
                    </a:cubicBezTo>
                    <a:cubicBezTo>
                      <a:pt x="118" y="158"/>
                      <a:pt x="118" y="158"/>
                      <a:pt x="118" y="158"/>
                    </a:cubicBezTo>
                    <a:cubicBezTo>
                      <a:pt x="118" y="158"/>
                      <a:pt x="118" y="158"/>
                      <a:pt x="118" y="158"/>
                    </a:cubicBezTo>
                    <a:cubicBezTo>
                      <a:pt x="118" y="158"/>
                      <a:pt x="118" y="158"/>
                      <a:pt x="118" y="158"/>
                    </a:cubicBezTo>
                    <a:cubicBezTo>
                      <a:pt x="118" y="159"/>
                      <a:pt x="118" y="159"/>
                      <a:pt x="118" y="159"/>
                    </a:cubicBezTo>
                    <a:cubicBezTo>
                      <a:pt x="118" y="159"/>
                      <a:pt x="118" y="159"/>
                      <a:pt x="118" y="159"/>
                    </a:cubicBezTo>
                    <a:cubicBezTo>
                      <a:pt x="118" y="159"/>
                      <a:pt x="118" y="159"/>
                      <a:pt x="118" y="159"/>
                    </a:cubicBezTo>
                    <a:cubicBezTo>
                      <a:pt x="118" y="159"/>
                      <a:pt x="118" y="159"/>
                      <a:pt x="118" y="159"/>
                    </a:cubicBezTo>
                    <a:cubicBezTo>
                      <a:pt x="119" y="159"/>
                      <a:pt x="119" y="159"/>
                      <a:pt x="119" y="159"/>
                    </a:cubicBezTo>
                    <a:cubicBezTo>
                      <a:pt x="119" y="159"/>
                      <a:pt x="119" y="159"/>
                      <a:pt x="119" y="159"/>
                    </a:cubicBezTo>
                    <a:cubicBezTo>
                      <a:pt x="119" y="159"/>
                      <a:pt x="119" y="159"/>
                      <a:pt x="119" y="159"/>
                    </a:cubicBezTo>
                    <a:cubicBezTo>
                      <a:pt x="119" y="159"/>
                      <a:pt x="119" y="159"/>
                      <a:pt x="119" y="159"/>
                    </a:cubicBezTo>
                    <a:cubicBezTo>
                      <a:pt x="119" y="159"/>
                      <a:pt x="119" y="159"/>
                      <a:pt x="119" y="159"/>
                    </a:cubicBezTo>
                    <a:cubicBezTo>
                      <a:pt x="119" y="159"/>
                      <a:pt x="119" y="159"/>
                      <a:pt x="119" y="159"/>
                    </a:cubicBezTo>
                    <a:cubicBezTo>
                      <a:pt x="119" y="159"/>
                      <a:pt x="119" y="159"/>
                      <a:pt x="119" y="159"/>
                    </a:cubicBezTo>
                    <a:cubicBezTo>
                      <a:pt x="119" y="159"/>
                      <a:pt x="119" y="159"/>
                      <a:pt x="119" y="159"/>
                    </a:cubicBezTo>
                    <a:cubicBezTo>
                      <a:pt x="119" y="159"/>
                      <a:pt x="119" y="159"/>
                      <a:pt x="119" y="159"/>
                    </a:cubicBezTo>
                    <a:cubicBezTo>
                      <a:pt x="120" y="159"/>
                      <a:pt x="120" y="159"/>
                      <a:pt x="120" y="159"/>
                    </a:cubicBezTo>
                    <a:cubicBezTo>
                      <a:pt x="120" y="159"/>
                      <a:pt x="120" y="159"/>
                      <a:pt x="120" y="159"/>
                    </a:cubicBezTo>
                    <a:cubicBezTo>
                      <a:pt x="120" y="159"/>
                      <a:pt x="120" y="159"/>
                      <a:pt x="120" y="159"/>
                    </a:cubicBezTo>
                    <a:cubicBezTo>
                      <a:pt x="120" y="159"/>
                      <a:pt x="120" y="159"/>
                      <a:pt x="120" y="159"/>
                    </a:cubicBezTo>
                    <a:cubicBezTo>
                      <a:pt x="119" y="159"/>
                      <a:pt x="119" y="159"/>
                      <a:pt x="119" y="159"/>
                    </a:cubicBezTo>
                    <a:cubicBezTo>
                      <a:pt x="120" y="159"/>
                      <a:pt x="120" y="159"/>
                      <a:pt x="120" y="159"/>
                    </a:cubicBezTo>
                    <a:cubicBezTo>
                      <a:pt x="120" y="159"/>
                      <a:pt x="120" y="159"/>
                      <a:pt x="120" y="159"/>
                    </a:cubicBezTo>
                    <a:cubicBezTo>
                      <a:pt x="120" y="159"/>
                      <a:pt x="120" y="159"/>
                      <a:pt x="120" y="159"/>
                    </a:cubicBezTo>
                    <a:cubicBezTo>
                      <a:pt x="120" y="159"/>
                      <a:pt x="120" y="159"/>
                      <a:pt x="120" y="159"/>
                    </a:cubicBezTo>
                    <a:cubicBezTo>
                      <a:pt x="120" y="159"/>
                      <a:pt x="120" y="159"/>
                      <a:pt x="120" y="159"/>
                    </a:cubicBezTo>
                    <a:cubicBezTo>
                      <a:pt x="120" y="159"/>
                      <a:pt x="120" y="159"/>
                      <a:pt x="120" y="159"/>
                    </a:cubicBezTo>
                    <a:cubicBezTo>
                      <a:pt x="121" y="158"/>
                      <a:pt x="121" y="158"/>
                      <a:pt x="121" y="158"/>
                    </a:cubicBezTo>
                    <a:cubicBezTo>
                      <a:pt x="121" y="158"/>
                      <a:pt x="121" y="158"/>
                      <a:pt x="121" y="158"/>
                    </a:cubicBezTo>
                    <a:cubicBezTo>
                      <a:pt x="121" y="158"/>
                      <a:pt x="121" y="158"/>
                      <a:pt x="121" y="158"/>
                    </a:cubicBezTo>
                    <a:cubicBezTo>
                      <a:pt x="121" y="158"/>
                      <a:pt x="121" y="158"/>
                      <a:pt x="121" y="158"/>
                    </a:cubicBezTo>
                    <a:cubicBezTo>
                      <a:pt x="121" y="158"/>
                      <a:pt x="121" y="158"/>
                      <a:pt x="121" y="158"/>
                    </a:cubicBezTo>
                    <a:cubicBezTo>
                      <a:pt x="121" y="158"/>
                      <a:pt x="121" y="158"/>
                      <a:pt x="121" y="158"/>
                    </a:cubicBezTo>
                    <a:cubicBezTo>
                      <a:pt x="121" y="158"/>
                      <a:pt x="121" y="158"/>
                      <a:pt x="121" y="158"/>
                    </a:cubicBezTo>
                    <a:cubicBezTo>
                      <a:pt x="121" y="158"/>
                      <a:pt x="121" y="158"/>
                      <a:pt x="121" y="158"/>
                    </a:cubicBezTo>
                    <a:cubicBezTo>
                      <a:pt x="121" y="158"/>
                      <a:pt x="121" y="158"/>
                      <a:pt x="121" y="158"/>
                    </a:cubicBezTo>
                    <a:cubicBezTo>
                      <a:pt x="121" y="158"/>
                      <a:pt x="121" y="158"/>
                      <a:pt x="121" y="158"/>
                    </a:cubicBezTo>
                    <a:cubicBezTo>
                      <a:pt x="121" y="158"/>
                      <a:pt x="121" y="158"/>
                      <a:pt x="121" y="158"/>
                    </a:cubicBezTo>
                    <a:cubicBezTo>
                      <a:pt x="121" y="158"/>
                      <a:pt x="121" y="158"/>
                      <a:pt x="121" y="158"/>
                    </a:cubicBezTo>
                    <a:cubicBezTo>
                      <a:pt x="122" y="157"/>
                      <a:pt x="122" y="157"/>
                      <a:pt x="122" y="157"/>
                    </a:cubicBezTo>
                    <a:cubicBezTo>
                      <a:pt x="121" y="157"/>
                      <a:pt x="121" y="157"/>
                      <a:pt x="121" y="157"/>
                    </a:cubicBezTo>
                    <a:cubicBezTo>
                      <a:pt x="121" y="157"/>
                      <a:pt x="121" y="157"/>
                      <a:pt x="121" y="157"/>
                    </a:cubicBezTo>
                    <a:cubicBezTo>
                      <a:pt x="121" y="157"/>
                      <a:pt x="121" y="157"/>
                      <a:pt x="121" y="157"/>
                    </a:cubicBezTo>
                    <a:cubicBezTo>
                      <a:pt x="121" y="157"/>
                      <a:pt x="121" y="157"/>
                      <a:pt x="121" y="157"/>
                    </a:cubicBezTo>
                    <a:cubicBezTo>
                      <a:pt x="121" y="157"/>
                      <a:pt x="121" y="157"/>
                      <a:pt x="121" y="157"/>
                    </a:cubicBezTo>
                    <a:cubicBezTo>
                      <a:pt x="121" y="157"/>
                      <a:pt x="121" y="157"/>
                      <a:pt x="121" y="157"/>
                    </a:cubicBezTo>
                    <a:cubicBezTo>
                      <a:pt x="121" y="157"/>
                      <a:pt x="121" y="157"/>
                      <a:pt x="121" y="157"/>
                    </a:cubicBezTo>
                    <a:cubicBezTo>
                      <a:pt x="121" y="157"/>
                      <a:pt x="121" y="157"/>
                      <a:pt x="121" y="157"/>
                    </a:cubicBezTo>
                    <a:cubicBezTo>
                      <a:pt x="121" y="157"/>
                      <a:pt x="121" y="157"/>
                      <a:pt x="121" y="157"/>
                    </a:cubicBezTo>
                    <a:cubicBezTo>
                      <a:pt x="120" y="157"/>
                      <a:pt x="120" y="157"/>
                      <a:pt x="120" y="157"/>
                    </a:cubicBezTo>
                    <a:cubicBezTo>
                      <a:pt x="120" y="158"/>
                      <a:pt x="120" y="158"/>
                      <a:pt x="120" y="158"/>
                    </a:cubicBezTo>
                    <a:cubicBezTo>
                      <a:pt x="120" y="158"/>
                      <a:pt x="120" y="158"/>
                      <a:pt x="120" y="158"/>
                    </a:cubicBezTo>
                    <a:cubicBezTo>
                      <a:pt x="120" y="158"/>
                      <a:pt x="120" y="158"/>
                      <a:pt x="120" y="158"/>
                    </a:cubicBezTo>
                    <a:cubicBezTo>
                      <a:pt x="120" y="158"/>
                      <a:pt x="120" y="158"/>
                      <a:pt x="120" y="158"/>
                    </a:cubicBezTo>
                    <a:cubicBezTo>
                      <a:pt x="120" y="158"/>
                      <a:pt x="120" y="158"/>
                      <a:pt x="120" y="158"/>
                    </a:cubicBezTo>
                    <a:cubicBezTo>
                      <a:pt x="119" y="158"/>
                      <a:pt x="119" y="158"/>
                      <a:pt x="119" y="158"/>
                    </a:cubicBezTo>
                    <a:cubicBezTo>
                      <a:pt x="119" y="158"/>
                      <a:pt x="119" y="158"/>
                      <a:pt x="119" y="158"/>
                    </a:cubicBezTo>
                    <a:cubicBezTo>
                      <a:pt x="119" y="158"/>
                      <a:pt x="119" y="158"/>
                      <a:pt x="119" y="158"/>
                    </a:cubicBezTo>
                    <a:cubicBezTo>
                      <a:pt x="119" y="158"/>
                      <a:pt x="119" y="158"/>
                      <a:pt x="119" y="158"/>
                    </a:cubicBezTo>
                    <a:cubicBezTo>
                      <a:pt x="119" y="158"/>
                      <a:pt x="119" y="158"/>
                      <a:pt x="119" y="158"/>
                    </a:cubicBezTo>
                    <a:cubicBezTo>
                      <a:pt x="118" y="158"/>
                      <a:pt x="118" y="158"/>
                      <a:pt x="118" y="158"/>
                    </a:cubicBezTo>
                    <a:cubicBezTo>
                      <a:pt x="118" y="158"/>
                      <a:pt x="118" y="158"/>
                      <a:pt x="118" y="158"/>
                    </a:cubicBezTo>
                    <a:cubicBezTo>
                      <a:pt x="118" y="158"/>
                      <a:pt x="118" y="158"/>
                      <a:pt x="118" y="158"/>
                    </a:cubicBezTo>
                    <a:cubicBezTo>
                      <a:pt x="118" y="158"/>
                      <a:pt x="118" y="158"/>
                      <a:pt x="118" y="158"/>
                    </a:cubicBezTo>
                    <a:cubicBezTo>
                      <a:pt x="118" y="158"/>
                      <a:pt x="118" y="158"/>
                      <a:pt x="118" y="158"/>
                    </a:cubicBezTo>
                    <a:cubicBezTo>
                      <a:pt x="118" y="158"/>
                      <a:pt x="118" y="158"/>
                      <a:pt x="118" y="158"/>
                    </a:cubicBezTo>
                    <a:cubicBezTo>
                      <a:pt x="118" y="157"/>
                      <a:pt x="118" y="157"/>
                      <a:pt x="118" y="157"/>
                    </a:cubicBezTo>
                    <a:cubicBezTo>
                      <a:pt x="118" y="157"/>
                      <a:pt x="118" y="157"/>
                      <a:pt x="118" y="157"/>
                    </a:cubicBezTo>
                    <a:cubicBezTo>
                      <a:pt x="118" y="157"/>
                      <a:pt x="118" y="157"/>
                      <a:pt x="118" y="157"/>
                    </a:cubicBezTo>
                    <a:cubicBezTo>
                      <a:pt x="118" y="157"/>
                      <a:pt x="118" y="157"/>
                      <a:pt x="118" y="157"/>
                    </a:cubicBezTo>
                    <a:cubicBezTo>
                      <a:pt x="118" y="157"/>
                      <a:pt x="118" y="157"/>
                      <a:pt x="118" y="157"/>
                    </a:cubicBezTo>
                    <a:cubicBezTo>
                      <a:pt x="118" y="157"/>
                      <a:pt x="118" y="157"/>
                      <a:pt x="118" y="157"/>
                    </a:cubicBezTo>
                    <a:cubicBezTo>
                      <a:pt x="119" y="157"/>
                      <a:pt x="119" y="157"/>
                      <a:pt x="119" y="157"/>
                    </a:cubicBezTo>
                    <a:cubicBezTo>
                      <a:pt x="119" y="157"/>
                      <a:pt x="119" y="157"/>
                      <a:pt x="119" y="157"/>
                    </a:cubicBezTo>
                    <a:cubicBezTo>
                      <a:pt x="119" y="156"/>
                      <a:pt x="119" y="156"/>
                      <a:pt x="119" y="156"/>
                    </a:cubicBezTo>
                    <a:cubicBezTo>
                      <a:pt x="119" y="157"/>
                      <a:pt x="119" y="157"/>
                      <a:pt x="119" y="157"/>
                    </a:cubicBezTo>
                    <a:cubicBezTo>
                      <a:pt x="119" y="156"/>
                      <a:pt x="119" y="156"/>
                      <a:pt x="119" y="156"/>
                    </a:cubicBezTo>
                    <a:cubicBezTo>
                      <a:pt x="119" y="156"/>
                      <a:pt x="119" y="156"/>
                      <a:pt x="119" y="156"/>
                    </a:cubicBezTo>
                    <a:cubicBezTo>
                      <a:pt x="119" y="156"/>
                      <a:pt x="119" y="156"/>
                      <a:pt x="119" y="156"/>
                    </a:cubicBezTo>
                    <a:cubicBezTo>
                      <a:pt x="119" y="156"/>
                      <a:pt x="119" y="156"/>
                      <a:pt x="119" y="156"/>
                    </a:cubicBezTo>
                    <a:cubicBezTo>
                      <a:pt x="118" y="156"/>
                      <a:pt x="118" y="156"/>
                      <a:pt x="118" y="156"/>
                    </a:cubicBezTo>
                    <a:cubicBezTo>
                      <a:pt x="118" y="156"/>
                      <a:pt x="118" y="156"/>
                      <a:pt x="118" y="156"/>
                    </a:cubicBezTo>
                    <a:cubicBezTo>
                      <a:pt x="118" y="156"/>
                      <a:pt x="118" y="156"/>
                      <a:pt x="118" y="156"/>
                    </a:cubicBezTo>
                    <a:cubicBezTo>
                      <a:pt x="118" y="156"/>
                      <a:pt x="118" y="156"/>
                      <a:pt x="118" y="156"/>
                    </a:cubicBezTo>
                    <a:cubicBezTo>
                      <a:pt x="118" y="156"/>
                      <a:pt x="118" y="156"/>
                      <a:pt x="118" y="156"/>
                    </a:cubicBezTo>
                    <a:cubicBezTo>
                      <a:pt x="118" y="156"/>
                      <a:pt x="118" y="156"/>
                      <a:pt x="118" y="156"/>
                    </a:cubicBezTo>
                    <a:cubicBezTo>
                      <a:pt x="117" y="156"/>
                      <a:pt x="117" y="156"/>
                      <a:pt x="117" y="156"/>
                    </a:cubicBezTo>
                    <a:cubicBezTo>
                      <a:pt x="117" y="156"/>
                      <a:pt x="117" y="156"/>
                      <a:pt x="117" y="156"/>
                    </a:cubicBezTo>
                    <a:cubicBezTo>
                      <a:pt x="117" y="156"/>
                      <a:pt x="117" y="156"/>
                      <a:pt x="117" y="156"/>
                    </a:cubicBezTo>
                    <a:cubicBezTo>
                      <a:pt x="117" y="156"/>
                      <a:pt x="117" y="156"/>
                      <a:pt x="117" y="156"/>
                    </a:cubicBezTo>
                    <a:cubicBezTo>
                      <a:pt x="117" y="156"/>
                      <a:pt x="117" y="156"/>
                      <a:pt x="117" y="156"/>
                    </a:cubicBezTo>
                    <a:cubicBezTo>
                      <a:pt x="117" y="156"/>
                      <a:pt x="117" y="156"/>
                      <a:pt x="117" y="156"/>
                    </a:cubicBezTo>
                    <a:cubicBezTo>
                      <a:pt x="117" y="155"/>
                      <a:pt x="117" y="155"/>
                      <a:pt x="117" y="155"/>
                    </a:cubicBezTo>
                    <a:cubicBezTo>
                      <a:pt x="117" y="155"/>
                      <a:pt x="117" y="155"/>
                      <a:pt x="117" y="155"/>
                    </a:cubicBezTo>
                    <a:cubicBezTo>
                      <a:pt x="117" y="155"/>
                      <a:pt x="117" y="155"/>
                      <a:pt x="117" y="155"/>
                    </a:cubicBezTo>
                    <a:cubicBezTo>
                      <a:pt x="117" y="155"/>
                      <a:pt x="117" y="155"/>
                      <a:pt x="117" y="155"/>
                    </a:cubicBezTo>
                    <a:cubicBezTo>
                      <a:pt x="117" y="155"/>
                      <a:pt x="117" y="155"/>
                      <a:pt x="117" y="155"/>
                    </a:cubicBezTo>
                    <a:cubicBezTo>
                      <a:pt x="117" y="155"/>
                      <a:pt x="117" y="155"/>
                      <a:pt x="117" y="155"/>
                    </a:cubicBezTo>
                    <a:cubicBezTo>
                      <a:pt x="117" y="155"/>
                      <a:pt x="117" y="155"/>
                      <a:pt x="117" y="155"/>
                    </a:cubicBezTo>
                    <a:cubicBezTo>
                      <a:pt x="117" y="155"/>
                      <a:pt x="117" y="155"/>
                      <a:pt x="117" y="155"/>
                    </a:cubicBezTo>
                    <a:cubicBezTo>
                      <a:pt x="117" y="155"/>
                      <a:pt x="117" y="155"/>
                      <a:pt x="117" y="155"/>
                    </a:cubicBezTo>
                    <a:cubicBezTo>
                      <a:pt x="117" y="155"/>
                      <a:pt x="117" y="155"/>
                      <a:pt x="117" y="155"/>
                    </a:cubicBezTo>
                    <a:cubicBezTo>
                      <a:pt x="117" y="155"/>
                      <a:pt x="117" y="155"/>
                      <a:pt x="117" y="155"/>
                    </a:cubicBezTo>
                    <a:cubicBezTo>
                      <a:pt x="117" y="155"/>
                      <a:pt x="117" y="155"/>
                      <a:pt x="117" y="155"/>
                    </a:cubicBezTo>
                    <a:cubicBezTo>
                      <a:pt x="117" y="155"/>
                      <a:pt x="117" y="155"/>
                      <a:pt x="117" y="155"/>
                    </a:cubicBezTo>
                    <a:cubicBezTo>
                      <a:pt x="116" y="156"/>
                      <a:pt x="116" y="156"/>
                      <a:pt x="116" y="156"/>
                    </a:cubicBezTo>
                    <a:cubicBezTo>
                      <a:pt x="117" y="156"/>
                      <a:pt x="117" y="156"/>
                      <a:pt x="117" y="156"/>
                    </a:cubicBezTo>
                    <a:cubicBezTo>
                      <a:pt x="116" y="156"/>
                      <a:pt x="116" y="156"/>
                      <a:pt x="116" y="156"/>
                    </a:cubicBezTo>
                    <a:cubicBezTo>
                      <a:pt x="116" y="156"/>
                      <a:pt x="116" y="156"/>
                      <a:pt x="116" y="156"/>
                    </a:cubicBezTo>
                    <a:cubicBezTo>
                      <a:pt x="117" y="156"/>
                      <a:pt x="117" y="156"/>
                      <a:pt x="117" y="156"/>
                    </a:cubicBezTo>
                    <a:cubicBezTo>
                      <a:pt x="117" y="156"/>
                      <a:pt x="117" y="156"/>
                      <a:pt x="117" y="156"/>
                    </a:cubicBezTo>
                    <a:cubicBezTo>
                      <a:pt x="116" y="156"/>
                      <a:pt x="116" y="156"/>
                      <a:pt x="116" y="156"/>
                    </a:cubicBezTo>
                    <a:cubicBezTo>
                      <a:pt x="117" y="157"/>
                      <a:pt x="117" y="157"/>
                      <a:pt x="117" y="157"/>
                    </a:cubicBezTo>
                    <a:cubicBezTo>
                      <a:pt x="117" y="157"/>
                      <a:pt x="117" y="157"/>
                      <a:pt x="117" y="157"/>
                    </a:cubicBezTo>
                    <a:cubicBezTo>
                      <a:pt x="117" y="157"/>
                      <a:pt x="117" y="157"/>
                      <a:pt x="117" y="157"/>
                    </a:cubicBezTo>
                    <a:cubicBezTo>
                      <a:pt x="117" y="157"/>
                      <a:pt x="117" y="157"/>
                      <a:pt x="117" y="157"/>
                    </a:cubicBezTo>
                    <a:cubicBezTo>
                      <a:pt x="117" y="157"/>
                      <a:pt x="117" y="157"/>
                      <a:pt x="117" y="157"/>
                    </a:cubicBezTo>
                    <a:cubicBezTo>
                      <a:pt x="117" y="157"/>
                      <a:pt x="117" y="157"/>
                      <a:pt x="117" y="157"/>
                    </a:cubicBezTo>
                    <a:cubicBezTo>
                      <a:pt x="117" y="158"/>
                      <a:pt x="117" y="158"/>
                      <a:pt x="117" y="158"/>
                    </a:cubicBezTo>
                    <a:cubicBezTo>
                      <a:pt x="117" y="158"/>
                      <a:pt x="117" y="158"/>
                      <a:pt x="117" y="158"/>
                    </a:cubicBezTo>
                    <a:cubicBezTo>
                      <a:pt x="117" y="158"/>
                      <a:pt x="117" y="158"/>
                      <a:pt x="117" y="158"/>
                    </a:cubicBezTo>
                    <a:cubicBezTo>
                      <a:pt x="117" y="158"/>
                      <a:pt x="117" y="158"/>
                      <a:pt x="117" y="158"/>
                    </a:cubicBezTo>
                    <a:cubicBezTo>
                      <a:pt x="117" y="158"/>
                      <a:pt x="117" y="158"/>
                      <a:pt x="117" y="158"/>
                    </a:cubicBezTo>
                    <a:cubicBezTo>
                      <a:pt x="117" y="158"/>
                      <a:pt x="117" y="158"/>
                      <a:pt x="117" y="158"/>
                    </a:cubicBezTo>
                    <a:cubicBezTo>
                      <a:pt x="117" y="158"/>
                      <a:pt x="117" y="158"/>
                      <a:pt x="117" y="158"/>
                    </a:cubicBezTo>
                    <a:cubicBezTo>
                      <a:pt x="117" y="158"/>
                      <a:pt x="117" y="158"/>
                      <a:pt x="117" y="158"/>
                    </a:cubicBezTo>
                    <a:cubicBezTo>
                      <a:pt x="117" y="158"/>
                      <a:pt x="117" y="158"/>
                      <a:pt x="117" y="158"/>
                    </a:cubicBezTo>
                    <a:cubicBezTo>
                      <a:pt x="117" y="159"/>
                      <a:pt x="117" y="159"/>
                      <a:pt x="117" y="159"/>
                    </a:cubicBezTo>
                    <a:cubicBezTo>
                      <a:pt x="117" y="159"/>
                      <a:pt x="117" y="159"/>
                      <a:pt x="117" y="159"/>
                    </a:cubicBezTo>
                    <a:cubicBezTo>
                      <a:pt x="117" y="159"/>
                      <a:pt x="117" y="159"/>
                      <a:pt x="117" y="159"/>
                    </a:cubicBezTo>
                    <a:cubicBezTo>
                      <a:pt x="117" y="159"/>
                      <a:pt x="117" y="159"/>
                      <a:pt x="117" y="159"/>
                    </a:cubicBezTo>
                    <a:cubicBezTo>
                      <a:pt x="117" y="159"/>
                      <a:pt x="117" y="159"/>
                      <a:pt x="117" y="159"/>
                    </a:cubicBezTo>
                    <a:cubicBezTo>
                      <a:pt x="117" y="159"/>
                      <a:pt x="117" y="159"/>
                      <a:pt x="117" y="159"/>
                    </a:cubicBezTo>
                    <a:cubicBezTo>
                      <a:pt x="117" y="159"/>
                      <a:pt x="117" y="159"/>
                      <a:pt x="117" y="159"/>
                    </a:cubicBezTo>
                    <a:cubicBezTo>
                      <a:pt x="117" y="159"/>
                      <a:pt x="117" y="159"/>
                      <a:pt x="117" y="159"/>
                    </a:cubicBezTo>
                    <a:cubicBezTo>
                      <a:pt x="117" y="159"/>
                      <a:pt x="117" y="159"/>
                      <a:pt x="117" y="159"/>
                    </a:cubicBezTo>
                    <a:cubicBezTo>
                      <a:pt x="117" y="160"/>
                      <a:pt x="117" y="160"/>
                      <a:pt x="117" y="160"/>
                    </a:cubicBezTo>
                    <a:cubicBezTo>
                      <a:pt x="117" y="160"/>
                      <a:pt x="117" y="160"/>
                      <a:pt x="117" y="160"/>
                    </a:cubicBezTo>
                    <a:cubicBezTo>
                      <a:pt x="117" y="160"/>
                      <a:pt x="117" y="160"/>
                      <a:pt x="117" y="160"/>
                    </a:cubicBezTo>
                    <a:cubicBezTo>
                      <a:pt x="117" y="160"/>
                      <a:pt x="117" y="160"/>
                      <a:pt x="117" y="160"/>
                    </a:cubicBezTo>
                    <a:cubicBezTo>
                      <a:pt x="117" y="160"/>
                      <a:pt x="117" y="160"/>
                      <a:pt x="117" y="160"/>
                    </a:cubicBezTo>
                    <a:cubicBezTo>
                      <a:pt x="117" y="160"/>
                      <a:pt x="117" y="160"/>
                      <a:pt x="117" y="160"/>
                    </a:cubicBezTo>
                    <a:cubicBezTo>
                      <a:pt x="117" y="160"/>
                      <a:pt x="117" y="160"/>
                      <a:pt x="117" y="160"/>
                    </a:cubicBezTo>
                    <a:cubicBezTo>
                      <a:pt x="117" y="160"/>
                      <a:pt x="117" y="160"/>
                      <a:pt x="117" y="160"/>
                    </a:cubicBezTo>
                    <a:cubicBezTo>
                      <a:pt x="117" y="161"/>
                      <a:pt x="117" y="161"/>
                      <a:pt x="117" y="161"/>
                    </a:cubicBezTo>
                    <a:cubicBezTo>
                      <a:pt x="117" y="161"/>
                      <a:pt x="117" y="161"/>
                      <a:pt x="117" y="161"/>
                    </a:cubicBezTo>
                    <a:cubicBezTo>
                      <a:pt x="117" y="161"/>
                      <a:pt x="117" y="161"/>
                      <a:pt x="117" y="161"/>
                    </a:cubicBezTo>
                    <a:cubicBezTo>
                      <a:pt x="117" y="161"/>
                      <a:pt x="117" y="161"/>
                      <a:pt x="117" y="161"/>
                    </a:cubicBezTo>
                    <a:cubicBezTo>
                      <a:pt x="117" y="161"/>
                      <a:pt x="117" y="161"/>
                      <a:pt x="117" y="161"/>
                    </a:cubicBezTo>
                    <a:cubicBezTo>
                      <a:pt x="117" y="161"/>
                      <a:pt x="117" y="161"/>
                      <a:pt x="117" y="161"/>
                    </a:cubicBezTo>
                    <a:cubicBezTo>
                      <a:pt x="117" y="161"/>
                      <a:pt x="117" y="161"/>
                      <a:pt x="117" y="161"/>
                    </a:cubicBezTo>
                    <a:cubicBezTo>
                      <a:pt x="117" y="161"/>
                      <a:pt x="117" y="161"/>
                      <a:pt x="117" y="161"/>
                    </a:cubicBezTo>
                    <a:cubicBezTo>
                      <a:pt x="117" y="161"/>
                      <a:pt x="117" y="161"/>
                      <a:pt x="117" y="161"/>
                    </a:cubicBezTo>
                    <a:cubicBezTo>
                      <a:pt x="117" y="161"/>
                      <a:pt x="117" y="161"/>
                      <a:pt x="117" y="161"/>
                    </a:cubicBezTo>
                    <a:cubicBezTo>
                      <a:pt x="118" y="161"/>
                      <a:pt x="118" y="161"/>
                      <a:pt x="118" y="161"/>
                    </a:cubicBezTo>
                    <a:cubicBezTo>
                      <a:pt x="118" y="161"/>
                      <a:pt x="118" y="161"/>
                      <a:pt x="118" y="161"/>
                    </a:cubicBezTo>
                    <a:cubicBezTo>
                      <a:pt x="118" y="161"/>
                      <a:pt x="118" y="161"/>
                      <a:pt x="118" y="161"/>
                    </a:cubicBezTo>
                    <a:cubicBezTo>
                      <a:pt x="117" y="161"/>
                      <a:pt x="117" y="161"/>
                      <a:pt x="117" y="161"/>
                    </a:cubicBezTo>
                    <a:cubicBezTo>
                      <a:pt x="117" y="161"/>
                      <a:pt x="117" y="161"/>
                      <a:pt x="117" y="161"/>
                    </a:cubicBezTo>
                    <a:cubicBezTo>
                      <a:pt x="118" y="161"/>
                      <a:pt x="118" y="161"/>
                      <a:pt x="118" y="161"/>
                    </a:cubicBezTo>
                    <a:cubicBezTo>
                      <a:pt x="118" y="161"/>
                      <a:pt x="118" y="161"/>
                      <a:pt x="118" y="161"/>
                    </a:cubicBezTo>
                    <a:cubicBezTo>
                      <a:pt x="118" y="161"/>
                      <a:pt x="118" y="161"/>
                      <a:pt x="118" y="161"/>
                    </a:cubicBezTo>
                    <a:cubicBezTo>
                      <a:pt x="118" y="161"/>
                      <a:pt x="118" y="161"/>
                      <a:pt x="118" y="161"/>
                    </a:cubicBezTo>
                    <a:cubicBezTo>
                      <a:pt x="118" y="161"/>
                      <a:pt x="118" y="161"/>
                      <a:pt x="118" y="161"/>
                    </a:cubicBezTo>
                    <a:cubicBezTo>
                      <a:pt x="118" y="161"/>
                      <a:pt x="118" y="161"/>
                      <a:pt x="118" y="161"/>
                    </a:cubicBezTo>
                    <a:cubicBezTo>
                      <a:pt x="118" y="161"/>
                      <a:pt x="118" y="161"/>
                      <a:pt x="118" y="161"/>
                    </a:cubicBezTo>
                    <a:cubicBezTo>
                      <a:pt x="118" y="162"/>
                      <a:pt x="118" y="162"/>
                      <a:pt x="118" y="162"/>
                    </a:cubicBezTo>
                    <a:cubicBezTo>
                      <a:pt x="118" y="161"/>
                      <a:pt x="118" y="161"/>
                      <a:pt x="118" y="161"/>
                    </a:cubicBezTo>
                    <a:cubicBezTo>
                      <a:pt x="118" y="161"/>
                      <a:pt x="118" y="161"/>
                      <a:pt x="118" y="161"/>
                    </a:cubicBezTo>
                    <a:cubicBezTo>
                      <a:pt x="118" y="161"/>
                      <a:pt x="118" y="161"/>
                      <a:pt x="118" y="161"/>
                    </a:cubicBezTo>
                    <a:cubicBezTo>
                      <a:pt x="118" y="161"/>
                      <a:pt x="118" y="161"/>
                      <a:pt x="118" y="161"/>
                    </a:cubicBezTo>
                    <a:cubicBezTo>
                      <a:pt x="119" y="161"/>
                      <a:pt x="119" y="161"/>
                      <a:pt x="119" y="161"/>
                    </a:cubicBezTo>
                    <a:cubicBezTo>
                      <a:pt x="119" y="162"/>
                      <a:pt x="119" y="162"/>
                      <a:pt x="119" y="162"/>
                    </a:cubicBezTo>
                    <a:cubicBezTo>
                      <a:pt x="119" y="162"/>
                      <a:pt x="119" y="162"/>
                      <a:pt x="119" y="162"/>
                    </a:cubicBezTo>
                    <a:cubicBezTo>
                      <a:pt x="119" y="162"/>
                      <a:pt x="119" y="162"/>
                      <a:pt x="119" y="162"/>
                    </a:cubicBezTo>
                    <a:cubicBezTo>
                      <a:pt x="119" y="162"/>
                      <a:pt x="119" y="162"/>
                      <a:pt x="119" y="162"/>
                    </a:cubicBezTo>
                    <a:cubicBezTo>
                      <a:pt x="119" y="162"/>
                      <a:pt x="119" y="162"/>
                      <a:pt x="119" y="162"/>
                    </a:cubicBezTo>
                    <a:cubicBezTo>
                      <a:pt x="119" y="162"/>
                      <a:pt x="119" y="162"/>
                      <a:pt x="119" y="162"/>
                    </a:cubicBezTo>
                    <a:cubicBezTo>
                      <a:pt x="120" y="162"/>
                      <a:pt x="120" y="162"/>
                      <a:pt x="120" y="162"/>
                    </a:cubicBezTo>
                    <a:cubicBezTo>
                      <a:pt x="120" y="162"/>
                      <a:pt x="120" y="162"/>
                      <a:pt x="120" y="162"/>
                    </a:cubicBezTo>
                    <a:cubicBezTo>
                      <a:pt x="120" y="162"/>
                      <a:pt x="120" y="162"/>
                      <a:pt x="120" y="162"/>
                    </a:cubicBezTo>
                    <a:close/>
                    <a:moveTo>
                      <a:pt x="102" y="178"/>
                    </a:moveTo>
                    <a:cubicBezTo>
                      <a:pt x="102" y="178"/>
                      <a:pt x="102" y="178"/>
                      <a:pt x="102" y="178"/>
                    </a:cubicBezTo>
                    <a:cubicBezTo>
                      <a:pt x="102" y="178"/>
                      <a:pt x="102" y="178"/>
                      <a:pt x="102" y="178"/>
                    </a:cubicBezTo>
                    <a:cubicBezTo>
                      <a:pt x="102" y="178"/>
                      <a:pt x="102" y="178"/>
                      <a:pt x="102" y="178"/>
                    </a:cubicBezTo>
                    <a:cubicBezTo>
                      <a:pt x="102" y="178"/>
                      <a:pt x="102" y="178"/>
                      <a:pt x="102" y="178"/>
                    </a:cubicBezTo>
                    <a:cubicBezTo>
                      <a:pt x="102" y="178"/>
                      <a:pt x="102" y="178"/>
                      <a:pt x="102" y="178"/>
                    </a:cubicBezTo>
                    <a:close/>
                    <a:moveTo>
                      <a:pt x="136" y="199"/>
                    </a:moveTo>
                    <a:cubicBezTo>
                      <a:pt x="136" y="199"/>
                      <a:pt x="136" y="199"/>
                      <a:pt x="136" y="199"/>
                    </a:cubicBezTo>
                    <a:cubicBezTo>
                      <a:pt x="136" y="199"/>
                      <a:pt x="136" y="199"/>
                      <a:pt x="136" y="199"/>
                    </a:cubicBezTo>
                    <a:cubicBezTo>
                      <a:pt x="136" y="199"/>
                      <a:pt x="136" y="199"/>
                      <a:pt x="136" y="199"/>
                    </a:cubicBezTo>
                    <a:cubicBezTo>
                      <a:pt x="136" y="199"/>
                      <a:pt x="136" y="199"/>
                      <a:pt x="136" y="199"/>
                    </a:cubicBezTo>
                    <a:cubicBezTo>
                      <a:pt x="136" y="199"/>
                      <a:pt x="136" y="199"/>
                      <a:pt x="136" y="199"/>
                    </a:cubicBezTo>
                    <a:cubicBezTo>
                      <a:pt x="136" y="199"/>
                      <a:pt x="136" y="199"/>
                      <a:pt x="136" y="199"/>
                    </a:cubicBezTo>
                    <a:close/>
                    <a:moveTo>
                      <a:pt x="128" y="188"/>
                    </a:moveTo>
                    <a:cubicBezTo>
                      <a:pt x="128" y="188"/>
                      <a:pt x="128" y="188"/>
                      <a:pt x="128" y="188"/>
                    </a:cubicBezTo>
                    <a:cubicBezTo>
                      <a:pt x="128" y="188"/>
                      <a:pt x="128" y="188"/>
                      <a:pt x="128" y="188"/>
                    </a:cubicBezTo>
                    <a:cubicBezTo>
                      <a:pt x="128" y="188"/>
                      <a:pt x="128" y="188"/>
                      <a:pt x="128" y="188"/>
                    </a:cubicBezTo>
                    <a:cubicBezTo>
                      <a:pt x="128" y="188"/>
                      <a:pt x="128" y="188"/>
                      <a:pt x="128" y="188"/>
                    </a:cubicBezTo>
                    <a:cubicBezTo>
                      <a:pt x="128" y="188"/>
                      <a:pt x="128" y="188"/>
                      <a:pt x="128" y="188"/>
                    </a:cubicBezTo>
                    <a:cubicBezTo>
                      <a:pt x="128" y="189"/>
                      <a:pt x="128" y="189"/>
                      <a:pt x="128" y="189"/>
                    </a:cubicBezTo>
                    <a:cubicBezTo>
                      <a:pt x="128" y="189"/>
                      <a:pt x="128" y="189"/>
                      <a:pt x="128" y="189"/>
                    </a:cubicBezTo>
                    <a:cubicBezTo>
                      <a:pt x="128" y="189"/>
                      <a:pt x="128" y="189"/>
                      <a:pt x="128" y="189"/>
                    </a:cubicBezTo>
                    <a:cubicBezTo>
                      <a:pt x="128" y="189"/>
                      <a:pt x="128" y="189"/>
                      <a:pt x="128" y="189"/>
                    </a:cubicBezTo>
                    <a:cubicBezTo>
                      <a:pt x="128" y="189"/>
                      <a:pt x="128" y="189"/>
                      <a:pt x="128" y="189"/>
                    </a:cubicBezTo>
                    <a:cubicBezTo>
                      <a:pt x="128" y="188"/>
                      <a:pt x="128" y="188"/>
                      <a:pt x="128" y="188"/>
                    </a:cubicBezTo>
                    <a:close/>
                    <a:moveTo>
                      <a:pt x="128" y="188"/>
                    </a:moveTo>
                    <a:cubicBezTo>
                      <a:pt x="128" y="188"/>
                      <a:pt x="128" y="188"/>
                      <a:pt x="128" y="188"/>
                    </a:cubicBezTo>
                    <a:cubicBezTo>
                      <a:pt x="128" y="188"/>
                      <a:pt x="128" y="188"/>
                      <a:pt x="128" y="188"/>
                    </a:cubicBezTo>
                    <a:cubicBezTo>
                      <a:pt x="128" y="188"/>
                      <a:pt x="128" y="188"/>
                      <a:pt x="128" y="188"/>
                    </a:cubicBezTo>
                    <a:cubicBezTo>
                      <a:pt x="128" y="188"/>
                      <a:pt x="128" y="188"/>
                      <a:pt x="128" y="188"/>
                    </a:cubicBezTo>
                    <a:cubicBezTo>
                      <a:pt x="128" y="188"/>
                      <a:pt x="128" y="188"/>
                      <a:pt x="128" y="188"/>
                    </a:cubicBezTo>
                    <a:cubicBezTo>
                      <a:pt x="128" y="188"/>
                      <a:pt x="128" y="188"/>
                      <a:pt x="128" y="188"/>
                    </a:cubicBezTo>
                    <a:close/>
                    <a:moveTo>
                      <a:pt x="118" y="192"/>
                    </a:moveTo>
                    <a:cubicBezTo>
                      <a:pt x="118" y="192"/>
                      <a:pt x="118" y="192"/>
                      <a:pt x="118" y="192"/>
                    </a:cubicBezTo>
                    <a:cubicBezTo>
                      <a:pt x="118" y="192"/>
                      <a:pt x="118" y="192"/>
                      <a:pt x="118" y="192"/>
                    </a:cubicBezTo>
                    <a:cubicBezTo>
                      <a:pt x="118" y="192"/>
                      <a:pt x="118" y="192"/>
                      <a:pt x="118" y="192"/>
                    </a:cubicBezTo>
                    <a:cubicBezTo>
                      <a:pt x="118" y="192"/>
                      <a:pt x="118" y="192"/>
                      <a:pt x="118" y="192"/>
                    </a:cubicBezTo>
                    <a:close/>
                    <a:moveTo>
                      <a:pt x="129" y="182"/>
                    </a:moveTo>
                    <a:cubicBezTo>
                      <a:pt x="129" y="182"/>
                      <a:pt x="129" y="182"/>
                      <a:pt x="129" y="182"/>
                    </a:cubicBezTo>
                    <a:cubicBezTo>
                      <a:pt x="129" y="182"/>
                      <a:pt x="129" y="182"/>
                      <a:pt x="129" y="182"/>
                    </a:cubicBezTo>
                    <a:cubicBezTo>
                      <a:pt x="129" y="182"/>
                      <a:pt x="129" y="182"/>
                      <a:pt x="129" y="182"/>
                    </a:cubicBezTo>
                    <a:cubicBezTo>
                      <a:pt x="129" y="182"/>
                      <a:pt x="129" y="182"/>
                      <a:pt x="129" y="182"/>
                    </a:cubicBezTo>
                    <a:close/>
                    <a:moveTo>
                      <a:pt x="131" y="176"/>
                    </a:moveTo>
                    <a:cubicBezTo>
                      <a:pt x="131" y="176"/>
                      <a:pt x="131" y="176"/>
                      <a:pt x="131" y="176"/>
                    </a:cubicBezTo>
                    <a:cubicBezTo>
                      <a:pt x="131" y="176"/>
                      <a:pt x="131" y="176"/>
                      <a:pt x="131" y="176"/>
                    </a:cubicBezTo>
                    <a:cubicBezTo>
                      <a:pt x="131" y="176"/>
                      <a:pt x="131" y="176"/>
                      <a:pt x="131" y="176"/>
                    </a:cubicBezTo>
                    <a:cubicBezTo>
                      <a:pt x="131" y="176"/>
                      <a:pt x="131" y="176"/>
                      <a:pt x="131" y="176"/>
                    </a:cubicBezTo>
                    <a:cubicBezTo>
                      <a:pt x="131" y="176"/>
                      <a:pt x="131" y="176"/>
                      <a:pt x="131" y="176"/>
                    </a:cubicBezTo>
                    <a:cubicBezTo>
                      <a:pt x="131" y="176"/>
                      <a:pt x="131" y="176"/>
                      <a:pt x="131" y="176"/>
                    </a:cubicBezTo>
                    <a:cubicBezTo>
                      <a:pt x="131" y="176"/>
                      <a:pt x="131" y="176"/>
                      <a:pt x="131" y="176"/>
                    </a:cubicBezTo>
                    <a:cubicBezTo>
                      <a:pt x="131" y="176"/>
                      <a:pt x="131" y="176"/>
                      <a:pt x="131" y="176"/>
                    </a:cubicBezTo>
                    <a:cubicBezTo>
                      <a:pt x="131" y="176"/>
                      <a:pt x="131" y="176"/>
                      <a:pt x="131" y="176"/>
                    </a:cubicBezTo>
                    <a:close/>
                    <a:moveTo>
                      <a:pt x="118" y="183"/>
                    </a:moveTo>
                    <a:cubicBezTo>
                      <a:pt x="118" y="183"/>
                      <a:pt x="118" y="183"/>
                      <a:pt x="118" y="183"/>
                    </a:cubicBezTo>
                    <a:cubicBezTo>
                      <a:pt x="118" y="183"/>
                      <a:pt x="118" y="183"/>
                      <a:pt x="118" y="183"/>
                    </a:cubicBezTo>
                    <a:cubicBezTo>
                      <a:pt x="118" y="183"/>
                      <a:pt x="118" y="183"/>
                      <a:pt x="118" y="183"/>
                    </a:cubicBezTo>
                    <a:cubicBezTo>
                      <a:pt x="119" y="183"/>
                      <a:pt x="119" y="183"/>
                      <a:pt x="119" y="183"/>
                    </a:cubicBezTo>
                    <a:cubicBezTo>
                      <a:pt x="119" y="183"/>
                      <a:pt x="119" y="183"/>
                      <a:pt x="119" y="183"/>
                    </a:cubicBezTo>
                    <a:cubicBezTo>
                      <a:pt x="119" y="184"/>
                      <a:pt x="119" y="184"/>
                      <a:pt x="119" y="184"/>
                    </a:cubicBezTo>
                    <a:cubicBezTo>
                      <a:pt x="119" y="184"/>
                      <a:pt x="119" y="184"/>
                      <a:pt x="119" y="184"/>
                    </a:cubicBezTo>
                    <a:cubicBezTo>
                      <a:pt x="119" y="184"/>
                      <a:pt x="119" y="184"/>
                      <a:pt x="119" y="184"/>
                    </a:cubicBezTo>
                    <a:cubicBezTo>
                      <a:pt x="119" y="184"/>
                      <a:pt x="119" y="184"/>
                      <a:pt x="119" y="184"/>
                    </a:cubicBezTo>
                    <a:cubicBezTo>
                      <a:pt x="119" y="184"/>
                      <a:pt x="119" y="184"/>
                      <a:pt x="119" y="184"/>
                    </a:cubicBezTo>
                    <a:cubicBezTo>
                      <a:pt x="119" y="184"/>
                      <a:pt x="119" y="184"/>
                      <a:pt x="119" y="184"/>
                    </a:cubicBezTo>
                    <a:cubicBezTo>
                      <a:pt x="119" y="184"/>
                      <a:pt x="119" y="184"/>
                      <a:pt x="119" y="184"/>
                    </a:cubicBezTo>
                    <a:cubicBezTo>
                      <a:pt x="119" y="184"/>
                      <a:pt x="119" y="184"/>
                      <a:pt x="119" y="184"/>
                    </a:cubicBezTo>
                    <a:cubicBezTo>
                      <a:pt x="118" y="183"/>
                      <a:pt x="118" y="183"/>
                      <a:pt x="118" y="183"/>
                    </a:cubicBezTo>
                    <a:cubicBezTo>
                      <a:pt x="118" y="183"/>
                      <a:pt x="118" y="183"/>
                      <a:pt x="118" y="183"/>
                    </a:cubicBezTo>
                    <a:cubicBezTo>
                      <a:pt x="118" y="183"/>
                      <a:pt x="118" y="183"/>
                      <a:pt x="118" y="183"/>
                    </a:cubicBezTo>
                    <a:cubicBezTo>
                      <a:pt x="118" y="183"/>
                      <a:pt x="118" y="183"/>
                      <a:pt x="118" y="183"/>
                    </a:cubicBezTo>
                    <a:cubicBezTo>
                      <a:pt x="118" y="183"/>
                      <a:pt x="118" y="183"/>
                      <a:pt x="118" y="183"/>
                    </a:cubicBezTo>
                    <a:close/>
                    <a:moveTo>
                      <a:pt x="117" y="184"/>
                    </a:moveTo>
                    <a:cubicBezTo>
                      <a:pt x="116" y="184"/>
                      <a:pt x="116" y="184"/>
                      <a:pt x="116" y="184"/>
                    </a:cubicBezTo>
                    <a:cubicBezTo>
                      <a:pt x="116" y="184"/>
                      <a:pt x="116" y="184"/>
                      <a:pt x="116" y="184"/>
                    </a:cubicBezTo>
                    <a:cubicBezTo>
                      <a:pt x="116" y="184"/>
                      <a:pt x="116" y="184"/>
                      <a:pt x="116" y="184"/>
                    </a:cubicBezTo>
                    <a:cubicBezTo>
                      <a:pt x="116" y="185"/>
                      <a:pt x="116" y="185"/>
                      <a:pt x="116" y="185"/>
                    </a:cubicBezTo>
                    <a:cubicBezTo>
                      <a:pt x="116" y="185"/>
                      <a:pt x="116" y="185"/>
                      <a:pt x="116" y="185"/>
                    </a:cubicBezTo>
                    <a:cubicBezTo>
                      <a:pt x="116" y="185"/>
                      <a:pt x="116" y="185"/>
                      <a:pt x="116" y="185"/>
                    </a:cubicBezTo>
                    <a:cubicBezTo>
                      <a:pt x="116" y="185"/>
                      <a:pt x="116" y="185"/>
                      <a:pt x="116" y="185"/>
                    </a:cubicBezTo>
                    <a:cubicBezTo>
                      <a:pt x="116" y="185"/>
                      <a:pt x="116" y="185"/>
                      <a:pt x="116" y="185"/>
                    </a:cubicBezTo>
                    <a:cubicBezTo>
                      <a:pt x="116" y="185"/>
                      <a:pt x="116" y="185"/>
                      <a:pt x="116" y="185"/>
                    </a:cubicBezTo>
                    <a:cubicBezTo>
                      <a:pt x="116" y="185"/>
                      <a:pt x="116" y="185"/>
                      <a:pt x="116" y="185"/>
                    </a:cubicBezTo>
                    <a:cubicBezTo>
                      <a:pt x="117" y="186"/>
                      <a:pt x="117" y="186"/>
                      <a:pt x="117" y="186"/>
                    </a:cubicBezTo>
                    <a:cubicBezTo>
                      <a:pt x="117" y="186"/>
                      <a:pt x="117" y="186"/>
                      <a:pt x="117" y="186"/>
                    </a:cubicBezTo>
                    <a:cubicBezTo>
                      <a:pt x="116" y="185"/>
                      <a:pt x="116" y="185"/>
                      <a:pt x="116" y="185"/>
                    </a:cubicBezTo>
                    <a:cubicBezTo>
                      <a:pt x="116" y="185"/>
                      <a:pt x="116" y="185"/>
                      <a:pt x="116" y="185"/>
                    </a:cubicBezTo>
                    <a:cubicBezTo>
                      <a:pt x="116" y="185"/>
                      <a:pt x="116" y="185"/>
                      <a:pt x="116" y="185"/>
                    </a:cubicBezTo>
                    <a:cubicBezTo>
                      <a:pt x="116" y="186"/>
                      <a:pt x="116" y="186"/>
                      <a:pt x="116" y="186"/>
                    </a:cubicBezTo>
                    <a:cubicBezTo>
                      <a:pt x="116" y="186"/>
                      <a:pt x="116" y="186"/>
                      <a:pt x="116" y="186"/>
                    </a:cubicBezTo>
                    <a:cubicBezTo>
                      <a:pt x="116" y="186"/>
                      <a:pt x="116" y="186"/>
                      <a:pt x="116" y="186"/>
                    </a:cubicBezTo>
                    <a:cubicBezTo>
                      <a:pt x="116" y="186"/>
                      <a:pt x="116" y="186"/>
                      <a:pt x="116" y="186"/>
                    </a:cubicBezTo>
                    <a:cubicBezTo>
                      <a:pt x="116" y="186"/>
                      <a:pt x="116" y="186"/>
                      <a:pt x="116" y="186"/>
                    </a:cubicBezTo>
                    <a:cubicBezTo>
                      <a:pt x="116" y="186"/>
                      <a:pt x="116" y="186"/>
                      <a:pt x="116" y="186"/>
                    </a:cubicBezTo>
                    <a:cubicBezTo>
                      <a:pt x="116" y="186"/>
                      <a:pt x="116" y="186"/>
                      <a:pt x="116" y="186"/>
                    </a:cubicBezTo>
                    <a:cubicBezTo>
                      <a:pt x="116" y="186"/>
                      <a:pt x="116" y="186"/>
                      <a:pt x="116" y="186"/>
                    </a:cubicBezTo>
                    <a:cubicBezTo>
                      <a:pt x="117" y="186"/>
                      <a:pt x="117" y="186"/>
                      <a:pt x="117" y="186"/>
                    </a:cubicBezTo>
                    <a:cubicBezTo>
                      <a:pt x="117" y="186"/>
                      <a:pt x="117" y="186"/>
                      <a:pt x="117" y="186"/>
                    </a:cubicBezTo>
                    <a:cubicBezTo>
                      <a:pt x="117" y="186"/>
                      <a:pt x="117" y="186"/>
                      <a:pt x="117" y="186"/>
                    </a:cubicBezTo>
                    <a:cubicBezTo>
                      <a:pt x="117" y="186"/>
                      <a:pt x="117" y="186"/>
                      <a:pt x="117" y="186"/>
                    </a:cubicBezTo>
                    <a:cubicBezTo>
                      <a:pt x="117" y="186"/>
                      <a:pt x="117" y="186"/>
                      <a:pt x="117" y="186"/>
                    </a:cubicBezTo>
                    <a:cubicBezTo>
                      <a:pt x="117" y="186"/>
                      <a:pt x="117" y="186"/>
                      <a:pt x="117" y="186"/>
                    </a:cubicBezTo>
                    <a:cubicBezTo>
                      <a:pt x="117" y="187"/>
                      <a:pt x="117" y="187"/>
                      <a:pt x="117" y="187"/>
                    </a:cubicBezTo>
                    <a:cubicBezTo>
                      <a:pt x="117" y="186"/>
                      <a:pt x="117" y="186"/>
                      <a:pt x="117" y="186"/>
                    </a:cubicBezTo>
                    <a:cubicBezTo>
                      <a:pt x="117" y="187"/>
                      <a:pt x="117" y="187"/>
                      <a:pt x="117" y="187"/>
                    </a:cubicBezTo>
                    <a:cubicBezTo>
                      <a:pt x="117" y="187"/>
                      <a:pt x="117" y="187"/>
                      <a:pt x="117" y="187"/>
                    </a:cubicBezTo>
                    <a:cubicBezTo>
                      <a:pt x="117" y="187"/>
                      <a:pt x="117" y="187"/>
                      <a:pt x="117" y="187"/>
                    </a:cubicBezTo>
                    <a:cubicBezTo>
                      <a:pt x="117" y="187"/>
                      <a:pt x="117" y="187"/>
                      <a:pt x="117" y="187"/>
                    </a:cubicBezTo>
                    <a:cubicBezTo>
                      <a:pt x="118" y="187"/>
                      <a:pt x="118" y="187"/>
                      <a:pt x="118" y="187"/>
                    </a:cubicBezTo>
                    <a:cubicBezTo>
                      <a:pt x="118" y="187"/>
                      <a:pt x="118" y="187"/>
                      <a:pt x="118" y="187"/>
                    </a:cubicBezTo>
                    <a:cubicBezTo>
                      <a:pt x="118" y="188"/>
                      <a:pt x="118" y="188"/>
                      <a:pt x="118" y="188"/>
                    </a:cubicBezTo>
                    <a:cubicBezTo>
                      <a:pt x="118" y="187"/>
                      <a:pt x="118" y="187"/>
                      <a:pt x="118" y="187"/>
                    </a:cubicBezTo>
                    <a:cubicBezTo>
                      <a:pt x="118" y="187"/>
                      <a:pt x="118" y="187"/>
                      <a:pt x="118" y="187"/>
                    </a:cubicBezTo>
                    <a:cubicBezTo>
                      <a:pt x="118" y="187"/>
                      <a:pt x="118" y="187"/>
                      <a:pt x="118" y="187"/>
                    </a:cubicBezTo>
                    <a:cubicBezTo>
                      <a:pt x="118" y="187"/>
                      <a:pt x="118" y="187"/>
                      <a:pt x="118" y="187"/>
                    </a:cubicBezTo>
                    <a:cubicBezTo>
                      <a:pt x="118" y="187"/>
                      <a:pt x="118" y="187"/>
                      <a:pt x="118" y="187"/>
                    </a:cubicBezTo>
                    <a:cubicBezTo>
                      <a:pt x="118" y="187"/>
                      <a:pt x="118" y="187"/>
                      <a:pt x="118" y="187"/>
                    </a:cubicBezTo>
                    <a:cubicBezTo>
                      <a:pt x="118" y="187"/>
                      <a:pt x="118" y="187"/>
                      <a:pt x="118" y="187"/>
                    </a:cubicBezTo>
                    <a:cubicBezTo>
                      <a:pt x="117" y="186"/>
                      <a:pt x="117" y="186"/>
                      <a:pt x="117" y="186"/>
                    </a:cubicBezTo>
                    <a:cubicBezTo>
                      <a:pt x="117" y="186"/>
                      <a:pt x="117" y="186"/>
                      <a:pt x="117" y="186"/>
                    </a:cubicBezTo>
                    <a:cubicBezTo>
                      <a:pt x="117" y="186"/>
                      <a:pt x="117" y="186"/>
                      <a:pt x="117" y="186"/>
                    </a:cubicBezTo>
                    <a:cubicBezTo>
                      <a:pt x="117" y="186"/>
                      <a:pt x="117" y="186"/>
                      <a:pt x="117" y="186"/>
                    </a:cubicBezTo>
                    <a:cubicBezTo>
                      <a:pt x="117" y="186"/>
                      <a:pt x="117" y="186"/>
                      <a:pt x="117" y="186"/>
                    </a:cubicBezTo>
                    <a:cubicBezTo>
                      <a:pt x="118" y="186"/>
                      <a:pt x="118" y="186"/>
                      <a:pt x="118" y="186"/>
                    </a:cubicBezTo>
                    <a:cubicBezTo>
                      <a:pt x="118" y="187"/>
                      <a:pt x="118" y="187"/>
                      <a:pt x="118" y="187"/>
                    </a:cubicBezTo>
                    <a:cubicBezTo>
                      <a:pt x="118" y="187"/>
                      <a:pt x="118" y="187"/>
                      <a:pt x="118" y="187"/>
                    </a:cubicBezTo>
                    <a:cubicBezTo>
                      <a:pt x="118" y="186"/>
                      <a:pt x="118" y="186"/>
                      <a:pt x="118" y="186"/>
                    </a:cubicBezTo>
                    <a:cubicBezTo>
                      <a:pt x="118" y="186"/>
                      <a:pt x="118" y="186"/>
                      <a:pt x="118" y="186"/>
                    </a:cubicBezTo>
                    <a:cubicBezTo>
                      <a:pt x="118" y="186"/>
                      <a:pt x="118" y="186"/>
                      <a:pt x="118" y="186"/>
                    </a:cubicBezTo>
                    <a:cubicBezTo>
                      <a:pt x="119" y="186"/>
                      <a:pt x="119" y="186"/>
                      <a:pt x="119" y="186"/>
                    </a:cubicBezTo>
                    <a:cubicBezTo>
                      <a:pt x="119" y="186"/>
                      <a:pt x="119" y="186"/>
                      <a:pt x="119" y="186"/>
                    </a:cubicBezTo>
                    <a:cubicBezTo>
                      <a:pt x="119" y="186"/>
                      <a:pt x="119" y="186"/>
                      <a:pt x="119" y="186"/>
                    </a:cubicBezTo>
                    <a:cubicBezTo>
                      <a:pt x="119" y="186"/>
                      <a:pt x="119" y="186"/>
                      <a:pt x="119" y="186"/>
                    </a:cubicBezTo>
                    <a:cubicBezTo>
                      <a:pt x="119" y="186"/>
                      <a:pt x="119" y="186"/>
                      <a:pt x="119" y="186"/>
                    </a:cubicBezTo>
                    <a:cubicBezTo>
                      <a:pt x="119" y="186"/>
                      <a:pt x="119" y="186"/>
                      <a:pt x="119" y="186"/>
                    </a:cubicBezTo>
                    <a:cubicBezTo>
                      <a:pt x="119" y="186"/>
                      <a:pt x="119" y="186"/>
                      <a:pt x="119" y="186"/>
                    </a:cubicBezTo>
                    <a:cubicBezTo>
                      <a:pt x="119" y="185"/>
                      <a:pt x="119" y="185"/>
                      <a:pt x="119" y="185"/>
                    </a:cubicBezTo>
                    <a:cubicBezTo>
                      <a:pt x="118" y="185"/>
                      <a:pt x="118" y="185"/>
                      <a:pt x="118" y="185"/>
                    </a:cubicBezTo>
                    <a:cubicBezTo>
                      <a:pt x="118" y="185"/>
                      <a:pt x="118" y="185"/>
                      <a:pt x="118" y="185"/>
                    </a:cubicBezTo>
                    <a:cubicBezTo>
                      <a:pt x="118" y="185"/>
                      <a:pt x="118" y="185"/>
                      <a:pt x="118" y="185"/>
                    </a:cubicBezTo>
                    <a:cubicBezTo>
                      <a:pt x="118" y="185"/>
                      <a:pt x="118" y="185"/>
                      <a:pt x="118" y="185"/>
                    </a:cubicBezTo>
                    <a:cubicBezTo>
                      <a:pt x="118" y="185"/>
                      <a:pt x="118" y="185"/>
                      <a:pt x="118" y="185"/>
                    </a:cubicBezTo>
                    <a:cubicBezTo>
                      <a:pt x="118" y="185"/>
                      <a:pt x="118" y="185"/>
                      <a:pt x="118" y="185"/>
                    </a:cubicBezTo>
                    <a:cubicBezTo>
                      <a:pt x="118" y="185"/>
                      <a:pt x="118" y="185"/>
                      <a:pt x="118" y="185"/>
                    </a:cubicBezTo>
                    <a:cubicBezTo>
                      <a:pt x="117" y="185"/>
                      <a:pt x="117" y="185"/>
                      <a:pt x="117" y="185"/>
                    </a:cubicBezTo>
                    <a:cubicBezTo>
                      <a:pt x="118" y="185"/>
                      <a:pt x="118" y="185"/>
                      <a:pt x="118" y="185"/>
                    </a:cubicBezTo>
                    <a:cubicBezTo>
                      <a:pt x="118" y="185"/>
                      <a:pt x="118" y="185"/>
                      <a:pt x="118" y="185"/>
                    </a:cubicBezTo>
                    <a:cubicBezTo>
                      <a:pt x="118" y="185"/>
                      <a:pt x="118" y="185"/>
                      <a:pt x="118" y="185"/>
                    </a:cubicBezTo>
                    <a:cubicBezTo>
                      <a:pt x="118" y="185"/>
                      <a:pt x="118" y="185"/>
                      <a:pt x="118" y="185"/>
                    </a:cubicBezTo>
                    <a:cubicBezTo>
                      <a:pt x="118" y="185"/>
                      <a:pt x="118" y="185"/>
                      <a:pt x="118" y="185"/>
                    </a:cubicBezTo>
                    <a:cubicBezTo>
                      <a:pt x="118" y="185"/>
                      <a:pt x="118" y="185"/>
                      <a:pt x="118" y="185"/>
                    </a:cubicBezTo>
                    <a:cubicBezTo>
                      <a:pt x="118" y="185"/>
                      <a:pt x="118" y="185"/>
                      <a:pt x="118" y="185"/>
                    </a:cubicBezTo>
                    <a:cubicBezTo>
                      <a:pt x="119" y="185"/>
                      <a:pt x="119" y="185"/>
                      <a:pt x="119" y="185"/>
                    </a:cubicBezTo>
                    <a:cubicBezTo>
                      <a:pt x="118" y="185"/>
                      <a:pt x="118" y="185"/>
                      <a:pt x="118" y="185"/>
                    </a:cubicBezTo>
                    <a:cubicBezTo>
                      <a:pt x="118" y="185"/>
                      <a:pt x="118" y="185"/>
                      <a:pt x="118" y="185"/>
                    </a:cubicBezTo>
                    <a:cubicBezTo>
                      <a:pt x="118" y="185"/>
                      <a:pt x="118" y="185"/>
                      <a:pt x="118" y="185"/>
                    </a:cubicBezTo>
                    <a:cubicBezTo>
                      <a:pt x="118" y="185"/>
                      <a:pt x="118" y="185"/>
                      <a:pt x="118" y="185"/>
                    </a:cubicBezTo>
                    <a:cubicBezTo>
                      <a:pt x="118" y="185"/>
                      <a:pt x="118" y="185"/>
                      <a:pt x="118" y="185"/>
                    </a:cubicBezTo>
                    <a:cubicBezTo>
                      <a:pt x="117" y="184"/>
                      <a:pt x="117" y="184"/>
                      <a:pt x="117" y="184"/>
                    </a:cubicBezTo>
                    <a:cubicBezTo>
                      <a:pt x="117" y="184"/>
                      <a:pt x="117" y="184"/>
                      <a:pt x="117" y="184"/>
                    </a:cubicBezTo>
                    <a:cubicBezTo>
                      <a:pt x="117" y="184"/>
                      <a:pt x="117" y="184"/>
                      <a:pt x="117" y="184"/>
                    </a:cubicBezTo>
                    <a:cubicBezTo>
                      <a:pt x="117" y="184"/>
                      <a:pt x="117" y="184"/>
                      <a:pt x="117" y="184"/>
                    </a:cubicBezTo>
                    <a:cubicBezTo>
                      <a:pt x="117" y="184"/>
                      <a:pt x="117" y="184"/>
                      <a:pt x="117" y="184"/>
                    </a:cubicBezTo>
                    <a:cubicBezTo>
                      <a:pt x="117" y="185"/>
                      <a:pt x="117" y="185"/>
                      <a:pt x="117" y="185"/>
                    </a:cubicBezTo>
                    <a:cubicBezTo>
                      <a:pt x="117" y="185"/>
                      <a:pt x="117" y="185"/>
                      <a:pt x="117" y="185"/>
                    </a:cubicBezTo>
                    <a:cubicBezTo>
                      <a:pt x="117" y="185"/>
                      <a:pt x="117" y="185"/>
                      <a:pt x="117" y="185"/>
                    </a:cubicBezTo>
                    <a:cubicBezTo>
                      <a:pt x="117" y="185"/>
                      <a:pt x="117" y="185"/>
                      <a:pt x="117" y="185"/>
                    </a:cubicBezTo>
                    <a:cubicBezTo>
                      <a:pt x="117" y="185"/>
                      <a:pt x="117" y="185"/>
                      <a:pt x="117" y="185"/>
                    </a:cubicBezTo>
                    <a:cubicBezTo>
                      <a:pt x="117" y="185"/>
                      <a:pt x="117" y="185"/>
                      <a:pt x="117" y="185"/>
                    </a:cubicBezTo>
                    <a:cubicBezTo>
                      <a:pt x="117" y="184"/>
                      <a:pt x="117" y="184"/>
                      <a:pt x="117" y="184"/>
                    </a:cubicBezTo>
                    <a:close/>
                    <a:moveTo>
                      <a:pt x="131" y="168"/>
                    </a:moveTo>
                    <a:cubicBezTo>
                      <a:pt x="131" y="168"/>
                      <a:pt x="131" y="168"/>
                      <a:pt x="131" y="168"/>
                    </a:cubicBezTo>
                    <a:cubicBezTo>
                      <a:pt x="131" y="168"/>
                      <a:pt x="131" y="168"/>
                      <a:pt x="131" y="168"/>
                    </a:cubicBezTo>
                    <a:cubicBezTo>
                      <a:pt x="131" y="169"/>
                      <a:pt x="131" y="169"/>
                      <a:pt x="131" y="169"/>
                    </a:cubicBezTo>
                    <a:cubicBezTo>
                      <a:pt x="131" y="169"/>
                      <a:pt x="131" y="169"/>
                      <a:pt x="131" y="169"/>
                    </a:cubicBezTo>
                    <a:cubicBezTo>
                      <a:pt x="131" y="169"/>
                      <a:pt x="131" y="169"/>
                      <a:pt x="131" y="169"/>
                    </a:cubicBezTo>
                    <a:cubicBezTo>
                      <a:pt x="131" y="169"/>
                      <a:pt x="131" y="169"/>
                      <a:pt x="131" y="169"/>
                    </a:cubicBezTo>
                    <a:cubicBezTo>
                      <a:pt x="131" y="169"/>
                      <a:pt x="131" y="169"/>
                      <a:pt x="131" y="169"/>
                    </a:cubicBezTo>
                    <a:cubicBezTo>
                      <a:pt x="131" y="169"/>
                      <a:pt x="131" y="169"/>
                      <a:pt x="131" y="169"/>
                    </a:cubicBezTo>
                    <a:cubicBezTo>
                      <a:pt x="131" y="168"/>
                      <a:pt x="131" y="168"/>
                      <a:pt x="131" y="168"/>
                    </a:cubicBezTo>
                    <a:close/>
                    <a:moveTo>
                      <a:pt x="117" y="179"/>
                    </a:moveTo>
                    <a:cubicBezTo>
                      <a:pt x="117" y="179"/>
                      <a:pt x="117" y="179"/>
                      <a:pt x="117" y="179"/>
                    </a:cubicBezTo>
                    <a:cubicBezTo>
                      <a:pt x="117" y="179"/>
                      <a:pt x="117" y="179"/>
                      <a:pt x="117" y="179"/>
                    </a:cubicBezTo>
                    <a:cubicBezTo>
                      <a:pt x="117" y="179"/>
                      <a:pt x="117" y="179"/>
                      <a:pt x="117" y="179"/>
                    </a:cubicBezTo>
                    <a:cubicBezTo>
                      <a:pt x="117" y="179"/>
                      <a:pt x="117" y="179"/>
                      <a:pt x="117" y="179"/>
                    </a:cubicBezTo>
                    <a:cubicBezTo>
                      <a:pt x="117" y="179"/>
                      <a:pt x="117" y="179"/>
                      <a:pt x="117" y="179"/>
                    </a:cubicBezTo>
                    <a:cubicBezTo>
                      <a:pt x="117" y="179"/>
                      <a:pt x="117" y="179"/>
                      <a:pt x="117" y="179"/>
                    </a:cubicBezTo>
                    <a:cubicBezTo>
                      <a:pt x="117" y="179"/>
                      <a:pt x="117" y="179"/>
                      <a:pt x="117" y="179"/>
                    </a:cubicBezTo>
                    <a:cubicBezTo>
                      <a:pt x="118" y="179"/>
                      <a:pt x="118" y="179"/>
                      <a:pt x="118" y="179"/>
                    </a:cubicBezTo>
                    <a:cubicBezTo>
                      <a:pt x="118" y="180"/>
                      <a:pt x="118" y="180"/>
                      <a:pt x="118" y="180"/>
                    </a:cubicBezTo>
                    <a:cubicBezTo>
                      <a:pt x="118" y="180"/>
                      <a:pt x="118" y="180"/>
                      <a:pt x="118" y="180"/>
                    </a:cubicBezTo>
                    <a:cubicBezTo>
                      <a:pt x="118" y="180"/>
                      <a:pt x="118" y="180"/>
                      <a:pt x="118" y="180"/>
                    </a:cubicBezTo>
                    <a:cubicBezTo>
                      <a:pt x="118" y="180"/>
                      <a:pt x="118" y="180"/>
                      <a:pt x="118" y="180"/>
                    </a:cubicBezTo>
                    <a:cubicBezTo>
                      <a:pt x="118" y="180"/>
                      <a:pt x="118" y="180"/>
                      <a:pt x="118" y="180"/>
                    </a:cubicBezTo>
                    <a:cubicBezTo>
                      <a:pt x="118" y="180"/>
                      <a:pt x="118" y="180"/>
                      <a:pt x="118" y="180"/>
                    </a:cubicBezTo>
                    <a:cubicBezTo>
                      <a:pt x="119" y="180"/>
                      <a:pt x="119" y="180"/>
                      <a:pt x="119" y="180"/>
                    </a:cubicBezTo>
                    <a:cubicBezTo>
                      <a:pt x="119" y="180"/>
                      <a:pt x="119" y="180"/>
                      <a:pt x="119" y="180"/>
                    </a:cubicBezTo>
                    <a:cubicBezTo>
                      <a:pt x="119" y="180"/>
                      <a:pt x="119" y="180"/>
                      <a:pt x="119" y="180"/>
                    </a:cubicBezTo>
                    <a:cubicBezTo>
                      <a:pt x="119" y="180"/>
                      <a:pt x="119" y="180"/>
                      <a:pt x="119" y="180"/>
                    </a:cubicBezTo>
                    <a:cubicBezTo>
                      <a:pt x="119" y="180"/>
                      <a:pt x="119" y="180"/>
                      <a:pt x="119" y="180"/>
                    </a:cubicBezTo>
                    <a:cubicBezTo>
                      <a:pt x="119" y="180"/>
                      <a:pt x="119" y="180"/>
                      <a:pt x="119" y="180"/>
                    </a:cubicBezTo>
                    <a:cubicBezTo>
                      <a:pt x="119" y="180"/>
                      <a:pt x="119" y="180"/>
                      <a:pt x="119" y="180"/>
                    </a:cubicBezTo>
                    <a:cubicBezTo>
                      <a:pt x="119" y="180"/>
                      <a:pt x="119" y="180"/>
                      <a:pt x="119" y="180"/>
                    </a:cubicBezTo>
                    <a:cubicBezTo>
                      <a:pt x="119" y="181"/>
                      <a:pt x="119" y="181"/>
                      <a:pt x="119" y="181"/>
                    </a:cubicBezTo>
                    <a:cubicBezTo>
                      <a:pt x="119" y="181"/>
                      <a:pt x="119" y="181"/>
                      <a:pt x="119" y="181"/>
                    </a:cubicBezTo>
                    <a:cubicBezTo>
                      <a:pt x="119" y="181"/>
                      <a:pt x="119" y="181"/>
                      <a:pt x="119" y="181"/>
                    </a:cubicBezTo>
                    <a:cubicBezTo>
                      <a:pt x="119" y="181"/>
                      <a:pt x="119" y="181"/>
                      <a:pt x="119" y="181"/>
                    </a:cubicBezTo>
                    <a:cubicBezTo>
                      <a:pt x="119" y="181"/>
                      <a:pt x="119" y="181"/>
                      <a:pt x="119" y="181"/>
                    </a:cubicBezTo>
                    <a:cubicBezTo>
                      <a:pt x="119" y="181"/>
                      <a:pt x="119" y="181"/>
                      <a:pt x="119" y="181"/>
                    </a:cubicBezTo>
                    <a:cubicBezTo>
                      <a:pt x="119" y="181"/>
                      <a:pt x="119" y="181"/>
                      <a:pt x="119" y="181"/>
                    </a:cubicBezTo>
                    <a:cubicBezTo>
                      <a:pt x="119" y="181"/>
                      <a:pt x="119" y="181"/>
                      <a:pt x="119" y="181"/>
                    </a:cubicBezTo>
                    <a:cubicBezTo>
                      <a:pt x="119" y="181"/>
                      <a:pt x="119" y="181"/>
                      <a:pt x="119" y="181"/>
                    </a:cubicBezTo>
                    <a:cubicBezTo>
                      <a:pt x="119" y="182"/>
                      <a:pt x="119" y="182"/>
                      <a:pt x="119" y="182"/>
                    </a:cubicBezTo>
                    <a:cubicBezTo>
                      <a:pt x="119" y="182"/>
                      <a:pt x="119" y="182"/>
                      <a:pt x="119" y="182"/>
                    </a:cubicBezTo>
                    <a:cubicBezTo>
                      <a:pt x="119" y="182"/>
                      <a:pt x="119" y="182"/>
                      <a:pt x="119" y="182"/>
                    </a:cubicBezTo>
                    <a:cubicBezTo>
                      <a:pt x="119" y="182"/>
                      <a:pt x="119" y="182"/>
                      <a:pt x="119" y="182"/>
                    </a:cubicBezTo>
                    <a:cubicBezTo>
                      <a:pt x="119" y="182"/>
                      <a:pt x="119" y="182"/>
                      <a:pt x="119" y="182"/>
                    </a:cubicBezTo>
                    <a:cubicBezTo>
                      <a:pt x="119" y="181"/>
                      <a:pt x="119" y="181"/>
                      <a:pt x="119" y="181"/>
                    </a:cubicBezTo>
                    <a:cubicBezTo>
                      <a:pt x="119" y="181"/>
                      <a:pt x="119" y="181"/>
                      <a:pt x="119" y="181"/>
                    </a:cubicBezTo>
                    <a:cubicBezTo>
                      <a:pt x="118" y="181"/>
                      <a:pt x="118" y="181"/>
                      <a:pt x="118" y="181"/>
                    </a:cubicBezTo>
                    <a:cubicBezTo>
                      <a:pt x="118" y="181"/>
                      <a:pt x="118" y="181"/>
                      <a:pt x="118" y="181"/>
                    </a:cubicBezTo>
                    <a:cubicBezTo>
                      <a:pt x="118" y="181"/>
                      <a:pt x="118" y="181"/>
                      <a:pt x="118" y="181"/>
                    </a:cubicBezTo>
                    <a:cubicBezTo>
                      <a:pt x="118" y="181"/>
                      <a:pt x="118" y="181"/>
                      <a:pt x="118" y="181"/>
                    </a:cubicBezTo>
                    <a:cubicBezTo>
                      <a:pt x="118" y="181"/>
                      <a:pt x="118" y="181"/>
                      <a:pt x="118" y="181"/>
                    </a:cubicBezTo>
                    <a:cubicBezTo>
                      <a:pt x="118" y="181"/>
                      <a:pt x="118" y="181"/>
                      <a:pt x="118" y="181"/>
                    </a:cubicBezTo>
                    <a:cubicBezTo>
                      <a:pt x="118" y="181"/>
                      <a:pt x="118" y="181"/>
                      <a:pt x="118" y="181"/>
                    </a:cubicBezTo>
                    <a:cubicBezTo>
                      <a:pt x="117" y="181"/>
                      <a:pt x="117" y="181"/>
                      <a:pt x="117" y="181"/>
                    </a:cubicBezTo>
                    <a:cubicBezTo>
                      <a:pt x="118" y="181"/>
                      <a:pt x="118" y="181"/>
                      <a:pt x="118" y="181"/>
                    </a:cubicBezTo>
                    <a:cubicBezTo>
                      <a:pt x="117" y="181"/>
                      <a:pt x="117" y="181"/>
                      <a:pt x="117" y="181"/>
                    </a:cubicBezTo>
                    <a:cubicBezTo>
                      <a:pt x="117" y="182"/>
                      <a:pt x="117" y="182"/>
                      <a:pt x="117" y="182"/>
                    </a:cubicBezTo>
                    <a:cubicBezTo>
                      <a:pt x="117" y="182"/>
                      <a:pt x="117" y="182"/>
                      <a:pt x="117" y="182"/>
                    </a:cubicBezTo>
                    <a:cubicBezTo>
                      <a:pt x="117" y="182"/>
                      <a:pt x="117" y="182"/>
                      <a:pt x="117" y="182"/>
                    </a:cubicBezTo>
                    <a:cubicBezTo>
                      <a:pt x="117" y="182"/>
                      <a:pt x="117" y="182"/>
                      <a:pt x="117" y="182"/>
                    </a:cubicBezTo>
                    <a:cubicBezTo>
                      <a:pt x="117" y="181"/>
                      <a:pt x="117" y="181"/>
                      <a:pt x="117" y="181"/>
                    </a:cubicBezTo>
                    <a:cubicBezTo>
                      <a:pt x="117" y="181"/>
                      <a:pt x="117" y="181"/>
                      <a:pt x="117" y="181"/>
                    </a:cubicBezTo>
                    <a:cubicBezTo>
                      <a:pt x="117" y="181"/>
                      <a:pt x="117" y="181"/>
                      <a:pt x="117" y="181"/>
                    </a:cubicBezTo>
                    <a:cubicBezTo>
                      <a:pt x="117" y="181"/>
                      <a:pt x="117" y="181"/>
                      <a:pt x="117" y="181"/>
                    </a:cubicBezTo>
                    <a:cubicBezTo>
                      <a:pt x="117" y="181"/>
                      <a:pt x="117" y="181"/>
                      <a:pt x="117" y="181"/>
                    </a:cubicBezTo>
                    <a:cubicBezTo>
                      <a:pt x="117" y="181"/>
                      <a:pt x="117" y="181"/>
                      <a:pt x="117" y="181"/>
                    </a:cubicBezTo>
                    <a:cubicBezTo>
                      <a:pt x="117" y="181"/>
                      <a:pt x="117" y="181"/>
                      <a:pt x="117" y="181"/>
                    </a:cubicBezTo>
                    <a:cubicBezTo>
                      <a:pt x="117" y="181"/>
                      <a:pt x="117" y="181"/>
                      <a:pt x="117" y="181"/>
                    </a:cubicBezTo>
                    <a:cubicBezTo>
                      <a:pt x="117" y="181"/>
                      <a:pt x="117" y="181"/>
                      <a:pt x="117" y="181"/>
                    </a:cubicBezTo>
                    <a:cubicBezTo>
                      <a:pt x="117" y="181"/>
                      <a:pt x="117" y="181"/>
                      <a:pt x="117" y="181"/>
                    </a:cubicBezTo>
                    <a:cubicBezTo>
                      <a:pt x="117" y="180"/>
                      <a:pt x="117" y="180"/>
                      <a:pt x="117" y="180"/>
                    </a:cubicBezTo>
                    <a:cubicBezTo>
                      <a:pt x="116" y="180"/>
                      <a:pt x="116" y="180"/>
                      <a:pt x="116" y="180"/>
                    </a:cubicBezTo>
                    <a:cubicBezTo>
                      <a:pt x="116" y="180"/>
                      <a:pt x="116" y="180"/>
                      <a:pt x="116" y="180"/>
                    </a:cubicBezTo>
                    <a:cubicBezTo>
                      <a:pt x="116" y="180"/>
                      <a:pt x="116" y="180"/>
                      <a:pt x="116" y="180"/>
                    </a:cubicBezTo>
                    <a:cubicBezTo>
                      <a:pt x="116" y="180"/>
                      <a:pt x="116" y="180"/>
                      <a:pt x="116" y="180"/>
                    </a:cubicBezTo>
                    <a:cubicBezTo>
                      <a:pt x="116" y="180"/>
                      <a:pt x="116" y="180"/>
                      <a:pt x="116" y="180"/>
                    </a:cubicBezTo>
                    <a:cubicBezTo>
                      <a:pt x="116" y="180"/>
                      <a:pt x="116" y="180"/>
                      <a:pt x="116" y="180"/>
                    </a:cubicBezTo>
                    <a:cubicBezTo>
                      <a:pt x="116" y="179"/>
                      <a:pt x="116" y="179"/>
                      <a:pt x="116" y="179"/>
                    </a:cubicBezTo>
                    <a:cubicBezTo>
                      <a:pt x="115" y="179"/>
                      <a:pt x="115" y="179"/>
                      <a:pt x="115" y="179"/>
                    </a:cubicBezTo>
                    <a:cubicBezTo>
                      <a:pt x="115" y="179"/>
                      <a:pt x="115" y="179"/>
                      <a:pt x="115" y="179"/>
                    </a:cubicBezTo>
                    <a:cubicBezTo>
                      <a:pt x="115" y="179"/>
                      <a:pt x="115" y="179"/>
                      <a:pt x="115" y="179"/>
                    </a:cubicBezTo>
                    <a:cubicBezTo>
                      <a:pt x="115" y="179"/>
                      <a:pt x="115" y="179"/>
                      <a:pt x="115" y="179"/>
                    </a:cubicBezTo>
                    <a:cubicBezTo>
                      <a:pt x="115" y="179"/>
                      <a:pt x="115" y="179"/>
                      <a:pt x="115" y="179"/>
                    </a:cubicBezTo>
                    <a:cubicBezTo>
                      <a:pt x="115" y="179"/>
                      <a:pt x="115" y="179"/>
                      <a:pt x="115" y="179"/>
                    </a:cubicBezTo>
                    <a:cubicBezTo>
                      <a:pt x="115" y="179"/>
                      <a:pt x="115" y="179"/>
                      <a:pt x="115" y="179"/>
                    </a:cubicBezTo>
                    <a:cubicBezTo>
                      <a:pt x="115" y="179"/>
                      <a:pt x="115" y="179"/>
                      <a:pt x="115" y="179"/>
                    </a:cubicBezTo>
                    <a:cubicBezTo>
                      <a:pt x="116" y="179"/>
                      <a:pt x="116" y="179"/>
                      <a:pt x="116" y="179"/>
                    </a:cubicBezTo>
                    <a:cubicBezTo>
                      <a:pt x="116" y="179"/>
                      <a:pt x="116" y="179"/>
                      <a:pt x="116" y="179"/>
                    </a:cubicBezTo>
                    <a:cubicBezTo>
                      <a:pt x="116" y="179"/>
                      <a:pt x="116" y="179"/>
                      <a:pt x="116" y="179"/>
                    </a:cubicBezTo>
                    <a:cubicBezTo>
                      <a:pt x="116" y="179"/>
                      <a:pt x="116" y="179"/>
                      <a:pt x="116" y="179"/>
                    </a:cubicBezTo>
                    <a:cubicBezTo>
                      <a:pt x="116" y="179"/>
                      <a:pt x="116" y="179"/>
                      <a:pt x="116" y="179"/>
                    </a:cubicBezTo>
                    <a:cubicBezTo>
                      <a:pt x="116" y="179"/>
                      <a:pt x="116" y="179"/>
                      <a:pt x="116" y="179"/>
                    </a:cubicBezTo>
                    <a:cubicBezTo>
                      <a:pt x="116" y="179"/>
                      <a:pt x="116" y="179"/>
                      <a:pt x="116" y="179"/>
                    </a:cubicBezTo>
                    <a:cubicBezTo>
                      <a:pt x="117" y="179"/>
                      <a:pt x="117" y="179"/>
                      <a:pt x="117" y="179"/>
                    </a:cubicBezTo>
                    <a:close/>
                    <a:moveTo>
                      <a:pt x="117" y="176"/>
                    </a:moveTo>
                    <a:cubicBezTo>
                      <a:pt x="117" y="176"/>
                      <a:pt x="117" y="176"/>
                      <a:pt x="117" y="176"/>
                    </a:cubicBezTo>
                    <a:cubicBezTo>
                      <a:pt x="117" y="176"/>
                      <a:pt x="117" y="176"/>
                      <a:pt x="117" y="176"/>
                    </a:cubicBezTo>
                    <a:cubicBezTo>
                      <a:pt x="117" y="176"/>
                      <a:pt x="117" y="176"/>
                      <a:pt x="117" y="176"/>
                    </a:cubicBezTo>
                    <a:cubicBezTo>
                      <a:pt x="117" y="176"/>
                      <a:pt x="117" y="176"/>
                      <a:pt x="117" y="176"/>
                    </a:cubicBezTo>
                    <a:cubicBezTo>
                      <a:pt x="118" y="176"/>
                      <a:pt x="118" y="176"/>
                      <a:pt x="118" y="176"/>
                    </a:cubicBezTo>
                    <a:cubicBezTo>
                      <a:pt x="118" y="176"/>
                      <a:pt x="118" y="176"/>
                      <a:pt x="118" y="176"/>
                    </a:cubicBezTo>
                    <a:cubicBezTo>
                      <a:pt x="118" y="176"/>
                      <a:pt x="118" y="176"/>
                      <a:pt x="118" y="176"/>
                    </a:cubicBezTo>
                    <a:cubicBezTo>
                      <a:pt x="118" y="176"/>
                      <a:pt x="118" y="176"/>
                      <a:pt x="118" y="176"/>
                    </a:cubicBezTo>
                    <a:cubicBezTo>
                      <a:pt x="118" y="176"/>
                      <a:pt x="118" y="176"/>
                      <a:pt x="118" y="176"/>
                    </a:cubicBezTo>
                    <a:cubicBezTo>
                      <a:pt x="118" y="176"/>
                      <a:pt x="118" y="176"/>
                      <a:pt x="118" y="176"/>
                    </a:cubicBezTo>
                    <a:cubicBezTo>
                      <a:pt x="118" y="177"/>
                      <a:pt x="118" y="177"/>
                      <a:pt x="118" y="177"/>
                    </a:cubicBezTo>
                    <a:cubicBezTo>
                      <a:pt x="118" y="177"/>
                      <a:pt x="118" y="177"/>
                      <a:pt x="118" y="177"/>
                    </a:cubicBezTo>
                    <a:cubicBezTo>
                      <a:pt x="119" y="177"/>
                      <a:pt x="119" y="177"/>
                      <a:pt x="119" y="177"/>
                    </a:cubicBezTo>
                    <a:cubicBezTo>
                      <a:pt x="119" y="177"/>
                      <a:pt x="119" y="177"/>
                      <a:pt x="119" y="177"/>
                    </a:cubicBezTo>
                    <a:cubicBezTo>
                      <a:pt x="119" y="177"/>
                      <a:pt x="119" y="177"/>
                      <a:pt x="119" y="177"/>
                    </a:cubicBezTo>
                    <a:cubicBezTo>
                      <a:pt x="119" y="177"/>
                      <a:pt x="119" y="177"/>
                      <a:pt x="119" y="177"/>
                    </a:cubicBezTo>
                    <a:cubicBezTo>
                      <a:pt x="119" y="177"/>
                      <a:pt x="119" y="177"/>
                      <a:pt x="119" y="177"/>
                    </a:cubicBezTo>
                    <a:cubicBezTo>
                      <a:pt x="119" y="177"/>
                      <a:pt x="119" y="177"/>
                      <a:pt x="119" y="177"/>
                    </a:cubicBezTo>
                    <a:cubicBezTo>
                      <a:pt x="119" y="177"/>
                      <a:pt x="119" y="177"/>
                      <a:pt x="119" y="177"/>
                    </a:cubicBezTo>
                    <a:cubicBezTo>
                      <a:pt x="118" y="177"/>
                      <a:pt x="118" y="177"/>
                      <a:pt x="118" y="177"/>
                    </a:cubicBezTo>
                    <a:cubicBezTo>
                      <a:pt x="118" y="177"/>
                      <a:pt x="118" y="177"/>
                      <a:pt x="118" y="177"/>
                    </a:cubicBezTo>
                    <a:cubicBezTo>
                      <a:pt x="118" y="177"/>
                      <a:pt x="118" y="177"/>
                      <a:pt x="118" y="177"/>
                    </a:cubicBezTo>
                    <a:cubicBezTo>
                      <a:pt x="118" y="177"/>
                      <a:pt x="118" y="177"/>
                      <a:pt x="118" y="177"/>
                    </a:cubicBezTo>
                    <a:cubicBezTo>
                      <a:pt x="118" y="177"/>
                      <a:pt x="118" y="177"/>
                      <a:pt x="118" y="177"/>
                    </a:cubicBezTo>
                    <a:cubicBezTo>
                      <a:pt x="118" y="177"/>
                      <a:pt x="118" y="177"/>
                      <a:pt x="118" y="177"/>
                    </a:cubicBezTo>
                    <a:cubicBezTo>
                      <a:pt x="118" y="177"/>
                      <a:pt x="118" y="177"/>
                      <a:pt x="118" y="177"/>
                    </a:cubicBezTo>
                    <a:cubicBezTo>
                      <a:pt x="118" y="177"/>
                      <a:pt x="118" y="177"/>
                      <a:pt x="118" y="177"/>
                    </a:cubicBezTo>
                    <a:cubicBezTo>
                      <a:pt x="117" y="176"/>
                      <a:pt x="117" y="176"/>
                      <a:pt x="117" y="176"/>
                    </a:cubicBezTo>
                    <a:cubicBezTo>
                      <a:pt x="117" y="176"/>
                      <a:pt x="117" y="176"/>
                      <a:pt x="117" y="176"/>
                    </a:cubicBezTo>
                    <a:cubicBezTo>
                      <a:pt x="117" y="176"/>
                      <a:pt x="117" y="176"/>
                      <a:pt x="117" y="176"/>
                    </a:cubicBezTo>
                    <a:cubicBezTo>
                      <a:pt x="117" y="176"/>
                      <a:pt x="117" y="176"/>
                      <a:pt x="117" y="176"/>
                    </a:cubicBezTo>
                    <a:cubicBezTo>
                      <a:pt x="117" y="176"/>
                      <a:pt x="117" y="176"/>
                      <a:pt x="117" y="176"/>
                    </a:cubicBezTo>
                    <a:cubicBezTo>
                      <a:pt x="117" y="176"/>
                      <a:pt x="117" y="176"/>
                      <a:pt x="117" y="176"/>
                    </a:cubicBezTo>
                    <a:cubicBezTo>
                      <a:pt x="117" y="176"/>
                      <a:pt x="117" y="176"/>
                      <a:pt x="117" y="176"/>
                    </a:cubicBezTo>
                    <a:close/>
                    <a:moveTo>
                      <a:pt x="116" y="173"/>
                    </a:moveTo>
                    <a:cubicBezTo>
                      <a:pt x="116" y="173"/>
                      <a:pt x="116" y="173"/>
                      <a:pt x="116" y="173"/>
                    </a:cubicBezTo>
                    <a:cubicBezTo>
                      <a:pt x="116" y="173"/>
                      <a:pt x="116" y="173"/>
                      <a:pt x="116" y="173"/>
                    </a:cubicBezTo>
                    <a:cubicBezTo>
                      <a:pt x="116" y="173"/>
                      <a:pt x="116" y="173"/>
                      <a:pt x="116" y="173"/>
                    </a:cubicBezTo>
                    <a:cubicBezTo>
                      <a:pt x="117" y="173"/>
                      <a:pt x="117" y="173"/>
                      <a:pt x="117" y="173"/>
                    </a:cubicBezTo>
                    <a:cubicBezTo>
                      <a:pt x="116" y="173"/>
                      <a:pt x="116" y="173"/>
                      <a:pt x="116" y="173"/>
                    </a:cubicBezTo>
                    <a:cubicBezTo>
                      <a:pt x="116" y="173"/>
                      <a:pt x="116" y="173"/>
                      <a:pt x="116" y="173"/>
                    </a:cubicBezTo>
                    <a:close/>
                    <a:moveTo>
                      <a:pt x="118" y="172"/>
                    </a:moveTo>
                    <a:cubicBezTo>
                      <a:pt x="118" y="172"/>
                      <a:pt x="118" y="172"/>
                      <a:pt x="118" y="172"/>
                    </a:cubicBezTo>
                    <a:cubicBezTo>
                      <a:pt x="118" y="172"/>
                      <a:pt x="118" y="172"/>
                      <a:pt x="118" y="172"/>
                    </a:cubicBezTo>
                    <a:cubicBezTo>
                      <a:pt x="118" y="172"/>
                      <a:pt x="118" y="172"/>
                      <a:pt x="118" y="172"/>
                    </a:cubicBezTo>
                    <a:cubicBezTo>
                      <a:pt x="118" y="172"/>
                      <a:pt x="118" y="172"/>
                      <a:pt x="118" y="172"/>
                    </a:cubicBezTo>
                    <a:cubicBezTo>
                      <a:pt x="118" y="172"/>
                      <a:pt x="118" y="172"/>
                      <a:pt x="118" y="172"/>
                    </a:cubicBezTo>
                    <a:cubicBezTo>
                      <a:pt x="118" y="172"/>
                      <a:pt x="118" y="172"/>
                      <a:pt x="118" y="172"/>
                    </a:cubicBezTo>
                    <a:cubicBezTo>
                      <a:pt x="118" y="172"/>
                      <a:pt x="118" y="172"/>
                      <a:pt x="118" y="172"/>
                    </a:cubicBezTo>
                    <a:close/>
                    <a:moveTo>
                      <a:pt x="116" y="172"/>
                    </a:moveTo>
                    <a:cubicBezTo>
                      <a:pt x="116" y="172"/>
                      <a:pt x="116" y="172"/>
                      <a:pt x="116" y="172"/>
                    </a:cubicBezTo>
                    <a:cubicBezTo>
                      <a:pt x="116" y="172"/>
                      <a:pt x="116" y="172"/>
                      <a:pt x="116" y="172"/>
                    </a:cubicBezTo>
                    <a:cubicBezTo>
                      <a:pt x="116" y="172"/>
                      <a:pt x="116" y="172"/>
                      <a:pt x="116" y="172"/>
                    </a:cubicBezTo>
                    <a:cubicBezTo>
                      <a:pt x="117" y="172"/>
                      <a:pt x="117" y="172"/>
                      <a:pt x="117" y="172"/>
                    </a:cubicBezTo>
                    <a:cubicBezTo>
                      <a:pt x="117" y="172"/>
                      <a:pt x="117" y="172"/>
                      <a:pt x="117" y="172"/>
                    </a:cubicBezTo>
                    <a:cubicBezTo>
                      <a:pt x="117" y="172"/>
                      <a:pt x="117" y="172"/>
                      <a:pt x="117" y="172"/>
                    </a:cubicBezTo>
                    <a:cubicBezTo>
                      <a:pt x="117" y="172"/>
                      <a:pt x="117" y="172"/>
                      <a:pt x="117" y="172"/>
                    </a:cubicBezTo>
                    <a:cubicBezTo>
                      <a:pt x="117" y="172"/>
                      <a:pt x="117" y="172"/>
                      <a:pt x="117" y="172"/>
                    </a:cubicBezTo>
                    <a:cubicBezTo>
                      <a:pt x="117" y="172"/>
                      <a:pt x="117" y="172"/>
                      <a:pt x="117" y="172"/>
                    </a:cubicBezTo>
                    <a:cubicBezTo>
                      <a:pt x="117" y="172"/>
                      <a:pt x="117" y="172"/>
                      <a:pt x="117" y="172"/>
                    </a:cubicBezTo>
                    <a:cubicBezTo>
                      <a:pt x="117" y="172"/>
                      <a:pt x="117" y="172"/>
                      <a:pt x="117" y="172"/>
                    </a:cubicBezTo>
                    <a:cubicBezTo>
                      <a:pt x="117" y="172"/>
                      <a:pt x="117" y="172"/>
                      <a:pt x="117" y="172"/>
                    </a:cubicBezTo>
                    <a:cubicBezTo>
                      <a:pt x="117" y="172"/>
                      <a:pt x="117" y="172"/>
                      <a:pt x="117" y="172"/>
                    </a:cubicBezTo>
                    <a:cubicBezTo>
                      <a:pt x="117" y="172"/>
                      <a:pt x="117" y="172"/>
                      <a:pt x="117" y="172"/>
                    </a:cubicBezTo>
                    <a:cubicBezTo>
                      <a:pt x="118" y="172"/>
                      <a:pt x="118" y="172"/>
                      <a:pt x="118" y="172"/>
                    </a:cubicBezTo>
                    <a:cubicBezTo>
                      <a:pt x="117" y="172"/>
                      <a:pt x="117" y="172"/>
                      <a:pt x="117" y="172"/>
                    </a:cubicBezTo>
                    <a:cubicBezTo>
                      <a:pt x="117" y="172"/>
                      <a:pt x="117" y="172"/>
                      <a:pt x="117" y="172"/>
                    </a:cubicBezTo>
                    <a:cubicBezTo>
                      <a:pt x="117" y="172"/>
                      <a:pt x="117" y="172"/>
                      <a:pt x="117" y="172"/>
                    </a:cubicBezTo>
                    <a:cubicBezTo>
                      <a:pt x="117" y="173"/>
                      <a:pt x="117" y="173"/>
                      <a:pt x="117" y="173"/>
                    </a:cubicBezTo>
                    <a:cubicBezTo>
                      <a:pt x="117" y="173"/>
                      <a:pt x="117" y="173"/>
                      <a:pt x="117" y="173"/>
                    </a:cubicBezTo>
                    <a:cubicBezTo>
                      <a:pt x="117" y="173"/>
                      <a:pt x="117" y="173"/>
                      <a:pt x="117" y="173"/>
                    </a:cubicBezTo>
                    <a:cubicBezTo>
                      <a:pt x="117" y="173"/>
                      <a:pt x="117" y="173"/>
                      <a:pt x="117" y="173"/>
                    </a:cubicBezTo>
                    <a:cubicBezTo>
                      <a:pt x="117" y="173"/>
                      <a:pt x="117" y="173"/>
                      <a:pt x="117" y="173"/>
                    </a:cubicBezTo>
                    <a:cubicBezTo>
                      <a:pt x="117" y="173"/>
                      <a:pt x="117" y="173"/>
                      <a:pt x="117" y="173"/>
                    </a:cubicBezTo>
                    <a:cubicBezTo>
                      <a:pt x="116" y="173"/>
                      <a:pt x="116" y="173"/>
                      <a:pt x="116" y="173"/>
                    </a:cubicBezTo>
                    <a:cubicBezTo>
                      <a:pt x="116" y="173"/>
                      <a:pt x="116" y="173"/>
                      <a:pt x="116" y="173"/>
                    </a:cubicBezTo>
                    <a:cubicBezTo>
                      <a:pt x="116" y="173"/>
                      <a:pt x="116" y="173"/>
                      <a:pt x="116" y="173"/>
                    </a:cubicBezTo>
                    <a:cubicBezTo>
                      <a:pt x="116" y="173"/>
                      <a:pt x="116" y="173"/>
                      <a:pt x="116" y="173"/>
                    </a:cubicBezTo>
                    <a:cubicBezTo>
                      <a:pt x="116" y="172"/>
                      <a:pt x="116" y="172"/>
                      <a:pt x="116" y="172"/>
                    </a:cubicBezTo>
                    <a:cubicBezTo>
                      <a:pt x="116" y="172"/>
                      <a:pt x="116" y="172"/>
                      <a:pt x="116" y="172"/>
                    </a:cubicBezTo>
                    <a:cubicBezTo>
                      <a:pt x="116" y="172"/>
                      <a:pt x="116" y="172"/>
                      <a:pt x="116" y="172"/>
                    </a:cubicBezTo>
                    <a:close/>
                    <a:moveTo>
                      <a:pt x="118" y="169"/>
                    </a:moveTo>
                    <a:cubicBezTo>
                      <a:pt x="118" y="169"/>
                      <a:pt x="118" y="169"/>
                      <a:pt x="118" y="169"/>
                    </a:cubicBezTo>
                    <a:cubicBezTo>
                      <a:pt x="118" y="169"/>
                      <a:pt x="118" y="169"/>
                      <a:pt x="118" y="169"/>
                    </a:cubicBezTo>
                    <a:cubicBezTo>
                      <a:pt x="118" y="169"/>
                      <a:pt x="118" y="169"/>
                      <a:pt x="118" y="169"/>
                    </a:cubicBezTo>
                    <a:cubicBezTo>
                      <a:pt x="118" y="169"/>
                      <a:pt x="118" y="169"/>
                      <a:pt x="118" y="169"/>
                    </a:cubicBezTo>
                    <a:cubicBezTo>
                      <a:pt x="118" y="169"/>
                      <a:pt x="118" y="169"/>
                      <a:pt x="118" y="169"/>
                    </a:cubicBezTo>
                    <a:cubicBezTo>
                      <a:pt x="118" y="169"/>
                      <a:pt x="118" y="169"/>
                      <a:pt x="118" y="169"/>
                    </a:cubicBezTo>
                    <a:cubicBezTo>
                      <a:pt x="118" y="169"/>
                      <a:pt x="118" y="169"/>
                      <a:pt x="118" y="169"/>
                    </a:cubicBezTo>
                    <a:cubicBezTo>
                      <a:pt x="117" y="169"/>
                      <a:pt x="117" y="169"/>
                      <a:pt x="117" y="169"/>
                    </a:cubicBezTo>
                    <a:cubicBezTo>
                      <a:pt x="117" y="169"/>
                      <a:pt x="117" y="169"/>
                      <a:pt x="117" y="169"/>
                    </a:cubicBezTo>
                    <a:cubicBezTo>
                      <a:pt x="117" y="169"/>
                      <a:pt x="117" y="169"/>
                      <a:pt x="117" y="169"/>
                    </a:cubicBezTo>
                    <a:cubicBezTo>
                      <a:pt x="117" y="169"/>
                      <a:pt x="117" y="169"/>
                      <a:pt x="117" y="169"/>
                    </a:cubicBezTo>
                    <a:cubicBezTo>
                      <a:pt x="117" y="169"/>
                      <a:pt x="117" y="169"/>
                      <a:pt x="117" y="169"/>
                    </a:cubicBezTo>
                    <a:cubicBezTo>
                      <a:pt x="117" y="169"/>
                      <a:pt x="117" y="169"/>
                      <a:pt x="117" y="169"/>
                    </a:cubicBezTo>
                    <a:cubicBezTo>
                      <a:pt x="118" y="168"/>
                      <a:pt x="118" y="168"/>
                      <a:pt x="118" y="168"/>
                    </a:cubicBezTo>
                    <a:cubicBezTo>
                      <a:pt x="118" y="168"/>
                      <a:pt x="118" y="168"/>
                      <a:pt x="118" y="168"/>
                    </a:cubicBezTo>
                    <a:cubicBezTo>
                      <a:pt x="118" y="168"/>
                      <a:pt x="118" y="168"/>
                      <a:pt x="118" y="168"/>
                    </a:cubicBezTo>
                    <a:cubicBezTo>
                      <a:pt x="118" y="168"/>
                      <a:pt x="118" y="168"/>
                      <a:pt x="118" y="168"/>
                    </a:cubicBezTo>
                    <a:cubicBezTo>
                      <a:pt x="118" y="168"/>
                      <a:pt x="118" y="168"/>
                      <a:pt x="118" y="168"/>
                    </a:cubicBezTo>
                    <a:cubicBezTo>
                      <a:pt x="118" y="168"/>
                      <a:pt x="118" y="168"/>
                      <a:pt x="118" y="168"/>
                    </a:cubicBezTo>
                    <a:cubicBezTo>
                      <a:pt x="118" y="168"/>
                      <a:pt x="118" y="168"/>
                      <a:pt x="118" y="168"/>
                    </a:cubicBezTo>
                    <a:cubicBezTo>
                      <a:pt x="118" y="168"/>
                      <a:pt x="118" y="168"/>
                      <a:pt x="118" y="168"/>
                    </a:cubicBezTo>
                    <a:cubicBezTo>
                      <a:pt x="118" y="168"/>
                      <a:pt x="118" y="168"/>
                      <a:pt x="118" y="168"/>
                    </a:cubicBezTo>
                    <a:cubicBezTo>
                      <a:pt x="118" y="168"/>
                      <a:pt x="118" y="168"/>
                      <a:pt x="118" y="168"/>
                    </a:cubicBezTo>
                    <a:cubicBezTo>
                      <a:pt x="118" y="167"/>
                      <a:pt x="118" y="167"/>
                      <a:pt x="118" y="167"/>
                    </a:cubicBezTo>
                    <a:cubicBezTo>
                      <a:pt x="118" y="167"/>
                      <a:pt x="118" y="167"/>
                      <a:pt x="118" y="167"/>
                    </a:cubicBezTo>
                    <a:cubicBezTo>
                      <a:pt x="118" y="167"/>
                      <a:pt x="118" y="167"/>
                      <a:pt x="118" y="167"/>
                    </a:cubicBezTo>
                    <a:cubicBezTo>
                      <a:pt x="118" y="167"/>
                      <a:pt x="118" y="167"/>
                      <a:pt x="118" y="167"/>
                    </a:cubicBezTo>
                    <a:cubicBezTo>
                      <a:pt x="118" y="167"/>
                      <a:pt x="118" y="167"/>
                      <a:pt x="118" y="167"/>
                    </a:cubicBezTo>
                    <a:cubicBezTo>
                      <a:pt x="118" y="167"/>
                      <a:pt x="118" y="167"/>
                      <a:pt x="118" y="167"/>
                    </a:cubicBezTo>
                    <a:cubicBezTo>
                      <a:pt x="119" y="167"/>
                      <a:pt x="119" y="167"/>
                      <a:pt x="119" y="167"/>
                    </a:cubicBezTo>
                    <a:cubicBezTo>
                      <a:pt x="118" y="167"/>
                      <a:pt x="118" y="167"/>
                      <a:pt x="118" y="167"/>
                    </a:cubicBezTo>
                    <a:cubicBezTo>
                      <a:pt x="119" y="167"/>
                      <a:pt x="119" y="167"/>
                      <a:pt x="119" y="167"/>
                    </a:cubicBezTo>
                    <a:cubicBezTo>
                      <a:pt x="118" y="166"/>
                      <a:pt x="118" y="166"/>
                      <a:pt x="118" y="166"/>
                    </a:cubicBezTo>
                    <a:cubicBezTo>
                      <a:pt x="119" y="166"/>
                      <a:pt x="119" y="166"/>
                      <a:pt x="119" y="166"/>
                    </a:cubicBezTo>
                    <a:cubicBezTo>
                      <a:pt x="119" y="166"/>
                      <a:pt x="119" y="166"/>
                      <a:pt x="119" y="166"/>
                    </a:cubicBezTo>
                    <a:cubicBezTo>
                      <a:pt x="119" y="166"/>
                      <a:pt x="119" y="166"/>
                      <a:pt x="119" y="166"/>
                    </a:cubicBezTo>
                    <a:cubicBezTo>
                      <a:pt x="119" y="166"/>
                      <a:pt x="119" y="166"/>
                      <a:pt x="119" y="166"/>
                    </a:cubicBezTo>
                    <a:cubicBezTo>
                      <a:pt x="119" y="166"/>
                      <a:pt x="119" y="166"/>
                      <a:pt x="119" y="166"/>
                    </a:cubicBezTo>
                    <a:cubicBezTo>
                      <a:pt x="119" y="166"/>
                      <a:pt x="119" y="166"/>
                      <a:pt x="119" y="166"/>
                    </a:cubicBezTo>
                    <a:cubicBezTo>
                      <a:pt x="119" y="166"/>
                      <a:pt x="119" y="166"/>
                      <a:pt x="119" y="166"/>
                    </a:cubicBezTo>
                    <a:cubicBezTo>
                      <a:pt x="119" y="166"/>
                      <a:pt x="119" y="166"/>
                      <a:pt x="119" y="166"/>
                    </a:cubicBezTo>
                    <a:cubicBezTo>
                      <a:pt x="119" y="166"/>
                      <a:pt x="119" y="166"/>
                      <a:pt x="119" y="166"/>
                    </a:cubicBezTo>
                    <a:cubicBezTo>
                      <a:pt x="119" y="166"/>
                      <a:pt x="119" y="166"/>
                      <a:pt x="119" y="166"/>
                    </a:cubicBezTo>
                    <a:cubicBezTo>
                      <a:pt x="119" y="166"/>
                      <a:pt x="119" y="166"/>
                      <a:pt x="119" y="166"/>
                    </a:cubicBezTo>
                    <a:cubicBezTo>
                      <a:pt x="119" y="166"/>
                      <a:pt x="119" y="166"/>
                      <a:pt x="119" y="166"/>
                    </a:cubicBezTo>
                    <a:cubicBezTo>
                      <a:pt x="119" y="167"/>
                      <a:pt x="119" y="167"/>
                      <a:pt x="119" y="167"/>
                    </a:cubicBezTo>
                    <a:cubicBezTo>
                      <a:pt x="119" y="167"/>
                      <a:pt x="119" y="167"/>
                      <a:pt x="119" y="167"/>
                    </a:cubicBezTo>
                    <a:cubicBezTo>
                      <a:pt x="119" y="167"/>
                      <a:pt x="119" y="167"/>
                      <a:pt x="119" y="167"/>
                    </a:cubicBezTo>
                    <a:cubicBezTo>
                      <a:pt x="119" y="167"/>
                      <a:pt x="119" y="167"/>
                      <a:pt x="119" y="167"/>
                    </a:cubicBezTo>
                    <a:cubicBezTo>
                      <a:pt x="119" y="167"/>
                      <a:pt x="119" y="167"/>
                      <a:pt x="119" y="167"/>
                    </a:cubicBezTo>
                    <a:cubicBezTo>
                      <a:pt x="119" y="167"/>
                      <a:pt x="119" y="167"/>
                      <a:pt x="119" y="167"/>
                    </a:cubicBezTo>
                    <a:cubicBezTo>
                      <a:pt x="119" y="167"/>
                      <a:pt x="119" y="167"/>
                      <a:pt x="119" y="167"/>
                    </a:cubicBezTo>
                    <a:cubicBezTo>
                      <a:pt x="119" y="167"/>
                      <a:pt x="119" y="167"/>
                      <a:pt x="119" y="167"/>
                    </a:cubicBezTo>
                    <a:cubicBezTo>
                      <a:pt x="119" y="167"/>
                      <a:pt x="119" y="167"/>
                      <a:pt x="119" y="167"/>
                    </a:cubicBezTo>
                    <a:cubicBezTo>
                      <a:pt x="118" y="167"/>
                      <a:pt x="118" y="167"/>
                      <a:pt x="118" y="167"/>
                    </a:cubicBezTo>
                    <a:cubicBezTo>
                      <a:pt x="118" y="168"/>
                      <a:pt x="118" y="168"/>
                      <a:pt x="118" y="168"/>
                    </a:cubicBezTo>
                    <a:cubicBezTo>
                      <a:pt x="119" y="168"/>
                      <a:pt x="119" y="168"/>
                      <a:pt x="119" y="168"/>
                    </a:cubicBezTo>
                    <a:cubicBezTo>
                      <a:pt x="119" y="168"/>
                      <a:pt x="119" y="168"/>
                      <a:pt x="119" y="168"/>
                    </a:cubicBezTo>
                    <a:cubicBezTo>
                      <a:pt x="119" y="168"/>
                      <a:pt x="119" y="168"/>
                      <a:pt x="119" y="168"/>
                    </a:cubicBezTo>
                    <a:cubicBezTo>
                      <a:pt x="118" y="168"/>
                      <a:pt x="118" y="168"/>
                      <a:pt x="118" y="168"/>
                    </a:cubicBezTo>
                    <a:cubicBezTo>
                      <a:pt x="118" y="168"/>
                      <a:pt x="118" y="168"/>
                      <a:pt x="118" y="168"/>
                    </a:cubicBezTo>
                    <a:cubicBezTo>
                      <a:pt x="118" y="169"/>
                      <a:pt x="118" y="169"/>
                      <a:pt x="118" y="169"/>
                    </a:cubicBezTo>
                    <a:cubicBezTo>
                      <a:pt x="118" y="169"/>
                      <a:pt x="118" y="169"/>
                      <a:pt x="118" y="169"/>
                    </a:cubicBezTo>
                    <a:cubicBezTo>
                      <a:pt x="118" y="169"/>
                      <a:pt x="118" y="169"/>
                      <a:pt x="118" y="169"/>
                    </a:cubicBezTo>
                    <a:cubicBezTo>
                      <a:pt x="118" y="169"/>
                      <a:pt x="118" y="169"/>
                      <a:pt x="118" y="169"/>
                    </a:cubicBezTo>
                    <a:close/>
                    <a:moveTo>
                      <a:pt x="120" y="168"/>
                    </a:moveTo>
                    <a:cubicBezTo>
                      <a:pt x="119" y="169"/>
                      <a:pt x="119" y="169"/>
                      <a:pt x="119" y="169"/>
                    </a:cubicBezTo>
                    <a:cubicBezTo>
                      <a:pt x="119" y="169"/>
                      <a:pt x="119" y="169"/>
                      <a:pt x="119" y="169"/>
                    </a:cubicBezTo>
                    <a:cubicBezTo>
                      <a:pt x="119" y="169"/>
                      <a:pt x="119" y="169"/>
                      <a:pt x="119" y="169"/>
                    </a:cubicBezTo>
                    <a:cubicBezTo>
                      <a:pt x="119" y="169"/>
                      <a:pt x="119" y="169"/>
                      <a:pt x="119" y="169"/>
                    </a:cubicBezTo>
                    <a:cubicBezTo>
                      <a:pt x="119" y="169"/>
                      <a:pt x="119" y="169"/>
                      <a:pt x="119" y="169"/>
                    </a:cubicBezTo>
                    <a:cubicBezTo>
                      <a:pt x="119" y="169"/>
                      <a:pt x="119" y="169"/>
                      <a:pt x="119" y="169"/>
                    </a:cubicBezTo>
                    <a:cubicBezTo>
                      <a:pt x="119" y="169"/>
                      <a:pt x="119" y="169"/>
                      <a:pt x="119" y="169"/>
                    </a:cubicBezTo>
                    <a:cubicBezTo>
                      <a:pt x="119" y="169"/>
                      <a:pt x="119" y="169"/>
                      <a:pt x="119" y="169"/>
                    </a:cubicBezTo>
                    <a:cubicBezTo>
                      <a:pt x="119" y="169"/>
                      <a:pt x="119" y="169"/>
                      <a:pt x="119" y="169"/>
                    </a:cubicBezTo>
                    <a:cubicBezTo>
                      <a:pt x="119" y="169"/>
                      <a:pt x="119" y="169"/>
                      <a:pt x="119" y="169"/>
                    </a:cubicBezTo>
                    <a:cubicBezTo>
                      <a:pt x="119" y="169"/>
                      <a:pt x="119" y="169"/>
                      <a:pt x="119" y="169"/>
                    </a:cubicBezTo>
                    <a:cubicBezTo>
                      <a:pt x="119" y="169"/>
                      <a:pt x="119" y="169"/>
                      <a:pt x="119" y="169"/>
                    </a:cubicBezTo>
                    <a:cubicBezTo>
                      <a:pt x="120" y="169"/>
                      <a:pt x="120" y="169"/>
                      <a:pt x="120" y="169"/>
                    </a:cubicBezTo>
                    <a:cubicBezTo>
                      <a:pt x="120" y="168"/>
                      <a:pt x="120" y="168"/>
                      <a:pt x="120" y="168"/>
                    </a:cubicBezTo>
                    <a:close/>
                    <a:moveTo>
                      <a:pt x="120" y="167"/>
                    </a:moveTo>
                    <a:cubicBezTo>
                      <a:pt x="120" y="167"/>
                      <a:pt x="120" y="167"/>
                      <a:pt x="120" y="167"/>
                    </a:cubicBezTo>
                    <a:cubicBezTo>
                      <a:pt x="120" y="167"/>
                      <a:pt x="120" y="167"/>
                      <a:pt x="120" y="167"/>
                    </a:cubicBezTo>
                    <a:cubicBezTo>
                      <a:pt x="120" y="167"/>
                      <a:pt x="120" y="167"/>
                      <a:pt x="120" y="167"/>
                    </a:cubicBezTo>
                    <a:cubicBezTo>
                      <a:pt x="120" y="167"/>
                      <a:pt x="120" y="167"/>
                      <a:pt x="120" y="167"/>
                    </a:cubicBezTo>
                    <a:cubicBezTo>
                      <a:pt x="120" y="167"/>
                      <a:pt x="120" y="167"/>
                      <a:pt x="120" y="167"/>
                    </a:cubicBezTo>
                    <a:cubicBezTo>
                      <a:pt x="119" y="168"/>
                      <a:pt x="119" y="168"/>
                      <a:pt x="119" y="168"/>
                    </a:cubicBezTo>
                    <a:cubicBezTo>
                      <a:pt x="119" y="168"/>
                      <a:pt x="119" y="168"/>
                      <a:pt x="119" y="168"/>
                    </a:cubicBezTo>
                    <a:cubicBezTo>
                      <a:pt x="119" y="168"/>
                      <a:pt x="119" y="168"/>
                      <a:pt x="119" y="168"/>
                    </a:cubicBezTo>
                    <a:cubicBezTo>
                      <a:pt x="119" y="168"/>
                      <a:pt x="119" y="168"/>
                      <a:pt x="119" y="168"/>
                    </a:cubicBezTo>
                    <a:cubicBezTo>
                      <a:pt x="119" y="168"/>
                      <a:pt x="119" y="168"/>
                      <a:pt x="119" y="168"/>
                    </a:cubicBezTo>
                    <a:cubicBezTo>
                      <a:pt x="119" y="168"/>
                      <a:pt x="119" y="168"/>
                      <a:pt x="119" y="168"/>
                    </a:cubicBezTo>
                    <a:cubicBezTo>
                      <a:pt x="120" y="168"/>
                      <a:pt x="120" y="168"/>
                      <a:pt x="120" y="168"/>
                    </a:cubicBezTo>
                    <a:cubicBezTo>
                      <a:pt x="120" y="168"/>
                      <a:pt x="120" y="168"/>
                      <a:pt x="120" y="168"/>
                    </a:cubicBezTo>
                    <a:cubicBezTo>
                      <a:pt x="120" y="168"/>
                      <a:pt x="120" y="168"/>
                      <a:pt x="120" y="168"/>
                    </a:cubicBezTo>
                    <a:cubicBezTo>
                      <a:pt x="120" y="168"/>
                      <a:pt x="120" y="168"/>
                      <a:pt x="120" y="168"/>
                    </a:cubicBezTo>
                    <a:cubicBezTo>
                      <a:pt x="120" y="168"/>
                      <a:pt x="120" y="168"/>
                      <a:pt x="120" y="168"/>
                    </a:cubicBezTo>
                    <a:cubicBezTo>
                      <a:pt x="120" y="167"/>
                      <a:pt x="120" y="167"/>
                      <a:pt x="120" y="167"/>
                    </a:cubicBezTo>
                    <a:cubicBezTo>
                      <a:pt x="120" y="167"/>
                      <a:pt x="120" y="167"/>
                      <a:pt x="120" y="167"/>
                    </a:cubicBezTo>
                    <a:cubicBezTo>
                      <a:pt x="120" y="167"/>
                      <a:pt x="120" y="167"/>
                      <a:pt x="120" y="167"/>
                    </a:cubicBezTo>
                    <a:close/>
                    <a:moveTo>
                      <a:pt x="138" y="143"/>
                    </a:moveTo>
                    <a:cubicBezTo>
                      <a:pt x="138" y="143"/>
                      <a:pt x="138" y="143"/>
                      <a:pt x="138" y="143"/>
                    </a:cubicBezTo>
                    <a:cubicBezTo>
                      <a:pt x="138" y="143"/>
                      <a:pt x="138" y="143"/>
                      <a:pt x="138" y="143"/>
                    </a:cubicBezTo>
                    <a:cubicBezTo>
                      <a:pt x="138" y="144"/>
                      <a:pt x="138" y="144"/>
                      <a:pt x="138" y="144"/>
                    </a:cubicBezTo>
                    <a:cubicBezTo>
                      <a:pt x="138" y="144"/>
                      <a:pt x="138" y="144"/>
                      <a:pt x="138" y="144"/>
                    </a:cubicBezTo>
                    <a:cubicBezTo>
                      <a:pt x="138" y="143"/>
                      <a:pt x="138" y="143"/>
                      <a:pt x="138" y="143"/>
                    </a:cubicBezTo>
                    <a:close/>
                    <a:moveTo>
                      <a:pt x="138" y="142"/>
                    </a:moveTo>
                    <a:cubicBezTo>
                      <a:pt x="138" y="142"/>
                      <a:pt x="138" y="142"/>
                      <a:pt x="138" y="142"/>
                    </a:cubicBezTo>
                    <a:cubicBezTo>
                      <a:pt x="138" y="143"/>
                      <a:pt x="138" y="143"/>
                      <a:pt x="138" y="143"/>
                    </a:cubicBezTo>
                    <a:cubicBezTo>
                      <a:pt x="138" y="143"/>
                      <a:pt x="138" y="143"/>
                      <a:pt x="138" y="143"/>
                    </a:cubicBezTo>
                    <a:cubicBezTo>
                      <a:pt x="138" y="143"/>
                      <a:pt x="138" y="143"/>
                      <a:pt x="138" y="143"/>
                    </a:cubicBezTo>
                    <a:cubicBezTo>
                      <a:pt x="138" y="143"/>
                      <a:pt x="138" y="143"/>
                      <a:pt x="138" y="143"/>
                    </a:cubicBezTo>
                    <a:cubicBezTo>
                      <a:pt x="138" y="143"/>
                      <a:pt x="138" y="143"/>
                      <a:pt x="138" y="143"/>
                    </a:cubicBezTo>
                    <a:cubicBezTo>
                      <a:pt x="138" y="143"/>
                      <a:pt x="138" y="143"/>
                      <a:pt x="138" y="143"/>
                    </a:cubicBezTo>
                    <a:cubicBezTo>
                      <a:pt x="138" y="143"/>
                      <a:pt x="138" y="143"/>
                      <a:pt x="138" y="143"/>
                    </a:cubicBezTo>
                    <a:cubicBezTo>
                      <a:pt x="138" y="142"/>
                      <a:pt x="138" y="142"/>
                      <a:pt x="138" y="142"/>
                    </a:cubicBezTo>
                    <a:close/>
                    <a:moveTo>
                      <a:pt x="170" y="107"/>
                    </a:moveTo>
                    <a:cubicBezTo>
                      <a:pt x="170" y="107"/>
                      <a:pt x="170" y="107"/>
                      <a:pt x="170" y="107"/>
                    </a:cubicBezTo>
                    <a:cubicBezTo>
                      <a:pt x="170" y="107"/>
                      <a:pt x="170" y="107"/>
                      <a:pt x="170" y="107"/>
                    </a:cubicBezTo>
                    <a:cubicBezTo>
                      <a:pt x="170" y="107"/>
                      <a:pt x="170" y="107"/>
                      <a:pt x="170" y="107"/>
                    </a:cubicBezTo>
                    <a:close/>
                    <a:moveTo>
                      <a:pt x="170" y="107"/>
                    </a:moveTo>
                    <a:cubicBezTo>
                      <a:pt x="170" y="107"/>
                      <a:pt x="170" y="107"/>
                      <a:pt x="170" y="107"/>
                    </a:cubicBezTo>
                    <a:cubicBezTo>
                      <a:pt x="170" y="107"/>
                      <a:pt x="170" y="107"/>
                      <a:pt x="170" y="107"/>
                    </a:cubicBezTo>
                    <a:close/>
                    <a:moveTo>
                      <a:pt x="170" y="107"/>
                    </a:moveTo>
                    <a:cubicBezTo>
                      <a:pt x="170" y="107"/>
                      <a:pt x="170" y="107"/>
                      <a:pt x="170" y="107"/>
                    </a:cubicBezTo>
                    <a:cubicBezTo>
                      <a:pt x="170" y="107"/>
                      <a:pt x="170" y="107"/>
                      <a:pt x="170" y="107"/>
                    </a:cubicBezTo>
                    <a:cubicBezTo>
                      <a:pt x="170" y="107"/>
                      <a:pt x="170" y="107"/>
                      <a:pt x="170" y="107"/>
                    </a:cubicBezTo>
                    <a:cubicBezTo>
                      <a:pt x="170" y="107"/>
                      <a:pt x="170" y="107"/>
                      <a:pt x="170" y="107"/>
                    </a:cubicBezTo>
                    <a:cubicBezTo>
                      <a:pt x="170" y="107"/>
                      <a:pt x="170" y="107"/>
                      <a:pt x="170" y="107"/>
                    </a:cubicBezTo>
                    <a:cubicBezTo>
                      <a:pt x="170" y="107"/>
                      <a:pt x="170" y="107"/>
                      <a:pt x="170" y="107"/>
                    </a:cubicBezTo>
                    <a:cubicBezTo>
                      <a:pt x="170" y="107"/>
                      <a:pt x="170" y="107"/>
                      <a:pt x="170" y="107"/>
                    </a:cubicBezTo>
                    <a:cubicBezTo>
                      <a:pt x="170" y="107"/>
                      <a:pt x="170" y="107"/>
                      <a:pt x="170" y="107"/>
                    </a:cubicBezTo>
                    <a:cubicBezTo>
                      <a:pt x="170" y="107"/>
                      <a:pt x="170" y="107"/>
                      <a:pt x="170" y="107"/>
                    </a:cubicBezTo>
                    <a:cubicBezTo>
                      <a:pt x="170" y="107"/>
                      <a:pt x="170" y="107"/>
                      <a:pt x="170" y="107"/>
                    </a:cubicBezTo>
                    <a:close/>
                    <a:moveTo>
                      <a:pt x="147" y="123"/>
                    </a:moveTo>
                    <a:cubicBezTo>
                      <a:pt x="147" y="123"/>
                      <a:pt x="147" y="123"/>
                      <a:pt x="147" y="123"/>
                    </a:cubicBezTo>
                    <a:cubicBezTo>
                      <a:pt x="147" y="123"/>
                      <a:pt x="147" y="123"/>
                      <a:pt x="147" y="123"/>
                    </a:cubicBezTo>
                    <a:cubicBezTo>
                      <a:pt x="147" y="123"/>
                      <a:pt x="147" y="123"/>
                      <a:pt x="147" y="123"/>
                    </a:cubicBezTo>
                    <a:cubicBezTo>
                      <a:pt x="147" y="123"/>
                      <a:pt x="147" y="123"/>
                      <a:pt x="147" y="123"/>
                    </a:cubicBezTo>
                    <a:cubicBezTo>
                      <a:pt x="147" y="124"/>
                      <a:pt x="147" y="124"/>
                      <a:pt x="147" y="124"/>
                    </a:cubicBezTo>
                    <a:cubicBezTo>
                      <a:pt x="147" y="124"/>
                      <a:pt x="147" y="124"/>
                      <a:pt x="147" y="124"/>
                    </a:cubicBezTo>
                    <a:cubicBezTo>
                      <a:pt x="147" y="124"/>
                      <a:pt x="147" y="124"/>
                      <a:pt x="147" y="124"/>
                    </a:cubicBezTo>
                    <a:cubicBezTo>
                      <a:pt x="147" y="124"/>
                      <a:pt x="147" y="124"/>
                      <a:pt x="147" y="124"/>
                    </a:cubicBezTo>
                    <a:cubicBezTo>
                      <a:pt x="147" y="124"/>
                      <a:pt x="147" y="124"/>
                      <a:pt x="147" y="124"/>
                    </a:cubicBezTo>
                    <a:cubicBezTo>
                      <a:pt x="147" y="124"/>
                      <a:pt x="147" y="124"/>
                      <a:pt x="147" y="124"/>
                    </a:cubicBezTo>
                    <a:cubicBezTo>
                      <a:pt x="147" y="124"/>
                      <a:pt x="147" y="124"/>
                      <a:pt x="147" y="124"/>
                    </a:cubicBezTo>
                    <a:cubicBezTo>
                      <a:pt x="147" y="124"/>
                      <a:pt x="147" y="124"/>
                      <a:pt x="147" y="124"/>
                    </a:cubicBezTo>
                    <a:cubicBezTo>
                      <a:pt x="147" y="124"/>
                      <a:pt x="147" y="124"/>
                      <a:pt x="147" y="124"/>
                    </a:cubicBezTo>
                    <a:cubicBezTo>
                      <a:pt x="147" y="123"/>
                      <a:pt x="147" y="123"/>
                      <a:pt x="147" y="123"/>
                    </a:cubicBezTo>
                    <a:cubicBezTo>
                      <a:pt x="147" y="123"/>
                      <a:pt x="147" y="123"/>
                      <a:pt x="147" y="123"/>
                    </a:cubicBezTo>
                    <a:cubicBezTo>
                      <a:pt x="147" y="123"/>
                      <a:pt x="147" y="123"/>
                      <a:pt x="147" y="123"/>
                    </a:cubicBezTo>
                    <a:close/>
                    <a:moveTo>
                      <a:pt x="148" y="121"/>
                    </a:moveTo>
                    <a:cubicBezTo>
                      <a:pt x="148" y="121"/>
                      <a:pt x="148" y="121"/>
                      <a:pt x="148" y="121"/>
                    </a:cubicBezTo>
                    <a:cubicBezTo>
                      <a:pt x="148" y="121"/>
                      <a:pt x="148" y="121"/>
                      <a:pt x="148" y="121"/>
                    </a:cubicBezTo>
                    <a:cubicBezTo>
                      <a:pt x="148" y="122"/>
                      <a:pt x="148" y="122"/>
                      <a:pt x="148" y="122"/>
                    </a:cubicBezTo>
                    <a:cubicBezTo>
                      <a:pt x="148" y="121"/>
                      <a:pt x="148" y="121"/>
                      <a:pt x="148" y="121"/>
                    </a:cubicBezTo>
                    <a:cubicBezTo>
                      <a:pt x="148" y="121"/>
                      <a:pt x="148" y="121"/>
                      <a:pt x="148" y="121"/>
                    </a:cubicBezTo>
                    <a:cubicBezTo>
                      <a:pt x="148" y="121"/>
                      <a:pt x="148" y="121"/>
                      <a:pt x="148" y="121"/>
                    </a:cubicBezTo>
                    <a:cubicBezTo>
                      <a:pt x="148" y="121"/>
                      <a:pt x="148" y="121"/>
                      <a:pt x="148" y="121"/>
                    </a:cubicBezTo>
                    <a:close/>
                    <a:moveTo>
                      <a:pt x="95" y="171"/>
                    </a:moveTo>
                    <a:cubicBezTo>
                      <a:pt x="95" y="171"/>
                      <a:pt x="95" y="171"/>
                      <a:pt x="95" y="171"/>
                    </a:cubicBezTo>
                    <a:cubicBezTo>
                      <a:pt x="95" y="171"/>
                      <a:pt x="95" y="171"/>
                      <a:pt x="95" y="171"/>
                    </a:cubicBezTo>
                    <a:cubicBezTo>
                      <a:pt x="95" y="171"/>
                      <a:pt x="95" y="171"/>
                      <a:pt x="95" y="171"/>
                    </a:cubicBezTo>
                    <a:cubicBezTo>
                      <a:pt x="95" y="171"/>
                      <a:pt x="95" y="171"/>
                      <a:pt x="95" y="171"/>
                    </a:cubicBezTo>
                    <a:cubicBezTo>
                      <a:pt x="95" y="171"/>
                      <a:pt x="95" y="171"/>
                      <a:pt x="95" y="171"/>
                    </a:cubicBezTo>
                    <a:cubicBezTo>
                      <a:pt x="95" y="171"/>
                      <a:pt x="95" y="171"/>
                      <a:pt x="95" y="171"/>
                    </a:cubicBezTo>
                    <a:cubicBezTo>
                      <a:pt x="95" y="171"/>
                      <a:pt x="95" y="171"/>
                      <a:pt x="95" y="171"/>
                    </a:cubicBezTo>
                    <a:cubicBezTo>
                      <a:pt x="95" y="172"/>
                      <a:pt x="95" y="172"/>
                      <a:pt x="95" y="172"/>
                    </a:cubicBezTo>
                    <a:cubicBezTo>
                      <a:pt x="95" y="172"/>
                      <a:pt x="95" y="172"/>
                      <a:pt x="95" y="172"/>
                    </a:cubicBezTo>
                    <a:cubicBezTo>
                      <a:pt x="95" y="172"/>
                      <a:pt x="95" y="172"/>
                      <a:pt x="95" y="172"/>
                    </a:cubicBezTo>
                    <a:cubicBezTo>
                      <a:pt x="95" y="172"/>
                      <a:pt x="95" y="172"/>
                      <a:pt x="95" y="172"/>
                    </a:cubicBezTo>
                    <a:cubicBezTo>
                      <a:pt x="95" y="172"/>
                      <a:pt x="95" y="172"/>
                      <a:pt x="95" y="172"/>
                    </a:cubicBezTo>
                    <a:cubicBezTo>
                      <a:pt x="95" y="172"/>
                      <a:pt x="95" y="172"/>
                      <a:pt x="95" y="172"/>
                    </a:cubicBezTo>
                    <a:cubicBezTo>
                      <a:pt x="95" y="172"/>
                      <a:pt x="95" y="172"/>
                      <a:pt x="95" y="172"/>
                    </a:cubicBezTo>
                    <a:cubicBezTo>
                      <a:pt x="95" y="172"/>
                      <a:pt x="95" y="172"/>
                      <a:pt x="95" y="172"/>
                    </a:cubicBezTo>
                    <a:cubicBezTo>
                      <a:pt x="95" y="172"/>
                      <a:pt x="95" y="172"/>
                      <a:pt x="95" y="172"/>
                    </a:cubicBezTo>
                    <a:cubicBezTo>
                      <a:pt x="96" y="172"/>
                      <a:pt x="96" y="172"/>
                      <a:pt x="96" y="172"/>
                    </a:cubicBezTo>
                    <a:cubicBezTo>
                      <a:pt x="95" y="172"/>
                      <a:pt x="95" y="172"/>
                      <a:pt x="95" y="172"/>
                    </a:cubicBezTo>
                    <a:cubicBezTo>
                      <a:pt x="96" y="172"/>
                      <a:pt x="96" y="172"/>
                      <a:pt x="96" y="172"/>
                    </a:cubicBezTo>
                    <a:cubicBezTo>
                      <a:pt x="96" y="172"/>
                      <a:pt x="96" y="172"/>
                      <a:pt x="96" y="172"/>
                    </a:cubicBezTo>
                    <a:cubicBezTo>
                      <a:pt x="96" y="172"/>
                      <a:pt x="96" y="172"/>
                      <a:pt x="96" y="172"/>
                    </a:cubicBezTo>
                    <a:cubicBezTo>
                      <a:pt x="96" y="172"/>
                      <a:pt x="96" y="172"/>
                      <a:pt x="96" y="172"/>
                    </a:cubicBezTo>
                    <a:cubicBezTo>
                      <a:pt x="96" y="172"/>
                      <a:pt x="96" y="172"/>
                      <a:pt x="96" y="172"/>
                    </a:cubicBezTo>
                    <a:cubicBezTo>
                      <a:pt x="96" y="172"/>
                      <a:pt x="96" y="172"/>
                      <a:pt x="96" y="172"/>
                    </a:cubicBezTo>
                    <a:cubicBezTo>
                      <a:pt x="96" y="173"/>
                      <a:pt x="96" y="173"/>
                      <a:pt x="96" y="173"/>
                    </a:cubicBezTo>
                    <a:cubicBezTo>
                      <a:pt x="96" y="173"/>
                      <a:pt x="96" y="173"/>
                      <a:pt x="96" y="173"/>
                    </a:cubicBezTo>
                    <a:cubicBezTo>
                      <a:pt x="96" y="173"/>
                      <a:pt x="96" y="173"/>
                      <a:pt x="96" y="173"/>
                    </a:cubicBezTo>
                    <a:cubicBezTo>
                      <a:pt x="96" y="173"/>
                      <a:pt x="96" y="173"/>
                      <a:pt x="96" y="173"/>
                    </a:cubicBezTo>
                    <a:cubicBezTo>
                      <a:pt x="96" y="173"/>
                      <a:pt x="96" y="173"/>
                      <a:pt x="96" y="173"/>
                    </a:cubicBezTo>
                    <a:cubicBezTo>
                      <a:pt x="97" y="173"/>
                      <a:pt x="97" y="173"/>
                      <a:pt x="97" y="173"/>
                    </a:cubicBezTo>
                    <a:cubicBezTo>
                      <a:pt x="97" y="173"/>
                      <a:pt x="97" y="173"/>
                      <a:pt x="97" y="173"/>
                    </a:cubicBezTo>
                    <a:cubicBezTo>
                      <a:pt x="97" y="172"/>
                      <a:pt x="97" y="172"/>
                      <a:pt x="97" y="172"/>
                    </a:cubicBezTo>
                    <a:cubicBezTo>
                      <a:pt x="97" y="172"/>
                      <a:pt x="97" y="172"/>
                      <a:pt x="97" y="172"/>
                    </a:cubicBezTo>
                    <a:cubicBezTo>
                      <a:pt x="97" y="172"/>
                      <a:pt x="97" y="172"/>
                      <a:pt x="97" y="172"/>
                    </a:cubicBezTo>
                    <a:cubicBezTo>
                      <a:pt x="97" y="172"/>
                      <a:pt x="97" y="172"/>
                      <a:pt x="97" y="172"/>
                    </a:cubicBezTo>
                    <a:cubicBezTo>
                      <a:pt x="97" y="172"/>
                      <a:pt x="97" y="172"/>
                      <a:pt x="97" y="172"/>
                    </a:cubicBezTo>
                    <a:cubicBezTo>
                      <a:pt x="97" y="172"/>
                      <a:pt x="97" y="172"/>
                      <a:pt x="97" y="172"/>
                    </a:cubicBezTo>
                    <a:cubicBezTo>
                      <a:pt x="96" y="171"/>
                      <a:pt x="96" y="171"/>
                      <a:pt x="96" y="171"/>
                    </a:cubicBezTo>
                    <a:cubicBezTo>
                      <a:pt x="96" y="171"/>
                      <a:pt x="96" y="171"/>
                      <a:pt x="96" y="171"/>
                    </a:cubicBezTo>
                    <a:cubicBezTo>
                      <a:pt x="96" y="171"/>
                      <a:pt x="96" y="171"/>
                      <a:pt x="96" y="171"/>
                    </a:cubicBezTo>
                    <a:cubicBezTo>
                      <a:pt x="96" y="171"/>
                      <a:pt x="96" y="171"/>
                      <a:pt x="96" y="171"/>
                    </a:cubicBezTo>
                    <a:cubicBezTo>
                      <a:pt x="96" y="171"/>
                      <a:pt x="96" y="171"/>
                      <a:pt x="96" y="171"/>
                    </a:cubicBezTo>
                    <a:cubicBezTo>
                      <a:pt x="96" y="171"/>
                      <a:pt x="96" y="171"/>
                      <a:pt x="96" y="171"/>
                    </a:cubicBezTo>
                    <a:cubicBezTo>
                      <a:pt x="96" y="171"/>
                      <a:pt x="96" y="171"/>
                      <a:pt x="96" y="171"/>
                    </a:cubicBezTo>
                    <a:cubicBezTo>
                      <a:pt x="96" y="171"/>
                      <a:pt x="96" y="171"/>
                      <a:pt x="96" y="171"/>
                    </a:cubicBezTo>
                    <a:cubicBezTo>
                      <a:pt x="95" y="170"/>
                      <a:pt x="95" y="170"/>
                      <a:pt x="95" y="170"/>
                    </a:cubicBezTo>
                    <a:cubicBezTo>
                      <a:pt x="95" y="170"/>
                      <a:pt x="95" y="170"/>
                      <a:pt x="95" y="170"/>
                    </a:cubicBezTo>
                    <a:cubicBezTo>
                      <a:pt x="95" y="171"/>
                      <a:pt x="95" y="171"/>
                      <a:pt x="95" y="171"/>
                    </a:cubicBezTo>
                    <a:cubicBezTo>
                      <a:pt x="95" y="171"/>
                      <a:pt x="95" y="171"/>
                      <a:pt x="95" y="171"/>
                    </a:cubicBezTo>
                    <a:cubicBezTo>
                      <a:pt x="95" y="171"/>
                      <a:pt x="95" y="171"/>
                      <a:pt x="95" y="171"/>
                    </a:cubicBezTo>
                    <a:cubicBezTo>
                      <a:pt x="95" y="171"/>
                      <a:pt x="95" y="171"/>
                      <a:pt x="95" y="171"/>
                    </a:cubicBezTo>
                    <a:cubicBezTo>
                      <a:pt x="95" y="171"/>
                      <a:pt x="95" y="171"/>
                      <a:pt x="95" y="171"/>
                    </a:cubicBezTo>
                    <a:close/>
                    <a:moveTo>
                      <a:pt x="25" y="85"/>
                    </a:moveTo>
                    <a:cubicBezTo>
                      <a:pt x="25" y="85"/>
                      <a:pt x="25" y="85"/>
                      <a:pt x="25" y="85"/>
                    </a:cubicBezTo>
                    <a:cubicBezTo>
                      <a:pt x="25" y="85"/>
                      <a:pt x="25" y="85"/>
                      <a:pt x="25" y="85"/>
                    </a:cubicBezTo>
                    <a:cubicBezTo>
                      <a:pt x="25" y="85"/>
                      <a:pt x="25" y="85"/>
                      <a:pt x="25" y="85"/>
                    </a:cubicBezTo>
                    <a:cubicBezTo>
                      <a:pt x="24" y="85"/>
                      <a:pt x="24" y="85"/>
                      <a:pt x="24" y="85"/>
                    </a:cubicBezTo>
                    <a:cubicBezTo>
                      <a:pt x="24" y="85"/>
                      <a:pt x="24" y="85"/>
                      <a:pt x="24" y="85"/>
                    </a:cubicBezTo>
                    <a:cubicBezTo>
                      <a:pt x="25" y="85"/>
                      <a:pt x="25" y="85"/>
                      <a:pt x="25" y="85"/>
                    </a:cubicBezTo>
                    <a:close/>
                    <a:moveTo>
                      <a:pt x="14" y="73"/>
                    </a:moveTo>
                    <a:cubicBezTo>
                      <a:pt x="14" y="73"/>
                      <a:pt x="14" y="73"/>
                      <a:pt x="14" y="73"/>
                    </a:cubicBezTo>
                    <a:cubicBezTo>
                      <a:pt x="15" y="73"/>
                      <a:pt x="15" y="73"/>
                      <a:pt x="15" y="73"/>
                    </a:cubicBezTo>
                    <a:cubicBezTo>
                      <a:pt x="15" y="72"/>
                      <a:pt x="15" y="72"/>
                      <a:pt x="15" y="72"/>
                    </a:cubicBezTo>
                    <a:cubicBezTo>
                      <a:pt x="15" y="72"/>
                      <a:pt x="15" y="72"/>
                      <a:pt x="15" y="72"/>
                    </a:cubicBezTo>
                    <a:cubicBezTo>
                      <a:pt x="14" y="72"/>
                      <a:pt x="14" y="72"/>
                      <a:pt x="14" y="72"/>
                    </a:cubicBezTo>
                    <a:cubicBezTo>
                      <a:pt x="14" y="72"/>
                      <a:pt x="14" y="72"/>
                      <a:pt x="14" y="72"/>
                    </a:cubicBezTo>
                    <a:cubicBezTo>
                      <a:pt x="14" y="72"/>
                      <a:pt x="14" y="72"/>
                      <a:pt x="14" y="72"/>
                    </a:cubicBezTo>
                    <a:cubicBezTo>
                      <a:pt x="14" y="73"/>
                      <a:pt x="14" y="73"/>
                      <a:pt x="14" y="73"/>
                    </a:cubicBezTo>
                    <a:close/>
                    <a:moveTo>
                      <a:pt x="95" y="166"/>
                    </a:moveTo>
                    <a:cubicBezTo>
                      <a:pt x="95" y="167"/>
                      <a:pt x="95" y="167"/>
                      <a:pt x="95" y="167"/>
                    </a:cubicBezTo>
                    <a:cubicBezTo>
                      <a:pt x="95" y="166"/>
                      <a:pt x="95" y="166"/>
                      <a:pt x="95" y="166"/>
                    </a:cubicBezTo>
                    <a:cubicBezTo>
                      <a:pt x="95" y="166"/>
                      <a:pt x="95" y="166"/>
                      <a:pt x="95" y="166"/>
                    </a:cubicBezTo>
                    <a:cubicBezTo>
                      <a:pt x="95" y="166"/>
                      <a:pt x="95" y="166"/>
                      <a:pt x="95" y="166"/>
                    </a:cubicBezTo>
                    <a:cubicBezTo>
                      <a:pt x="95" y="166"/>
                      <a:pt x="95" y="166"/>
                      <a:pt x="95" y="166"/>
                    </a:cubicBezTo>
                    <a:cubicBezTo>
                      <a:pt x="95" y="166"/>
                      <a:pt x="95" y="166"/>
                      <a:pt x="95" y="166"/>
                    </a:cubicBezTo>
                    <a:cubicBezTo>
                      <a:pt x="95" y="166"/>
                      <a:pt x="95" y="166"/>
                      <a:pt x="95" y="166"/>
                    </a:cubicBezTo>
                    <a:cubicBezTo>
                      <a:pt x="95" y="166"/>
                      <a:pt x="95" y="166"/>
                      <a:pt x="95" y="166"/>
                    </a:cubicBezTo>
                    <a:cubicBezTo>
                      <a:pt x="95" y="166"/>
                      <a:pt x="95" y="166"/>
                      <a:pt x="95" y="166"/>
                    </a:cubicBezTo>
                    <a:cubicBezTo>
                      <a:pt x="95" y="166"/>
                      <a:pt x="95" y="166"/>
                      <a:pt x="95" y="166"/>
                    </a:cubicBezTo>
                    <a:cubicBezTo>
                      <a:pt x="94" y="166"/>
                      <a:pt x="94" y="166"/>
                      <a:pt x="94" y="166"/>
                    </a:cubicBezTo>
                    <a:cubicBezTo>
                      <a:pt x="94" y="166"/>
                      <a:pt x="94" y="166"/>
                      <a:pt x="94" y="166"/>
                    </a:cubicBezTo>
                    <a:cubicBezTo>
                      <a:pt x="94" y="166"/>
                      <a:pt x="94" y="166"/>
                      <a:pt x="94" y="166"/>
                    </a:cubicBezTo>
                    <a:cubicBezTo>
                      <a:pt x="95" y="166"/>
                      <a:pt x="95" y="166"/>
                      <a:pt x="95" y="166"/>
                    </a:cubicBezTo>
                    <a:cubicBezTo>
                      <a:pt x="95" y="166"/>
                      <a:pt x="95" y="166"/>
                      <a:pt x="95" y="166"/>
                    </a:cubicBezTo>
                    <a:cubicBezTo>
                      <a:pt x="95" y="166"/>
                      <a:pt x="95" y="166"/>
                      <a:pt x="95" y="166"/>
                    </a:cubicBezTo>
                    <a:cubicBezTo>
                      <a:pt x="95" y="166"/>
                      <a:pt x="95" y="166"/>
                      <a:pt x="95" y="166"/>
                    </a:cubicBezTo>
                    <a:cubicBezTo>
                      <a:pt x="94" y="166"/>
                      <a:pt x="94" y="166"/>
                      <a:pt x="94" y="166"/>
                    </a:cubicBezTo>
                    <a:cubicBezTo>
                      <a:pt x="94" y="166"/>
                      <a:pt x="94" y="166"/>
                      <a:pt x="94" y="166"/>
                    </a:cubicBezTo>
                    <a:cubicBezTo>
                      <a:pt x="95" y="166"/>
                      <a:pt x="95" y="166"/>
                      <a:pt x="95" y="166"/>
                    </a:cubicBezTo>
                    <a:cubicBezTo>
                      <a:pt x="95" y="166"/>
                      <a:pt x="95" y="166"/>
                      <a:pt x="95" y="166"/>
                    </a:cubicBezTo>
                    <a:cubicBezTo>
                      <a:pt x="95" y="166"/>
                      <a:pt x="95" y="166"/>
                      <a:pt x="95" y="166"/>
                    </a:cubicBezTo>
                    <a:cubicBezTo>
                      <a:pt x="95" y="166"/>
                      <a:pt x="95" y="166"/>
                      <a:pt x="95" y="166"/>
                    </a:cubicBezTo>
                    <a:cubicBezTo>
                      <a:pt x="94" y="165"/>
                      <a:pt x="94" y="165"/>
                      <a:pt x="94" y="165"/>
                    </a:cubicBezTo>
                    <a:cubicBezTo>
                      <a:pt x="94" y="165"/>
                      <a:pt x="94" y="165"/>
                      <a:pt x="94" y="165"/>
                    </a:cubicBezTo>
                    <a:cubicBezTo>
                      <a:pt x="94" y="165"/>
                      <a:pt x="94" y="165"/>
                      <a:pt x="94" y="165"/>
                    </a:cubicBezTo>
                    <a:cubicBezTo>
                      <a:pt x="94" y="165"/>
                      <a:pt x="94" y="165"/>
                      <a:pt x="94" y="165"/>
                    </a:cubicBezTo>
                    <a:cubicBezTo>
                      <a:pt x="94" y="165"/>
                      <a:pt x="94" y="165"/>
                      <a:pt x="94" y="165"/>
                    </a:cubicBezTo>
                    <a:cubicBezTo>
                      <a:pt x="94" y="165"/>
                      <a:pt x="94" y="165"/>
                      <a:pt x="94" y="165"/>
                    </a:cubicBezTo>
                    <a:cubicBezTo>
                      <a:pt x="95" y="165"/>
                      <a:pt x="95" y="165"/>
                      <a:pt x="95" y="165"/>
                    </a:cubicBezTo>
                    <a:cubicBezTo>
                      <a:pt x="95" y="165"/>
                      <a:pt x="95" y="165"/>
                      <a:pt x="95" y="165"/>
                    </a:cubicBezTo>
                    <a:cubicBezTo>
                      <a:pt x="95" y="165"/>
                      <a:pt x="95" y="165"/>
                      <a:pt x="95" y="165"/>
                    </a:cubicBezTo>
                    <a:cubicBezTo>
                      <a:pt x="95" y="165"/>
                      <a:pt x="95" y="165"/>
                      <a:pt x="95" y="165"/>
                    </a:cubicBezTo>
                    <a:cubicBezTo>
                      <a:pt x="95" y="165"/>
                      <a:pt x="95" y="165"/>
                      <a:pt x="95" y="165"/>
                    </a:cubicBezTo>
                    <a:cubicBezTo>
                      <a:pt x="95" y="165"/>
                      <a:pt x="95" y="165"/>
                      <a:pt x="95" y="165"/>
                    </a:cubicBezTo>
                    <a:cubicBezTo>
                      <a:pt x="95" y="165"/>
                      <a:pt x="95" y="165"/>
                      <a:pt x="95" y="165"/>
                    </a:cubicBezTo>
                    <a:cubicBezTo>
                      <a:pt x="94" y="165"/>
                      <a:pt x="94" y="165"/>
                      <a:pt x="94" y="165"/>
                    </a:cubicBezTo>
                    <a:cubicBezTo>
                      <a:pt x="94" y="165"/>
                      <a:pt x="94" y="165"/>
                      <a:pt x="94" y="165"/>
                    </a:cubicBezTo>
                    <a:cubicBezTo>
                      <a:pt x="94" y="164"/>
                      <a:pt x="94" y="164"/>
                      <a:pt x="94" y="164"/>
                    </a:cubicBezTo>
                    <a:cubicBezTo>
                      <a:pt x="94" y="164"/>
                      <a:pt x="94" y="164"/>
                      <a:pt x="94" y="164"/>
                    </a:cubicBezTo>
                    <a:cubicBezTo>
                      <a:pt x="94" y="164"/>
                      <a:pt x="94" y="164"/>
                      <a:pt x="94" y="164"/>
                    </a:cubicBezTo>
                    <a:cubicBezTo>
                      <a:pt x="95" y="164"/>
                      <a:pt x="95" y="164"/>
                      <a:pt x="95" y="164"/>
                    </a:cubicBezTo>
                    <a:cubicBezTo>
                      <a:pt x="95" y="164"/>
                      <a:pt x="95" y="164"/>
                      <a:pt x="95" y="164"/>
                    </a:cubicBezTo>
                    <a:cubicBezTo>
                      <a:pt x="95" y="164"/>
                      <a:pt x="95" y="164"/>
                      <a:pt x="95" y="164"/>
                    </a:cubicBezTo>
                    <a:cubicBezTo>
                      <a:pt x="95" y="164"/>
                      <a:pt x="95" y="164"/>
                      <a:pt x="95" y="164"/>
                    </a:cubicBezTo>
                    <a:cubicBezTo>
                      <a:pt x="95" y="164"/>
                      <a:pt x="95" y="164"/>
                      <a:pt x="95" y="164"/>
                    </a:cubicBezTo>
                    <a:cubicBezTo>
                      <a:pt x="95" y="164"/>
                      <a:pt x="95" y="164"/>
                      <a:pt x="95" y="164"/>
                    </a:cubicBezTo>
                    <a:cubicBezTo>
                      <a:pt x="95" y="164"/>
                      <a:pt x="95" y="164"/>
                      <a:pt x="95" y="164"/>
                    </a:cubicBezTo>
                    <a:cubicBezTo>
                      <a:pt x="95" y="164"/>
                      <a:pt x="95" y="164"/>
                      <a:pt x="95" y="164"/>
                    </a:cubicBezTo>
                    <a:cubicBezTo>
                      <a:pt x="95" y="164"/>
                      <a:pt x="95" y="164"/>
                      <a:pt x="95" y="164"/>
                    </a:cubicBezTo>
                    <a:cubicBezTo>
                      <a:pt x="95" y="164"/>
                      <a:pt x="95" y="164"/>
                      <a:pt x="95" y="164"/>
                    </a:cubicBezTo>
                    <a:cubicBezTo>
                      <a:pt x="95" y="164"/>
                      <a:pt x="95" y="164"/>
                      <a:pt x="95" y="164"/>
                    </a:cubicBezTo>
                    <a:cubicBezTo>
                      <a:pt x="95" y="164"/>
                      <a:pt x="95" y="164"/>
                      <a:pt x="95" y="164"/>
                    </a:cubicBezTo>
                    <a:cubicBezTo>
                      <a:pt x="95" y="164"/>
                      <a:pt x="95" y="164"/>
                      <a:pt x="95" y="164"/>
                    </a:cubicBezTo>
                    <a:cubicBezTo>
                      <a:pt x="95" y="164"/>
                      <a:pt x="95" y="164"/>
                      <a:pt x="95" y="164"/>
                    </a:cubicBezTo>
                    <a:cubicBezTo>
                      <a:pt x="95" y="163"/>
                      <a:pt x="95" y="163"/>
                      <a:pt x="95" y="163"/>
                    </a:cubicBezTo>
                    <a:cubicBezTo>
                      <a:pt x="95" y="163"/>
                      <a:pt x="95" y="163"/>
                      <a:pt x="95" y="163"/>
                    </a:cubicBezTo>
                    <a:cubicBezTo>
                      <a:pt x="95" y="163"/>
                      <a:pt x="95" y="163"/>
                      <a:pt x="95" y="163"/>
                    </a:cubicBezTo>
                    <a:cubicBezTo>
                      <a:pt x="95" y="164"/>
                      <a:pt x="95" y="164"/>
                      <a:pt x="95" y="164"/>
                    </a:cubicBezTo>
                    <a:cubicBezTo>
                      <a:pt x="95" y="164"/>
                      <a:pt x="95" y="164"/>
                      <a:pt x="95" y="164"/>
                    </a:cubicBezTo>
                    <a:cubicBezTo>
                      <a:pt x="95" y="164"/>
                      <a:pt x="95" y="164"/>
                      <a:pt x="95" y="164"/>
                    </a:cubicBezTo>
                    <a:cubicBezTo>
                      <a:pt x="95" y="164"/>
                      <a:pt x="95" y="164"/>
                      <a:pt x="95" y="164"/>
                    </a:cubicBezTo>
                    <a:cubicBezTo>
                      <a:pt x="95" y="164"/>
                      <a:pt x="95" y="164"/>
                      <a:pt x="95" y="164"/>
                    </a:cubicBezTo>
                    <a:cubicBezTo>
                      <a:pt x="95" y="164"/>
                      <a:pt x="95" y="164"/>
                      <a:pt x="95" y="164"/>
                    </a:cubicBezTo>
                    <a:cubicBezTo>
                      <a:pt x="95" y="163"/>
                      <a:pt x="95" y="163"/>
                      <a:pt x="95" y="163"/>
                    </a:cubicBezTo>
                    <a:cubicBezTo>
                      <a:pt x="95" y="163"/>
                      <a:pt x="95" y="163"/>
                      <a:pt x="95" y="163"/>
                    </a:cubicBezTo>
                    <a:cubicBezTo>
                      <a:pt x="96" y="164"/>
                      <a:pt x="96" y="164"/>
                      <a:pt x="96" y="164"/>
                    </a:cubicBezTo>
                    <a:cubicBezTo>
                      <a:pt x="96" y="164"/>
                      <a:pt x="96" y="164"/>
                      <a:pt x="96" y="164"/>
                    </a:cubicBezTo>
                    <a:cubicBezTo>
                      <a:pt x="96" y="163"/>
                      <a:pt x="96" y="163"/>
                      <a:pt x="96" y="163"/>
                    </a:cubicBezTo>
                    <a:cubicBezTo>
                      <a:pt x="96" y="163"/>
                      <a:pt x="96" y="163"/>
                      <a:pt x="96" y="163"/>
                    </a:cubicBezTo>
                    <a:cubicBezTo>
                      <a:pt x="96" y="163"/>
                      <a:pt x="96" y="163"/>
                      <a:pt x="96" y="163"/>
                    </a:cubicBezTo>
                    <a:cubicBezTo>
                      <a:pt x="96" y="163"/>
                      <a:pt x="96" y="163"/>
                      <a:pt x="96" y="163"/>
                    </a:cubicBezTo>
                    <a:cubicBezTo>
                      <a:pt x="96" y="163"/>
                      <a:pt x="96" y="163"/>
                      <a:pt x="96" y="163"/>
                    </a:cubicBezTo>
                    <a:cubicBezTo>
                      <a:pt x="96" y="163"/>
                      <a:pt x="96" y="163"/>
                      <a:pt x="96" y="163"/>
                    </a:cubicBezTo>
                    <a:cubicBezTo>
                      <a:pt x="96" y="163"/>
                      <a:pt x="96" y="163"/>
                      <a:pt x="96" y="163"/>
                    </a:cubicBezTo>
                    <a:cubicBezTo>
                      <a:pt x="96" y="163"/>
                      <a:pt x="96" y="163"/>
                      <a:pt x="96" y="163"/>
                    </a:cubicBezTo>
                    <a:cubicBezTo>
                      <a:pt x="96" y="163"/>
                      <a:pt x="96" y="163"/>
                      <a:pt x="96" y="163"/>
                    </a:cubicBezTo>
                    <a:cubicBezTo>
                      <a:pt x="96" y="163"/>
                      <a:pt x="96" y="163"/>
                      <a:pt x="96" y="163"/>
                    </a:cubicBezTo>
                    <a:cubicBezTo>
                      <a:pt x="96" y="163"/>
                      <a:pt x="96" y="163"/>
                      <a:pt x="96" y="163"/>
                    </a:cubicBezTo>
                    <a:cubicBezTo>
                      <a:pt x="96" y="163"/>
                      <a:pt x="96" y="163"/>
                      <a:pt x="96" y="163"/>
                    </a:cubicBezTo>
                    <a:cubicBezTo>
                      <a:pt x="96" y="163"/>
                      <a:pt x="96" y="163"/>
                      <a:pt x="96" y="163"/>
                    </a:cubicBezTo>
                    <a:cubicBezTo>
                      <a:pt x="96" y="163"/>
                      <a:pt x="96" y="163"/>
                      <a:pt x="96" y="163"/>
                    </a:cubicBezTo>
                    <a:cubicBezTo>
                      <a:pt x="96" y="162"/>
                      <a:pt x="96" y="162"/>
                      <a:pt x="96" y="162"/>
                    </a:cubicBezTo>
                    <a:cubicBezTo>
                      <a:pt x="96" y="162"/>
                      <a:pt x="96" y="162"/>
                      <a:pt x="96" y="162"/>
                    </a:cubicBezTo>
                    <a:cubicBezTo>
                      <a:pt x="96" y="162"/>
                      <a:pt x="96" y="162"/>
                      <a:pt x="96" y="162"/>
                    </a:cubicBezTo>
                    <a:cubicBezTo>
                      <a:pt x="96" y="162"/>
                      <a:pt x="96" y="162"/>
                      <a:pt x="96" y="162"/>
                    </a:cubicBezTo>
                    <a:cubicBezTo>
                      <a:pt x="96" y="162"/>
                      <a:pt x="96" y="162"/>
                      <a:pt x="96" y="162"/>
                    </a:cubicBezTo>
                    <a:cubicBezTo>
                      <a:pt x="96" y="162"/>
                      <a:pt x="96" y="162"/>
                      <a:pt x="96" y="162"/>
                    </a:cubicBezTo>
                    <a:cubicBezTo>
                      <a:pt x="96" y="162"/>
                      <a:pt x="96" y="162"/>
                      <a:pt x="96" y="162"/>
                    </a:cubicBezTo>
                    <a:cubicBezTo>
                      <a:pt x="96" y="162"/>
                      <a:pt x="96" y="162"/>
                      <a:pt x="96" y="162"/>
                    </a:cubicBezTo>
                    <a:cubicBezTo>
                      <a:pt x="96" y="162"/>
                      <a:pt x="96" y="162"/>
                      <a:pt x="96" y="162"/>
                    </a:cubicBezTo>
                    <a:cubicBezTo>
                      <a:pt x="96" y="162"/>
                      <a:pt x="96" y="162"/>
                      <a:pt x="96" y="162"/>
                    </a:cubicBezTo>
                    <a:cubicBezTo>
                      <a:pt x="96" y="162"/>
                      <a:pt x="96" y="162"/>
                      <a:pt x="96" y="162"/>
                    </a:cubicBezTo>
                    <a:cubicBezTo>
                      <a:pt x="96" y="162"/>
                      <a:pt x="96" y="162"/>
                      <a:pt x="96" y="162"/>
                    </a:cubicBezTo>
                    <a:cubicBezTo>
                      <a:pt x="95" y="162"/>
                      <a:pt x="95" y="162"/>
                      <a:pt x="95" y="162"/>
                    </a:cubicBezTo>
                    <a:cubicBezTo>
                      <a:pt x="95" y="162"/>
                      <a:pt x="95" y="162"/>
                      <a:pt x="95" y="162"/>
                    </a:cubicBezTo>
                    <a:cubicBezTo>
                      <a:pt x="95" y="162"/>
                      <a:pt x="95" y="162"/>
                      <a:pt x="95" y="162"/>
                    </a:cubicBezTo>
                    <a:cubicBezTo>
                      <a:pt x="95" y="162"/>
                      <a:pt x="95" y="162"/>
                      <a:pt x="95" y="162"/>
                    </a:cubicBezTo>
                    <a:cubicBezTo>
                      <a:pt x="96" y="162"/>
                      <a:pt x="96" y="162"/>
                      <a:pt x="96" y="162"/>
                    </a:cubicBezTo>
                    <a:cubicBezTo>
                      <a:pt x="96" y="162"/>
                      <a:pt x="96" y="162"/>
                      <a:pt x="96" y="162"/>
                    </a:cubicBezTo>
                    <a:cubicBezTo>
                      <a:pt x="95" y="162"/>
                      <a:pt x="95" y="162"/>
                      <a:pt x="95" y="162"/>
                    </a:cubicBezTo>
                    <a:cubicBezTo>
                      <a:pt x="95" y="162"/>
                      <a:pt x="95" y="162"/>
                      <a:pt x="95" y="162"/>
                    </a:cubicBezTo>
                    <a:cubicBezTo>
                      <a:pt x="95" y="162"/>
                      <a:pt x="95" y="162"/>
                      <a:pt x="95" y="162"/>
                    </a:cubicBezTo>
                    <a:cubicBezTo>
                      <a:pt x="95" y="162"/>
                      <a:pt x="95" y="162"/>
                      <a:pt x="95" y="162"/>
                    </a:cubicBezTo>
                    <a:cubicBezTo>
                      <a:pt x="95" y="162"/>
                      <a:pt x="95" y="162"/>
                      <a:pt x="95" y="162"/>
                    </a:cubicBezTo>
                    <a:cubicBezTo>
                      <a:pt x="95" y="161"/>
                      <a:pt x="95" y="161"/>
                      <a:pt x="95" y="161"/>
                    </a:cubicBezTo>
                    <a:cubicBezTo>
                      <a:pt x="95" y="161"/>
                      <a:pt x="95" y="161"/>
                      <a:pt x="95" y="161"/>
                    </a:cubicBezTo>
                    <a:cubicBezTo>
                      <a:pt x="95" y="161"/>
                      <a:pt x="95" y="161"/>
                      <a:pt x="95" y="161"/>
                    </a:cubicBezTo>
                    <a:cubicBezTo>
                      <a:pt x="95" y="161"/>
                      <a:pt x="95" y="161"/>
                      <a:pt x="95" y="161"/>
                    </a:cubicBezTo>
                    <a:cubicBezTo>
                      <a:pt x="95" y="161"/>
                      <a:pt x="95" y="161"/>
                      <a:pt x="95" y="161"/>
                    </a:cubicBezTo>
                    <a:cubicBezTo>
                      <a:pt x="95" y="161"/>
                      <a:pt x="95" y="161"/>
                      <a:pt x="95" y="161"/>
                    </a:cubicBezTo>
                    <a:cubicBezTo>
                      <a:pt x="95" y="161"/>
                      <a:pt x="95" y="161"/>
                      <a:pt x="95" y="161"/>
                    </a:cubicBezTo>
                    <a:cubicBezTo>
                      <a:pt x="95" y="161"/>
                      <a:pt x="95" y="161"/>
                      <a:pt x="95" y="161"/>
                    </a:cubicBezTo>
                    <a:cubicBezTo>
                      <a:pt x="95" y="161"/>
                      <a:pt x="95" y="161"/>
                      <a:pt x="95" y="161"/>
                    </a:cubicBezTo>
                    <a:cubicBezTo>
                      <a:pt x="95" y="161"/>
                      <a:pt x="95" y="161"/>
                      <a:pt x="95" y="161"/>
                    </a:cubicBezTo>
                    <a:cubicBezTo>
                      <a:pt x="95" y="161"/>
                      <a:pt x="95" y="161"/>
                      <a:pt x="95" y="161"/>
                    </a:cubicBezTo>
                    <a:cubicBezTo>
                      <a:pt x="95" y="161"/>
                      <a:pt x="95" y="161"/>
                      <a:pt x="95" y="161"/>
                    </a:cubicBezTo>
                    <a:cubicBezTo>
                      <a:pt x="95" y="161"/>
                      <a:pt x="95" y="161"/>
                      <a:pt x="95" y="161"/>
                    </a:cubicBezTo>
                    <a:cubicBezTo>
                      <a:pt x="95" y="161"/>
                      <a:pt x="95" y="161"/>
                      <a:pt x="95" y="161"/>
                    </a:cubicBezTo>
                    <a:cubicBezTo>
                      <a:pt x="95" y="161"/>
                      <a:pt x="95" y="161"/>
                      <a:pt x="95" y="161"/>
                    </a:cubicBezTo>
                    <a:cubicBezTo>
                      <a:pt x="95" y="161"/>
                      <a:pt x="95" y="161"/>
                      <a:pt x="95" y="161"/>
                    </a:cubicBezTo>
                    <a:cubicBezTo>
                      <a:pt x="95" y="161"/>
                      <a:pt x="95" y="161"/>
                      <a:pt x="95" y="161"/>
                    </a:cubicBezTo>
                    <a:cubicBezTo>
                      <a:pt x="95" y="161"/>
                      <a:pt x="95" y="161"/>
                      <a:pt x="95" y="161"/>
                    </a:cubicBezTo>
                    <a:cubicBezTo>
                      <a:pt x="95" y="161"/>
                      <a:pt x="95" y="161"/>
                      <a:pt x="95" y="161"/>
                    </a:cubicBezTo>
                    <a:cubicBezTo>
                      <a:pt x="95" y="161"/>
                      <a:pt x="95" y="161"/>
                      <a:pt x="95" y="161"/>
                    </a:cubicBezTo>
                    <a:cubicBezTo>
                      <a:pt x="95" y="161"/>
                      <a:pt x="95" y="161"/>
                      <a:pt x="95" y="161"/>
                    </a:cubicBezTo>
                    <a:cubicBezTo>
                      <a:pt x="95" y="161"/>
                      <a:pt x="95" y="161"/>
                      <a:pt x="95" y="161"/>
                    </a:cubicBezTo>
                    <a:cubicBezTo>
                      <a:pt x="95" y="161"/>
                      <a:pt x="95" y="161"/>
                      <a:pt x="95" y="161"/>
                    </a:cubicBezTo>
                    <a:cubicBezTo>
                      <a:pt x="95" y="160"/>
                      <a:pt x="95" y="160"/>
                      <a:pt x="95" y="160"/>
                    </a:cubicBezTo>
                    <a:cubicBezTo>
                      <a:pt x="95" y="160"/>
                      <a:pt x="95" y="160"/>
                      <a:pt x="95" y="160"/>
                    </a:cubicBezTo>
                    <a:cubicBezTo>
                      <a:pt x="95" y="160"/>
                      <a:pt x="95" y="160"/>
                      <a:pt x="95" y="160"/>
                    </a:cubicBezTo>
                    <a:cubicBezTo>
                      <a:pt x="95" y="160"/>
                      <a:pt x="95" y="160"/>
                      <a:pt x="95" y="160"/>
                    </a:cubicBezTo>
                    <a:cubicBezTo>
                      <a:pt x="95" y="160"/>
                      <a:pt x="95" y="160"/>
                      <a:pt x="95" y="160"/>
                    </a:cubicBezTo>
                    <a:cubicBezTo>
                      <a:pt x="95" y="160"/>
                      <a:pt x="95" y="160"/>
                      <a:pt x="95" y="160"/>
                    </a:cubicBezTo>
                    <a:cubicBezTo>
                      <a:pt x="95" y="160"/>
                      <a:pt x="95" y="160"/>
                      <a:pt x="95" y="160"/>
                    </a:cubicBezTo>
                    <a:cubicBezTo>
                      <a:pt x="95" y="160"/>
                      <a:pt x="95" y="160"/>
                      <a:pt x="95" y="160"/>
                    </a:cubicBezTo>
                    <a:cubicBezTo>
                      <a:pt x="95" y="160"/>
                      <a:pt x="95" y="160"/>
                      <a:pt x="95" y="160"/>
                    </a:cubicBezTo>
                    <a:cubicBezTo>
                      <a:pt x="95" y="160"/>
                      <a:pt x="95" y="160"/>
                      <a:pt x="95" y="160"/>
                    </a:cubicBezTo>
                    <a:cubicBezTo>
                      <a:pt x="95" y="160"/>
                      <a:pt x="95" y="160"/>
                      <a:pt x="95" y="160"/>
                    </a:cubicBezTo>
                    <a:cubicBezTo>
                      <a:pt x="95" y="160"/>
                      <a:pt x="95" y="160"/>
                      <a:pt x="95" y="160"/>
                    </a:cubicBezTo>
                    <a:cubicBezTo>
                      <a:pt x="95" y="160"/>
                      <a:pt x="95" y="160"/>
                      <a:pt x="95" y="160"/>
                    </a:cubicBezTo>
                    <a:cubicBezTo>
                      <a:pt x="95" y="160"/>
                      <a:pt x="95" y="160"/>
                      <a:pt x="95" y="160"/>
                    </a:cubicBezTo>
                    <a:cubicBezTo>
                      <a:pt x="95" y="160"/>
                      <a:pt x="95" y="160"/>
                      <a:pt x="95" y="160"/>
                    </a:cubicBezTo>
                    <a:cubicBezTo>
                      <a:pt x="95" y="160"/>
                      <a:pt x="95" y="160"/>
                      <a:pt x="95" y="160"/>
                    </a:cubicBezTo>
                    <a:cubicBezTo>
                      <a:pt x="95" y="160"/>
                      <a:pt x="95" y="160"/>
                      <a:pt x="95" y="160"/>
                    </a:cubicBezTo>
                    <a:cubicBezTo>
                      <a:pt x="95" y="160"/>
                      <a:pt x="95" y="160"/>
                      <a:pt x="95" y="160"/>
                    </a:cubicBezTo>
                    <a:cubicBezTo>
                      <a:pt x="95" y="160"/>
                      <a:pt x="95" y="160"/>
                      <a:pt x="95" y="160"/>
                    </a:cubicBezTo>
                    <a:cubicBezTo>
                      <a:pt x="94" y="160"/>
                      <a:pt x="94" y="160"/>
                      <a:pt x="94" y="160"/>
                    </a:cubicBezTo>
                    <a:cubicBezTo>
                      <a:pt x="94" y="160"/>
                      <a:pt x="94" y="160"/>
                      <a:pt x="94" y="160"/>
                    </a:cubicBezTo>
                    <a:cubicBezTo>
                      <a:pt x="94" y="160"/>
                      <a:pt x="94" y="160"/>
                      <a:pt x="94" y="160"/>
                    </a:cubicBezTo>
                    <a:cubicBezTo>
                      <a:pt x="94" y="159"/>
                      <a:pt x="94" y="159"/>
                      <a:pt x="94" y="159"/>
                    </a:cubicBezTo>
                    <a:cubicBezTo>
                      <a:pt x="94" y="159"/>
                      <a:pt x="94" y="159"/>
                      <a:pt x="94" y="159"/>
                    </a:cubicBezTo>
                    <a:cubicBezTo>
                      <a:pt x="94" y="159"/>
                      <a:pt x="94" y="159"/>
                      <a:pt x="94" y="159"/>
                    </a:cubicBezTo>
                    <a:cubicBezTo>
                      <a:pt x="95" y="159"/>
                      <a:pt x="95" y="159"/>
                      <a:pt x="95" y="159"/>
                    </a:cubicBezTo>
                    <a:cubicBezTo>
                      <a:pt x="95" y="159"/>
                      <a:pt x="95" y="159"/>
                      <a:pt x="95" y="159"/>
                    </a:cubicBezTo>
                    <a:cubicBezTo>
                      <a:pt x="95" y="159"/>
                      <a:pt x="95" y="159"/>
                      <a:pt x="95" y="159"/>
                    </a:cubicBezTo>
                    <a:cubicBezTo>
                      <a:pt x="95" y="159"/>
                      <a:pt x="95" y="159"/>
                      <a:pt x="95" y="159"/>
                    </a:cubicBezTo>
                    <a:cubicBezTo>
                      <a:pt x="95" y="159"/>
                      <a:pt x="95" y="159"/>
                      <a:pt x="95" y="159"/>
                    </a:cubicBezTo>
                    <a:cubicBezTo>
                      <a:pt x="95" y="159"/>
                      <a:pt x="95" y="159"/>
                      <a:pt x="95" y="159"/>
                    </a:cubicBezTo>
                    <a:cubicBezTo>
                      <a:pt x="95" y="159"/>
                      <a:pt x="95" y="159"/>
                      <a:pt x="95" y="159"/>
                    </a:cubicBezTo>
                    <a:cubicBezTo>
                      <a:pt x="95" y="159"/>
                      <a:pt x="95" y="159"/>
                      <a:pt x="95" y="159"/>
                    </a:cubicBezTo>
                    <a:cubicBezTo>
                      <a:pt x="95" y="159"/>
                      <a:pt x="95" y="159"/>
                      <a:pt x="95" y="159"/>
                    </a:cubicBezTo>
                    <a:cubicBezTo>
                      <a:pt x="95" y="159"/>
                      <a:pt x="95" y="159"/>
                      <a:pt x="95" y="159"/>
                    </a:cubicBezTo>
                    <a:cubicBezTo>
                      <a:pt x="95" y="159"/>
                      <a:pt x="95" y="159"/>
                      <a:pt x="95" y="159"/>
                    </a:cubicBezTo>
                    <a:cubicBezTo>
                      <a:pt x="95" y="159"/>
                      <a:pt x="95" y="159"/>
                      <a:pt x="95" y="159"/>
                    </a:cubicBezTo>
                    <a:cubicBezTo>
                      <a:pt x="95" y="159"/>
                      <a:pt x="95" y="159"/>
                      <a:pt x="95" y="159"/>
                    </a:cubicBezTo>
                    <a:cubicBezTo>
                      <a:pt x="95" y="159"/>
                      <a:pt x="95" y="159"/>
                      <a:pt x="95" y="159"/>
                    </a:cubicBezTo>
                    <a:cubicBezTo>
                      <a:pt x="95" y="159"/>
                      <a:pt x="95" y="159"/>
                      <a:pt x="95" y="159"/>
                    </a:cubicBezTo>
                    <a:cubicBezTo>
                      <a:pt x="95" y="159"/>
                      <a:pt x="95" y="159"/>
                      <a:pt x="95" y="159"/>
                    </a:cubicBezTo>
                    <a:cubicBezTo>
                      <a:pt x="95" y="159"/>
                      <a:pt x="95" y="159"/>
                      <a:pt x="95" y="159"/>
                    </a:cubicBezTo>
                    <a:cubicBezTo>
                      <a:pt x="96" y="159"/>
                      <a:pt x="96" y="159"/>
                      <a:pt x="96" y="159"/>
                    </a:cubicBezTo>
                    <a:cubicBezTo>
                      <a:pt x="96" y="159"/>
                      <a:pt x="96" y="159"/>
                      <a:pt x="96" y="159"/>
                    </a:cubicBezTo>
                    <a:cubicBezTo>
                      <a:pt x="96" y="159"/>
                      <a:pt x="96" y="159"/>
                      <a:pt x="96" y="159"/>
                    </a:cubicBezTo>
                    <a:cubicBezTo>
                      <a:pt x="96" y="159"/>
                      <a:pt x="96" y="159"/>
                      <a:pt x="96" y="159"/>
                    </a:cubicBezTo>
                    <a:cubicBezTo>
                      <a:pt x="96" y="159"/>
                      <a:pt x="96" y="159"/>
                      <a:pt x="96" y="159"/>
                    </a:cubicBezTo>
                    <a:cubicBezTo>
                      <a:pt x="96" y="159"/>
                      <a:pt x="96" y="159"/>
                      <a:pt x="96" y="159"/>
                    </a:cubicBezTo>
                    <a:cubicBezTo>
                      <a:pt x="96" y="159"/>
                      <a:pt x="96" y="159"/>
                      <a:pt x="96" y="159"/>
                    </a:cubicBezTo>
                    <a:cubicBezTo>
                      <a:pt x="96" y="159"/>
                      <a:pt x="96" y="159"/>
                      <a:pt x="96" y="159"/>
                    </a:cubicBezTo>
                    <a:cubicBezTo>
                      <a:pt x="96" y="159"/>
                      <a:pt x="96" y="159"/>
                      <a:pt x="96" y="159"/>
                    </a:cubicBezTo>
                    <a:cubicBezTo>
                      <a:pt x="96" y="159"/>
                      <a:pt x="96" y="159"/>
                      <a:pt x="96" y="159"/>
                    </a:cubicBezTo>
                    <a:cubicBezTo>
                      <a:pt x="96" y="159"/>
                      <a:pt x="96" y="159"/>
                      <a:pt x="96" y="159"/>
                    </a:cubicBezTo>
                    <a:cubicBezTo>
                      <a:pt x="96" y="159"/>
                      <a:pt x="96" y="159"/>
                      <a:pt x="96" y="159"/>
                    </a:cubicBezTo>
                    <a:cubicBezTo>
                      <a:pt x="96" y="159"/>
                      <a:pt x="96" y="159"/>
                      <a:pt x="96" y="159"/>
                    </a:cubicBezTo>
                    <a:cubicBezTo>
                      <a:pt x="96" y="159"/>
                      <a:pt x="96" y="159"/>
                      <a:pt x="96" y="159"/>
                    </a:cubicBezTo>
                    <a:cubicBezTo>
                      <a:pt x="96" y="159"/>
                      <a:pt x="96" y="159"/>
                      <a:pt x="96" y="159"/>
                    </a:cubicBezTo>
                    <a:cubicBezTo>
                      <a:pt x="97" y="159"/>
                      <a:pt x="97" y="159"/>
                      <a:pt x="97" y="159"/>
                    </a:cubicBezTo>
                    <a:cubicBezTo>
                      <a:pt x="97" y="159"/>
                      <a:pt x="97" y="159"/>
                      <a:pt x="97" y="159"/>
                    </a:cubicBezTo>
                    <a:cubicBezTo>
                      <a:pt x="97" y="159"/>
                      <a:pt x="97" y="159"/>
                      <a:pt x="97" y="159"/>
                    </a:cubicBezTo>
                    <a:cubicBezTo>
                      <a:pt x="97" y="159"/>
                      <a:pt x="97" y="159"/>
                      <a:pt x="97" y="159"/>
                    </a:cubicBezTo>
                    <a:cubicBezTo>
                      <a:pt x="97" y="159"/>
                      <a:pt x="97" y="159"/>
                      <a:pt x="97" y="159"/>
                    </a:cubicBezTo>
                    <a:cubicBezTo>
                      <a:pt x="97" y="159"/>
                      <a:pt x="97" y="159"/>
                      <a:pt x="97" y="159"/>
                    </a:cubicBezTo>
                    <a:cubicBezTo>
                      <a:pt x="97" y="159"/>
                      <a:pt x="97" y="159"/>
                      <a:pt x="97" y="159"/>
                    </a:cubicBezTo>
                    <a:cubicBezTo>
                      <a:pt x="97" y="159"/>
                      <a:pt x="97" y="159"/>
                      <a:pt x="97" y="159"/>
                    </a:cubicBezTo>
                    <a:cubicBezTo>
                      <a:pt x="97" y="159"/>
                      <a:pt x="97" y="159"/>
                      <a:pt x="97" y="159"/>
                    </a:cubicBezTo>
                    <a:cubicBezTo>
                      <a:pt x="97" y="159"/>
                      <a:pt x="97" y="159"/>
                      <a:pt x="97" y="159"/>
                    </a:cubicBezTo>
                    <a:cubicBezTo>
                      <a:pt x="97" y="159"/>
                      <a:pt x="97" y="159"/>
                      <a:pt x="97" y="159"/>
                    </a:cubicBezTo>
                    <a:cubicBezTo>
                      <a:pt x="97" y="159"/>
                      <a:pt x="97" y="159"/>
                      <a:pt x="97" y="159"/>
                    </a:cubicBezTo>
                    <a:cubicBezTo>
                      <a:pt x="97" y="159"/>
                      <a:pt x="97" y="159"/>
                      <a:pt x="97" y="159"/>
                    </a:cubicBezTo>
                    <a:cubicBezTo>
                      <a:pt x="97" y="159"/>
                      <a:pt x="97" y="159"/>
                      <a:pt x="97" y="159"/>
                    </a:cubicBezTo>
                    <a:cubicBezTo>
                      <a:pt x="97" y="159"/>
                      <a:pt x="97" y="159"/>
                      <a:pt x="97" y="159"/>
                    </a:cubicBezTo>
                    <a:cubicBezTo>
                      <a:pt x="97" y="160"/>
                      <a:pt x="97" y="160"/>
                      <a:pt x="97" y="160"/>
                    </a:cubicBezTo>
                    <a:cubicBezTo>
                      <a:pt x="97" y="160"/>
                      <a:pt x="97" y="160"/>
                      <a:pt x="97" y="160"/>
                    </a:cubicBezTo>
                    <a:cubicBezTo>
                      <a:pt x="97" y="159"/>
                      <a:pt x="97" y="159"/>
                      <a:pt x="97" y="159"/>
                    </a:cubicBezTo>
                    <a:cubicBezTo>
                      <a:pt x="97" y="160"/>
                      <a:pt x="97" y="160"/>
                      <a:pt x="97" y="160"/>
                    </a:cubicBezTo>
                    <a:cubicBezTo>
                      <a:pt x="97" y="160"/>
                      <a:pt x="97" y="160"/>
                      <a:pt x="97" y="160"/>
                    </a:cubicBezTo>
                    <a:cubicBezTo>
                      <a:pt x="97" y="160"/>
                      <a:pt x="97" y="160"/>
                      <a:pt x="97" y="160"/>
                    </a:cubicBezTo>
                    <a:cubicBezTo>
                      <a:pt x="97" y="160"/>
                      <a:pt x="97" y="160"/>
                      <a:pt x="97" y="160"/>
                    </a:cubicBezTo>
                    <a:cubicBezTo>
                      <a:pt x="97" y="160"/>
                      <a:pt x="97" y="160"/>
                      <a:pt x="97" y="160"/>
                    </a:cubicBezTo>
                    <a:cubicBezTo>
                      <a:pt x="97" y="160"/>
                      <a:pt x="97" y="160"/>
                      <a:pt x="97" y="160"/>
                    </a:cubicBezTo>
                    <a:cubicBezTo>
                      <a:pt x="97" y="160"/>
                      <a:pt x="97" y="160"/>
                      <a:pt x="97" y="160"/>
                    </a:cubicBezTo>
                    <a:cubicBezTo>
                      <a:pt x="97" y="160"/>
                      <a:pt x="97" y="160"/>
                      <a:pt x="97" y="160"/>
                    </a:cubicBezTo>
                    <a:cubicBezTo>
                      <a:pt x="97" y="160"/>
                      <a:pt x="97" y="160"/>
                      <a:pt x="97" y="160"/>
                    </a:cubicBezTo>
                    <a:cubicBezTo>
                      <a:pt x="97" y="160"/>
                      <a:pt x="97" y="160"/>
                      <a:pt x="97" y="160"/>
                    </a:cubicBezTo>
                    <a:cubicBezTo>
                      <a:pt x="97" y="160"/>
                      <a:pt x="97" y="160"/>
                      <a:pt x="97" y="160"/>
                    </a:cubicBezTo>
                    <a:cubicBezTo>
                      <a:pt x="97" y="160"/>
                      <a:pt x="97" y="160"/>
                      <a:pt x="97" y="160"/>
                    </a:cubicBezTo>
                    <a:cubicBezTo>
                      <a:pt x="97" y="160"/>
                      <a:pt x="97" y="160"/>
                      <a:pt x="97" y="160"/>
                    </a:cubicBezTo>
                    <a:cubicBezTo>
                      <a:pt x="97" y="160"/>
                      <a:pt x="97" y="160"/>
                      <a:pt x="97" y="160"/>
                    </a:cubicBezTo>
                    <a:cubicBezTo>
                      <a:pt x="97" y="161"/>
                      <a:pt x="97" y="161"/>
                      <a:pt x="97" y="161"/>
                    </a:cubicBezTo>
                    <a:cubicBezTo>
                      <a:pt x="97" y="161"/>
                      <a:pt x="97" y="161"/>
                      <a:pt x="97" y="161"/>
                    </a:cubicBezTo>
                    <a:cubicBezTo>
                      <a:pt x="97" y="161"/>
                      <a:pt x="97" y="161"/>
                      <a:pt x="97" y="161"/>
                    </a:cubicBezTo>
                    <a:cubicBezTo>
                      <a:pt x="97" y="161"/>
                      <a:pt x="97" y="161"/>
                      <a:pt x="97" y="161"/>
                    </a:cubicBezTo>
                    <a:cubicBezTo>
                      <a:pt x="97" y="161"/>
                      <a:pt x="97" y="161"/>
                      <a:pt x="97" y="161"/>
                    </a:cubicBezTo>
                    <a:cubicBezTo>
                      <a:pt x="97" y="161"/>
                      <a:pt x="97" y="161"/>
                      <a:pt x="97" y="161"/>
                    </a:cubicBezTo>
                    <a:cubicBezTo>
                      <a:pt x="97" y="161"/>
                      <a:pt x="97" y="161"/>
                      <a:pt x="97" y="161"/>
                    </a:cubicBezTo>
                    <a:cubicBezTo>
                      <a:pt x="97" y="162"/>
                      <a:pt x="97" y="162"/>
                      <a:pt x="97" y="162"/>
                    </a:cubicBezTo>
                    <a:cubicBezTo>
                      <a:pt x="97" y="162"/>
                      <a:pt x="97" y="162"/>
                      <a:pt x="97" y="162"/>
                    </a:cubicBezTo>
                    <a:cubicBezTo>
                      <a:pt x="97" y="162"/>
                      <a:pt x="97" y="162"/>
                      <a:pt x="97" y="162"/>
                    </a:cubicBezTo>
                    <a:cubicBezTo>
                      <a:pt x="97" y="162"/>
                      <a:pt x="97" y="162"/>
                      <a:pt x="97" y="162"/>
                    </a:cubicBezTo>
                    <a:cubicBezTo>
                      <a:pt x="97" y="162"/>
                      <a:pt x="97" y="162"/>
                      <a:pt x="97" y="162"/>
                    </a:cubicBezTo>
                    <a:cubicBezTo>
                      <a:pt x="97" y="162"/>
                      <a:pt x="97" y="162"/>
                      <a:pt x="97" y="162"/>
                    </a:cubicBezTo>
                    <a:cubicBezTo>
                      <a:pt x="97" y="162"/>
                      <a:pt x="97" y="162"/>
                      <a:pt x="97" y="162"/>
                    </a:cubicBezTo>
                    <a:cubicBezTo>
                      <a:pt x="97" y="162"/>
                      <a:pt x="97" y="162"/>
                      <a:pt x="97" y="162"/>
                    </a:cubicBezTo>
                    <a:cubicBezTo>
                      <a:pt x="97" y="162"/>
                      <a:pt x="97" y="162"/>
                      <a:pt x="97" y="162"/>
                    </a:cubicBezTo>
                    <a:cubicBezTo>
                      <a:pt x="97" y="161"/>
                      <a:pt x="97" y="161"/>
                      <a:pt x="97" y="161"/>
                    </a:cubicBezTo>
                    <a:cubicBezTo>
                      <a:pt x="97" y="162"/>
                      <a:pt x="97" y="162"/>
                      <a:pt x="97" y="162"/>
                    </a:cubicBezTo>
                    <a:cubicBezTo>
                      <a:pt x="97" y="162"/>
                      <a:pt x="97" y="162"/>
                      <a:pt x="97" y="162"/>
                    </a:cubicBezTo>
                    <a:cubicBezTo>
                      <a:pt x="97" y="162"/>
                      <a:pt x="97" y="162"/>
                      <a:pt x="97" y="162"/>
                    </a:cubicBezTo>
                    <a:cubicBezTo>
                      <a:pt x="97" y="162"/>
                      <a:pt x="97" y="162"/>
                      <a:pt x="97" y="162"/>
                    </a:cubicBezTo>
                    <a:cubicBezTo>
                      <a:pt x="97" y="162"/>
                      <a:pt x="97" y="162"/>
                      <a:pt x="97" y="162"/>
                    </a:cubicBezTo>
                    <a:cubicBezTo>
                      <a:pt x="97" y="162"/>
                      <a:pt x="97" y="162"/>
                      <a:pt x="97" y="162"/>
                    </a:cubicBezTo>
                    <a:cubicBezTo>
                      <a:pt x="98" y="162"/>
                      <a:pt x="98" y="162"/>
                      <a:pt x="98" y="162"/>
                    </a:cubicBezTo>
                    <a:cubicBezTo>
                      <a:pt x="98" y="161"/>
                      <a:pt x="98" y="161"/>
                      <a:pt x="98" y="161"/>
                    </a:cubicBezTo>
                    <a:cubicBezTo>
                      <a:pt x="98" y="161"/>
                      <a:pt x="98" y="161"/>
                      <a:pt x="98" y="161"/>
                    </a:cubicBezTo>
                    <a:cubicBezTo>
                      <a:pt x="98" y="162"/>
                      <a:pt x="98" y="162"/>
                      <a:pt x="98" y="162"/>
                    </a:cubicBezTo>
                    <a:cubicBezTo>
                      <a:pt x="98" y="162"/>
                      <a:pt x="98" y="162"/>
                      <a:pt x="98" y="162"/>
                    </a:cubicBezTo>
                    <a:cubicBezTo>
                      <a:pt x="98" y="162"/>
                      <a:pt x="98" y="162"/>
                      <a:pt x="98" y="162"/>
                    </a:cubicBezTo>
                    <a:cubicBezTo>
                      <a:pt x="98" y="162"/>
                      <a:pt x="98" y="162"/>
                      <a:pt x="98" y="162"/>
                    </a:cubicBezTo>
                    <a:cubicBezTo>
                      <a:pt x="98" y="162"/>
                      <a:pt x="98" y="162"/>
                      <a:pt x="98" y="162"/>
                    </a:cubicBezTo>
                    <a:cubicBezTo>
                      <a:pt x="98" y="162"/>
                      <a:pt x="98" y="162"/>
                      <a:pt x="98" y="162"/>
                    </a:cubicBezTo>
                    <a:cubicBezTo>
                      <a:pt x="98" y="162"/>
                      <a:pt x="98" y="162"/>
                      <a:pt x="98" y="162"/>
                    </a:cubicBezTo>
                    <a:cubicBezTo>
                      <a:pt x="98" y="161"/>
                      <a:pt x="98" y="161"/>
                      <a:pt x="98" y="161"/>
                    </a:cubicBezTo>
                    <a:cubicBezTo>
                      <a:pt x="98" y="161"/>
                      <a:pt x="98" y="161"/>
                      <a:pt x="98" y="161"/>
                    </a:cubicBezTo>
                    <a:cubicBezTo>
                      <a:pt x="98" y="161"/>
                      <a:pt x="98" y="161"/>
                      <a:pt x="98" y="161"/>
                    </a:cubicBezTo>
                    <a:cubicBezTo>
                      <a:pt x="98" y="161"/>
                      <a:pt x="98" y="161"/>
                      <a:pt x="98" y="161"/>
                    </a:cubicBezTo>
                    <a:cubicBezTo>
                      <a:pt x="98" y="161"/>
                      <a:pt x="98" y="161"/>
                      <a:pt x="98" y="161"/>
                    </a:cubicBezTo>
                    <a:cubicBezTo>
                      <a:pt x="98" y="161"/>
                      <a:pt x="98" y="161"/>
                      <a:pt x="98" y="161"/>
                    </a:cubicBezTo>
                    <a:cubicBezTo>
                      <a:pt x="98" y="161"/>
                      <a:pt x="98" y="161"/>
                      <a:pt x="98" y="161"/>
                    </a:cubicBezTo>
                    <a:cubicBezTo>
                      <a:pt x="98" y="161"/>
                      <a:pt x="98" y="161"/>
                      <a:pt x="98" y="161"/>
                    </a:cubicBezTo>
                    <a:cubicBezTo>
                      <a:pt x="98" y="160"/>
                      <a:pt x="98" y="160"/>
                      <a:pt x="98" y="160"/>
                    </a:cubicBezTo>
                    <a:cubicBezTo>
                      <a:pt x="98" y="160"/>
                      <a:pt x="98" y="160"/>
                      <a:pt x="98" y="160"/>
                    </a:cubicBezTo>
                    <a:cubicBezTo>
                      <a:pt x="98" y="160"/>
                      <a:pt x="98" y="160"/>
                      <a:pt x="98" y="160"/>
                    </a:cubicBezTo>
                    <a:cubicBezTo>
                      <a:pt x="98" y="160"/>
                      <a:pt x="98" y="160"/>
                      <a:pt x="98" y="160"/>
                    </a:cubicBezTo>
                    <a:cubicBezTo>
                      <a:pt x="98" y="160"/>
                      <a:pt x="98" y="160"/>
                      <a:pt x="98" y="160"/>
                    </a:cubicBezTo>
                    <a:cubicBezTo>
                      <a:pt x="98" y="160"/>
                      <a:pt x="98" y="160"/>
                      <a:pt x="98" y="160"/>
                    </a:cubicBezTo>
                    <a:cubicBezTo>
                      <a:pt x="98" y="160"/>
                      <a:pt x="98" y="160"/>
                      <a:pt x="98" y="160"/>
                    </a:cubicBezTo>
                    <a:cubicBezTo>
                      <a:pt x="98" y="160"/>
                      <a:pt x="98" y="160"/>
                      <a:pt x="98" y="160"/>
                    </a:cubicBezTo>
                    <a:cubicBezTo>
                      <a:pt x="98" y="160"/>
                      <a:pt x="98" y="160"/>
                      <a:pt x="98" y="160"/>
                    </a:cubicBezTo>
                    <a:cubicBezTo>
                      <a:pt x="98" y="160"/>
                      <a:pt x="98" y="160"/>
                      <a:pt x="98" y="160"/>
                    </a:cubicBezTo>
                    <a:cubicBezTo>
                      <a:pt x="98" y="160"/>
                      <a:pt x="98" y="160"/>
                      <a:pt x="98" y="160"/>
                    </a:cubicBezTo>
                    <a:cubicBezTo>
                      <a:pt x="98" y="160"/>
                      <a:pt x="98" y="160"/>
                      <a:pt x="98" y="160"/>
                    </a:cubicBezTo>
                    <a:cubicBezTo>
                      <a:pt x="98" y="160"/>
                      <a:pt x="98" y="160"/>
                      <a:pt x="98" y="160"/>
                    </a:cubicBezTo>
                    <a:cubicBezTo>
                      <a:pt x="98" y="159"/>
                      <a:pt x="98" y="159"/>
                      <a:pt x="98" y="159"/>
                    </a:cubicBezTo>
                    <a:cubicBezTo>
                      <a:pt x="98" y="159"/>
                      <a:pt x="98" y="159"/>
                      <a:pt x="98" y="159"/>
                    </a:cubicBezTo>
                    <a:cubicBezTo>
                      <a:pt x="98" y="159"/>
                      <a:pt x="98" y="159"/>
                      <a:pt x="98" y="159"/>
                    </a:cubicBezTo>
                    <a:cubicBezTo>
                      <a:pt x="98" y="159"/>
                      <a:pt x="98" y="159"/>
                      <a:pt x="98" y="159"/>
                    </a:cubicBezTo>
                    <a:cubicBezTo>
                      <a:pt x="98" y="159"/>
                      <a:pt x="98" y="159"/>
                      <a:pt x="98" y="159"/>
                    </a:cubicBezTo>
                    <a:cubicBezTo>
                      <a:pt x="98" y="159"/>
                      <a:pt x="98" y="159"/>
                      <a:pt x="98" y="159"/>
                    </a:cubicBezTo>
                    <a:cubicBezTo>
                      <a:pt x="99" y="159"/>
                      <a:pt x="99" y="159"/>
                      <a:pt x="99" y="159"/>
                    </a:cubicBezTo>
                    <a:cubicBezTo>
                      <a:pt x="99" y="159"/>
                      <a:pt x="99" y="159"/>
                      <a:pt x="99" y="159"/>
                    </a:cubicBezTo>
                    <a:cubicBezTo>
                      <a:pt x="99" y="159"/>
                      <a:pt x="99" y="159"/>
                      <a:pt x="99" y="159"/>
                    </a:cubicBezTo>
                    <a:cubicBezTo>
                      <a:pt x="99" y="159"/>
                      <a:pt x="99" y="159"/>
                      <a:pt x="99" y="159"/>
                    </a:cubicBezTo>
                    <a:cubicBezTo>
                      <a:pt x="99" y="159"/>
                      <a:pt x="99" y="159"/>
                      <a:pt x="99" y="159"/>
                    </a:cubicBezTo>
                    <a:cubicBezTo>
                      <a:pt x="99" y="159"/>
                      <a:pt x="99" y="159"/>
                      <a:pt x="99" y="159"/>
                    </a:cubicBezTo>
                    <a:cubicBezTo>
                      <a:pt x="99" y="159"/>
                      <a:pt x="99" y="159"/>
                      <a:pt x="99" y="159"/>
                    </a:cubicBezTo>
                    <a:cubicBezTo>
                      <a:pt x="99" y="159"/>
                      <a:pt x="99" y="159"/>
                      <a:pt x="99" y="159"/>
                    </a:cubicBezTo>
                    <a:cubicBezTo>
                      <a:pt x="99" y="159"/>
                      <a:pt x="99" y="159"/>
                      <a:pt x="99" y="159"/>
                    </a:cubicBezTo>
                    <a:cubicBezTo>
                      <a:pt x="99" y="159"/>
                      <a:pt x="99" y="159"/>
                      <a:pt x="99" y="159"/>
                    </a:cubicBezTo>
                    <a:cubicBezTo>
                      <a:pt x="99" y="159"/>
                      <a:pt x="99" y="159"/>
                      <a:pt x="99" y="159"/>
                    </a:cubicBezTo>
                    <a:cubicBezTo>
                      <a:pt x="99" y="159"/>
                      <a:pt x="99" y="159"/>
                      <a:pt x="99" y="159"/>
                    </a:cubicBezTo>
                    <a:cubicBezTo>
                      <a:pt x="99" y="159"/>
                      <a:pt x="99" y="159"/>
                      <a:pt x="99" y="159"/>
                    </a:cubicBezTo>
                    <a:cubicBezTo>
                      <a:pt x="99" y="159"/>
                      <a:pt x="99" y="159"/>
                      <a:pt x="99" y="159"/>
                    </a:cubicBezTo>
                    <a:cubicBezTo>
                      <a:pt x="99" y="159"/>
                      <a:pt x="99" y="159"/>
                      <a:pt x="99" y="159"/>
                    </a:cubicBezTo>
                    <a:cubicBezTo>
                      <a:pt x="99" y="159"/>
                      <a:pt x="99" y="159"/>
                      <a:pt x="99" y="159"/>
                    </a:cubicBezTo>
                    <a:cubicBezTo>
                      <a:pt x="99" y="159"/>
                      <a:pt x="99" y="159"/>
                      <a:pt x="99" y="159"/>
                    </a:cubicBezTo>
                    <a:cubicBezTo>
                      <a:pt x="99" y="159"/>
                      <a:pt x="99" y="159"/>
                      <a:pt x="99" y="159"/>
                    </a:cubicBezTo>
                    <a:cubicBezTo>
                      <a:pt x="99" y="159"/>
                      <a:pt x="99" y="159"/>
                      <a:pt x="99" y="159"/>
                    </a:cubicBezTo>
                    <a:cubicBezTo>
                      <a:pt x="99" y="160"/>
                      <a:pt x="99" y="160"/>
                      <a:pt x="99" y="160"/>
                    </a:cubicBezTo>
                    <a:cubicBezTo>
                      <a:pt x="99" y="160"/>
                      <a:pt x="99" y="160"/>
                      <a:pt x="99" y="160"/>
                    </a:cubicBezTo>
                    <a:cubicBezTo>
                      <a:pt x="99" y="160"/>
                      <a:pt x="99" y="160"/>
                      <a:pt x="99" y="160"/>
                    </a:cubicBezTo>
                    <a:cubicBezTo>
                      <a:pt x="99" y="160"/>
                      <a:pt x="99" y="160"/>
                      <a:pt x="99" y="160"/>
                    </a:cubicBezTo>
                    <a:cubicBezTo>
                      <a:pt x="99" y="160"/>
                      <a:pt x="99" y="160"/>
                      <a:pt x="99" y="160"/>
                    </a:cubicBezTo>
                    <a:cubicBezTo>
                      <a:pt x="100" y="160"/>
                      <a:pt x="100" y="160"/>
                      <a:pt x="100" y="160"/>
                    </a:cubicBezTo>
                    <a:cubicBezTo>
                      <a:pt x="100" y="161"/>
                      <a:pt x="100" y="161"/>
                      <a:pt x="100" y="161"/>
                    </a:cubicBezTo>
                    <a:cubicBezTo>
                      <a:pt x="100" y="161"/>
                      <a:pt x="100" y="161"/>
                      <a:pt x="100" y="161"/>
                    </a:cubicBezTo>
                    <a:cubicBezTo>
                      <a:pt x="100" y="161"/>
                      <a:pt x="100" y="161"/>
                      <a:pt x="100" y="161"/>
                    </a:cubicBezTo>
                    <a:cubicBezTo>
                      <a:pt x="100" y="161"/>
                      <a:pt x="100" y="161"/>
                      <a:pt x="100" y="161"/>
                    </a:cubicBezTo>
                    <a:cubicBezTo>
                      <a:pt x="100" y="161"/>
                      <a:pt x="100" y="161"/>
                      <a:pt x="100" y="161"/>
                    </a:cubicBezTo>
                    <a:cubicBezTo>
                      <a:pt x="100" y="160"/>
                      <a:pt x="100" y="160"/>
                      <a:pt x="100" y="160"/>
                    </a:cubicBezTo>
                    <a:cubicBezTo>
                      <a:pt x="100" y="160"/>
                      <a:pt x="100" y="160"/>
                      <a:pt x="100" y="160"/>
                    </a:cubicBezTo>
                    <a:cubicBezTo>
                      <a:pt x="100" y="160"/>
                      <a:pt x="100" y="160"/>
                      <a:pt x="100" y="160"/>
                    </a:cubicBezTo>
                    <a:cubicBezTo>
                      <a:pt x="100" y="160"/>
                      <a:pt x="100" y="160"/>
                      <a:pt x="100" y="160"/>
                    </a:cubicBezTo>
                    <a:cubicBezTo>
                      <a:pt x="100" y="160"/>
                      <a:pt x="100" y="160"/>
                      <a:pt x="100" y="160"/>
                    </a:cubicBezTo>
                    <a:cubicBezTo>
                      <a:pt x="100" y="159"/>
                      <a:pt x="100" y="159"/>
                      <a:pt x="100" y="159"/>
                    </a:cubicBezTo>
                    <a:cubicBezTo>
                      <a:pt x="100" y="159"/>
                      <a:pt x="100" y="159"/>
                      <a:pt x="100" y="159"/>
                    </a:cubicBezTo>
                    <a:cubicBezTo>
                      <a:pt x="100" y="159"/>
                      <a:pt x="100" y="159"/>
                      <a:pt x="100" y="159"/>
                    </a:cubicBezTo>
                    <a:cubicBezTo>
                      <a:pt x="100" y="159"/>
                      <a:pt x="100" y="159"/>
                      <a:pt x="100" y="159"/>
                    </a:cubicBezTo>
                    <a:cubicBezTo>
                      <a:pt x="100" y="158"/>
                      <a:pt x="100" y="158"/>
                      <a:pt x="100" y="158"/>
                    </a:cubicBezTo>
                    <a:cubicBezTo>
                      <a:pt x="100" y="158"/>
                      <a:pt x="100" y="158"/>
                      <a:pt x="100" y="158"/>
                    </a:cubicBezTo>
                    <a:cubicBezTo>
                      <a:pt x="100" y="159"/>
                      <a:pt x="100" y="159"/>
                      <a:pt x="100" y="159"/>
                    </a:cubicBezTo>
                    <a:cubicBezTo>
                      <a:pt x="100" y="159"/>
                      <a:pt x="100" y="159"/>
                      <a:pt x="100" y="159"/>
                    </a:cubicBezTo>
                    <a:cubicBezTo>
                      <a:pt x="100" y="159"/>
                      <a:pt x="100" y="159"/>
                      <a:pt x="100" y="159"/>
                    </a:cubicBezTo>
                    <a:cubicBezTo>
                      <a:pt x="100" y="159"/>
                      <a:pt x="100" y="159"/>
                      <a:pt x="100" y="159"/>
                    </a:cubicBezTo>
                    <a:cubicBezTo>
                      <a:pt x="100" y="159"/>
                      <a:pt x="100" y="159"/>
                      <a:pt x="100" y="159"/>
                    </a:cubicBezTo>
                    <a:cubicBezTo>
                      <a:pt x="100" y="159"/>
                      <a:pt x="100" y="159"/>
                      <a:pt x="100" y="159"/>
                    </a:cubicBezTo>
                    <a:cubicBezTo>
                      <a:pt x="100" y="159"/>
                      <a:pt x="100" y="159"/>
                      <a:pt x="100" y="159"/>
                    </a:cubicBezTo>
                    <a:cubicBezTo>
                      <a:pt x="100" y="159"/>
                      <a:pt x="100" y="159"/>
                      <a:pt x="100" y="159"/>
                    </a:cubicBezTo>
                    <a:cubicBezTo>
                      <a:pt x="100" y="159"/>
                      <a:pt x="100" y="159"/>
                      <a:pt x="100" y="159"/>
                    </a:cubicBezTo>
                    <a:cubicBezTo>
                      <a:pt x="100" y="159"/>
                      <a:pt x="100" y="159"/>
                      <a:pt x="100" y="159"/>
                    </a:cubicBezTo>
                    <a:cubicBezTo>
                      <a:pt x="101" y="159"/>
                      <a:pt x="101" y="159"/>
                      <a:pt x="101" y="159"/>
                    </a:cubicBezTo>
                    <a:cubicBezTo>
                      <a:pt x="101" y="159"/>
                      <a:pt x="101" y="159"/>
                      <a:pt x="101" y="159"/>
                    </a:cubicBezTo>
                    <a:cubicBezTo>
                      <a:pt x="101" y="160"/>
                      <a:pt x="101" y="160"/>
                      <a:pt x="101" y="160"/>
                    </a:cubicBezTo>
                    <a:cubicBezTo>
                      <a:pt x="101" y="160"/>
                      <a:pt x="101" y="160"/>
                      <a:pt x="101" y="160"/>
                    </a:cubicBezTo>
                    <a:cubicBezTo>
                      <a:pt x="101" y="160"/>
                      <a:pt x="101" y="160"/>
                      <a:pt x="101" y="160"/>
                    </a:cubicBezTo>
                    <a:cubicBezTo>
                      <a:pt x="101" y="160"/>
                      <a:pt x="101" y="160"/>
                      <a:pt x="101" y="160"/>
                    </a:cubicBezTo>
                    <a:cubicBezTo>
                      <a:pt x="101" y="160"/>
                      <a:pt x="101" y="160"/>
                      <a:pt x="101" y="160"/>
                    </a:cubicBezTo>
                    <a:cubicBezTo>
                      <a:pt x="101" y="160"/>
                      <a:pt x="101" y="160"/>
                      <a:pt x="101" y="160"/>
                    </a:cubicBezTo>
                    <a:cubicBezTo>
                      <a:pt x="101" y="160"/>
                      <a:pt x="101" y="160"/>
                      <a:pt x="101" y="160"/>
                    </a:cubicBezTo>
                    <a:cubicBezTo>
                      <a:pt x="101" y="160"/>
                      <a:pt x="101" y="160"/>
                      <a:pt x="101" y="160"/>
                    </a:cubicBezTo>
                    <a:cubicBezTo>
                      <a:pt x="102" y="161"/>
                      <a:pt x="102" y="161"/>
                      <a:pt x="102" y="161"/>
                    </a:cubicBezTo>
                    <a:cubicBezTo>
                      <a:pt x="101" y="161"/>
                      <a:pt x="101" y="161"/>
                      <a:pt x="101" y="161"/>
                    </a:cubicBezTo>
                    <a:cubicBezTo>
                      <a:pt x="102" y="161"/>
                      <a:pt x="102" y="161"/>
                      <a:pt x="102" y="161"/>
                    </a:cubicBezTo>
                    <a:cubicBezTo>
                      <a:pt x="102" y="161"/>
                      <a:pt x="102" y="161"/>
                      <a:pt x="102" y="161"/>
                    </a:cubicBezTo>
                    <a:cubicBezTo>
                      <a:pt x="102" y="161"/>
                      <a:pt x="102" y="161"/>
                      <a:pt x="102" y="161"/>
                    </a:cubicBezTo>
                    <a:cubicBezTo>
                      <a:pt x="102" y="161"/>
                      <a:pt x="102" y="161"/>
                      <a:pt x="102" y="161"/>
                    </a:cubicBezTo>
                    <a:cubicBezTo>
                      <a:pt x="101" y="161"/>
                      <a:pt x="101" y="161"/>
                      <a:pt x="101" y="161"/>
                    </a:cubicBezTo>
                    <a:cubicBezTo>
                      <a:pt x="101" y="161"/>
                      <a:pt x="101" y="161"/>
                      <a:pt x="101" y="161"/>
                    </a:cubicBezTo>
                    <a:cubicBezTo>
                      <a:pt x="101" y="161"/>
                      <a:pt x="101" y="161"/>
                      <a:pt x="101" y="161"/>
                    </a:cubicBezTo>
                    <a:cubicBezTo>
                      <a:pt x="101" y="161"/>
                      <a:pt x="101" y="161"/>
                      <a:pt x="101" y="161"/>
                    </a:cubicBezTo>
                    <a:cubicBezTo>
                      <a:pt x="101" y="161"/>
                      <a:pt x="101" y="161"/>
                      <a:pt x="101" y="161"/>
                    </a:cubicBezTo>
                    <a:cubicBezTo>
                      <a:pt x="101" y="161"/>
                      <a:pt x="101" y="161"/>
                      <a:pt x="101" y="161"/>
                    </a:cubicBezTo>
                    <a:cubicBezTo>
                      <a:pt x="101" y="161"/>
                      <a:pt x="101" y="161"/>
                      <a:pt x="101" y="161"/>
                    </a:cubicBezTo>
                    <a:cubicBezTo>
                      <a:pt x="102" y="161"/>
                      <a:pt x="102" y="161"/>
                      <a:pt x="102" y="161"/>
                    </a:cubicBezTo>
                    <a:cubicBezTo>
                      <a:pt x="102" y="161"/>
                      <a:pt x="102" y="161"/>
                      <a:pt x="102" y="161"/>
                    </a:cubicBezTo>
                    <a:cubicBezTo>
                      <a:pt x="102" y="162"/>
                      <a:pt x="102" y="162"/>
                      <a:pt x="102" y="162"/>
                    </a:cubicBezTo>
                    <a:cubicBezTo>
                      <a:pt x="102" y="162"/>
                      <a:pt x="102" y="162"/>
                      <a:pt x="102" y="162"/>
                    </a:cubicBezTo>
                    <a:cubicBezTo>
                      <a:pt x="102" y="162"/>
                      <a:pt x="102" y="162"/>
                      <a:pt x="102" y="162"/>
                    </a:cubicBezTo>
                    <a:cubicBezTo>
                      <a:pt x="101" y="162"/>
                      <a:pt x="101" y="162"/>
                      <a:pt x="101" y="162"/>
                    </a:cubicBezTo>
                    <a:cubicBezTo>
                      <a:pt x="102" y="162"/>
                      <a:pt x="102" y="162"/>
                      <a:pt x="102" y="162"/>
                    </a:cubicBezTo>
                    <a:cubicBezTo>
                      <a:pt x="101" y="162"/>
                      <a:pt x="101" y="162"/>
                      <a:pt x="101" y="162"/>
                    </a:cubicBezTo>
                    <a:cubicBezTo>
                      <a:pt x="101" y="162"/>
                      <a:pt x="101" y="162"/>
                      <a:pt x="101" y="162"/>
                    </a:cubicBezTo>
                    <a:cubicBezTo>
                      <a:pt x="101" y="163"/>
                      <a:pt x="101" y="163"/>
                      <a:pt x="101" y="163"/>
                    </a:cubicBezTo>
                    <a:cubicBezTo>
                      <a:pt x="101" y="163"/>
                      <a:pt x="101" y="163"/>
                      <a:pt x="101" y="163"/>
                    </a:cubicBezTo>
                    <a:cubicBezTo>
                      <a:pt x="101" y="163"/>
                      <a:pt x="101" y="163"/>
                      <a:pt x="101" y="163"/>
                    </a:cubicBezTo>
                    <a:cubicBezTo>
                      <a:pt x="101" y="163"/>
                      <a:pt x="101" y="163"/>
                      <a:pt x="101" y="163"/>
                    </a:cubicBezTo>
                    <a:cubicBezTo>
                      <a:pt x="102" y="163"/>
                      <a:pt x="102" y="163"/>
                      <a:pt x="102" y="163"/>
                    </a:cubicBezTo>
                    <a:cubicBezTo>
                      <a:pt x="102" y="163"/>
                      <a:pt x="102" y="163"/>
                      <a:pt x="102" y="163"/>
                    </a:cubicBezTo>
                    <a:cubicBezTo>
                      <a:pt x="101" y="163"/>
                      <a:pt x="101" y="163"/>
                      <a:pt x="101" y="163"/>
                    </a:cubicBezTo>
                    <a:cubicBezTo>
                      <a:pt x="101" y="163"/>
                      <a:pt x="101" y="163"/>
                      <a:pt x="101" y="163"/>
                    </a:cubicBezTo>
                    <a:cubicBezTo>
                      <a:pt x="101" y="163"/>
                      <a:pt x="101" y="163"/>
                      <a:pt x="101" y="163"/>
                    </a:cubicBezTo>
                    <a:cubicBezTo>
                      <a:pt x="101" y="163"/>
                      <a:pt x="101" y="163"/>
                      <a:pt x="101" y="163"/>
                    </a:cubicBezTo>
                    <a:cubicBezTo>
                      <a:pt x="102" y="163"/>
                      <a:pt x="102" y="163"/>
                      <a:pt x="102" y="163"/>
                    </a:cubicBezTo>
                    <a:cubicBezTo>
                      <a:pt x="102" y="163"/>
                      <a:pt x="102" y="163"/>
                      <a:pt x="102" y="163"/>
                    </a:cubicBezTo>
                    <a:cubicBezTo>
                      <a:pt x="102" y="163"/>
                      <a:pt x="102" y="163"/>
                      <a:pt x="102" y="163"/>
                    </a:cubicBezTo>
                    <a:cubicBezTo>
                      <a:pt x="102" y="163"/>
                      <a:pt x="102" y="163"/>
                      <a:pt x="102" y="163"/>
                    </a:cubicBezTo>
                    <a:cubicBezTo>
                      <a:pt x="102" y="164"/>
                      <a:pt x="102" y="164"/>
                      <a:pt x="102" y="164"/>
                    </a:cubicBezTo>
                    <a:cubicBezTo>
                      <a:pt x="102" y="164"/>
                      <a:pt x="102" y="164"/>
                      <a:pt x="102" y="164"/>
                    </a:cubicBezTo>
                    <a:cubicBezTo>
                      <a:pt x="102" y="164"/>
                      <a:pt x="102" y="164"/>
                      <a:pt x="102" y="164"/>
                    </a:cubicBezTo>
                    <a:cubicBezTo>
                      <a:pt x="102" y="164"/>
                      <a:pt x="102" y="164"/>
                      <a:pt x="102" y="164"/>
                    </a:cubicBezTo>
                    <a:cubicBezTo>
                      <a:pt x="102" y="163"/>
                      <a:pt x="102" y="163"/>
                      <a:pt x="102" y="163"/>
                    </a:cubicBezTo>
                    <a:cubicBezTo>
                      <a:pt x="102" y="163"/>
                      <a:pt x="102" y="163"/>
                      <a:pt x="102" y="163"/>
                    </a:cubicBezTo>
                    <a:cubicBezTo>
                      <a:pt x="102" y="163"/>
                      <a:pt x="102" y="163"/>
                      <a:pt x="102" y="163"/>
                    </a:cubicBezTo>
                    <a:cubicBezTo>
                      <a:pt x="102" y="164"/>
                      <a:pt x="102" y="164"/>
                      <a:pt x="102" y="164"/>
                    </a:cubicBezTo>
                    <a:cubicBezTo>
                      <a:pt x="102" y="164"/>
                      <a:pt x="102" y="164"/>
                      <a:pt x="102" y="164"/>
                    </a:cubicBezTo>
                    <a:cubicBezTo>
                      <a:pt x="102" y="164"/>
                      <a:pt x="102" y="164"/>
                      <a:pt x="102" y="164"/>
                    </a:cubicBezTo>
                    <a:cubicBezTo>
                      <a:pt x="102" y="164"/>
                      <a:pt x="102" y="164"/>
                      <a:pt x="102" y="164"/>
                    </a:cubicBezTo>
                    <a:cubicBezTo>
                      <a:pt x="102" y="164"/>
                      <a:pt x="102" y="164"/>
                      <a:pt x="102" y="164"/>
                    </a:cubicBezTo>
                    <a:cubicBezTo>
                      <a:pt x="103" y="164"/>
                      <a:pt x="103" y="164"/>
                      <a:pt x="103" y="164"/>
                    </a:cubicBezTo>
                    <a:cubicBezTo>
                      <a:pt x="103" y="164"/>
                      <a:pt x="103" y="164"/>
                      <a:pt x="103" y="164"/>
                    </a:cubicBezTo>
                    <a:cubicBezTo>
                      <a:pt x="103" y="164"/>
                      <a:pt x="103" y="164"/>
                      <a:pt x="103" y="164"/>
                    </a:cubicBezTo>
                    <a:cubicBezTo>
                      <a:pt x="103" y="164"/>
                      <a:pt x="103" y="164"/>
                      <a:pt x="103" y="164"/>
                    </a:cubicBezTo>
                    <a:cubicBezTo>
                      <a:pt x="103" y="164"/>
                      <a:pt x="103" y="164"/>
                      <a:pt x="103" y="164"/>
                    </a:cubicBezTo>
                    <a:cubicBezTo>
                      <a:pt x="103" y="164"/>
                      <a:pt x="103" y="164"/>
                      <a:pt x="103" y="164"/>
                    </a:cubicBezTo>
                    <a:cubicBezTo>
                      <a:pt x="103" y="164"/>
                      <a:pt x="103" y="164"/>
                      <a:pt x="103" y="164"/>
                    </a:cubicBezTo>
                    <a:cubicBezTo>
                      <a:pt x="103" y="165"/>
                      <a:pt x="103" y="165"/>
                      <a:pt x="103" y="165"/>
                    </a:cubicBezTo>
                    <a:cubicBezTo>
                      <a:pt x="103" y="165"/>
                      <a:pt x="103" y="165"/>
                      <a:pt x="103" y="165"/>
                    </a:cubicBezTo>
                    <a:cubicBezTo>
                      <a:pt x="103" y="165"/>
                      <a:pt x="103" y="165"/>
                      <a:pt x="103" y="165"/>
                    </a:cubicBezTo>
                    <a:cubicBezTo>
                      <a:pt x="103" y="165"/>
                      <a:pt x="103" y="165"/>
                      <a:pt x="103" y="165"/>
                    </a:cubicBezTo>
                    <a:cubicBezTo>
                      <a:pt x="102" y="165"/>
                      <a:pt x="102" y="165"/>
                      <a:pt x="102" y="165"/>
                    </a:cubicBezTo>
                    <a:cubicBezTo>
                      <a:pt x="102" y="165"/>
                      <a:pt x="102" y="165"/>
                      <a:pt x="102" y="165"/>
                    </a:cubicBezTo>
                    <a:cubicBezTo>
                      <a:pt x="102" y="165"/>
                      <a:pt x="102" y="165"/>
                      <a:pt x="102" y="165"/>
                    </a:cubicBezTo>
                    <a:cubicBezTo>
                      <a:pt x="102" y="165"/>
                      <a:pt x="102" y="165"/>
                      <a:pt x="102" y="165"/>
                    </a:cubicBezTo>
                    <a:cubicBezTo>
                      <a:pt x="102" y="165"/>
                      <a:pt x="102" y="165"/>
                      <a:pt x="102" y="165"/>
                    </a:cubicBezTo>
                    <a:cubicBezTo>
                      <a:pt x="102" y="165"/>
                      <a:pt x="102" y="165"/>
                      <a:pt x="102" y="165"/>
                    </a:cubicBezTo>
                    <a:cubicBezTo>
                      <a:pt x="102" y="165"/>
                      <a:pt x="102" y="165"/>
                      <a:pt x="102" y="165"/>
                    </a:cubicBezTo>
                    <a:cubicBezTo>
                      <a:pt x="102" y="165"/>
                      <a:pt x="102" y="165"/>
                      <a:pt x="102" y="165"/>
                    </a:cubicBezTo>
                    <a:cubicBezTo>
                      <a:pt x="102" y="165"/>
                      <a:pt x="102" y="165"/>
                      <a:pt x="102" y="165"/>
                    </a:cubicBezTo>
                    <a:cubicBezTo>
                      <a:pt x="102" y="164"/>
                      <a:pt x="102" y="164"/>
                      <a:pt x="102" y="164"/>
                    </a:cubicBezTo>
                    <a:cubicBezTo>
                      <a:pt x="102" y="164"/>
                      <a:pt x="102" y="164"/>
                      <a:pt x="102" y="164"/>
                    </a:cubicBezTo>
                    <a:cubicBezTo>
                      <a:pt x="101" y="164"/>
                      <a:pt x="101" y="164"/>
                      <a:pt x="101" y="164"/>
                    </a:cubicBezTo>
                    <a:cubicBezTo>
                      <a:pt x="101" y="164"/>
                      <a:pt x="101" y="164"/>
                      <a:pt x="101" y="164"/>
                    </a:cubicBezTo>
                    <a:cubicBezTo>
                      <a:pt x="101" y="164"/>
                      <a:pt x="101" y="164"/>
                      <a:pt x="101" y="164"/>
                    </a:cubicBezTo>
                    <a:cubicBezTo>
                      <a:pt x="101" y="164"/>
                      <a:pt x="101" y="164"/>
                      <a:pt x="101" y="164"/>
                    </a:cubicBezTo>
                    <a:cubicBezTo>
                      <a:pt x="101" y="164"/>
                      <a:pt x="101" y="164"/>
                      <a:pt x="101" y="164"/>
                    </a:cubicBezTo>
                    <a:cubicBezTo>
                      <a:pt x="101" y="164"/>
                      <a:pt x="101" y="164"/>
                      <a:pt x="101" y="164"/>
                    </a:cubicBezTo>
                    <a:cubicBezTo>
                      <a:pt x="101" y="164"/>
                      <a:pt x="101" y="164"/>
                      <a:pt x="101" y="164"/>
                    </a:cubicBezTo>
                    <a:cubicBezTo>
                      <a:pt x="101" y="164"/>
                      <a:pt x="101" y="164"/>
                      <a:pt x="101" y="164"/>
                    </a:cubicBezTo>
                    <a:cubicBezTo>
                      <a:pt x="101" y="164"/>
                      <a:pt x="101" y="164"/>
                      <a:pt x="101" y="164"/>
                    </a:cubicBezTo>
                    <a:cubicBezTo>
                      <a:pt x="101" y="164"/>
                      <a:pt x="101" y="164"/>
                      <a:pt x="101" y="164"/>
                    </a:cubicBezTo>
                    <a:cubicBezTo>
                      <a:pt x="101" y="163"/>
                      <a:pt x="101" y="163"/>
                      <a:pt x="101" y="163"/>
                    </a:cubicBezTo>
                    <a:cubicBezTo>
                      <a:pt x="101" y="164"/>
                      <a:pt x="101" y="164"/>
                      <a:pt x="101" y="164"/>
                    </a:cubicBezTo>
                    <a:cubicBezTo>
                      <a:pt x="100" y="163"/>
                      <a:pt x="100" y="163"/>
                      <a:pt x="100" y="163"/>
                    </a:cubicBezTo>
                    <a:cubicBezTo>
                      <a:pt x="100" y="163"/>
                      <a:pt x="100" y="163"/>
                      <a:pt x="100" y="163"/>
                    </a:cubicBezTo>
                    <a:cubicBezTo>
                      <a:pt x="100" y="163"/>
                      <a:pt x="100" y="163"/>
                      <a:pt x="100" y="163"/>
                    </a:cubicBezTo>
                    <a:cubicBezTo>
                      <a:pt x="100" y="164"/>
                      <a:pt x="100" y="164"/>
                      <a:pt x="100" y="164"/>
                    </a:cubicBezTo>
                    <a:cubicBezTo>
                      <a:pt x="100" y="164"/>
                      <a:pt x="100" y="164"/>
                      <a:pt x="100" y="164"/>
                    </a:cubicBezTo>
                    <a:cubicBezTo>
                      <a:pt x="100" y="164"/>
                      <a:pt x="100" y="164"/>
                      <a:pt x="100" y="164"/>
                    </a:cubicBezTo>
                    <a:cubicBezTo>
                      <a:pt x="100" y="164"/>
                      <a:pt x="100" y="164"/>
                      <a:pt x="100" y="164"/>
                    </a:cubicBezTo>
                    <a:cubicBezTo>
                      <a:pt x="100" y="164"/>
                      <a:pt x="100" y="164"/>
                      <a:pt x="100" y="164"/>
                    </a:cubicBezTo>
                    <a:cubicBezTo>
                      <a:pt x="100" y="164"/>
                      <a:pt x="100" y="164"/>
                      <a:pt x="100" y="164"/>
                    </a:cubicBezTo>
                    <a:cubicBezTo>
                      <a:pt x="100" y="164"/>
                      <a:pt x="100" y="164"/>
                      <a:pt x="100" y="164"/>
                    </a:cubicBezTo>
                    <a:cubicBezTo>
                      <a:pt x="100" y="164"/>
                      <a:pt x="100" y="164"/>
                      <a:pt x="100" y="164"/>
                    </a:cubicBezTo>
                    <a:cubicBezTo>
                      <a:pt x="100" y="164"/>
                      <a:pt x="100" y="164"/>
                      <a:pt x="100" y="164"/>
                    </a:cubicBezTo>
                    <a:cubicBezTo>
                      <a:pt x="99" y="164"/>
                      <a:pt x="99" y="164"/>
                      <a:pt x="99" y="164"/>
                    </a:cubicBezTo>
                    <a:cubicBezTo>
                      <a:pt x="99" y="164"/>
                      <a:pt x="99" y="164"/>
                      <a:pt x="99" y="164"/>
                    </a:cubicBezTo>
                    <a:cubicBezTo>
                      <a:pt x="99" y="164"/>
                      <a:pt x="99" y="164"/>
                      <a:pt x="99" y="164"/>
                    </a:cubicBezTo>
                    <a:cubicBezTo>
                      <a:pt x="99" y="164"/>
                      <a:pt x="99" y="164"/>
                      <a:pt x="99" y="164"/>
                    </a:cubicBezTo>
                    <a:cubicBezTo>
                      <a:pt x="99" y="164"/>
                      <a:pt x="99" y="164"/>
                      <a:pt x="99" y="164"/>
                    </a:cubicBezTo>
                    <a:cubicBezTo>
                      <a:pt x="99" y="164"/>
                      <a:pt x="99" y="164"/>
                      <a:pt x="99" y="164"/>
                    </a:cubicBezTo>
                    <a:cubicBezTo>
                      <a:pt x="99" y="164"/>
                      <a:pt x="99" y="164"/>
                      <a:pt x="99" y="164"/>
                    </a:cubicBezTo>
                    <a:cubicBezTo>
                      <a:pt x="99" y="164"/>
                      <a:pt x="99" y="164"/>
                      <a:pt x="99" y="164"/>
                    </a:cubicBezTo>
                    <a:cubicBezTo>
                      <a:pt x="99" y="164"/>
                      <a:pt x="99" y="164"/>
                      <a:pt x="99" y="164"/>
                    </a:cubicBezTo>
                    <a:cubicBezTo>
                      <a:pt x="99" y="164"/>
                      <a:pt x="99" y="164"/>
                      <a:pt x="99" y="164"/>
                    </a:cubicBezTo>
                    <a:cubicBezTo>
                      <a:pt x="99" y="164"/>
                      <a:pt x="99" y="164"/>
                      <a:pt x="99" y="164"/>
                    </a:cubicBezTo>
                    <a:cubicBezTo>
                      <a:pt x="99" y="164"/>
                      <a:pt x="99" y="164"/>
                      <a:pt x="99" y="164"/>
                    </a:cubicBezTo>
                    <a:cubicBezTo>
                      <a:pt x="99" y="165"/>
                      <a:pt x="99" y="165"/>
                      <a:pt x="99" y="165"/>
                    </a:cubicBezTo>
                    <a:cubicBezTo>
                      <a:pt x="98" y="165"/>
                      <a:pt x="98" y="165"/>
                      <a:pt x="98" y="165"/>
                    </a:cubicBezTo>
                    <a:cubicBezTo>
                      <a:pt x="98" y="165"/>
                      <a:pt x="98" y="165"/>
                      <a:pt x="98" y="165"/>
                    </a:cubicBezTo>
                    <a:cubicBezTo>
                      <a:pt x="98" y="164"/>
                      <a:pt x="98" y="164"/>
                      <a:pt x="98" y="164"/>
                    </a:cubicBezTo>
                    <a:cubicBezTo>
                      <a:pt x="98" y="165"/>
                      <a:pt x="98" y="165"/>
                      <a:pt x="98" y="165"/>
                    </a:cubicBezTo>
                    <a:cubicBezTo>
                      <a:pt x="98" y="165"/>
                      <a:pt x="98" y="165"/>
                      <a:pt x="98" y="165"/>
                    </a:cubicBezTo>
                    <a:cubicBezTo>
                      <a:pt x="98" y="165"/>
                      <a:pt x="98" y="165"/>
                      <a:pt x="98" y="165"/>
                    </a:cubicBezTo>
                    <a:cubicBezTo>
                      <a:pt x="98" y="165"/>
                      <a:pt x="98" y="165"/>
                      <a:pt x="98" y="165"/>
                    </a:cubicBezTo>
                    <a:cubicBezTo>
                      <a:pt x="98" y="165"/>
                      <a:pt x="98" y="165"/>
                      <a:pt x="98" y="165"/>
                    </a:cubicBezTo>
                    <a:cubicBezTo>
                      <a:pt x="98" y="165"/>
                      <a:pt x="98" y="165"/>
                      <a:pt x="98" y="165"/>
                    </a:cubicBezTo>
                    <a:cubicBezTo>
                      <a:pt x="98" y="165"/>
                      <a:pt x="98" y="165"/>
                      <a:pt x="98" y="165"/>
                    </a:cubicBezTo>
                    <a:cubicBezTo>
                      <a:pt x="98" y="165"/>
                      <a:pt x="98" y="165"/>
                      <a:pt x="98" y="165"/>
                    </a:cubicBezTo>
                    <a:cubicBezTo>
                      <a:pt x="98" y="165"/>
                      <a:pt x="98" y="165"/>
                      <a:pt x="98" y="165"/>
                    </a:cubicBezTo>
                    <a:cubicBezTo>
                      <a:pt x="98" y="165"/>
                      <a:pt x="98" y="165"/>
                      <a:pt x="98" y="165"/>
                    </a:cubicBezTo>
                    <a:cubicBezTo>
                      <a:pt x="98" y="166"/>
                      <a:pt x="98" y="166"/>
                      <a:pt x="98" y="166"/>
                    </a:cubicBezTo>
                    <a:cubicBezTo>
                      <a:pt x="98" y="166"/>
                      <a:pt x="98" y="166"/>
                      <a:pt x="98" y="166"/>
                    </a:cubicBezTo>
                    <a:cubicBezTo>
                      <a:pt x="98" y="166"/>
                      <a:pt x="98" y="166"/>
                      <a:pt x="98" y="166"/>
                    </a:cubicBezTo>
                    <a:cubicBezTo>
                      <a:pt x="97" y="166"/>
                      <a:pt x="97" y="166"/>
                      <a:pt x="97" y="166"/>
                    </a:cubicBezTo>
                    <a:cubicBezTo>
                      <a:pt x="97" y="166"/>
                      <a:pt x="97" y="166"/>
                      <a:pt x="97" y="166"/>
                    </a:cubicBezTo>
                    <a:cubicBezTo>
                      <a:pt x="97" y="166"/>
                      <a:pt x="97" y="166"/>
                      <a:pt x="97" y="166"/>
                    </a:cubicBezTo>
                    <a:cubicBezTo>
                      <a:pt x="97" y="166"/>
                      <a:pt x="97" y="166"/>
                      <a:pt x="97" y="166"/>
                    </a:cubicBezTo>
                    <a:cubicBezTo>
                      <a:pt x="98" y="166"/>
                      <a:pt x="98" y="166"/>
                      <a:pt x="98" y="166"/>
                    </a:cubicBezTo>
                    <a:cubicBezTo>
                      <a:pt x="98" y="166"/>
                      <a:pt x="98" y="166"/>
                      <a:pt x="98" y="166"/>
                    </a:cubicBezTo>
                    <a:cubicBezTo>
                      <a:pt x="98" y="166"/>
                      <a:pt x="98" y="166"/>
                      <a:pt x="98" y="166"/>
                    </a:cubicBezTo>
                    <a:cubicBezTo>
                      <a:pt x="98" y="166"/>
                      <a:pt x="98" y="166"/>
                      <a:pt x="98" y="166"/>
                    </a:cubicBezTo>
                    <a:cubicBezTo>
                      <a:pt x="98" y="166"/>
                      <a:pt x="98" y="166"/>
                      <a:pt x="98" y="166"/>
                    </a:cubicBezTo>
                    <a:cubicBezTo>
                      <a:pt x="98" y="166"/>
                      <a:pt x="98" y="166"/>
                      <a:pt x="98" y="166"/>
                    </a:cubicBezTo>
                    <a:cubicBezTo>
                      <a:pt x="98" y="166"/>
                      <a:pt x="98" y="166"/>
                      <a:pt x="98" y="166"/>
                    </a:cubicBezTo>
                    <a:cubicBezTo>
                      <a:pt x="98" y="166"/>
                      <a:pt x="98" y="166"/>
                      <a:pt x="98" y="166"/>
                    </a:cubicBezTo>
                    <a:cubicBezTo>
                      <a:pt x="98" y="167"/>
                      <a:pt x="98" y="167"/>
                      <a:pt x="98" y="167"/>
                    </a:cubicBezTo>
                    <a:cubicBezTo>
                      <a:pt x="98" y="167"/>
                      <a:pt x="98" y="167"/>
                      <a:pt x="98" y="167"/>
                    </a:cubicBezTo>
                    <a:cubicBezTo>
                      <a:pt x="98" y="167"/>
                      <a:pt x="98" y="167"/>
                      <a:pt x="98" y="167"/>
                    </a:cubicBezTo>
                    <a:cubicBezTo>
                      <a:pt x="98" y="167"/>
                      <a:pt x="98" y="167"/>
                      <a:pt x="98" y="167"/>
                    </a:cubicBezTo>
                    <a:cubicBezTo>
                      <a:pt x="98" y="167"/>
                      <a:pt x="98" y="167"/>
                      <a:pt x="98" y="167"/>
                    </a:cubicBezTo>
                    <a:cubicBezTo>
                      <a:pt x="98" y="167"/>
                      <a:pt x="98" y="167"/>
                      <a:pt x="98" y="167"/>
                    </a:cubicBezTo>
                    <a:cubicBezTo>
                      <a:pt x="98" y="167"/>
                      <a:pt x="98" y="167"/>
                      <a:pt x="98" y="167"/>
                    </a:cubicBezTo>
                    <a:cubicBezTo>
                      <a:pt x="98" y="167"/>
                      <a:pt x="98" y="167"/>
                      <a:pt x="98" y="167"/>
                    </a:cubicBezTo>
                    <a:cubicBezTo>
                      <a:pt x="98" y="167"/>
                      <a:pt x="98" y="167"/>
                      <a:pt x="98" y="167"/>
                    </a:cubicBezTo>
                    <a:cubicBezTo>
                      <a:pt x="98" y="167"/>
                      <a:pt x="98" y="167"/>
                      <a:pt x="98" y="167"/>
                    </a:cubicBezTo>
                    <a:cubicBezTo>
                      <a:pt x="98" y="167"/>
                      <a:pt x="98" y="167"/>
                      <a:pt x="98" y="167"/>
                    </a:cubicBezTo>
                    <a:cubicBezTo>
                      <a:pt x="97" y="167"/>
                      <a:pt x="97" y="167"/>
                      <a:pt x="97" y="167"/>
                    </a:cubicBezTo>
                    <a:cubicBezTo>
                      <a:pt x="97" y="167"/>
                      <a:pt x="97" y="167"/>
                      <a:pt x="97" y="167"/>
                    </a:cubicBezTo>
                    <a:cubicBezTo>
                      <a:pt x="97" y="167"/>
                      <a:pt x="97" y="167"/>
                      <a:pt x="97" y="167"/>
                    </a:cubicBezTo>
                    <a:cubicBezTo>
                      <a:pt x="97" y="167"/>
                      <a:pt x="97" y="167"/>
                      <a:pt x="97" y="167"/>
                    </a:cubicBezTo>
                    <a:cubicBezTo>
                      <a:pt x="97" y="167"/>
                      <a:pt x="97" y="167"/>
                      <a:pt x="97" y="167"/>
                    </a:cubicBezTo>
                    <a:cubicBezTo>
                      <a:pt x="97" y="168"/>
                      <a:pt x="97" y="168"/>
                      <a:pt x="97" y="168"/>
                    </a:cubicBezTo>
                    <a:cubicBezTo>
                      <a:pt x="97" y="168"/>
                      <a:pt x="97" y="168"/>
                      <a:pt x="97" y="168"/>
                    </a:cubicBezTo>
                    <a:cubicBezTo>
                      <a:pt x="98" y="168"/>
                      <a:pt x="98" y="168"/>
                      <a:pt x="98" y="168"/>
                    </a:cubicBezTo>
                    <a:cubicBezTo>
                      <a:pt x="98" y="168"/>
                      <a:pt x="98" y="168"/>
                      <a:pt x="98" y="168"/>
                    </a:cubicBezTo>
                    <a:cubicBezTo>
                      <a:pt x="98" y="168"/>
                      <a:pt x="98" y="168"/>
                      <a:pt x="98" y="168"/>
                    </a:cubicBezTo>
                    <a:cubicBezTo>
                      <a:pt x="98" y="168"/>
                      <a:pt x="98" y="168"/>
                      <a:pt x="98" y="168"/>
                    </a:cubicBezTo>
                    <a:cubicBezTo>
                      <a:pt x="98" y="168"/>
                      <a:pt x="98" y="168"/>
                      <a:pt x="98" y="168"/>
                    </a:cubicBezTo>
                    <a:cubicBezTo>
                      <a:pt x="98" y="168"/>
                      <a:pt x="98" y="168"/>
                      <a:pt x="98" y="168"/>
                    </a:cubicBezTo>
                    <a:cubicBezTo>
                      <a:pt x="98" y="168"/>
                      <a:pt x="98" y="168"/>
                      <a:pt x="98" y="168"/>
                    </a:cubicBezTo>
                    <a:cubicBezTo>
                      <a:pt x="98" y="168"/>
                      <a:pt x="98" y="168"/>
                      <a:pt x="98" y="168"/>
                    </a:cubicBezTo>
                    <a:cubicBezTo>
                      <a:pt x="98" y="168"/>
                      <a:pt x="98" y="168"/>
                      <a:pt x="98" y="168"/>
                    </a:cubicBezTo>
                    <a:cubicBezTo>
                      <a:pt x="98" y="168"/>
                      <a:pt x="98" y="168"/>
                      <a:pt x="98" y="168"/>
                    </a:cubicBezTo>
                    <a:cubicBezTo>
                      <a:pt x="98" y="168"/>
                      <a:pt x="98" y="168"/>
                      <a:pt x="98" y="168"/>
                    </a:cubicBezTo>
                    <a:cubicBezTo>
                      <a:pt x="98" y="168"/>
                      <a:pt x="98" y="168"/>
                      <a:pt x="98" y="168"/>
                    </a:cubicBezTo>
                    <a:cubicBezTo>
                      <a:pt x="98" y="168"/>
                      <a:pt x="98" y="168"/>
                      <a:pt x="98" y="168"/>
                    </a:cubicBezTo>
                    <a:cubicBezTo>
                      <a:pt x="98" y="168"/>
                      <a:pt x="98" y="168"/>
                      <a:pt x="98" y="168"/>
                    </a:cubicBezTo>
                    <a:cubicBezTo>
                      <a:pt x="98" y="168"/>
                      <a:pt x="98" y="168"/>
                      <a:pt x="98" y="168"/>
                    </a:cubicBezTo>
                    <a:cubicBezTo>
                      <a:pt x="98" y="168"/>
                      <a:pt x="98" y="168"/>
                      <a:pt x="98" y="168"/>
                    </a:cubicBezTo>
                    <a:cubicBezTo>
                      <a:pt x="98" y="169"/>
                      <a:pt x="98" y="169"/>
                      <a:pt x="98" y="169"/>
                    </a:cubicBezTo>
                    <a:cubicBezTo>
                      <a:pt x="98" y="169"/>
                      <a:pt x="98" y="169"/>
                      <a:pt x="98" y="169"/>
                    </a:cubicBezTo>
                    <a:cubicBezTo>
                      <a:pt x="98" y="169"/>
                      <a:pt x="98" y="169"/>
                      <a:pt x="98" y="169"/>
                    </a:cubicBezTo>
                    <a:cubicBezTo>
                      <a:pt x="98" y="169"/>
                      <a:pt x="98" y="169"/>
                      <a:pt x="98" y="169"/>
                    </a:cubicBezTo>
                    <a:cubicBezTo>
                      <a:pt x="98" y="169"/>
                      <a:pt x="98" y="169"/>
                      <a:pt x="98" y="169"/>
                    </a:cubicBezTo>
                    <a:cubicBezTo>
                      <a:pt x="98" y="170"/>
                      <a:pt x="98" y="170"/>
                      <a:pt x="98" y="170"/>
                    </a:cubicBezTo>
                    <a:cubicBezTo>
                      <a:pt x="98" y="169"/>
                      <a:pt x="98" y="169"/>
                      <a:pt x="98" y="169"/>
                    </a:cubicBezTo>
                    <a:cubicBezTo>
                      <a:pt x="98" y="169"/>
                      <a:pt x="98" y="169"/>
                      <a:pt x="98" y="169"/>
                    </a:cubicBezTo>
                    <a:cubicBezTo>
                      <a:pt x="98" y="169"/>
                      <a:pt x="98" y="169"/>
                      <a:pt x="98" y="169"/>
                    </a:cubicBezTo>
                    <a:cubicBezTo>
                      <a:pt x="98" y="169"/>
                      <a:pt x="98" y="169"/>
                      <a:pt x="98" y="169"/>
                    </a:cubicBezTo>
                    <a:cubicBezTo>
                      <a:pt x="99" y="169"/>
                      <a:pt x="99" y="169"/>
                      <a:pt x="99" y="169"/>
                    </a:cubicBezTo>
                    <a:cubicBezTo>
                      <a:pt x="99" y="170"/>
                      <a:pt x="99" y="170"/>
                      <a:pt x="99" y="170"/>
                    </a:cubicBezTo>
                    <a:cubicBezTo>
                      <a:pt x="99" y="170"/>
                      <a:pt x="99" y="170"/>
                      <a:pt x="99" y="170"/>
                    </a:cubicBezTo>
                    <a:cubicBezTo>
                      <a:pt x="99" y="170"/>
                      <a:pt x="99" y="170"/>
                      <a:pt x="99" y="170"/>
                    </a:cubicBezTo>
                    <a:cubicBezTo>
                      <a:pt x="99" y="170"/>
                      <a:pt x="99" y="170"/>
                      <a:pt x="99" y="170"/>
                    </a:cubicBezTo>
                    <a:cubicBezTo>
                      <a:pt x="99" y="170"/>
                      <a:pt x="99" y="170"/>
                      <a:pt x="99" y="170"/>
                    </a:cubicBezTo>
                    <a:cubicBezTo>
                      <a:pt x="99" y="170"/>
                      <a:pt x="99" y="170"/>
                      <a:pt x="99" y="170"/>
                    </a:cubicBezTo>
                    <a:cubicBezTo>
                      <a:pt x="99" y="170"/>
                      <a:pt x="99" y="170"/>
                      <a:pt x="99" y="170"/>
                    </a:cubicBezTo>
                    <a:cubicBezTo>
                      <a:pt x="99" y="170"/>
                      <a:pt x="99" y="170"/>
                      <a:pt x="99" y="170"/>
                    </a:cubicBezTo>
                    <a:cubicBezTo>
                      <a:pt x="99" y="170"/>
                      <a:pt x="99" y="170"/>
                      <a:pt x="99" y="170"/>
                    </a:cubicBezTo>
                    <a:cubicBezTo>
                      <a:pt x="99" y="170"/>
                      <a:pt x="99" y="170"/>
                      <a:pt x="99" y="170"/>
                    </a:cubicBezTo>
                    <a:cubicBezTo>
                      <a:pt x="99" y="170"/>
                      <a:pt x="99" y="170"/>
                      <a:pt x="99" y="170"/>
                    </a:cubicBezTo>
                    <a:cubicBezTo>
                      <a:pt x="99" y="170"/>
                      <a:pt x="99" y="170"/>
                      <a:pt x="99" y="170"/>
                    </a:cubicBezTo>
                    <a:cubicBezTo>
                      <a:pt x="99" y="170"/>
                      <a:pt x="99" y="170"/>
                      <a:pt x="99" y="170"/>
                    </a:cubicBezTo>
                    <a:cubicBezTo>
                      <a:pt x="99" y="170"/>
                      <a:pt x="99" y="170"/>
                      <a:pt x="99" y="170"/>
                    </a:cubicBezTo>
                    <a:cubicBezTo>
                      <a:pt x="99" y="170"/>
                      <a:pt x="99" y="170"/>
                      <a:pt x="99" y="170"/>
                    </a:cubicBezTo>
                    <a:cubicBezTo>
                      <a:pt x="99" y="170"/>
                      <a:pt x="99" y="170"/>
                      <a:pt x="99" y="170"/>
                    </a:cubicBezTo>
                    <a:cubicBezTo>
                      <a:pt x="99" y="170"/>
                      <a:pt x="99" y="170"/>
                      <a:pt x="99" y="170"/>
                    </a:cubicBezTo>
                    <a:cubicBezTo>
                      <a:pt x="99" y="170"/>
                      <a:pt x="99" y="170"/>
                      <a:pt x="99" y="170"/>
                    </a:cubicBezTo>
                    <a:cubicBezTo>
                      <a:pt x="99" y="170"/>
                      <a:pt x="99" y="170"/>
                      <a:pt x="99" y="170"/>
                    </a:cubicBezTo>
                    <a:cubicBezTo>
                      <a:pt x="99" y="170"/>
                      <a:pt x="99" y="170"/>
                      <a:pt x="99" y="170"/>
                    </a:cubicBezTo>
                    <a:cubicBezTo>
                      <a:pt x="99" y="170"/>
                      <a:pt x="99" y="170"/>
                      <a:pt x="99" y="170"/>
                    </a:cubicBezTo>
                    <a:cubicBezTo>
                      <a:pt x="99" y="171"/>
                      <a:pt x="99" y="171"/>
                      <a:pt x="99" y="171"/>
                    </a:cubicBezTo>
                    <a:cubicBezTo>
                      <a:pt x="99" y="171"/>
                      <a:pt x="99" y="171"/>
                      <a:pt x="99" y="171"/>
                    </a:cubicBezTo>
                    <a:cubicBezTo>
                      <a:pt x="99" y="171"/>
                      <a:pt x="99" y="171"/>
                      <a:pt x="99" y="171"/>
                    </a:cubicBezTo>
                    <a:cubicBezTo>
                      <a:pt x="99" y="171"/>
                      <a:pt x="99" y="171"/>
                      <a:pt x="99" y="171"/>
                    </a:cubicBezTo>
                    <a:cubicBezTo>
                      <a:pt x="99" y="171"/>
                      <a:pt x="99" y="171"/>
                      <a:pt x="99" y="171"/>
                    </a:cubicBezTo>
                    <a:cubicBezTo>
                      <a:pt x="100" y="171"/>
                      <a:pt x="100" y="171"/>
                      <a:pt x="100" y="171"/>
                    </a:cubicBezTo>
                    <a:cubicBezTo>
                      <a:pt x="99" y="171"/>
                      <a:pt x="99" y="171"/>
                      <a:pt x="99" y="171"/>
                    </a:cubicBezTo>
                    <a:cubicBezTo>
                      <a:pt x="100" y="171"/>
                      <a:pt x="100" y="171"/>
                      <a:pt x="100" y="171"/>
                    </a:cubicBezTo>
                    <a:cubicBezTo>
                      <a:pt x="100" y="170"/>
                      <a:pt x="100" y="170"/>
                      <a:pt x="100" y="170"/>
                    </a:cubicBezTo>
                    <a:cubicBezTo>
                      <a:pt x="100" y="170"/>
                      <a:pt x="100" y="170"/>
                      <a:pt x="100" y="170"/>
                    </a:cubicBezTo>
                    <a:cubicBezTo>
                      <a:pt x="100" y="170"/>
                      <a:pt x="100" y="170"/>
                      <a:pt x="100" y="170"/>
                    </a:cubicBezTo>
                    <a:cubicBezTo>
                      <a:pt x="100" y="170"/>
                      <a:pt x="100" y="170"/>
                      <a:pt x="100" y="170"/>
                    </a:cubicBezTo>
                    <a:cubicBezTo>
                      <a:pt x="100" y="171"/>
                      <a:pt x="100" y="171"/>
                      <a:pt x="100" y="171"/>
                    </a:cubicBezTo>
                    <a:cubicBezTo>
                      <a:pt x="100" y="171"/>
                      <a:pt x="100" y="171"/>
                      <a:pt x="100" y="171"/>
                    </a:cubicBezTo>
                    <a:cubicBezTo>
                      <a:pt x="100" y="171"/>
                      <a:pt x="100" y="171"/>
                      <a:pt x="100" y="171"/>
                    </a:cubicBezTo>
                    <a:cubicBezTo>
                      <a:pt x="100" y="171"/>
                      <a:pt x="100" y="171"/>
                      <a:pt x="100" y="171"/>
                    </a:cubicBezTo>
                    <a:cubicBezTo>
                      <a:pt x="100" y="171"/>
                      <a:pt x="100" y="171"/>
                      <a:pt x="100" y="171"/>
                    </a:cubicBezTo>
                    <a:cubicBezTo>
                      <a:pt x="100" y="172"/>
                      <a:pt x="100" y="172"/>
                      <a:pt x="100" y="172"/>
                    </a:cubicBezTo>
                    <a:cubicBezTo>
                      <a:pt x="101" y="172"/>
                      <a:pt x="101" y="172"/>
                      <a:pt x="101" y="172"/>
                    </a:cubicBezTo>
                    <a:cubicBezTo>
                      <a:pt x="101" y="172"/>
                      <a:pt x="101" y="172"/>
                      <a:pt x="101" y="172"/>
                    </a:cubicBezTo>
                    <a:cubicBezTo>
                      <a:pt x="101" y="172"/>
                      <a:pt x="101" y="172"/>
                      <a:pt x="101" y="172"/>
                    </a:cubicBezTo>
                    <a:cubicBezTo>
                      <a:pt x="101" y="172"/>
                      <a:pt x="101" y="172"/>
                      <a:pt x="101" y="172"/>
                    </a:cubicBezTo>
                    <a:cubicBezTo>
                      <a:pt x="101" y="172"/>
                      <a:pt x="101" y="172"/>
                      <a:pt x="101" y="172"/>
                    </a:cubicBezTo>
                    <a:cubicBezTo>
                      <a:pt x="101" y="172"/>
                      <a:pt x="101" y="172"/>
                      <a:pt x="101" y="172"/>
                    </a:cubicBezTo>
                    <a:cubicBezTo>
                      <a:pt x="101" y="172"/>
                      <a:pt x="101" y="172"/>
                      <a:pt x="101" y="172"/>
                    </a:cubicBezTo>
                    <a:cubicBezTo>
                      <a:pt x="101" y="172"/>
                      <a:pt x="101" y="172"/>
                      <a:pt x="101" y="172"/>
                    </a:cubicBezTo>
                    <a:cubicBezTo>
                      <a:pt x="101" y="172"/>
                      <a:pt x="101" y="172"/>
                      <a:pt x="101" y="172"/>
                    </a:cubicBezTo>
                    <a:cubicBezTo>
                      <a:pt x="101" y="172"/>
                      <a:pt x="101" y="172"/>
                      <a:pt x="101" y="172"/>
                    </a:cubicBezTo>
                    <a:cubicBezTo>
                      <a:pt x="101" y="172"/>
                      <a:pt x="101" y="172"/>
                      <a:pt x="101" y="172"/>
                    </a:cubicBezTo>
                    <a:cubicBezTo>
                      <a:pt x="101" y="172"/>
                      <a:pt x="101" y="172"/>
                      <a:pt x="101" y="172"/>
                    </a:cubicBezTo>
                    <a:cubicBezTo>
                      <a:pt x="101" y="173"/>
                      <a:pt x="101" y="173"/>
                      <a:pt x="101" y="173"/>
                    </a:cubicBezTo>
                    <a:cubicBezTo>
                      <a:pt x="101" y="173"/>
                      <a:pt x="101" y="173"/>
                      <a:pt x="101" y="173"/>
                    </a:cubicBezTo>
                    <a:cubicBezTo>
                      <a:pt x="101" y="173"/>
                      <a:pt x="101" y="173"/>
                      <a:pt x="101" y="173"/>
                    </a:cubicBezTo>
                    <a:cubicBezTo>
                      <a:pt x="101" y="173"/>
                      <a:pt x="101" y="173"/>
                      <a:pt x="101" y="173"/>
                    </a:cubicBezTo>
                    <a:cubicBezTo>
                      <a:pt x="101" y="173"/>
                      <a:pt x="101" y="173"/>
                      <a:pt x="101" y="173"/>
                    </a:cubicBezTo>
                    <a:cubicBezTo>
                      <a:pt x="101" y="173"/>
                      <a:pt x="101" y="173"/>
                      <a:pt x="101" y="173"/>
                    </a:cubicBezTo>
                    <a:cubicBezTo>
                      <a:pt x="101" y="173"/>
                      <a:pt x="101" y="173"/>
                      <a:pt x="101" y="173"/>
                    </a:cubicBezTo>
                    <a:cubicBezTo>
                      <a:pt x="101" y="173"/>
                      <a:pt x="101" y="173"/>
                      <a:pt x="101" y="173"/>
                    </a:cubicBezTo>
                    <a:cubicBezTo>
                      <a:pt x="101" y="173"/>
                      <a:pt x="101" y="173"/>
                      <a:pt x="101" y="173"/>
                    </a:cubicBezTo>
                    <a:cubicBezTo>
                      <a:pt x="101" y="174"/>
                      <a:pt x="101" y="174"/>
                      <a:pt x="101" y="174"/>
                    </a:cubicBezTo>
                    <a:cubicBezTo>
                      <a:pt x="101" y="174"/>
                      <a:pt x="101" y="174"/>
                      <a:pt x="101" y="174"/>
                    </a:cubicBezTo>
                    <a:cubicBezTo>
                      <a:pt x="101" y="174"/>
                      <a:pt x="101" y="174"/>
                      <a:pt x="101" y="174"/>
                    </a:cubicBezTo>
                    <a:cubicBezTo>
                      <a:pt x="101" y="174"/>
                      <a:pt x="101" y="174"/>
                      <a:pt x="101" y="174"/>
                    </a:cubicBezTo>
                    <a:cubicBezTo>
                      <a:pt x="101" y="174"/>
                      <a:pt x="101" y="174"/>
                      <a:pt x="101" y="174"/>
                    </a:cubicBezTo>
                    <a:cubicBezTo>
                      <a:pt x="101" y="174"/>
                      <a:pt x="101" y="174"/>
                      <a:pt x="101" y="174"/>
                    </a:cubicBezTo>
                    <a:cubicBezTo>
                      <a:pt x="101" y="174"/>
                      <a:pt x="101" y="174"/>
                      <a:pt x="101" y="174"/>
                    </a:cubicBezTo>
                    <a:cubicBezTo>
                      <a:pt x="101" y="174"/>
                      <a:pt x="101" y="174"/>
                      <a:pt x="101" y="174"/>
                    </a:cubicBezTo>
                    <a:cubicBezTo>
                      <a:pt x="101" y="174"/>
                      <a:pt x="101" y="174"/>
                      <a:pt x="101" y="174"/>
                    </a:cubicBezTo>
                    <a:cubicBezTo>
                      <a:pt x="101" y="174"/>
                      <a:pt x="101" y="174"/>
                      <a:pt x="101" y="174"/>
                    </a:cubicBezTo>
                    <a:cubicBezTo>
                      <a:pt x="101" y="174"/>
                      <a:pt x="101" y="174"/>
                      <a:pt x="101" y="174"/>
                    </a:cubicBezTo>
                    <a:cubicBezTo>
                      <a:pt x="101" y="174"/>
                      <a:pt x="101" y="174"/>
                      <a:pt x="101" y="174"/>
                    </a:cubicBezTo>
                    <a:cubicBezTo>
                      <a:pt x="101" y="174"/>
                      <a:pt x="101" y="174"/>
                      <a:pt x="101" y="174"/>
                    </a:cubicBezTo>
                    <a:cubicBezTo>
                      <a:pt x="101" y="175"/>
                      <a:pt x="101" y="175"/>
                      <a:pt x="101" y="175"/>
                    </a:cubicBezTo>
                    <a:cubicBezTo>
                      <a:pt x="101" y="175"/>
                      <a:pt x="101" y="175"/>
                      <a:pt x="101" y="175"/>
                    </a:cubicBezTo>
                    <a:cubicBezTo>
                      <a:pt x="101" y="175"/>
                      <a:pt x="101" y="175"/>
                      <a:pt x="101" y="175"/>
                    </a:cubicBezTo>
                    <a:cubicBezTo>
                      <a:pt x="101" y="175"/>
                      <a:pt x="101" y="175"/>
                      <a:pt x="101" y="175"/>
                    </a:cubicBezTo>
                    <a:cubicBezTo>
                      <a:pt x="101" y="175"/>
                      <a:pt x="101" y="175"/>
                      <a:pt x="101" y="175"/>
                    </a:cubicBezTo>
                    <a:cubicBezTo>
                      <a:pt x="101" y="176"/>
                      <a:pt x="101" y="176"/>
                      <a:pt x="101" y="176"/>
                    </a:cubicBezTo>
                    <a:cubicBezTo>
                      <a:pt x="101" y="176"/>
                      <a:pt x="101" y="176"/>
                      <a:pt x="101" y="176"/>
                    </a:cubicBezTo>
                    <a:cubicBezTo>
                      <a:pt x="101" y="176"/>
                      <a:pt x="101" y="176"/>
                      <a:pt x="101" y="176"/>
                    </a:cubicBezTo>
                    <a:cubicBezTo>
                      <a:pt x="101" y="176"/>
                      <a:pt x="101" y="176"/>
                      <a:pt x="101" y="176"/>
                    </a:cubicBezTo>
                    <a:cubicBezTo>
                      <a:pt x="101" y="176"/>
                      <a:pt x="101" y="176"/>
                      <a:pt x="101" y="176"/>
                    </a:cubicBezTo>
                    <a:cubicBezTo>
                      <a:pt x="101" y="176"/>
                      <a:pt x="101" y="176"/>
                      <a:pt x="101" y="176"/>
                    </a:cubicBezTo>
                    <a:cubicBezTo>
                      <a:pt x="101" y="176"/>
                      <a:pt x="101" y="176"/>
                      <a:pt x="101" y="176"/>
                    </a:cubicBezTo>
                    <a:cubicBezTo>
                      <a:pt x="101" y="176"/>
                      <a:pt x="101" y="176"/>
                      <a:pt x="101" y="176"/>
                    </a:cubicBezTo>
                    <a:cubicBezTo>
                      <a:pt x="100" y="176"/>
                      <a:pt x="100" y="176"/>
                      <a:pt x="100" y="176"/>
                    </a:cubicBezTo>
                    <a:cubicBezTo>
                      <a:pt x="100" y="176"/>
                      <a:pt x="100" y="176"/>
                      <a:pt x="100" y="176"/>
                    </a:cubicBezTo>
                    <a:cubicBezTo>
                      <a:pt x="100" y="176"/>
                      <a:pt x="100" y="176"/>
                      <a:pt x="100" y="176"/>
                    </a:cubicBezTo>
                    <a:cubicBezTo>
                      <a:pt x="100" y="176"/>
                      <a:pt x="100" y="176"/>
                      <a:pt x="100" y="176"/>
                    </a:cubicBezTo>
                    <a:cubicBezTo>
                      <a:pt x="100" y="176"/>
                      <a:pt x="100" y="176"/>
                      <a:pt x="100" y="176"/>
                    </a:cubicBezTo>
                    <a:cubicBezTo>
                      <a:pt x="100" y="176"/>
                      <a:pt x="100" y="176"/>
                      <a:pt x="100" y="176"/>
                    </a:cubicBezTo>
                    <a:cubicBezTo>
                      <a:pt x="100" y="176"/>
                      <a:pt x="100" y="176"/>
                      <a:pt x="100" y="176"/>
                    </a:cubicBezTo>
                    <a:cubicBezTo>
                      <a:pt x="99" y="176"/>
                      <a:pt x="99" y="176"/>
                      <a:pt x="99" y="176"/>
                    </a:cubicBezTo>
                    <a:cubicBezTo>
                      <a:pt x="99" y="176"/>
                      <a:pt x="99" y="176"/>
                      <a:pt x="99" y="176"/>
                    </a:cubicBezTo>
                    <a:cubicBezTo>
                      <a:pt x="99" y="176"/>
                      <a:pt x="99" y="176"/>
                      <a:pt x="99" y="176"/>
                    </a:cubicBezTo>
                    <a:cubicBezTo>
                      <a:pt x="99" y="176"/>
                      <a:pt x="99" y="176"/>
                      <a:pt x="99" y="176"/>
                    </a:cubicBezTo>
                    <a:cubicBezTo>
                      <a:pt x="99" y="176"/>
                      <a:pt x="99" y="176"/>
                      <a:pt x="99" y="176"/>
                    </a:cubicBezTo>
                    <a:cubicBezTo>
                      <a:pt x="99" y="176"/>
                      <a:pt x="99" y="176"/>
                      <a:pt x="99" y="176"/>
                    </a:cubicBezTo>
                    <a:cubicBezTo>
                      <a:pt x="99" y="176"/>
                      <a:pt x="99" y="176"/>
                      <a:pt x="99" y="176"/>
                    </a:cubicBezTo>
                    <a:cubicBezTo>
                      <a:pt x="98" y="175"/>
                      <a:pt x="98" y="175"/>
                      <a:pt x="98" y="175"/>
                    </a:cubicBezTo>
                    <a:cubicBezTo>
                      <a:pt x="98" y="175"/>
                      <a:pt x="98" y="175"/>
                      <a:pt x="98" y="175"/>
                    </a:cubicBezTo>
                    <a:cubicBezTo>
                      <a:pt x="98" y="175"/>
                      <a:pt x="98" y="175"/>
                      <a:pt x="98" y="175"/>
                    </a:cubicBezTo>
                    <a:cubicBezTo>
                      <a:pt x="97" y="174"/>
                      <a:pt x="97" y="174"/>
                      <a:pt x="97" y="174"/>
                    </a:cubicBezTo>
                    <a:cubicBezTo>
                      <a:pt x="97" y="174"/>
                      <a:pt x="97" y="174"/>
                      <a:pt x="97" y="174"/>
                    </a:cubicBezTo>
                    <a:cubicBezTo>
                      <a:pt x="97" y="174"/>
                      <a:pt x="97" y="174"/>
                      <a:pt x="97" y="174"/>
                    </a:cubicBezTo>
                    <a:cubicBezTo>
                      <a:pt x="97" y="174"/>
                      <a:pt x="97" y="174"/>
                      <a:pt x="97" y="174"/>
                    </a:cubicBezTo>
                    <a:cubicBezTo>
                      <a:pt x="97" y="174"/>
                      <a:pt x="97" y="174"/>
                      <a:pt x="97" y="174"/>
                    </a:cubicBezTo>
                    <a:cubicBezTo>
                      <a:pt x="97" y="174"/>
                      <a:pt x="97" y="174"/>
                      <a:pt x="97" y="174"/>
                    </a:cubicBezTo>
                    <a:cubicBezTo>
                      <a:pt x="97" y="174"/>
                      <a:pt x="97" y="174"/>
                      <a:pt x="97" y="174"/>
                    </a:cubicBezTo>
                    <a:cubicBezTo>
                      <a:pt x="98" y="174"/>
                      <a:pt x="98" y="174"/>
                      <a:pt x="98" y="174"/>
                    </a:cubicBezTo>
                    <a:cubicBezTo>
                      <a:pt x="98" y="174"/>
                      <a:pt x="98" y="174"/>
                      <a:pt x="98" y="174"/>
                    </a:cubicBezTo>
                    <a:cubicBezTo>
                      <a:pt x="98" y="175"/>
                      <a:pt x="98" y="175"/>
                      <a:pt x="98" y="175"/>
                    </a:cubicBezTo>
                    <a:cubicBezTo>
                      <a:pt x="98" y="175"/>
                      <a:pt x="98" y="175"/>
                      <a:pt x="98" y="175"/>
                    </a:cubicBezTo>
                    <a:cubicBezTo>
                      <a:pt x="98" y="175"/>
                      <a:pt x="98" y="175"/>
                      <a:pt x="98" y="175"/>
                    </a:cubicBezTo>
                    <a:cubicBezTo>
                      <a:pt x="99" y="175"/>
                      <a:pt x="99" y="175"/>
                      <a:pt x="99" y="175"/>
                    </a:cubicBezTo>
                    <a:cubicBezTo>
                      <a:pt x="99" y="175"/>
                      <a:pt x="99" y="175"/>
                      <a:pt x="99" y="175"/>
                    </a:cubicBezTo>
                    <a:cubicBezTo>
                      <a:pt x="99" y="175"/>
                      <a:pt x="99" y="175"/>
                      <a:pt x="99" y="175"/>
                    </a:cubicBezTo>
                    <a:cubicBezTo>
                      <a:pt x="99" y="175"/>
                      <a:pt x="99" y="175"/>
                      <a:pt x="99" y="175"/>
                    </a:cubicBezTo>
                    <a:cubicBezTo>
                      <a:pt x="99" y="174"/>
                      <a:pt x="99" y="174"/>
                      <a:pt x="99" y="174"/>
                    </a:cubicBezTo>
                    <a:cubicBezTo>
                      <a:pt x="99" y="174"/>
                      <a:pt x="99" y="174"/>
                      <a:pt x="99" y="174"/>
                    </a:cubicBezTo>
                    <a:cubicBezTo>
                      <a:pt x="99" y="174"/>
                      <a:pt x="99" y="174"/>
                      <a:pt x="99" y="174"/>
                    </a:cubicBezTo>
                    <a:cubicBezTo>
                      <a:pt x="99" y="174"/>
                      <a:pt x="99" y="174"/>
                      <a:pt x="99" y="174"/>
                    </a:cubicBezTo>
                    <a:cubicBezTo>
                      <a:pt x="100" y="174"/>
                      <a:pt x="100" y="174"/>
                      <a:pt x="100" y="174"/>
                    </a:cubicBezTo>
                    <a:cubicBezTo>
                      <a:pt x="100" y="173"/>
                      <a:pt x="100" y="173"/>
                      <a:pt x="100" y="173"/>
                    </a:cubicBezTo>
                    <a:cubicBezTo>
                      <a:pt x="100" y="173"/>
                      <a:pt x="100" y="173"/>
                      <a:pt x="100" y="173"/>
                    </a:cubicBezTo>
                    <a:cubicBezTo>
                      <a:pt x="100" y="173"/>
                      <a:pt x="100" y="173"/>
                      <a:pt x="100" y="173"/>
                    </a:cubicBezTo>
                    <a:cubicBezTo>
                      <a:pt x="100" y="173"/>
                      <a:pt x="100" y="173"/>
                      <a:pt x="100" y="173"/>
                    </a:cubicBezTo>
                    <a:cubicBezTo>
                      <a:pt x="100" y="173"/>
                      <a:pt x="100" y="173"/>
                      <a:pt x="100" y="173"/>
                    </a:cubicBezTo>
                    <a:cubicBezTo>
                      <a:pt x="100" y="173"/>
                      <a:pt x="100" y="173"/>
                      <a:pt x="100" y="173"/>
                    </a:cubicBezTo>
                    <a:cubicBezTo>
                      <a:pt x="100" y="173"/>
                      <a:pt x="100" y="173"/>
                      <a:pt x="100" y="173"/>
                    </a:cubicBezTo>
                    <a:cubicBezTo>
                      <a:pt x="100" y="173"/>
                      <a:pt x="100" y="173"/>
                      <a:pt x="100" y="173"/>
                    </a:cubicBezTo>
                    <a:cubicBezTo>
                      <a:pt x="100" y="173"/>
                      <a:pt x="100" y="173"/>
                      <a:pt x="100" y="173"/>
                    </a:cubicBezTo>
                    <a:cubicBezTo>
                      <a:pt x="99" y="173"/>
                      <a:pt x="99" y="173"/>
                      <a:pt x="99" y="173"/>
                    </a:cubicBezTo>
                    <a:cubicBezTo>
                      <a:pt x="99" y="173"/>
                      <a:pt x="99" y="173"/>
                      <a:pt x="99" y="173"/>
                    </a:cubicBezTo>
                    <a:cubicBezTo>
                      <a:pt x="99" y="174"/>
                      <a:pt x="99" y="174"/>
                      <a:pt x="99" y="174"/>
                    </a:cubicBezTo>
                    <a:cubicBezTo>
                      <a:pt x="99" y="174"/>
                      <a:pt x="99" y="174"/>
                      <a:pt x="99" y="174"/>
                    </a:cubicBezTo>
                    <a:cubicBezTo>
                      <a:pt x="99" y="173"/>
                      <a:pt x="99" y="173"/>
                      <a:pt x="99" y="173"/>
                    </a:cubicBezTo>
                    <a:cubicBezTo>
                      <a:pt x="99" y="173"/>
                      <a:pt x="99" y="173"/>
                      <a:pt x="99" y="173"/>
                    </a:cubicBezTo>
                    <a:cubicBezTo>
                      <a:pt x="99" y="173"/>
                      <a:pt x="99" y="173"/>
                      <a:pt x="99" y="173"/>
                    </a:cubicBezTo>
                    <a:cubicBezTo>
                      <a:pt x="99" y="173"/>
                      <a:pt x="99" y="173"/>
                      <a:pt x="99" y="173"/>
                    </a:cubicBezTo>
                    <a:cubicBezTo>
                      <a:pt x="99" y="174"/>
                      <a:pt x="99" y="174"/>
                      <a:pt x="99" y="174"/>
                    </a:cubicBezTo>
                    <a:cubicBezTo>
                      <a:pt x="99" y="174"/>
                      <a:pt x="99" y="174"/>
                      <a:pt x="99" y="174"/>
                    </a:cubicBezTo>
                    <a:cubicBezTo>
                      <a:pt x="99" y="174"/>
                      <a:pt x="99" y="174"/>
                      <a:pt x="99" y="174"/>
                    </a:cubicBezTo>
                    <a:cubicBezTo>
                      <a:pt x="99" y="174"/>
                      <a:pt x="99" y="174"/>
                      <a:pt x="99" y="174"/>
                    </a:cubicBezTo>
                    <a:cubicBezTo>
                      <a:pt x="99" y="174"/>
                      <a:pt x="99" y="174"/>
                      <a:pt x="99" y="174"/>
                    </a:cubicBezTo>
                    <a:cubicBezTo>
                      <a:pt x="98" y="174"/>
                      <a:pt x="98" y="174"/>
                      <a:pt x="98" y="174"/>
                    </a:cubicBezTo>
                    <a:cubicBezTo>
                      <a:pt x="98" y="174"/>
                      <a:pt x="98" y="174"/>
                      <a:pt x="98" y="174"/>
                    </a:cubicBezTo>
                    <a:cubicBezTo>
                      <a:pt x="98" y="174"/>
                      <a:pt x="98" y="174"/>
                      <a:pt x="98" y="174"/>
                    </a:cubicBezTo>
                    <a:cubicBezTo>
                      <a:pt x="98" y="174"/>
                      <a:pt x="98" y="174"/>
                      <a:pt x="98" y="174"/>
                    </a:cubicBezTo>
                    <a:cubicBezTo>
                      <a:pt x="98" y="174"/>
                      <a:pt x="98" y="174"/>
                      <a:pt x="98" y="174"/>
                    </a:cubicBezTo>
                    <a:cubicBezTo>
                      <a:pt x="98" y="174"/>
                      <a:pt x="98" y="174"/>
                      <a:pt x="98" y="174"/>
                    </a:cubicBezTo>
                    <a:cubicBezTo>
                      <a:pt x="98" y="174"/>
                      <a:pt x="98" y="174"/>
                      <a:pt x="98" y="174"/>
                    </a:cubicBezTo>
                    <a:cubicBezTo>
                      <a:pt x="98" y="174"/>
                      <a:pt x="98" y="174"/>
                      <a:pt x="98" y="174"/>
                    </a:cubicBezTo>
                    <a:cubicBezTo>
                      <a:pt x="98" y="174"/>
                      <a:pt x="98" y="174"/>
                      <a:pt x="98" y="174"/>
                    </a:cubicBezTo>
                    <a:cubicBezTo>
                      <a:pt x="98" y="174"/>
                      <a:pt x="98" y="174"/>
                      <a:pt x="98" y="174"/>
                    </a:cubicBezTo>
                    <a:cubicBezTo>
                      <a:pt x="98" y="174"/>
                      <a:pt x="98" y="174"/>
                      <a:pt x="98" y="174"/>
                    </a:cubicBezTo>
                    <a:cubicBezTo>
                      <a:pt x="98" y="174"/>
                      <a:pt x="98" y="174"/>
                      <a:pt x="98" y="174"/>
                    </a:cubicBezTo>
                    <a:cubicBezTo>
                      <a:pt x="97" y="174"/>
                      <a:pt x="97" y="174"/>
                      <a:pt x="97" y="174"/>
                    </a:cubicBezTo>
                    <a:cubicBezTo>
                      <a:pt x="97" y="174"/>
                      <a:pt x="97" y="174"/>
                      <a:pt x="97" y="174"/>
                    </a:cubicBezTo>
                    <a:cubicBezTo>
                      <a:pt x="97" y="174"/>
                      <a:pt x="97" y="174"/>
                      <a:pt x="97" y="174"/>
                    </a:cubicBezTo>
                    <a:cubicBezTo>
                      <a:pt x="97" y="174"/>
                      <a:pt x="97" y="174"/>
                      <a:pt x="97" y="174"/>
                    </a:cubicBezTo>
                    <a:cubicBezTo>
                      <a:pt x="97" y="173"/>
                      <a:pt x="97" y="173"/>
                      <a:pt x="97" y="173"/>
                    </a:cubicBezTo>
                    <a:cubicBezTo>
                      <a:pt x="97" y="174"/>
                      <a:pt x="97" y="174"/>
                      <a:pt x="97" y="174"/>
                    </a:cubicBezTo>
                    <a:cubicBezTo>
                      <a:pt x="96" y="173"/>
                      <a:pt x="96" y="173"/>
                      <a:pt x="96" y="173"/>
                    </a:cubicBezTo>
                    <a:cubicBezTo>
                      <a:pt x="97" y="173"/>
                      <a:pt x="97" y="173"/>
                      <a:pt x="97" y="173"/>
                    </a:cubicBezTo>
                    <a:cubicBezTo>
                      <a:pt x="97" y="173"/>
                      <a:pt x="97" y="173"/>
                      <a:pt x="97" y="173"/>
                    </a:cubicBezTo>
                    <a:cubicBezTo>
                      <a:pt x="97" y="173"/>
                      <a:pt x="97" y="173"/>
                      <a:pt x="97" y="173"/>
                    </a:cubicBezTo>
                    <a:cubicBezTo>
                      <a:pt x="97" y="172"/>
                      <a:pt x="97" y="172"/>
                      <a:pt x="97" y="172"/>
                    </a:cubicBezTo>
                    <a:cubicBezTo>
                      <a:pt x="97" y="173"/>
                      <a:pt x="97" y="173"/>
                      <a:pt x="97" y="173"/>
                    </a:cubicBezTo>
                    <a:cubicBezTo>
                      <a:pt x="97" y="172"/>
                      <a:pt x="97" y="172"/>
                      <a:pt x="97" y="172"/>
                    </a:cubicBezTo>
                    <a:cubicBezTo>
                      <a:pt x="97" y="172"/>
                      <a:pt x="97" y="172"/>
                      <a:pt x="97" y="172"/>
                    </a:cubicBezTo>
                    <a:cubicBezTo>
                      <a:pt x="98" y="172"/>
                      <a:pt x="98" y="172"/>
                      <a:pt x="98" y="172"/>
                    </a:cubicBezTo>
                    <a:cubicBezTo>
                      <a:pt x="97" y="172"/>
                      <a:pt x="97" y="172"/>
                      <a:pt x="97" y="172"/>
                    </a:cubicBezTo>
                    <a:cubicBezTo>
                      <a:pt x="97" y="172"/>
                      <a:pt x="97" y="172"/>
                      <a:pt x="97" y="172"/>
                    </a:cubicBezTo>
                    <a:cubicBezTo>
                      <a:pt x="98" y="172"/>
                      <a:pt x="98" y="172"/>
                      <a:pt x="98" y="172"/>
                    </a:cubicBezTo>
                    <a:cubicBezTo>
                      <a:pt x="98" y="172"/>
                      <a:pt x="98" y="172"/>
                      <a:pt x="98" y="172"/>
                    </a:cubicBezTo>
                    <a:cubicBezTo>
                      <a:pt x="98" y="172"/>
                      <a:pt x="98" y="172"/>
                      <a:pt x="98" y="172"/>
                    </a:cubicBezTo>
                    <a:cubicBezTo>
                      <a:pt x="98" y="172"/>
                      <a:pt x="98" y="172"/>
                      <a:pt x="98" y="172"/>
                    </a:cubicBezTo>
                    <a:cubicBezTo>
                      <a:pt x="98" y="172"/>
                      <a:pt x="98" y="172"/>
                      <a:pt x="98" y="172"/>
                    </a:cubicBezTo>
                    <a:cubicBezTo>
                      <a:pt x="98" y="171"/>
                      <a:pt x="98" y="171"/>
                      <a:pt x="98" y="171"/>
                    </a:cubicBezTo>
                    <a:cubicBezTo>
                      <a:pt x="98" y="171"/>
                      <a:pt x="98" y="171"/>
                      <a:pt x="98" y="171"/>
                    </a:cubicBezTo>
                    <a:cubicBezTo>
                      <a:pt x="98" y="172"/>
                      <a:pt x="98" y="172"/>
                      <a:pt x="98" y="172"/>
                    </a:cubicBezTo>
                    <a:cubicBezTo>
                      <a:pt x="97" y="172"/>
                      <a:pt x="97" y="172"/>
                      <a:pt x="97" y="172"/>
                    </a:cubicBezTo>
                    <a:cubicBezTo>
                      <a:pt x="97" y="172"/>
                      <a:pt x="97" y="172"/>
                      <a:pt x="97" y="172"/>
                    </a:cubicBezTo>
                    <a:cubicBezTo>
                      <a:pt x="97" y="172"/>
                      <a:pt x="97" y="172"/>
                      <a:pt x="97" y="172"/>
                    </a:cubicBezTo>
                    <a:cubicBezTo>
                      <a:pt x="97" y="172"/>
                      <a:pt x="97" y="172"/>
                      <a:pt x="97" y="172"/>
                    </a:cubicBezTo>
                    <a:cubicBezTo>
                      <a:pt x="97" y="171"/>
                      <a:pt x="97" y="171"/>
                      <a:pt x="97" y="171"/>
                    </a:cubicBezTo>
                    <a:cubicBezTo>
                      <a:pt x="97" y="171"/>
                      <a:pt x="97" y="171"/>
                      <a:pt x="97" y="171"/>
                    </a:cubicBezTo>
                    <a:cubicBezTo>
                      <a:pt x="97" y="171"/>
                      <a:pt x="97" y="171"/>
                      <a:pt x="97" y="171"/>
                    </a:cubicBezTo>
                    <a:cubicBezTo>
                      <a:pt x="97" y="171"/>
                      <a:pt x="97" y="171"/>
                      <a:pt x="97" y="171"/>
                    </a:cubicBezTo>
                    <a:cubicBezTo>
                      <a:pt x="97" y="171"/>
                      <a:pt x="97" y="171"/>
                      <a:pt x="97" y="171"/>
                    </a:cubicBezTo>
                    <a:cubicBezTo>
                      <a:pt x="97" y="171"/>
                      <a:pt x="97" y="171"/>
                      <a:pt x="97" y="171"/>
                    </a:cubicBezTo>
                    <a:cubicBezTo>
                      <a:pt x="97" y="171"/>
                      <a:pt x="97" y="171"/>
                      <a:pt x="97" y="171"/>
                    </a:cubicBezTo>
                    <a:cubicBezTo>
                      <a:pt x="97" y="171"/>
                      <a:pt x="97" y="171"/>
                      <a:pt x="97" y="171"/>
                    </a:cubicBezTo>
                    <a:cubicBezTo>
                      <a:pt x="97" y="171"/>
                      <a:pt x="97" y="171"/>
                      <a:pt x="97" y="171"/>
                    </a:cubicBezTo>
                    <a:cubicBezTo>
                      <a:pt x="97" y="171"/>
                      <a:pt x="97" y="171"/>
                      <a:pt x="97" y="171"/>
                    </a:cubicBezTo>
                    <a:cubicBezTo>
                      <a:pt x="97" y="171"/>
                      <a:pt x="97" y="171"/>
                      <a:pt x="97" y="171"/>
                    </a:cubicBezTo>
                    <a:cubicBezTo>
                      <a:pt x="97" y="171"/>
                      <a:pt x="97" y="171"/>
                      <a:pt x="97" y="171"/>
                    </a:cubicBezTo>
                    <a:cubicBezTo>
                      <a:pt x="97" y="171"/>
                      <a:pt x="97" y="171"/>
                      <a:pt x="97" y="171"/>
                    </a:cubicBezTo>
                    <a:cubicBezTo>
                      <a:pt x="97" y="170"/>
                      <a:pt x="97" y="170"/>
                      <a:pt x="97" y="170"/>
                    </a:cubicBezTo>
                    <a:cubicBezTo>
                      <a:pt x="97" y="170"/>
                      <a:pt x="97" y="170"/>
                      <a:pt x="97" y="170"/>
                    </a:cubicBezTo>
                    <a:cubicBezTo>
                      <a:pt x="97" y="170"/>
                      <a:pt x="97" y="170"/>
                      <a:pt x="97" y="170"/>
                    </a:cubicBezTo>
                    <a:cubicBezTo>
                      <a:pt x="97" y="171"/>
                      <a:pt x="97" y="171"/>
                      <a:pt x="97" y="171"/>
                    </a:cubicBezTo>
                    <a:cubicBezTo>
                      <a:pt x="97" y="171"/>
                      <a:pt x="97" y="171"/>
                      <a:pt x="97" y="171"/>
                    </a:cubicBezTo>
                    <a:cubicBezTo>
                      <a:pt x="97" y="171"/>
                      <a:pt x="97" y="171"/>
                      <a:pt x="97" y="171"/>
                    </a:cubicBezTo>
                    <a:cubicBezTo>
                      <a:pt x="97" y="170"/>
                      <a:pt x="97" y="170"/>
                      <a:pt x="97" y="170"/>
                    </a:cubicBezTo>
                    <a:cubicBezTo>
                      <a:pt x="97" y="171"/>
                      <a:pt x="97" y="171"/>
                      <a:pt x="97" y="171"/>
                    </a:cubicBezTo>
                    <a:cubicBezTo>
                      <a:pt x="96" y="171"/>
                      <a:pt x="96" y="171"/>
                      <a:pt x="96" y="171"/>
                    </a:cubicBezTo>
                    <a:cubicBezTo>
                      <a:pt x="96" y="170"/>
                      <a:pt x="96" y="170"/>
                      <a:pt x="96" y="170"/>
                    </a:cubicBezTo>
                    <a:cubicBezTo>
                      <a:pt x="96" y="170"/>
                      <a:pt x="96" y="170"/>
                      <a:pt x="96" y="170"/>
                    </a:cubicBezTo>
                    <a:cubicBezTo>
                      <a:pt x="96" y="170"/>
                      <a:pt x="96" y="170"/>
                      <a:pt x="96" y="170"/>
                    </a:cubicBezTo>
                    <a:cubicBezTo>
                      <a:pt x="96" y="170"/>
                      <a:pt x="96" y="170"/>
                      <a:pt x="96" y="170"/>
                    </a:cubicBezTo>
                    <a:cubicBezTo>
                      <a:pt x="96" y="170"/>
                      <a:pt x="96" y="170"/>
                      <a:pt x="96" y="170"/>
                    </a:cubicBezTo>
                    <a:cubicBezTo>
                      <a:pt x="96" y="170"/>
                      <a:pt x="96" y="170"/>
                      <a:pt x="96" y="170"/>
                    </a:cubicBezTo>
                    <a:cubicBezTo>
                      <a:pt x="96" y="170"/>
                      <a:pt x="96" y="170"/>
                      <a:pt x="96" y="170"/>
                    </a:cubicBezTo>
                    <a:cubicBezTo>
                      <a:pt x="96" y="171"/>
                      <a:pt x="96" y="171"/>
                      <a:pt x="96" y="171"/>
                    </a:cubicBezTo>
                    <a:cubicBezTo>
                      <a:pt x="96" y="171"/>
                      <a:pt x="96" y="171"/>
                      <a:pt x="96" y="171"/>
                    </a:cubicBezTo>
                    <a:cubicBezTo>
                      <a:pt x="96" y="171"/>
                      <a:pt x="96" y="171"/>
                      <a:pt x="96" y="171"/>
                    </a:cubicBezTo>
                    <a:cubicBezTo>
                      <a:pt x="96" y="171"/>
                      <a:pt x="96" y="171"/>
                      <a:pt x="96" y="171"/>
                    </a:cubicBezTo>
                    <a:cubicBezTo>
                      <a:pt x="96" y="171"/>
                      <a:pt x="96" y="171"/>
                      <a:pt x="96" y="171"/>
                    </a:cubicBezTo>
                    <a:cubicBezTo>
                      <a:pt x="96" y="171"/>
                      <a:pt x="96" y="171"/>
                      <a:pt x="96" y="171"/>
                    </a:cubicBezTo>
                    <a:cubicBezTo>
                      <a:pt x="96" y="170"/>
                      <a:pt x="96" y="170"/>
                      <a:pt x="96" y="170"/>
                    </a:cubicBezTo>
                    <a:cubicBezTo>
                      <a:pt x="96" y="170"/>
                      <a:pt x="96" y="170"/>
                      <a:pt x="96" y="170"/>
                    </a:cubicBezTo>
                    <a:cubicBezTo>
                      <a:pt x="95" y="170"/>
                      <a:pt x="95" y="170"/>
                      <a:pt x="95" y="170"/>
                    </a:cubicBezTo>
                    <a:cubicBezTo>
                      <a:pt x="95" y="170"/>
                      <a:pt x="95" y="170"/>
                      <a:pt x="95" y="170"/>
                    </a:cubicBezTo>
                    <a:cubicBezTo>
                      <a:pt x="95" y="170"/>
                      <a:pt x="95" y="170"/>
                      <a:pt x="95" y="170"/>
                    </a:cubicBezTo>
                    <a:cubicBezTo>
                      <a:pt x="95" y="170"/>
                      <a:pt x="95" y="170"/>
                      <a:pt x="95" y="170"/>
                    </a:cubicBezTo>
                    <a:cubicBezTo>
                      <a:pt x="95" y="170"/>
                      <a:pt x="95" y="170"/>
                      <a:pt x="95" y="170"/>
                    </a:cubicBezTo>
                    <a:cubicBezTo>
                      <a:pt x="95" y="170"/>
                      <a:pt x="95" y="170"/>
                      <a:pt x="95" y="170"/>
                    </a:cubicBezTo>
                    <a:cubicBezTo>
                      <a:pt x="95" y="169"/>
                      <a:pt x="95" y="169"/>
                      <a:pt x="95" y="169"/>
                    </a:cubicBezTo>
                    <a:cubicBezTo>
                      <a:pt x="95" y="169"/>
                      <a:pt x="95" y="169"/>
                      <a:pt x="95" y="169"/>
                    </a:cubicBezTo>
                    <a:cubicBezTo>
                      <a:pt x="95" y="169"/>
                      <a:pt x="95" y="169"/>
                      <a:pt x="95" y="169"/>
                    </a:cubicBezTo>
                    <a:cubicBezTo>
                      <a:pt x="95" y="169"/>
                      <a:pt x="95" y="169"/>
                      <a:pt x="95" y="169"/>
                    </a:cubicBezTo>
                    <a:cubicBezTo>
                      <a:pt x="95" y="169"/>
                      <a:pt x="95" y="169"/>
                      <a:pt x="95" y="169"/>
                    </a:cubicBezTo>
                    <a:cubicBezTo>
                      <a:pt x="95" y="169"/>
                      <a:pt x="95" y="169"/>
                      <a:pt x="95" y="169"/>
                    </a:cubicBezTo>
                    <a:cubicBezTo>
                      <a:pt x="95" y="169"/>
                      <a:pt x="95" y="169"/>
                      <a:pt x="95" y="169"/>
                    </a:cubicBezTo>
                    <a:cubicBezTo>
                      <a:pt x="95" y="169"/>
                      <a:pt x="95" y="169"/>
                      <a:pt x="95" y="169"/>
                    </a:cubicBezTo>
                    <a:cubicBezTo>
                      <a:pt x="95" y="169"/>
                      <a:pt x="95" y="169"/>
                      <a:pt x="95" y="169"/>
                    </a:cubicBezTo>
                    <a:cubicBezTo>
                      <a:pt x="95" y="169"/>
                      <a:pt x="95" y="169"/>
                      <a:pt x="95" y="169"/>
                    </a:cubicBezTo>
                    <a:cubicBezTo>
                      <a:pt x="95" y="169"/>
                      <a:pt x="95" y="169"/>
                      <a:pt x="95" y="169"/>
                    </a:cubicBezTo>
                    <a:cubicBezTo>
                      <a:pt x="95" y="169"/>
                      <a:pt x="95" y="169"/>
                      <a:pt x="95" y="169"/>
                    </a:cubicBezTo>
                    <a:cubicBezTo>
                      <a:pt x="95" y="168"/>
                      <a:pt x="95" y="168"/>
                      <a:pt x="95" y="168"/>
                    </a:cubicBezTo>
                    <a:cubicBezTo>
                      <a:pt x="95" y="169"/>
                      <a:pt x="95" y="169"/>
                      <a:pt x="95" y="169"/>
                    </a:cubicBezTo>
                    <a:cubicBezTo>
                      <a:pt x="95" y="169"/>
                      <a:pt x="95" y="169"/>
                      <a:pt x="95" y="169"/>
                    </a:cubicBezTo>
                    <a:cubicBezTo>
                      <a:pt x="95" y="168"/>
                      <a:pt x="95" y="168"/>
                      <a:pt x="95" y="168"/>
                    </a:cubicBezTo>
                    <a:cubicBezTo>
                      <a:pt x="95" y="168"/>
                      <a:pt x="95" y="168"/>
                      <a:pt x="95" y="168"/>
                    </a:cubicBezTo>
                    <a:cubicBezTo>
                      <a:pt x="95" y="168"/>
                      <a:pt x="95" y="168"/>
                      <a:pt x="95" y="168"/>
                    </a:cubicBezTo>
                    <a:cubicBezTo>
                      <a:pt x="95" y="168"/>
                      <a:pt x="95" y="168"/>
                      <a:pt x="95" y="168"/>
                    </a:cubicBezTo>
                    <a:cubicBezTo>
                      <a:pt x="95" y="168"/>
                      <a:pt x="95" y="168"/>
                      <a:pt x="95" y="168"/>
                    </a:cubicBezTo>
                    <a:cubicBezTo>
                      <a:pt x="95" y="168"/>
                      <a:pt x="95" y="168"/>
                      <a:pt x="95" y="168"/>
                    </a:cubicBezTo>
                    <a:cubicBezTo>
                      <a:pt x="96" y="168"/>
                      <a:pt x="96" y="168"/>
                      <a:pt x="96" y="168"/>
                    </a:cubicBezTo>
                    <a:cubicBezTo>
                      <a:pt x="95" y="168"/>
                      <a:pt x="95" y="168"/>
                      <a:pt x="95" y="168"/>
                    </a:cubicBezTo>
                    <a:cubicBezTo>
                      <a:pt x="96" y="168"/>
                      <a:pt x="96" y="168"/>
                      <a:pt x="96" y="168"/>
                    </a:cubicBezTo>
                    <a:cubicBezTo>
                      <a:pt x="96" y="168"/>
                      <a:pt x="96" y="168"/>
                      <a:pt x="96" y="168"/>
                    </a:cubicBezTo>
                    <a:cubicBezTo>
                      <a:pt x="96" y="168"/>
                      <a:pt x="96" y="168"/>
                      <a:pt x="96" y="168"/>
                    </a:cubicBezTo>
                    <a:cubicBezTo>
                      <a:pt x="96" y="168"/>
                      <a:pt x="96" y="168"/>
                      <a:pt x="96" y="168"/>
                    </a:cubicBezTo>
                    <a:cubicBezTo>
                      <a:pt x="95" y="168"/>
                      <a:pt x="95" y="168"/>
                      <a:pt x="95" y="168"/>
                    </a:cubicBezTo>
                    <a:cubicBezTo>
                      <a:pt x="95" y="168"/>
                      <a:pt x="95" y="168"/>
                      <a:pt x="95" y="168"/>
                    </a:cubicBezTo>
                    <a:cubicBezTo>
                      <a:pt x="95" y="168"/>
                      <a:pt x="95" y="168"/>
                      <a:pt x="95" y="168"/>
                    </a:cubicBezTo>
                    <a:cubicBezTo>
                      <a:pt x="95" y="167"/>
                      <a:pt x="95" y="167"/>
                      <a:pt x="95" y="167"/>
                    </a:cubicBezTo>
                    <a:cubicBezTo>
                      <a:pt x="95" y="167"/>
                      <a:pt x="95" y="167"/>
                      <a:pt x="95" y="167"/>
                    </a:cubicBezTo>
                    <a:cubicBezTo>
                      <a:pt x="95" y="167"/>
                      <a:pt x="95" y="167"/>
                      <a:pt x="95" y="167"/>
                    </a:cubicBezTo>
                    <a:cubicBezTo>
                      <a:pt x="95" y="167"/>
                      <a:pt x="95" y="167"/>
                      <a:pt x="95" y="167"/>
                    </a:cubicBezTo>
                    <a:cubicBezTo>
                      <a:pt x="95" y="167"/>
                      <a:pt x="95" y="167"/>
                      <a:pt x="95" y="167"/>
                    </a:cubicBezTo>
                    <a:cubicBezTo>
                      <a:pt x="95" y="167"/>
                      <a:pt x="95" y="167"/>
                      <a:pt x="95" y="167"/>
                    </a:cubicBezTo>
                    <a:cubicBezTo>
                      <a:pt x="95" y="167"/>
                      <a:pt x="95" y="167"/>
                      <a:pt x="95" y="167"/>
                    </a:cubicBezTo>
                    <a:cubicBezTo>
                      <a:pt x="95" y="167"/>
                      <a:pt x="95" y="167"/>
                      <a:pt x="95" y="167"/>
                    </a:cubicBezTo>
                    <a:cubicBezTo>
                      <a:pt x="95" y="167"/>
                      <a:pt x="95" y="167"/>
                      <a:pt x="95" y="167"/>
                    </a:cubicBezTo>
                    <a:cubicBezTo>
                      <a:pt x="95" y="167"/>
                      <a:pt x="95" y="167"/>
                      <a:pt x="95" y="167"/>
                    </a:cubicBezTo>
                    <a:cubicBezTo>
                      <a:pt x="95" y="167"/>
                      <a:pt x="95" y="167"/>
                      <a:pt x="95" y="167"/>
                    </a:cubicBezTo>
                    <a:cubicBezTo>
                      <a:pt x="95" y="167"/>
                      <a:pt x="95" y="167"/>
                      <a:pt x="95" y="167"/>
                    </a:cubicBezTo>
                    <a:cubicBezTo>
                      <a:pt x="95" y="167"/>
                      <a:pt x="95" y="167"/>
                      <a:pt x="95" y="167"/>
                    </a:cubicBezTo>
                    <a:cubicBezTo>
                      <a:pt x="95" y="167"/>
                      <a:pt x="95" y="167"/>
                      <a:pt x="95" y="167"/>
                    </a:cubicBezTo>
                    <a:cubicBezTo>
                      <a:pt x="95" y="167"/>
                      <a:pt x="95" y="167"/>
                      <a:pt x="95" y="167"/>
                    </a:cubicBezTo>
                    <a:cubicBezTo>
                      <a:pt x="95" y="167"/>
                      <a:pt x="95" y="167"/>
                      <a:pt x="95" y="167"/>
                    </a:cubicBezTo>
                    <a:cubicBezTo>
                      <a:pt x="95" y="167"/>
                      <a:pt x="95" y="167"/>
                      <a:pt x="95" y="167"/>
                    </a:cubicBezTo>
                    <a:cubicBezTo>
                      <a:pt x="95" y="167"/>
                      <a:pt x="95" y="167"/>
                      <a:pt x="95" y="167"/>
                    </a:cubicBezTo>
                    <a:cubicBezTo>
                      <a:pt x="95" y="166"/>
                      <a:pt x="95" y="166"/>
                      <a:pt x="95" y="166"/>
                    </a:cubicBezTo>
                    <a:cubicBezTo>
                      <a:pt x="95" y="166"/>
                      <a:pt x="95" y="166"/>
                      <a:pt x="95" y="166"/>
                    </a:cubicBezTo>
                    <a:cubicBezTo>
                      <a:pt x="95" y="166"/>
                      <a:pt x="95" y="166"/>
                      <a:pt x="95" y="166"/>
                    </a:cubicBezTo>
                    <a:cubicBezTo>
                      <a:pt x="95" y="167"/>
                      <a:pt x="95" y="167"/>
                      <a:pt x="95" y="167"/>
                    </a:cubicBezTo>
                    <a:lnTo>
                      <a:pt x="95" y="166"/>
                    </a:lnTo>
                    <a:close/>
                    <a:moveTo>
                      <a:pt x="97" y="170"/>
                    </a:moveTo>
                    <a:cubicBezTo>
                      <a:pt x="97" y="170"/>
                      <a:pt x="97" y="170"/>
                      <a:pt x="97" y="170"/>
                    </a:cubicBezTo>
                    <a:close/>
                    <a:moveTo>
                      <a:pt x="95" y="166"/>
                    </a:moveTo>
                    <a:cubicBezTo>
                      <a:pt x="95" y="167"/>
                      <a:pt x="95" y="167"/>
                      <a:pt x="95" y="167"/>
                    </a:cubicBezTo>
                    <a:cubicBezTo>
                      <a:pt x="95" y="167"/>
                      <a:pt x="95" y="167"/>
                      <a:pt x="95" y="167"/>
                    </a:cubicBezTo>
                    <a:cubicBezTo>
                      <a:pt x="95" y="167"/>
                      <a:pt x="95" y="167"/>
                      <a:pt x="95" y="167"/>
                    </a:cubicBezTo>
                    <a:cubicBezTo>
                      <a:pt x="95" y="167"/>
                      <a:pt x="95" y="167"/>
                      <a:pt x="95" y="167"/>
                    </a:cubicBezTo>
                    <a:lnTo>
                      <a:pt x="95" y="166"/>
                    </a:lnTo>
                    <a:close/>
                    <a:moveTo>
                      <a:pt x="98" y="159"/>
                    </a:moveTo>
                    <a:cubicBezTo>
                      <a:pt x="98" y="160"/>
                      <a:pt x="98" y="160"/>
                      <a:pt x="98" y="160"/>
                    </a:cubicBezTo>
                    <a:cubicBezTo>
                      <a:pt x="98" y="159"/>
                      <a:pt x="98" y="159"/>
                      <a:pt x="98" y="159"/>
                    </a:cubicBezTo>
                    <a:close/>
                    <a:moveTo>
                      <a:pt x="95" y="165"/>
                    </a:moveTo>
                    <a:cubicBezTo>
                      <a:pt x="95" y="165"/>
                      <a:pt x="95" y="165"/>
                      <a:pt x="95" y="165"/>
                    </a:cubicBezTo>
                    <a:cubicBezTo>
                      <a:pt x="95" y="165"/>
                      <a:pt x="95" y="165"/>
                      <a:pt x="95" y="165"/>
                    </a:cubicBezTo>
                    <a:cubicBezTo>
                      <a:pt x="95" y="165"/>
                      <a:pt x="95" y="165"/>
                      <a:pt x="95" y="165"/>
                    </a:cubicBezTo>
                    <a:cubicBezTo>
                      <a:pt x="95" y="165"/>
                      <a:pt x="95" y="165"/>
                      <a:pt x="95" y="165"/>
                    </a:cubicBezTo>
                    <a:cubicBezTo>
                      <a:pt x="95" y="165"/>
                      <a:pt x="95" y="165"/>
                      <a:pt x="95" y="165"/>
                    </a:cubicBezTo>
                    <a:cubicBezTo>
                      <a:pt x="95" y="165"/>
                      <a:pt x="95" y="165"/>
                      <a:pt x="95" y="165"/>
                    </a:cubicBezTo>
                    <a:close/>
                    <a:moveTo>
                      <a:pt x="95" y="165"/>
                    </a:moveTo>
                    <a:cubicBezTo>
                      <a:pt x="95" y="165"/>
                      <a:pt x="95" y="165"/>
                      <a:pt x="95" y="165"/>
                    </a:cubicBezTo>
                    <a:cubicBezTo>
                      <a:pt x="95" y="165"/>
                      <a:pt x="95" y="165"/>
                      <a:pt x="95" y="165"/>
                    </a:cubicBezTo>
                    <a:cubicBezTo>
                      <a:pt x="95" y="165"/>
                      <a:pt x="95" y="165"/>
                      <a:pt x="95" y="165"/>
                    </a:cubicBezTo>
                    <a:cubicBezTo>
                      <a:pt x="95" y="165"/>
                      <a:pt x="95" y="165"/>
                      <a:pt x="95" y="165"/>
                    </a:cubicBezTo>
                    <a:close/>
                    <a:moveTo>
                      <a:pt x="95" y="166"/>
                    </a:moveTo>
                    <a:cubicBezTo>
                      <a:pt x="95" y="166"/>
                      <a:pt x="95" y="166"/>
                      <a:pt x="95" y="166"/>
                    </a:cubicBezTo>
                    <a:cubicBezTo>
                      <a:pt x="95" y="166"/>
                      <a:pt x="95" y="166"/>
                      <a:pt x="95" y="166"/>
                    </a:cubicBezTo>
                    <a:cubicBezTo>
                      <a:pt x="95" y="166"/>
                      <a:pt x="95" y="166"/>
                      <a:pt x="95" y="166"/>
                    </a:cubicBezTo>
                    <a:close/>
                    <a:moveTo>
                      <a:pt x="98" y="164"/>
                    </a:moveTo>
                    <a:cubicBezTo>
                      <a:pt x="98" y="163"/>
                      <a:pt x="98" y="163"/>
                      <a:pt x="98" y="163"/>
                    </a:cubicBezTo>
                    <a:cubicBezTo>
                      <a:pt x="98" y="163"/>
                      <a:pt x="98" y="163"/>
                      <a:pt x="98" y="163"/>
                    </a:cubicBezTo>
                    <a:cubicBezTo>
                      <a:pt x="99" y="163"/>
                      <a:pt x="99" y="163"/>
                      <a:pt x="99" y="163"/>
                    </a:cubicBezTo>
                    <a:cubicBezTo>
                      <a:pt x="98" y="163"/>
                      <a:pt x="98" y="163"/>
                      <a:pt x="98" y="163"/>
                    </a:cubicBezTo>
                    <a:cubicBezTo>
                      <a:pt x="99" y="163"/>
                      <a:pt x="99" y="163"/>
                      <a:pt x="99" y="163"/>
                    </a:cubicBezTo>
                    <a:cubicBezTo>
                      <a:pt x="99" y="163"/>
                      <a:pt x="99" y="163"/>
                      <a:pt x="99" y="163"/>
                    </a:cubicBezTo>
                    <a:cubicBezTo>
                      <a:pt x="99" y="163"/>
                      <a:pt x="99" y="163"/>
                      <a:pt x="99" y="163"/>
                    </a:cubicBezTo>
                    <a:cubicBezTo>
                      <a:pt x="98" y="163"/>
                      <a:pt x="98" y="163"/>
                      <a:pt x="98" y="163"/>
                    </a:cubicBezTo>
                    <a:cubicBezTo>
                      <a:pt x="98" y="162"/>
                      <a:pt x="98" y="162"/>
                      <a:pt x="98" y="162"/>
                    </a:cubicBezTo>
                    <a:cubicBezTo>
                      <a:pt x="98" y="163"/>
                      <a:pt x="98" y="163"/>
                      <a:pt x="98" y="163"/>
                    </a:cubicBezTo>
                    <a:cubicBezTo>
                      <a:pt x="98" y="162"/>
                      <a:pt x="98" y="162"/>
                      <a:pt x="98" y="162"/>
                    </a:cubicBezTo>
                    <a:cubicBezTo>
                      <a:pt x="98" y="162"/>
                      <a:pt x="98" y="162"/>
                      <a:pt x="98" y="162"/>
                    </a:cubicBezTo>
                    <a:cubicBezTo>
                      <a:pt x="98" y="162"/>
                      <a:pt x="98" y="162"/>
                      <a:pt x="98" y="162"/>
                    </a:cubicBezTo>
                    <a:cubicBezTo>
                      <a:pt x="98" y="162"/>
                      <a:pt x="98" y="162"/>
                      <a:pt x="98" y="162"/>
                    </a:cubicBezTo>
                    <a:cubicBezTo>
                      <a:pt x="98" y="162"/>
                      <a:pt x="98" y="162"/>
                      <a:pt x="98" y="162"/>
                    </a:cubicBezTo>
                    <a:cubicBezTo>
                      <a:pt x="98" y="162"/>
                      <a:pt x="98" y="162"/>
                      <a:pt x="98" y="162"/>
                    </a:cubicBezTo>
                    <a:cubicBezTo>
                      <a:pt x="98" y="163"/>
                      <a:pt x="98" y="163"/>
                      <a:pt x="98" y="163"/>
                    </a:cubicBezTo>
                    <a:cubicBezTo>
                      <a:pt x="98" y="163"/>
                      <a:pt x="98" y="163"/>
                      <a:pt x="98" y="163"/>
                    </a:cubicBezTo>
                    <a:cubicBezTo>
                      <a:pt x="98" y="163"/>
                      <a:pt x="98" y="163"/>
                      <a:pt x="98" y="163"/>
                    </a:cubicBezTo>
                    <a:cubicBezTo>
                      <a:pt x="98" y="163"/>
                      <a:pt x="98" y="163"/>
                      <a:pt x="98" y="163"/>
                    </a:cubicBezTo>
                    <a:cubicBezTo>
                      <a:pt x="98" y="163"/>
                      <a:pt x="98" y="163"/>
                      <a:pt x="98" y="163"/>
                    </a:cubicBezTo>
                    <a:cubicBezTo>
                      <a:pt x="98" y="163"/>
                      <a:pt x="98" y="163"/>
                      <a:pt x="98" y="163"/>
                    </a:cubicBezTo>
                    <a:cubicBezTo>
                      <a:pt x="98" y="163"/>
                      <a:pt x="98" y="163"/>
                      <a:pt x="98" y="163"/>
                    </a:cubicBezTo>
                    <a:cubicBezTo>
                      <a:pt x="98" y="164"/>
                      <a:pt x="98" y="164"/>
                      <a:pt x="98" y="164"/>
                    </a:cubicBezTo>
                    <a:cubicBezTo>
                      <a:pt x="98" y="164"/>
                      <a:pt x="98" y="164"/>
                      <a:pt x="98" y="164"/>
                    </a:cubicBezTo>
                    <a:cubicBezTo>
                      <a:pt x="98" y="164"/>
                      <a:pt x="98" y="164"/>
                      <a:pt x="98" y="164"/>
                    </a:cubicBezTo>
                    <a:cubicBezTo>
                      <a:pt x="98" y="164"/>
                      <a:pt x="98" y="164"/>
                      <a:pt x="98" y="164"/>
                    </a:cubicBezTo>
                    <a:cubicBezTo>
                      <a:pt x="98" y="164"/>
                      <a:pt x="98" y="164"/>
                      <a:pt x="98" y="164"/>
                    </a:cubicBezTo>
                    <a:close/>
                    <a:moveTo>
                      <a:pt x="100" y="163"/>
                    </a:moveTo>
                    <a:cubicBezTo>
                      <a:pt x="100" y="163"/>
                      <a:pt x="100" y="163"/>
                      <a:pt x="100" y="163"/>
                    </a:cubicBezTo>
                    <a:cubicBezTo>
                      <a:pt x="100" y="163"/>
                      <a:pt x="100" y="163"/>
                      <a:pt x="100" y="163"/>
                    </a:cubicBezTo>
                    <a:cubicBezTo>
                      <a:pt x="100" y="163"/>
                      <a:pt x="100" y="163"/>
                      <a:pt x="100" y="163"/>
                    </a:cubicBezTo>
                    <a:cubicBezTo>
                      <a:pt x="100" y="163"/>
                      <a:pt x="100" y="163"/>
                      <a:pt x="100" y="163"/>
                    </a:cubicBezTo>
                    <a:cubicBezTo>
                      <a:pt x="100" y="163"/>
                      <a:pt x="100" y="163"/>
                      <a:pt x="100" y="163"/>
                    </a:cubicBezTo>
                    <a:cubicBezTo>
                      <a:pt x="100" y="163"/>
                      <a:pt x="100" y="163"/>
                      <a:pt x="100" y="163"/>
                    </a:cubicBezTo>
                    <a:cubicBezTo>
                      <a:pt x="100" y="162"/>
                      <a:pt x="100" y="162"/>
                      <a:pt x="100" y="162"/>
                    </a:cubicBezTo>
                    <a:cubicBezTo>
                      <a:pt x="100" y="162"/>
                      <a:pt x="100" y="162"/>
                      <a:pt x="100" y="162"/>
                    </a:cubicBezTo>
                    <a:cubicBezTo>
                      <a:pt x="100" y="162"/>
                      <a:pt x="100" y="162"/>
                      <a:pt x="100" y="162"/>
                    </a:cubicBezTo>
                    <a:cubicBezTo>
                      <a:pt x="100" y="162"/>
                      <a:pt x="100" y="162"/>
                      <a:pt x="100" y="162"/>
                    </a:cubicBezTo>
                    <a:cubicBezTo>
                      <a:pt x="100" y="162"/>
                      <a:pt x="100" y="162"/>
                      <a:pt x="100" y="162"/>
                    </a:cubicBezTo>
                    <a:cubicBezTo>
                      <a:pt x="100" y="162"/>
                      <a:pt x="100" y="162"/>
                      <a:pt x="100" y="162"/>
                    </a:cubicBezTo>
                    <a:cubicBezTo>
                      <a:pt x="100" y="162"/>
                      <a:pt x="100" y="162"/>
                      <a:pt x="100" y="162"/>
                    </a:cubicBezTo>
                    <a:cubicBezTo>
                      <a:pt x="100" y="162"/>
                      <a:pt x="100" y="162"/>
                      <a:pt x="100" y="162"/>
                    </a:cubicBezTo>
                    <a:cubicBezTo>
                      <a:pt x="100" y="162"/>
                      <a:pt x="100" y="162"/>
                      <a:pt x="100" y="162"/>
                    </a:cubicBezTo>
                    <a:cubicBezTo>
                      <a:pt x="100" y="162"/>
                      <a:pt x="100" y="162"/>
                      <a:pt x="100" y="162"/>
                    </a:cubicBezTo>
                    <a:cubicBezTo>
                      <a:pt x="100" y="162"/>
                      <a:pt x="100" y="162"/>
                      <a:pt x="100" y="162"/>
                    </a:cubicBezTo>
                    <a:cubicBezTo>
                      <a:pt x="99" y="162"/>
                      <a:pt x="99" y="162"/>
                      <a:pt x="99" y="162"/>
                    </a:cubicBezTo>
                    <a:cubicBezTo>
                      <a:pt x="99" y="162"/>
                      <a:pt x="99" y="162"/>
                      <a:pt x="99" y="162"/>
                    </a:cubicBezTo>
                    <a:cubicBezTo>
                      <a:pt x="99" y="162"/>
                      <a:pt x="99" y="162"/>
                      <a:pt x="99" y="162"/>
                    </a:cubicBezTo>
                    <a:cubicBezTo>
                      <a:pt x="100" y="163"/>
                      <a:pt x="100" y="163"/>
                      <a:pt x="100" y="163"/>
                    </a:cubicBezTo>
                    <a:close/>
                    <a:moveTo>
                      <a:pt x="15" y="72"/>
                    </a:moveTo>
                    <a:cubicBezTo>
                      <a:pt x="15" y="72"/>
                      <a:pt x="15" y="72"/>
                      <a:pt x="15" y="72"/>
                    </a:cubicBezTo>
                    <a:cubicBezTo>
                      <a:pt x="15" y="72"/>
                      <a:pt x="15" y="72"/>
                      <a:pt x="15" y="72"/>
                    </a:cubicBezTo>
                    <a:cubicBezTo>
                      <a:pt x="15" y="72"/>
                      <a:pt x="15" y="72"/>
                      <a:pt x="15" y="72"/>
                    </a:cubicBezTo>
                    <a:cubicBezTo>
                      <a:pt x="15" y="72"/>
                      <a:pt x="15" y="72"/>
                      <a:pt x="15" y="72"/>
                    </a:cubicBezTo>
                    <a:cubicBezTo>
                      <a:pt x="15" y="72"/>
                      <a:pt x="15" y="72"/>
                      <a:pt x="15" y="72"/>
                    </a:cubicBezTo>
                    <a:cubicBezTo>
                      <a:pt x="15" y="71"/>
                      <a:pt x="15" y="71"/>
                      <a:pt x="15" y="71"/>
                    </a:cubicBezTo>
                    <a:cubicBezTo>
                      <a:pt x="15" y="71"/>
                      <a:pt x="15" y="71"/>
                      <a:pt x="15" y="71"/>
                    </a:cubicBezTo>
                    <a:cubicBezTo>
                      <a:pt x="15" y="71"/>
                      <a:pt x="15" y="71"/>
                      <a:pt x="15" y="71"/>
                    </a:cubicBezTo>
                    <a:cubicBezTo>
                      <a:pt x="15" y="71"/>
                      <a:pt x="15" y="71"/>
                      <a:pt x="15" y="71"/>
                    </a:cubicBezTo>
                    <a:cubicBezTo>
                      <a:pt x="15" y="71"/>
                      <a:pt x="15" y="71"/>
                      <a:pt x="15" y="71"/>
                    </a:cubicBezTo>
                    <a:cubicBezTo>
                      <a:pt x="15" y="71"/>
                      <a:pt x="15" y="71"/>
                      <a:pt x="15" y="71"/>
                    </a:cubicBezTo>
                    <a:cubicBezTo>
                      <a:pt x="15" y="71"/>
                      <a:pt x="15" y="71"/>
                      <a:pt x="15" y="71"/>
                    </a:cubicBezTo>
                    <a:cubicBezTo>
                      <a:pt x="15" y="71"/>
                      <a:pt x="15" y="71"/>
                      <a:pt x="15" y="71"/>
                    </a:cubicBezTo>
                    <a:cubicBezTo>
                      <a:pt x="14" y="71"/>
                      <a:pt x="14" y="71"/>
                      <a:pt x="14" y="71"/>
                    </a:cubicBezTo>
                    <a:cubicBezTo>
                      <a:pt x="14" y="70"/>
                      <a:pt x="14" y="70"/>
                      <a:pt x="14" y="70"/>
                    </a:cubicBezTo>
                    <a:cubicBezTo>
                      <a:pt x="14" y="70"/>
                      <a:pt x="14" y="70"/>
                      <a:pt x="14" y="70"/>
                    </a:cubicBezTo>
                    <a:cubicBezTo>
                      <a:pt x="14" y="70"/>
                      <a:pt x="14" y="70"/>
                      <a:pt x="14" y="70"/>
                    </a:cubicBezTo>
                    <a:cubicBezTo>
                      <a:pt x="14" y="70"/>
                      <a:pt x="14" y="70"/>
                      <a:pt x="14" y="70"/>
                    </a:cubicBezTo>
                    <a:cubicBezTo>
                      <a:pt x="14" y="70"/>
                      <a:pt x="14" y="70"/>
                      <a:pt x="14" y="70"/>
                    </a:cubicBezTo>
                    <a:cubicBezTo>
                      <a:pt x="14" y="71"/>
                      <a:pt x="14" y="71"/>
                      <a:pt x="14" y="71"/>
                    </a:cubicBezTo>
                    <a:cubicBezTo>
                      <a:pt x="14" y="71"/>
                      <a:pt x="14" y="71"/>
                      <a:pt x="14" y="71"/>
                    </a:cubicBezTo>
                    <a:cubicBezTo>
                      <a:pt x="14" y="71"/>
                      <a:pt x="14" y="71"/>
                      <a:pt x="14" y="71"/>
                    </a:cubicBezTo>
                    <a:cubicBezTo>
                      <a:pt x="14" y="71"/>
                      <a:pt x="14" y="71"/>
                      <a:pt x="14" y="71"/>
                    </a:cubicBezTo>
                    <a:cubicBezTo>
                      <a:pt x="14" y="71"/>
                      <a:pt x="14" y="71"/>
                      <a:pt x="14" y="71"/>
                    </a:cubicBezTo>
                    <a:cubicBezTo>
                      <a:pt x="14" y="71"/>
                      <a:pt x="14" y="71"/>
                      <a:pt x="14" y="71"/>
                    </a:cubicBezTo>
                    <a:cubicBezTo>
                      <a:pt x="14" y="71"/>
                      <a:pt x="14" y="71"/>
                      <a:pt x="14" y="71"/>
                    </a:cubicBezTo>
                    <a:cubicBezTo>
                      <a:pt x="14" y="71"/>
                      <a:pt x="14" y="71"/>
                      <a:pt x="14" y="71"/>
                    </a:cubicBezTo>
                    <a:cubicBezTo>
                      <a:pt x="14" y="72"/>
                      <a:pt x="14" y="72"/>
                      <a:pt x="14" y="72"/>
                    </a:cubicBezTo>
                    <a:cubicBezTo>
                      <a:pt x="14" y="72"/>
                      <a:pt x="14" y="72"/>
                      <a:pt x="14" y="72"/>
                    </a:cubicBezTo>
                    <a:cubicBezTo>
                      <a:pt x="14" y="72"/>
                      <a:pt x="14" y="72"/>
                      <a:pt x="14" y="72"/>
                    </a:cubicBezTo>
                    <a:cubicBezTo>
                      <a:pt x="14" y="72"/>
                      <a:pt x="14" y="72"/>
                      <a:pt x="14" y="72"/>
                    </a:cubicBezTo>
                    <a:cubicBezTo>
                      <a:pt x="14" y="72"/>
                      <a:pt x="14" y="72"/>
                      <a:pt x="14" y="72"/>
                    </a:cubicBezTo>
                    <a:cubicBezTo>
                      <a:pt x="14" y="72"/>
                      <a:pt x="14" y="72"/>
                      <a:pt x="14" y="72"/>
                    </a:cubicBezTo>
                    <a:cubicBezTo>
                      <a:pt x="14" y="72"/>
                      <a:pt x="14" y="72"/>
                      <a:pt x="14" y="72"/>
                    </a:cubicBezTo>
                    <a:cubicBezTo>
                      <a:pt x="15" y="72"/>
                      <a:pt x="15" y="72"/>
                      <a:pt x="15" y="72"/>
                    </a:cubicBezTo>
                    <a:cubicBezTo>
                      <a:pt x="15" y="72"/>
                      <a:pt x="15" y="72"/>
                      <a:pt x="15" y="72"/>
                    </a:cubicBezTo>
                    <a:close/>
                    <a:moveTo>
                      <a:pt x="22" y="80"/>
                    </a:moveTo>
                    <a:cubicBezTo>
                      <a:pt x="22" y="80"/>
                      <a:pt x="22" y="80"/>
                      <a:pt x="22" y="80"/>
                    </a:cubicBezTo>
                    <a:cubicBezTo>
                      <a:pt x="22" y="80"/>
                      <a:pt x="22" y="80"/>
                      <a:pt x="22" y="80"/>
                    </a:cubicBezTo>
                    <a:cubicBezTo>
                      <a:pt x="22" y="79"/>
                      <a:pt x="22" y="79"/>
                      <a:pt x="22" y="79"/>
                    </a:cubicBezTo>
                    <a:cubicBezTo>
                      <a:pt x="21" y="79"/>
                      <a:pt x="21" y="79"/>
                      <a:pt x="21" y="79"/>
                    </a:cubicBezTo>
                    <a:cubicBezTo>
                      <a:pt x="21" y="79"/>
                      <a:pt x="21" y="79"/>
                      <a:pt x="21" y="79"/>
                    </a:cubicBezTo>
                    <a:cubicBezTo>
                      <a:pt x="22" y="79"/>
                      <a:pt x="22" y="79"/>
                      <a:pt x="22" y="79"/>
                    </a:cubicBezTo>
                    <a:cubicBezTo>
                      <a:pt x="22" y="79"/>
                      <a:pt x="22" y="79"/>
                      <a:pt x="22" y="79"/>
                    </a:cubicBezTo>
                    <a:cubicBezTo>
                      <a:pt x="22" y="79"/>
                      <a:pt x="22" y="79"/>
                      <a:pt x="22" y="79"/>
                    </a:cubicBezTo>
                    <a:cubicBezTo>
                      <a:pt x="22" y="79"/>
                      <a:pt x="22" y="79"/>
                      <a:pt x="22" y="79"/>
                    </a:cubicBezTo>
                    <a:cubicBezTo>
                      <a:pt x="22" y="79"/>
                      <a:pt x="22" y="79"/>
                      <a:pt x="22" y="79"/>
                    </a:cubicBezTo>
                    <a:cubicBezTo>
                      <a:pt x="22" y="79"/>
                      <a:pt x="22" y="79"/>
                      <a:pt x="22" y="79"/>
                    </a:cubicBezTo>
                    <a:cubicBezTo>
                      <a:pt x="21" y="79"/>
                      <a:pt x="21" y="79"/>
                      <a:pt x="21" y="79"/>
                    </a:cubicBezTo>
                    <a:cubicBezTo>
                      <a:pt x="21" y="79"/>
                      <a:pt x="21" y="79"/>
                      <a:pt x="21" y="79"/>
                    </a:cubicBezTo>
                    <a:cubicBezTo>
                      <a:pt x="21" y="78"/>
                      <a:pt x="21" y="78"/>
                      <a:pt x="21" y="78"/>
                    </a:cubicBezTo>
                    <a:cubicBezTo>
                      <a:pt x="21" y="78"/>
                      <a:pt x="21" y="78"/>
                      <a:pt x="21" y="78"/>
                    </a:cubicBezTo>
                    <a:cubicBezTo>
                      <a:pt x="21" y="78"/>
                      <a:pt x="21" y="78"/>
                      <a:pt x="21" y="78"/>
                    </a:cubicBezTo>
                    <a:cubicBezTo>
                      <a:pt x="21" y="78"/>
                      <a:pt x="21" y="78"/>
                      <a:pt x="21" y="78"/>
                    </a:cubicBezTo>
                    <a:cubicBezTo>
                      <a:pt x="21" y="78"/>
                      <a:pt x="21" y="78"/>
                      <a:pt x="21" y="78"/>
                    </a:cubicBezTo>
                    <a:cubicBezTo>
                      <a:pt x="21" y="78"/>
                      <a:pt x="21" y="78"/>
                      <a:pt x="21" y="78"/>
                    </a:cubicBezTo>
                    <a:cubicBezTo>
                      <a:pt x="20" y="78"/>
                      <a:pt x="20" y="78"/>
                      <a:pt x="20" y="78"/>
                    </a:cubicBezTo>
                    <a:cubicBezTo>
                      <a:pt x="20" y="78"/>
                      <a:pt x="20" y="78"/>
                      <a:pt x="20" y="78"/>
                    </a:cubicBezTo>
                    <a:cubicBezTo>
                      <a:pt x="20" y="79"/>
                      <a:pt x="20" y="79"/>
                      <a:pt x="20" y="79"/>
                    </a:cubicBezTo>
                    <a:cubicBezTo>
                      <a:pt x="20" y="79"/>
                      <a:pt x="20" y="79"/>
                      <a:pt x="20" y="79"/>
                    </a:cubicBezTo>
                    <a:cubicBezTo>
                      <a:pt x="21" y="79"/>
                      <a:pt x="21" y="79"/>
                      <a:pt x="21" y="79"/>
                    </a:cubicBezTo>
                    <a:cubicBezTo>
                      <a:pt x="20" y="79"/>
                      <a:pt x="20" y="79"/>
                      <a:pt x="20" y="79"/>
                    </a:cubicBezTo>
                    <a:cubicBezTo>
                      <a:pt x="21" y="79"/>
                      <a:pt x="21" y="79"/>
                      <a:pt x="21" y="79"/>
                    </a:cubicBezTo>
                    <a:cubicBezTo>
                      <a:pt x="21" y="79"/>
                      <a:pt x="21" y="79"/>
                      <a:pt x="21" y="79"/>
                    </a:cubicBezTo>
                    <a:cubicBezTo>
                      <a:pt x="21" y="80"/>
                      <a:pt x="21" y="80"/>
                      <a:pt x="21" y="80"/>
                    </a:cubicBezTo>
                    <a:cubicBezTo>
                      <a:pt x="21" y="80"/>
                      <a:pt x="21" y="80"/>
                      <a:pt x="21" y="80"/>
                    </a:cubicBezTo>
                    <a:cubicBezTo>
                      <a:pt x="22" y="80"/>
                      <a:pt x="22" y="80"/>
                      <a:pt x="22" y="80"/>
                    </a:cubicBezTo>
                    <a:cubicBezTo>
                      <a:pt x="22" y="80"/>
                      <a:pt x="22" y="80"/>
                      <a:pt x="22" y="80"/>
                    </a:cubicBezTo>
                    <a:cubicBezTo>
                      <a:pt x="22" y="80"/>
                      <a:pt x="22" y="80"/>
                      <a:pt x="22" y="80"/>
                    </a:cubicBezTo>
                    <a:close/>
                    <a:moveTo>
                      <a:pt x="107" y="179"/>
                    </a:moveTo>
                    <a:cubicBezTo>
                      <a:pt x="107" y="179"/>
                      <a:pt x="107" y="179"/>
                      <a:pt x="107" y="179"/>
                    </a:cubicBezTo>
                    <a:cubicBezTo>
                      <a:pt x="107" y="179"/>
                      <a:pt x="107" y="179"/>
                      <a:pt x="107" y="179"/>
                    </a:cubicBezTo>
                    <a:cubicBezTo>
                      <a:pt x="107" y="179"/>
                      <a:pt x="107" y="179"/>
                      <a:pt x="107" y="179"/>
                    </a:cubicBezTo>
                    <a:cubicBezTo>
                      <a:pt x="107" y="179"/>
                      <a:pt x="107" y="179"/>
                      <a:pt x="107" y="179"/>
                    </a:cubicBezTo>
                    <a:cubicBezTo>
                      <a:pt x="107" y="179"/>
                      <a:pt x="107" y="179"/>
                      <a:pt x="107" y="179"/>
                    </a:cubicBezTo>
                    <a:cubicBezTo>
                      <a:pt x="106" y="179"/>
                      <a:pt x="106" y="179"/>
                      <a:pt x="106" y="179"/>
                    </a:cubicBezTo>
                    <a:cubicBezTo>
                      <a:pt x="106" y="179"/>
                      <a:pt x="106" y="179"/>
                      <a:pt x="106" y="179"/>
                    </a:cubicBezTo>
                    <a:cubicBezTo>
                      <a:pt x="107" y="180"/>
                      <a:pt x="107" y="180"/>
                      <a:pt x="107" y="180"/>
                    </a:cubicBezTo>
                    <a:cubicBezTo>
                      <a:pt x="107" y="180"/>
                      <a:pt x="107" y="180"/>
                      <a:pt x="107" y="180"/>
                    </a:cubicBezTo>
                    <a:cubicBezTo>
                      <a:pt x="107" y="180"/>
                      <a:pt x="107" y="180"/>
                      <a:pt x="107" y="180"/>
                    </a:cubicBezTo>
                    <a:cubicBezTo>
                      <a:pt x="107" y="180"/>
                      <a:pt x="107" y="180"/>
                      <a:pt x="107" y="180"/>
                    </a:cubicBezTo>
                    <a:cubicBezTo>
                      <a:pt x="107" y="180"/>
                      <a:pt x="107" y="180"/>
                      <a:pt x="107" y="180"/>
                    </a:cubicBezTo>
                    <a:cubicBezTo>
                      <a:pt x="107" y="180"/>
                      <a:pt x="107" y="180"/>
                      <a:pt x="107" y="180"/>
                    </a:cubicBezTo>
                    <a:cubicBezTo>
                      <a:pt x="107" y="180"/>
                      <a:pt x="107" y="180"/>
                      <a:pt x="107" y="180"/>
                    </a:cubicBezTo>
                    <a:cubicBezTo>
                      <a:pt x="107" y="181"/>
                      <a:pt x="107" y="181"/>
                      <a:pt x="107" y="181"/>
                    </a:cubicBezTo>
                    <a:cubicBezTo>
                      <a:pt x="107" y="181"/>
                      <a:pt x="107" y="181"/>
                      <a:pt x="107" y="181"/>
                    </a:cubicBezTo>
                    <a:cubicBezTo>
                      <a:pt x="107" y="181"/>
                      <a:pt x="107" y="181"/>
                      <a:pt x="107" y="181"/>
                    </a:cubicBezTo>
                    <a:cubicBezTo>
                      <a:pt x="107" y="181"/>
                      <a:pt x="107" y="182"/>
                      <a:pt x="107" y="182"/>
                    </a:cubicBezTo>
                    <a:cubicBezTo>
                      <a:pt x="107" y="182"/>
                      <a:pt x="107" y="182"/>
                      <a:pt x="107" y="182"/>
                    </a:cubicBezTo>
                    <a:cubicBezTo>
                      <a:pt x="107" y="182"/>
                      <a:pt x="107" y="182"/>
                      <a:pt x="107" y="182"/>
                    </a:cubicBezTo>
                    <a:cubicBezTo>
                      <a:pt x="107" y="182"/>
                      <a:pt x="107" y="182"/>
                      <a:pt x="107" y="182"/>
                    </a:cubicBezTo>
                    <a:cubicBezTo>
                      <a:pt x="107" y="182"/>
                      <a:pt x="107" y="182"/>
                      <a:pt x="107" y="182"/>
                    </a:cubicBezTo>
                    <a:cubicBezTo>
                      <a:pt x="107" y="183"/>
                      <a:pt x="107" y="183"/>
                      <a:pt x="107" y="183"/>
                    </a:cubicBezTo>
                    <a:cubicBezTo>
                      <a:pt x="107" y="183"/>
                      <a:pt x="107" y="183"/>
                      <a:pt x="107" y="183"/>
                    </a:cubicBezTo>
                    <a:cubicBezTo>
                      <a:pt x="107" y="183"/>
                      <a:pt x="107" y="183"/>
                      <a:pt x="107" y="183"/>
                    </a:cubicBezTo>
                    <a:cubicBezTo>
                      <a:pt x="107" y="183"/>
                      <a:pt x="107" y="183"/>
                      <a:pt x="107" y="183"/>
                    </a:cubicBezTo>
                    <a:cubicBezTo>
                      <a:pt x="107" y="183"/>
                      <a:pt x="107" y="183"/>
                      <a:pt x="107" y="183"/>
                    </a:cubicBezTo>
                    <a:cubicBezTo>
                      <a:pt x="107" y="184"/>
                      <a:pt x="107" y="184"/>
                      <a:pt x="107" y="184"/>
                    </a:cubicBezTo>
                    <a:cubicBezTo>
                      <a:pt x="107" y="184"/>
                      <a:pt x="107" y="184"/>
                      <a:pt x="107" y="184"/>
                    </a:cubicBezTo>
                    <a:cubicBezTo>
                      <a:pt x="107" y="184"/>
                      <a:pt x="107" y="184"/>
                      <a:pt x="107" y="184"/>
                    </a:cubicBezTo>
                    <a:cubicBezTo>
                      <a:pt x="108" y="184"/>
                      <a:pt x="108" y="184"/>
                      <a:pt x="108" y="184"/>
                    </a:cubicBezTo>
                    <a:cubicBezTo>
                      <a:pt x="108" y="184"/>
                      <a:pt x="108" y="184"/>
                      <a:pt x="108" y="184"/>
                    </a:cubicBezTo>
                    <a:cubicBezTo>
                      <a:pt x="108" y="184"/>
                      <a:pt x="108" y="184"/>
                      <a:pt x="108" y="184"/>
                    </a:cubicBezTo>
                    <a:cubicBezTo>
                      <a:pt x="108" y="184"/>
                      <a:pt x="108" y="184"/>
                      <a:pt x="108" y="184"/>
                    </a:cubicBezTo>
                    <a:cubicBezTo>
                      <a:pt x="108" y="184"/>
                      <a:pt x="108" y="184"/>
                      <a:pt x="108" y="184"/>
                    </a:cubicBezTo>
                    <a:cubicBezTo>
                      <a:pt x="108" y="184"/>
                      <a:pt x="108" y="184"/>
                      <a:pt x="108" y="184"/>
                    </a:cubicBezTo>
                    <a:cubicBezTo>
                      <a:pt x="108" y="184"/>
                      <a:pt x="108" y="184"/>
                      <a:pt x="108" y="184"/>
                    </a:cubicBezTo>
                    <a:cubicBezTo>
                      <a:pt x="107" y="184"/>
                      <a:pt x="107" y="184"/>
                      <a:pt x="107" y="184"/>
                    </a:cubicBezTo>
                    <a:cubicBezTo>
                      <a:pt x="107" y="184"/>
                      <a:pt x="107" y="184"/>
                      <a:pt x="107" y="184"/>
                    </a:cubicBezTo>
                    <a:cubicBezTo>
                      <a:pt x="107" y="184"/>
                      <a:pt x="107" y="184"/>
                      <a:pt x="107" y="184"/>
                    </a:cubicBezTo>
                    <a:cubicBezTo>
                      <a:pt x="107" y="184"/>
                      <a:pt x="107" y="184"/>
                      <a:pt x="107" y="184"/>
                    </a:cubicBezTo>
                    <a:cubicBezTo>
                      <a:pt x="107" y="185"/>
                      <a:pt x="107" y="185"/>
                      <a:pt x="107" y="185"/>
                    </a:cubicBezTo>
                    <a:cubicBezTo>
                      <a:pt x="107" y="185"/>
                      <a:pt x="107" y="185"/>
                      <a:pt x="107" y="185"/>
                    </a:cubicBezTo>
                    <a:cubicBezTo>
                      <a:pt x="107" y="185"/>
                      <a:pt x="107" y="185"/>
                      <a:pt x="107" y="185"/>
                    </a:cubicBezTo>
                    <a:cubicBezTo>
                      <a:pt x="107" y="185"/>
                      <a:pt x="107" y="185"/>
                      <a:pt x="107" y="185"/>
                    </a:cubicBezTo>
                    <a:cubicBezTo>
                      <a:pt x="107" y="185"/>
                      <a:pt x="107" y="185"/>
                      <a:pt x="107" y="185"/>
                    </a:cubicBezTo>
                    <a:cubicBezTo>
                      <a:pt x="107" y="185"/>
                      <a:pt x="107" y="185"/>
                      <a:pt x="107" y="185"/>
                    </a:cubicBezTo>
                    <a:cubicBezTo>
                      <a:pt x="107" y="185"/>
                      <a:pt x="107" y="185"/>
                      <a:pt x="107" y="185"/>
                    </a:cubicBezTo>
                    <a:cubicBezTo>
                      <a:pt x="107" y="185"/>
                      <a:pt x="107" y="185"/>
                      <a:pt x="107" y="185"/>
                    </a:cubicBezTo>
                    <a:cubicBezTo>
                      <a:pt x="108" y="185"/>
                      <a:pt x="108" y="185"/>
                      <a:pt x="108" y="185"/>
                    </a:cubicBezTo>
                    <a:cubicBezTo>
                      <a:pt x="108" y="185"/>
                      <a:pt x="108" y="185"/>
                      <a:pt x="108" y="185"/>
                    </a:cubicBezTo>
                    <a:cubicBezTo>
                      <a:pt x="108" y="185"/>
                      <a:pt x="108" y="185"/>
                      <a:pt x="108" y="185"/>
                    </a:cubicBezTo>
                    <a:cubicBezTo>
                      <a:pt x="108" y="186"/>
                      <a:pt x="108" y="186"/>
                      <a:pt x="108" y="186"/>
                    </a:cubicBezTo>
                    <a:cubicBezTo>
                      <a:pt x="108" y="186"/>
                      <a:pt x="108" y="186"/>
                      <a:pt x="108" y="186"/>
                    </a:cubicBezTo>
                    <a:cubicBezTo>
                      <a:pt x="108" y="186"/>
                      <a:pt x="108" y="186"/>
                      <a:pt x="108" y="186"/>
                    </a:cubicBezTo>
                    <a:cubicBezTo>
                      <a:pt x="108" y="186"/>
                      <a:pt x="108" y="186"/>
                      <a:pt x="108" y="186"/>
                    </a:cubicBezTo>
                    <a:cubicBezTo>
                      <a:pt x="109" y="186"/>
                      <a:pt x="109" y="186"/>
                      <a:pt x="109" y="186"/>
                    </a:cubicBezTo>
                    <a:cubicBezTo>
                      <a:pt x="109" y="186"/>
                      <a:pt x="109" y="186"/>
                      <a:pt x="109" y="186"/>
                    </a:cubicBezTo>
                    <a:cubicBezTo>
                      <a:pt x="109" y="186"/>
                      <a:pt x="109" y="186"/>
                      <a:pt x="109" y="186"/>
                    </a:cubicBezTo>
                    <a:cubicBezTo>
                      <a:pt x="109" y="186"/>
                      <a:pt x="109" y="186"/>
                      <a:pt x="109" y="186"/>
                    </a:cubicBezTo>
                    <a:cubicBezTo>
                      <a:pt x="109" y="186"/>
                      <a:pt x="109" y="186"/>
                      <a:pt x="109" y="186"/>
                    </a:cubicBezTo>
                    <a:cubicBezTo>
                      <a:pt x="109" y="186"/>
                      <a:pt x="109" y="186"/>
                      <a:pt x="109" y="186"/>
                    </a:cubicBezTo>
                    <a:cubicBezTo>
                      <a:pt x="109" y="186"/>
                      <a:pt x="109" y="186"/>
                      <a:pt x="109" y="186"/>
                    </a:cubicBezTo>
                    <a:cubicBezTo>
                      <a:pt x="109" y="186"/>
                      <a:pt x="109" y="186"/>
                      <a:pt x="109" y="186"/>
                    </a:cubicBezTo>
                    <a:cubicBezTo>
                      <a:pt x="109" y="186"/>
                      <a:pt x="109" y="186"/>
                      <a:pt x="109" y="186"/>
                    </a:cubicBezTo>
                    <a:cubicBezTo>
                      <a:pt x="109" y="186"/>
                      <a:pt x="109" y="186"/>
                      <a:pt x="109" y="186"/>
                    </a:cubicBezTo>
                    <a:cubicBezTo>
                      <a:pt x="109" y="186"/>
                      <a:pt x="109" y="186"/>
                      <a:pt x="109" y="186"/>
                    </a:cubicBezTo>
                    <a:cubicBezTo>
                      <a:pt x="109" y="186"/>
                      <a:pt x="109" y="186"/>
                      <a:pt x="109" y="186"/>
                    </a:cubicBezTo>
                    <a:cubicBezTo>
                      <a:pt x="109" y="186"/>
                      <a:pt x="109" y="186"/>
                      <a:pt x="109" y="186"/>
                    </a:cubicBezTo>
                    <a:cubicBezTo>
                      <a:pt x="109" y="187"/>
                      <a:pt x="109" y="187"/>
                      <a:pt x="109" y="187"/>
                    </a:cubicBezTo>
                    <a:cubicBezTo>
                      <a:pt x="109" y="187"/>
                      <a:pt x="109" y="187"/>
                      <a:pt x="109" y="187"/>
                    </a:cubicBezTo>
                    <a:cubicBezTo>
                      <a:pt x="109" y="187"/>
                      <a:pt x="109" y="187"/>
                      <a:pt x="109" y="187"/>
                    </a:cubicBezTo>
                    <a:cubicBezTo>
                      <a:pt x="109" y="187"/>
                      <a:pt x="109" y="187"/>
                      <a:pt x="109" y="187"/>
                    </a:cubicBezTo>
                    <a:cubicBezTo>
                      <a:pt x="109" y="187"/>
                      <a:pt x="109" y="187"/>
                      <a:pt x="109" y="187"/>
                    </a:cubicBezTo>
                    <a:cubicBezTo>
                      <a:pt x="109" y="187"/>
                      <a:pt x="109" y="187"/>
                      <a:pt x="109" y="187"/>
                    </a:cubicBezTo>
                    <a:cubicBezTo>
                      <a:pt x="109" y="187"/>
                      <a:pt x="109" y="187"/>
                      <a:pt x="109" y="187"/>
                    </a:cubicBezTo>
                    <a:cubicBezTo>
                      <a:pt x="109" y="188"/>
                      <a:pt x="109" y="188"/>
                      <a:pt x="109" y="188"/>
                    </a:cubicBezTo>
                    <a:cubicBezTo>
                      <a:pt x="109" y="188"/>
                      <a:pt x="109" y="188"/>
                      <a:pt x="109" y="188"/>
                    </a:cubicBezTo>
                    <a:cubicBezTo>
                      <a:pt x="109" y="188"/>
                      <a:pt x="109" y="188"/>
                      <a:pt x="109" y="188"/>
                    </a:cubicBezTo>
                    <a:cubicBezTo>
                      <a:pt x="110" y="188"/>
                      <a:pt x="110" y="188"/>
                      <a:pt x="110" y="188"/>
                    </a:cubicBezTo>
                    <a:cubicBezTo>
                      <a:pt x="110" y="188"/>
                      <a:pt x="110" y="188"/>
                      <a:pt x="110" y="188"/>
                    </a:cubicBezTo>
                    <a:cubicBezTo>
                      <a:pt x="110" y="188"/>
                      <a:pt x="110" y="188"/>
                      <a:pt x="110" y="188"/>
                    </a:cubicBezTo>
                    <a:cubicBezTo>
                      <a:pt x="110" y="188"/>
                      <a:pt x="110" y="188"/>
                      <a:pt x="110" y="188"/>
                    </a:cubicBezTo>
                    <a:cubicBezTo>
                      <a:pt x="110" y="188"/>
                      <a:pt x="110" y="188"/>
                      <a:pt x="110" y="188"/>
                    </a:cubicBezTo>
                    <a:cubicBezTo>
                      <a:pt x="110" y="188"/>
                      <a:pt x="110" y="188"/>
                      <a:pt x="110" y="188"/>
                    </a:cubicBezTo>
                    <a:cubicBezTo>
                      <a:pt x="110" y="188"/>
                      <a:pt x="110" y="188"/>
                      <a:pt x="110" y="188"/>
                    </a:cubicBezTo>
                    <a:cubicBezTo>
                      <a:pt x="110" y="189"/>
                      <a:pt x="110" y="189"/>
                      <a:pt x="110" y="189"/>
                    </a:cubicBezTo>
                    <a:cubicBezTo>
                      <a:pt x="110" y="188"/>
                      <a:pt x="110" y="188"/>
                      <a:pt x="110" y="188"/>
                    </a:cubicBezTo>
                    <a:cubicBezTo>
                      <a:pt x="110" y="189"/>
                      <a:pt x="110" y="189"/>
                      <a:pt x="110" y="189"/>
                    </a:cubicBezTo>
                    <a:cubicBezTo>
                      <a:pt x="110" y="189"/>
                      <a:pt x="110" y="189"/>
                      <a:pt x="110" y="189"/>
                    </a:cubicBezTo>
                    <a:cubicBezTo>
                      <a:pt x="110" y="189"/>
                      <a:pt x="110" y="189"/>
                      <a:pt x="110" y="189"/>
                    </a:cubicBezTo>
                    <a:cubicBezTo>
                      <a:pt x="110" y="189"/>
                      <a:pt x="110" y="189"/>
                      <a:pt x="110" y="189"/>
                    </a:cubicBezTo>
                    <a:cubicBezTo>
                      <a:pt x="111" y="189"/>
                      <a:pt x="111" y="189"/>
                      <a:pt x="111" y="189"/>
                    </a:cubicBezTo>
                    <a:cubicBezTo>
                      <a:pt x="111" y="189"/>
                      <a:pt x="111" y="189"/>
                      <a:pt x="111" y="189"/>
                    </a:cubicBezTo>
                    <a:cubicBezTo>
                      <a:pt x="111" y="189"/>
                      <a:pt x="111" y="189"/>
                      <a:pt x="111" y="189"/>
                    </a:cubicBezTo>
                    <a:cubicBezTo>
                      <a:pt x="111" y="189"/>
                      <a:pt x="111" y="189"/>
                      <a:pt x="111" y="189"/>
                    </a:cubicBezTo>
                    <a:cubicBezTo>
                      <a:pt x="111" y="189"/>
                      <a:pt x="111" y="189"/>
                      <a:pt x="111" y="189"/>
                    </a:cubicBezTo>
                    <a:cubicBezTo>
                      <a:pt x="111" y="189"/>
                      <a:pt x="111" y="189"/>
                      <a:pt x="111" y="189"/>
                    </a:cubicBezTo>
                    <a:cubicBezTo>
                      <a:pt x="112" y="189"/>
                      <a:pt x="112" y="189"/>
                      <a:pt x="112" y="189"/>
                    </a:cubicBezTo>
                    <a:cubicBezTo>
                      <a:pt x="112" y="189"/>
                      <a:pt x="112" y="189"/>
                      <a:pt x="112" y="189"/>
                    </a:cubicBezTo>
                    <a:cubicBezTo>
                      <a:pt x="112" y="189"/>
                      <a:pt x="112" y="189"/>
                      <a:pt x="112" y="189"/>
                    </a:cubicBezTo>
                    <a:cubicBezTo>
                      <a:pt x="112" y="189"/>
                      <a:pt x="112" y="189"/>
                      <a:pt x="112" y="189"/>
                    </a:cubicBezTo>
                    <a:cubicBezTo>
                      <a:pt x="112" y="189"/>
                      <a:pt x="112" y="189"/>
                      <a:pt x="112" y="189"/>
                    </a:cubicBezTo>
                    <a:cubicBezTo>
                      <a:pt x="112" y="189"/>
                      <a:pt x="112" y="189"/>
                      <a:pt x="112" y="189"/>
                    </a:cubicBezTo>
                    <a:cubicBezTo>
                      <a:pt x="112" y="188"/>
                      <a:pt x="112" y="188"/>
                      <a:pt x="112" y="188"/>
                    </a:cubicBezTo>
                    <a:cubicBezTo>
                      <a:pt x="112" y="188"/>
                      <a:pt x="112" y="188"/>
                      <a:pt x="112" y="188"/>
                    </a:cubicBezTo>
                    <a:cubicBezTo>
                      <a:pt x="112" y="188"/>
                      <a:pt x="112" y="188"/>
                      <a:pt x="112" y="188"/>
                    </a:cubicBezTo>
                    <a:cubicBezTo>
                      <a:pt x="112" y="188"/>
                      <a:pt x="112" y="188"/>
                      <a:pt x="112" y="188"/>
                    </a:cubicBezTo>
                    <a:cubicBezTo>
                      <a:pt x="112" y="188"/>
                      <a:pt x="112" y="188"/>
                      <a:pt x="112" y="188"/>
                    </a:cubicBezTo>
                    <a:cubicBezTo>
                      <a:pt x="112" y="188"/>
                      <a:pt x="112" y="188"/>
                      <a:pt x="112" y="188"/>
                    </a:cubicBezTo>
                    <a:cubicBezTo>
                      <a:pt x="112" y="188"/>
                      <a:pt x="112" y="188"/>
                      <a:pt x="112" y="188"/>
                    </a:cubicBezTo>
                    <a:cubicBezTo>
                      <a:pt x="112" y="188"/>
                      <a:pt x="112" y="188"/>
                      <a:pt x="112" y="188"/>
                    </a:cubicBezTo>
                    <a:cubicBezTo>
                      <a:pt x="112" y="188"/>
                      <a:pt x="112" y="188"/>
                      <a:pt x="112" y="188"/>
                    </a:cubicBezTo>
                    <a:cubicBezTo>
                      <a:pt x="112" y="188"/>
                      <a:pt x="112" y="188"/>
                      <a:pt x="112" y="188"/>
                    </a:cubicBezTo>
                    <a:cubicBezTo>
                      <a:pt x="112" y="188"/>
                      <a:pt x="112" y="188"/>
                      <a:pt x="112" y="188"/>
                    </a:cubicBezTo>
                    <a:cubicBezTo>
                      <a:pt x="112" y="188"/>
                      <a:pt x="112" y="188"/>
                      <a:pt x="112" y="188"/>
                    </a:cubicBezTo>
                    <a:cubicBezTo>
                      <a:pt x="112" y="188"/>
                      <a:pt x="112" y="188"/>
                      <a:pt x="112" y="188"/>
                    </a:cubicBezTo>
                    <a:cubicBezTo>
                      <a:pt x="112" y="188"/>
                      <a:pt x="112" y="188"/>
                      <a:pt x="112" y="188"/>
                    </a:cubicBezTo>
                    <a:cubicBezTo>
                      <a:pt x="112" y="188"/>
                      <a:pt x="112" y="188"/>
                      <a:pt x="112" y="188"/>
                    </a:cubicBezTo>
                    <a:cubicBezTo>
                      <a:pt x="112" y="188"/>
                      <a:pt x="112" y="188"/>
                      <a:pt x="112" y="188"/>
                    </a:cubicBezTo>
                    <a:cubicBezTo>
                      <a:pt x="112" y="188"/>
                      <a:pt x="112" y="188"/>
                      <a:pt x="112" y="188"/>
                    </a:cubicBezTo>
                    <a:cubicBezTo>
                      <a:pt x="111" y="187"/>
                      <a:pt x="111" y="187"/>
                      <a:pt x="111" y="187"/>
                    </a:cubicBezTo>
                    <a:cubicBezTo>
                      <a:pt x="111" y="187"/>
                      <a:pt x="111" y="187"/>
                      <a:pt x="111" y="187"/>
                    </a:cubicBezTo>
                    <a:cubicBezTo>
                      <a:pt x="111" y="187"/>
                      <a:pt x="111" y="187"/>
                      <a:pt x="111" y="187"/>
                    </a:cubicBezTo>
                    <a:cubicBezTo>
                      <a:pt x="111" y="187"/>
                      <a:pt x="111" y="187"/>
                      <a:pt x="111" y="187"/>
                    </a:cubicBezTo>
                    <a:cubicBezTo>
                      <a:pt x="111" y="187"/>
                      <a:pt x="111" y="187"/>
                      <a:pt x="111" y="187"/>
                    </a:cubicBezTo>
                    <a:cubicBezTo>
                      <a:pt x="111" y="187"/>
                      <a:pt x="111" y="187"/>
                      <a:pt x="111" y="187"/>
                    </a:cubicBezTo>
                    <a:cubicBezTo>
                      <a:pt x="111" y="187"/>
                      <a:pt x="111" y="187"/>
                      <a:pt x="111" y="187"/>
                    </a:cubicBezTo>
                    <a:cubicBezTo>
                      <a:pt x="111" y="187"/>
                      <a:pt x="111" y="187"/>
                      <a:pt x="111" y="187"/>
                    </a:cubicBezTo>
                    <a:cubicBezTo>
                      <a:pt x="111" y="186"/>
                      <a:pt x="111" y="186"/>
                      <a:pt x="111" y="186"/>
                    </a:cubicBezTo>
                    <a:cubicBezTo>
                      <a:pt x="111" y="187"/>
                      <a:pt x="111" y="187"/>
                      <a:pt x="111" y="187"/>
                    </a:cubicBezTo>
                    <a:cubicBezTo>
                      <a:pt x="111" y="187"/>
                      <a:pt x="111" y="187"/>
                      <a:pt x="111" y="187"/>
                    </a:cubicBezTo>
                    <a:cubicBezTo>
                      <a:pt x="111" y="187"/>
                      <a:pt x="111" y="187"/>
                      <a:pt x="111" y="187"/>
                    </a:cubicBezTo>
                    <a:cubicBezTo>
                      <a:pt x="111" y="187"/>
                      <a:pt x="111" y="187"/>
                      <a:pt x="111" y="187"/>
                    </a:cubicBezTo>
                    <a:cubicBezTo>
                      <a:pt x="111" y="187"/>
                      <a:pt x="111" y="187"/>
                      <a:pt x="111" y="187"/>
                    </a:cubicBezTo>
                    <a:cubicBezTo>
                      <a:pt x="111" y="187"/>
                      <a:pt x="111" y="187"/>
                      <a:pt x="111" y="187"/>
                    </a:cubicBezTo>
                    <a:cubicBezTo>
                      <a:pt x="111" y="187"/>
                      <a:pt x="111" y="187"/>
                      <a:pt x="111" y="187"/>
                    </a:cubicBezTo>
                    <a:cubicBezTo>
                      <a:pt x="111" y="187"/>
                      <a:pt x="111" y="187"/>
                      <a:pt x="111" y="187"/>
                    </a:cubicBezTo>
                    <a:cubicBezTo>
                      <a:pt x="111" y="187"/>
                      <a:pt x="111" y="187"/>
                      <a:pt x="111" y="187"/>
                    </a:cubicBezTo>
                    <a:cubicBezTo>
                      <a:pt x="111" y="187"/>
                      <a:pt x="111" y="187"/>
                      <a:pt x="111" y="187"/>
                    </a:cubicBezTo>
                    <a:cubicBezTo>
                      <a:pt x="111" y="187"/>
                      <a:pt x="111" y="187"/>
                      <a:pt x="111" y="187"/>
                    </a:cubicBezTo>
                    <a:cubicBezTo>
                      <a:pt x="112" y="187"/>
                      <a:pt x="112" y="187"/>
                      <a:pt x="112" y="187"/>
                    </a:cubicBezTo>
                    <a:cubicBezTo>
                      <a:pt x="111" y="187"/>
                      <a:pt x="111" y="187"/>
                      <a:pt x="111" y="187"/>
                    </a:cubicBezTo>
                    <a:cubicBezTo>
                      <a:pt x="112" y="187"/>
                      <a:pt x="112" y="187"/>
                      <a:pt x="112" y="187"/>
                    </a:cubicBezTo>
                    <a:cubicBezTo>
                      <a:pt x="112" y="187"/>
                      <a:pt x="112" y="187"/>
                      <a:pt x="112" y="187"/>
                    </a:cubicBezTo>
                    <a:cubicBezTo>
                      <a:pt x="112" y="187"/>
                      <a:pt x="112" y="187"/>
                      <a:pt x="112" y="187"/>
                    </a:cubicBezTo>
                    <a:cubicBezTo>
                      <a:pt x="112" y="187"/>
                      <a:pt x="112" y="187"/>
                      <a:pt x="112" y="187"/>
                    </a:cubicBezTo>
                    <a:cubicBezTo>
                      <a:pt x="112" y="188"/>
                      <a:pt x="112" y="188"/>
                      <a:pt x="112" y="188"/>
                    </a:cubicBezTo>
                    <a:cubicBezTo>
                      <a:pt x="112" y="187"/>
                      <a:pt x="112" y="187"/>
                      <a:pt x="112" y="187"/>
                    </a:cubicBezTo>
                    <a:cubicBezTo>
                      <a:pt x="112" y="187"/>
                      <a:pt x="112" y="187"/>
                      <a:pt x="112" y="187"/>
                    </a:cubicBezTo>
                    <a:cubicBezTo>
                      <a:pt x="112" y="187"/>
                      <a:pt x="112" y="187"/>
                      <a:pt x="112" y="187"/>
                    </a:cubicBezTo>
                    <a:cubicBezTo>
                      <a:pt x="112" y="187"/>
                      <a:pt x="112" y="187"/>
                      <a:pt x="112" y="187"/>
                    </a:cubicBezTo>
                    <a:cubicBezTo>
                      <a:pt x="112" y="187"/>
                      <a:pt x="112" y="187"/>
                      <a:pt x="112" y="187"/>
                    </a:cubicBezTo>
                    <a:cubicBezTo>
                      <a:pt x="112" y="187"/>
                      <a:pt x="112" y="187"/>
                      <a:pt x="112" y="187"/>
                    </a:cubicBezTo>
                    <a:cubicBezTo>
                      <a:pt x="112" y="187"/>
                      <a:pt x="112" y="187"/>
                      <a:pt x="112" y="187"/>
                    </a:cubicBezTo>
                    <a:cubicBezTo>
                      <a:pt x="112" y="186"/>
                      <a:pt x="112" y="186"/>
                      <a:pt x="112" y="186"/>
                    </a:cubicBezTo>
                    <a:cubicBezTo>
                      <a:pt x="111" y="186"/>
                      <a:pt x="111" y="186"/>
                      <a:pt x="111" y="186"/>
                    </a:cubicBezTo>
                    <a:cubicBezTo>
                      <a:pt x="111" y="186"/>
                      <a:pt x="111" y="186"/>
                      <a:pt x="111" y="186"/>
                    </a:cubicBezTo>
                    <a:cubicBezTo>
                      <a:pt x="111" y="186"/>
                      <a:pt x="111" y="186"/>
                      <a:pt x="111" y="186"/>
                    </a:cubicBezTo>
                    <a:cubicBezTo>
                      <a:pt x="111" y="186"/>
                      <a:pt x="111" y="186"/>
                      <a:pt x="111" y="186"/>
                    </a:cubicBezTo>
                    <a:cubicBezTo>
                      <a:pt x="111" y="185"/>
                      <a:pt x="111" y="185"/>
                      <a:pt x="111" y="185"/>
                    </a:cubicBezTo>
                    <a:cubicBezTo>
                      <a:pt x="111" y="185"/>
                      <a:pt x="111" y="185"/>
                      <a:pt x="111" y="185"/>
                    </a:cubicBezTo>
                    <a:cubicBezTo>
                      <a:pt x="111" y="185"/>
                      <a:pt x="111" y="185"/>
                      <a:pt x="111" y="185"/>
                    </a:cubicBezTo>
                    <a:cubicBezTo>
                      <a:pt x="110" y="185"/>
                      <a:pt x="110" y="185"/>
                      <a:pt x="110" y="185"/>
                    </a:cubicBezTo>
                    <a:cubicBezTo>
                      <a:pt x="110" y="185"/>
                      <a:pt x="110" y="185"/>
                      <a:pt x="110" y="185"/>
                    </a:cubicBezTo>
                    <a:cubicBezTo>
                      <a:pt x="110" y="185"/>
                      <a:pt x="110" y="185"/>
                      <a:pt x="110" y="185"/>
                    </a:cubicBezTo>
                    <a:cubicBezTo>
                      <a:pt x="110" y="185"/>
                      <a:pt x="110" y="185"/>
                      <a:pt x="110" y="185"/>
                    </a:cubicBezTo>
                    <a:cubicBezTo>
                      <a:pt x="110" y="185"/>
                      <a:pt x="110" y="185"/>
                      <a:pt x="110" y="185"/>
                    </a:cubicBezTo>
                    <a:cubicBezTo>
                      <a:pt x="110" y="185"/>
                      <a:pt x="110" y="185"/>
                      <a:pt x="110" y="185"/>
                    </a:cubicBezTo>
                    <a:cubicBezTo>
                      <a:pt x="110" y="185"/>
                      <a:pt x="110" y="185"/>
                      <a:pt x="110" y="185"/>
                    </a:cubicBezTo>
                    <a:cubicBezTo>
                      <a:pt x="110" y="185"/>
                      <a:pt x="110" y="185"/>
                      <a:pt x="110" y="185"/>
                    </a:cubicBezTo>
                    <a:cubicBezTo>
                      <a:pt x="110" y="184"/>
                      <a:pt x="110" y="184"/>
                      <a:pt x="110" y="184"/>
                    </a:cubicBezTo>
                    <a:cubicBezTo>
                      <a:pt x="110" y="185"/>
                      <a:pt x="110" y="185"/>
                      <a:pt x="110" y="185"/>
                    </a:cubicBezTo>
                    <a:cubicBezTo>
                      <a:pt x="110" y="184"/>
                      <a:pt x="110" y="184"/>
                      <a:pt x="110" y="184"/>
                    </a:cubicBezTo>
                    <a:cubicBezTo>
                      <a:pt x="110" y="185"/>
                      <a:pt x="110" y="185"/>
                      <a:pt x="110" y="185"/>
                    </a:cubicBezTo>
                    <a:cubicBezTo>
                      <a:pt x="110" y="184"/>
                      <a:pt x="110" y="184"/>
                      <a:pt x="110" y="184"/>
                    </a:cubicBezTo>
                    <a:cubicBezTo>
                      <a:pt x="111" y="185"/>
                      <a:pt x="111" y="185"/>
                      <a:pt x="111" y="185"/>
                    </a:cubicBezTo>
                    <a:cubicBezTo>
                      <a:pt x="111" y="184"/>
                      <a:pt x="111" y="184"/>
                      <a:pt x="111" y="184"/>
                    </a:cubicBezTo>
                    <a:cubicBezTo>
                      <a:pt x="111" y="185"/>
                      <a:pt x="111" y="185"/>
                      <a:pt x="111" y="185"/>
                    </a:cubicBezTo>
                    <a:cubicBezTo>
                      <a:pt x="111" y="185"/>
                      <a:pt x="111" y="185"/>
                      <a:pt x="111" y="185"/>
                    </a:cubicBezTo>
                    <a:cubicBezTo>
                      <a:pt x="111" y="185"/>
                      <a:pt x="111" y="185"/>
                      <a:pt x="111" y="185"/>
                    </a:cubicBezTo>
                    <a:cubicBezTo>
                      <a:pt x="111" y="185"/>
                      <a:pt x="111" y="185"/>
                      <a:pt x="111" y="185"/>
                    </a:cubicBezTo>
                    <a:cubicBezTo>
                      <a:pt x="111" y="185"/>
                      <a:pt x="111" y="185"/>
                      <a:pt x="111" y="185"/>
                    </a:cubicBezTo>
                    <a:cubicBezTo>
                      <a:pt x="111" y="186"/>
                      <a:pt x="111" y="186"/>
                      <a:pt x="111" y="186"/>
                    </a:cubicBezTo>
                    <a:cubicBezTo>
                      <a:pt x="111" y="186"/>
                      <a:pt x="111" y="186"/>
                      <a:pt x="111" y="186"/>
                    </a:cubicBezTo>
                    <a:cubicBezTo>
                      <a:pt x="112" y="186"/>
                      <a:pt x="112" y="186"/>
                      <a:pt x="112" y="186"/>
                    </a:cubicBezTo>
                    <a:cubicBezTo>
                      <a:pt x="112" y="186"/>
                      <a:pt x="112" y="186"/>
                      <a:pt x="112" y="186"/>
                    </a:cubicBezTo>
                    <a:cubicBezTo>
                      <a:pt x="112" y="186"/>
                      <a:pt x="112" y="186"/>
                      <a:pt x="112" y="186"/>
                    </a:cubicBezTo>
                    <a:cubicBezTo>
                      <a:pt x="112" y="186"/>
                      <a:pt x="112" y="186"/>
                      <a:pt x="112" y="186"/>
                    </a:cubicBezTo>
                    <a:cubicBezTo>
                      <a:pt x="112" y="186"/>
                      <a:pt x="112" y="186"/>
                      <a:pt x="112" y="186"/>
                    </a:cubicBezTo>
                    <a:cubicBezTo>
                      <a:pt x="112" y="186"/>
                      <a:pt x="112" y="186"/>
                      <a:pt x="112" y="186"/>
                    </a:cubicBezTo>
                    <a:cubicBezTo>
                      <a:pt x="112" y="186"/>
                      <a:pt x="112" y="186"/>
                      <a:pt x="112" y="186"/>
                    </a:cubicBezTo>
                    <a:cubicBezTo>
                      <a:pt x="113" y="187"/>
                      <a:pt x="113" y="187"/>
                      <a:pt x="113" y="187"/>
                    </a:cubicBezTo>
                    <a:cubicBezTo>
                      <a:pt x="113" y="186"/>
                      <a:pt x="113" y="186"/>
                      <a:pt x="113" y="186"/>
                    </a:cubicBezTo>
                    <a:cubicBezTo>
                      <a:pt x="113" y="186"/>
                      <a:pt x="113" y="186"/>
                      <a:pt x="113" y="186"/>
                    </a:cubicBezTo>
                    <a:cubicBezTo>
                      <a:pt x="113" y="186"/>
                      <a:pt x="113" y="186"/>
                      <a:pt x="113" y="186"/>
                    </a:cubicBezTo>
                    <a:cubicBezTo>
                      <a:pt x="113" y="186"/>
                      <a:pt x="113" y="186"/>
                      <a:pt x="113" y="186"/>
                    </a:cubicBezTo>
                    <a:cubicBezTo>
                      <a:pt x="113" y="186"/>
                      <a:pt x="113" y="186"/>
                      <a:pt x="113" y="186"/>
                    </a:cubicBezTo>
                    <a:cubicBezTo>
                      <a:pt x="113" y="186"/>
                      <a:pt x="113" y="186"/>
                      <a:pt x="113" y="186"/>
                    </a:cubicBezTo>
                    <a:cubicBezTo>
                      <a:pt x="113" y="186"/>
                      <a:pt x="113" y="186"/>
                      <a:pt x="113" y="186"/>
                    </a:cubicBezTo>
                    <a:cubicBezTo>
                      <a:pt x="113" y="185"/>
                      <a:pt x="113" y="185"/>
                      <a:pt x="113" y="185"/>
                    </a:cubicBezTo>
                    <a:cubicBezTo>
                      <a:pt x="113" y="185"/>
                      <a:pt x="113" y="185"/>
                      <a:pt x="113" y="185"/>
                    </a:cubicBezTo>
                    <a:cubicBezTo>
                      <a:pt x="113" y="185"/>
                      <a:pt x="113" y="185"/>
                      <a:pt x="113" y="185"/>
                    </a:cubicBezTo>
                    <a:cubicBezTo>
                      <a:pt x="112" y="185"/>
                      <a:pt x="112" y="185"/>
                      <a:pt x="112" y="185"/>
                    </a:cubicBezTo>
                    <a:cubicBezTo>
                      <a:pt x="113" y="185"/>
                      <a:pt x="113" y="185"/>
                      <a:pt x="113" y="185"/>
                    </a:cubicBezTo>
                    <a:cubicBezTo>
                      <a:pt x="112" y="185"/>
                      <a:pt x="112" y="185"/>
                      <a:pt x="112" y="185"/>
                    </a:cubicBezTo>
                    <a:cubicBezTo>
                      <a:pt x="112" y="185"/>
                      <a:pt x="112" y="185"/>
                      <a:pt x="112" y="185"/>
                    </a:cubicBezTo>
                    <a:cubicBezTo>
                      <a:pt x="113" y="184"/>
                      <a:pt x="113" y="184"/>
                      <a:pt x="113" y="184"/>
                    </a:cubicBezTo>
                    <a:cubicBezTo>
                      <a:pt x="113" y="184"/>
                      <a:pt x="113" y="184"/>
                      <a:pt x="113" y="184"/>
                    </a:cubicBezTo>
                    <a:cubicBezTo>
                      <a:pt x="113" y="184"/>
                      <a:pt x="113" y="184"/>
                      <a:pt x="113" y="184"/>
                    </a:cubicBezTo>
                    <a:cubicBezTo>
                      <a:pt x="112" y="184"/>
                      <a:pt x="112" y="184"/>
                      <a:pt x="112" y="184"/>
                    </a:cubicBezTo>
                    <a:cubicBezTo>
                      <a:pt x="112" y="184"/>
                      <a:pt x="112" y="184"/>
                      <a:pt x="112" y="184"/>
                    </a:cubicBezTo>
                    <a:cubicBezTo>
                      <a:pt x="112" y="183"/>
                      <a:pt x="112" y="183"/>
                      <a:pt x="112" y="183"/>
                    </a:cubicBezTo>
                    <a:cubicBezTo>
                      <a:pt x="112" y="183"/>
                      <a:pt x="112" y="183"/>
                      <a:pt x="112" y="183"/>
                    </a:cubicBezTo>
                    <a:cubicBezTo>
                      <a:pt x="112" y="183"/>
                      <a:pt x="112" y="183"/>
                      <a:pt x="112" y="183"/>
                    </a:cubicBezTo>
                    <a:cubicBezTo>
                      <a:pt x="112" y="183"/>
                      <a:pt x="112" y="183"/>
                      <a:pt x="112" y="183"/>
                    </a:cubicBezTo>
                    <a:cubicBezTo>
                      <a:pt x="112" y="183"/>
                      <a:pt x="112" y="183"/>
                      <a:pt x="112" y="183"/>
                    </a:cubicBezTo>
                    <a:cubicBezTo>
                      <a:pt x="112" y="183"/>
                      <a:pt x="112" y="183"/>
                      <a:pt x="112" y="183"/>
                    </a:cubicBezTo>
                    <a:cubicBezTo>
                      <a:pt x="111" y="183"/>
                      <a:pt x="111" y="183"/>
                      <a:pt x="111" y="183"/>
                    </a:cubicBezTo>
                    <a:cubicBezTo>
                      <a:pt x="111" y="183"/>
                      <a:pt x="111" y="183"/>
                      <a:pt x="111" y="183"/>
                    </a:cubicBezTo>
                    <a:cubicBezTo>
                      <a:pt x="111" y="182"/>
                      <a:pt x="111" y="182"/>
                      <a:pt x="111" y="182"/>
                    </a:cubicBezTo>
                    <a:cubicBezTo>
                      <a:pt x="111" y="182"/>
                      <a:pt x="111" y="182"/>
                      <a:pt x="111" y="182"/>
                    </a:cubicBezTo>
                    <a:cubicBezTo>
                      <a:pt x="111" y="182"/>
                      <a:pt x="111" y="182"/>
                      <a:pt x="111" y="182"/>
                    </a:cubicBezTo>
                    <a:cubicBezTo>
                      <a:pt x="111" y="182"/>
                      <a:pt x="111" y="182"/>
                      <a:pt x="111" y="182"/>
                    </a:cubicBezTo>
                    <a:cubicBezTo>
                      <a:pt x="111" y="182"/>
                      <a:pt x="111" y="182"/>
                      <a:pt x="111" y="182"/>
                    </a:cubicBezTo>
                    <a:cubicBezTo>
                      <a:pt x="111" y="182"/>
                      <a:pt x="111" y="182"/>
                      <a:pt x="111" y="182"/>
                    </a:cubicBezTo>
                    <a:cubicBezTo>
                      <a:pt x="111" y="182"/>
                      <a:pt x="111" y="182"/>
                      <a:pt x="111" y="182"/>
                    </a:cubicBezTo>
                    <a:cubicBezTo>
                      <a:pt x="110" y="182"/>
                      <a:pt x="110" y="182"/>
                      <a:pt x="110" y="182"/>
                    </a:cubicBezTo>
                    <a:cubicBezTo>
                      <a:pt x="110" y="182"/>
                      <a:pt x="110" y="182"/>
                      <a:pt x="110" y="182"/>
                    </a:cubicBezTo>
                    <a:cubicBezTo>
                      <a:pt x="110" y="182"/>
                      <a:pt x="110" y="182"/>
                      <a:pt x="110" y="182"/>
                    </a:cubicBezTo>
                    <a:cubicBezTo>
                      <a:pt x="110" y="182"/>
                      <a:pt x="110" y="182"/>
                      <a:pt x="110" y="182"/>
                    </a:cubicBezTo>
                    <a:cubicBezTo>
                      <a:pt x="109" y="182"/>
                      <a:pt x="109" y="182"/>
                      <a:pt x="109" y="182"/>
                    </a:cubicBezTo>
                    <a:cubicBezTo>
                      <a:pt x="109" y="181"/>
                      <a:pt x="109" y="181"/>
                      <a:pt x="109" y="181"/>
                    </a:cubicBezTo>
                    <a:cubicBezTo>
                      <a:pt x="109" y="181"/>
                      <a:pt x="109" y="181"/>
                      <a:pt x="109" y="181"/>
                    </a:cubicBezTo>
                    <a:cubicBezTo>
                      <a:pt x="109" y="181"/>
                      <a:pt x="109" y="181"/>
                      <a:pt x="109" y="181"/>
                    </a:cubicBezTo>
                    <a:cubicBezTo>
                      <a:pt x="109" y="181"/>
                      <a:pt x="109" y="181"/>
                      <a:pt x="109" y="181"/>
                    </a:cubicBezTo>
                    <a:cubicBezTo>
                      <a:pt x="109" y="181"/>
                      <a:pt x="109" y="181"/>
                      <a:pt x="109" y="181"/>
                    </a:cubicBezTo>
                    <a:cubicBezTo>
                      <a:pt x="109" y="181"/>
                      <a:pt x="109" y="181"/>
                      <a:pt x="109" y="181"/>
                    </a:cubicBezTo>
                    <a:cubicBezTo>
                      <a:pt x="109" y="180"/>
                      <a:pt x="109" y="180"/>
                      <a:pt x="109" y="180"/>
                    </a:cubicBezTo>
                    <a:cubicBezTo>
                      <a:pt x="109" y="180"/>
                      <a:pt x="109" y="180"/>
                      <a:pt x="109" y="180"/>
                    </a:cubicBezTo>
                    <a:cubicBezTo>
                      <a:pt x="109" y="180"/>
                      <a:pt x="109" y="180"/>
                      <a:pt x="109" y="180"/>
                    </a:cubicBezTo>
                    <a:cubicBezTo>
                      <a:pt x="109" y="180"/>
                      <a:pt x="109" y="180"/>
                      <a:pt x="109" y="180"/>
                    </a:cubicBezTo>
                    <a:cubicBezTo>
                      <a:pt x="109" y="180"/>
                      <a:pt x="109" y="180"/>
                      <a:pt x="109" y="180"/>
                    </a:cubicBezTo>
                    <a:cubicBezTo>
                      <a:pt x="109" y="180"/>
                      <a:pt x="109" y="180"/>
                      <a:pt x="109" y="180"/>
                    </a:cubicBezTo>
                    <a:cubicBezTo>
                      <a:pt x="109" y="180"/>
                      <a:pt x="109" y="180"/>
                      <a:pt x="109" y="180"/>
                    </a:cubicBezTo>
                    <a:cubicBezTo>
                      <a:pt x="109" y="180"/>
                      <a:pt x="109" y="180"/>
                      <a:pt x="109" y="180"/>
                    </a:cubicBezTo>
                    <a:cubicBezTo>
                      <a:pt x="109" y="179"/>
                      <a:pt x="109" y="179"/>
                      <a:pt x="109" y="179"/>
                    </a:cubicBezTo>
                    <a:cubicBezTo>
                      <a:pt x="108" y="179"/>
                      <a:pt x="108" y="179"/>
                      <a:pt x="108" y="179"/>
                    </a:cubicBezTo>
                    <a:cubicBezTo>
                      <a:pt x="108" y="179"/>
                      <a:pt x="108" y="179"/>
                      <a:pt x="108" y="179"/>
                    </a:cubicBezTo>
                    <a:cubicBezTo>
                      <a:pt x="108" y="179"/>
                      <a:pt x="108" y="179"/>
                      <a:pt x="108" y="179"/>
                    </a:cubicBezTo>
                    <a:cubicBezTo>
                      <a:pt x="108" y="179"/>
                      <a:pt x="108" y="179"/>
                      <a:pt x="108" y="179"/>
                    </a:cubicBezTo>
                    <a:cubicBezTo>
                      <a:pt x="108" y="179"/>
                      <a:pt x="108" y="179"/>
                      <a:pt x="108" y="179"/>
                    </a:cubicBezTo>
                    <a:cubicBezTo>
                      <a:pt x="108" y="179"/>
                      <a:pt x="108" y="179"/>
                      <a:pt x="108" y="179"/>
                    </a:cubicBezTo>
                    <a:cubicBezTo>
                      <a:pt x="108" y="179"/>
                      <a:pt x="108" y="179"/>
                      <a:pt x="108" y="179"/>
                    </a:cubicBezTo>
                    <a:cubicBezTo>
                      <a:pt x="108" y="179"/>
                      <a:pt x="108" y="179"/>
                      <a:pt x="108" y="179"/>
                    </a:cubicBezTo>
                    <a:cubicBezTo>
                      <a:pt x="108" y="179"/>
                      <a:pt x="108" y="179"/>
                      <a:pt x="108" y="179"/>
                    </a:cubicBezTo>
                    <a:cubicBezTo>
                      <a:pt x="108" y="179"/>
                      <a:pt x="108" y="179"/>
                      <a:pt x="108" y="179"/>
                    </a:cubicBezTo>
                    <a:cubicBezTo>
                      <a:pt x="107" y="179"/>
                      <a:pt x="107" y="179"/>
                      <a:pt x="107" y="179"/>
                    </a:cubicBezTo>
                    <a:cubicBezTo>
                      <a:pt x="108" y="179"/>
                      <a:pt x="108" y="179"/>
                      <a:pt x="108" y="179"/>
                    </a:cubicBezTo>
                    <a:cubicBezTo>
                      <a:pt x="108" y="179"/>
                      <a:pt x="108" y="179"/>
                      <a:pt x="108" y="179"/>
                    </a:cubicBezTo>
                    <a:cubicBezTo>
                      <a:pt x="108" y="180"/>
                      <a:pt x="108" y="180"/>
                      <a:pt x="108" y="180"/>
                    </a:cubicBezTo>
                    <a:cubicBezTo>
                      <a:pt x="108" y="180"/>
                      <a:pt x="108" y="180"/>
                      <a:pt x="108" y="180"/>
                    </a:cubicBezTo>
                    <a:cubicBezTo>
                      <a:pt x="108" y="180"/>
                      <a:pt x="108" y="180"/>
                      <a:pt x="108" y="180"/>
                    </a:cubicBezTo>
                    <a:cubicBezTo>
                      <a:pt x="108" y="180"/>
                      <a:pt x="108" y="180"/>
                      <a:pt x="108" y="180"/>
                    </a:cubicBezTo>
                    <a:cubicBezTo>
                      <a:pt x="108" y="180"/>
                      <a:pt x="108" y="180"/>
                      <a:pt x="108" y="180"/>
                    </a:cubicBezTo>
                    <a:cubicBezTo>
                      <a:pt x="108" y="180"/>
                      <a:pt x="108" y="180"/>
                      <a:pt x="108" y="180"/>
                    </a:cubicBezTo>
                    <a:cubicBezTo>
                      <a:pt x="108" y="180"/>
                      <a:pt x="108" y="180"/>
                      <a:pt x="108" y="180"/>
                    </a:cubicBezTo>
                    <a:cubicBezTo>
                      <a:pt x="108" y="180"/>
                      <a:pt x="108" y="180"/>
                      <a:pt x="108" y="180"/>
                    </a:cubicBezTo>
                    <a:cubicBezTo>
                      <a:pt x="107" y="179"/>
                      <a:pt x="107" y="179"/>
                      <a:pt x="107" y="179"/>
                    </a:cubicBezTo>
                    <a:cubicBezTo>
                      <a:pt x="107" y="179"/>
                      <a:pt x="107" y="179"/>
                      <a:pt x="107" y="179"/>
                    </a:cubicBezTo>
                    <a:cubicBezTo>
                      <a:pt x="107" y="179"/>
                      <a:pt x="107" y="179"/>
                      <a:pt x="107" y="179"/>
                    </a:cubicBezTo>
                    <a:cubicBezTo>
                      <a:pt x="107" y="180"/>
                      <a:pt x="107" y="180"/>
                      <a:pt x="107" y="180"/>
                    </a:cubicBezTo>
                    <a:cubicBezTo>
                      <a:pt x="107" y="180"/>
                      <a:pt x="107" y="180"/>
                      <a:pt x="107" y="180"/>
                    </a:cubicBezTo>
                    <a:cubicBezTo>
                      <a:pt x="107" y="180"/>
                      <a:pt x="107" y="180"/>
                      <a:pt x="107" y="180"/>
                    </a:cubicBezTo>
                    <a:cubicBezTo>
                      <a:pt x="107" y="179"/>
                      <a:pt x="107" y="179"/>
                      <a:pt x="107" y="179"/>
                    </a:cubicBezTo>
                    <a:cubicBezTo>
                      <a:pt x="107" y="179"/>
                      <a:pt x="107" y="179"/>
                      <a:pt x="107" y="179"/>
                    </a:cubicBezTo>
                    <a:cubicBezTo>
                      <a:pt x="107" y="179"/>
                      <a:pt x="107" y="179"/>
                      <a:pt x="107" y="179"/>
                    </a:cubicBezTo>
                    <a:close/>
                    <a:moveTo>
                      <a:pt x="106" y="184"/>
                    </a:moveTo>
                    <a:cubicBezTo>
                      <a:pt x="106" y="183"/>
                      <a:pt x="106" y="183"/>
                      <a:pt x="106" y="183"/>
                    </a:cubicBezTo>
                    <a:cubicBezTo>
                      <a:pt x="106" y="183"/>
                      <a:pt x="106" y="183"/>
                      <a:pt x="106" y="183"/>
                    </a:cubicBezTo>
                    <a:cubicBezTo>
                      <a:pt x="106" y="183"/>
                      <a:pt x="106" y="183"/>
                      <a:pt x="106" y="183"/>
                    </a:cubicBezTo>
                    <a:cubicBezTo>
                      <a:pt x="107" y="183"/>
                      <a:pt x="107" y="183"/>
                      <a:pt x="107" y="183"/>
                    </a:cubicBezTo>
                    <a:cubicBezTo>
                      <a:pt x="107" y="183"/>
                      <a:pt x="107" y="183"/>
                      <a:pt x="107" y="183"/>
                    </a:cubicBezTo>
                    <a:cubicBezTo>
                      <a:pt x="107" y="183"/>
                      <a:pt x="107" y="183"/>
                      <a:pt x="107" y="183"/>
                    </a:cubicBezTo>
                    <a:cubicBezTo>
                      <a:pt x="107" y="183"/>
                      <a:pt x="107" y="183"/>
                      <a:pt x="107" y="183"/>
                    </a:cubicBezTo>
                    <a:cubicBezTo>
                      <a:pt x="107" y="183"/>
                      <a:pt x="107" y="183"/>
                      <a:pt x="107" y="183"/>
                    </a:cubicBezTo>
                    <a:cubicBezTo>
                      <a:pt x="107" y="183"/>
                      <a:pt x="107" y="183"/>
                      <a:pt x="107" y="183"/>
                    </a:cubicBezTo>
                    <a:cubicBezTo>
                      <a:pt x="107" y="183"/>
                      <a:pt x="107" y="183"/>
                      <a:pt x="107" y="183"/>
                    </a:cubicBezTo>
                    <a:cubicBezTo>
                      <a:pt x="107" y="184"/>
                      <a:pt x="107" y="184"/>
                      <a:pt x="107" y="184"/>
                    </a:cubicBezTo>
                    <a:cubicBezTo>
                      <a:pt x="107" y="184"/>
                      <a:pt x="107" y="184"/>
                      <a:pt x="107" y="184"/>
                    </a:cubicBezTo>
                    <a:cubicBezTo>
                      <a:pt x="107" y="184"/>
                      <a:pt x="107" y="184"/>
                      <a:pt x="107" y="184"/>
                    </a:cubicBezTo>
                    <a:cubicBezTo>
                      <a:pt x="107" y="184"/>
                      <a:pt x="107" y="184"/>
                      <a:pt x="107" y="184"/>
                    </a:cubicBezTo>
                    <a:cubicBezTo>
                      <a:pt x="106" y="184"/>
                      <a:pt x="106" y="184"/>
                      <a:pt x="106" y="184"/>
                    </a:cubicBezTo>
                    <a:cubicBezTo>
                      <a:pt x="106" y="184"/>
                      <a:pt x="106" y="184"/>
                      <a:pt x="106" y="184"/>
                    </a:cubicBezTo>
                    <a:cubicBezTo>
                      <a:pt x="106" y="185"/>
                      <a:pt x="106" y="185"/>
                      <a:pt x="106" y="185"/>
                    </a:cubicBezTo>
                    <a:cubicBezTo>
                      <a:pt x="106" y="184"/>
                      <a:pt x="106" y="184"/>
                      <a:pt x="106" y="184"/>
                    </a:cubicBezTo>
                    <a:cubicBezTo>
                      <a:pt x="106" y="184"/>
                      <a:pt x="106" y="184"/>
                      <a:pt x="106" y="184"/>
                    </a:cubicBezTo>
                    <a:cubicBezTo>
                      <a:pt x="106" y="184"/>
                      <a:pt x="106" y="184"/>
                      <a:pt x="106" y="184"/>
                    </a:cubicBezTo>
                    <a:cubicBezTo>
                      <a:pt x="106" y="184"/>
                      <a:pt x="106" y="184"/>
                      <a:pt x="106" y="184"/>
                    </a:cubicBezTo>
                    <a:cubicBezTo>
                      <a:pt x="106" y="184"/>
                      <a:pt x="106" y="184"/>
                      <a:pt x="106" y="184"/>
                    </a:cubicBezTo>
                    <a:cubicBezTo>
                      <a:pt x="106" y="184"/>
                      <a:pt x="106" y="184"/>
                      <a:pt x="106" y="184"/>
                    </a:cubicBezTo>
                    <a:close/>
                    <a:moveTo>
                      <a:pt x="41" y="103"/>
                    </a:moveTo>
                    <a:cubicBezTo>
                      <a:pt x="41" y="103"/>
                      <a:pt x="41" y="103"/>
                      <a:pt x="41" y="103"/>
                    </a:cubicBezTo>
                    <a:cubicBezTo>
                      <a:pt x="41" y="103"/>
                      <a:pt x="41" y="103"/>
                      <a:pt x="41" y="103"/>
                    </a:cubicBezTo>
                    <a:cubicBezTo>
                      <a:pt x="40" y="103"/>
                      <a:pt x="40" y="103"/>
                      <a:pt x="40" y="103"/>
                    </a:cubicBezTo>
                    <a:cubicBezTo>
                      <a:pt x="40" y="104"/>
                      <a:pt x="40" y="104"/>
                      <a:pt x="40" y="104"/>
                    </a:cubicBezTo>
                    <a:cubicBezTo>
                      <a:pt x="41" y="104"/>
                      <a:pt x="41" y="104"/>
                      <a:pt x="41" y="104"/>
                    </a:cubicBezTo>
                    <a:cubicBezTo>
                      <a:pt x="41" y="104"/>
                      <a:pt x="41" y="104"/>
                      <a:pt x="41" y="104"/>
                    </a:cubicBezTo>
                    <a:cubicBezTo>
                      <a:pt x="41" y="104"/>
                      <a:pt x="41" y="104"/>
                      <a:pt x="41" y="104"/>
                    </a:cubicBezTo>
                    <a:cubicBezTo>
                      <a:pt x="41" y="103"/>
                      <a:pt x="41" y="103"/>
                      <a:pt x="41" y="103"/>
                    </a:cubicBezTo>
                    <a:close/>
                    <a:moveTo>
                      <a:pt x="103" y="180"/>
                    </a:moveTo>
                    <a:cubicBezTo>
                      <a:pt x="103" y="180"/>
                      <a:pt x="103" y="180"/>
                      <a:pt x="103" y="180"/>
                    </a:cubicBezTo>
                    <a:cubicBezTo>
                      <a:pt x="102" y="179"/>
                      <a:pt x="102" y="179"/>
                      <a:pt x="102" y="179"/>
                    </a:cubicBezTo>
                    <a:cubicBezTo>
                      <a:pt x="102" y="180"/>
                      <a:pt x="102" y="180"/>
                      <a:pt x="102" y="180"/>
                    </a:cubicBezTo>
                    <a:cubicBezTo>
                      <a:pt x="102" y="180"/>
                      <a:pt x="102" y="180"/>
                      <a:pt x="102" y="180"/>
                    </a:cubicBezTo>
                    <a:cubicBezTo>
                      <a:pt x="102" y="180"/>
                      <a:pt x="102" y="180"/>
                      <a:pt x="102" y="180"/>
                    </a:cubicBezTo>
                    <a:lnTo>
                      <a:pt x="103" y="180"/>
                    </a:lnTo>
                    <a:close/>
                    <a:moveTo>
                      <a:pt x="76" y="144"/>
                    </a:moveTo>
                    <a:cubicBezTo>
                      <a:pt x="76" y="144"/>
                      <a:pt x="76" y="144"/>
                      <a:pt x="76" y="144"/>
                    </a:cubicBezTo>
                    <a:cubicBezTo>
                      <a:pt x="76" y="144"/>
                      <a:pt x="76" y="144"/>
                      <a:pt x="76" y="144"/>
                    </a:cubicBezTo>
                    <a:cubicBezTo>
                      <a:pt x="76" y="144"/>
                      <a:pt x="76" y="144"/>
                      <a:pt x="76" y="144"/>
                    </a:cubicBezTo>
                    <a:cubicBezTo>
                      <a:pt x="76" y="144"/>
                      <a:pt x="76" y="144"/>
                      <a:pt x="76" y="144"/>
                    </a:cubicBezTo>
                    <a:cubicBezTo>
                      <a:pt x="76" y="145"/>
                      <a:pt x="76" y="145"/>
                      <a:pt x="76" y="145"/>
                    </a:cubicBezTo>
                    <a:cubicBezTo>
                      <a:pt x="76" y="145"/>
                      <a:pt x="76" y="145"/>
                      <a:pt x="76" y="145"/>
                    </a:cubicBezTo>
                    <a:cubicBezTo>
                      <a:pt x="76" y="145"/>
                      <a:pt x="76" y="145"/>
                      <a:pt x="76" y="145"/>
                    </a:cubicBezTo>
                    <a:cubicBezTo>
                      <a:pt x="76" y="145"/>
                      <a:pt x="76" y="145"/>
                      <a:pt x="76" y="145"/>
                    </a:cubicBezTo>
                    <a:cubicBezTo>
                      <a:pt x="76" y="145"/>
                      <a:pt x="76" y="145"/>
                      <a:pt x="76" y="145"/>
                    </a:cubicBezTo>
                    <a:cubicBezTo>
                      <a:pt x="76" y="145"/>
                      <a:pt x="76" y="145"/>
                      <a:pt x="76" y="145"/>
                    </a:cubicBezTo>
                    <a:cubicBezTo>
                      <a:pt x="76" y="145"/>
                      <a:pt x="76" y="145"/>
                      <a:pt x="76" y="145"/>
                    </a:cubicBezTo>
                    <a:cubicBezTo>
                      <a:pt x="75" y="145"/>
                      <a:pt x="75" y="145"/>
                      <a:pt x="75" y="145"/>
                    </a:cubicBezTo>
                    <a:cubicBezTo>
                      <a:pt x="75" y="145"/>
                      <a:pt x="75" y="145"/>
                      <a:pt x="75" y="145"/>
                    </a:cubicBezTo>
                    <a:cubicBezTo>
                      <a:pt x="75" y="145"/>
                      <a:pt x="75" y="145"/>
                      <a:pt x="75" y="145"/>
                    </a:cubicBezTo>
                    <a:cubicBezTo>
                      <a:pt x="75" y="145"/>
                      <a:pt x="75" y="145"/>
                      <a:pt x="75" y="145"/>
                    </a:cubicBezTo>
                    <a:cubicBezTo>
                      <a:pt x="75" y="145"/>
                      <a:pt x="75" y="145"/>
                      <a:pt x="75" y="145"/>
                    </a:cubicBezTo>
                    <a:cubicBezTo>
                      <a:pt x="76" y="145"/>
                      <a:pt x="76" y="145"/>
                      <a:pt x="76" y="145"/>
                    </a:cubicBezTo>
                    <a:cubicBezTo>
                      <a:pt x="76" y="145"/>
                      <a:pt x="76" y="145"/>
                      <a:pt x="76" y="145"/>
                    </a:cubicBezTo>
                    <a:cubicBezTo>
                      <a:pt x="76" y="145"/>
                      <a:pt x="76" y="145"/>
                      <a:pt x="76" y="145"/>
                    </a:cubicBezTo>
                    <a:cubicBezTo>
                      <a:pt x="76" y="145"/>
                      <a:pt x="76" y="145"/>
                      <a:pt x="76" y="145"/>
                    </a:cubicBezTo>
                    <a:cubicBezTo>
                      <a:pt x="76" y="145"/>
                      <a:pt x="76" y="145"/>
                      <a:pt x="76" y="145"/>
                    </a:cubicBezTo>
                    <a:cubicBezTo>
                      <a:pt x="75" y="145"/>
                      <a:pt x="75" y="145"/>
                      <a:pt x="75" y="145"/>
                    </a:cubicBezTo>
                    <a:cubicBezTo>
                      <a:pt x="75" y="145"/>
                      <a:pt x="75" y="145"/>
                      <a:pt x="75" y="145"/>
                    </a:cubicBezTo>
                    <a:cubicBezTo>
                      <a:pt x="76" y="146"/>
                      <a:pt x="76" y="146"/>
                      <a:pt x="76" y="146"/>
                    </a:cubicBezTo>
                    <a:cubicBezTo>
                      <a:pt x="75" y="146"/>
                      <a:pt x="75" y="146"/>
                      <a:pt x="75" y="146"/>
                    </a:cubicBezTo>
                    <a:cubicBezTo>
                      <a:pt x="75" y="146"/>
                      <a:pt x="75" y="146"/>
                      <a:pt x="75" y="146"/>
                    </a:cubicBezTo>
                    <a:cubicBezTo>
                      <a:pt x="76" y="147"/>
                      <a:pt x="76" y="147"/>
                      <a:pt x="76" y="147"/>
                    </a:cubicBezTo>
                    <a:cubicBezTo>
                      <a:pt x="76" y="147"/>
                      <a:pt x="76" y="147"/>
                      <a:pt x="76" y="147"/>
                    </a:cubicBezTo>
                    <a:cubicBezTo>
                      <a:pt x="76" y="147"/>
                      <a:pt x="76" y="147"/>
                      <a:pt x="76" y="147"/>
                    </a:cubicBezTo>
                    <a:cubicBezTo>
                      <a:pt x="76" y="147"/>
                      <a:pt x="76" y="147"/>
                      <a:pt x="76" y="147"/>
                    </a:cubicBezTo>
                    <a:cubicBezTo>
                      <a:pt x="76" y="147"/>
                      <a:pt x="76" y="147"/>
                      <a:pt x="76" y="147"/>
                    </a:cubicBezTo>
                    <a:cubicBezTo>
                      <a:pt x="76" y="147"/>
                      <a:pt x="76" y="147"/>
                      <a:pt x="76" y="147"/>
                    </a:cubicBezTo>
                    <a:cubicBezTo>
                      <a:pt x="76" y="146"/>
                      <a:pt x="76" y="146"/>
                      <a:pt x="76" y="146"/>
                    </a:cubicBezTo>
                    <a:cubicBezTo>
                      <a:pt x="76" y="147"/>
                      <a:pt x="76" y="147"/>
                      <a:pt x="76" y="147"/>
                    </a:cubicBezTo>
                    <a:cubicBezTo>
                      <a:pt x="76" y="147"/>
                      <a:pt x="76" y="147"/>
                      <a:pt x="76" y="147"/>
                    </a:cubicBezTo>
                    <a:cubicBezTo>
                      <a:pt x="76" y="147"/>
                      <a:pt x="76" y="147"/>
                      <a:pt x="76" y="147"/>
                    </a:cubicBezTo>
                    <a:cubicBezTo>
                      <a:pt x="76" y="147"/>
                      <a:pt x="76" y="147"/>
                      <a:pt x="76" y="147"/>
                    </a:cubicBezTo>
                    <a:cubicBezTo>
                      <a:pt x="77" y="147"/>
                      <a:pt x="77" y="147"/>
                      <a:pt x="77" y="147"/>
                    </a:cubicBezTo>
                    <a:cubicBezTo>
                      <a:pt x="77" y="147"/>
                      <a:pt x="77" y="147"/>
                      <a:pt x="77" y="147"/>
                    </a:cubicBezTo>
                    <a:cubicBezTo>
                      <a:pt x="77" y="147"/>
                      <a:pt x="77" y="147"/>
                      <a:pt x="77" y="147"/>
                    </a:cubicBezTo>
                    <a:cubicBezTo>
                      <a:pt x="77" y="147"/>
                      <a:pt x="77" y="147"/>
                      <a:pt x="77" y="147"/>
                    </a:cubicBezTo>
                    <a:cubicBezTo>
                      <a:pt x="77" y="147"/>
                      <a:pt x="77" y="147"/>
                      <a:pt x="77" y="147"/>
                    </a:cubicBezTo>
                    <a:cubicBezTo>
                      <a:pt x="77" y="147"/>
                      <a:pt x="77" y="147"/>
                      <a:pt x="77" y="147"/>
                    </a:cubicBezTo>
                    <a:cubicBezTo>
                      <a:pt x="76" y="146"/>
                      <a:pt x="76" y="146"/>
                      <a:pt x="76" y="146"/>
                    </a:cubicBezTo>
                    <a:cubicBezTo>
                      <a:pt x="76" y="146"/>
                      <a:pt x="76" y="146"/>
                      <a:pt x="76" y="146"/>
                    </a:cubicBezTo>
                    <a:cubicBezTo>
                      <a:pt x="76" y="146"/>
                      <a:pt x="76" y="146"/>
                      <a:pt x="76" y="146"/>
                    </a:cubicBezTo>
                    <a:cubicBezTo>
                      <a:pt x="76" y="146"/>
                      <a:pt x="76" y="146"/>
                      <a:pt x="76" y="146"/>
                    </a:cubicBezTo>
                    <a:cubicBezTo>
                      <a:pt x="76" y="146"/>
                      <a:pt x="76" y="146"/>
                      <a:pt x="76" y="146"/>
                    </a:cubicBezTo>
                    <a:cubicBezTo>
                      <a:pt x="76" y="146"/>
                      <a:pt x="76" y="146"/>
                      <a:pt x="76" y="146"/>
                    </a:cubicBezTo>
                    <a:cubicBezTo>
                      <a:pt x="76" y="146"/>
                      <a:pt x="76" y="146"/>
                      <a:pt x="76" y="146"/>
                    </a:cubicBezTo>
                    <a:cubicBezTo>
                      <a:pt x="76" y="146"/>
                      <a:pt x="76" y="146"/>
                      <a:pt x="76" y="146"/>
                    </a:cubicBezTo>
                    <a:cubicBezTo>
                      <a:pt x="76" y="146"/>
                      <a:pt x="76" y="146"/>
                      <a:pt x="76" y="146"/>
                    </a:cubicBezTo>
                    <a:cubicBezTo>
                      <a:pt x="76" y="146"/>
                      <a:pt x="76" y="146"/>
                      <a:pt x="76" y="146"/>
                    </a:cubicBezTo>
                    <a:cubicBezTo>
                      <a:pt x="76" y="146"/>
                      <a:pt x="76" y="146"/>
                      <a:pt x="76" y="146"/>
                    </a:cubicBezTo>
                    <a:cubicBezTo>
                      <a:pt x="76" y="145"/>
                      <a:pt x="76" y="145"/>
                      <a:pt x="76" y="145"/>
                    </a:cubicBezTo>
                    <a:cubicBezTo>
                      <a:pt x="76" y="145"/>
                      <a:pt x="76" y="145"/>
                      <a:pt x="76" y="145"/>
                    </a:cubicBezTo>
                    <a:cubicBezTo>
                      <a:pt x="76" y="145"/>
                      <a:pt x="76" y="145"/>
                      <a:pt x="76" y="145"/>
                    </a:cubicBezTo>
                    <a:cubicBezTo>
                      <a:pt x="76" y="145"/>
                      <a:pt x="76" y="145"/>
                      <a:pt x="76" y="145"/>
                    </a:cubicBezTo>
                    <a:cubicBezTo>
                      <a:pt x="76" y="145"/>
                      <a:pt x="76" y="145"/>
                      <a:pt x="76" y="145"/>
                    </a:cubicBezTo>
                    <a:cubicBezTo>
                      <a:pt x="76" y="145"/>
                      <a:pt x="76" y="145"/>
                      <a:pt x="76" y="145"/>
                    </a:cubicBezTo>
                    <a:cubicBezTo>
                      <a:pt x="76" y="145"/>
                      <a:pt x="76" y="145"/>
                      <a:pt x="76" y="145"/>
                    </a:cubicBezTo>
                    <a:cubicBezTo>
                      <a:pt x="76" y="145"/>
                      <a:pt x="76" y="145"/>
                      <a:pt x="76" y="145"/>
                    </a:cubicBezTo>
                    <a:cubicBezTo>
                      <a:pt x="76" y="145"/>
                      <a:pt x="76" y="145"/>
                      <a:pt x="76" y="145"/>
                    </a:cubicBezTo>
                    <a:cubicBezTo>
                      <a:pt x="76" y="145"/>
                      <a:pt x="76" y="145"/>
                      <a:pt x="76" y="145"/>
                    </a:cubicBezTo>
                    <a:cubicBezTo>
                      <a:pt x="76" y="145"/>
                      <a:pt x="76" y="145"/>
                      <a:pt x="76" y="145"/>
                    </a:cubicBezTo>
                    <a:lnTo>
                      <a:pt x="76" y="144"/>
                    </a:lnTo>
                    <a:close/>
                    <a:moveTo>
                      <a:pt x="38" y="99"/>
                    </a:moveTo>
                    <a:cubicBezTo>
                      <a:pt x="38" y="99"/>
                      <a:pt x="38" y="99"/>
                      <a:pt x="38" y="99"/>
                    </a:cubicBezTo>
                    <a:cubicBezTo>
                      <a:pt x="38" y="99"/>
                      <a:pt x="38" y="99"/>
                      <a:pt x="38" y="99"/>
                    </a:cubicBezTo>
                    <a:cubicBezTo>
                      <a:pt x="38" y="99"/>
                      <a:pt x="38" y="99"/>
                      <a:pt x="38" y="99"/>
                    </a:cubicBezTo>
                    <a:cubicBezTo>
                      <a:pt x="38" y="99"/>
                      <a:pt x="38" y="99"/>
                      <a:pt x="38" y="99"/>
                    </a:cubicBezTo>
                    <a:cubicBezTo>
                      <a:pt x="38" y="99"/>
                      <a:pt x="38" y="99"/>
                      <a:pt x="38" y="99"/>
                    </a:cubicBezTo>
                    <a:cubicBezTo>
                      <a:pt x="37" y="99"/>
                      <a:pt x="37" y="99"/>
                      <a:pt x="37" y="99"/>
                    </a:cubicBezTo>
                    <a:cubicBezTo>
                      <a:pt x="38" y="100"/>
                      <a:pt x="38" y="100"/>
                      <a:pt x="38" y="100"/>
                    </a:cubicBezTo>
                    <a:lnTo>
                      <a:pt x="38" y="99"/>
                    </a:lnTo>
                    <a:close/>
                    <a:moveTo>
                      <a:pt x="103" y="179"/>
                    </a:moveTo>
                    <a:cubicBezTo>
                      <a:pt x="103" y="179"/>
                      <a:pt x="103" y="179"/>
                      <a:pt x="103" y="179"/>
                    </a:cubicBezTo>
                    <a:cubicBezTo>
                      <a:pt x="103" y="179"/>
                      <a:pt x="103" y="179"/>
                      <a:pt x="103" y="179"/>
                    </a:cubicBezTo>
                    <a:cubicBezTo>
                      <a:pt x="103" y="179"/>
                      <a:pt x="103" y="179"/>
                      <a:pt x="103" y="179"/>
                    </a:cubicBezTo>
                    <a:close/>
                    <a:moveTo>
                      <a:pt x="20" y="78"/>
                    </a:moveTo>
                    <a:cubicBezTo>
                      <a:pt x="20" y="78"/>
                      <a:pt x="20" y="78"/>
                      <a:pt x="20" y="78"/>
                    </a:cubicBezTo>
                    <a:cubicBezTo>
                      <a:pt x="20" y="78"/>
                      <a:pt x="20" y="78"/>
                      <a:pt x="20" y="78"/>
                    </a:cubicBezTo>
                    <a:cubicBezTo>
                      <a:pt x="20" y="78"/>
                      <a:pt x="20" y="78"/>
                      <a:pt x="20" y="78"/>
                    </a:cubicBezTo>
                    <a:cubicBezTo>
                      <a:pt x="20" y="78"/>
                      <a:pt x="20" y="78"/>
                      <a:pt x="20" y="78"/>
                    </a:cubicBezTo>
                    <a:cubicBezTo>
                      <a:pt x="20" y="78"/>
                      <a:pt x="20" y="78"/>
                      <a:pt x="20" y="78"/>
                    </a:cubicBezTo>
                    <a:close/>
                    <a:moveTo>
                      <a:pt x="40" y="102"/>
                    </a:moveTo>
                    <a:cubicBezTo>
                      <a:pt x="40" y="102"/>
                      <a:pt x="40" y="102"/>
                      <a:pt x="40" y="102"/>
                    </a:cubicBezTo>
                    <a:cubicBezTo>
                      <a:pt x="40" y="102"/>
                      <a:pt x="40" y="102"/>
                      <a:pt x="40" y="102"/>
                    </a:cubicBezTo>
                    <a:cubicBezTo>
                      <a:pt x="40" y="102"/>
                      <a:pt x="40" y="102"/>
                      <a:pt x="40" y="102"/>
                    </a:cubicBezTo>
                    <a:cubicBezTo>
                      <a:pt x="40" y="102"/>
                      <a:pt x="40" y="102"/>
                      <a:pt x="40" y="102"/>
                    </a:cubicBezTo>
                    <a:cubicBezTo>
                      <a:pt x="40" y="102"/>
                      <a:pt x="40" y="102"/>
                      <a:pt x="40" y="102"/>
                    </a:cubicBezTo>
                    <a:close/>
                    <a:moveTo>
                      <a:pt x="21" y="78"/>
                    </a:moveTo>
                    <a:cubicBezTo>
                      <a:pt x="21" y="78"/>
                      <a:pt x="21" y="78"/>
                      <a:pt x="21" y="78"/>
                    </a:cubicBezTo>
                    <a:cubicBezTo>
                      <a:pt x="21" y="78"/>
                      <a:pt x="21" y="78"/>
                      <a:pt x="21" y="78"/>
                    </a:cubicBezTo>
                    <a:cubicBezTo>
                      <a:pt x="21" y="78"/>
                      <a:pt x="21" y="78"/>
                      <a:pt x="21" y="78"/>
                    </a:cubicBezTo>
                    <a:cubicBezTo>
                      <a:pt x="21" y="78"/>
                      <a:pt x="21" y="78"/>
                      <a:pt x="21" y="78"/>
                    </a:cubicBezTo>
                    <a:cubicBezTo>
                      <a:pt x="21" y="78"/>
                      <a:pt x="21" y="78"/>
                      <a:pt x="21" y="78"/>
                    </a:cubicBezTo>
                    <a:close/>
                    <a:moveTo>
                      <a:pt x="21" y="78"/>
                    </a:moveTo>
                    <a:cubicBezTo>
                      <a:pt x="21" y="78"/>
                      <a:pt x="21" y="78"/>
                      <a:pt x="21" y="78"/>
                    </a:cubicBezTo>
                    <a:cubicBezTo>
                      <a:pt x="21" y="78"/>
                      <a:pt x="21" y="78"/>
                      <a:pt x="21" y="78"/>
                    </a:cubicBezTo>
                    <a:cubicBezTo>
                      <a:pt x="21" y="78"/>
                      <a:pt x="21" y="78"/>
                      <a:pt x="21" y="78"/>
                    </a:cubicBezTo>
                    <a:cubicBezTo>
                      <a:pt x="21" y="78"/>
                      <a:pt x="21" y="78"/>
                      <a:pt x="21" y="78"/>
                    </a:cubicBezTo>
                    <a:close/>
                    <a:moveTo>
                      <a:pt x="22" y="79"/>
                    </a:moveTo>
                    <a:cubicBezTo>
                      <a:pt x="22" y="79"/>
                      <a:pt x="22" y="79"/>
                      <a:pt x="22" y="79"/>
                    </a:cubicBezTo>
                    <a:cubicBezTo>
                      <a:pt x="22" y="79"/>
                      <a:pt x="22" y="79"/>
                      <a:pt x="22" y="79"/>
                    </a:cubicBezTo>
                    <a:cubicBezTo>
                      <a:pt x="22" y="79"/>
                      <a:pt x="22" y="79"/>
                      <a:pt x="22" y="79"/>
                    </a:cubicBezTo>
                    <a:close/>
                    <a:moveTo>
                      <a:pt x="20" y="78"/>
                    </a:moveTo>
                    <a:cubicBezTo>
                      <a:pt x="20" y="78"/>
                      <a:pt x="20" y="78"/>
                      <a:pt x="20" y="78"/>
                    </a:cubicBezTo>
                    <a:cubicBezTo>
                      <a:pt x="20" y="78"/>
                      <a:pt x="20" y="78"/>
                      <a:pt x="20" y="78"/>
                    </a:cubicBezTo>
                    <a:cubicBezTo>
                      <a:pt x="20" y="78"/>
                      <a:pt x="20" y="78"/>
                      <a:pt x="20" y="78"/>
                    </a:cubicBezTo>
                    <a:close/>
                    <a:moveTo>
                      <a:pt x="20" y="77"/>
                    </a:moveTo>
                    <a:cubicBezTo>
                      <a:pt x="20" y="77"/>
                      <a:pt x="20" y="77"/>
                      <a:pt x="20" y="77"/>
                    </a:cubicBezTo>
                    <a:cubicBezTo>
                      <a:pt x="20" y="77"/>
                      <a:pt x="20" y="77"/>
                      <a:pt x="20" y="77"/>
                    </a:cubicBezTo>
                    <a:cubicBezTo>
                      <a:pt x="20" y="77"/>
                      <a:pt x="20" y="77"/>
                      <a:pt x="20" y="77"/>
                    </a:cubicBezTo>
                    <a:cubicBezTo>
                      <a:pt x="20" y="77"/>
                      <a:pt x="20" y="77"/>
                      <a:pt x="20" y="77"/>
                    </a:cubicBezTo>
                    <a:close/>
                    <a:moveTo>
                      <a:pt x="21" y="78"/>
                    </a:moveTo>
                    <a:cubicBezTo>
                      <a:pt x="21" y="78"/>
                      <a:pt x="21" y="78"/>
                      <a:pt x="21" y="78"/>
                    </a:cubicBezTo>
                    <a:cubicBezTo>
                      <a:pt x="21" y="78"/>
                      <a:pt x="21" y="78"/>
                      <a:pt x="21" y="78"/>
                    </a:cubicBezTo>
                    <a:cubicBezTo>
                      <a:pt x="21" y="78"/>
                      <a:pt x="21" y="78"/>
                      <a:pt x="21" y="78"/>
                    </a:cubicBezTo>
                    <a:cubicBezTo>
                      <a:pt x="21" y="78"/>
                      <a:pt x="21" y="78"/>
                      <a:pt x="21" y="78"/>
                    </a:cubicBezTo>
                    <a:cubicBezTo>
                      <a:pt x="21" y="78"/>
                      <a:pt x="21" y="78"/>
                      <a:pt x="21" y="78"/>
                    </a:cubicBezTo>
                    <a:cubicBezTo>
                      <a:pt x="21" y="78"/>
                      <a:pt x="21" y="78"/>
                      <a:pt x="21" y="78"/>
                    </a:cubicBezTo>
                    <a:cubicBezTo>
                      <a:pt x="21" y="78"/>
                      <a:pt x="21" y="78"/>
                      <a:pt x="21" y="78"/>
                    </a:cubicBezTo>
                    <a:cubicBezTo>
                      <a:pt x="21" y="78"/>
                      <a:pt x="21" y="78"/>
                      <a:pt x="21" y="78"/>
                    </a:cubicBezTo>
                    <a:cubicBezTo>
                      <a:pt x="21" y="78"/>
                      <a:pt x="21" y="78"/>
                      <a:pt x="21" y="78"/>
                    </a:cubicBezTo>
                    <a:cubicBezTo>
                      <a:pt x="21" y="78"/>
                      <a:pt x="21" y="78"/>
                      <a:pt x="21" y="78"/>
                    </a:cubicBezTo>
                    <a:close/>
                    <a:moveTo>
                      <a:pt x="20" y="77"/>
                    </a:moveTo>
                    <a:cubicBezTo>
                      <a:pt x="20" y="77"/>
                      <a:pt x="20" y="77"/>
                      <a:pt x="20" y="77"/>
                    </a:cubicBezTo>
                    <a:cubicBezTo>
                      <a:pt x="20" y="77"/>
                      <a:pt x="20" y="77"/>
                      <a:pt x="20" y="77"/>
                    </a:cubicBezTo>
                    <a:cubicBezTo>
                      <a:pt x="20" y="77"/>
                      <a:pt x="20" y="77"/>
                      <a:pt x="20" y="77"/>
                    </a:cubicBezTo>
                    <a:cubicBezTo>
                      <a:pt x="20" y="77"/>
                      <a:pt x="20" y="77"/>
                      <a:pt x="20" y="77"/>
                    </a:cubicBezTo>
                    <a:close/>
                    <a:moveTo>
                      <a:pt x="39" y="100"/>
                    </a:moveTo>
                    <a:cubicBezTo>
                      <a:pt x="39" y="100"/>
                      <a:pt x="39" y="100"/>
                      <a:pt x="39" y="100"/>
                    </a:cubicBezTo>
                    <a:cubicBezTo>
                      <a:pt x="39" y="99"/>
                      <a:pt x="39" y="99"/>
                      <a:pt x="39" y="99"/>
                    </a:cubicBezTo>
                    <a:cubicBezTo>
                      <a:pt x="39" y="99"/>
                      <a:pt x="39" y="99"/>
                      <a:pt x="39" y="99"/>
                    </a:cubicBezTo>
                    <a:cubicBezTo>
                      <a:pt x="39" y="99"/>
                      <a:pt x="39" y="99"/>
                      <a:pt x="39" y="99"/>
                    </a:cubicBezTo>
                    <a:cubicBezTo>
                      <a:pt x="39" y="99"/>
                      <a:pt x="39" y="99"/>
                      <a:pt x="39" y="99"/>
                    </a:cubicBezTo>
                    <a:cubicBezTo>
                      <a:pt x="39" y="99"/>
                      <a:pt x="39" y="99"/>
                      <a:pt x="39" y="99"/>
                    </a:cubicBezTo>
                    <a:cubicBezTo>
                      <a:pt x="39" y="99"/>
                      <a:pt x="39" y="99"/>
                      <a:pt x="39" y="99"/>
                    </a:cubicBezTo>
                    <a:cubicBezTo>
                      <a:pt x="39" y="99"/>
                      <a:pt x="39" y="99"/>
                      <a:pt x="39" y="99"/>
                    </a:cubicBezTo>
                    <a:cubicBezTo>
                      <a:pt x="39" y="99"/>
                      <a:pt x="39" y="99"/>
                      <a:pt x="39" y="99"/>
                    </a:cubicBezTo>
                    <a:cubicBezTo>
                      <a:pt x="39" y="99"/>
                      <a:pt x="39" y="99"/>
                      <a:pt x="39" y="99"/>
                    </a:cubicBezTo>
                    <a:cubicBezTo>
                      <a:pt x="38" y="99"/>
                      <a:pt x="38" y="99"/>
                      <a:pt x="38" y="99"/>
                    </a:cubicBezTo>
                    <a:cubicBezTo>
                      <a:pt x="38" y="99"/>
                      <a:pt x="38" y="99"/>
                      <a:pt x="38" y="99"/>
                    </a:cubicBezTo>
                    <a:cubicBezTo>
                      <a:pt x="39" y="100"/>
                      <a:pt x="39" y="100"/>
                      <a:pt x="39" y="100"/>
                    </a:cubicBezTo>
                    <a:cubicBezTo>
                      <a:pt x="39" y="100"/>
                      <a:pt x="39" y="100"/>
                      <a:pt x="39" y="100"/>
                    </a:cubicBezTo>
                    <a:cubicBezTo>
                      <a:pt x="39" y="100"/>
                      <a:pt x="39" y="100"/>
                      <a:pt x="39" y="100"/>
                    </a:cubicBezTo>
                    <a:cubicBezTo>
                      <a:pt x="39" y="100"/>
                      <a:pt x="39" y="100"/>
                      <a:pt x="39" y="100"/>
                    </a:cubicBezTo>
                    <a:close/>
                    <a:moveTo>
                      <a:pt x="21" y="77"/>
                    </a:moveTo>
                    <a:cubicBezTo>
                      <a:pt x="21" y="77"/>
                      <a:pt x="21" y="77"/>
                      <a:pt x="21" y="77"/>
                    </a:cubicBezTo>
                    <a:cubicBezTo>
                      <a:pt x="21" y="77"/>
                      <a:pt x="21" y="77"/>
                      <a:pt x="21" y="77"/>
                    </a:cubicBezTo>
                    <a:cubicBezTo>
                      <a:pt x="21" y="77"/>
                      <a:pt x="21" y="77"/>
                      <a:pt x="21" y="77"/>
                    </a:cubicBezTo>
                    <a:cubicBezTo>
                      <a:pt x="21" y="77"/>
                      <a:pt x="21" y="77"/>
                      <a:pt x="21" y="77"/>
                    </a:cubicBezTo>
                    <a:cubicBezTo>
                      <a:pt x="21" y="78"/>
                      <a:pt x="21" y="78"/>
                      <a:pt x="21" y="78"/>
                    </a:cubicBezTo>
                    <a:cubicBezTo>
                      <a:pt x="21" y="77"/>
                      <a:pt x="21" y="77"/>
                      <a:pt x="21" y="77"/>
                    </a:cubicBezTo>
                    <a:close/>
                    <a:moveTo>
                      <a:pt x="22" y="79"/>
                    </a:moveTo>
                    <a:cubicBezTo>
                      <a:pt x="22" y="79"/>
                      <a:pt x="22" y="79"/>
                      <a:pt x="22" y="79"/>
                    </a:cubicBezTo>
                    <a:cubicBezTo>
                      <a:pt x="22" y="79"/>
                      <a:pt x="22" y="79"/>
                      <a:pt x="22" y="79"/>
                    </a:cubicBezTo>
                    <a:cubicBezTo>
                      <a:pt x="22" y="79"/>
                      <a:pt x="22" y="79"/>
                      <a:pt x="22" y="79"/>
                    </a:cubicBezTo>
                    <a:cubicBezTo>
                      <a:pt x="22" y="79"/>
                      <a:pt x="22" y="79"/>
                      <a:pt x="22" y="79"/>
                    </a:cubicBezTo>
                    <a:close/>
                    <a:moveTo>
                      <a:pt x="21" y="78"/>
                    </a:moveTo>
                    <a:cubicBezTo>
                      <a:pt x="21" y="78"/>
                      <a:pt x="21" y="78"/>
                      <a:pt x="21" y="78"/>
                    </a:cubicBezTo>
                    <a:cubicBezTo>
                      <a:pt x="21" y="78"/>
                      <a:pt x="21" y="78"/>
                      <a:pt x="21" y="78"/>
                    </a:cubicBezTo>
                    <a:cubicBezTo>
                      <a:pt x="21" y="78"/>
                      <a:pt x="21" y="78"/>
                      <a:pt x="21" y="78"/>
                    </a:cubicBezTo>
                    <a:cubicBezTo>
                      <a:pt x="21" y="78"/>
                      <a:pt x="21" y="78"/>
                      <a:pt x="21" y="78"/>
                    </a:cubicBezTo>
                    <a:cubicBezTo>
                      <a:pt x="21" y="78"/>
                      <a:pt x="21" y="78"/>
                      <a:pt x="21" y="78"/>
                    </a:cubicBezTo>
                    <a:cubicBezTo>
                      <a:pt x="21" y="78"/>
                      <a:pt x="21" y="78"/>
                      <a:pt x="21" y="78"/>
                    </a:cubicBezTo>
                    <a:close/>
                    <a:moveTo>
                      <a:pt x="20" y="77"/>
                    </a:moveTo>
                    <a:cubicBezTo>
                      <a:pt x="20" y="77"/>
                      <a:pt x="20" y="77"/>
                      <a:pt x="20" y="77"/>
                    </a:cubicBezTo>
                    <a:cubicBezTo>
                      <a:pt x="20" y="77"/>
                      <a:pt x="20" y="77"/>
                      <a:pt x="20" y="77"/>
                    </a:cubicBezTo>
                    <a:close/>
                    <a:moveTo>
                      <a:pt x="20" y="76"/>
                    </a:moveTo>
                    <a:cubicBezTo>
                      <a:pt x="20" y="77"/>
                      <a:pt x="20" y="77"/>
                      <a:pt x="20" y="77"/>
                    </a:cubicBezTo>
                    <a:cubicBezTo>
                      <a:pt x="20" y="77"/>
                      <a:pt x="20" y="77"/>
                      <a:pt x="20" y="77"/>
                    </a:cubicBezTo>
                    <a:cubicBezTo>
                      <a:pt x="20" y="77"/>
                      <a:pt x="20" y="77"/>
                      <a:pt x="20" y="77"/>
                    </a:cubicBezTo>
                    <a:cubicBezTo>
                      <a:pt x="20" y="77"/>
                      <a:pt x="20" y="77"/>
                      <a:pt x="20" y="77"/>
                    </a:cubicBezTo>
                    <a:cubicBezTo>
                      <a:pt x="20" y="76"/>
                      <a:pt x="20" y="76"/>
                      <a:pt x="20" y="76"/>
                    </a:cubicBezTo>
                    <a:cubicBezTo>
                      <a:pt x="20" y="76"/>
                      <a:pt x="20" y="76"/>
                      <a:pt x="20" y="76"/>
                    </a:cubicBezTo>
                    <a:cubicBezTo>
                      <a:pt x="20" y="76"/>
                      <a:pt x="20" y="76"/>
                      <a:pt x="20" y="76"/>
                    </a:cubicBezTo>
                    <a:close/>
                    <a:moveTo>
                      <a:pt x="22" y="78"/>
                    </a:moveTo>
                    <a:cubicBezTo>
                      <a:pt x="22" y="78"/>
                      <a:pt x="22" y="78"/>
                      <a:pt x="22" y="78"/>
                    </a:cubicBezTo>
                    <a:cubicBezTo>
                      <a:pt x="21" y="78"/>
                      <a:pt x="21" y="78"/>
                      <a:pt x="21" y="78"/>
                    </a:cubicBezTo>
                    <a:cubicBezTo>
                      <a:pt x="21" y="78"/>
                      <a:pt x="21" y="78"/>
                      <a:pt x="21" y="78"/>
                    </a:cubicBezTo>
                    <a:cubicBezTo>
                      <a:pt x="21" y="78"/>
                      <a:pt x="21" y="78"/>
                      <a:pt x="21" y="78"/>
                    </a:cubicBezTo>
                    <a:cubicBezTo>
                      <a:pt x="21" y="78"/>
                      <a:pt x="21" y="78"/>
                      <a:pt x="21" y="78"/>
                    </a:cubicBezTo>
                    <a:cubicBezTo>
                      <a:pt x="22" y="78"/>
                      <a:pt x="22" y="78"/>
                      <a:pt x="22" y="78"/>
                    </a:cubicBezTo>
                    <a:close/>
                    <a:moveTo>
                      <a:pt x="21" y="77"/>
                    </a:moveTo>
                    <a:cubicBezTo>
                      <a:pt x="21" y="77"/>
                      <a:pt x="21" y="77"/>
                      <a:pt x="21" y="77"/>
                    </a:cubicBezTo>
                    <a:cubicBezTo>
                      <a:pt x="21" y="77"/>
                      <a:pt x="21" y="77"/>
                      <a:pt x="21" y="77"/>
                    </a:cubicBezTo>
                    <a:cubicBezTo>
                      <a:pt x="21" y="77"/>
                      <a:pt x="21" y="77"/>
                      <a:pt x="21" y="77"/>
                    </a:cubicBezTo>
                    <a:cubicBezTo>
                      <a:pt x="21" y="77"/>
                      <a:pt x="21" y="77"/>
                      <a:pt x="21" y="77"/>
                    </a:cubicBezTo>
                    <a:cubicBezTo>
                      <a:pt x="21" y="77"/>
                      <a:pt x="21" y="77"/>
                      <a:pt x="21" y="77"/>
                    </a:cubicBezTo>
                    <a:cubicBezTo>
                      <a:pt x="21" y="77"/>
                      <a:pt x="21" y="77"/>
                      <a:pt x="21" y="77"/>
                    </a:cubicBezTo>
                    <a:cubicBezTo>
                      <a:pt x="21" y="77"/>
                      <a:pt x="21" y="77"/>
                      <a:pt x="21" y="77"/>
                    </a:cubicBezTo>
                    <a:close/>
                    <a:moveTo>
                      <a:pt x="21" y="77"/>
                    </a:moveTo>
                    <a:cubicBezTo>
                      <a:pt x="21" y="77"/>
                      <a:pt x="21" y="77"/>
                      <a:pt x="21" y="77"/>
                    </a:cubicBezTo>
                    <a:cubicBezTo>
                      <a:pt x="21" y="77"/>
                      <a:pt x="21" y="77"/>
                      <a:pt x="21" y="77"/>
                    </a:cubicBezTo>
                    <a:cubicBezTo>
                      <a:pt x="21" y="77"/>
                      <a:pt x="21" y="77"/>
                      <a:pt x="21" y="77"/>
                    </a:cubicBezTo>
                    <a:cubicBezTo>
                      <a:pt x="21" y="77"/>
                      <a:pt x="21" y="77"/>
                      <a:pt x="21" y="77"/>
                    </a:cubicBezTo>
                    <a:cubicBezTo>
                      <a:pt x="21" y="77"/>
                      <a:pt x="21" y="77"/>
                      <a:pt x="21" y="77"/>
                    </a:cubicBezTo>
                    <a:cubicBezTo>
                      <a:pt x="21" y="77"/>
                      <a:pt x="21" y="77"/>
                      <a:pt x="21" y="77"/>
                    </a:cubicBezTo>
                    <a:cubicBezTo>
                      <a:pt x="21" y="77"/>
                      <a:pt x="21" y="77"/>
                      <a:pt x="21" y="77"/>
                    </a:cubicBezTo>
                    <a:cubicBezTo>
                      <a:pt x="21" y="77"/>
                      <a:pt x="21" y="77"/>
                      <a:pt x="21" y="77"/>
                    </a:cubicBezTo>
                    <a:close/>
                    <a:moveTo>
                      <a:pt x="21" y="77"/>
                    </a:moveTo>
                    <a:cubicBezTo>
                      <a:pt x="21" y="77"/>
                      <a:pt x="21" y="77"/>
                      <a:pt x="21" y="77"/>
                    </a:cubicBezTo>
                    <a:cubicBezTo>
                      <a:pt x="21" y="77"/>
                      <a:pt x="21" y="77"/>
                      <a:pt x="21" y="77"/>
                    </a:cubicBezTo>
                    <a:close/>
                    <a:moveTo>
                      <a:pt x="21" y="76"/>
                    </a:moveTo>
                    <a:cubicBezTo>
                      <a:pt x="21" y="76"/>
                      <a:pt x="21" y="76"/>
                      <a:pt x="21" y="76"/>
                    </a:cubicBezTo>
                    <a:cubicBezTo>
                      <a:pt x="21" y="76"/>
                      <a:pt x="21" y="76"/>
                      <a:pt x="21" y="76"/>
                    </a:cubicBezTo>
                    <a:cubicBezTo>
                      <a:pt x="21" y="76"/>
                      <a:pt x="21" y="76"/>
                      <a:pt x="21" y="76"/>
                    </a:cubicBezTo>
                    <a:cubicBezTo>
                      <a:pt x="21" y="76"/>
                      <a:pt x="21" y="76"/>
                      <a:pt x="21" y="76"/>
                    </a:cubicBezTo>
                    <a:close/>
                    <a:moveTo>
                      <a:pt x="95" y="167"/>
                    </a:moveTo>
                    <a:cubicBezTo>
                      <a:pt x="95" y="167"/>
                      <a:pt x="95" y="167"/>
                      <a:pt x="95" y="167"/>
                    </a:cubicBezTo>
                    <a:cubicBezTo>
                      <a:pt x="95" y="167"/>
                      <a:pt x="95" y="167"/>
                      <a:pt x="95" y="167"/>
                    </a:cubicBezTo>
                    <a:cubicBezTo>
                      <a:pt x="95" y="167"/>
                      <a:pt x="95" y="167"/>
                      <a:pt x="95" y="167"/>
                    </a:cubicBezTo>
                    <a:cubicBezTo>
                      <a:pt x="95" y="167"/>
                      <a:pt x="95" y="167"/>
                      <a:pt x="95" y="167"/>
                    </a:cubicBezTo>
                    <a:cubicBezTo>
                      <a:pt x="95" y="167"/>
                      <a:pt x="95" y="167"/>
                      <a:pt x="95" y="167"/>
                    </a:cubicBezTo>
                    <a:cubicBezTo>
                      <a:pt x="95" y="167"/>
                      <a:pt x="95" y="167"/>
                      <a:pt x="95" y="167"/>
                    </a:cubicBezTo>
                    <a:cubicBezTo>
                      <a:pt x="95" y="167"/>
                      <a:pt x="95" y="167"/>
                      <a:pt x="95" y="167"/>
                    </a:cubicBezTo>
                    <a:cubicBezTo>
                      <a:pt x="95" y="167"/>
                      <a:pt x="95" y="167"/>
                      <a:pt x="95" y="167"/>
                    </a:cubicBezTo>
                    <a:close/>
                    <a:moveTo>
                      <a:pt x="88" y="158"/>
                    </a:moveTo>
                    <a:cubicBezTo>
                      <a:pt x="88" y="158"/>
                      <a:pt x="88" y="158"/>
                      <a:pt x="88" y="158"/>
                    </a:cubicBezTo>
                    <a:cubicBezTo>
                      <a:pt x="88" y="158"/>
                      <a:pt x="88" y="158"/>
                      <a:pt x="88" y="158"/>
                    </a:cubicBezTo>
                    <a:cubicBezTo>
                      <a:pt x="88" y="159"/>
                      <a:pt x="88" y="159"/>
                      <a:pt x="88" y="159"/>
                    </a:cubicBezTo>
                    <a:cubicBezTo>
                      <a:pt x="88" y="158"/>
                      <a:pt x="88" y="158"/>
                      <a:pt x="88" y="158"/>
                    </a:cubicBezTo>
                    <a:cubicBezTo>
                      <a:pt x="88" y="158"/>
                      <a:pt x="88" y="158"/>
                      <a:pt x="88" y="158"/>
                    </a:cubicBezTo>
                    <a:cubicBezTo>
                      <a:pt x="88" y="158"/>
                      <a:pt x="88" y="158"/>
                      <a:pt x="88" y="158"/>
                    </a:cubicBezTo>
                    <a:cubicBezTo>
                      <a:pt x="88" y="158"/>
                      <a:pt x="88" y="158"/>
                      <a:pt x="88" y="158"/>
                    </a:cubicBezTo>
                    <a:cubicBezTo>
                      <a:pt x="88" y="158"/>
                      <a:pt x="88" y="158"/>
                      <a:pt x="88" y="158"/>
                    </a:cubicBezTo>
                    <a:close/>
                    <a:moveTo>
                      <a:pt x="88" y="158"/>
                    </a:moveTo>
                    <a:cubicBezTo>
                      <a:pt x="88" y="158"/>
                      <a:pt x="88" y="158"/>
                      <a:pt x="88" y="158"/>
                    </a:cubicBezTo>
                    <a:cubicBezTo>
                      <a:pt x="88" y="158"/>
                      <a:pt x="88" y="158"/>
                      <a:pt x="88" y="158"/>
                    </a:cubicBezTo>
                    <a:cubicBezTo>
                      <a:pt x="88" y="158"/>
                      <a:pt x="88" y="158"/>
                      <a:pt x="88" y="158"/>
                    </a:cubicBezTo>
                    <a:cubicBezTo>
                      <a:pt x="88" y="158"/>
                      <a:pt x="88" y="158"/>
                      <a:pt x="88" y="158"/>
                    </a:cubicBezTo>
                    <a:cubicBezTo>
                      <a:pt x="88" y="158"/>
                      <a:pt x="88" y="158"/>
                      <a:pt x="88" y="158"/>
                    </a:cubicBezTo>
                    <a:cubicBezTo>
                      <a:pt x="88" y="158"/>
                      <a:pt x="88" y="158"/>
                      <a:pt x="88" y="158"/>
                    </a:cubicBezTo>
                    <a:close/>
                    <a:moveTo>
                      <a:pt x="59" y="122"/>
                    </a:moveTo>
                    <a:cubicBezTo>
                      <a:pt x="59" y="122"/>
                      <a:pt x="59" y="122"/>
                      <a:pt x="59" y="122"/>
                    </a:cubicBezTo>
                    <a:cubicBezTo>
                      <a:pt x="59" y="122"/>
                      <a:pt x="59" y="122"/>
                      <a:pt x="59" y="122"/>
                    </a:cubicBezTo>
                    <a:cubicBezTo>
                      <a:pt x="59" y="122"/>
                      <a:pt x="59" y="122"/>
                      <a:pt x="59" y="122"/>
                    </a:cubicBezTo>
                    <a:cubicBezTo>
                      <a:pt x="59" y="122"/>
                      <a:pt x="59" y="122"/>
                      <a:pt x="59" y="122"/>
                    </a:cubicBezTo>
                    <a:cubicBezTo>
                      <a:pt x="59" y="122"/>
                      <a:pt x="59" y="122"/>
                      <a:pt x="59" y="122"/>
                    </a:cubicBezTo>
                    <a:cubicBezTo>
                      <a:pt x="59" y="122"/>
                      <a:pt x="59" y="122"/>
                      <a:pt x="59" y="122"/>
                    </a:cubicBezTo>
                    <a:cubicBezTo>
                      <a:pt x="59" y="122"/>
                      <a:pt x="59" y="122"/>
                      <a:pt x="59" y="122"/>
                    </a:cubicBezTo>
                    <a:cubicBezTo>
                      <a:pt x="59" y="122"/>
                      <a:pt x="59" y="122"/>
                      <a:pt x="59" y="122"/>
                    </a:cubicBezTo>
                    <a:cubicBezTo>
                      <a:pt x="59" y="122"/>
                      <a:pt x="59" y="122"/>
                      <a:pt x="59" y="122"/>
                    </a:cubicBezTo>
                    <a:cubicBezTo>
                      <a:pt x="59" y="122"/>
                      <a:pt x="59" y="122"/>
                      <a:pt x="59" y="122"/>
                    </a:cubicBezTo>
                    <a:cubicBezTo>
                      <a:pt x="59" y="123"/>
                      <a:pt x="59" y="123"/>
                      <a:pt x="59" y="123"/>
                    </a:cubicBezTo>
                    <a:cubicBezTo>
                      <a:pt x="59" y="122"/>
                      <a:pt x="59" y="122"/>
                      <a:pt x="59" y="122"/>
                    </a:cubicBezTo>
                    <a:cubicBezTo>
                      <a:pt x="59" y="122"/>
                      <a:pt x="59" y="122"/>
                      <a:pt x="59" y="122"/>
                    </a:cubicBezTo>
                    <a:cubicBezTo>
                      <a:pt x="59" y="122"/>
                      <a:pt x="59" y="122"/>
                      <a:pt x="59" y="122"/>
                    </a:cubicBezTo>
                    <a:close/>
                    <a:moveTo>
                      <a:pt x="13" y="66"/>
                    </a:moveTo>
                    <a:cubicBezTo>
                      <a:pt x="13" y="66"/>
                      <a:pt x="13" y="66"/>
                      <a:pt x="13" y="66"/>
                    </a:cubicBezTo>
                    <a:cubicBezTo>
                      <a:pt x="13" y="66"/>
                      <a:pt x="13" y="66"/>
                      <a:pt x="13" y="66"/>
                    </a:cubicBezTo>
                    <a:cubicBezTo>
                      <a:pt x="13" y="66"/>
                      <a:pt x="13" y="66"/>
                      <a:pt x="13" y="66"/>
                    </a:cubicBezTo>
                    <a:cubicBezTo>
                      <a:pt x="13" y="66"/>
                      <a:pt x="13" y="66"/>
                      <a:pt x="13" y="66"/>
                    </a:cubicBezTo>
                    <a:close/>
                    <a:moveTo>
                      <a:pt x="13" y="66"/>
                    </a:moveTo>
                    <a:cubicBezTo>
                      <a:pt x="13" y="66"/>
                      <a:pt x="13" y="66"/>
                      <a:pt x="13" y="66"/>
                    </a:cubicBezTo>
                    <a:cubicBezTo>
                      <a:pt x="13" y="66"/>
                      <a:pt x="13" y="66"/>
                      <a:pt x="13" y="66"/>
                    </a:cubicBezTo>
                    <a:cubicBezTo>
                      <a:pt x="14" y="66"/>
                      <a:pt x="14" y="66"/>
                      <a:pt x="14" y="66"/>
                    </a:cubicBezTo>
                    <a:cubicBezTo>
                      <a:pt x="14" y="66"/>
                      <a:pt x="14" y="66"/>
                      <a:pt x="14" y="66"/>
                    </a:cubicBezTo>
                    <a:cubicBezTo>
                      <a:pt x="14" y="66"/>
                      <a:pt x="14" y="66"/>
                      <a:pt x="14" y="66"/>
                    </a:cubicBezTo>
                    <a:cubicBezTo>
                      <a:pt x="14" y="66"/>
                      <a:pt x="14" y="66"/>
                      <a:pt x="14" y="66"/>
                    </a:cubicBezTo>
                    <a:cubicBezTo>
                      <a:pt x="14" y="66"/>
                      <a:pt x="14" y="66"/>
                      <a:pt x="14" y="66"/>
                    </a:cubicBezTo>
                    <a:cubicBezTo>
                      <a:pt x="14" y="66"/>
                      <a:pt x="14" y="66"/>
                      <a:pt x="14" y="66"/>
                    </a:cubicBezTo>
                    <a:cubicBezTo>
                      <a:pt x="14" y="66"/>
                      <a:pt x="14" y="66"/>
                      <a:pt x="14" y="66"/>
                    </a:cubicBezTo>
                    <a:cubicBezTo>
                      <a:pt x="13" y="66"/>
                      <a:pt x="13" y="66"/>
                      <a:pt x="13" y="66"/>
                    </a:cubicBezTo>
                    <a:cubicBezTo>
                      <a:pt x="13" y="66"/>
                      <a:pt x="13" y="66"/>
                      <a:pt x="13" y="66"/>
                    </a:cubicBezTo>
                    <a:cubicBezTo>
                      <a:pt x="13" y="66"/>
                      <a:pt x="13" y="66"/>
                      <a:pt x="13" y="66"/>
                    </a:cubicBezTo>
                    <a:cubicBezTo>
                      <a:pt x="13" y="66"/>
                      <a:pt x="13" y="66"/>
                      <a:pt x="13" y="66"/>
                    </a:cubicBezTo>
                    <a:cubicBezTo>
                      <a:pt x="13" y="66"/>
                      <a:pt x="13" y="66"/>
                      <a:pt x="13" y="66"/>
                    </a:cubicBezTo>
                    <a:cubicBezTo>
                      <a:pt x="13" y="66"/>
                      <a:pt x="13" y="66"/>
                      <a:pt x="13" y="66"/>
                    </a:cubicBezTo>
                    <a:cubicBezTo>
                      <a:pt x="13" y="66"/>
                      <a:pt x="13" y="66"/>
                      <a:pt x="13" y="66"/>
                    </a:cubicBezTo>
                    <a:cubicBezTo>
                      <a:pt x="13" y="66"/>
                      <a:pt x="13" y="66"/>
                      <a:pt x="13" y="66"/>
                    </a:cubicBezTo>
                    <a:close/>
                    <a:moveTo>
                      <a:pt x="60" y="124"/>
                    </a:moveTo>
                    <a:cubicBezTo>
                      <a:pt x="60" y="124"/>
                      <a:pt x="60" y="124"/>
                      <a:pt x="60" y="124"/>
                    </a:cubicBezTo>
                    <a:cubicBezTo>
                      <a:pt x="60" y="124"/>
                      <a:pt x="60" y="124"/>
                      <a:pt x="60" y="124"/>
                    </a:cubicBezTo>
                    <a:cubicBezTo>
                      <a:pt x="60" y="124"/>
                      <a:pt x="60" y="124"/>
                      <a:pt x="60" y="124"/>
                    </a:cubicBezTo>
                    <a:cubicBezTo>
                      <a:pt x="61" y="124"/>
                      <a:pt x="61" y="124"/>
                      <a:pt x="61" y="124"/>
                    </a:cubicBezTo>
                    <a:cubicBezTo>
                      <a:pt x="61" y="124"/>
                      <a:pt x="61" y="124"/>
                      <a:pt x="61" y="124"/>
                    </a:cubicBezTo>
                    <a:cubicBezTo>
                      <a:pt x="61" y="124"/>
                      <a:pt x="61" y="124"/>
                      <a:pt x="61" y="124"/>
                    </a:cubicBezTo>
                    <a:cubicBezTo>
                      <a:pt x="61" y="124"/>
                      <a:pt x="61" y="124"/>
                      <a:pt x="61" y="124"/>
                    </a:cubicBezTo>
                    <a:cubicBezTo>
                      <a:pt x="61" y="124"/>
                      <a:pt x="61" y="124"/>
                      <a:pt x="61" y="124"/>
                    </a:cubicBezTo>
                    <a:cubicBezTo>
                      <a:pt x="61" y="124"/>
                      <a:pt x="61" y="124"/>
                      <a:pt x="61" y="124"/>
                    </a:cubicBezTo>
                    <a:cubicBezTo>
                      <a:pt x="61" y="124"/>
                      <a:pt x="61" y="124"/>
                      <a:pt x="61" y="124"/>
                    </a:cubicBezTo>
                    <a:cubicBezTo>
                      <a:pt x="61" y="124"/>
                      <a:pt x="61" y="124"/>
                      <a:pt x="61" y="124"/>
                    </a:cubicBezTo>
                    <a:cubicBezTo>
                      <a:pt x="61" y="124"/>
                      <a:pt x="61" y="124"/>
                      <a:pt x="61" y="124"/>
                    </a:cubicBezTo>
                    <a:lnTo>
                      <a:pt x="60" y="124"/>
                    </a:lnTo>
                    <a:close/>
                    <a:moveTo>
                      <a:pt x="60" y="123"/>
                    </a:moveTo>
                    <a:cubicBezTo>
                      <a:pt x="60" y="123"/>
                      <a:pt x="60" y="123"/>
                      <a:pt x="60" y="123"/>
                    </a:cubicBezTo>
                    <a:cubicBezTo>
                      <a:pt x="60" y="123"/>
                      <a:pt x="60" y="123"/>
                      <a:pt x="60" y="123"/>
                    </a:cubicBezTo>
                    <a:cubicBezTo>
                      <a:pt x="60" y="123"/>
                      <a:pt x="60" y="123"/>
                      <a:pt x="60" y="123"/>
                    </a:cubicBezTo>
                    <a:cubicBezTo>
                      <a:pt x="60" y="123"/>
                      <a:pt x="60" y="123"/>
                      <a:pt x="60" y="123"/>
                    </a:cubicBezTo>
                    <a:cubicBezTo>
                      <a:pt x="60" y="123"/>
                      <a:pt x="60" y="123"/>
                      <a:pt x="60" y="123"/>
                    </a:cubicBezTo>
                    <a:close/>
                    <a:moveTo>
                      <a:pt x="13" y="65"/>
                    </a:moveTo>
                    <a:cubicBezTo>
                      <a:pt x="13" y="65"/>
                      <a:pt x="13" y="65"/>
                      <a:pt x="13" y="65"/>
                    </a:cubicBezTo>
                    <a:cubicBezTo>
                      <a:pt x="13" y="65"/>
                      <a:pt x="13" y="65"/>
                      <a:pt x="13" y="65"/>
                    </a:cubicBezTo>
                    <a:cubicBezTo>
                      <a:pt x="13" y="65"/>
                      <a:pt x="13" y="65"/>
                      <a:pt x="13" y="65"/>
                    </a:cubicBezTo>
                    <a:cubicBezTo>
                      <a:pt x="13" y="65"/>
                      <a:pt x="13" y="65"/>
                      <a:pt x="13" y="65"/>
                    </a:cubicBezTo>
                    <a:cubicBezTo>
                      <a:pt x="13" y="65"/>
                      <a:pt x="13" y="65"/>
                      <a:pt x="13" y="65"/>
                    </a:cubicBezTo>
                    <a:cubicBezTo>
                      <a:pt x="13" y="66"/>
                      <a:pt x="13" y="66"/>
                      <a:pt x="13" y="66"/>
                    </a:cubicBezTo>
                    <a:cubicBezTo>
                      <a:pt x="13" y="65"/>
                      <a:pt x="13" y="65"/>
                      <a:pt x="13" y="65"/>
                    </a:cubicBezTo>
                    <a:cubicBezTo>
                      <a:pt x="13" y="66"/>
                      <a:pt x="13" y="66"/>
                      <a:pt x="13" y="66"/>
                    </a:cubicBezTo>
                    <a:cubicBezTo>
                      <a:pt x="13" y="65"/>
                      <a:pt x="13" y="65"/>
                      <a:pt x="13" y="65"/>
                    </a:cubicBezTo>
                    <a:cubicBezTo>
                      <a:pt x="13" y="65"/>
                      <a:pt x="13" y="65"/>
                      <a:pt x="13" y="65"/>
                    </a:cubicBezTo>
                    <a:cubicBezTo>
                      <a:pt x="13" y="65"/>
                      <a:pt x="13" y="65"/>
                      <a:pt x="13" y="65"/>
                    </a:cubicBezTo>
                    <a:cubicBezTo>
                      <a:pt x="13" y="65"/>
                      <a:pt x="13" y="65"/>
                      <a:pt x="13" y="65"/>
                    </a:cubicBezTo>
                    <a:close/>
                    <a:moveTo>
                      <a:pt x="3" y="52"/>
                    </a:moveTo>
                    <a:cubicBezTo>
                      <a:pt x="3" y="52"/>
                      <a:pt x="3" y="52"/>
                      <a:pt x="3" y="52"/>
                    </a:cubicBezTo>
                    <a:cubicBezTo>
                      <a:pt x="3" y="52"/>
                      <a:pt x="3" y="52"/>
                      <a:pt x="3" y="52"/>
                    </a:cubicBezTo>
                    <a:cubicBezTo>
                      <a:pt x="3" y="52"/>
                      <a:pt x="3" y="52"/>
                      <a:pt x="3" y="52"/>
                    </a:cubicBezTo>
                    <a:cubicBezTo>
                      <a:pt x="3" y="52"/>
                      <a:pt x="3" y="52"/>
                      <a:pt x="3" y="52"/>
                    </a:cubicBezTo>
                    <a:cubicBezTo>
                      <a:pt x="3" y="52"/>
                      <a:pt x="3" y="52"/>
                      <a:pt x="3" y="52"/>
                    </a:cubicBezTo>
                    <a:cubicBezTo>
                      <a:pt x="3" y="52"/>
                      <a:pt x="3" y="52"/>
                      <a:pt x="3" y="52"/>
                    </a:cubicBezTo>
                    <a:cubicBezTo>
                      <a:pt x="3" y="52"/>
                      <a:pt x="3" y="52"/>
                      <a:pt x="3" y="52"/>
                    </a:cubicBezTo>
                    <a:cubicBezTo>
                      <a:pt x="2" y="52"/>
                      <a:pt x="2" y="52"/>
                      <a:pt x="2" y="52"/>
                    </a:cubicBezTo>
                    <a:cubicBezTo>
                      <a:pt x="2" y="52"/>
                      <a:pt x="2" y="52"/>
                      <a:pt x="2" y="52"/>
                    </a:cubicBezTo>
                    <a:cubicBezTo>
                      <a:pt x="2" y="51"/>
                      <a:pt x="2" y="51"/>
                      <a:pt x="2" y="51"/>
                    </a:cubicBezTo>
                    <a:cubicBezTo>
                      <a:pt x="2" y="51"/>
                      <a:pt x="2" y="51"/>
                      <a:pt x="2" y="51"/>
                    </a:cubicBezTo>
                    <a:cubicBezTo>
                      <a:pt x="2" y="51"/>
                      <a:pt x="2" y="51"/>
                      <a:pt x="2" y="51"/>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2"/>
                    </a:cubicBezTo>
                    <a:cubicBezTo>
                      <a:pt x="2" y="52"/>
                      <a:pt x="2" y="52"/>
                      <a:pt x="2" y="52"/>
                    </a:cubicBezTo>
                    <a:cubicBezTo>
                      <a:pt x="3" y="53"/>
                      <a:pt x="3" y="53"/>
                      <a:pt x="3" y="53"/>
                    </a:cubicBezTo>
                    <a:cubicBezTo>
                      <a:pt x="3" y="52"/>
                      <a:pt x="3" y="52"/>
                      <a:pt x="3" y="52"/>
                    </a:cubicBezTo>
                    <a:cubicBezTo>
                      <a:pt x="3" y="53"/>
                      <a:pt x="3" y="53"/>
                      <a:pt x="3" y="53"/>
                    </a:cubicBezTo>
                    <a:cubicBezTo>
                      <a:pt x="3" y="52"/>
                      <a:pt x="3" y="52"/>
                      <a:pt x="3" y="52"/>
                    </a:cubicBezTo>
                    <a:cubicBezTo>
                      <a:pt x="3" y="52"/>
                      <a:pt x="3" y="52"/>
                      <a:pt x="3" y="52"/>
                    </a:cubicBezTo>
                    <a:close/>
                    <a:moveTo>
                      <a:pt x="79" y="146"/>
                    </a:moveTo>
                    <a:cubicBezTo>
                      <a:pt x="79" y="146"/>
                      <a:pt x="79" y="146"/>
                      <a:pt x="79" y="146"/>
                    </a:cubicBezTo>
                    <a:cubicBezTo>
                      <a:pt x="79" y="146"/>
                      <a:pt x="79" y="146"/>
                      <a:pt x="79" y="146"/>
                    </a:cubicBezTo>
                    <a:cubicBezTo>
                      <a:pt x="78" y="146"/>
                      <a:pt x="78" y="146"/>
                      <a:pt x="78" y="146"/>
                    </a:cubicBezTo>
                    <a:cubicBezTo>
                      <a:pt x="79" y="145"/>
                      <a:pt x="79" y="145"/>
                      <a:pt x="79" y="145"/>
                    </a:cubicBezTo>
                    <a:cubicBezTo>
                      <a:pt x="78" y="145"/>
                      <a:pt x="78" y="145"/>
                      <a:pt x="78" y="145"/>
                    </a:cubicBezTo>
                    <a:cubicBezTo>
                      <a:pt x="78" y="145"/>
                      <a:pt x="78" y="145"/>
                      <a:pt x="78" y="145"/>
                    </a:cubicBezTo>
                    <a:cubicBezTo>
                      <a:pt x="78" y="145"/>
                      <a:pt x="78" y="145"/>
                      <a:pt x="78" y="145"/>
                    </a:cubicBezTo>
                    <a:cubicBezTo>
                      <a:pt x="78" y="146"/>
                      <a:pt x="78" y="146"/>
                      <a:pt x="78" y="146"/>
                    </a:cubicBezTo>
                    <a:cubicBezTo>
                      <a:pt x="78" y="146"/>
                      <a:pt x="78" y="146"/>
                      <a:pt x="78" y="146"/>
                    </a:cubicBezTo>
                    <a:cubicBezTo>
                      <a:pt x="78" y="146"/>
                      <a:pt x="78" y="146"/>
                      <a:pt x="78" y="146"/>
                    </a:cubicBezTo>
                    <a:cubicBezTo>
                      <a:pt x="79" y="146"/>
                      <a:pt x="79" y="146"/>
                      <a:pt x="79" y="146"/>
                    </a:cubicBezTo>
                    <a:cubicBezTo>
                      <a:pt x="79" y="146"/>
                      <a:pt x="79" y="146"/>
                      <a:pt x="79" y="146"/>
                    </a:cubicBezTo>
                    <a:cubicBezTo>
                      <a:pt x="79" y="146"/>
                      <a:pt x="79" y="146"/>
                      <a:pt x="79" y="146"/>
                    </a:cubicBezTo>
                    <a:cubicBezTo>
                      <a:pt x="79" y="146"/>
                      <a:pt x="79" y="146"/>
                      <a:pt x="79" y="146"/>
                    </a:cubicBezTo>
                    <a:cubicBezTo>
                      <a:pt x="79" y="147"/>
                      <a:pt x="79" y="147"/>
                      <a:pt x="79" y="147"/>
                    </a:cubicBezTo>
                    <a:cubicBezTo>
                      <a:pt x="79" y="146"/>
                      <a:pt x="79" y="146"/>
                      <a:pt x="79" y="146"/>
                    </a:cubicBezTo>
                    <a:cubicBezTo>
                      <a:pt x="79" y="146"/>
                      <a:pt x="79" y="146"/>
                      <a:pt x="79" y="146"/>
                    </a:cubicBezTo>
                    <a:cubicBezTo>
                      <a:pt x="79" y="146"/>
                      <a:pt x="79" y="146"/>
                      <a:pt x="79" y="146"/>
                    </a:cubicBezTo>
                    <a:cubicBezTo>
                      <a:pt x="79" y="146"/>
                      <a:pt x="79" y="146"/>
                      <a:pt x="79" y="146"/>
                    </a:cubicBezTo>
                    <a:cubicBezTo>
                      <a:pt x="79" y="146"/>
                      <a:pt x="79" y="146"/>
                      <a:pt x="79" y="146"/>
                    </a:cubicBezTo>
                    <a:cubicBezTo>
                      <a:pt x="79" y="146"/>
                      <a:pt x="79" y="146"/>
                      <a:pt x="79" y="146"/>
                    </a:cubicBezTo>
                    <a:close/>
                    <a:moveTo>
                      <a:pt x="13" y="66"/>
                    </a:moveTo>
                    <a:cubicBezTo>
                      <a:pt x="13" y="65"/>
                      <a:pt x="13" y="65"/>
                      <a:pt x="13" y="65"/>
                    </a:cubicBezTo>
                    <a:cubicBezTo>
                      <a:pt x="14" y="66"/>
                      <a:pt x="14" y="66"/>
                      <a:pt x="14" y="66"/>
                    </a:cubicBezTo>
                    <a:cubicBezTo>
                      <a:pt x="13" y="66"/>
                      <a:pt x="13" y="66"/>
                      <a:pt x="13" y="66"/>
                    </a:cubicBezTo>
                    <a:cubicBezTo>
                      <a:pt x="13" y="66"/>
                      <a:pt x="13" y="66"/>
                      <a:pt x="13" y="66"/>
                    </a:cubicBezTo>
                    <a:close/>
                    <a:moveTo>
                      <a:pt x="106" y="179"/>
                    </a:moveTo>
                    <a:cubicBezTo>
                      <a:pt x="106" y="179"/>
                      <a:pt x="106" y="179"/>
                      <a:pt x="106" y="179"/>
                    </a:cubicBezTo>
                    <a:cubicBezTo>
                      <a:pt x="106" y="180"/>
                      <a:pt x="106" y="180"/>
                      <a:pt x="106" y="180"/>
                    </a:cubicBezTo>
                    <a:cubicBezTo>
                      <a:pt x="106" y="180"/>
                      <a:pt x="106" y="180"/>
                      <a:pt x="106" y="180"/>
                    </a:cubicBezTo>
                    <a:cubicBezTo>
                      <a:pt x="106" y="180"/>
                      <a:pt x="106" y="180"/>
                      <a:pt x="106" y="180"/>
                    </a:cubicBezTo>
                    <a:cubicBezTo>
                      <a:pt x="106" y="180"/>
                      <a:pt x="106" y="180"/>
                      <a:pt x="106" y="180"/>
                    </a:cubicBezTo>
                    <a:cubicBezTo>
                      <a:pt x="106" y="180"/>
                      <a:pt x="106" y="180"/>
                      <a:pt x="106" y="180"/>
                    </a:cubicBezTo>
                    <a:cubicBezTo>
                      <a:pt x="106" y="179"/>
                      <a:pt x="106" y="179"/>
                      <a:pt x="106" y="179"/>
                    </a:cubicBezTo>
                    <a:cubicBezTo>
                      <a:pt x="106" y="179"/>
                      <a:pt x="106" y="179"/>
                      <a:pt x="106" y="179"/>
                    </a:cubicBezTo>
                    <a:cubicBezTo>
                      <a:pt x="106" y="179"/>
                      <a:pt x="106" y="179"/>
                      <a:pt x="106" y="179"/>
                    </a:cubicBezTo>
                    <a:close/>
                    <a:moveTo>
                      <a:pt x="61" y="123"/>
                    </a:moveTo>
                    <a:cubicBezTo>
                      <a:pt x="61" y="123"/>
                      <a:pt x="61" y="123"/>
                      <a:pt x="61" y="123"/>
                    </a:cubicBezTo>
                    <a:cubicBezTo>
                      <a:pt x="61" y="123"/>
                      <a:pt x="61" y="123"/>
                      <a:pt x="61" y="123"/>
                    </a:cubicBezTo>
                    <a:cubicBezTo>
                      <a:pt x="60" y="123"/>
                      <a:pt x="60" y="123"/>
                      <a:pt x="60" y="123"/>
                    </a:cubicBezTo>
                    <a:cubicBezTo>
                      <a:pt x="60" y="123"/>
                      <a:pt x="60" y="123"/>
                      <a:pt x="60" y="123"/>
                    </a:cubicBezTo>
                    <a:cubicBezTo>
                      <a:pt x="60" y="123"/>
                      <a:pt x="60" y="123"/>
                      <a:pt x="60" y="123"/>
                    </a:cubicBezTo>
                    <a:cubicBezTo>
                      <a:pt x="60" y="123"/>
                      <a:pt x="60" y="123"/>
                      <a:pt x="60" y="123"/>
                    </a:cubicBezTo>
                    <a:lnTo>
                      <a:pt x="61" y="123"/>
                    </a:lnTo>
                    <a:close/>
                    <a:moveTo>
                      <a:pt x="14" y="66"/>
                    </a:moveTo>
                    <a:cubicBezTo>
                      <a:pt x="14" y="66"/>
                      <a:pt x="14" y="66"/>
                      <a:pt x="14" y="66"/>
                    </a:cubicBezTo>
                    <a:cubicBezTo>
                      <a:pt x="14" y="66"/>
                      <a:pt x="14" y="66"/>
                      <a:pt x="14" y="66"/>
                    </a:cubicBezTo>
                    <a:cubicBezTo>
                      <a:pt x="14" y="66"/>
                      <a:pt x="14" y="66"/>
                      <a:pt x="14" y="66"/>
                    </a:cubicBezTo>
                    <a:cubicBezTo>
                      <a:pt x="14" y="66"/>
                      <a:pt x="14" y="66"/>
                      <a:pt x="14" y="66"/>
                    </a:cubicBezTo>
                    <a:cubicBezTo>
                      <a:pt x="14" y="66"/>
                      <a:pt x="14" y="66"/>
                      <a:pt x="14" y="66"/>
                    </a:cubicBezTo>
                    <a:close/>
                    <a:moveTo>
                      <a:pt x="62" y="125"/>
                    </a:moveTo>
                    <a:cubicBezTo>
                      <a:pt x="62" y="125"/>
                      <a:pt x="62" y="125"/>
                      <a:pt x="62" y="125"/>
                    </a:cubicBezTo>
                    <a:cubicBezTo>
                      <a:pt x="62" y="125"/>
                      <a:pt x="62" y="125"/>
                      <a:pt x="62" y="125"/>
                    </a:cubicBezTo>
                    <a:cubicBezTo>
                      <a:pt x="62" y="124"/>
                      <a:pt x="62" y="124"/>
                      <a:pt x="62" y="124"/>
                    </a:cubicBezTo>
                    <a:cubicBezTo>
                      <a:pt x="62" y="125"/>
                      <a:pt x="62" y="125"/>
                      <a:pt x="62" y="125"/>
                    </a:cubicBezTo>
                    <a:close/>
                    <a:moveTo>
                      <a:pt x="61" y="124"/>
                    </a:moveTo>
                    <a:cubicBezTo>
                      <a:pt x="61" y="124"/>
                      <a:pt x="61" y="124"/>
                      <a:pt x="61" y="124"/>
                    </a:cubicBezTo>
                    <a:cubicBezTo>
                      <a:pt x="61" y="123"/>
                      <a:pt x="61" y="123"/>
                      <a:pt x="61" y="123"/>
                    </a:cubicBezTo>
                    <a:cubicBezTo>
                      <a:pt x="61" y="123"/>
                      <a:pt x="61" y="123"/>
                      <a:pt x="61" y="123"/>
                    </a:cubicBezTo>
                    <a:cubicBezTo>
                      <a:pt x="61" y="124"/>
                      <a:pt x="61" y="124"/>
                      <a:pt x="61" y="124"/>
                    </a:cubicBezTo>
                    <a:close/>
                    <a:moveTo>
                      <a:pt x="59" y="121"/>
                    </a:moveTo>
                    <a:cubicBezTo>
                      <a:pt x="59" y="121"/>
                      <a:pt x="59" y="121"/>
                      <a:pt x="59" y="121"/>
                    </a:cubicBezTo>
                    <a:cubicBezTo>
                      <a:pt x="59" y="122"/>
                      <a:pt x="59" y="122"/>
                      <a:pt x="59" y="122"/>
                    </a:cubicBezTo>
                    <a:cubicBezTo>
                      <a:pt x="59" y="121"/>
                      <a:pt x="59" y="121"/>
                      <a:pt x="59" y="121"/>
                    </a:cubicBezTo>
                    <a:close/>
                    <a:moveTo>
                      <a:pt x="62" y="124"/>
                    </a:moveTo>
                    <a:cubicBezTo>
                      <a:pt x="62" y="124"/>
                      <a:pt x="62" y="124"/>
                      <a:pt x="62" y="124"/>
                    </a:cubicBezTo>
                    <a:cubicBezTo>
                      <a:pt x="61" y="124"/>
                      <a:pt x="61" y="124"/>
                      <a:pt x="61" y="124"/>
                    </a:cubicBezTo>
                    <a:cubicBezTo>
                      <a:pt x="62" y="124"/>
                      <a:pt x="62" y="124"/>
                      <a:pt x="62" y="124"/>
                    </a:cubicBezTo>
                    <a:cubicBezTo>
                      <a:pt x="62" y="124"/>
                      <a:pt x="62" y="124"/>
                      <a:pt x="62" y="124"/>
                    </a:cubicBezTo>
                    <a:cubicBezTo>
                      <a:pt x="62" y="124"/>
                      <a:pt x="62" y="124"/>
                      <a:pt x="62" y="124"/>
                    </a:cubicBezTo>
                    <a:cubicBezTo>
                      <a:pt x="62" y="124"/>
                      <a:pt x="62" y="124"/>
                      <a:pt x="62" y="124"/>
                    </a:cubicBezTo>
                    <a:close/>
                    <a:moveTo>
                      <a:pt x="48" y="108"/>
                    </a:moveTo>
                    <a:cubicBezTo>
                      <a:pt x="48" y="108"/>
                      <a:pt x="48" y="108"/>
                      <a:pt x="48" y="108"/>
                    </a:cubicBezTo>
                    <a:cubicBezTo>
                      <a:pt x="48" y="108"/>
                      <a:pt x="48" y="108"/>
                      <a:pt x="48" y="108"/>
                    </a:cubicBezTo>
                    <a:cubicBezTo>
                      <a:pt x="48" y="108"/>
                      <a:pt x="48" y="108"/>
                      <a:pt x="48" y="108"/>
                    </a:cubicBezTo>
                    <a:cubicBezTo>
                      <a:pt x="48" y="108"/>
                      <a:pt x="48" y="108"/>
                      <a:pt x="48" y="108"/>
                    </a:cubicBezTo>
                    <a:close/>
                    <a:moveTo>
                      <a:pt x="101" y="173"/>
                    </a:moveTo>
                    <a:cubicBezTo>
                      <a:pt x="101" y="173"/>
                      <a:pt x="101" y="173"/>
                      <a:pt x="101" y="173"/>
                    </a:cubicBezTo>
                    <a:cubicBezTo>
                      <a:pt x="101" y="173"/>
                      <a:pt x="101" y="173"/>
                      <a:pt x="101" y="173"/>
                    </a:cubicBezTo>
                    <a:cubicBezTo>
                      <a:pt x="101" y="173"/>
                      <a:pt x="101" y="173"/>
                      <a:pt x="101" y="173"/>
                    </a:cubicBezTo>
                    <a:cubicBezTo>
                      <a:pt x="101" y="173"/>
                      <a:pt x="101" y="173"/>
                      <a:pt x="101" y="173"/>
                    </a:cubicBezTo>
                    <a:cubicBezTo>
                      <a:pt x="101" y="173"/>
                      <a:pt x="101" y="173"/>
                      <a:pt x="101" y="173"/>
                    </a:cubicBezTo>
                    <a:close/>
                    <a:moveTo>
                      <a:pt x="62" y="125"/>
                    </a:moveTo>
                    <a:cubicBezTo>
                      <a:pt x="62" y="125"/>
                      <a:pt x="62" y="125"/>
                      <a:pt x="62" y="125"/>
                    </a:cubicBezTo>
                    <a:cubicBezTo>
                      <a:pt x="62" y="125"/>
                      <a:pt x="62" y="125"/>
                      <a:pt x="62" y="125"/>
                    </a:cubicBezTo>
                    <a:cubicBezTo>
                      <a:pt x="62" y="125"/>
                      <a:pt x="62" y="125"/>
                      <a:pt x="62" y="125"/>
                    </a:cubicBezTo>
                    <a:cubicBezTo>
                      <a:pt x="62" y="125"/>
                      <a:pt x="62" y="125"/>
                      <a:pt x="62" y="125"/>
                    </a:cubicBezTo>
                    <a:cubicBezTo>
                      <a:pt x="62" y="125"/>
                      <a:pt x="62" y="125"/>
                      <a:pt x="62" y="125"/>
                    </a:cubicBezTo>
                    <a:close/>
                    <a:moveTo>
                      <a:pt x="48" y="106"/>
                    </a:moveTo>
                    <a:cubicBezTo>
                      <a:pt x="48" y="106"/>
                      <a:pt x="48" y="106"/>
                      <a:pt x="48" y="106"/>
                    </a:cubicBezTo>
                    <a:cubicBezTo>
                      <a:pt x="48" y="106"/>
                      <a:pt x="48" y="106"/>
                      <a:pt x="48" y="106"/>
                    </a:cubicBezTo>
                    <a:cubicBezTo>
                      <a:pt x="47" y="106"/>
                      <a:pt x="47" y="106"/>
                      <a:pt x="47" y="106"/>
                    </a:cubicBezTo>
                    <a:cubicBezTo>
                      <a:pt x="47" y="106"/>
                      <a:pt x="47" y="106"/>
                      <a:pt x="47" y="106"/>
                    </a:cubicBezTo>
                    <a:cubicBezTo>
                      <a:pt x="48" y="106"/>
                      <a:pt x="48" y="106"/>
                      <a:pt x="48" y="106"/>
                    </a:cubicBezTo>
                    <a:cubicBezTo>
                      <a:pt x="47" y="106"/>
                      <a:pt x="47" y="106"/>
                      <a:pt x="47" y="106"/>
                    </a:cubicBezTo>
                    <a:cubicBezTo>
                      <a:pt x="48" y="106"/>
                      <a:pt x="48" y="106"/>
                      <a:pt x="48" y="106"/>
                    </a:cubicBezTo>
                    <a:cubicBezTo>
                      <a:pt x="48" y="107"/>
                      <a:pt x="48" y="107"/>
                      <a:pt x="48" y="107"/>
                    </a:cubicBezTo>
                    <a:cubicBezTo>
                      <a:pt x="48" y="107"/>
                      <a:pt x="48" y="107"/>
                      <a:pt x="48" y="107"/>
                    </a:cubicBezTo>
                    <a:cubicBezTo>
                      <a:pt x="48" y="107"/>
                      <a:pt x="48" y="107"/>
                      <a:pt x="48" y="107"/>
                    </a:cubicBezTo>
                    <a:cubicBezTo>
                      <a:pt x="48" y="107"/>
                      <a:pt x="48" y="107"/>
                      <a:pt x="48" y="107"/>
                    </a:cubicBezTo>
                    <a:cubicBezTo>
                      <a:pt x="48" y="107"/>
                      <a:pt x="48" y="107"/>
                      <a:pt x="48" y="107"/>
                    </a:cubicBezTo>
                    <a:cubicBezTo>
                      <a:pt x="48" y="107"/>
                      <a:pt x="48" y="107"/>
                      <a:pt x="48" y="107"/>
                    </a:cubicBezTo>
                    <a:cubicBezTo>
                      <a:pt x="48" y="107"/>
                      <a:pt x="48" y="107"/>
                      <a:pt x="48" y="107"/>
                    </a:cubicBezTo>
                    <a:cubicBezTo>
                      <a:pt x="48" y="107"/>
                      <a:pt x="48" y="107"/>
                      <a:pt x="48" y="107"/>
                    </a:cubicBezTo>
                    <a:cubicBezTo>
                      <a:pt x="48" y="107"/>
                      <a:pt x="48" y="107"/>
                      <a:pt x="48" y="107"/>
                    </a:cubicBezTo>
                    <a:cubicBezTo>
                      <a:pt x="48" y="106"/>
                      <a:pt x="48" y="106"/>
                      <a:pt x="48" y="106"/>
                    </a:cubicBezTo>
                    <a:cubicBezTo>
                      <a:pt x="48" y="106"/>
                      <a:pt x="48" y="106"/>
                      <a:pt x="48" y="106"/>
                    </a:cubicBezTo>
                    <a:cubicBezTo>
                      <a:pt x="48" y="106"/>
                      <a:pt x="48" y="106"/>
                      <a:pt x="48" y="106"/>
                    </a:cubicBezTo>
                    <a:cubicBezTo>
                      <a:pt x="48" y="106"/>
                      <a:pt x="48" y="106"/>
                      <a:pt x="48" y="106"/>
                    </a:cubicBezTo>
                    <a:cubicBezTo>
                      <a:pt x="48" y="106"/>
                      <a:pt x="48" y="106"/>
                      <a:pt x="48" y="106"/>
                    </a:cubicBezTo>
                    <a:cubicBezTo>
                      <a:pt x="48" y="106"/>
                      <a:pt x="48" y="106"/>
                      <a:pt x="48" y="106"/>
                    </a:cubicBezTo>
                    <a:cubicBezTo>
                      <a:pt x="48" y="106"/>
                      <a:pt x="48" y="106"/>
                      <a:pt x="48" y="106"/>
                    </a:cubicBezTo>
                    <a:cubicBezTo>
                      <a:pt x="48" y="106"/>
                      <a:pt x="48" y="106"/>
                      <a:pt x="48" y="106"/>
                    </a:cubicBezTo>
                    <a:cubicBezTo>
                      <a:pt x="48" y="106"/>
                      <a:pt x="48" y="106"/>
                      <a:pt x="48" y="106"/>
                    </a:cubicBezTo>
                    <a:close/>
                    <a:moveTo>
                      <a:pt x="102" y="172"/>
                    </a:moveTo>
                    <a:cubicBezTo>
                      <a:pt x="102" y="172"/>
                      <a:pt x="102" y="172"/>
                      <a:pt x="102" y="172"/>
                    </a:cubicBezTo>
                    <a:cubicBezTo>
                      <a:pt x="102" y="172"/>
                      <a:pt x="102" y="172"/>
                      <a:pt x="102" y="172"/>
                    </a:cubicBezTo>
                    <a:cubicBezTo>
                      <a:pt x="102" y="173"/>
                      <a:pt x="102" y="173"/>
                      <a:pt x="102" y="173"/>
                    </a:cubicBezTo>
                    <a:cubicBezTo>
                      <a:pt x="102" y="173"/>
                      <a:pt x="102" y="173"/>
                      <a:pt x="102" y="173"/>
                    </a:cubicBezTo>
                    <a:cubicBezTo>
                      <a:pt x="101" y="173"/>
                      <a:pt x="101" y="173"/>
                      <a:pt x="101" y="173"/>
                    </a:cubicBezTo>
                    <a:cubicBezTo>
                      <a:pt x="102" y="173"/>
                      <a:pt x="102" y="173"/>
                      <a:pt x="102" y="173"/>
                    </a:cubicBezTo>
                    <a:cubicBezTo>
                      <a:pt x="101" y="173"/>
                      <a:pt x="101" y="173"/>
                      <a:pt x="101" y="173"/>
                    </a:cubicBezTo>
                    <a:cubicBezTo>
                      <a:pt x="102" y="173"/>
                      <a:pt x="102" y="173"/>
                      <a:pt x="102" y="173"/>
                    </a:cubicBezTo>
                    <a:cubicBezTo>
                      <a:pt x="102" y="173"/>
                      <a:pt x="102" y="173"/>
                      <a:pt x="102" y="173"/>
                    </a:cubicBezTo>
                    <a:cubicBezTo>
                      <a:pt x="102" y="172"/>
                      <a:pt x="102" y="172"/>
                      <a:pt x="102" y="172"/>
                    </a:cubicBezTo>
                    <a:close/>
                    <a:moveTo>
                      <a:pt x="8" y="57"/>
                    </a:moveTo>
                    <a:cubicBezTo>
                      <a:pt x="8" y="57"/>
                      <a:pt x="8" y="57"/>
                      <a:pt x="8" y="57"/>
                    </a:cubicBezTo>
                    <a:cubicBezTo>
                      <a:pt x="7" y="57"/>
                      <a:pt x="7" y="57"/>
                      <a:pt x="7" y="57"/>
                    </a:cubicBezTo>
                    <a:cubicBezTo>
                      <a:pt x="7" y="56"/>
                      <a:pt x="7" y="56"/>
                      <a:pt x="7" y="56"/>
                    </a:cubicBezTo>
                    <a:cubicBezTo>
                      <a:pt x="7" y="56"/>
                      <a:pt x="7" y="56"/>
                      <a:pt x="7" y="56"/>
                    </a:cubicBezTo>
                    <a:cubicBezTo>
                      <a:pt x="7" y="57"/>
                      <a:pt x="7" y="57"/>
                      <a:pt x="7" y="57"/>
                    </a:cubicBezTo>
                    <a:cubicBezTo>
                      <a:pt x="7" y="57"/>
                      <a:pt x="7" y="57"/>
                      <a:pt x="7" y="57"/>
                    </a:cubicBezTo>
                    <a:cubicBezTo>
                      <a:pt x="8" y="57"/>
                      <a:pt x="8" y="57"/>
                      <a:pt x="8" y="57"/>
                    </a:cubicBezTo>
                    <a:close/>
                    <a:moveTo>
                      <a:pt x="103" y="175"/>
                    </a:moveTo>
                    <a:cubicBezTo>
                      <a:pt x="103" y="175"/>
                      <a:pt x="103" y="175"/>
                      <a:pt x="103" y="175"/>
                    </a:cubicBezTo>
                    <a:cubicBezTo>
                      <a:pt x="103" y="175"/>
                      <a:pt x="103" y="175"/>
                      <a:pt x="103" y="175"/>
                    </a:cubicBezTo>
                    <a:cubicBezTo>
                      <a:pt x="103" y="175"/>
                      <a:pt x="103" y="175"/>
                      <a:pt x="103" y="175"/>
                    </a:cubicBezTo>
                    <a:close/>
                    <a:moveTo>
                      <a:pt x="63" y="125"/>
                    </a:moveTo>
                    <a:cubicBezTo>
                      <a:pt x="63" y="125"/>
                      <a:pt x="63" y="125"/>
                      <a:pt x="63" y="125"/>
                    </a:cubicBezTo>
                    <a:cubicBezTo>
                      <a:pt x="63" y="125"/>
                      <a:pt x="63" y="125"/>
                      <a:pt x="63" y="125"/>
                    </a:cubicBezTo>
                    <a:cubicBezTo>
                      <a:pt x="63" y="125"/>
                      <a:pt x="63" y="125"/>
                      <a:pt x="63" y="125"/>
                    </a:cubicBezTo>
                    <a:cubicBezTo>
                      <a:pt x="63" y="125"/>
                      <a:pt x="63" y="125"/>
                      <a:pt x="63" y="125"/>
                    </a:cubicBezTo>
                    <a:cubicBezTo>
                      <a:pt x="63" y="125"/>
                      <a:pt x="63" y="125"/>
                      <a:pt x="63" y="125"/>
                    </a:cubicBezTo>
                    <a:cubicBezTo>
                      <a:pt x="63" y="125"/>
                      <a:pt x="63" y="125"/>
                      <a:pt x="63" y="125"/>
                    </a:cubicBezTo>
                    <a:cubicBezTo>
                      <a:pt x="63" y="125"/>
                      <a:pt x="63" y="125"/>
                      <a:pt x="63" y="125"/>
                    </a:cubicBezTo>
                    <a:cubicBezTo>
                      <a:pt x="63" y="125"/>
                      <a:pt x="63" y="125"/>
                      <a:pt x="63" y="125"/>
                    </a:cubicBezTo>
                    <a:cubicBezTo>
                      <a:pt x="63" y="125"/>
                      <a:pt x="63" y="125"/>
                      <a:pt x="63" y="125"/>
                    </a:cubicBezTo>
                    <a:cubicBezTo>
                      <a:pt x="63" y="125"/>
                      <a:pt x="63" y="125"/>
                      <a:pt x="63" y="125"/>
                    </a:cubicBezTo>
                    <a:cubicBezTo>
                      <a:pt x="63" y="125"/>
                      <a:pt x="63" y="125"/>
                      <a:pt x="63" y="125"/>
                    </a:cubicBezTo>
                    <a:cubicBezTo>
                      <a:pt x="63" y="125"/>
                      <a:pt x="63" y="125"/>
                      <a:pt x="63" y="125"/>
                    </a:cubicBezTo>
                    <a:close/>
                    <a:moveTo>
                      <a:pt x="105" y="177"/>
                    </a:moveTo>
                    <a:cubicBezTo>
                      <a:pt x="105" y="177"/>
                      <a:pt x="105" y="177"/>
                      <a:pt x="105" y="177"/>
                    </a:cubicBezTo>
                    <a:cubicBezTo>
                      <a:pt x="105" y="177"/>
                      <a:pt x="105" y="177"/>
                      <a:pt x="105" y="177"/>
                    </a:cubicBezTo>
                    <a:cubicBezTo>
                      <a:pt x="106" y="177"/>
                      <a:pt x="106" y="177"/>
                      <a:pt x="106" y="177"/>
                    </a:cubicBezTo>
                    <a:cubicBezTo>
                      <a:pt x="106" y="177"/>
                      <a:pt x="106" y="177"/>
                      <a:pt x="106" y="177"/>
                    </a:cubicBezTo>
                    <a:cubicBezTo>
                      <a:pt x="106" y="178"/>
                      <a:pt x="106" y="178"/>
                      <a:pt x="106" y="178"/>
                    </a:cubicBezTo>
                    <a:cubicBezTo>
                      <a:pt x="106" y="178"/>
                      <a:pt x="106" y="178"/>
                      <a:pt x="106" y="178"/>
                    </a:cubicBezTo>
                    <a:cubicBezTo>
                      <a:pt x="106" y="178"/>
                      <a:pt x="106" y="178"/>
                      <a:pt x="106" y="178"/>
                    </a:cubicBezTo>
                    <a:cubicBezTo>
                      <a:pt x="106" y="178"/>
                      <a:pt x="106" y="178"/>
                      <a:pt x="106" y="178"/>
                    </a:cubicBezTo>
                    <a:cubicBezTo>
                      <a:pt x="106" y="178"/>
                      <a:pt x="106" y="178"/>
                      <a:pt x="106" y="178"/>
                    </a:cubicBezTo>
                    <a:cubicBezTo>
                      <a:pt x="106" y="178"/>
                      <a:pt x="106" y="178"/>
                      <a:pt x="106" y="178"/>
                    </a:cubicBezTo>
                    <a:cubicBezTo>
                      <a:pt x="106" y="178"/>
                      <a:pt x="106" y="178"/>
                      <a:pt x="106" y="178"/>
                    </a:cubicBezTo>
                    <a:cubicBezTo>
                      <a:pt x="106" y="178"/>
                      <a:pt x="106" y="178"/>
                      <a:pt x="106" y="178"/>
                    </a:cubicBezTo>
                    <a:cubicBezTo>
                      <a:pt x="107" y="178"/>
                      <a:pt x="106" y="178"/>
                      <a:pt x="107" y="178"/>
                    </a:cubicBezTo>
                    <a:cubicBezTo>
                      <a:pt x="107" y="178"/>
                      <a:pt x="107" y="178"/>
                      <a:pt x="107" y="178"/>
                    </a:cubicBezTo>
                    <a:cubicBezTo>
                      <a:pt x="107" y="178"/>
                      <a:pt x="107" y="178"/>
                      <a:pt x="107" y="178"/>
                    </a:cubicBezTo>
                    <a:cubicBezTo>
                      <a:pt x="107" y="178"/>
                      <a:pt x="107" y="178"/>
                      <a:pt x="107" y="178"/>
                    </a:cubicBezTo>
                    <a:cubicBezTo>
                      <a:pt x="107" y="178"/>
                      <a:pt x="107" y="178"/>
                      <a:pt x="107" y="178"/>
                    </a:cubicBezTo>
                    <a:cubicBezTo>
                      <a:pt x="107" y="177"/>
                      <a:pt x="107" y="177"/>
                      <a:pt x="107" y="177"/>
                    </a:cubicBezTo>
                    <a:cubicBezTo>
                      <a:pt x="107" y="177"/>
                      <a:pt x="107" y="177"/>
                      <a:pt x="107" y="177"/>
                    </a:cubicBezTo>
                    <a:cubicBezTo>
                      <a:pt x="107" y="177"/>
                      <a:pt x="107" y="177"/>
                      <a:pt x="107" y="177"/>
                    </a:cubicBezTo>
                    <a:cubicBezTo>
                      <a:pt x="107" y="177"/>
                      <a:pt x="107" y="177"/>
                      <a:pt x="107" y="177"/>
                    </a:cubicBezTo>
                    <a:cubicBezTo>
                      <a:pt x="107" y="177"/>
                      <a:pt x="107" y="177"/>
                      <a:pt x="107" y="177"/>
                    </a:cubicBezTo>
                    <a:cubicBezTo>
                      <a:pt x="107" y="177"/>
                      <a:pt x="107" y="177"/>
                      <a:pt x="107" y="177"/>
                    </a:cubicBezTo>
                    <a:cubicBezTo>
                      <a:pt x="107" y="177"/>
                      <a:pt x="107" y="177"/>
                      <a:pt x="107" y="177"/>
                    </a:cubicBezTo>
                    <a:cubicBezTo>
                      <a:pt x="107" y="177"/>
                      <a:pt x="107" y="177"/>
                      <a:pt x="107" y="177"/>
                    </a:cubicBezTo>
                    <a:cubicBezTo>
                      <a:pt x="107" y="177"/>
                      <a:pt x="107" y="177"/>
                      <a:pt x="107" y="177"/>
                    </a:cubicBezTo>
                    <a:cubicBezTo>
                      <a:pt x="107" y="177"/>
                      <a:pt x="107" y="177"/>
                      <a:pt x="107" y="177"/>
                    </a:cubicBezTo>
                    <a:cubicBezTo>
                      <a:pt x="107" y="177"/>
                      <a:pt x="107" y="177"/>
                      <a:pt x="107" y="177"/>
                    </a:cubicBezTo>
                    <a:cubicBezTo>
                      <a:pt x="107" y="177"/>
                      <a:pt x="107" y="177"/>
                      <a:pt x="107" y="177"/>
                    </a:cubicBezTo>
                    <a:cubicBezTo>
                      <a:pt x="107" y="177"/>
                      <a:pt x="107" y="177"/>
                      <a:pt x="107" y="177"/>
                    </a:cubicBezTo>
                    <a:cubicBezTo>
                      <a:pt x="107" y="177"/>
                      <a:pt x="107" y="177"/>
                      <a:pt x="107" y="177"/>
                    </a:cubicBezTo>
                    <a:cubicBezTo>
                      <a:pt x="107" y="177"/>
                      <a:pt x="107" y="177"/>
                      <a:pt x="107" y="177"/>
                    </a:cubicBezTo>
                    <a:cubicBezTo>
                      <a:pt x="107" y="177"/>
                      <a:pt x="107" y="177"/>
                      <a:pt x="107" y="177"/>
                    </a:cubicBezTo>
                    <a:cubicBezTo>
                      <a:pt x="107" y="177"/>
                      <a:pt x="107" y="177"/>
                      <a:pt x="107" y="177"/>
                    </a:cubicBezTo>
                    <a:cubicBezTo>
                      <a:pt x="107" y="176"/>
                      <a:pt x="107" y="176"/>
                      <a:pt x="107" y="176"/>
                    </a:cubicBezTo>
                    <a:cubicBezTo>
                      <a:pt x="107" y="176"/>
                      <a:pt x="107" y="176"/>
                      <a:pt x="107" y="176"/>
                    </a:cubicBezTo>
                    <a:cubicBezTo>
                      <a:pt x="106" y="177"/>
                      <a:pt x="106" y="177"/>
                      <a:pt x="106" y="177"/>
                    </a:cubicBezTo>
                    <a:cubicBezTo>
                      <a:pt x="106" y="176"/>
                      <a:pt x="106" y="176"/>
                      <a:pt x="106" y="176"/>
                    </a:cubicBezTo>
                    <a:cubicBezTo>
                      <a:pt x="106" y="176"/>
                      <a:pt x="106" y="176"/>
                      <a:pt x="106" y="176"/>
                    </a:cubicBezTo>
                    <a:cubicBezTo>
                      <a:pt x="106" y="176"/>
                      <a:pt x="106" y="176"/>
                      <a:pt x="106" y="176"/>
                    </a:cubicBezTo>
                    <a:cubicBezTo>
                      <a:pt x="106" y="176"/>
                      <a:pt x="106" y="176"/>
                      <a:pt x="106" y="176"/>
                    </a:cubicBezTo>
                    <a:cubicBezTo>
                      <a:pt x="106" y="176"/>
                      <a:pt x="106" y="176"/>
                      <a:pt x="106" y="176"/>
                    </a:cubicBezTo>
                    <a:cubicBezTo>
                      <a:pt x="106" y="176"/>
                      <a:pt x="106" y="176"/>
                      <a:pt x="106" y="176"/>
                    </a:cubicBezTo>
                    <a:cubicBezTo>
                      <a:pt x="106" y="176"/>
                      <a:pt x="106" y="176"/>
                      <a:pt x="106" y="176"/>
                    </a:cubicBezTo>
                    <a:cubicBezTo>
                      <a:pt x="106" y="176"/>
                      <a:pt x="106" y="176"/>
                      <a:pt x="106" y="176"/>
                    </a:cubicBezTo>
                    <a:cubicBezTo>
                      <a:pt x="105" y="177"/>
                      <a:pt x="105" y="177"/>
                      <a:pt x="105" y="177"/>
                    </a:cubicBezTo>
                    <a:cubicBezTo>
                      <a:pt x="105" y="177"/>
                      <a:pt x="105" y="177"/>
                      <a:pt x="105" y="177"/>
                    </a:cubicBezTo>
                    <a:cubicBezTo>
                      <a:pt x="105" y="177"/>
                      <a:pt x="105" y="177"/>
                      <a:pt x="105" y="177"/>
                    </a:cubicBezTo>
                    <a:cubicBezTo>
                      <a:pt x="105" y="177"/>
                      <a:pt x="105" y="177"/>
                      <a:pt x="105" y="177"/>
                    </a:cubicBezTo>
                    <a:cubicBezTo>
                      <a:pt x="105" y="177"/>
                      <a:pt x="105" y="177"/>
                      <a:pt x="105" y="177"/>
                    </a:cubicBezTo>
                    <a:close/>
                    <a:moveTo>
                      <a:pt x="99" y="169"/>
                    </a:moveTo>
                    <a:cubicBezTo>
                      <a:pt x="99" y="169"/>
                      <a:pt x="99" y="169"/>
                      <a:pt x="99" y="169"/>
                    </a:cubicBezTo>
                    <a:cubicBezTo>
                      <a:pt x="99" y="169"/>
                      <a:pt x="99" y="169"/>
                      <a:pt x="99" y="169"/>
                    </a:cubicBezTo>
                    <a:cubicBezTo>
                      <a:pt x="99" y="169"/>
                      <a:pt x="99" y="169"/>
                      <a:pt x="99" y="169"/>
                    </a:cubicBezTo>
                    <a:cubicBezTo>
                      <a:pt x="99" y="169"/>
                      <a:pt x="99" y="169"/>
                      <a:pt x="99" y="169"/>
                    </a:cubicBezTo>
                    <a:cubicBezTo>
                      <a:pt x="99" y="170"/>
                      <a:pt x="99" y="170"/>
                      <a:pt x="99" y="170"/>
                    </a:cubicBezTo>
                    <a:cubicBezTo>
                      <a:pt x="99" y="169"/>
                      <a:pt x="99" y="169"/>
                      <a:pt x="99" y="169"/>
                    </a:cubicBezTo>
                    <a:cubicBezTo>
                      <a:pt x="99" y="169"/>
                      <a:pt x="99" y="169"/>
                      <a:pt x="99" y="169"/>
                    </a:cubicBezTo>
                    <a:cubicBezTo>
                      <a:pt x="99" y="169"/>
                      <a:pt x="99" y="169"/>
                      <a:pt x="99" y="169"/>
                    </a:cubicBezTo>
                    <a:cubicBezTo>
                      <a:pt x="99" y="169"/>
                      <a:pt x="99" y="169"/>
                      <a:pt x="99" y="169"/>
                    </a:cubicBezTo>
                    <a:cubicBezTo>
                      <a:pt x="99" y="169"/>
                      <a:pt x="99" y="169"/>
                      <a:pt x="99" y="169"/>
                    </a:cubicBezTo>
                    <a:close/>
                    <a:moveTo>
                      <a:pt x="99" y="170"/>
                    </a:moveTo>
                    <a:cubicBezTo>
                      <a:pt x="99" y="170"/>
                      <a:pt x="99" y="170"/>
                      <a:pt x="99" y="170"/>
                    </a:cubicBezTo>
                    <a:cubicBezTo>
                      <a:pt x="99" y="170"/>
                      <a:pt x="99" y="170"/>
                      <a:pt x="99" y="170"/>
                    </a:cubicBezTo>
                    <a:cubicBezTo>
                      <a:pt x="99" y="170"/>
                      <a:pt x="99" y="170"/>
                      <a:pt x="99" y="170"/>
                    </a:cubicBezTo>
                    <a:close/>
                    <a:moveTo>
                      <a:pt x="99" y="169"/>
                    </a:moveTo>
                    <a:cubicBezTo>
                      <a:pt x="99" y="169"/>
                      <a:pt x="99" y="169"/>
                      <a:pt x="99" y="169"/>
                    </a:cubicBezTo>
                    <a:cubicBezTo>
                      <a:pt x="99" y="169"/>
                      <a:pt x="99" y="169"/>
                      <a:pt x="99" y="169"/>
                    </a:cubicBezTo>
                    <a:cubicBezTo>
                      <a:pt x="99" y="169"/>
                      <a:pt x="99" y="169"/>
                      <a:pt x="99" y="169"/>
                    </a:cubicBezTo>
                    <a:cubicBezTo>
                      <a:pt x="99" y="169"/>
                      <a:pt x="99" y="169"/>
                      <a:pt x="99" y="169"/>
                    </a:cubicBezTo>
                    <a:cubicBezTo>
                      <a:pt x="99" y="169"/>
                      <a:pt x="99" y="169"/>
                      <a:pt x="99" y="169"/>
                    </a:cubicBezTo>
                    <a:close/>
                    <a:moveTo>
                      <a:pt x="11" y="60"/>
                    </a:moveTo>
                    <a:cubicBezTo>
                      <a:pt x="11" y="60"/>
                      <a:pt x="11" y="60"/>
                      <a:pt x="11" y="60"/>
                    </a:cubicBezTo>
                    <a:cubicBezTo>
                      <a:pt x="11" y="60"/>
                      <a:pt x="11" y="60"/>
                      <a:pt x="11" y="60"/>
                    </a:cubicBezTo>
                    <a:cubicBezTo>
                      <a:pt x="11" y="60"/>
                      <a:pt x="11" y="60"/>
                      <a:pt x="11" y="60"/>
                    </a:cubicBezTo>
                    <a:close/>
                    <a:moveTo>
                      <a:pt x="98" y="167"/>
                    </a:moveTo>
                    <a:cubicBezTo>
                      <a:pt x="98" y="167"/>
                      <a:pt x="98" y="167"/>
                      <a:pt x="98" y="167"/>
                    </a:cubicBezTo>
                    <a:cubicBezTo>
                      <a:pt x="98" y="167"/>
                      <a:pt x="98" y="167"/>
                      <a:pt x="98" y="167"/>
                    </a:cubicBezTo>
                    <a:cubicBezTo>
                      <a:pt x="98" y="167"/>
                      <a:pt x="98" y="167"/>
                      <a:pt x="98" y="167"/>
                    </a:cubicBezTo>
                    <a:cubicBezTo>
                      <a:pt x="98" y="167"/>
                      <a:pt x="98" y="167"/>
                      <a:pt x="98" y="167"/>
                    </a:cubicBezTo>
                    <a:cubicBezTo>
                      <a:pt x="98" y="168"/>
                      <a:pt x="98" y="168"/>
                      <a:pt x="98" y="168"/>
                    </a:cubicBezTo>
                    <a:cubicBezTo>
                      <a:pt x="98" y="168"/>
                      <a:pt x="98" y="168"/>
                      <a:pt x="98" y="168"/>
                    </a:cubicBezTo>
                    <a:lnTo>
                      <a:pt x="98" y="167"/>
                    </a:lnTo>
                    <a:close/>
                    <a:moveTo>
                      <a:pt x="64" y="125"/>
                    </a:moveTo>
                    <a:cubicBezTo>
                      <a:pt x="64" y="125"/>
                      <a:pt x="64" y="125"/>
                      <a:pt x="64" y="125"/>
                    </a:cubicBezTo>
                    <a:cubicBezTo>
                      <a:pt x="64" y="125"/>
                      <a:pt x="64" y="125"/>
                      <a:pt x="64" y="125"/>
                    </a:cubicBezTo>
                    <a:cubicBezTo>
                      <a:pt x="64" y="125"/>
                      <a:pt x="64" y="125"/>
                      <a:pt x="64" y="125"/>
                    </a:cubicBezTo>
                    <a:cubicBezTo>
                      <a:pt x="64" y="125"/>
                      <a:pt x="64" y="125"/>
                      <a:pt x="64" y="125"/>
                    </a:cubicBezTo>
                    <a:cubicBezTo>
                      <a:pt x="64" y="125"/>
                      <a:pt x="64" y="125"/>
                      <a:pt x="64" y="125"/>
                    </a:cubicBezTo>
                    <a:cubicBezTo>
                      <a:pt x="64" y="125"/>
                      <a:pt x="64" y="125"/>
                      <a:pt x="64" y="125"/>
                    </a:cubicBezTo>
                    <a:cubicBezTo>
                      <a:pt x="63" y="125"/>
                      <a:pt x="63" y="125"/>
                      <a:pt x="63" y="125"/>
                    </a:cubicBezTo>
                    <a:cubicBezTo>
                      <a:pt x="63" y="125"/>
                      <a:pt x="63" y="125"/>
                      <a:pt x="63" y="125"/>
                    </a:cubicBezTo>
                    <a:cubicBezTo>
                      <a:pt x="63" y="125"/>
                      <a:pt x="63" y="125"/>
                      <a:pt x="63" y="125"/>
                    </a:cubicBezTo>
                    <a:cubicBezTo>
                      <a:pt x="64" y="125"/>
                      <a:pt x="64" y="125"/>
                      <a:pt x="64" y="125"/>
                    </a:cubicBezTo>
                    <a:cubicBezTo>
                      <a:pt x="64" y="125"/>
                      <a:pt x="64" y="125"/>
                      <a:pt x="64" y="125"/>
                    </a:cubicBezTo>
                    <a:cubicBezTo>
                      <a:pt x="64" y="125"/>
                      <a:pt x="64" y="125"/>
                      <a:pt x="64" y="125"/>
                    </a:cubicBezTo>
                    <a:cubicBezTo>
                      <a:pt x="64" y="125"/>
                      <a:pt x="64" y="125"/>
                      <a:pt x="64" y="125"/>
                    </a:cubicBezTo>
                    <a:cubicBezTo>
                      <a:pt x="64" y="125"/>
                      <a:pt x="64" y="125"/>
                      <a:pt x="64" y="125"/>
                    </a:cubicBezTo>
                    <a:close/>
                    <a:moveTo>
                      <a:pt x="107" y="179"/>
                    </a:moveTo>
                    <a:cubicBezTo>
                      <a:pt x="107" y="179"/>
                      <a:pt x="107" y="179"/>
                      <a:pt x="107" y="179"/>
                    </a:cubicBezTo>
                    <a:close/>
                    <a:moveTo>
                      <a:pt x="99" y="169"/>
                    </a:moveTo>
                    <a:cubicBezTo>
                      <a:pt x="99" y="169"/>
                      <a:pt x="99" y="169"/>
                      <a:pt x="99" y="169"/>
                    </a:cubicBezTo>
                    <a:cubicBezTo>
                      <a:pt x="99" y="169"/>
                      <a:pt x="99" y="169"/>
                      <a:pt x="99" y="169"/>
                    </a:cubicBezTo>
                    <a:cubicBezTo>
                      <a:pt x="99" y="169"/>
                      <a:pt x="99" y="169"/>
                      <a:pt x="99" y="169"/>
                    </a:cubicBezTo>
                    <a:cubicBezTo>
                      <a:pt x="99" y="169"/>
                      <a:pt x="99" y="169"/>
                      <a:pt x="99" y="169"/>
                    </a:cubicBezTo>
                    <a:cubicBezTo>
                      <a:pt x="99" y="169"/>
                      <a:pt x="99" y="169"/>
                      <a:pt x="99" y="169"/>
                    </a:cubicBezTo>
                    <a:close/>
                    <a:moveTo>
                      <a:pt x="52" y="110"/>
                    </a:moveTo>
                    <a:cubicBezTo>
                      <a:pt x="52" y="110"/>
                      <a:pt x="52" y="110"/>
                      <a:pt x="52" y="110"/>
                    </a:cubicBezTo>
                    <a:cubicBezTo>
                      <a:pt x="52" y="110"/>
                      <a:pt x="52" y="110"/>
                      <a:pt x="52" y="110"/>
                    </a:cubicBezTo>
                    <a:cubicBezTo>
                      <a:pt x="52" y="110"/>
                      <a:pt x="52" y="110"/>
                      <a:pt x="52" y="110"/>
                    </a:cubicBezTo>
                    <a:cubicBezTo>
                      <a:pt x="52" y="110"/>
                      <a:pt x="52" y="110"/>
                      <a:pt x="52" y="110"/>
                    </a:cubicBezTo>
                    <a:cubicBezTo>
                      <a:pt x="52" y="110"/>
                      <a:pt x="52" y="110"/>
                      <a:pt x="52" y="110"/>
                    </a:cubicBezTo>
                    <a:cubicBezTo>
                      <a:pt x="52" y="110"/>
                      <a:pt x="52" y="110"/>
                      <a:pt x="52" y="110"/>
                    </a:cubicBezTo>
                    <a:cubicBezTo>
                      <a:pt x="52" y="111"/>
                      <a:pt x="52" y="111"/>
                      <a:pt x="52" y="111"/>
                    </a:cubicBezTo>
                    <a:cubicBezTo>
                      <a:pt x="52" y="111"/>
                      <a:pt x="52" y="111"/>
                      <a:pt x="52" y="111"/>
                    </a:cubicBezTo>
                    <a:cubicBezTo>
                      <a:pt x="52" y="111"/>
                      <a:pt x="52" y="111"/>
                      <a:pt x="52" y="111"/>
                    </a:cubicBezTo>
                    <a:cubicBezTo>
                      <a:pt x="52" y="111"/>
                      <a:pt x="52" y="111"/>
                      <a:pt x="52" y="111"/>
                    </a:cubicBezTo>
                    <a:cubicBezTo>
                      <a:pt x="52" y="111"/>
                      <a:pt x="52" y="111"/>
                      <a:pt x="52" y="111"/>
                    </a:cubicBezTo>
                    <a:cubicBezTo>
                      <a:pt x="52" y="110"/>
                      <a:pt x="52" y="110"/>
                      <a:pt x="52" y="110"/>
                    </a:cubicBezTo>
                    <a:cubicBezTo>
                      <a:pt x="52" y="110"/>
                      <a:pt x="52" y="110"/>
                      <a:pt x="52" y="110"/>
                    </a:cubicBezTo>
                    <a:cubicBezTo>
                      <a:pt x="52" y="110"/>
                      <a:pt x="52" y="110"/>
                      <a:pt x="52" y="110"/>
                    </a:cubicBezTo>
                    <a:close/>
                    <a:moveTo>
                      <a:pt x="11" y="60"/>
                    </a:moveTo>
                    <a:cubicBezTo>
                      <a:pt x="11" y="60"/>
                      <a:pt x="11" y="60"/>
                      <a:pt x="11" y="60"/>
                    </a:cubicBezTo>
                    <a:cubicBezTo>
                      <a:pt x="11" y="60"/>
                      <a:pt x="11" y="60"/>
                      <a:pt x="11" y="60"/>
                    </a:cubicBezTo>
                    <a:cubicBezTo>
                      <a:pt x="11" y="60"/>
                      <a:pt x="11" y="60"/>
                      <a:pt x="11" y="60"/>
                    </a:cubicBezTo>
                    <a:cubicBezTo>
                      <a:pt x="11" y="60"/>
                      <a:pt x="11" y="60"/>
                      <a:pt x="11" y="60"/>
                    </a:cubicBezTo>
                    <a:cubicBezTo>
                      <a:pt x="11" y="60"/>
                      <a:pt x="11" y="60"/>
                      <a:pt x="11" y="60"/>
                    </a:cubicBezTo>
                    <a:close/>
                    <a:moveTo>
                      <a:pt x="107" y="178"/>
                    </a:moveTo>
                    <a:cubicBezTo>
                      <a:pt x="107" y="178"/>
                      <a:pt x="107" y="178"/>
                      <a:pt x="107" y="178"/>
                    </a:cubicBezTo>
                    <a:cubicBezTo>
                      <a:pt x="107" y="178"/>
                      <a:pt x="107" y="178"/>
                      <a:pt x="107" y="178"/>
                    </a:cubicBezTo>
                    <a:cubicBezTo>
                      <a:pt x="107" y="178"/>
                      <a:pt x="107" y="178"/>
                      <a:pt x="107" y="178"/>
                    </a:cubicBezTo>
                    <a:cubicBezTo>
                      <a:pt x="107" y="178"/>
                      <a:pt x="107" y="178"/>
                      <a:pt x="107" y="178"/>
                    </a:cubicBezTo>
                    <a:cubicBezTo>
                      <a:pt x="107" y="179"/>
                      <a:pt x="107" y="179"/>
                      <a:pt x="107" y="179"/>
                    </a:cubicBezTo>
                    <a:cubicBezTo>
                      <a:pt x="108" y="178"/>
                      <a:pt x="108" y="178"/>
                      <a:pt x="108" y="178"/>
                    </a:cubicBezTo>
                    <a:cubicBezTo>
                      <a:pt x="108" y="178"/>
                      <a:pt x="108" y="178"/>
                      <a:pt x="108" y="178"/>
                    </a:cubicBezTo>
                    <a:cubicBezTo>
                      <a:pt x="108" y="178"/>
                      <a:pt x="108" y="178"/>
                      <a:pt x="108" y="178"/>
                    </a:cubicBezTo>
                    <a:cubicBezTo>
                      <a:pt x="107" y="178"/>
                      <a:pt x="107" y="178"/>
                      <a:pt x="107" y="178"/>
                    </a:cubicBezTo>
                    <a:cubicBezTo>
                      <a:pt x="107" y="178"/>
                      <a:pt x="107" y="178"/>
                      <a:pt x="107" y="178"/>
                    </a:cubicBezTo>
                    <a:close/>
                    <a:moveTo>
                      <a:pt x="64" y="125"/>
                    </a:moveTo>
                    <a:cubicBezTo>
                      <a:pt x="64" y="125"/>
                      <a:pt x="64" y="125"/>
                      <a:pt x="64" y="125"/>
                    </a:cubicBezTo>
                    <a:cubicBezTo>
                      <a:pt x="64" y="125"/>
                      <a:pt x="64" y="125"/>
                      <a:pt x="64" y="125"/>
                    </a:cubicBezTo>
                    <a:cubicBezTo>
                      <a:pt x="64" y="125"/>
                      <a:pt x="64" y="125"/>
                      <a:pt x="64" y="125"/>
                    </a:cubicBezTo>
                    <a:cubicBezTo>
                      <a:pt x="64" y="125"/>
                      <a:pt x="64" y="125"/>
                      <a:pt x="64" y="125"/>
                    </a:cubicBezTo>
                    <a:cubicBezTo>
                      <a:pt x="64" y="125"/>
                      <a:pt x="64" y="125"/>
                      <a:pt x="64" y="125"/>
                    </a:cubicBezTo>
                    <a:close/>
                    <a:moveTo>
                      <a:pt x="64" y="125"/>
                    </a:moveTo>
                    <a:cubicBezTo>
                      <a:pt x="64" y="125"/>
                      <a:pt x="64" y="125"/>
                      <a:pt x="64" y="125"/>
                    </a:cubicBezTo>
                    <a:cubicBezTo>
                      <a:pt x="64" y="125"/>
                      <a:pt x="64" y="125"/>
                      <a:pt x="64" y="125"/>
                    </a:cubicBezTo>
                    <a:cubicBezTo>
                      <a:pt x="64" y="125"/>
                      <a:pt x="64" y="125"/>
                      <a:pt x="64" y="125"/>
                    </a:cubicBezTo>
                    <a:cubicBezTo>
                      <a:pt x="64" y="125"/>
                      <a:pt x="64" y="125"/>
                      <a:pt x="64" y="125"/>
                    </a:cubicBezTo>
                    <a:close/>
                    <a:moveTo>
                      <a:pt x="108" y="179"/>
                    </a:moveTo>
                    <a:cubicBezTo>
                      <a:pt x="108" y="179"/>
                      <a:pt x="108" y="179"/>
                      <a:pt x="108" y="179"/>
                    </a:cubicBezTo>
                    <a:cubicBezTo>
                      <a:pt x="108" y="179"/>
                      <a:pt x="108" y="179"/>
                      <a:pt x="108" y="179"/>
                    </a:cubicBezTo>
                    <a:cubicBezTo>
                      <a:pt x="108" y="179"/>
                      <a:pt x="108" y="179"/>
                      <a:pt x="108" y="179"/>
                    </a:cubicBezTo>
                    <a:cubicBezTo>
                      <a:pt x="108" y="179"/>
                      <a:pt x="108" y="179"/>
                      <a:pt x="108" y="179"/>
                    </a:cubicBezTo>
                    <a:cubicBezTo>
                      <a:pt x="108" y="179"/>
                      <a:pt x="108" y="179"/>
                      <a:pt x="108" y="179"/>
                    </a:cubicBezTo>
                    <a:cubicBezTo>
                      <a:pt x="108" y="179"/>
                      <a:pt x="108" y="179"/>
                      <a:pt x="108" y="179"/>
                    </a:cubicBezTo>
                    <a:cubicBezTo>
                      <a:pt x="108" y="179"/>
                      <a:pt x="108" y="179"/>
                      <a:pt x="108" y="179"/>
                    </a:cubicBezTo>
                    <a:close/>
                    <a:moveTo>
                      <a:pt x="100" y="168"/>
                    </a:moveTo>
                    <a:cubicBezTo>
                      <a:pt x="100" y="168"/>
                      <a:pt x="100" y="168"/>
                      <a:pt x="100" y="168"/>
                    </a:cubicBezTo>
                    <a:cubicBezTo>
                      <a:pt x="100" y="169"/>
                      <a:pt x="100" y="169"/>
                      <a:pt x="100" y="169"/>
                    </a:cubicBezTo>
                    <a:cubicBezTo>
                      <a:pt x="100" y="169"/>
                      <a:pt x="100" y="169"/>
                      <a:pt x="100" y="169"/>
                    </a:cubicBezTo>
                    <a:cubicBezTo>
                      <a:pt x="100" y="168"/>
                      <a:pt x="100" y="168"/>
                      <a:pt x="100" y="168"/>
                    </a:cubicBezTo>
                    <a:close/>
                    <a:moveTo>
                      <a:pt x="65" y="125"/>
                    </a:moveTo>
                    <a:cubicBezTo>
                      <a:pt x="65" y="125"/>
                      <a:pt x="65" y="125"/>
                      <a:pt x="65" y="125"/>
                    </a:cubicBezTo>
                    <a:cubicBezTo>
                      <a:pt x="65" y="125"/>
                      <a:pt x="65" y="125"/>
                      <a:pt x="65" y="125"/>
                    </a:cubicBezTo>
                    <a:cubicBezTo>
                      <a:pt x="65" y="125"/>
                      <a:pt x="65" y="125"/>
                      <a:pt x="65" y="125"/>
                    </a:cubicBezTo>
                    <a:cubicBezTo>
                      <a:pt x="65" y="125"/>
                      <a:pt x="65" y="125"/>
                      <a:pt x="65" y="125"/>
                    </a:cubicBezTo>
                    <a:cubicBezTo>
                      <a:pt x="65" y="125"/>
                      <a:pt x="65" y="125"/>
                      <a:pt x="65" y="125"/>
                    </a:cubicBezTo>
                    <a:cubicBezTo>
                      <a:pt x="65" y="125"/>
                      <a:pt x="65" y="125"/>
                      <a:pt x="65" y="125"/>
                    </a:cubicBezTo>
                    <a:cubicBezTo>
                      <a:pt x="65" y="125"/>
                      <a:pt x="65" y="125"/>
                      <a:pt x="65" y="125"/>
                    </a:cubicBezTo>
                    <a:cubicBezTo>
                      <a:pt x="65" y="125"/>
                      <a:pt x="65" y="125"/>
                      <a:pt x="65" y="125"/>
                    </a:cubicBezTo>
                    <a:cubicBezTo>
                      <a:pt x="64" y="125"/>
                      <a:pt x="64" y="125"/>
                      <a:pt x="64" y="125"/>
                    </a:cubicBezTo>
                    <a:cubicBezTo>
                      <a:pt x="64" y="125"/>
                      <a:pt x="64" y="125"/>
                      <a:pt x="64" y="125"/>
                    </a:cubicBezTo>
                    <a:cubicBezTo>
                      <a:pt x="65" y="125"/>
                      <a:pt x="65" y="125"/>
                      <a:pt x="65" y="125"/>
                    </a:cubicBezTo>
                    <a:cubicBezTo>
                      <a:pt x="65" y="125"/>
                      <a:pt x="65" y="125"/>
                      <a:pt x="65" y="125"/>
                    </a:cubicBezTo>
                    <a:cubicBezTo>
                      <a:pt x="65" y="125"/>
                      <a:pt x="65" y="125"/>
                      <a:pt x="65" y="125"/>
                    </a:cubicBezTo>
                    <a:cubicBezTo>
                      <a:pt x="65" y="125"/>
                      <a:pt x="65" y="125"/>
                      <a:pt x="65" y="125"/>
                    </a:cubicBezTo>
                    <a:cubicBezTo>
                      <a:pt x="65" y="125"/>
                      <a:pt x="65" y="125"/>
                      <a:pt x="65" y="125"/>
                    </a:cubicBezTo>
                    <a:cubicBezTo>
                      <a:pt x="65" y="125"/>
                      <a:pt x="65" y="125"/>
                      <a:pt x="65" y="125"/>
                    </a:cubicBezTo>
                    <a:cubicBezTo>
                      <a:pt x="65" y="125"/>
                      <a:pt x="65" y="125"/>
                      <a:pt x="65" y="125"/>
                    </a:cubicBezTo>
                    <a:cubicBezTo>
                      <a:pt x="65" y="125"/>
                      <a:pt x="65" y="125"/>
                      <a:pt x="65" y="125"/>
                    </a:cubicBezTo>
                    <a:cubicBezTo>
                      <a:pt x="65" y="125"/>
                      <a:pt x="65" y="125"/>
                      <a:pt x="65" y="125"/>
                    </a:cubicBezTo>
                    <a:cubicBezTo>
                      <a:pt x="65" y="125"/>
                      <a:pt x="65" y="125"/>
                      <a:pt x="65" y="125"/>
                    </a:cubicBezTo>
                    <a:cubicBezTo>
                      <a:pt x="65" y="125"/>
                      <a:pt x="65" y="125"/>
                      <a:pt x="65" y="125"/>
                    </a:cubicBezTo>
                    <a:cubicBezTo>
                      <a:pt x="65" y="125"/>
                      <a:pt x="65" y="125"/>
                      <a:pt x="65" y="125"/>
                    </a:cubicBezTo>
                    <a:cubicBezTo>
                      <a:pt x="65" y="125"/>
                      <a:pt x="65" y="125"/>
                      <a:pt x="65" y="125"/>
                    </a:cubicBezTo>
                    <a:cubicBezTo>
                      <a:pt x="65" y="125"/>
                      <a:pt x="65" y="125"/>
                      <a:pt x="65" y="125"/>
                    </a:cubicBezTo>
                    <a:close/>
                    <a:moveTo>
                      <a:pt x="110" y="180"/>
                    </a:moveTo>
                    <a:cubicBezTo>
                      <a:pt x="109" y="180"/>
                      <a:pt x="109" y="180"/>
                      <a:pt x="109" y="180"/>
                    </a:cubicBezTo>
                    <a:cubicBezTo>
                      <a:pt x="109" y="180"/>
                      <a:pt x="109" y="180"/>
                      <a:pt x="109" y="180"/>
                    </a:cubicBezTo>
                    <a:cubicBezTo>
                      <a:pt x="109" y="180"/>
                      <a:pt x="109" y="180"/>
                      <a:pt x="109" y="180"/>
                    </a:cubicBezTo>
                    <a:cubicBezTo>
                      <a:pt x="109" y="180"/>
                      <a:pt x="109" y="180"/>
                      <a:pt x="109" y="180"/>
                    </a:cubicBezTo>
                    <a:cubicBezTo>
                      <a:pt x="110" y="180"/>
                      <a:pt x="110" y="180"/>
                      <a:pt x="110" y="180"/>
                    </a:cubicBezTo>
                    <a:close/>
                    <a:moveTo>
                      <a:pt x="65" y="126"/>
                    </a:moveTo>
                    <a:cubicBezTo>
                      <a:pt x="65" y="126"/>
                      <a:pt x="65" y="126"/>
                      <a:pt x="65" y="126"/>
                    </a:cubicBezTo>
                    <a:cubicBezTo>
                      <a:pt x="65" y="126"/>
                      <a:pt x="65" y="126"/>
                      <a:pt x="65" y="126"/>
                    </a:cubicBezTo>
                    <a:cubicBezTo>
                      <a:pt x="65" y="126"/>
                      <a:pt x="65" y="126"/>
                      <a:pt x="65" y="126"/>
                    </a:cubicBezTo>
                    <a:cubicBezTo>
                      <a:pt x="65" y="126"/>
                      <a:pt x="65" y="126"/>
                      <a:pt x="65" y="126"/>
                    </a:cubicBezTo>
                    <a:cubicBezTo>
                      <a:pt x="65" y="125"/>
                      <a:pt x="65" y="125"/>
                      <a:pt x="65" y="125"/>
                    </a:cubicBezTo>
                    <a:lnTo>
                      <a:pt x="65" y="126"/>
                    </a:lnTo>
                    <a:close/>
                    <a:moveTo>
                      <a:pt x="98" y="166"/>
                    </a:moveTo>
                    <a:cubicBezTo>
                      <a:pt x="98" y="166"/>
                      <a:pt x="98" y="166"/>
                      <a:pt x="98" y="166"/>
                    </a:cubicBezTo>
                    <a:cubicBezTo>
                      <a:pt x="98" y="166"/>
                      <a:pt x="98" y="166"/>
                      <a:pt x="98" y="166"/>
                    </a:cubicBezTo>
                    <a:cubicBezTo>
                      <a:pt x="98" y="166"/>
                      <a:pt x="98" y="166"/>
                      <a:pt x="98" y="166"/>
                    </a:cubicBezTo>
                    <a:cubicBezTo>
                      <a:pt x="98" y="166"/>
                      <a:pt x="98" y="166"/>
                      <a:pt x="98" y="166"/>
                    </a:cubicBezTo>
                    <a:cubicBezTo>
                      <a:pt x="98" y="166"/>
                      <a:pt x="98" y="166"/>
                      <a:pt x="98" y="166"/>
                    </a:cubicBezTo>
                    <a:close/>
                    <a:moveTo>
                      <a:pt x="90" y="156"/>
                    </a:moveTo>
                    <a:cubicBezTo>
                      <a:pt x="90" y="156"/>
                      <a:pt x="90" y="156"/>
                      <a:pt x="90" y="156"/>
                    </a:cubicBezTo>
                    <a:cubicBezTo>
                      <a:pt x="90" y="156"/>
                      <a:pt x="90" y="156"/>
                      <a:pt x="90" y="156"/>
                    </a:cubicBezTo>
                    <a:cubicBezTo>
                      <a:pt x="90" y="156"/>
                      <a:pt x="90" y="156"/>
                      <a:pt x="90" y="156"/>
                    </a:cubicBezTo>
                    <a:close/>
                    <a:moveTo>
                      <a:pt x="50" y="106"/>
                    </a:moveTo>
                    <a:cubicBezTo>
                      <a:pt x="50" y="106"/>
                      <a:pt x="50" y="106"/>
                      <a:pt x="50" y="106"/>
                    </a:cubicBezTo>
                    <a:cubicBezTo>
                      <a:pt x="50" y="106"/>
                      <a:pt x="50" y="106"/>
                      <a:pt x="50" y="106"/>
                    </a:cubicBezTo>
                    <a:cubicBezTo>
                      <a:pt x="49" y="106"/>
                      <a:pt x="49" y="106"/>
                      <a:pt x="49" y="106"/>
                    </a:cubicBezTo>
                    <a:cubicBezTo>
                      <a:pt x="49" y="106"/>
                      <a:pt x="49" y="106"/>
                      <a:pt x="49" y="106"/>
                    </a:cubicBezTo>
                    <a:cubicBezTo>
                      <a:pt x="50" y="106"/>
                      <a:pt x="50" y="106"/>
                      <a:pt x="50" y="106"/>
                    </a:cubicBezTo>
                    <a:close/>
                    <a:moveTo>
                      <a:pt x="108" y="177"/>
                    </a:moveTo>
                    <a:cubicBezTo>
                      <a:pt x="108" y="177"/>
                      <a:pt x="108" y="177"/>
                      <a:pt x="108" y="177"/>
                    </a:cubicBezTo>
                    <a:cubicBezTo>
                      <a:pt x="108" y="178"/>
                      <a:pt x="108" y="178"/>
                      <a:pt x="108" y="178"/>
                    </a:cubicBezTo>
                    <a:cubicBezTo>
                      <a:pt x="108" y="178"/>
                      <a:pt x="108" y="178"/>
                      <a:pt x="108" y="178"/>
                    </a:cubicBezTo>
                    <a:cubicBezTo>
                      <a:pt x="108" y="177"/>
                      <a:pt x="108" y="177"/>
                      <a:pt x="108" y="177"/>
                    </a:cubicBezTo>
                    <a:cubicBezTo>
                      <a:pt x="108" y="177"/>
                      <a:pt x="108" y="177"/>
                      <a:pt x="108" y="177"/>
                    </a:cubicBezTo>
                    <a:close/>
                    <a:moveTo>
                      <a:pt x="100" y="167"/>
                    </a:moveTo>
                    <a:cubicBezTo>
                      <a:pt x="100" y="167"/>
                      <a:pt x="100" y="167"/>
                      <a:pt x="100" y="167"/>
                    </a:cubicBezTo>
                    <a:cubicBezTo>
                      <a:pt x="100" y="166"/>
                      <a:pt x="100" y="166"/>
                      <a:pt x="100" y="166"/>
                    </a:cubicBezTo>
                    <a:cubicBezTo>
                      <a:pt x="100" y="166"/>
                      <a:pt x="100" y="166"/>
                      <a:pt x="100" y="166"/>
                    </a:cubicBezTo>
                    <a:cubicBezTo>
                      <a:pt x="100" y="166"/>
                      <a:pt x="100" y="166"/>
                      <a:pt x="100" y="166"/>
                    </a:cubicBezTo>
                    <a:cubicBezTo>
                      <a:pt x="100" y="166"/>
                      <a:pt x="100" y="166"/>
                      <a:pt x="100" y="166"/>
                    </a:cubicBezTo>
                    <a:cubicBezTo>
                      <a:pt x="100" y="166"/>
                      <a:pt x="100" y="166"/>
                      <a:pt x="100" y="166"/>
                    </a:cubicBezTo>
                    <a:cubicBezTo>
                      <a:pt x="99" y="166"/>
                      <a:pt x="99" y="166"/>
                      <a:pt x="99" y="166"/>
                    </a:cubicBezTo>
                    <a:cubicBezTo>
                      <a:pt x="99" y="166"/>
                      <a:pt x="99" y="166"/>
                      <a:pt x="99" y="166"/>
                    </a:cubicBezTo>
                    <a:cubicBezTo>
                      <a:pt x="99" y="166"/>
                      <a:pt x="99" y="166"/>
                      <a:pt x="99" y="166"/>
                    </a:cubicBezTo>
                    <a:cubicBezTo>
                      <a:pt x="99" y="166"/>
                      <a:pt x="99" y="166"/>
                      <a:pt x="99" y="166"/>
                    </a:cubicBezTo>
                    <a:cubicBezTo>
                      <a:pt x="99" y="166"/>
                      <a:pt x="99" y="166"/>
                      <a:pt x="99" y="166"/>
                    </a:cubicBezTo>
                    <a:cubicBezTo>
                      <a:pt x="99" y="166"/>
                      <a:pt x="99" y="166"/>
                      <a:pt x="99" y="166"/>
                    </a:cubicBezTo>
                    <a:cubicBezTo>
                      <a:pt x="99" y="167"/>
                      <a:pt x="99" y="167"/>
                      <a:pt x="99" y="167"/>
                    </a:cubicBezTo>
                    <a:cubicBezTo>
                      <a:pt x="99" y="167"/>
                      <a:pt x="99" y="167"/>
                      <a:pt x="99" y="167"/>
                    </a:cubicBezTo>
                    <a:cubicBezTo>
                      <a:pt x="99" y="167"/>
                      <a:pt x="99" y="167"/>
                      <a:pt x="99" y="167"/>
                    </a:cubicBezTo>
                    <a:lnTo>
                      <a:pt x="100" y="167"/>
                    </a:lnTo>
                    <a:close/>
                    <a:moveTo>
                      <a:pt x="133" y="208"/>
                    </a:moveTo>
                    <a:cubicBezTo>
                      <a:pt x="133" y="208"/>
                      <a:pt x="133" y="208"/>
                      <a:pt x="133" y="208"/>
                    </a:cubicBezTo>
                    <a:cubicBezTo>
                      <a:pt x="133" y="208"/>
                      <a:pt x="133" y="208"/>
                      <a:pt x="133" y="208"/>
                    </a:cubicBezTo>
                    <a:cubicBezTo>
                      <a:pt x="132" y="208"/>
                      <a:pt x="132" y="208"/>
                      <a:pt x="132" y="208"/>
                    </a:cubicBezTo>
                    <a:lnTo>
                      <a:pt x="133" y="208"/>
                    </a:lnTo>
                    <a:close/>
                    <a:moveTo>
                      <a:pt x="65" y="125"/>
                    </a:moveTo>
                    <a:cubicBezTo>
                      <a:pt x="66" y="125"/>
                      <a:pt x="66" y="125"/>
                      <a:pt x="66" y="125"/>
                    </a:cubicBezTo>
                    <a:cubicBezTo>
                      <a:pt x="66" y="125"/>
                      <a:pt x="66" y="125"/>
                      <a:pt x="66" y="125"/>
                    </a:cubicBezTo>
                    <a:cubicBezTo>
                      <a:pt x="66" y="125"/>
                      <a:pt x="66" y="125"/>
                      <a:pt x="66" y="125"/>
                    </a:cubicBezTo>
                    <a:cubicBezTo>
                      <a:pt x="66" y="126"/>
                      <a:pt x="66" y="126"/>
                      <a:pt x="66" y="126"/>
                    </a:cubicBezTo>
                    <a:cubicBezTo>
                      <a:pt x="65" y="125"/>
                      <a:pt x="65" y="125"/>
                      <a:pt x="65" y="125"/>
                    </a:cubicBezTo>
                    <a:close/>
                    <a:moveTo>
                      <a:pt x="99" y="166"/>
                    </a:moveTo>
                    <a:cubicBezTo>
                      <a:pt x="99" y="166"/>
                      <a:pt x="99" y="166"/>
                      <a:pt x="99" y="166"/>
                    </a:cubicBezTo>
                    <a:cubicBezTo>
                      <a:pt x="99" y="165"/>
                      <a:pt x="99" y="165"/>
                      <a:pt x="99" y="165"/>
                    </a:cubicBezTo>
                    <a:cubicBezTo>
                      <a:pt x="98" y="165"/>
                      <a:pt x="98" y="165"/>
                      <a:pt x="98" y="165"/>
                    </a:cubicBezTo>
                    <a:cubicBezTo>
                      <a:pt x="98" y="166"/>
                      <a:pt x="98" y="166"/>
                      <a:pt x="98" y="166"/>
                    </a:cubicBezTo>
                    <a:cubicBezTo>
                      <a:pt x="98" y="166"/>
                      <a:pt x="98" y="166"/>
                      <a:pt x="98" y="166"/>
                    </a:cubicBezTo>
                    <a:cubicBezTo>
                      <a:pt x="99" y="166"/>
                      <a:pt x="99" y="166"/>
                      <a:pt x="99" y="166"/>
                    </a:cubicBezTo>
                    <a:close/>
                    <a:moveTo>
                      <a:pt x="108" y="177"/>
                    </a:moveTo>
                    <a:cubicBezTo>
                      <a:pt x="108" y="177"/>
                      <a:pt x="108" y="177"/>
                      <a:pt x="108" y="177"/>
                    </a:cubicBezTo>
                    <a:cubicBezTo>
                      <a:pt x="108" y="177"/>
                      <a:pt x="108" y="177"/>
                      <a:pt x="108" y="177"/>
                    </a:cubicBezTo>
                    <a:cubicBezTo>
                      <a:pt x="108" y="177"/>
                      <a:pt x="108" y="177"/>
                      <a:pt x="108" y="177"/>
                    </a:cubicBezTo>
                    <a:close/>
                    <a:moveTo>
                      <a:pt x="66" y="126"/>
                    </a:moveTo>
                    <a:cubicBezTo>
                      <a:pt x="66" y="126"/>
                      <a:pt x="66" y="126"/>
                      <a:pt x="66" y="126"/>
                    </a:cubicBezTo>
                    <a:cubicBezTo>
                      <a:pt x="66" y="126"/>
                      <a:pt x="66" y="126"/>
                      <a:pt x="66" y="126"/>
                    </a:cubicBezTo>
                    <a:cubicBezTo>
                      <a:pt x="66" y="126"/>
                      <a:pt x="66" y="126"/>
                      <a:pt x="66" y="126"/>
                    </a:cubicBezTo>
                    <a:cubicBezTo>
                      <a:pt x="66" y="126"/>
                      <a:pt x="66" y="126"/>
                      <a:pt x="66" y="126"/>
                    </a:cubicBezTo>
                    <a:cubicBezTo>
                      <a:pt x="66" y="126"/>
                      <a:pt x="66" y="126"/>
                      <a:pt x="66" y="126"/>
                    </a:cubicBezTo>
                    <a:cubicBezTo>
                      <a:pt x="66" y="126"/>
                      <a:pt x="66" y="126"/>
                      <a:pt x="66" y="126"/>
                    </a:cubicBezTo>
                    <a:cubicBezTo>
                      <a:pt x="66" y="126"/>
                      <a:pt x="66" y="126"/>
                      <a:pt x="66" y="126"/>
                    </a:cubicBezTo>
                    <a:close/>
                    <a:moveTo>
                      <a:pt x="0" y="44"/>
                    </a:moveTo>
                    <a:cubicBezTo>
                      <a:pt x="0" y="44"/>
                      <a:pt x="0" y="44"/>
                      <a:pt x="0" y="44"/>
                    </a:cubicBezTo>
                    <a:cubicBezTo>
                      <a:pt x="0" y="45"/>
                      <a:pt x="0" y="45"/>
                      <a:pt x="0" y="45"/>
                    </a:cubicBezTo>
                    <a:cubicBezTo>
                      <a:pt x="0" y="44"/>
                      <a:pt x="0" y="44"/>
                      <a:pt x="0" y="44"/>
                    </a:cubicBezTo>
                    <a:close/>
                    <a:moveTo>
                      <a:pt x="104" y="171"/>
                    </a:moveTo>
                    <a:cubicBezTo>
                      <a:pt x="104" y="171"/>
                      <a:pt x="104" y="171"/>
                      <a:pt x="104" y="171"/>
                    </a:cubicBezTo>
                    <a:cubicBezTo>
                      <a:pt x="103" y="171"/>
                      <a:pt x="103" y="171"/>
                      <a:pt x="103" y="171"/>
                    </a:cubicBezTo>
                    <a:cubicBezTo>
                      <a:pt x="104" y="171"/>
                      <a:pt x="104" y="171"/>
                      <a:pt x="104" y="171"/>
                    </a:cubicBezTo>
                    <a:close/>
                    <a:moveTo>
                      <a:pt x="132" y="205"/>
                    </a:moveTo>
                    <a:cubicBezTo>
                      <a:pt x="132" y="205"/>
                      <a:pt x="132" y="205"/>
                      <a:pt x="132" y="205"/>
                    </a:cubicBezTo>
                    <a:cubicBezTo>
                      <a:pt x="132" y="205"/>
                      <a:pt x="132" y="205"/>
                      <a:pt x="132" y="205"/>
                    </a:cubicBezTo>
                    <a:cubicBezTo>
                      <a:pt x="132" y="205"/>
                      <a:pt x="132" y="205"/>
                      <a:pt x="132" y="205"/>
                    </a:cubicBezTo>
                    <a:cubicBezTo>
                      <a:pt x="132" y="205"/>
                      <a:pt x="132" y="205"/>
                      <a:pt x="132" y="205"/>
                    </a:cubicBezTo>
                    <a:cubicBezTo>
                      <a:pt x="132" y="205"/>
                      <a:pt x="132" y="205"/>
                      <a:pt x="132" y="205"/>
                    </a:cubicBezTo>
                    <a:close/>
                    <a:moveTo>
                      <a:pt x="81" y="141"/>
                    </a:moveTo>
                    <a:cubicBezTo>
                      <a:pt x="81" y="141"/>
                      <a:pt x="81" y="141"/>
                      <a:pt x="81" y="141"/>
                    </a:cubicBezTo>
                    <a:cubicBezTo>
                      <a:pt x="81" y="141"/>
                      <a:pt x="81" y="141"/>
                      <a:pt x="81" y="141"/>
                    </a:cubicBezTo>
                    <a:cubicBezTo>
                      <a:pt x="81" y="141"/>
                      <a:pt x="81" y="141"/>
                      <a:pt x="81" y="141"/>
                    </a:cubicBezTo>
                    <a:cubicBezTo>
                      <a:pt x="81" y="141"/>
                      <a:pt x="81" y="141"/>
                      <a:pt x="81" y="141"/>
                    </a:cubicBezTo>
                    <a:cubicBezTo>
                      <a:pt x="81" y="141"/>
                      <a:pt x="81" y="141"/>
                      <a:pt x="81" y="141"/>
                    </a:cubicBezTo>
                    <a:cubicBezTo>
                      <a:pt x="81" y="141"/>
                      <a:pt x="81" y="141"/>
                      <a:pt x="81" y="141"/>
                    </a:cubicBezTo>
                    <a:close/>
                    <a:moveTo>
                      <a:pt x="104" y="169"/>
                    </a:moveTo>
                    <a:cubicBezTo>
                      <a:pt x="104" y="169"/>
                      <a:pt x="104" y="169"/>
                      <a:pt x="104" y="169"/>
                    </a:cubicBezTo>
                    <a:cubicBezTo>
                      <a:pt x="104" y="169"/>
                      <a:pt x="104" y="169"/>
                      <a:pt x="104" y="169"/>
                    </a:cubicBezTo>
                    <a:cubicBezTo>
                      <a:pt x="104" y="169"/>
                      <a:pt x="104" y="169"/>
                      <a:pt x="104" y="169"/>
                    </a:cubicBezTo>
                    <a:cubicBezTo>
                      <a:pt x="104" y="169"/>
                      <a:pt x="104" y="169"/>
                      <a:pt x="104" y="169"/>
                    </a:cubicBezTo>
                    <a:close/>
                    <a:moveTo>
                      <a:pt x="81" y="138"/>
                    </a:moveTo>
                    <a:cubicBezTo>
                      <a:pt x="81" y="137"/>
                      <a:pt x="81" y="137"/>
                      <a:pt x="81" y="137"/>
                    </a:cubicBezTo>
                    <a:cubicBezTo>
                      <a:pt x="81" y="137"/>
                      <a:pt x="81" y="137"/>
                      <a:pt x="81" y="137"/>
                    </a:cubicBezTo>
                    <a:cubicBezTo>
                      <a:pt x="81" y="137"/>
                      <a:pt x="81" y="137"/>
                      <a:pt x="81" y="137"/>
                    </a:cubicBezTo>
                    <a:cubicBezTo>
                      <a:pt x="81" y="138"/>
                      <a:pt x="81" y="138"/>
                      <a:pt x="81" y="138"/>
                    </a:cubicBezTo>
                    <a:cubicBezTo>
                      <a:pt x="82" y="138"/>
                      <a:pt x="82" y="138"/>
                      <a:pt x="82" y="138"/>
                    </a:cubicBezTo>
                    <a:cubicBezTo>
                      <a:pt x="82" y="138"/>
                      <a:pt x="82" y="138"/>
                      <a:pt x="82" y="138"/>
                    </a:cubicBezTo>
                    <a:cubicBezTo>
                      <a:pt x="82" y="138"/>
                      <a:pt x="82" y="138"/>
                      <a:pt x="82" y="138"/>
                    </a:cubicBezTo>
                    <a:cubicBezTo>
                      <a:pt x="82" y="138"/>
                      <a:pt x="82" y="138"/>
                      <a:pt x="82" y="138"/>
                    </a:cubicBezTo>
                    <a:cubicBezTo>
                      <a:pt x="82" y="138"/>
                      <a:pt x="82" y="138"/>
                      <a:pt x="82" y="138"/>
                    </a:cubicBezTo>
                    <a:cubicBezTo>
                      <a:pt x="82" y="138"/>
                      <a:pt x="82" y="138"/>
                      <a:pt x="82" y="138"/>
                    </a:cubicBezTo>
                    <a:cubicBezTo>
                      <a:pt x="82" y="138"/>
                      <a:pt x="82" y="138"/>
                      <a:pt x="82" y="138"/>
                    </a:cubicBezTo>
                    <a:cubicBezTo>
                      <a:pt x="82" y="138"/>
                      <a:pt x="82" y="138"/>
                      <a:pt x="82" y="138"/>
                    </a:cubicBezTo>
                    <a:cubicBezTo>
                      <a:pt x="82" y="139"/>
                      <a:pt x="82" y="139"/>
                      <a:pt x="82" y="139"/>
                    </a:cubicBezTo>
                    <a:cubicBezTo>
                      <a:pt x="82" y="139"/>
                      <a:pt x="82" y="139"/>
                      <a:pt x="82" y="139"/>
                    </a:cubicBezTo>
                    <a:cubicBezTo>
                      <a:pt x="82" y="139"/>
                      <a:pt x="82" y="139"/>
                      <a:pt x="82" y="139"/>
                    </a:cubicBezTo>
                    <a:cubicBezTo>
                      <a:pt x="82" y="139"/>
                      <a:pt x="82" y="139"/>
                      <a:pt x="82" y="139"/>
                    </a:cubicBezTo>
                    <a:cubicBezTo>
                      <a:pt x="82" y="139"/>
                      <a:pt x="82" y="139"/>
                      <a:pt x="82" y="139"/>
                    </a:cubicBezTo>
                    <a:cubicBezTo>
                      <a:pt x="82" y="139"/>
                      <a:pt x="82" y="139"/>
                      <a:pt x="82" y="139"/>
                    </a:cubicBezTo>
                    <a:cubicBezTo>
                      <a:pt x="82" y="139"/>
                      <a:pt x="82" y="139"/>
                      <a:pt x="82" y="139"/>
                    </a:cubicBezTo>
                    <a:cubicBezTo>
                      <a:pt x="82" y="139"/>
                      <a:pt x="82" y="139"/>
                      <a:pt x="82" y="139"/>
                    </a:cubicBezTo>
                    <a:cubicBezTo>
                      <a:pt x="82" y="139"/>
                      <a:pt x="82" y="139"/>
                      <a:pt x="82" y="139"/>
                    </a:cubicBezTo>
                    <a:cubicBezTo>
                      <a:pt x="83" y="140"/>
                      <a:pt x="83" y="140"/>
                      <a:pt x="83" y="140"/>
                    </a:cubicBezTo>
                    <a:cubicBezTo>
                      <a:pt x="83" y="140"/>
                      <a:pt x="83" y="140"/>
                      <a:pt x="83" y="140"/>
                    </a:cubicBezTo>
                    <a:cubicBezTo>
                      <a:pt x="82" y="140"/>
                      <a:pt x="82" y="140"/>
                      <a:pt x="82" y="140"/>
                    </a:cubicBezTo>
                    <a:cubicBezTo>
                      <a:pt x="82" y="140"/>
                      <a:pt x="82" y="140"/>
                      <a:pt x="82" y="140"/>
                    </a:cubicBezTo>
                    <a:cubicBezTo>
                      <a:pt x="82" y="140"/>
                      <a:pt x="82" y="140"/>
                      <a:pt x="82" y="140"/>
                    </a:cubicBezTo>
                    <a:cubicBezTo>
                      <a:pt x="82" y="139"/>
                      <a:pt x="82" y="139"/>
                      <a:pt x="82" y="139"/>
                    </a:cubicBezTo>
                    <a:cubicBezTo>
                      <a:pt x="82" y="140"/>
                      <a:pt x="82" y="140"/>
                      <a:pt x="82" y="140"/>
                    </a:cubicBezTo>
                    <a:cubicBezTo>
                      <a:pt x="82" y="140"/>
                      <a:pt x="82" y="140"/>
                      <a:pt x="82" y="140"/>
                    </a:cubicBezTo>
                    <a:cubicBezTo>
                      <a:pt x="82" y="140"/>
                      <a:pt x="82" y="140"/>
                      <a:pt x="82" y="140"/>
                    </a:cubicBezTo>
                    <a:cubicBezTo>
                      <a:pt x="82" y="140"/>
                      <a:pt x="82" y="140"/>
                      <a:pt x="82" y="140"/>
                    </a:cubicBezTo>
                    <a:cubicBezTo>
                      <a:pt x="82" y="140"/>
                      <a:pt x="82" y="140"/>
                      <a:pt x="82" y="140"/>
                    </a:cubicBezTo>
                    <a:cubicBezTo>
                      <a:pt x="82" y="140"/>
                      <a:pt x="82" y="140"/>
                      <a:pt x="82" y="140"/>
                    </a:cubicBezTo>
                    <a:cubicBezTo>
                      <a:pt x="82" y="140"/>
                      <a:pt x="82" y="140"/>
                      <a:pt x="82" y="140"/>
                    </a:cubicBezTo>
                    <a:cubicBezTo>
                      <a:pt x="82" y="140"/>
                      <a:pt x="82" y="140"/>
                      <a:pt x="82" y="140"/>
                    </a:cubicBezTo>
                    <a:cubicBezTo>
                      <a:pt x="82" y="140"/>
                      <a:pt x="82" y="140"/>
                      <a:pt x="82" y="140"/>
                    </a:cubicBezTo>
                    <a:cubicBezTo>
                      <a:pt x="82" y="140"/>
                      <a:pt x="82" y="140"/>
                      <a:pt x="82" y="140"/>
                    </a:cubicBezTo>
                    <a:cubicBezTo>
                      <a:pt x="82" y="140"/>
                      <a:pt x="82" y="140"/>
                      <a:pt x="82" y="140"/>
                    </a:cubicBezTo>
                    <a:cubicBezTo>
                      <a:pt x="82" y="140"/>
                      <a:pt x="82" y="140"/>
                      <a:pt x="82" y="140"/>
                    </a:cubicBezTo>
                    <a:cubicBezTo>
                      <a:pt x="82" y="140"/>
                      <a:pt x="82" y="140"/>
                      <a:pt x="82" y="140"/>
                    </a:cubicBezTo>
                    <a:cubicBezTo>
                      <a:pt x="82" y="140"/>
                      <a:pt x="82" y="140"/>
                      <a:pt x="82" y="140"/>
                    </a:cubicBezTo>
                    <a:cubicBezTo>
                      <a:pt x="82" y="141"/>
                      <a:pt x="82" y="141"/>
                      <a:pt x="82" y="141"/>
                    </a:cubicBezTo>
                    <a:cubicBezTo>
                      <a:pt x="82" y="141"/>
                      <a:pt x="82" y="141"/>
                      <a:pt x="82" y="141"/>
                    </a:cubicBezTo>
                    <a:cubicBezTo>
                      <a:pt x="82" y="141"/>
                      <a:pt x="82" y="141"/>
                      <a:pt x="82" y="141"/>
                    </a:cubicBezTo>
                    <a:cubicBezTo>
                      <a:pt x="82" y="141"/>
                      <a:pt x="82" y="141"/>
                      <a:pt x="82" y="141"/>
                    </a:cubicBezTo>
                    <a:cubicBezTo>
                      <a:pt x="82" y="140"/>
                      <a:pt x="82" y="140"/>
                      <a:pt x="82" y="140"/>
                    </a:cubicBezTo>
                    <a:cubicBezTo>
                      <a:pt x="82" y="140"/>
                      <a:pt x="82" y="140"/>
                      <a:pt x="82" y="140"/>
                    </a:cubicBezTo>
                    <a:cubicBezTo>
                      <a:pt x="82" y="140"/>
                      <a:pt x="82" y="140"/>
                      <a:pt x="82" y="140"/>
                    </a:cubicBezTo>
                    <a:cubicBezTo>
                      <a:pt x="82" y="140"/>
                      <a:pt x="82" y="140"/>
                      <a:pt x="82" y="140"/>
                    </a:cubicBezTo>
                    <a:cubicBezTo>
                      <a:pt x="81" y="140"/>
                      <a:pt x="81" y="140"/>
                      <a:pt x="81" y="140"/>
                    </a:cubicBezTo>
                    <a:cubicBezTo>
                      <a:pt x="82" y="140"/>
                      <a:pt x="82" y="140"/>
                      <a:pt x="82" y="140"/>
                    </a:cubicBezTo>
                    <a:cubicBezTo>
                      <a:pt x="82" y="141"/>
                      <a:pt x="82" y="141"/>
                      <a:pt x="82" y="141"/>
                    </a:cubicBezTo>
                    <a:cubicBezTo>
                      <a:pt x="81" y="140"/>
                      <a:pt x="81" y="140"/>
                      <a:pt x="81" y="140"/>
                    </a:cubicBezTo>
                    <a:cubicBezTo>
                      <a:pt x="81" y="140"/>
                      <a:pt x="81" y="140"/>
                      <a:pt x="81" y="140"/>
                    </a:cubicBezTo>
                    <a:cubicBezTo>
                      <a:pt x="81" y="140"/>
                      <a:pt x="81" y="140"/>
                      <a:pt x="81" y="140"/>
                    </a:cubicBezTo>
                    <a:cubicBezTo>
                      <a:pt x="81" y="140"/>
                      <a:pt x="81" y="140"/>
                      <a:pt x="81" y="140"/>
                    </a:cubicBezTo>
                    <a:cubicBezTo>
                      <a:pt x="81" y="140"/>
                      <a:pt x="81" y="140"/>
                      <a:pt x="81" y="140"/>
                    </a:cubicBezTo>
                    <a:cubicBezTo>
                      <a:pt x="81" y="140"/>
                      <a:pt x="81" y="140"/>
                      <a:pt x="81" y="140"/>
                    </a:cubicBezTo>
                    <a:cubicBezTo>
                      <a:pt x="81" y="141"/>
                      <a:pt x="81" y="141"/>
                      <a:pt x="81" y="141"/>
                    </a:cubicBezTo>
                    <a:cubicBezTo>
                      <a:pt x="82" y="141"/>
                      <a:pt x="82" y="141"/>
                      <a:pt x="82" y="141"/>
                    </a:cubicBezTo>
                    <a:cubicBezTo>
                      <a:pt x="82" y="141"/>
                      <a:pt x="82" y="141"/>
                      <a:pt x="82" y="141"/>
                    </a:cubicBezTo>
                    <a:cubicBezTo>
                      <a:pt x="82" y="141"/>
                      <a:pt x="82" y="141"/>
                      <a:pt x="82" y="141"/>
                    </a:cubicBezTo>
                    <a:cubicBezTo>
                      <a:pt x="82" y="141"/>
                      <a:pt x="82" y="141"/>
                      <a:pt x="82" y="141"/>
                    </a:cubicBezTo>
                    <a:cubicBezTo>
                      <a:pt x="82" y="141"/>
                      <a:pt x="82" y="141"/>
                      <a:pt x="82" y="141"/>
                    </a:cubicBezTo>
                    <a:cubicBezTo>
                      <a:pt x="82" y="141"/>
                      <a:pt x="82" y="141"/>
                      <a:pt x="82" y="141"/>
                    </a:cubicBezTo>
                    <a:cubicBezTo>
                      <a:pt x="82" y="141"/>
                      <a:pt x="82" y="141"/>
                      <a:pt x="82" y="141"/>
                    </a:cubicBezTo>
                    <a:cubicBezTo>
                      <a:pt x="82" y="141"/>
                      <a:pt x="82" y="141"/>
                      <a:pt x="82" y="141"/>
                    </a:cubicBezTo>
                    <a:cubicBezTo>
                      <a:pt x="82" y="141"/>
                      <a:pt x="82" y="141"/>
                      <a:pt x="82" y="141"/>
                    </a:cubicBezTo>
                    <a:cubicBezTo>
                      <a:pt x="82" y="141"/>
                      <a:pt x="82" y="141"/>
                      <a:pt x="82" y="141"/>
                    </a:cubicBezTo>
                    <a:cubicBezTo>
                      <a:pt x="82" y="141"/>
                      <a:pt x="82" y="141"/>
                      <a:pt x="82" y="141"/>
                    </a:cubicBezTo>
                    <a:cubicBezTo>
                      <a:pt x="81" y="141"/>
                      <a:pt x="81" y="141"/>
                      <a:pt x="81" y="141"/>
                    </a:cubicBezTo>
                    <a:cubicBezTo>
                      <a:pt x="81" y="141"/>
                      <a:pt x="81" y="141"/>
                      <a:pt x="81" y="141"/>
                    </a:cubicBezTo>
                    <a:cubicBezTo>
                      <a:pt x="81" y="141"/>
                      <a:pt x="81" y="141"/>
                      <a:pt x="81" y="141"/>
                    </a:cubicBezTo>
                    <a:cubicBezTo>
                      <a:pt x="81" y="141"/>
                      <a:pt x="81" y="141"/>
                      <a:pt x="81" y="141"/>
                    </a:cubicBezTo>
                    <a:cubicBezTo>
                      <a:pt x="81" y="141"/>
                      <a:pt x="81" y="141"/>
                      <a:pt x="81" y="141"/>
                    </a:cubicBezTo>
                    <a:cubicBezTo>
                      <a:pt x="81" y="141"/>
                      <a:pt x="81" y="141"/>
                      <a:pt x="81" y="141"/>
                    </a:cubicBezTo>
                    <a:cubicBezTo>
                      <a:pt x="81" y="141"/>
                      <a:pt x="81" y="141"/>
                      <a:pt x="81" y="141"/>
                    </a:cubicBezTo>
                    <a:cubicBezTo>
                      <a:pt x="81" y="141"/>
                      <a:pt x="81" y="141"/>
                      <a:pt x="81" y="141"/>
                    </a:cubicBezTo>
                    <a:cubicBezTo>
                      <a:pt x="81" y="141"/>
                      <a:pt x="81" y="141"/>
                      <a:pt x="81" y="141"/>
                    </a:cubicBezTo>
                    <a:cubicBezTo>
                      <a:pt x="81" y="141"/>
                      <a:pt x="81" y="141"/>
                      <a:pt x="81" y="141"/>
                    </a:cubicBezTo>
                    <a:cubicBezTo>
                      <a:pt x="81" y="141"/>
                      <a:pt x="81" y="141"/>
                      <a:pt x="81" y="141"/>
                    </a:cubicBezTo>
                    <a:cubicBezTo>
                      <a:pt x="81" y="141"/>
                      <a:pt x="81" y="141"/>
                      <a:pt x="81" y="141"/>
                    </a:cubicBezTo>
                    <a:cubicBezTo>
                      <a:pt x="81" y="141"/>
                      <a:pt x="81" y="141"/>
                      <a:pt x="81" y="141"/>
                    </a:cubicBezTo>
                    <a:cubicBezTo>
                      <a:pt x="81" y="141"/>
                      <a:pt x="81" y="141"/>
                      <a:pt x="81" y="141"/>
                    </a:cubicBezTo>
                    <a:cubicBezTo>
                      <a:pt x="81" y="141"/>
                      <a:pt x="81" y="141"/>
                      <a:pt x="81" y="141"/>
                    </a:cubicBezTo>
                    <a:cubicBezTo>
                      <a:pt x="81" y="141"/>
                      <a:pt x="81" y="141"/>
                      <a:pt x="81" y="141"/>
                    </a:cubicBezTo>
                    <a:cubicBezTo>
                      <a:pt x="81" y="141"/>
                      <a:pt x="81" y="141"/>
                      <a:pt x="81" y="141"/>
                    </a:cubicBezTo>
                    <a:cubicBezTo>
                      <a:pt x="81" y="141"/>
                      <a:pt x="81" y="141"/>
                      <a:pt x="81" y="141"/>
                    </a:cubicBezTo>
                    <a:cubicBezTo>
                      <a:pt x="81" y="141"/>
                      <a:pt x="81" y="141"/>
                      <a:pt x="81" y="141"/>
                    </a:cubicBezTo>
                    <a:cubicBezTo>
                      <a:pt x="81" y="141"/>
                      <a:pt x="81" y="141"/>
                      <a:pt x="81" y="141"/>
                    </a:cubicBezTo>
                    <a:cubicBezTo>
                      <a:pt x="81" y="141"/>
                      <a:pt x="81" y="141"/>
                      <a:pt x="81" y="141"/>
                    </a:cubicBezTo>
                    <a:cubicBezTo>
                      <a:pt x="81" y="141"/>
                      <a:pt x="81" y="141"/>
                      <a:pt x="81" y="141"/>
                    </a:cubicBezTo>
                    <a:cubicBezTo>
                      <a:pt x="81" y="141"/>
                      <a:pt x="81" y="141"/>
                      <a:pt x="81" y="141"/>
                    </a:cubicBezTo>
                    <a:cubicBezTo>
                      <a:pt x="81" y="141"/>
                      <a:pt x="81" y="141"/>
                      <a:pt x="81" y="141"/>
                    </a:cubicBezTo>
                    <a:cubicBezTo>
                      <a:pt x="81" y="140"/>
                      <a:pt x="81" y="140"/>
                      <a:pt x="81" y="140"/>
                    </a:cubicBezTo>
                    <a:cubicBezTo>
                      <a:pt x="81" y="140"/>
                      <a:pt x="81" y="140"/>
                      <a:pt x="81" y="140"/>
                    </a:cubicBezTo>
                    <a:cubicBezTo>
                      <a:pt x="81" y="140"/>
                      <a:pt x="81" y="140"/>
                      <a:pt x="81" y="140"/>
                    </a:cubicBezTo>
                    <a:cubicBezTo>
                      <a:pt x="81" y="140"/>
                      <a:pt x="81" y="140"/>
                      <a:pt x="81" y="140"/>
                    </a:cubicBezTo>
                    <a:cubicBezTo>
                      <a:pt x="81" y="140"/>
                      <a:pt x="81" y="140"/>
                      <a:pt x="81" y="140"/>
                    </a:cubicBezTo>
                    <a:cubicBezTo>
                      <a:pt x="81" y="140"/>
                      <a:pt x="81" y="140"/>
                      <a:pt x="81" y="140"/>
                    </a:cubicBezTo>
                    <a:cubicBezTo>
                      <a:pt x="81" y="140"/>
                      <a:pt x="81" y="140"/>
                      <a:pt x="81" y="140"/>
                    </a:cubicBezTo>
                    <a:cubicBezTo>
                      <a:pt x="81" y="140"/>
                      <a:pt x="81" y="140"/>
                      <a:pt x="81" y="140"/>
                    </a:cubicBezTo>
                    <a:cubicBezTo>
                      <a:pt x="81" y="140"/>
                      <a:pt x="81" y="140"/>
                      <a:pt x="81" y="140"/>
                    </a:cubicBezTo>
                    <a:cubicBezTo>
                      <a:pt x="81" y="140"/>
                      <a:pt x="81" y="140"/>
                      <a:pt x="81" y="140"/>
                    </a:cubicBezTo>
                    <a:cubicBezTo>
                      <a:pt x="81" y="140"/>
                      <a:pt x="81" y="140"/>
                      <a:pt x="81" y="140"/>
                    </a:cubicBezTo>
                    <a:cubicBezTo>
                      <a:pt x="81" y="140"/>
                      <a:pt x="81" y="140"/>
                      <a:pt x="81" y="140"/>
                    </a:cubicBezTo>
                    <a:cubicBezTo>
                      <a:pt x="81" y="140"/>
                      <a:pt x="81" y="140"/>
                      <a:pt x="81" y="140"/>
                    </a:cubicBezTo>
                    <a:cubicBezTo>
                      <a:pt x="81" y="140"/>
                      <a:pt x="81" y="140"/>
                      <a:pt x="81" y="140"/>
                    </a:cubicBezTo>
                    <a:cubicBezTo>
                      <a:pt x="81" y="140"/>
                      <a:pt x="81" y="140"/>
                      <a:pt x="81" y="140"/>
                    </a:cubicBezTo>
                    <a:cubicBezTo>
                      <a:pt x="80" y="140"/>
                      <a:pt x="80" y="140"/>
                      <a:pt x="80" y="140"/>
                    </a:cubicBezTo>
                    <a:cubicBezTo>
                      <a:pt x="80" y="140"/>
                      <a:pt x="80" y="140"/>
                      <a:pt x="80" y="140"/>
                    </a:cubicBezTo>
                    <a:cubicBezTo>
                      <a:pt x="80" y="139"/>
                      <a:pt x="80" y="139"/>
                      <a:pt x="80" y="139"/>
                    </a:cubicBezTo>
                    <a:cubicBezTo>
                      <a:pt x="80" y="139"/>
                      <a:pt x="80" y="139"/>
                      <a:pt x="80" y="139"/>
                    </a:cubicBezTo>
                    <a:cubicBezTo>
                      <a:pt x="80" y="140"/>
                      <a:pt x="80" y="140"/>
                      <a:pt x="80" y="140"/>
                    </a:cubicBezTo>
                    <a:cubicBezTo>
                      <a:pt x="80" y="140"/>
                      <a:pt x="80" y="140"/>
                      <a:pt x="80" y="140"/>
                    </a:cubicBezTo>
                    <a:cubicBezTo>
                      <a:pt x="80" y="139"/>
                      <a:pt x="80" y="139"/>
                      <a:pt x="80" y="139"/>
                    </a:cubicBezTo>
                    <a:cubicBezTo>
                      <a:pt x="80" y="139"/>
                      <a:pt x="80" y="139"/>
                      <a:pt x="80" y="139"/>
                    </a:cubicBezTo>
                    <a:cubicBezTo>
                      <a:pt x="79" y="139"/>
                      <a:pt x="79" y="139"/>
                      <a:pt x="79" y="139"/>
                    </a:cubicBezTo>
                    <a:cubicBezTo>
                      <a:pt x="80" y="139"/>
                      <a:pt x="80" y="139"/>
                      <a:pt x="80" y="139"/>
                    </a:cubicBezTo>
                    <a:cubicBezTo>
                      <a:pt x="80" y="139"/>
                      <a:pt x="80" y="139"/>
                      <a:pt x="80" y="139"/>
                    </a:cubicBezTo>
                    <a:cubicBezTo>
                      <a:pt x="80" y="139"/>
                      <a:pt x="80" y="139"/>
                      <a:pt x="80" y="139"/>
                    </a:cubicBezTo>
                    <a:cubicBezTo>
                      <a:pt x="80" y="139"/>
                      <a:pt x="80" y="139"/>
                      <a:pt x="80" y="139"/>
                    </a:cubicBezTo>
                    <a:cubicBezTo>
                      <a:pt x="79" y="139"/>
                      <a:pt x="79" y="139"/>
                      <a:pt x="79" y="139"/>
                    </a:cubicBezTo>
                    <a:cubicBezTo>
                      <a:pt x="79" y="139"/>
                      <a:pt x="79" y="139"/>
                      <a:pt x="79" y="139"/>
                    </a:cubicBezTo>
                    <a:cubicBezTo>
                      <a:pt x="79" y="139"/>
                      <a:pt x="79" y="139"/>
                      <a:pt x="79" y="139"/>
                    </a:cubicBezTo>
                    <a:cubicBezTo>
                      <a:pt x="79" y="139"/>
                      <a:pt x="79" y="139"/>
                      <a:pt x="79" y="139"/>
                    </a:cubicBezTo>
                    <a:cubicBezTo>
                      <a:pt x="79" y="139"/>
                      <a:pt x="79" y="139"/>
                      <a:pt x="79" y="139"/>
                    </a:cubicBezTo>
                    <a:cubicBezTo>
                      <a:pt x="79" y="139"/>
                      <a:pt x="79" y="139"/>
                      <a:pt x="79" y="139"/>
                    </a:cubicBezTo>
                    <a:cubicBezTo>
                      <a:pt x="79" y="139"/>
                      <a:pt x="79" y="139"/>
                      <a:pt x="79" y="139"/>
                    </a:cubicBezTo>
                    <a:cubicBezTo>
                      <a:pt x="79" y="139"/>
                      <a:pt x="79" y="139"/>
                      <a:pt x="79" y="139"/>
                    </a:cubicBezTo>
                    <a:cubicBezTo>
                      <a:pt x="79" y="138"/>
                      <a:pt x="79" y="138"/>
                      <a:pt x="79" y="138"/>
                    </a:cubicBezTo>
                    <a:cubicBezTo>
                      <a:pt x="79" y="138"/>
                      <a:pt x="79" y="138"/>
                      <a:pt x="79" y="138"/>
                    </a:cubicBezTo>
                    <a:cubicBezTo>
                      <a:pt x="78" y="138"/>
                      <a:pt x="78" y="138"/>
                      <a:pt x="78" y="138"/>
                    </a:cubicBezTo>
                    <a:cubicBezTo>
                      <a:pt x="78" y="138"/>
                      <a:pt x="78" y="138"/>
                      <a:pt x="78" y="138"/>
                    </a:cubicBezTo>
                    <a:cubicBezTo>
                      <a:pt x="78" y="138"/>
                      <a:pt x="78" y="138"/>
                      <a:pt x="78" y="138"/>
                    </a:cubicBezTo>
                    <a:cubicBezTo>
                      <a:pt x="78" y="138"/>
                      <a:pt x="78" y="138"/>
                      <a:pt x="78" y="138"/>
                    </a:cubicBezTo>
                    <a:cubicBezTo>
                      <a:pt x="78" y="138"/>
                      <a:pt x="78" y="138"/>
                      <a:pt x="78" y="138"/>
                    </a:cubicBezTo>
                    <a:cubicBezTo>
                      <a:pt x="78" y="138"/>
                      <a:pt x="78" y="138"/>
                      <a:pt x="78" y="138"/>
                    </a:cubicBezTo>
                    <a:cubicBezTo>
                      <a:pt x="78" y="138"/>
                      <a:pt x="78" y="138"/>
                      <a:pt x="78" y="138"/>
                    </a:cubicBezTo>
                    <a:cubicBezTo>
                      <a:pt x="78" y="138"/>
                      <a:pt x="78" y="138"/>
                      <a:pt x="78" y="138"/>
                    </a:cubicBezTo>
                    <a:cubicBezTo>
                      <a:pt x="78" y="138"/>
                      <a:pt x="78" y="138"/>
                      <a:pt x="78" y="138"/>
                    </a:cubicBezTo>
                    <a:cubicBezTo>
                      <a:pt x="78" y="137"/>
                      <a:pt x="78" y="137"/>
                      <a:pt x="78" y="137"/>
                    </a:cubicBezTo>
                    <a:cubicBezTo>
                      <a:pt x="78" y="137"/>
                      <a:pt x="78" y="137"/>
                      <a:pt x="78" y="137"/>
                    </a:cubicBezTo>
                    <a:cubicBezTo>
                      <a:pt x="78" y="137"/>
                      <a:pt x="78" y="137"/>
                      <a:pt x="78" y="137"/>
                    </a:cubicBezTo>
                    <a:cubicBezTo>
                      <a:pt x="78" y="138"/>
                      <a:pt x="78" y="138"/>
                      <a:pt x="78" y="138"/>
                    </a:cubicBezTo>
                    <a:cubicBezTo>
                      <a:pt x="78" y="138"/>
                      <a:pt x="78" y="138"/>
                      <a:pt x="78" y="138"/>
                    </a:cubicBezTo>
                    <a:cubicBezTo>
                      <a:pt x="78" y="137"/>
                      <a:pt x="78" y="137"/>
                      <a:pt x="78" y="137"/>
                    </a:cubicBezTo>
                    <a:cubicBezTo>
                      <a:pt x="78" y="137"/>
                      <a:pt x="78" y="137"/>
                      <a:pt x="78" y="137"/>
                    </a:cubicBezTo>
                    <a:cubicBezTo>
                      <a:pt x="79" y="137"/>
                      <a:pt x="79" y="137"/>
                      <a:pt x="79" y="137"/>
                    </a:cubicBezTo>
                    <a:cubicBezTo>
                      <a:pt x="78" y="137"/>
                      <a:pt x="78" y="137"/>
                      <a:pt x="78" y="137"/>
                    </a:cubicBezTo>
                    <a:cubicBezTo>
                      <a:pt x="78" y="137"/>
                      <a:pt x="78" y="137"/>
                      <a:pt x="78" y="137"/>
                    </a:cubicBezTo>
                    <a:cubicBezTo>
                      <a:pt x="78" y="137"/>
                      <a:pt x="78" y="137"/>
                      <a:pt x="78" y="137"/>
                    </a:cubicBezTo>
                    <a:cubicBezTo>
                      <a:pt x="78" y="137"/>
                      <a:pt x="78" y="137"/>
                      <a:pt x="78" y="137"/>
                    </a:cubicBezTo>
                    <a:cubicBezTo>
                      <a:pt x="78" y="137"/>
                      <a:pt x="78" y="137"/>
                      <a:pt x="78" y="137"/>
                    </a:cubicBezTo>
                    <a:cubicBezTo>
                      <a:pt x="78" y="137"/>
                      <a:pt x="78" y="137"/>
                      <a:pt x="78" y="137"/>
                    </a:cubicBezTo>
                    <a:cubicBezTo>
                      <a:pt x="79" y="136"/>
                      <a:pt x="79" y="136"/>
                      <a:pt x="79" y="136"/>
                    </a:cubicBezTo>
                    <a:cubicBezTo>
                      <a:pt x="78" y="136"/>
                      <a:pt x="78" y="136"/>
                      <a:pt x="78" y="136"/>
                    </a:cubicBezTo>
                    <a:cubicBezTo>
                      <a:pt x="78" y="136"/>
                      <a:pt x="78" y="136"/>
                      <a:pt x="78" y="136"/>
                    </a:cubicBezTo>
                    <a:cubicBezTo>
                      <a:pt x="79" y="136"/>
                      <a:pt x="79" y="136"/>
                      <a:pt x="79" y="136"/>
                    </a:cubicBezTo>
                    <a:cubicBezTo>
                      <a:pt x="79" y="136"/>
                      <a:pt x="79" y="136"/>
                      <a:pt x="79" y="136"/>
                    </a:cubicBezTo>
                    <a:cubicBezTo>
                      <a:pt x="79" y="136"/>
                      <a:pt x="79" y="136"/>
                      <a:pt x="79" y="136"/>
                    </a:cubicBezTo>
                    <a:cubicBezTo>
                      <a:pt x="79" y="136"/>
                      <a:pt x="79" y="136"/>
                      <a:pt x="79" y="136"/>
                    </a:cubicBezTo>
                    <a:cubicBezTo>
                      <a:pt x="79" y="136"/>
                      <a:pt x="79" y="136"/>
                      <a:pt x="79" y="136"/>
                    </a:cubicBezTo>
                    <a:cubicBezTo>
                      <a:pt x="79" y="137"/>
                      <a:pt x="79" y="137"/>
                      <a:pt x="79" y="137"/>
                    </a:cubicBezTo>
                    <a:cubicBezTo>
                      <a:pt x="79" y="136"/>
                      <a:pt x="79" y="136"/>
                      <a:pt x="79" y="136"/>
                    </a:cubicBezTo>
                    <a:cubicBezTo>
                      <a:pt x="79" y="136"/>
                      <a:pt x="79" y="136"/>
                      <a:pt x="79" y="136"/>
                    </a:cubicBezTo>
                    <a:cubicBezTo>
                      <a:pt x="79" y="136"/>
                      <a:pt x="79" y="136"/>
                      <a:pt x="79" y="136"/>
                    </a:cubicBezTo>
                    <a:cubicBezTo>
                      <a:pt x="79" y="137"/>
                      <a:pt x="79" y="137"/>
                      <a:pt x="79" y="137"/>
                    </a:cubicBezTo>
                    <a:cubicBezTo>
                      <a:pt x="79" y="137"/>
                      <a:pt x="79" y="137"/>
                      <a:pt x="79" y="137"/>
                    </a:cubicBezTo>
                    <a:cubicBezTo>
                      <a:pt x="79" y="137"/>
                      <a:pt x="79" y="137"/>
                      <a:pt x="79" y="137"/>
                    </a:cubicBezTo>
                    <a:cubicBezTo>
                      <a:pt x="79" y="136"/>
                      <a:pt x="79" y="136"/>
                      <a:pt x="79" y="136"/>
                    </a:cubicBezTo>
                    <a:cubicBezTo>
                      <a:pt x="79" y="136"/>
                      <a:pt x="79" y="136"/>
                      <a:pt x="79" y="136"/>
                    </a:cubicBezTo>
                    <a:cubicBezTo>
                      <a:pt x="79" y="136"/>
                      <a:pt x="79" y="136"/>
                      <a:pt x="79" y="136"/>
                    </a:cubicBezTo>
                    <a:cubicBezTo>
                      <a:pt x="80" y="137"/>
                      <a:pt x="80" y="137"/>
                      <a:pt x="80" y="137"/>
                    </a:cubicBezTo>
                    <a:cubicBezTo>
                      <a:pt x="80" y="137"/>
                      <a:pt x="80" y="137"/>
                      <a:pt x="80" y="137"/>
                    </a:cubicBezTo>
                    <a:cubicBezTo>
                      <a:pt x="80" y="137"/>
                      <a:pt x="80" y="137"/>
                      <a:pt x="80" y="137"/>
                    </a:cubicBezTo>
                    <a:cubicBezTo>
                      <a:pt x="80" y="137"/>
                      <a:pt x="80" y="137"/>
                      <a:pt x="80" y="137"/>
                    </a:cubicBezTo>
                    <a:cubicBezTo>
                      <a:pt x="80" y="137"/>
                      <a:pt x="80" y="137"/>
                      <a:pt x="80" y="137"/>
                    </a:cubicBezTo>
                    <a:cubicBezTo>
                      <a:pt x="80" y="137"/>
                      <a:pt x="80" y="137"/>
                      <a:pt x="80" y="137"/>
                    </a:cubicBezTo>
                    <a:cubicBezTo>
                      <a:pt x="80" y="137"/>
                      <a:pt x="80" y="137"/>
                      <a:pt x="80" y="137"/>
                    </a:cubicBezTo>
                    <a:cubicBezTo>
                      <a:pt x="80" y="137"/>
                      <a:pt x="80" y="137"/>
                      <a:pt x="80" y="137"/>
                    </a:cubicBezTo>
                    <a:cubicBezTo>
                      <a:pt x="80" y="137"/>
                      <a:pt x="80" y="137"/>
                      <a:pt x="80" y="137"/>
                    </a:cubicBezTo>
                    <a:cubicBezTo>
                      <a:pt x="80" y="137"/>
                      <a:pt x="80" y="137"/>
                      <a:pt x="80" y="137"/>
                    </a:cubicBezTo>
                    <a:cubicBezTo>
                      <a:pt x="80" y="137"/>
                      <a:pt x="80" y="137"/>
                      <a:pt x="80" y="137"/>
                    </a:cubicBezTo>
                    <a:cubicBezTo>
                      <a:pt x="80" y="137"/>
                      <a:pt x="80" y="137"/>
                      <a:pt x="80" y="137"/>
                    </a:cubicBezTo>
                    <a:cubicBezTo>
                      <a:pt x="80" y="137"/>
                      <a:pt x="80" y="137"/>
                      <a:pt x="80" y="137"/>
                    </a:cubicBezTo>
                    <a:cubicBezTo>
                      <a:pt x="80" y="137"/>
                      <a:pt x="80" y="137"/>
                      <a:pt x="80" y="137"/>
                    </a:cubicBezTo>
                    <a:cubicBezTo>
                      <a:pt x="80" y="137"/>
                      <a:pt x="80" y="137"/>
                      <a:pt x="80" y="137"/>
                    </a:cubicBezTo>
                    <a:cubicBezTo>
                      <a:pt x="81" y="137"/>
                      <a:pt x="81" y="137"/>
                      <a:pt x="81" y="137"/>
                    </a:cubicBezTo>
                    <a:cubicBezTo>
                      <a:pt x="81" y="137"/>
                      <a:pt x="81" y="137"/>
                      <a:pt x="81" y="137"/>
                    </a:cubicBezTo>
                    <a:cubicBezTo>
                      <a:pt x="81" y="137"/>
                      <a:pt x="81" y="137"/>
                      <a:pt x="81" y="137"/>
                    </a:cubicBezTo>
                    <a:cubicBezTo>
                      <a:pt x="81" y="137"/>
                      <a:pt x="81" y="137"/>
                      <a:pt x="81" y="137"/>
                    </a:cubicBezTo>
                    <a:cubicBezTo>
                      <a:pt x="81" y="138"/>
                      <a:pt x="81" y="138"/>
                      <a:pt x="81" y="138"/>
                    </a:cubicBezTo>
                    <a:close/>
                    <a:moveTo>
                      <a:pt x="104" y="169"/>
                    </a:moveTo>
                    <a:cubicBezTo>
                      <a:pt x="104" y="169"/>
                      <a:pt x="104" y="169"/>
                      <a:pt x="104" y="169"/>
                    </a:cubicBezTo>
                    <a:cubicBezTo>
                      <a:pt x="104" y="169"/>
                      <a:pt x="104" y="169"/>
                      <a:pt x="104" y="169"/>
                    </a:cubicBezTo>
                    <a:cubicBezTo>
                      <a:pt x="104" y="169"/>
                      <a:pt x="104" y="169"/>
                      <a:pt x="104" y="169"/>
                    </a:cubicBezTo>
                    <a:cubicBezTo>
                      <a:pt x="105" y="169"/>
                      <a:pt x="105" y="169"/>
                      <a:pt x="105" y="169"/>
                    </a:cubicBezTo>
                    <a:cubicBezTo>
                      <a:pt x="105" y="169"/>
                      <a:pt x="105" y="169"/>
                      <a:pt x="105" y="169"/>
                    </a:cubicBezTo>
                    <a:cubicBezTo>
                      <a:pt x="105" y="169"/>
                      <a:pt x="105" y="169"/>
                      <a:pt x="105" y="169"/>
                    </a:cubicBezTo>
                    <a:cubicBezTo>
                      <a:pt x="105" y="169"/>
                      <a:pt x="105" y="169"/>
                      <a:pt x="105" y="169"/>
                    </a:cubicBezTo>
                    <a:lnTo>
                      <a:pt x="104" y="169"/>
                    </a:lnTo>
                    <a:close/>
                    <a:moveTo>
                      <a:pt x="68" y="124"/>
                    </a:moveTo>
                    <a:cubicBezTo>
                      <a:pt x="68" y="124"/>
                      <a:pt x="68" y="124"/>
                      <a:pt x="68" y="124"/>
                    </a:cubicBezTo>
                    <a:cubicBezTo>
                      <a:pt x="68" y="124"/>
                      <a:pt x="68" y="124"/>
                      <a:pt x="68" y="124"/>
                    </a:cubicBezTo>
                    <a:cubicBezTo>
                      <a:pt x="68" y="124"/>
                      <a:pt x="68" y="124"/>
                      <a:pt x="68" y="124"/>
                    </a:cubicBezTo>
                    <a:cubicBezTo>
                      <a:pt x="68" y="124"/>
                      <a:pt x="68" y="124"/>
                      <a:pt x="68" y="124"/>
                    </a:cubicBezTo>
                    <a:close/>
                    <a:moveTo>
                      <a:pt x="105" y="167"/>
                    </a:moveTo>
                    <a:cubicBezTo>
                      <a:pt x="105" y="167"/>
                      <a:pt x="105" y="167"/>
                      <a:pt x="105" y="167"/>
                    </a:cubicBezTo>
                    <a:cubicBezTo>
                      <a:pt x="105" y="167"/>
                      <a:pt x="105" y="167"/>
                      <a:pt x="105" y="167"/>
                    </a:cubicBezTo>
                    <a:cubicBezTo>
                      <a:pt x="105" y="167"/>
                      <a:pt x="105" y="167"/>
                      <a:pt x="105" y="167"/>
                    </a:cubicBezTo>
                    <a:cubicBezTo>
                      <a:pt x="105" y="167"/>
                      <a:pt x="105" y="167"/>
                      <a:pt x="105" y="167"/>
                    </a:cubicBezTo>
                    <a:cubicBezTo>
                      <a:pt x="105" y="167"/>
                      <a:pt x="105" y="167"/>
                      <a:pt x="105" y="167"/>
                    </a:cubicBezTo>
                    <a:cubicBezTo>
                      <a:pt x="105" y="167"/>
                      <a:pt x="105" y="167"/>
                      <a:pt x="105" y="167"/>
                    </a:cubicBezTo>
                    <a:cubicBezTo>
                      <a:pt x="105" y="168"/>
                      <a:pt x="105" y="168"/>
                      <a:pt x="105" y="168"/>
                    </a:cubicBezTo>
                    <a:cubicBezTo>
                      <a:pt x="105" y="168"/>
                      <a:pt x="105" y="168"/>
                      <a:pt x="105" y="168"/>
                    </a:cubicBezTo>
                    <a:cubicBezTo>
                      <a:pt x="105" y="168"/>
                      <a:pt x="105" y="168"/>
                      <a:pt x="105" y="168"/>
                    </a:cubicBezTo>
                    <a:cubicBezTo>
                      <a:pt x="105" y="168"/>
                      <a:pt x="105" y="168"/>
                      <a:pt x="105" y="168"/>
                    </a:cubicBezTo>
                    <a:cubicBezTo>
                      <a:pt x="105" y="168"/>
                      <a:pt x="105" y="168"/>
                      <a:pt x="105" y="168"/>
                    </a:cubicBezTo>
                    <a:cubicBezTo>
                      <a:pt x="105" y="168"/>
                      <a:pt x="105" y="168"/>
                      <a:pt x="105" y="168"/>
                    </a:cubicBezTo>
                    <a:cubicBezTo>
                      <a:pt x="106" y="168"/>
                      <a:pt x="106" y="168"/>
                      <a:pt x="106" y="168"/>
                    </a:cubicBezTo>
                    <a:cubicBezTo>
                      <a:pt x="106" y="168"/>
                      <a:pt x="106" y="168"/>
                      <a:pt x="106" y="168"/>
                    </a:cubicBezTo>
                    <a:cubicBezTo>
                      <a:pt x="106" y="168"/>
                      <a:pt x="106" y="168"/>
                      <a:pt x="106" y="168"/>
                    </a:cubicBezTo>
                    <a:cubicBezTo>
                      <a:pt x="107" y="168"/>
                      <a:pt x="107" y="168"/>
                      <a:pt x="107" y="168"/>
                    </a:cubicBezTo>
                    <a:cubicBezTo>
                      <a:pt x="107" y="168"/>
                      <a:pt x="107" y="168"/>
                      <a:pt x="107" y="168"/>
                    </a:cubicBezTo>
                    <a:cubicBezTo>
                      <a:pt x="106" y="168"/>
                      <a:pt x="106" y="168"/>
                      <a:pt x="106" y="168"/>
                    </a:cubicBezTo>
                    <a:cubicBezTo>
                      <a:pt x="106" y="168"/>
                      <a:pt x="106" y="168"/>
                      <a:pt x="106" y="168"/>
                    </a:cubicBezTo>
                    <a:cubicBezTo>
                      <a:pt x="106" y="168"/>
                      <a:pt x="106" y="168"/>
                      <a:pt x="106" y="168"/>
                    </a:cubicBezTo>
                    <a:cubicBezTo>
                      <a:pt x="106" y="168"/>
                      <a:pt x="106" y="168"/>
                      <a:pt x="106" y="168"/>
                    </a:cubicBezTo>
                    <a:cubicBezTo>
                      <a:pt x="107" y="168"/>
                      <a:pt x="107" y="168"/>
                      <a:pt x="107" y="168"/>
                    </a:cubicBezTo>
                    <a:cubicBezTo>
                      <a:pt x="107" y="169"/>
                      <a:pt x="107" y="169"/>
                      <a:pt x="107" y="169"/>
                    </a:cubicBezTo>
                    <a:cubicBezTo>
                      <a:pt x="107" y="169"/>
                      <a:pt x="107" y="169"/>
                      <a:pt x="107" y="169"/>
                    </a:cubicBezTo>
                    <a:cubicBezTo>
                      <a:pt x="107" y="169"/>
                      <a:pt x="107" y="169"/>
                      <a:pt x="107" y="169"/>
                    </a:cubicBezTo>
                    <a:cubicBezTo>
                      <a:pt x="106" y="169"/>
                      <a:pt x="106" y="169"/>
                      <a:pt x="106" y="169"/>
                    </a:cubicBezTo>
                    <a:cubicBezTo>
                      <a:pt x="106" y="169"/>
                      <a:pt x="106" y="169"/>
                      <a:pt x="106" y="169"/>
                    </a:cubicBezTo>
                    <a:cubicBezTo>
                      <a:pt x="106" y="169"/>
                      <a:pt x="106" y="169"/>
                      <a:pt x="106" y="169"/>
                    </a:cubicBezTo>
                    <a:cubicBezTo>
                      <a:pt x="106" y="169"/>
                      <a:pt x="106" y="169"/>
                      <a:pt x="106" y="169"/>
                    </a:cubicBezTo>
                    <a:cubicBezTo>
                      <a:pt x="105" y="169"/>
                      <a:pt x="105" y="169"/>
                      <a:pt x="105" y="169"/>
                    </a:cubicBezTo>
                    <a:cubicBezTo>
                      <a:pt x="105" y="169"/>
                      <a:pt x="105" y="169"/>
                      <a:pt x="105" y="169"/>
                    </a:cubicBezTo>
                    <a:cubicBezTo>
                      <a:pt x="105" y="169"/>
                      <a:pt x="105" y="169"/>
                      <a:pt x="105" y="169"/>
                    </a:cubicBezTo>
                    <a:cubicBezTo>
                      <a:pt x="105" y="169"/>
                      <a:pt x="105" y="169"/>
                      <a:pt x="105" y="169"/>
                    </a:cubicBezTo>
                    <a:cubicBezTo>
                      <a:pt x="105" y="169"/>
                      <a:pt x="105" y="169"/>
                      <a:pt x="105" y="169"/>
                    </a:cubicBezTo>
                    <a:cubicBezTo>
                      <a:pt x="105" y="169"/>
                      <a:pt x="105" y="169"/>
                      <a:pt x="105" y="169"/>
                    </a:cubicBezTo>
                    <a:cubicBezTo>
                      <a:pt x="105" y="169"/>
                      <a:pt x="105" y="169"/>
                      <a:pt x="105" y="169"/>
                    </a:cubicBezTo>
                    <a:cubicBezTo>
                      <a:pt x="105" y="169"/>
                      <a:pt x="105" y="169"/>
                      <a:pt x="105" y="169"/>
                    </a:cubicBezTo>
                    <a:cubicBezTo>
                      <a:pt x="105" y="169"/>
                      <a:pt x="105" y="169"/>
                      <a:pt x="105" y="169"/>
                    </a:cubicBezTo>
                    <a:cubicBezTo>
                      <a:pt x="105" y="169"/>
                      <a:pt x="105" y="169"/>
                      <a:pt x="105" y="169"/>
                    </a:cubicBezTo>
                    <a:cubicBezTo>
                      <a:pt x="105" y="169"/>
                      <a:pt x="105" y="169"/>
                      <a:pt x="105" y="169"/>
                    </a:cubicBezTo>
                    <a:cubicBezTo>
                      <a:pt x="105" y="169"/>
                      <a:pt x="105" y="169"/>
                      <a:pt x="105" y="169"/>
                    </a:cubicBezTo>
                    <a:cubicBezTo>
                      <a:pt x="105" y="169"/>
                      <a:pt x="105" y="169"/>
                      <a:pt x="105" y="169"/>
                    </a:cubicBezTo>
                    <a:cubicBezTo>
                      <a:pt x="105" y="169"/>
                      <a:pt x="105" y="169"/>
                      <a:pt x="105" y="169"/>
                    </a:cubicBezTo>
                    <a:cubicBezTo>
                      <a:pt x="105" y="169"/>
                      <a:pt x="105" y="169"/>
                      <a:pt x="105" y="169"/>
                    </a:cubicBezTo>
                    <a:cubicBezTo>
                      <a:pt x="105" y="168"/>
                      <a:pt x="105" y="168"/>
                      <a:pt x="105" y="168"/>
                    </a:cubicBezTo>
                    <a:cubicBezTo>
                      <a:pt x="104" y="168"/>
                      <a:pt x="104" y="168"/>
                      <a:pt x="104" y="168"/>
                    </a:cubicBezTo>
                    <a:cubicBezTo>
                      <a:pt x="105" y="168"/>
                      <a:pt x="105" y="168"/>
                      <a:pt x="105" y="168"/>
                    </a:cubicBezTo>
                    <a:cubicBezTo>
                      <a:pt x="104" y="168"/>
                      <a:pt x="104" y="168"/>
                      <a:pt x="104" y="168"/>
                    </a:cubicBezTo>
                    <a:cubicBezTo>
                      <a:pt x="105" y="168"/>
                      <a:pt x="105" y="168"/>
                      <a:pt x="105" y="168"/>
                    </a:cubicBezTo>
                    <a:cubicBezTo>
                      <a:pt x="105" y="168"/>
                      <a:pt x="105" y="168"/>
                      <a:pt x="105" y="168"/>
                    </a:cubicBezTo>
                    <a:cubicBezTo>
                      <a:pt x="105" y="168"/>
                      <a:pt x="105" y="168"/>
                      <a:pt x="105" y="168"/>
                    </a:cubicBezTo>
                    <a:cubicBezTo>
                      <a:pt x="105" y="168"/>
                      <a:pt x="105" y="168"/>
                      <a:pt x="105" y="168"/>
                    </a:cubicBezTo>
                    <a:cubicBezTo>
                      <a:pt x="105" y="168"/>
                      <a:pt x="105" y="168"/>
                      <a:pt x="105" y="168"/>
                    </a:cubicBezTo>
                    <a:cubicBezTo>
                      <a:pt x="105" y="167"/>
                      <a:pt x="105" y="167"/>
                      <a:pt x="105" y="167"/>
                    </a:cubicBezTo>
                    <a:cubicBezTo>
                      <a:pt x="105" y="167"/>
                      <a:pt x="105" y="167"/>
                      <a:pt x="105" y="167"/>
                    </a:cubicBezTo>
                    <a:cubicBezTo>
                      <a:pt x="105" y="167"/>
                      <a:pt x="105" y="167"/>
                      <a:pt x="105" y="167"/>
                    </a:cubicBezTo>
                    <a:cubicBezTo>
                      <a:pt x="105" y="167"/>
                      <a:pt x="105" y="167"/>
                      <a:pt x="105" y="167"/>
                    </a:cubicBezTo>
                    <a:cubicBezTo>
                      <a:pt x="105" y="167"/>
                      <a:pt x="105" y="167"/>
                      <a:pt x="105" y="167"/>
                    </a:cubicBezTo>
                    <a:cubicBezTo>
                      <a:pt x="105" y="167"/>
                      <a:pt x="105" y="167"/>
                      <a:pt x="105" y="167"/>
                    </a:cubicBezTo>
                    <a:cubicBezTo>
                      <a:pt x="105" y="167"/>
                      <a:pt x="105" y="167"/>
                      <a:pt x="105" y="167"/>
                    </a:cubicBezTo>
                    <a:cubicBezTo>
                      <a:pt x="105" y="167"/>
                      <a:pt x="105" y="167"/>
                      <a:pt x="105" y="167"/>
                    </a:cubicBezTo>
                    <a:cubicBezTo>
                      <a:pt x="105" y="167"/>
                      <a:pt x="105" y="167"/>
                      <a:pt x="105" y="167"/>
                    </a:cubicBezTo>
                    <a:cubicBezTo>
                      <a:pt x="105" y="167"/>
                      <a:pt x="105" y="167"/>
                      <a:pt x="105" y="167"/>
                    </a:cubicBezTo>
                    <a:cubicBezTo>
                      <a:pt x="104" y="167"/>
                      <a:pt x="104" y="167"/>
                      <a:pt x="104" y="167"/>
                    </a:cubicBezTo>
                    <a:cubicBezTo>
                      <a:pt x="105" y="167"/>
                      <a:pt x="105" y="167"/>
                      <a:pt x="105" y="167"/>
                    </a:cubicBezTo>
                    <a:cubicBezTo>
                      <a:pt x="105" y="167"/>
                      <a:pt x="105" y="167"/>
                      <a:pt x="105" y="167"/>
                    </a:cubicBezTo>
                    <a:cubicBezTo>
                      <a:pt x="105" y="166"/>
                      <a:pt x="105" y="166"/>
                      <a:pt x="105" y="166"/>
                    </a:cubicBezTo>
                    <a:lnTo>
                      <a:pt x="105" y="167"/>
                    </a:lnTo>
                    <a:close/>
                    <a:moveTo>
                      <a:pt x="64" y="119"/>
                    </a:moveTo>
                    <a:cubicBezTo>
                      <a:pt x="64" y="119"/>
                      <a:pt x="64" y="119"/>
                      <a:pt x="64" y="119"/>
                    </a:cubicBezTo>
                    <a:cubicBezTo>
                      <a:pt x="64" y="119"/>
                      <a:pt x="64" y="119"/>
                      <a:pt x="64" y="119"/>
                    </a:cubicBezTo>
                    <a:cubicBezTo>
                      <a:pt x="64" y="119"/>
                      <a:pt x="64" y="119"/>
                      <a:pt x="64" y="119"/>
                    </a:cubicBezTo>
                    <a:cubicBezTo>
                      <a:pt x="64" y="119"/>
                      <a:pt x="64" y="119"/>
                      <a:pt x="64" y="119"/>
                    </a:cubicBezTo>
                    <a:cubicBezTo>
                      <a:pt x="64" y="119"/>
                      <a:pt x="64" y="119"/>
                      <a:pt x="64" y="119"/>
                    </a:cubicBezTo>
                    <a:close/>
                    <a:moveTo>
                      <a:pt x="98" y="160"/>
                    </a:moveTo>
                    <a:cubicBezTo>
                      <a:pt x="98" y="160"/>
                      <a:pt x="98" y="160"/>
                      <a:pt x="98" y="160"/>
                    </a:cubicBezTo>
                    <a:cubicBezTo>
                      <a:pt x="98" y="160"/>
                      <a:pt x="98" y="160"/>
                      <a:pt x="98" y="160"/>
                    </a:cubicBezTo>
                    <a:cubicBezTo>
                      <a:pt x="98" y="160"/>
                      <a:pt x="98" y="160"/>
                      <a:pt x="98" y="160"/>
                    </a:cubicBezTo>
                    <a:cubicBezTo>
                      <a:pt x="98" y="160"/>
                      <a:pt x="98" y="160"/>
                      <a:pt x="98" y="160"/>
                    </a:cubicBezTo>
                    <a:close/>
                    <a:moveTo>
                      <a:pt x="137" y="206"/>
                    </a:moveTo>
                    <a:cubicBezTo>
                      <a:pt x="137" y="206"/>
                      <a:pt x="137" y="206"/>
                      <a:pt x="137" y="206"/>
                    </a:cubicBezTo>
                    <a:cubicBezTo>
                      <a:pt x="137" y="206"/>
                      <a:pt x="137" y="206"/>
                      <a:pt x="137" y="206"/>
                    </a:cubicBezTo>
                    <a:cubicBezTo>
                      <a:pt x="137" y="206"/>
                      <a:pt x="137" y="206"/>
                      <a:pt x="137" y="206"/>
                    </a:cubicBezTo>
                    <a:cubicBezTo>
                      <a:pt x="137" y="206"/>
                      <a:pt x="137" y="206"/>
                      <a:pt x="137" y="206"/>
                    </a:cubicBezTo>
                    <a:cubicBezTo>
                      <a:pt x="137" y="207"/>
                      <a:pt x="137" y="207"/>
                      <a:pt x="137" y="207"/>
                    </a:cubicBezTo>
                    <a:cubicBezTo>
                      <a:pt x="137" y="207"/>
                      <a:pt x="137" y="207"/>
                      <a:pt x="137" y="207"/>
                    </a:cubicBezTo>
                    <a:cubicBezTo>
                      <a:pt x="137" y="207"/>
                      <a:pt x="137" y="207"/>
                      <a:pt x="137" y="207"/>
                    </a:cubicBezTo>
                    <a:cubicBezTo>
                      <a:pt x="137" y="207"/>
                      <a:pt x="137" y="207"/>
                      <a:pt x="137" y="207"/>
                    </a:cubicBezTo>
                    <a:cubicBezTo>
                      <a:pt x="137" y="207"/>
                      <a:pt x="137" y="207"/>
                      <a:pt x="137" y="207"/>
                    </a:cubicBezTo>
                    <a:cubicBezTo>
                      <a:pt x="137" y="207"/>
                      <a:pt x="137" y="207"/>
                      <a:pt x="137" y="207"/>
                    </a:cubicBezTo>
                    <a:cubicBezTo>
                      <a:pt x="137" y="207"/>
                      <a:pt x="137" y="207"/>
                      <a:pt x="137" y="207"/>
                    </a:cubicBezTo>
                    <a:cubicBezTo>
                      <a:pt x="137" y="207"/>
                      <a:pt x="137" y="207"/>
                      <a:pt x="137" y="207"/>
                    </a:cubicBezTo>
                    <a:cubicBezTo>
                      <a:pt x="138" y="207"/>
                      <a:pt x="138" y="207"/>
                      <a:pt x="138" y="207"/>
                    </a:cubicBezTo>
                    <a:cubicBezTo>
                      <a:pt x="138" y="207"/>
                      <a:pt x="138" y="207"/>
                      <a:pt x="138" y="207"/>
                    </a:cubicBezTo>
                    <a:cubicBezTo>
                      <a:pt x="138" y="207"/>
                      <a:pt x="138" y="207"/>
                      <a:pt x="138" y="207"/>
                    </a:cubicBezTo>
                    <a:cubicBezTo>
                      <a:pt x="138" y="207"/>
                      <a:pt x="138" y="207"/>
                      <a:pt x="138" y="207"/>
                    </a:cubicBezTo>
                    <a:cubicBezTo>
                      <a:pt x="138" y="208"/>
                      <a:pt x="138" y="208"/>
                      <a:pt x="138" y="208"/>
                    </a:cubicBezTo>
                    <a:cubicBezTo>
                      <a:pt x="138" y="208"/>
                      <a:pt x="138" y="208"/>
                      <a:pt x="138" y="208"/>
                    </a:cubicBezTo>
                    <a:cubicBezTo>
                      <a:pt x="138" y="207"/>
                      <a:pt x="138" y="207"/>
                      <a:pt x="138" y="207"/>
                    </a:cubicBezTo>
                    <a:cubicBezTo>
                      <a:pt x="138" y="207"/>
                      <a:pt x="138" y="207"/>
                      <a:pt x="138" y="207"/>
                    </a:cubicBezTo>
                    <a:cubicBezTo>
                      <a:pt x="137" y="207"/>
                      <a:pt x="137" y="207"/>
                      <a:pt x="137" y="207"/>
                    </a:cubicBezTo>
                    <a:cubicBezTo>
                      <a:pt x="137" y="206"/>
                      <a:pt x="137" y="206"/>
                      <a:pt x="137" y="206"/>
                    </a:cubicBezTo>
                    <a:cubicBezTo>
                      <a:pt x="137" y="206"/>
                      <a:pt x="137" y="206"/>
                      <a:pt x="137" y="206"/>
                    </a:cubicBezTo>
                    <a:cubicBezTo>
                      <a:pt x="138" y="206"/>
                      <a:pt x="138" y="206"/>
                      <a:pt x="138" y="206"/>
                    </a:cubicBezTo>
                    <a:cubicBezTo>
                      <a:pt x="137" y="206"/>
                      <a:pt x="137" y="206"/>
                      <a:pt x="137" y="206"/>
                    </a:cubicBezTo>
                    <a:cubicBezTo>
                      <a:pt x="137" y="206"/>
                      <a:pt x="137" y="206"/>
                      <a:pt x="137" y="206"/>
                    </a:cubicBezTo>
                    <a:cubicBezTo>
                      <a:pt x="137" y="206"/>
                      <a:pt x="137" y="206"/>
                      <a:pt x="137" y="206"/>
                    </a:cubicBezTo>
                    <a:close/>
                    <a:moveTo>
                      <a:pt x="102" y="163"/>
                    </a:moveTo>
                    <a:cubicBezTo>
                      <a:pt x="102" y="163"/>
                      <a:pt x="102" y="163"/>
                      <a:pt x="102" y="163"/>
                    </a:cubicBezTo>
                    <a:cubicBezTo>
                      <a:pt x="102" y="163"/>
                      <a:pt x="102" y="163"/>
                      <a:pt x="102" y="163"/>
                    </a:cubicBezTo>
                    <a:cubicBezTo>
                      <a:pt x="102" y="163"/>
                      <a:pt x="102" y="163"/>
                      <a:pt x="102" y="163"/>
                    </a:cubicBezTo>
                    <a:cubicBezTo>
                      <a:pt x="102" y="163"/>
                      <a:pt x="102" y="163"/>
                      <a:pt x="102" y="163"/>
                    </a:cubicBezTo>
                    <a:close/>
                    <a:moveTo>
                      <a:pt x="71" y="125"/>
                    </a:moveTo>
                    <a:cubicBezTo>
                      <a:pt x="71" y="125"/>
                      <a:pt x="71" y="125"/>
                      <a:pt x="71" y="125"/>
                    </a:cubicBezTo>
                    <a:cubicBezTo>
                      <a:pt x="71" y="125"/>
                      <a:pt x="71" y="125"/>
                      <a:pt x="71" y="125"/>
                    </a:cubicBezTo>
                    <a:cubicBezTo>
                      <a:pt x="71" y="125"/>
                      <a:pt x="71" y="125"/>
                      <a:pt x="71" y="125"/>
                    </a:cubicBezTo>
                    <a:cubicBezTo>
                      <a:pt x="71" y="125"/>
                      <a:pt x="71" y="125"/>
                      <a:pt x="71" y="125"/>
                    </a:cubicBezTo>
                    <a:cubicBezTo>
                      <a:pt x="71" y="125"/>
                      <a:pt x="71" y="125"/>
                      <a:pt x="71" y="125"/>
                    </a:cubicBezTo>
                    <a:cubicBezTo>
                      <a:pt x="71" y="125"/>
                      <a:pt x="71" y="125"/>
                      <a:pt x="71" y="125"/>
                    </a:cubicBezTo>
                    <a:cubicBezTo>
                      <a:pt x="71" y="125"/>
                      <a:pt x="71" y="125"/>
                      <a:pt x="71" y="125"/>
                    </a:cubicBezTo>
                    <a:cubicBezTo>
                      <a:pt x="71" y="125"/>
                      <a:pt x="71" y="125"/>
                      <a:pt x="71" y="125"/>
                    </a:cubicBezTo>
                    <a:close/>
                    <a:moveTo>
                      <a:pt x="5" y="42"/>
                    </a:moveTo>
                    <a:cubicBezTo>
                      <a:pt x="5" y="42"/>
                      <a:pt x="5" y="42"/>
                      <a:pt x="5" y="42"/>
                    </a:cubicBezTo>
                    <a:cubicBezTo>
                      <a:pt x="5" y="42"/>
                      <a:pt x="5" y="42"/>
                      <a:pt x="5" y="42"/>
                    </a:cubicBezTo>
                    <a:cubicBezTo>
                      <a:pt x="5" y="42"/>
                      <a:pt x="5" y="42"/>
                      <a:pt x="5" y="42"/>
                    </a:cubicBezTo>
                    <a:cubicBezTo>
                      <a:pt x="5" y="42"/>
                      <a:pt x="5" y="42"/>
                      <a:pt x="5" y="42"/>
                    </a:cubicBezTo>
                    <a:cubicBezTo>
                      <a:pt x="5" y="42"/>
                      <a:pt x="5" y="42"/>
                      <a:pt x="5" y="42"/>
                    </a:cubicBezTo>
                    <a:cubicBezTo>
                      <a:pt x="5" y="42"/>
                      <a:pt x="5" y="42"/>
                      <a:pt x="5" y="42"/>
                    </a:cubicBezTo>
                    <a:cubicBezTo>
                      <a:pt x="5" y="42"/>
                      <a:pt x="5" y="42"/>
                      <a:pt x="5" y="42"/>
                    </a:cubicBezTo>
                    <a:cubicBezTo>
                      <a:pt x="5" y="43"/>
                      <a:pt x="5" y="43"/>
                      <a:pt x="5" y="43"/>
                    </a:cubicBezTo>
                    <a:cubicBezTo>
                      <a:pt x="5" y="43"/>
                      <a:pt x="5" y="43"/>
                      <a:pt x="5" y="43"/>
                    </a:cubicBezTo>
                    <a:cubicBezTo>
                      <a:pt x="5" y="43"/>
                      <a:pt x="5" y="43"/>
                      <a:pt x="5" y="43"/>
                    </a:cubicBezTo>
                    <a:cubicBezTo>
                      <a:pt x="5" y="43"/>
                      <a:pt x="5" y="43"/>
                      <a:pt x="5" y="43"/>
                    </a:cubicBezTo>
                    <a:cubicBezTo>
                      <a:pt x="5" y="43"/>
                      <a:pt x="5" y="43"/>
                      <a:pt x="5" y="43"/>
                    </a:cubicBezTo>
                    <a:cubicBezTo>
                      <a:pt x="5" y="43"/>
                      <a:pt x="5" y="43"/>
                      <a:pt x="5" y="43"/>
                    </a:cubicBezTo>
                    <a:cubicBezTo>
                      <a:pt x="5" y="43"/>
                      <a:pt x="5" y="43"/>
                      <a:pt x="5" y="43"/>
                    </a:cubicBezTo>
                    <a:cubicBezTo>
                      <a:pt x="5" y="43"/>
                      <a:pt x="5" y="43"/>
                      <a:pt x="5" y="43"/>
                    </a:cubicBezTo>
                    <a:cubicBezTo>
                      <a:pt x="5" y="43"/>
                      <a:pt x="5" y="43"/>
                      <a:pt x="5" y="43"/>
                    </a:cubicBezTo>
                    <a:cubicBezTo>
                      <a:pt x="5" y="43"/>
                      <a:pt x="5" y="43"/>
                      <a:pt x="5" y="43"/>
                    </a:cubicBezTo>
                    <a:cubicBezTo>
                      <a:pt x="5" y="43"/>
                      <a:pt x="5" y="43"/>
                      <a:pt x="5" y="43"/>
                    </a:cubicBezTo>
                    <a:cubicBezTo>
                      <a:pt x="5" y="43"/>
                      <a:pt x="5" y="43"/>
                      <a:pt x="5" y="43"/>
                    </a:cubicBezTo>
                    <a:cubicBezTo>
                      <a:pt x="5" y="44"/>
                      <a:pt x="5" y="44"/>
                      <a:pt x="5" y="44"/>
                    </a:cubicBezTo>
                    <a:cubicBezTo>
                      <a:pt x="5" y="44"/>
                      <a:pt x="5" y="44"/>
                      <a:pt x="5" y="44"/>
                    </a:cubicBezTo>
                    <a:cubicBezTo>
                      <a:pt x="5" y="44"/>
                      <a:pt x="5" y="44"/>
                      <a:pt x="5" y="44"/>
                    </a:cubicBezTo>
                    <a:cubicBezTo>
                      <a:pt x="5" y="44"/>
                      <a:pt x="5" y="44"/>
                      <a:pt x="5" y="44"/>
                    </a:cubicBezTo>
                    <a:cubicBezTo>
                      <a:pt x="5" y="44"/>
                      <a:pt x="5" y="44"/>
                      <a:pt x="5" y="44"/>
                    </a:cubicBezTo>
                    <a:cubicBezTo>
                      <a:pt x="6" y="44"/>
                      <a:pt x="6" y="44"/>
                      <a:pt x="6" y="44"/>
                    </a:cubicBezTo>
                    <a:cubicBezTo>
                      <a:pt x="6" y="44"/>
                      <a:pt x="6" y="44"/>
                      <a:pt x="6" y="44"/>
                    </a:cubicBezTo>
                    <a:cubicBezTo>
                      <a:pt x="6" y="44"/>
                      <a:pt x="6" y="44"/>
                      <a:pt x="6" y="44"/>
                    </a:cubicBezTo>
                    <a:cubicBezTo>
                      <a:pt x="6" y="44"/>
                      <a:pt x="6" y="44"/>
                      <a:pt x="6" y="44"/>
                    </a:cubicBezTo>
                    <a:cubicBezTo>
                      <a:pt x="5" y="43"/>
                      <a:pt x="5" y="43"/>
                      <a:pt x="5" y="43"/>
                    </a:cubicBezTo>
                    <a:cubicBezTo>
                      <a:pt x="5" y="43"/>
                      <a:pt x="5" y="43"/>
                      <a:pt x="5" y="43"/>
                    </a:cubicBezTo>
                    <a:cubicBezTo>
                      <a:pt x="5" y="43"/>
                      <a:pt x="5" y="43"/>
                      <a:pt x="5" y="43"/>
                    </a:cubicBezTo>
                    <a:cubicBezTo>
                      <a:pt x="5" y="43"/>
                      <a:pt x="5" y="43"/>
                      <a:pt x="5" y="43"/>
                    </a:cubicBezTo>
                    <a:cubicBezTo>
                      <a:pt x="5" y="43"/>
                      <a:pt x="5" y="43"/>
                      <a:pt x="5" y="43"/>
                    </a:cubicBezTo>
                    <a:cubicBezTo>
                      <a:pt x="5" y="42"/>
                      <a:pt x="5" y="42"/>
                      <a:pt x="5" y="42"/>
                    </a:cubicBezTo>
                    <a:cubicBezTo>
                      <a:pt x="5" y="42"/>
                      <a:pt x="5" y="42"/>
                      <a:pt x="5" y="42"/>
                    </a:cubicBezTo>
                    <a:cubicBezTo>
                      <a:pt x="5" y="42"/>
                      <a:pt x="5" y="42"/>
                      <a:pt x="5" y="42"/>
                    </a:cubicBezTo>
                    <a:cubicBezTo>
                      <a:pt x="5" y="42"/>
                      <a:pt x="5" y="42"/>
                      <a:pt x="5" y="42"/>
                    </a:cubicBezTo>
                    <a:close/>
                    <a:moveTo>
                      <a:pt x="103" y="164"/>
                    </a:moveTo>
                    <a:cubicBezTo>
                      <a:pt x="103" y="164"/>
                      <a:pt x="103" y="164"/>
                      <a:pt x="103" y="164"/>
                    </a:cubicBezTo>
                    <a:cubicBezTo>
                      <a:pt x="104" y="164"/>
                      <a:pt x="104" y="164"/>
                      <a:pt x="104" y="164"/>
                    </a:cubicBezTo>
                    <a:cubicBezTo>
                      <a:pt x="103" y="164"/>
                      <a:pt x="103" y="164"/>
                      <a:pt x="103" y="164"/>
                    </a:cubicBezTo>
                    <a:cubicBezTo>
                      <a:pt x="104" y="164"/>
                      <a:pt x="104" y="164"/>
                      <a:pt x="104" y="164"/>
                    </a:cubicBezTo>
                    <a:cubicBezTo>
                      <a:pt x="104" y="164"/>
                      <a:pt x="104" y="164"/>
                      <a:pt x="104" y="164"/>
                    </a:cubicBezTo>
                    <a:cubicBezTo>
                      <a:pt x="104" y="164"/>
                      <a:pt x="104" y="164"/>
                      <a:pt x="104" y="164"/>
                    </a:cubicBezTo>
                    <a:cubicBezTo>
                      <a:pt x="104" y="164"/>
                      <a:pt x="104" y="164"/>
                      <a:pt x="104" y="164"/>
                    </a:cubicBezTo>
                    <a:cubicBezTo>
                      <a:pt x="104" y="164"/>
                      <a:pt x="104" y="164"/>
                      <a:pt x="104" y="164"/>
                    </a:cubicBezTo>
                    <a:lnTo>
                      <a:pt x="103" y="164"/>
                    </a:lnTo>
                    <a:close/>
                    <a:moveTo>
                      <a:pt x="99" y="158"/>
                    </a:moveTo>
                    <a:cubicBezTo>
                      <a:pt x="99" y="158"/>
                      <a:pt x="99" y="158"/>
                      <a:pt x="99" y="158"/>
                    </a:cubicBezTo>
                    <a:cubicBezTo>
                      <a:pt x="99" y="158"/>
                      <a:pt x="99" y="158"/>
                      <a:pt x="99" y="158"/>
                    </a:cubicBezTo>
                    <a:cubicBezTo>
                      <a:pt x="98" y="158"/>
                      <a:pt x="98" y="158"/>
                      <a:pt x="98" y="158"/>
                    </a:cubicBezTo>
                    <a:cubicBezTo>
                      <a:pt x="99" y="158"/>
                      <a:pt x="99" y="158"/>
                      <a:pt x="99" y="158"/>
                    </a:cubicBezTo>
                    <a:cubicBezTo>
                      <a:pt x="99" y="158"/>
                      <a:pt x="99" y="158"/>
                      <a:pt x="99" y="158"/>
                    </a:cubicBezTo>
                    <a:cubicBezTo>
                      <a:pt x="99" y="158"/>
                      <a:pt x="99" y="158"/>
                      <a:pt x="99" y="158"/>
                    </a:cubicBezTo>
                    <a:cubicBezTo>
                      <a:pt x="99" y="158"/>
                      <a:pt x="99" y="158"/>
                      <a:pt x="99" y="158"/>
                    </a:cubicBezTo>
                    <a:cubicBezTo>
                      <a:pt x="99" y="158"/>
                      <a:pt x="99" y="158"/>
                      <a:pt x="99" y="158"/>
                    </a:cubicBezTo>
                    <a:close/>
                    <a:moveTo>
                      <a:pt x="136" y="204"/>
                    </a:moveTo>
                    <a:cubicBezTo>
                      <a:pt x="136" y="204"/>
                      <a:pt x="136" y="204"/>
                      <a:pt x="136" y="204"/>
                    </a:cubicBezTo>
                    <a:cubicBezTo>
                      <a:pt x="136" y="204"/>
                      <a:pt x="136" y="204"/>
                      <a:pt x="136" y="204"/>
                    </a:cubicBezTo>
                    <a:cubicBezTo>
                      <a:pt x="136" y="204"/>
                      <a:pt x="136" y="204"/>
                      <a:pt x="136" y="204"/>
                    </a:cubicBezTo>
                    <a:cubicBezTo>
                      <a:pt x="136" y="204"/>
                      <a:pt x="136" y="204"/>
                      <a:pt x="136" y="204"/>
                    </a:cubicBezTo>
                    <a:cubicBezTo>
                      <a:pt x="136" y="204"/>
                      <a:pt x="136" y="204"/>
                      <a:pt x="136" y="204"/>
                    </a:cubicBezTo>
                    <a:cubicBezTo>
                      <a:pt x="136" y="204"/>
                      <a:pt x="136" y="204"/>
                      <a:pt x="136" y="204"/>
                    </a:cubicBezTo>
                    <a:cubicBezTo>
                      <a:pt x="136" y="204"/>
                      <a:pt x="136" y="204"/>
                      <a:pt x="136" y="204"/>
                    </a:cubicBezTo>
                    <a:close/>
                    <a:moveTo>
                      <a:pt x="106" y="167"/>
                    </a:moveTo>
                    <a:cubicBezTo>
                      <a:pt x="106" y="167"/>
                      <a:pt x="106" y="167"/>
                      <a:pt x="106" y="167"/>
                    </a:cubicBezTo>
                    <a:cubicBezTo>
                      <a:pt x="106" y="167"/>
                      <a:pt x="106" y="167"/>
                      <a:pt x="106" y="167"/>
                    </a:cubicBezTo>
                    <a:cubicBezTo>
                      <a:pt x="106" y="167"/>
                      <a:pt x="106" y="167"/>
                      <a:pt x="106" y="167"/>
                    </a:cubicBezTo>
                    <a:cubicBezTo>
                      <a:pt x="106" y="166"/>
                      <a:pt x="106" y="166"/>
                      <a:pt x="106" y="166"/>
                    </a:cubicBezTo>
                    <a:cubicBezTo>
                      <a:pt x="105" y="166"/>
                      <a:pt x="105" y="166"/>
                      <a:pt x="105" y="166"/>
                    </a:cubicBezTo>
                    <a:cubicBezTo>
                      <a:pt x="105" y="167"/>
                      <a:pt x="105" y="167"/>
                      <a:pt x="105" y="167"/>
                    </a:cubicBezTo>
                    <a:cubicBezTo>
                      <a:pt x="105" y="167"/>
                      <a:pt x="105" y="167"/>
                      <a:pt x="105" y="167"/>
                    </a:cubicBezTo>
                    <a:cubicBezTo>
                      <a:pt x="106" y="167"/>
                      <a:pt x="106" y="167"/>
                      <a:pt x="106" y="167"/>
                    </a:cubicBezTo>
                    <a:cubicBezTo>
                      <a:pt x="106" y="167"/>
                      <a:pt x="106" y="167"/>
                      <a:pt x="106" y="167"/>
                    </a:cubicBezTo>
                    <a:cubicBezTo>
                      <a:pt x="106" y="167"/>
                      <a:pt x="106" y="167"/>
                      <a:pt x="106" y="167"/>
                    </a:cubicBezTo>
                    <a:cubicBezTo>
                      <a:pt x="106" y="167"/>
                      <a:pt x="106" y="167"/>
                      <a:pt x="106" y="167"/>
                    </a:cubicBezTo>
                    <a:cubicBezTo>
                      <a:pt x="106" y="167"/>
                      <a:pt x="106" y="167"/>
                      <a:pt x="106" y="167"/>
                    </a:cubicBezTo>
                    <a:cubicBezTo>
                      <a:pt x="107" y="167"/>
                      <a:pt x="107" y="167"/>
                      <a:pt x="107" y="167"/>
                    </a:cubicBezTo>
                    <a:cubicBezTo>
                      <a:pt x="107" y="167"/>
                      <a:pt x="107" y="167"/>
                      <a:pt x="107" y="167"/>
                    </a:cubicBezTo>
                    <a:cubicBezTo>
                      <a:pt x="107" y="167"/>
                      <a:pt x="107" y="167"/>
                      <a:pt x="107" y="167"/>
                    </a:cubicBezTo>
                    <a:cubicBezTo>
                      <a:pt x="107" y="167"/>
                      <a:pt x="107" y="167"/>
                      <a:pt x="107" y="167"/>
                    </a:cubicBezTo>
                    <a:cubicBezTo>
                      <a:pt x="107" y="167"/>
                      <a:pt x="107" y="167"/>
                      <a:pt x="107" y="167"/>
                    </a:cubicBezTo>
                    <a:lnTo>
                      <a:pt x="106" y="167"/>
                    </a:lnTo>
                    <a:close/>
                    <a:moveTo>
                      <a:pt x="72" y="125"/>
                    </a:moveTo>
                    <a:cubicBezTo>
                      <a:pt x="72" y="125"/>
                      <a:pt x="72" y="125"/>
                      <a:pt x="72" y="125"/>
                    </a:cubicBezTo>
                    <a:cubicBezTo>
                      <a:pt x="72" y="125"/>
                      <a:pt x="72" y="125"/>
                      <a:pt x="72" y="125"/>
                    </a:cubicBezTo>
                    <a:cubicBezTo>
                      <a:pt x="72" y="125"/>
                      <a:pt x="72" y="125"/>
                      <a:pt x="72" y="125"/>
                    </a:cubicBezTo>
                    <a:cubicBezTo>
                      <a:pt x="72" y="125"/>
                      <a:pt x="72" y="125"/>
                      <a:pt x="72" y="125"/>
                    </a:cubicBezTo>
                    <a:cubicBezTo>
                      <a:pt x="72" y="125"/>
                      <a:pt x="72" y="125"/>
                      <a:pt x="72" y="125"/>
                    </a:cubicBezTo>
                    <a:cubicBezTo>
                      <a:pt x="72" y="125"/>
                      <a:pt x="72" y="125"/>
                      <a:pt x="72" y="125"/>
                    </a:cubicBezTo>
                    <a:close/>
                    <a:moveTo>
                      <a:pt x="103" y="164"/>
                    </a:moveTo>
                    <a:cubicBezTo>
                      <a:pt x="103" y="164"/>
                      <a:pt x="103" y="164"/>
                      <a:pt x="103" y="164"/>
                    </a:cubicBezTo>
                    <a:cubicBezTo>
                      <a:pt x="104" y="164"/>
                      <a:pt x="104" y="164"/>
                      <a:pt x="104" y="164"/>
                    </a:cubicBezTo>
                    <a:cubicBezTo>
                      <a:pt x="103" y="164"/>
                      <a:pt x="103" y="164"/>
                      <a:pt x="103" y="164"/>
                    </a:cubicBezTo>
                    <a:cubicBezTo>
                      <a:pt x="103" y="164"/>
                      <a:pt x="103" y="164"/>
                      <a:pt x="103" y="164"/>
                    </a:cubicBezTo>
                    <a:cubicBezTo>
                      <a:pt x="103" y="164"/>
                      <a:pt x="103" y="164"/>
                      <a:pt x="103" y="164"/>
                    </a:cubicBezTo>
                    <a:cubicBezTo>
                      <a:pt x="103" y="164"/>
                      <a:pt x="103" y="164"/>
                      <a:pt x="103" y="164"/>
                    </a:cubicBezTo>
                    <a:cubicBezTo>
                      <a:pt x="103" y="164"/>
                      <a:pt x="103" y="164"/>
                      <a:pt x="103" y="164"/>
                    </a:cubicBezTo>
                    <a:close/>
                    <a:moveTo>
                      <a:pt x="104" y="164"/>
                    </a:moveTo>
                    <a:cubicBezTo>
                      <a:pt x="104" y="164"/>
                      <a:pt x="104" y="164"/>
                      <a:pt x="104" y="164"/>
                    </a:cubicBezTo>
                    <a:cubicBezTo>
                      <a:pt x="104" y="164"/>
                      <a:pt x="104" y="164"/>
                      <a:pt x="104" y="164"/>
                    </a:cubicBezTo>
                    <a:cubicBezTo>
                      <a:pt x="104" y="164"/>
                      <a:pt x="104" y="164"/>
                      <a:pt x="104" y="164"/>
                    </a:cubicBezTo>
                    <a:cubicBezTo>
                      <a:pt x="104" y="164"/>
                      <a:pt x="104" y="164"/>
                      <a:pt x="104" y="164"/>
                    </a:cubicBezTo>
                    <a:cubicBezTo>
                      <a:pt x="104" y="164"/>
                      <a:pt x="104" y="164"/>
                      <a:pt x="104" y="164"/>
                    </a:cubicBezTo>
                    <a:close/>
                    <a:moveTo>
                      <a:pt x="102" y="162"/>
                    </a:moveTo>
                    <a:cubicBezTo>
                      <a:pt x="102" y="162"/>
                      <a:pt x="102" y="162"/>
                      <a:pt x="102" y="162"/>
                    </a:cubicBezTo>
                    <a:cubicBezTo>
                      <a:pt x="103" y="162"/>
                      <a:pt x="103" y="162"/>
                      <a:pt x="103" y="162"/>
                    </a:cubicBezTo>
                    <a:cubicBezTo>
                      <a:pt x="102" y="162"/>
                      <a:pt x="102" y="162"/>
                      <a:pt x="102" y="162"/>
                    </a:cubicBezTo>
                    <a:cubicBezTo>
                      <a:pt x="102" y="162"/>
                      <a:pt x="102" y="162"/>
                      <a:pt x="102" y="162"/>
                    </a:cubicBezTo>
                    <a:close/>
                    <a:moveTo>
                      <a:pt x="105" y="164"/>
                    </a:moveTo>
                    <a:cubicBezTo>
                      <a:pt x="105" y="164"/>
                      <a:pt x="105" y="164"/>
                      <a:pt x="105" y="164"/>
                    </a:cubicBezTo>
                    <a:cubicBezTo>
                      <a:pt x="105" y="164"/>
                      <a:pt x="105" y="164"/>
                      <a:pt x="105" y="164"/>
                    </a:cubicBezTo>
                    <a:cubicBezTo>
                      <a:pt x="105" y="164"/>
                      <a:pt x="105" y="164"/>
                      <a:pt x="105" y="164"/>
                    </a:cubicBezTo>
                    <a:cubicBezTo>
                      <a:pt x="105" y="165"/>
                      <a:pt x="105" y="165"/>
                      <a:pt x="105" y="165"/>
                    </a:cubicBezTo>
                    <a:cubicBezTo>
                      <a:pt x="105" y="165"/>
                      <a:pt x="105" y="165"/>
                      <a:pt x="105" y="165"/>
                    </a:cubicBezTo>
                    <a:cubicBezTo>
                      <a:pt x="105" y="165"/>
                      <a:pt x="105" y="165"/>
                      <a:pt x="105" y="165"/>
                    </a:cubicBezTo>
                    <a:cubicBezTo>
                      <a:pt x="105" y="164"/>
                      <a:pt x="105" y="164"/>
                      <a:pt x="105" y="164"/>
                    </a:cubicBezTo>
                    <a:close/>
                    <a:moveTo>
                      <a:pt x="102" y="160"/>
                    </a:moveTo>
                    <a:cubicBezTo>
                      <a:pt x="102" y="160"/>
                      <a:pt x="102" y="160"/>
                      <a:pt x="102" y="160"/>
                    </a:cubicBezTo>
                    <a:cubicBezTo>
                      <a:pt x="102" y="160"/>
                      <a:pt x="102" y="160"/>
                      <a:pt x="102" y="160"/>
                    </a:cubicBezTo>
                    <a:cubicBezTo>
                      <a:pt x="102" y="160"/>
                      <a:pt x="102" y="160"/>
                      <a:pt x="102" y="160"/>
                    </a:cubicBezTo>
                    <a:cubicBezTo>
                      <a:pt x="102" y="161"/>
                      <a:pt x="102" y="161"/>
                      <a:pt x="102" y="161"/>
                    </a:cubicBezTo>
                    <a:lnTo>
                      <a:pt x="102" y="160"/>
                    </a:lnTo>
                    <a:close/>
                    <a:moveTo>
                      <a:pt x="63" y="112"/>
                    </a:moveTo>
                    <a:cubicBezTo>
                      <a:pt x="63" y="112"/>
                      <a:pt x="63" y="112"/>
                      <a:pt x="63" y="112"/>
                    </a:cubicBezTo>
                    <a:cubicBezTo>
                      <a:pt x="63" y="112"/>
                      <a:pt x="63" y="112"/>
                      <a:pt x="63" y="112"/>
                    </a:cubicBezTo>
                    <a:cubicBezTo>
                      <a:pt x="63" y="112"/>
                      <a:pt x="63" y="112"/>
                      <a:pt x="63" y="112"/>
                    </a:cubicBezTo>
                    <a:cubicBezTo>
                      <a:pt x="63" y="112"/>
                      <a:pt x="63" y="112"/>
                      <a:pt x="63" y="112"/>
                    </a:cubicBezTo>
                    <a:cubicBezTo>
                      <a:pt x="63" y="112"/>
                      <a:pt x="63" y="112"/>
                      <a:pt x="63" y="112"/>
                    </a:cubicBezTo>
                    <a:close/>
                    <a:moveTo>
                      <a:pt x="100" y="158"/>
                    </a:moveTo>
                    <a:cubicBezTo>
                      <a:pt x="100" y="158"/>
                      <a:pt x="100" y="158"/>
                      <a:pt x="100" y="158"/>
                    </a:cubicBezTo>
                    <a:cubicBezTo>
                      <a:pt x="100" y="158"/>
                      <a:pt x="100" y="158"/>
                      <a:pt x="100" y="158"/>
                    </a:cubicBezTo>
                    <a:cubicBezTo>
                      <a:pt x="100" y="158"/>
                      <a:pt x="100" y="158"/>
                      <a:pt x="100" y="158"/>
                    </a:cubicBezTo>
                    <a:close/>
                    <a:moveTo>
                      <a:pt x="138" y="203"/>
                    </a:moveTo>
                    <a:cubicBezTo>
                      <a:pt x="138" y="203"/>
                      <a:pt x="138" y="203"/>
                      <a:pt x="138" y="203"/>
                    </a:cubicBezTo>
                    <a:cubicBezTo>
                      <a:pt x="137" y="202"/>
                      <a:pt x="137" y="202"/>
                      <a:pt x="137" y="202"/>
                    </a:cubicBezTo>
                    <a:cubicBezTo>
                      <a:pt x="137" y="202"/>
                      <a:pt x="137" y="202"/>
                      <a:pt x="137" y="202"/>
                    </a:cubicBezTo>
                    <a:cubicBezTo>
                      <a:pt x="137" y="203"/>
                      <a:pt x="137" y="203"/>
                      <a:pt x="137" y="203"/>
                    </a:cubicBezTo>
                    <a:cubicBezTo>
                      <a:pt x="137" y="203"/>
                      <a:pt x="137" y="203"/>
                      <a:pt x="137" y="203"/>
                    </a:cubicBezTo>
                    <a:cubicBezTo>
                      <a:pt x="137" y="203"/>
                      <a:pt x="137" y="203"/>
                      <a:pt x="137" y="203"/>
                    </a:cubicBezTo>
                    <a:cubicBezTo>
                      <a:pt x="137" y="203"/>
                      <a:pt x="137" y="203"/>
                      <a:pt x="137" y="203"/>
                    </a:cubicBezTo>
                    <a:lnTo>
                      <a:pt x="138" y="203"/>
                    </a:lnTo>
                    <a:close/>
                    <a:moveTo>
                      <a:pt x="131" y="195"/>
                    </a:moveTo>
                    <a:cubicBezTo>
                      <a:pt x="131" y="195"/>
                      <a:pt x="131" y="195"/>
                      <a:pt x="131" y="195"/>
                    </a:cubicBezTo>
                    <a:cubicBezTo>
                      <a:pt x="131" y="195"/>
                      <a:pt x="131" y="195"/>
                      <a:pt x="131" y="195"/>
                    </a:cubicBezTo>
                    <a:cubicBezTo>
                      <a:pt x="131" y="195"/>
                      <a:pt x="131" y="195"/>
                      <a:pt x="131" y="195"/>
                    </a:cubicBezTo>
                    <a:cubicBezTo>
                      <a:pt x="131" y="195"/>
                      <a:pt x="131" y="195"/>
                      <a:pt x="131" y="195"/>
                    </a:cubicBezTo>
                    <a:cubicBezTo>
                      <a:pt x="131" y="195"/>
                      <a:pt x="131" y="195"/>
                      <a:pt x="131" y="195"/>
                    </a:cubicBezTo>
                    <a:close/>
                    <a:moveTo>
                      <a:pt x="77" y="128"/>
                    </a:moveTo>
                    <a:cubicBezTo>
                      <a:pt x="77" y="128"/>
                      <a:pt x="77" y="128"/>
                      <a:pt x="77" y="128"/>
                    </a:cubicBezTo>
                    <a:cubicBezTo>
                      <a:pt x="77" y="128"/>
                      <a:pt x="77" y="128"/>
                      <a:pt x="77" y="128"/>
                    </a:cubicBezTo>
                    <a:cubicBezTo>
                      <a:pt x="77" y="128"/>
                      <a:pt x="77" y="128"/>
                      <a:pt x="77" y="128"/>
                    </a:cubicBezTo>
                    <a:close/>
                    <a:moveTo>
                      <a:pt x="102" y="159"/>
                    </a:moveTo>
                    <a:cubicBezTo>
                      <a:pt x="102" y="159"/>
                      <a:pt x="102" y="159"/>
                      <a:pt x="102" y="159"/>
                    </a:cubicBezTo>
                    <a:cubicBezTo>
                      <a:pt x="102" y="158"/>
                      <a:pt x="102" y="158"/>
                      <a:pt x="102" y="158"/>
                    </a:cubicBezTo>
                    <a:cubicBezTo>
                      <a:pt x="102" y="158"/>
                      <a:pt x="102" y="158"/>
                      <a:pt x="102" y="158"/>
                    </a:cubicBezTo>
                    <a:cubicBezTo>
                      <a:pt x="102" y="159"/>
                      <a:pt x="102" y="159"/>
                      <a:pt x="102" y="159"/>
                    </a:cubicBezTo>
                    <a:close/>
                    <a:moveTo>
                      <a:pt x="131" y="194"/>
                    </a:moveTo>
                    <a:cubicBezTo>
                      <a:pt x="131" y="194"/>
                      <a:pt x="131" y="194"/>
                      <a:pt x="131" y="194"/>
                    </a:cubicBezTo>
                    <a:cubicBezTo>
                      <a:pt x="131" y="194"/>
                      <a:pt x="131" y="194"/>
                      <a:pt x="131" y="194"/>
                    </a:cubicBezTo>
                    <a:cubicBezTo>
                      <a:pt x="131" y="194"/>
                      <a:pt x="131" y="194"/>
                      <a:pt x="131" y="194"/>
                    </a:cubicBezTo>
                    <a:cubicBezTo>
                      <a:pt x="131" y="194"/>
                      <a:pt x="131" y="194"/>
                      <a:pt x="131" y="194"/>
                    </a:cubicBezTo>
                    <a:close/>
                    <a:moveTo>
                      <a:pt x="138" y="203"/>
                    </a:moveTo>
                    <a:cubicBezTo>
                      <a:pt x="138" y="203"/>
                      <a:pt x="138" y="203"/>
                      <a:pt x="138" y="203"/>
                    </a:cubicBezTo>
                    <a:cubicBezTo>
                      <a:pt x="138" y="203"/>
                      <a:pt x="138" y="203"/>
                      <a:pt x="138" y="203"/>
                    </a:cubicBezTo>
                    <a:cubicBezTo>
                      <a:pt x="138" y="203"/>
                      <a:pt x="138" y="203"/>
                      <a:pt x="138" y="203"/>
                    </a:cubicBezTo>
                    <a:cubicBezTo>
                      <a:pt x="138" y="203"/>
                      <a:pt x="138" y="203"/>
                      <a:pt x="138" y="203"/>
                    </a:cubicBezTo>
                    <a:cubicBezTo>
                      <a:pt x="138" y="203"/>
                      <a:pt x="138" y="203"/>
                      <a:pt x="138" y="203"/>
                    </a:cubicBezTo>
                    <a:cubicBezTo>
                      <a:pt x="139" y="203"/>
                      <a:pt x="139" y="203"/>
                      <a:pt x="139" y="203"/>
                    </a:cubicBezTo>
                    <a:cubicBezTo>
                      <a:pt x="139" y="203"/>
                      <a:pt x="139" y="203"/>
                      <a:pt x="139" y="203"/>
                    </a:cubicBezTo>
                    <a:cubicBezTo>
                      <a:pt x="139" y="204"/>
                      <a:pt x="139" y="204"/>
                      <a:pt x="139" y="204"/>
                    </a:cubicBezTo>
                    <a:cubicBezTo>
                      <a:pt x="139" y="203"/>
                      <a:pt x="139" y="203"/>
                      <a:pt x="139" y="203"/>
                    </a:cubicBezTo>
                    <a:cubicBezTo>
                      <a:pt x="139" y="203"/>
                      <a:pt x="139" y="203"/>
                      <a:pt x="139" y="203"/>
                    </a:cubicBezTo>
                    <a:cubicBezTo>
                      <a:pt x="138" y="203"/>
                      <a:pt x="138" y="203"/>
                      <a:pt x="138" y="203"/>
                    </a:cubicBezTo>
                    <a:cubicBezTo>
                      <a:pt x="138" y="203"/>
                      <a:pt x="138" y="203"/>
                      <a:pt x="138" y="203"/>
                    </a:cubicBezTo>
                    <a:cubicBezTo>
                      <a:pt x="138" y="203"/>
                      <a:pt x="138" y="203"/>
                      <a:pt x="138" y="203"/>
                    </a:cubicBezTo>
                    <a:cubicBezTo>
                      <a:pt x="138" y="203"/>
                      <a:pt x="138" y="203"/>
                      <a:pt x="138" y="203"/>
                    </a:cubicBezTo>
                    <a:cubicBezTo>
                      <a:pt x="138" y="203"/>
                      <a:pt x="138" y="203"/>
                      <a:pt x="138" y="203"/>
                    </a:cubicBezTo>
                    <a:cubicBezTo>
                      <a:pt x="138" y="203"/>
                      <a:pt x="138" y="203"/>
                      <a:pt x="138" y="203"/>
                    </a:cubicBezTo>
                    <a:close/>
                    <a:moveTo>
                      <a:pt x="131" y="194"/>
                    </a:moveTo>
                    <a:cubicBezTo>
                      <a:pt x="131" y="194"/>
                      <a:pt x="131" y="194"/>
                      <a:pt x="131" y="194"/>
                    </a:cubicBezTo>
                    <a:cubicBezTo>
                      <a:pt x="132" y="194"/>
                      <a:pt x="132" y="194"/>
                      <a:pt x="132" y="194"/>
                    </a:cubicBezTo>
                    <a:cubicBezTo>
                      <a:pt x="132" y="194"/>
                      <a:pt x="132" y="194"/>
                      <a:pt x="132" y="194"/>
                    </a:cubicBezTo>
                    <a:cubicBezTo>
                      <a:pt x="131" y="194"/>
                      <a:pt x="131" y="194"/>
                      <a:pt x="131" y="194"/>
                    </a:cubicBezTo>
                    <a:cubicBezTo>
                      <a:pt x="131" y="194"/>
                      <a:pt x="131" y="194"/>
                      <a:pt x="131" y="194"/>
                    </a:cubicBezTo>
                    <a:cubicBezTo>
                      <a:pt x="131" y="194"/>
                      <a:pt x="131" y="194"/>
                      <a:pt x="131" y="194"/>
                    </a:cubicBezTo>
                    <a:close/>
                    <a:moveTo>
                      <a:pt x="78" y="128"/>
                    </a:moveTo>
                    <a:cubicBezTo>
                      <a:pt x="78" y="128"/>
                      <a:pt x="78" y="128"/>
                      <a:pt x="78" y="128"/>
                    </a:cubicBezTo>
                    <a:cubicBezTo>
                      <a:pt x="78" y="128"/>
                      <a:pt x="78" y="128"/>
                      <a:pt x="78" y="128"/>
                    </a:cubicBezTo>
                    <a:cubicBezTo>
                      <a:pt x="78" y="128"/>
                      <a:pt x="78" y="128"/>
                      <a:pt x="78" y="128"/>
                    </a:cubicBezTo>
                    <a:cubicBezTo>
                      <a:pt x="78" y="128"/>
                      <a:pt x="78" y="128"/>
                      <a:pt x="78" y="128"/>
                    </a:cubicBezTo>
                    <a:cubicBezTo>
                      <a:pt x="77" y="128"/>
                      <a:pt x="77" y="128"/>
                      <a:pt x="77" y="128"/>
                    </a:cubicBezTo>
                    <a:cubicBezTo>
                      <a:pt x="77" y="128"/>
                      <a:pt x="77" y="128"/>
                      <a:pt x="77" y="128"/>
                    </a:cubicBezTo>
                    <a:cubicBezTo>
                      <a:pt x="77" y="128"/>
                      <a:pt x="77" y="128"/>
                      <a:pt x="77" y="128"/>
                    </a:cubicBezTo>
                    <a:cubicBezTo>
                      <a:pt x="77" y="128"/>
                      <a:pt x="77" y="128"/>
                      <a:pt x="77" y="128"/>
                    </a:cubicBezTo>
                    <a:cubicBezTo>
                      <a:pt x="77" y="128"/>
                      <a:pt x="77" y="128"/>
                      <a:pt x="77" y="128"/>
                    </a:cubicBezTo>
                    <a:cubicBezTo>
                      <a:pt x="78" y="128"/>
                      <a:pt x="78" y="128"/>
                      <a:pt x="78" y="128"/>
                    </a:cubicBezTo>
                    <a:cubicBezTo>
                      <a:pt x="78" y="128"/>
                      <a:pt x="78" y="128"/>
                      <a:pt x="78" y="128"/>
                    </a:cubicBezTo>
                    <a:cubicBezTo>
                      <a:pt x="78" y="128"/>
                      <a:pt x="78" y="128"/>
                      <a:pt x="78" y="128"/>
                    </a:cubicBezTo>
                    <a:cubicBezTo>
                      <a:pt x="78" y="128"/>
                      <a:pt x="78" y="128"/>
                      <a:pt x="78" y="128"/>
                    </a:cubicBezTo>
                    <a:close/>
                    <a:moveTo>
                      <a:pt x="70" y="119"/>
                    </a:moveTo>
                    <a:cubicBezTo>
                      <a:pt x="70" y="119"/>
                      <a:pt x="70" y="119"/>
                      <a:pt x="70" y="119"/>
                    </a:cubicBezTo>
                    <a:cubicBezTo>
                      <a:pt x="70" y="119"/>
                      <a:pt x="70" y="119"/>
                      <a:pt x="70" y="119"/>
                    </a:cubicBezTo>
                    <a:cubicBezTo>
                      <a:pt x="70" y="119"/>
                      <a:pt x="70" y="119"/>
                      <a:pt x="70" y="119"/>
                    </a:cubicBezTo>
                    <a:close/>
                    <a:moveTo>
                      <a:pt x="70" y="118"/>
                    </a:moveTo>
                    <a:cubicBezTo>
                      <a:pt x="70" y="118"/>
                      <a:pt x="70" y="118"/>
                      <a:pt x="70" y="118"/>
                    </a:cubicBezTo>
                    <a:cubicBezTo>
                      <a:pt x="70" y="118"/>
                      <a:pt x="70" y="118"/>
                      <a:pt x="70" y="118"/>
                    </a:cubicBezTo>
                    <a:cubicBezTo>
                      <a:pt x="70" y="118"/>
                      <a:pt x="70" y="118"/>
                      <a:pt x="70" y="118"/>
                    </a:cubicBezTo>
                    <a:cubicBezTo>
                      <a:pt x="70" y="118"/>
                      <a:pt x="70" y="118"/>
                      <a:pt x="70" y="118"/>
                    </a:cubicBezTo>
                    <a:cubicBezTo>
                      <a:pt x="70" y="118"/>
                      <a:pt x="70" y="118"/>
                      <a:pt x="70" y="118"/>
                    </a:cubicBezTo>
                    <a:cubicBezTo>
                      <a:pt x="70" y="118"/>
                      <a:pt x="70" y="118"/>
                      <a:pt x="70" y="118"/>
                    </a:cubicBezTo>
                    <a:cubicBezTo>
                      <a:pt x="70" y="118"/>
                      <a:pt x="70" y="118"/>
                      <a:pt x="70" y="118"/>
                    </a:cubicBezTo>
                    <a:cubicBezTo>
                      <a:pt x="70" y="118"/>
                      <a:pt x="70" y="118"/>
                      <a:pt x="70" y="118"/>
                    </a:cubicBezTo>
                    <a:cubicBezTo>
                      <a:pt x="70" y="119"/>
                      <a:pt x="70" y="119"/>
                      <a:pt x="70" y="119"/>
                    </a:cubicBezTo>
                    <a:cubicBezTo>
                      <a:pt x="70" y="118"/>
                      <a:pt x="70" y="118"/>
                      <a:pt x="70" y="118"/>
                    </a:cubicBezTo>
                    <a:cubicBezTo>
                      <a:pt x="70" y="118"/>
                      <a:pt x="70" y="118"/>
                      <a:pt x="70" y="118"/>
                    </a:cubicBezTo>
                    <a:close/>
                    <a:moveTo>
                      <a:pt x="8" y="42"/>
                    </a:moveTo>
                    <a:cubicBezTo>
                      <a:pt x="8" y="42"/>
                      <a:pt x="8" y="42"/>
                      <a:pt x="8" y="42"/>
                    </a:cubicBezTo>
                    <a:cubicBezTo>
                      <a:pt x="8" y="43"/>
                      <a:pt x="8" y="43"/>
                      <a:pt x="8" y="43"/>
                    </a:cubicBezTo>
                    <a:cubicBezTo>
                      <a:pt x="8" y="43"/>
                      <a:pt x="8" y="43"/>
                      <a:pt x="8" y="43"/>
                    </a:cubicBezTo>
                    <a:cubicBezTo>
                      <a:pt x="8" y="42"/>
                      <a:pt x="8" y="42"/>
                      <a:pt x="8" y="42"/>
                    </a:cubicBezTo>
                    <a:cubicBezTo>
                      <a:pt x="8" y="42"/>
                      <a:pt x="8" y="42"/>
                      <a:pt x="8" y="42"/>
                    </a:cubicBezTo>
                    <a:cubicBezTo>
                      <a:pt x="8" y="42"/>
                      <a:pt x="8" y="42"/>
                      <a:pt x="8" y="42"/>
                    </a:cubicBezTo>
                    <a:close/>
                    <a:moveTo>
                      <a:pt x="6" y="40"/>
                    </a:moveTo>
                    <a:cubicBezTo>
                      <a:pt x="6" y="40"/>
                      <a:pt x="6" y="40"/>
                      <a:pt x="6" y="40"/>
                    </a:cubicBezTo>
                    <a:cubicBezTo>
                      <a:pt x="6" y="40"/>
                      <a:pt x="6" y="40"/>
                      <a:pt x="6" y="40"/>
                    </a:cubicBezTo>
                    <a:cubicBezTo>
                      <a:pt x="6" y="40"/>
                      <a:pt x="6" y="40"/>
                      <a:pt x="6" y="40"/>
                    </a:cubicBezTo>
                    <a:cubicBezTo>
                      <a:pt x="6" y="40"/>
                      <a:pt x="6" y="40"/>
                      <a:pt x="6" y="40"/>
                    </a:cubicBezTo>
                    <a:cubicBezTo>
                      <a:pt x="6" y="40"/>
                      <a:pt x="6" y="40"/>
                      <a:pt x="6" y="40"/>
                    </a:cubicBezTo>
                    <a:cubicBezTo>
                      <a:pt x="6" y="40"/>
                      <a:pt x="6" y="40"/>
                      <a:pt x="6" y="40"/>
                    </a:cubicBezTo>
                    <a:cubicBezTo>
                      <a:pt x="6" y="40"/>
                      <a:pt x="6" y="40"/>
                      <a:pt x="6" y="40"/>
                    </a:cubicBezTo>
                    <a:cubicBezTo>
                      <a:pt x="6" y="40"/>
                      <a:pt x="6" y="40"/>
                      <a:pt x="6" y="40"/>
                    </a:cubicBezTo>
                    <a:cubicBezTo>
                      <a:pt x="6" y="40"/>
                      <a:pt x="6" y="40"/>
                      <a:pt x="6" y="40"/>
                    </a:cubicBezTo>
                    <a:cubicBezTo>
                      <a:pt x="6" y="40"/>
                      <a:pt x="6" y="40"/>
                      <a:pt x="6" y="40"/>
                    </a:cubicBezTo>
                    <a:cubicBezTo>
                      <a:pt x="6" y="39"/>
                      <a:pt x="6" y="39"/>
                      <a:pt x="6" y="39"/>
                    </a:cubicBezTo>
                    <a:cubicBezTo>
                      <a:pt x="6" y="39"/>
                      <a:pt x="6" y="39"/>
                      <a:pt x="6" y="39"/>
                    </a:cubicBezTo>
                    <a:cubicBezTo>
                      <a:pt x="6" y="39"/>
                      <a:pt x="6" y="39"/>
                      <a:pt x="6" y="39"/>
                    </a:cubicBezTo>
                    <a:lnTo>
                      <a:pt x="6" y="40"/>
                    </a:lnTo>
                    <a:close/>
                    <a:moveTo>
                      <a:pt x="93" y="147"/>
                    </a:moveTo>
                    <a:cubicBezTo>
                      <a:pt x="93" y="147"/>
                      <a:pt x="93" y="147"/>
                      <a:pt x="93" y="147"/>
                    </a:cubicBezTo>
                    <a:cubicBezTo>
                      <a:pt x="93" y="147"/>
                      <a:pt x="93" y="147"/>
                      <a:pt x="93" y="147"/>
                    </a:cubicBezTo>
                    <a:cubicBezTo>
                      <a:pt x="93" y="147"/>
                      <a:pt x="93" y="147"/>
                      <a:pt x="93" y="147"/>
                    </a:cubicBezTo>
                    <a:cubicBezTo>
                      <a:pt x="93" y="147"/>
                      <a:pt x="93" y="147"/>
                      <a:pt x="93" y="147"/>
                    </a:cubicBezTo>
                    <a:cubicBezTo>
                      <a:pt x="93" y="147"/>
                      <a:pt x="93" y="147"/>
                      <a:pt x="93" y="147"/>
                    </a:cubicBezTo>
                    <a:cubicBezTo>
                      <a:pt x="94" y="147"/>
                      <a:pt x="94" y="147"/>
                      <a:pt x="94" y="147"/>
                    </a:cubicBezTo>
                    <a:cubicBezTo>
                      <a:pt x="93" y="147"/>
                      <a:pt x="93" y="147"/>
                      <a:pt x="93" y="147"/>
                    </a:cubicBezTo>
                    <a:close/>
                    <a:moveTo>
                      <a:pt x="75" y="125"/>
                    </a:moveTo>
                    <a:cubicBezTo>
                      <a:pt x="75" y="125"/>
                      <a:pt x="75" y="125"/>
                      <a:pt x="75" y="125"/>
                    </a:cubicBezTo>
                    <a:cubicBezTo>
                      <a:pt x="75" y="125"/>
                      <a:pt x="75" y="125"/>
                      <a:pt x="75" y="125"/>
                    </a:cubicBezTo>
                    <a:cubicBezTo>
                      <a:pt x="75" y="125"/>
                      <a:pt x="75" y="125"/>
                      <a:pt x="75" y="125"/>
                    </a:cubicBezTo>
                    <a:close/>
                    <a:moveTo>
                      <a:pt x="75" y="124"/>
                    </a:moveTo>
                    <a:cubicBezTo>
                      <a:pt x="75" y="124"/>
                      <a:pt x="75" y="124"/>
                      <a:pt x="75" y="124"/>
                    </a:cubicBezTo>
                    <a:cubicBezTo>
                      <a:pt x="75" y="124"/>
                      <a:pt x="75" y="124"/>
                      <a:pt x="75" y="124"/>
                    </a:cubicBezTo>
                    <a:cubicBezTo>
                      <a:pt x="75" y="124"/>
                      <a:pt x="75" y="124"/>
                      <a:pt x="75" y="124"/>
                    </a:cubicBezTo>
                    <a:cubicBezTo>
                      <a:pt x="75" y="124"/>
                      <a:pt x="75" y="124"/>
                      <a:pt x="75" y="124"/>
                    </a:cubicBezTo>
                    <a:cubicBezTo>
                      <a:pt x="75" y="125"/>
                      <a:pt x="75" y="125"/>
                      <a:pt x="75" y="125"/>
                    </a:cubicBezTo>
                    <a:cubicBezTo>
                      <a:pt x="75" y="125"/>
                      <a:pt x="75" y="125"/>
                      <a:pt x="75" y="125"/>
                    </a:cubicBezTo>
                    <a:cubicBezTo>
                      <a:pt x="75" y="124"/>
                      <a:pt x="75" y="124"/>
                      <a:pt x="75" y="124"/>
                    </a:cubicBezTo>
                    <a:close/>
                    <a:moveTo>
                      <a:pt x="75" y="125"/>
                    </a:moveTo>
                    <a:cubicBezTo>
                      <a:pt x="75" y="125"/>
                      <a:pt x="75" y="125"/>
                      <a:pt x="75" y="125"/>
                    </a:cubicBezTo>
                    <a:cubicBezTo>
                      <a:pt x="75" y="125"/>
                      <a:pt x="75" y="125"/>
                      <a:pt x="75" y="125"/>
                    </a:cubicBezTo>
                    <a:cubicBezTo>
                      <a:pt x="76" y="125"/>
                      <a:pt x="76" y="125"/>
                      <a:pt x="76" y="125"/>
                    </a:cubicBezTo>
                    <a:cubicBezTo>
                      <a:pt x="75" y="125"/>
                      <a:pt x="75" y="125"/>
                      <a:pt x="75" y="125"/>
                    </a:cubicBezTo>
                    <a:close/>
                    <a:moveTo>
                      <a:pt x="103" y="158"/>
                    </a:moveTo>
                    <a:cubicBezTo>
                      <a:pt x="103" y="158"/>
                      <a:pt x="103" y="158"/>
                      <a:pt x="103" y="158"/>
                    </a:cubicBezTo>
                    <a:cubicBezTo>
                      <a:pt x="103" y="158"/>
                      <a:pt x="103" y="158"/>
                      <a:pt x="103" y="158"/>
                    </a:cubicBezTo>
                    <a:cubicBezTo>
                      <a:pt x="103" y="158"/>
                      <a:pt x="103" y="158"/>
                      <a:pt x="103" y="158"/>
                    </a:cubicBezTo>
                    <a:close/>
                    <a:moveTo>
                      <a:pt x="76" y="125"/>
                    </a:moveTo>
                    <a:cubicBezTo>
                      <a:pt x="76" y="125"/>
                      <a:pt x="76" y="125"/>
                      <a:pt x="76" y="125"/>
                    </a:cubicBezTo>
                    <a:cubicBezTo>
                      <a:pt x="76" y="124"/>
                      <a:pt x="76" y="124"/>
                      <a:pt x="76" y="124"/>
                    </a:cubicBezTo>
                    <a:cubicBezTo>
                      <a:pt x="76" y="125"/>
                      <a:pt x="76" y="125"/>
                      <a:pt x="76" y="125"/>
                    </a:cubicBezTo>
                    <a:close/>
                    <a:moveTo>
                      <a:pt x="69" y="116"/>
                    </a:moveTo>
                    <a:cubicBezTo>
                      <a:pt x="69" y="116"/>
                      <a:pt x="69" y="116"/>
                      <a:pt x="69" y="116"/>
                    </a:cubicBezTo>
                    <a:cubicBezTo>
                      <a:pt x="70" y="116"/>
                      <a:pt x="70" y="116"/>
                      <a:pt x="70" y="116"/>
                    </a:cubicBezTo>
                    <a:cubicBezTo>
                      <a:pt x="70" y="117"/>
                      <a:pt x="70" y="117"/>
                      <a:pt x="70" y="117"/>
                    </a:cubicBezTo>
                    <a:cubicBezTo>
                      <a:pt x="70" y="117"/>
                      <a:pt x="70" y="117"/>
                      <a:pt x="70" y="117"/>
                    </a:cubicBezTo>
                    <a:cubicBezTo>
                      <a:pt x="70" y="116"/>
                      <a:pt x="70" y="116"/>
                      <a:pt x="70" y="116"/>
                    </a:cubicBezTo>
                    <a:cubicBezTo>
                      <a:pt x="70" y="116"/>
                      <a:pt x="70" y="116"/>
                      <a:pt x="70" y="116"/>
                    </a:cubicBezTo>
                    <a:cubicBezTo>
                      <a:pt x="70" y="116"/>
                      <a:pt x="70" y="116"/>
                      <a:pt x="70" y="116"/>
                    </a:cubicBezTo>
                    <a:cubicBezTo>
                      <a:pt x="70" y="116"/>
                      <a:pt x="70" y="116"/>
                      <a:pt x="70" y="116"/>
                    </a:cubicBezTo>
                    <a:cubicBezTo>
                      <a:pt x="69" y="116"/>
                      <a:pt x="69" y="116"/>
                      <a:pt x="69" y="116"/>
                    </a:cubicBezTo>
                    <a:cubicBezTo>
                      <a:pt x="69" y="116"/>
                      <a:pt x="69" y="116"/>
                      <a:pt x="69" y="116"/>
                    </a:cubicBezTo>
                    <a:cubicBezTo>
                      <a:pt x="69" y="116"/>
                      <a:pt x="69" y="116"/>
                      <a:pt x="69" y="116"/>
                    </a:cubicBezTo>
                    <a:close/>
                    <a:moveTo>
                      <a:pt x="17" y="52"/>
                    </a:moveTo>
                    <a:cubicBezTo>
                      <a:pt x="17" y="52"/>
                      <a:pt x="17" y="52"/>
                      <a:pt x="17" y="52"/>
                    </a:cubicBezTo>
                    <a:cubicBezTo>
                      <a:pt x="18" y="52"/>
                      <a:pt x="18" y="52"/>
                      <a:pt x="18" y="52"/>
                    </a:cubicBezTo>
                    <a:cubicBezTo>
                      <a:pt x="18" y="52"/>
                      <a:pt x="18" y="52"/>
                      <a:pt x="18" y="52"/>
                    </a:cubicBezTo>
                    <a:cubicBezTo>
                      <a:pt x="18" y="52"/>
                      <a:pt x="18" y="52"/>
                      <a:pt x="18" y="52"/>
                    </a:cubicBezTo>
                    <a:cubicBezTo>
                      <a:pt x="18" y="52"/>
                      <a:pt x="18" y="52"/>
                      <a:pt x="18" y="52"/>
                    </a:cubicBezTo>
                    <a:cubicBezTo>
                      <a:pt x="18" y="53"/>
                      <a:pt x="18" y="53"/>
                      <a:pt x="18" y="53"/>
                    </a:cubicBezTo>
                    <a:cubicBezTo>
                      <a:pt x="18" y="52"/>
                      <a:pt x="18" y="52"/>
                      <a:pt x="18" y="52"/>
                    </a:cubicBezTo>
                    <a:cubicBezTo>
                      <a:pt x="18" y="52"/>
                      <a:pt x="18" y="52"/>
                      <a:pt x="18" y="52"/>
                    </a:cubicBezTo>
                    <a:cubicBezTo>
                      <a:pt x="18" y="52"/>
                      <a:pt x="18" y="52"/>
                      <a:pt x="18" y="52"/>
                    </a:cubicBezTo>
                    <a:cubicBezTo>
                      <a:pt x="18" y="52"/>
                      <a:pt x="18" y="52"/>
                      <a:pt x="18" y="52"/>
                    </a:cubicBezTo>
                    <a:cubicBezTo>
                      <a:pt x="18" y="52"/>
                      <a:pt x="18" y="52"/>
                      <a:pt x="18" y="52"/>
                    </a:cubicBezTo>
                    <a:cubicBezTo>
                      <a:pt x="18" y="52"/>
                      <a:pt x="18" y="52"/>
                      <a:pt x="18" y="52"/>
                    </a:cubicBezTo>
                    <a:cubicBezTo>
                      <a:pt x="18" y="52"/>
                      <a:pt x="18" y="52"/>
                      <a:pt x="18" y="52"/>
                    </a:cubicBezTo>
                    <a:cubicBezTo>
                      <a:pt x="18" y="52"/>
                      <a:pt x="18" y="52"/>
                      <a:pt x="18" y="52"/>
                    </a:cubicBezTo>
                    <a:cubicBezTo>
                      <a:pt x="18" y="52"/>
                      <a:pt x="18" y="52"/>
                      <a:pt x="18" y="52"/>
                    </a:cubicBezTo>
                    <a:cubicBezTo>
                      <a:pt x="18" y="52"/>
                      <a:pt x="18" y="52"/>
                      <a:pt x="18" y="52"/>
                    </a:cubicBezTo>
                    <a:lnTo>
                      <a:pt x="17" y="52"/>
                    </a:lnTo>
                    <a:close/>
                    <a:moveTo>
                      <a:pt x="134" y="196"/>
                    </a:moveTo>
                    <a:cubicBezTo>
                      <a:pt x="134" y="196"/>
                      <a:pt x="134" y="196"/>
                      <a:pt x="134" y="196"/>
                    </a:cubicBezTo>
                    <a:cubicBezTo>
                      <a:pt x="135" y="196"/>
                      <a:pt x="135" y="196"/>
                      <a:pt x="135" y="196"/>
                    </a:cubicBezTo>
                    <a:cubicBezTo>
                      <a:pt x="134" y="196"/>
                      <a:pt x="134" y="196"/>
                      <a:pt x="134" y="196"/>
                    </a:cubicBezTo>
                    <a:cubicBezTo>
                      <a:pt x="135" y="196"/>
                      <a:pt x="135" y="196"/>
                      <a:pt x="135" y="196"/>
                    </a:cubicBezTo>
                    <a:cubicBezTo>
                      <a:pt x="135" y="196"/>
                      <a:pt x="135" y="196"/>
                      <a:pt x="135" y="196"/>
                    </a:cubicBezTo>
                    <a:cubicBezTo>
                      <a:pt x="135" y="196"/>
                      <a:pt x="135" y="196"/>
                      <a:pt x="135" y="196"/>
                    </a:cubicBezTo>
                    <a:cubicBezTo>
                      <a:pt x="135" y="196"/>
                      <a:pt x="135" y="196"/>
                      <a:pt x="135" y="196"/>
                    </a:cubicBezTo>
                    <a:cubicBezTo>
                      <a:pt x="135" y="196"/>
                      <a:pt x="135" y="196"/>
                      <a:pt x="135" y="196"/>
                    </a:cubicBezTo>
                    <a:cubicBezTo>
                      <a:pt x="135" y="196"/>
                      <a:pt x="135" y="196"/>
                      <a:pt x="135" y="196"/>
                    </a:cubicBezTo>
                    <a:cubicBezTo>
                      <a:pt x="135" y="196"/>
                      <a:pt x="135" y="196"/>
                      <a:pt x="135" y="196"/>
                    </a:cubicBezTo>
                    <a:cubicBezTo>
                      <a:pt x="135" y="196"/>
                      <a:pt x="135" y="196"/>
                      <a:pt x="135" y="196"/>
                    </a:cubicBezTo>
                    <a:cubicBezTo>
                      <a:pt x="135" y="196"/>
                      <a:pt x="135" y="196"/>
                      <a:pt x="135" y="196"/>
                    </a:cubicBezTo>
                    <a:cubicBezTo>
                      <a:pt x="135" y="196"/>
                      <a:pt x="135" y="196"/>
                      <a:pt x="135" y="196"/>
                    </a:cubicBezTo>
                    <a:cubicBezTo>
                      <a:pt x="135" y="195"/>
                      <a:pt x="135" y="195"/>
                      <a:pt x="135" y="195"/>
                    </a:cubicBezTo>
                    <a:cubicBezTo>
                      <a:pt x="134" y="196"/>
                      <a:pt x="134" y="196"/>
                      <a:pt x="134" y="196"/>
                    </a:cubicBezTo>
                    <a:cubicBezTo>
                      <a:pt x="135" y="196"/>
                      <a:pt x="135" y="196"/>
                      <a:pt x="135" y="196"/>
                    </a:cubicBezTo>
                    <a:lnTo>
                      <a:pt x="134" y="196"/>
                    </a:lnTo>
                    <a:close/>
                    <a:moveTo>
                      <a:pt x="81" y="128"/>
                    </a:moveTo>
                    <a:cubicBezTo>
                      <a:pt x="81" y="128"/>
                      <a:pt x="81" y="128"/>
                      <a:pt x="81" y="128"/>
                    </a:cubicBezTo>
                    <a:cubicBezTo>
                      <a:pt x="81" y="128"/>
                      <a:pt x="81" y="128"/>
                      <a:pt x="81" y="128"/>
                    </a:cubicBezTo>
                    <a:cubicBezTo>
                      <a:pt x="81" y="128"/>
                      <a:pt x="81" y="128"/>
                      <a:pt x="81" y="128"/>
                    </a:cubicBezTo>
                    <a:cubicBezTo>
                      <a:pt x="81" y="128"/>
                      <a:pt x="81" y="128"/>
                      <a:pt x="81" y="128"/>
                    </a:cubicBezTo>
                    <a:cubicBezTo>
                      <a:pt x="82" y="128"/>
                      <a:pt x="82" y="128"/>
                      <a:pt x="82" y="128"/>
                    </a:cubicBezTo>
                    <a:cubicBezTo>
                      <a:pt x="82" y="128"/>
                      <a:pt x="82" y="128"/>
                      <a:pt x="82" y="128"/>
                    </a:cubicBezTo>
                    <a:cubicBezTo>
                      <a:pt x="82" y="128"/>
                      <a:pt x="82" y="128"/>
                      <a:pt x="82" y="128"/>
                    </a:cubicBezTo>
                    <a:cubicBezTo>
                      <a:pt x="82" y="128"/>
                      <a:pt x="82" y="128"/>
                      <a:pt x="82" y="128"/>
                    </a:cubicBezTo>
                    <a:cubicBezTo>
                      <a:pt x="82" y="128"/>
                      <a:pt x="82" y="128"/>
                      <a:pt x="82" y="128"/>
                    </a:cubicBezTo>
                    <a:cubicBezTo>
                      <a:pt x="82" y="128"/>
                      <a:pt x="82" y="128"/>
                      <a:pt x="82" y="128"/>
                    </a:cubicBezTo>
                    <a:cubicBezTo>
                      <a:pt x="82" y="127"/>
                      <a:pt x="82" y="127"/>
                      <a:pt x="82" y="127"/>
                    </a:cubicBezTo>
                    <a:cubicBezTo>
                      <a:pt x="82" y="127"/>
                      <a:pt x="82" y="127"/>
                      <a:pt x="82" y="127"/>
                    </a:cubicBezTo>
                    <a:cubicBezTo>
                      <a:pt x="82" y="127"/>
                      <a:pt x="82" y="127"/>
                      <a:pt x="82" y="127"/>
                    </a:cubicBezTo>
                    <a:cubicBezTo>
                      <a:pt x="82" y="127"/>
                      <a:pt x="82" y="127"/>
                      <a:pt x="82" y="127"/>
                    </a:cubicBezTo>
                    <a:cubicBezTo>
                      <a:pt x="82" y="127"/>
                      <a:pt x="82" y="127"/>
                      <a:pt x="82" y="127"/>
                    </a:cubicBezTo>
                    <a:cubicBezTo>
                      <a:pt x="82" y="127"/>
                      <a:pt x="82" y="127"/>
                      <a:pt x="82" y="127"/>
                    </a:cubicBezTo>
                    <a:cubicBezTo>
                      <a:pt x="82" y="127"/>
                      <a:pt x="82" y="127"/>
                      <a:pt x="82" y="127"/>
                    </a:cubicBezTo>
                    <a:cubicBezTo>
                      <a:pt x="82" y="127"/>
                      <a:pt x="82" y="127"/>
                      <a:pt x="82" y="127"/>
                    </a:cubicBezTo>
                    <a:cubicBezTo>
                      <a:pt x="82" y="127"/>
                      <a:pt x="82" y="127"/>
                      <a:pt x="82" y="127"/>
                    </a:cubicBezTo>
                    <a:cubicBezTo>
                      <a:pt x="82" y="127"/>
                      <a:pt x="82" y="127"/>
                      <a:pt x="82" y="127"/>
                    </a:cubicBezTo>
                    <a:cubicBezTo>
                      <a:pt x="82" y="127"/>
                      <a:pt x="82" y="127"/>
                      <a:pt x="82" y="127"/>
                    </a:cubicBezTo>
                    <a:cubicBezTo>
                      <a:pt x="82" y="127"/>
                      <a:pt x="82" y="127"/>
                      <a:pt x="82" y="127"/>
                    </a:cubicBezTo>
                    <a:cubicBezTo>
                      <a:pt x="82" y="127"/>
                      <a:pt x="82" y="127"/>
                      <a:pt x="82" y="127"/>
                    </a:cubicBezTo>
                    <a:cubicBezTo>
                      <a:pt x="82" y="127"/>
                      <a:pt x="82" y="127"/>
                      <a:pt x="82" y="127"/>
                    </a:cubicBezTo>
                    <a:cubicBezTo>
                      <a:pt x="82" y="127"/>
                      <a:pt x="82" y="127"/>
                      <a:pt x="82" y="127"/>
                    </a:cubicBezTo>
                    <a:cubicBezTo>
                      <a:pt x="82" y="127"/>
                      <a:pt x="82" y="127"/>
                      <a:pt x="82" y="127"/>
                    </a:cubicBezTo>
                    <a:cubicBezTo>
                      <a:pt x="82" y="127"/>
                      <a:pt x="82" y="127"/>
                      <a:pt x="82" y="127"/>
                    </a:cubicBezTo>
                    <a:cubicBezTo>
                      <a:pt x="82" y="127"/>
                      <a:pt x="82" y="127"/>
                      <a:pt x="82" y="127"/>
                    </a:cubicBezTo>
                    <a:cubicBezTo>
                      <a:pt x="83" y="127"/>
                      <a:pt x="83" y="127"/>
                      <a:pt x="83" y="127"/>
                    </a:cubicBezTo>
                    <a:cubicBezTo>
                      <a:pt x="83" y="127"/>
                      <a:pt x="83" y="127"/>
                      <a:pt x="83" y="127"/>
                    </a:cubicBezTo>
                    <a:cubicBezTo>
                      <a:pt x="83" y="127"/>
                      <a:pt x="83" y="127"/>
                      <a:pt x="83" y="127"/>
                    </a:cubicBezTo>
                    <a:cubicBezTo>
                      <a:pt x="83" y="127"/>
                      <a:pt x="83" y="127"/>
                      <a:pt x="83" y="127"/>
                    </a:cubicBezTo>
                    <a:cubicBezTo>
                      <a:pt x="83" y="127"/>
                      <a:pt x="83" y="127"/>
                      <a:pt x="83" y="127"/>
                    </a:cubicBezTo>
                    <a:cubicBezTo>
                      <a:pt x="83" y="127"/>
                      <a:pt x="83" y="127"/>
                      <a:pt x="83" y="127"/>
                    </a:cubicBezTo>
                    <a:cubicBezTo>
                      <a:pt x="83" y="126"/>
                      <a:pt x="83" y="126"/>
                      <a:pt x="83" y="126"/>
                    </a:cubicBezTo>
                    <a:cubicBezTo>
                      <a:pt x="83" y="126"/>
                      <a:pt x="83" y="126"/>
                      <a:pt x="83" y="126"/>
                    </a:cubicBezTo>
                    <a:cubicBezTo>
                      <a:pt x="83" y="126"/>
                      <a:pt x="83" y="126"/>
                      <a:pt x="83" y="126"/>
                    </a:cubicBezTo>
                    <a:cubicBezTo>
                      <a:pt x="82" y="126"/>
                      <a:pt x="82" y="126"/>
                      <a:pt x="82" y="126"/>
                    </a:cubicBezTo>
                    <a:cubicBezTo>
                      <a:pt x="82" y="126"/>
                      <a:pt x="82" y="126"/>
                      <a:pt x="82" y="126"/>
                    </a:cubicBezTo>
                    <a:cubicBezTo>
                      <a:pt x="82" y="126"/>
                      <a:pt x="82" y="126"/>
                      <a:pt x="82" y="126"/>
                    </a:cubicBezTo>
                    <a:cubicBezTo>
                      <a:pt x="82" y="126"/>
                      <a:pt x="82" y="126"/>
                      <a:pt x="82" y="126"/>
                    </a:cubicBezTo>
                    <a:cubicBezTo>
                      <a:pt x="82" y="126"/>
                      <a:pt x="82" y="126"/>
                      <a:pt x="82" y="126"/>
                    </a:cubicBezTo>
                    <a:cubicBezTo>
                      <a:pt x="83" y="126"/>
                      <a:pt x="83" y="126"/>
                      <a:pt x="83" y="126"/>
                    </a:cubicBezTo>
                    <a:cubicBezTo>
                      <a:pt x="82" y="125"/>
                      <a:pt x="82" y="125"/>
                      <a:pt x="82" y="125"/>
                    </a:cubicBezTo>
                    <a:cubicBezTo>
                      <a:pt x="82" y="125"/>
                      <a:pt x="82" y="125"/>
                      <a:pt x="82" y="125"/>
                    </a:cubicBezTo>
                    <a:cubicBezTo>
                      <a:pt x="82" y="125"/>
                      <a:pt x="82" y="125"/>
                      <a:pt x="82" y="125"/>
                    </a:cubicBezTo>
                    <a:cubicBezTo>
                      <a:pt x="82" y="125"/>
                      <a:pt x="82" y="125"/>
                      <a:pt x="82" y="125"/>
                    </a:cubicBezTo>
                    <a:cubicBezTo>
                      <a:pt x="82" y="125"/>
                      <a:pt x="82" y="125"/>
                      <a:pt x="82" y="125"/>
                    </a:cubicBezTo>
                    <a:cubicBezTo>
                      <a:pt x="82" y="125"/>
                      <a:pt x="82" y="125"/>
                      <a:pt x="82" y="125"/>
                    </a:cubicBezTo>
                    <a:cubicBezTo>
                      <a:pt x="83" y="125"/>
                      <a:pt x="83" y="125"/>
                      <a:pt x="83" y="125"/>
                    </a:cubicBezTo>
                    <a:cubicBezTo>
                      <a:pt x="83" y="125"/>
                      <a:pt x="83" y="125"/>
                      <a:pt x="83" y="125"/>
                    </a:cubicBezTo>
                    <a:cubicBezTo>
                      <a:pt x="83" y="125"/>
                      <a:pt x="83" y="125"/>
                      <a:pt x="83" y="125"/>
                    </a:cubicBezTo>
                    <a:cubicBezTo>
                      <a:pt x="83" y="125"/>
                      <a:pt x="83" y="125"/>
                      <a:pt x="83" y="125"/>
                    </a:cubicBezTo>
                    <a:cubicBezTo>
                      <a:pt x="83" y="125"/>
                      <a:pt x="83" y="125"/>
                      <a:pt x="83" y="125"/>
                    </a:cubicBezTo>
                    <a:cubicBezTo>
                      <a:pt x="83" y="125"/>
                      <a:pt x="83" y="125"/>
                      <a:pt x="83" y="125"/>
                    </a:cubicBezTo>
                    <a:cubicBezTo>
                      <a:pt x="83" y="125"/>
                      <a:pt x="83" y="125"/>
                      <a:pt x="83" y="125"/>
                    </a:cubicBezTo>
                    <a:cubicBezTo>
                      <a:pt x="83" y="125"/>
                      <a:pt x="83" y="125"/>
                      <a:pt x="83" y="125"/>
                    </a:cubicBezTo>
                    <a:cubicBezTo>
                      <a:pt x="83" y="125"/>
                      <a:pt x="83" y="125"/>
                      <a:pt x="83" y="125"/>
                    </a:cubicBezTo>
                    <a:cubicBezTo>
                      <a:pt x="83" y="125"/>
                      <a:pt x="83" y="125"/>
                      <a:pt x="83" y="125"/>
                    </a:cubicBezTo>
                    <a:cubicBezTo>
                      <a:pt x="83" y="125"/>
                      <a:pt x="83" y="125"/>
                      <a:pt x="83" y="125"/>
                    </a:cubicBezTo>
                    <a:cubicBezTo>
                      <a:pt x="83" y="126"/>
                      <a:pt x="83" y="126"/>
                      <a:pt x="83" y="126"/>
                    </a:cubicBezTo>
                    <a:cubicBezTo>
                      <a:pt x="84" y="126"/>
                      <a:pt x="84" y="126"/>
                      <a:pt x="84" y="126"/>
                    </a:cubicBezTo>
                    <a:cubicBezTo>
                      <a:pt x="84" y="126"/>
                      <a:pt x="84" y="126"/>
                      <a:pt x="84" y="126"/>
                    </a:cubicBezTo>
                    <a:cubicBezTo>
                      <a:pt x="84" y="125"/>
                      <a:pt x="84" y="125"/>
                      <a:pt x="84" y="125"/>
                    </a:cubicBezTo>
                    <a:cubicBezTo>
                      <a:pt x="84" y="125"/>
                      <a:pt x="84" y="125"/>
                      <a:pt x="84" y="125"/>
                    </a:cubicBezTo>
                    <a:cubicBezTo>
                      <a:pt x="84" y="125"/>
                      <a:pt x="84" y="125"/>
                      <a:pt x="84" y="125"/>
                    </a:cubicBezTo>
                    <a:cubicBezTo>
                      <a:pt x="84" y="125"/>
                      <a:pt x="84" y="125"/>
                      <a:pt x="84" y="125"/>
                    </a:cubicBezTo>
                    <a:cubicBezTo>
                      <a:pt x="84" y="125"/>
                      <a:pt x="84" y="125"/>
                      <a:pt x="84" y="125"/>
                    </a:cubicBezTo>
                    <a:cubicBezTo>
                      <a:pt x="84" y="125"/>
                      <a:pt x="84" y="125"/>
                      <a:pt x="84" y="125"/>
                    </a:cubicBezTo>
                    <a:cubicBezTo>
                      <a:pt x="84" y="125"/>
                      <a:pt x="84" y="125"/>
                      <a:pt x="84" y="125"/>
                    </a:cubicBezTo>
                    <a:cubicBezTo>
                      <a:pt x="84" y="125"/>
                      <a:pt x="84" y="125"/>
                      <a:pt x="84" y="125"/>
                    </a:cubicBezTo>
                    <a:cubicBezTo>
                      <a:pt x="84" y="125"/>
                      <a:pt x="84" y="125"/>
                      <a:pt x="84" y="125"/>
                    </a:cubicBezTo>
                    <a:cubicBezTo>
                      <a:pt x="84" y="125"/>
                      <a:pt x="84" y="125"/>
                      <a:pt x="84" y="125"/>
                    </a:cubicBezTo>
                    <a:cubicBezTo>
                      <a:pt x="85" y="125"/>
                      <a:pt x="85" y="125"/>
                      <a:pt x="85" y="125"/>
                    </a:cubicBezTo>
                    <a:cubicBezTo>
                      <a:pt x="85" y="125"/>
                      <a:pt x="85" y="125"/>
                      <a:pt x="85" y="125"/>
                    </a:cubicBezTo>
                    <a:cubicBezTo>
                      <a:pt x="85" y="125"/>
                      <a:pt x="85" y="125"/>
                      <a:pt x="85" y="125"/>
                    </a:cubicBezTo>
                    <a:cubicBezTo>
                      <a:pt x="85" y="125"/>
                      <a:pt x="85" y="125"/>
                      <a:pt x="85" y="125"/>
                    </a:cubicBezTo>
                    <a:cubicBezTo>
                      <a:pt x="85" y="125"/>
                      <a:pt x="85" y="125"/>
                      <a:pt x="85" y="125"/>
                    </a:cubicBezTo>
                    <a:cubicBezTo>
                      <a:pt x="85" y="125"/>
                      <a:pt x="85" y="125"/>
                      <a:pt x="85" y="125"/>
                    </a:cubicBezTo>
                    <a:cubicBezTo>
                      <a:pt x="85" y="125"/>
                      <a:pt x="85" y="125"/>
                      <a:pt x="85" y="125"/>
                    </a:cubicBezTo>
                    <a:cubicBezTo>
                      <a:pt x="85" y="125"/>
                      <a:pt x="85" y="125"/>
                      <a:pt x="85" y="125"/>
                    </a:cubicBezTo>
                    <a:cubicBezTo>
                      <a:pt x="85" y="125"/>
                      <a:pt x="85" y="125"/>
                      <a:pt x="85" y="125"/>
                    </a:cubicBezTo>
                    <a:cubicBezTo>
                      <a:pt x="84" y="124"/>
                      <a:pt x="84" y="124"/>
                      <a:pt x="84" y="124"/>
                    </a:cubicBezTo>
                    <a:cubicBezTo>
                      <a:pt x="84" y="124"/>
                      <a:pt x="84" y="124"/>
                      <a:pt x="84" y="124"/>
                    </a:cubicBezTo>
                    <a:cubicBezTo>
                      <a:pt x="84" y="124"/>
                      <a:pt x="84" y="124"/>
                      <a:pt x="84" y="124"/>
                    </a:cubicBezTo>
                    <a:cubicBezTo>
                      <a:pt x="84" y="124"/>
                      <a:pt x="84" y="124"/>
                      <a:pt x="84" y="124"/>
                    </a:cubicBezTo>
                    <a:cubicBezTo>
                      <a:pt x="84" y="124"/>
                      <a:pt x="84" y="124"/>
                      <a:pt x="84" y="124"/>
                    </a:cubicBezTo>
                    <a:cubicBezTo>
                      <a:pt x="84" y="124"/>
                      <a:pt x="84" y="124"/>
                      <a:pt x="84" y="124"/>
                    </a:cubicBezTo>
                    <a:cubicBezTo>
                      <a:pt x="84" y="124"/>
                      <a:pt x="84" y="124"/>
                      <a:pt x="84" y="124"/>
                    </a:cubicBezTo>
                    <a:cubicBezTo>
                      <a:pt x="84" y="124"/>
                      <a:pt x="84" y="124"/>
                      <a:pt x="84" y="124"/>
                    </a:cubicBezTo>
                    <a:cubicBezTo>
                      <a:pt x="84" y="124"/>
                      <a:pt x="84" y="124"/>
                      <a:pt x="84" y="124"/>
                    </a:cubicBezTo>
                    <a:cubicBezTo>
                      <a:pt x="84" y="124"/>
                      <a:pt x="84" y="124"/>
                      <a:pt x="84" y="124"/>
                    </a:cubicBezTo>
                    <a:cubicBezTo>
                      <a:pt x="85" y="124"/>
                      <a:pt x="85" y="124"/>
                      <a:pt x="85" y="124"/>
                    </a:cubicBezTo>
                    <a:cubicBezTo>
                      <a:pt x="85" y="124"/>
                      <a:pt x="85" y="124"/>
                      <a:pt x="85" y="124"/>
                    </a:cubicBezTo>
                    <a:cubicBezTo>
                      <a:pt x="85" y="124"/>
                      <a:pt x="85" y="124"/>
                      <a:pt x="85" y="124"/>
                    </a:cubicBezTo>
                    <a:cubicBezTo>
                      <a:pt x="85" y="124"/>
                      <a:pt x="85" y="124"/>
                      <a:pt x="85" y="124"/>
                    </a:cubicBezTo>
                    <a:cubicBezTo>
                      <a:pt x="85" y="124"/>
                      <a:pt x="85" y="124"/>
                      <a:pt x="85" y="124"/>
                    </a:cubicBezTo>
                    <a:cubicBezTo>
                      <a:pt x="85" y="124"/>
                      <a:pt x="85" y="124"/>
                      <a:pt x="85" y="124"/>
                    </a:cubicBezTo>
                    <a:cubicBezTo>
                      <a:pt x="85" y="124"/>
                      <a:pt x="85" y="124"/>
                      <a:pt x="85" y="124"/>
                    </a:cubicBezTo>
                    <a:cubicBezTo>
                      <a:pt x="86" y="124"/>
                      <a:pt x="86" y="124"/>
                      <a:pt x="86" y="124"/>
                    </a:cubicBezTo>
                    <a:cubicBezTo>
                      <a:pt x="86" y="124"/>
                      <a:pt x="86" y="124"/>
                      <a:pt x="86" y="124"/>
                    </a:cubicBezTo>
                    <a:cubicBezTo>
                      <a:pt x="86" y="124"/>
                      <a:pt x="86" y="124"/>
                      <a:pt x="86" y="124"/>
                    </a:cubicBezTo>
                    <a:cubicBezTo>
                      <a:pt x="86" y="125"/>
                      <a:pt x="86" y="125"/>
                      <a:pt x="86" y="125"/>
                    </a:cubicBezTo>
                    <a:cubicBezTo>
                      <a:pt x="86" y="124"/>
                      <a:pt x="86" y="124"/>
                      <a:pt x="86" y="124"/>
                    </a:cubicBezTo>
                    <a:cubicBezTo>
                      <a:pt x="86" y="124"/>
                      <a:pt x="86" y="124"/>
                      <a:pt x="86" y="124"/>
                    </a:cubicBezTo>
                    <a:cubicBezTo>
                      <a:pt x="86" y="124"/>
                      <a:pt x="86" y="124"/>
                      <a:pt x="86" y="124"/>
                    </a:cubicBezTo>
                    <a:cubicBezTo>
                      <a:pt x="86" y="124"/>
                      <a:pt x="86" y="124"/>
                      <a:pt x="86" y="124"/>
                    </a:cubicBezTo>
                    <a:cubicBezTo>
                      <a:pt x="86" y="124"/>
                      <a:pt x="86" y="124"/>
                      <a:pt x="86" y="124"/>
                    </a:cubicBezTo>
                    <a:cubicBezTo>
                      <a:pt x="86" y="124"/>
                      <a:pt x="86" y="124"/>
                      <a:pt x="86" y="124"/>
                    </a:cubicBezTo>
                    <a:cubicBezTo>
                      <a:pt x="86" y="124"/>
                      <a:pt x="86" y="124"/>
                      <a:pt x="86" y="124"/>
                    </a:cubicBezTo>
                    <a:cubicBezTo>
                      <a:pt x="85" y="124"/>
                      <a:pt x="85" y="124"/>
                      <a:pt x="85" y="124"/>
                    </a:cubicBezTo>
                    <a:cubicBezTo>
                      <a:pt x="85" y="124"/>
                      <a:pt x="85" y="124"/>
                      <a:pt x="85" y="124"/>
                    </a:cubicBezTo>
                    <a:cubicBezTo>
                      <a:pt x="85" y="124"/>
                      <a:pt x="85" y="124"/>
                      <a:pt x="85" y="124"/>
                    </a:cubicBezTo>
                    <a:cubicBezTo>
                      <a:pt x="85" y="124"/>
                      <a:pt x="85" y="124"/>
                      <a:pt x="85" y="124"/>
                    </a:cubicBezTo>
                    <a:cubicBezTo>
                      <a:pt x="85" y="123"/>
                      <a:pt x="85" y="123"/>
                      <a:pt x="85" y="123"/>
                    </a:cubicBezTo>
                    <a:cubicBezTo>
                      <a:pt x="85" y="123"/>
                      <a:pt x="85" y="123"/>
                      <a:pt x="85" y="123"/>
                    </a:cubicBezTo>
                    <a:cubicBezTo>
                      <a:pt x="85" y="123"/>
                      <a:pt x="85" y="123"/>
                      <a:pt x="85" y="123"/>
                    </a:cubicBezTo>
                    <a:cubicBezTo>
                      <a:pt x="85" y="123"/>
                      <a:pt x="85" y="123"/>
                      <a:pt x="85" y="123"/>
                    </a:cubicBezTo>
                    <a:cubicBezTo>
                      <a:pt x="85" y="123"/>
                      <a:pt x="85" y="123"/>
                      <a:pt x="85" y="123"/>
                    </a:cubicBezTo>
                    <a:cubicBezTo>
                      <a:pt x="84" y="123"/>
                      <a:pt x="84" y="123"/>
                      <a:pt x="84" y="123"/>
                    </a:cubicBezTo>
                    <a:cubicBezTo>
                      <a:pt x="84" y="123"/>
                      <a:pt x="84" y="123"/>
                      <a:pt x="84" y="123"/>
                    </a:cubicBezTo>
                    <a:cubicBezTo>
                      <a:pt x="84" y="123"/>
                      <a:pt x="84" y="123"/>
                      <a:pt x="84" y="123"/>
                    </a:cubicBezTo>
                    <a:cubicBezTo>
                      <a:pt x="84" y="123"/>
                      <a:pt x="84" y="123"/>
                      <a:pt x="84" y="123"/>
                    </a:cubicBezTo>
                    <a:cubicBezTo>
                      <a:pt x="84" y="123"/>
                      <a:pt x="84" y="123"/>
                      <a:pt x="84" y="123"/>
                    </a:cubicBezTo>
                    <a:cubicBezTo>
                      <a:pt x="84" y="123"/>
                      <a:pt x="84" y="123"/>
                      <a:pt x="84" y="123"/>
                    </a:cubicBezTo>
                    <a:cubicBezTo>
                      <a:pt x="84" y="123"/>
                      <a:pt x="84" y="123"/>
                      <a:pt x="84" y="123"/>
                    </a:cubicBezTo>
                    <a:cubicBezTo>
                      <a:pt x="84" y="122"/>
                      <a:pt x="84" y="122"/>
                      <a:pt x="84" y="122"/>
                    </a:cubicBezTo>
                    <a:cubicBezTo>
                      <a:pt x="84" y="122"/>
                      <a:pt x="84" y="122"/>
                      <a:pt x="84" y="122"/>
                    </a:cubicBezTo>
                    <a:cubicBezTo>
                      <a:pt x="84" y="122"/>
                      <a:pt x="84" y="122"/>
                      <a:pt x="84" y="122"/>
                    </a:cubicBezTo>
                    <a:cubicBezTo>
                      <a:pt x="84" y="122"/>
                      <a:pt x="84" y="122"/>
                      <a:pt x="84" y="122"/>
                    </a:cubicBezTo>
                    <a:cubicBezTo>
                      <a:pt x="83" y="122"/>
                      <a:pt x="83" y="122"/>
                      <a:pt x="83" y="122"/>
                    </a:cubicBezTo>
                    <a:cubicBezTo>
                      <a:pt x="83" y="122"/>
                      <a:pt x="83" y="122"/>
                      <a:pt x="83" y="122"/>
                    </a:cubicBezTo>
                    <a:cubicBezTo>
                      <a:pt x="83" y="122"/>
                      <a:pt x="83" y="122"/>
                      <a:pt x="83" y="122"/>
                    </a:cubicBezTo>
                    <a:cubicBezTo>
                      <a:pt x="83" y="122"/>
                      <a:pt x="83" y="122"/>
                      <a:pt x="83" y="122"/>
                    </a:cubicBezTo>
                    <a:cubicBezTo>
                      <a:pt x="83" y="122"/>
                      <a:pt x="83" y="122"/>
                      <a:pt x="83" y="122"/>
                    </a:cubicBezTo>
                    <a:cubicBezTo>
                      <a:pt x="83" y="122"/>
                      <a:pt x="83" y="122"/>
                      <a:pt x="83" y="122"/>
                    </a:cubicBezTo>
                    <a:cubicBezTo>
                      <a:pt x="83" y="122"/>
                      <a:pt x="83" y="122"/>
                      <a:pt x="83" y="122"/>
                    </a:cubicBezTo>
                    <a:cubicBezTo>
                      <a:pt x="83" y="122"/>
                      <a:pt x="83" y="122"/>
                      <a:pt x="83" y="122"/>
                    </a:cubicBezTo>
                    <a:cubicBezTo>
                      <a:pt x="83" y="122"/>
                      <a:pt x="83" y="122"/>
                      <a:pt x="83" y="122"/>
                    </a:cubicBezTo>
                    <a:cubicBezTo>
                      <a:pt x="83" y="122"/>
                      <a:pt x="83" y="122"/>
                      <a:pt x="83" y="122"/>
                    </a:cubicBezTo>
                    <a:cubicBezTo>
                      <a:pt x="83" y="122"/>
                      <a:pt x="83" y="122"/>
                      <a:pt x="83" y="122"/>
                    </a:cubicBezTo>
                    <a:cubicBezTo>
                      <a:pt x="82" y="122"/>
                      <a:pt x="82" y="122"/>
                      <a:pt x="82" y="122"/>
                    </a:cubicBezTo>
                    <a:cubicBezTo>
                      <a:pt x="82" y="122"/>
                      <a:pt x="82" y="122"/>
                      <a:pt x="82" y="122"/>
                    </a:cubicBezTo>
                    <a:cubicBezTo>
                      <a:pt x="82" y="122"/>
                      <a:pt x="82" y="122"/>
                      <a:pt x="82" y="122"/>
                    </a:cubicBezTo>
                    <a:cubicBezTo>
                      <a:pt x="82" y="122"/>
                      <a:pt x="82" y="122"/>
                      <a:pt x="82" y="122"/>
                    </a:cubicBezTo>
                    <a:cubicBezTo>
                      <a:pt x="82" y="122"/>
                      <a:pt x="82" y="122"/>
                      <a:pt x="82" y="122"/>
                    </a:cubicBezTo>
                    <a:cubicBezTo>
                      <a:pt x="82" y="123"/>
                      <a:pt x="82" y="123"/>
                      <a:pt x="82" y="123"/>
                    </a:cubicBezTo>
                    <a:cubicBezTo>
                      <a:pt x="82" y="123"/>
                      <a:pt x="82" y="123"/>
                      <a:pt x="82" y="123"/>
                    </a:cubicBezTo>
                    <a:cubicBezTo>
                      <a:pt x="82" y="123"/>
                      <a:pt x="82" y="123"/>
                      <a:pt x="82" y="123"/>
                    </a:cubicBezTo>
                    <a:cubicBezTo>
                      <a:pt x="82" y="123"/>
                      <a:pt x="82" y="123"/>
                      <a:pt x="82" y="123"/>
                    </a:cubicBezTo>
                    <a:cubicBezTo>
                      <a:pt x="82" y="123"/>
                      <a:pt x="82" y="123"/>
                      <a:pt x="82" y="123"/>
                    </a:cubicBezTo>
                    <a:cubicBezTo>
                      <a:pt x="82" y="123"/>
                      <a:pt x="82" y="123"/>
                      <a:pt x="82" y="123"/>
                    </a:cubicBezTo>
                    <a:cubicBezTo>
                      <a:pt x="82" y="123"/>
                      <a:pt x="82" y="123"/>
                      <a:pt x="82" y="123"/>
                    </a:cubicBezTo>
                    <a:cubicBezTo>
                      <a:pt x="82" y="123"/>
                      <a:pt x="82" y="123"/>
                      <a:pt x="82" y="123"/>
                    </a:cubicBezTo>
                    <a:cubicBezTo>
                      <a:pt x="82" y="124"/>
                      <a:pt x="82" y="124"/>
                      <a:pt x="82" y="124"/>
                    </a:cubicBezTo>
                    <a:cubicBezTo>
                      <a:pt x="82" y="124"/>
                      <a:pt x="82" y="124"/>
                      <a:pt x="82" y="124"/>
                    </a:cubicBezTo>
                    <a:cubicBezTo>
                      <a:pt x="82" y="124"/>
                      <a:pt x="82" y="124"/>
                      <a:pt x="82" y="124"/>
                    </a:cubicBezTo>
                    <a:cubicBezTo>
                      <a:pt x="82" y="123"/>
                      <a:pt x="82" y="123"/>
                      <a:pt x="82" y="123"/>
                    </a:cubicBezTo>
                    <a:cubicBezTo>
                      <a:pt x="82" y="124"/>
                      <a:pt x="82" y="124"/>
                      <a:pt x="82" y="124"/>
                    </a:cubicBezTo>
                    <a:cubicBezTo>
                      <a:pt x="82" y="124"/>
                      <a:pt x="82" y="124"/>
                      <a:pt x="82" y="124"/>
                    </a:cubicBezTo>
                    <a:cubicBezTo>
                      <a:pt x="81" y="124"/>
                      <a:pt x="81" y="124"/>
                      <a:pt x="81" y="124"/>
                    </a:cubicBezTo>
                    <a:cubicBezTo>
                      <a:pt x="82" y="124"/>
                      <a:pt x="82" y="124"/>
                      <a:pt x="82" y="124"/>
                    </a:cubicBezTo>
                    <a:cubicBezTo>
                      <a:pt x="82" y="124"/>
                      <a:pt x="82" y="124"/>
                      <a:pt x="82" y="124"/>
                    </a:cubicBezTo>
                    <a:cubicBezTo>
                      <a:pt x="82" y="124"/>
                      <a:pt x="82" y="124"/>
                      <a:pt x="82" y="124"/>
                    </a:cubicBezTo>
                    <a:cubicBezTo>
                      <a:pt x="81" y="124"/>
                      <a:pt x="81" y="124"/>
                      <a:pt x="81" y="124"/>
                    </a:cubicBezTo>
                    <a:cubicBezTo>
                      <a:pt x="81" y="124"/>
                      <a:pt x="81" y="124"/>
                      <a:pt x="81" y="124"/>
                    </a:cubicBezTo>
                    <a:cubicBezTo>
                      <a:pt x="81" y="125"/>
                      <a:pt x="81" y="125"/>
                      <a:pt x="81" y="125"/>
                    </a:cubicBezTo>
                    <a:cubicBezTo>
                      <a:pt x="82" y="125"/>
                      <a:pt x="82" y="125"/>
                      <a:pt x="82" y="125"/>
                    </a:cubicBezTo>
                    <a:cubicBezTo>
                      <a:pt x="81" y="125"/>
                      <a:pt x="81" y="125"/>
                      <a:pt x="81" y="125"/>
                    </a:cubicBezTo>
                    <a:cubicBezTo>
                      <a:pt x="81" y="125"/>
                      <a:pt x="81" y="125"/>
                      <a:pt x="81" y="125"/>
                    </a:cubicBezTo>
                    <a:cubicBezTo>
                      <a:pt x="81" y="125"/>
                      <a:pt x="81" y="125"/>
                      <a:pt x="81" y="125"/>
                    </a:cubicBezTo>
                    <a:cubicBezTo>
                      <a:pt x="81" y="125"/>
                      <a:pt x="81" y="125"/>
                      <a:pt x="81" y="125"/>
                    </a:cubicBezTo>
                    <a:cubicBezTo>
                      <a:pt x="81" y="126"/>
                      <a:pt x="81" y="126"/>
                      <a:pt x="81" y="126"/>
                    </a:cubicBezTo>
                    <a:cubicBezTo>
                      <a:pt x="81" y="126"/>
                      <a:pt x="81" y="126"/>
                      <a:pt x="81" y="126"/>
                    </a:cubicBezTo>
                    <a:cubicBezTo>
                      <a:pt x="81" y="126"/>
                      <a:pt x="81" y="126"/>
                      <a:pt x="81" y="126"/>
                    </a:cubicBezTo>
                    <a:cubicBezTo>
                      <a:pt x="81" y="126"/>
                      <a:pt x="81" y="126"/>
                      <a:pt x="81" y="126"/>
                    </a:cubicBezTo>
                    <a:cubicBezTo>
                      <a:pt x="81" y="126"/>
                      <a:pt x="81" y="126"/>
                      <a:pt x="81" y="126"/>
                    </a:cubicBezTo>
                    <a:cubicBezTo>
                      <a:pt x="81" y="126"/>
                      <a:pt x="81" y="126"/>
                      <a:pt x="81" y="126"/>
                    </a:cubicBezTo>
                    <a:cubicBezTo>
                      <a:pt x="81" y="126"/>
                      <a:pt x="81" y="126"/>
                      <a:pt x="81" y="126"/>
                    </a:cubicBezTo>
                    <a:cubicBezTo>
                      <a:pt x="81" y="126"/>
                      <a:pt x="81" y="126"/>
                      <a:pt x="81" y="126"/>
                    </a:cubicBezTo>
                    <a:cubicBezTo>
                      <a:pt x="81" y="126"/>
                      <a:pt x="81" y="126"/>
                      <a:pt x="81" y="126"/>
                    </a:cubicBezTo>
                    <a:cubicBezTo>
                      <a:pt x="81" y="126"/>
                      <a:pt x="81" y="126"/>
                      <a:pt x="81" y="126"/>
                    </a:cubicBezTo>
                    <a:cubicBezTo>
                      <a:pt x="81" y="126"/>
                      <a:pt x="81" y="126"/>
                      <a:pt x="81" y="126"/>
                    </a:cubicBezTo>
                    <a:cubicBezTo>
                      <a:pt x="81" y="126"/>
                      <a:pt x="81" y="126"/>
                      <a:pt x="81" y="126"/>
                    </a:cubicBezTo>
                    <a:cubicBezTo>
                      <a:pt x="81" y="127"/>
                      <a:pt x="81" y="127"/>
                      <a:pt x="81" y="127"/>
                    </a:cubicBezTo>
                    <a:cubicBezTo>
                      <a:pt x="81" y="127"/>
                      <a:pt x="81" y="127"/>
                      <a:pt x="81" y="127"/>
                    </a:cubicBezTo>
                    <a:cubicBezTo>
                      <a:pt x="80" y="126"/>
                      <a:pt x="80" y="126"/>
                      <a:pt x="80" y="126"/>
                    </a:cubicBezTo>
                    <a:cubicBezTo>
                      <a:pt x="80" y="127"/>
                      <a:pt x="80" y="127"/>
                      <a:pt x="80" y="127"/>
                    </a:cubicBezTo>
                    <a:cubicBezTo>
                      <a:pt x="80" y="127"/>
                      <a:pt x="80" y="127"/>
                      <a:pt x="80" y="127"/>
                    </a:cubicBezTo>
                    <a:cubicBezTo>
                      <a:pt x="80" y="127"/>
                      <a:pt x="80" y="127"/>
                      <a:pt x="80" y="127"/>
                    </a:cubicBezTo>
                    <a:cubicBezTo>
                      <a:pt x="80" y="127"/>
                      <a:pt x="80" y="127"/>
                      <a:pt x="80" y="127"/>
                    </a:cubicBezTo>
                    <a:cubicBezTo>
                      <a:pt x="80" y="127"/>
                      <a:pt x="80" y="127"/>
                      <a:pt x="80" y="127"/>
                    </a:cubicBezTo>
                    <a:cubicBezTo>
                      <a:pt x="80" y="127"/>
                      <a:pt x="80" y="127"/>
                      <a:pt x="80" y="127"/>
                    </a:cubicBezTo>
                    <a:cubicBezTo>
                      <a:pt x="80" y="127"/>
                      <a:pt x="80" y="127"/>
                      <a:pt x="80" y="127"/>
                    </a:cubicBezTo>
                    <a:cubicBezTo>
                      <a:pt x="80" y="127"/>
                      <a:pt x="80" y="127"/>
                      <a:pt x="80" y="127"/>
                    </a:cubicBezTo>
                    <a:cubicBezTo>
                      <a:pt x="80" y="127"/>
                      <a:pt x="80" y="127"/>
                      <a:pt x="80" y="127"/>
                    </a:cubicBezTo>
                    <a:cubicBezTo>
                      <a:pt x="80" y="127"/>
                      <a:pt x="80" y="127"/>
                      <a:pt x="80" y="127"/>
                    </a:cubicBezTo>
                    <a:cubicBezTo>
                      <a:pt x="80" y="127"/>
                      <a:pt x="80" y="127"/>
                      <a:pt x="80" y="127"/>
                    </a:cubicBezTo>
                    <a:cubicBezTo>
                      <a:pt x="80" y="127"/>
                      <a:pt x="80" y="127"/>
                      <a:pt x="80" y="127"/>
                    </a:cubicBezTo>
                    <a:cubicBezTo>
                      <a:pt x="80" y="127"/>
                      <a:pt x="80" y="127"/>
                      <a:pt x="80" y="127"/>
                    </a:cubicBezTo>
                    <a:cubicBezTo>
                      <a:pt x="81" y="128"/>
                      <a:pt x="81" y="128"/>
                      <a:pt x="81" y="128"/>
                    </a:cubicBezTo>
                    <a:cubicBezTo>
                      <a:pt x="80" y="128"/>
                      <a:pt x="80" y="128"/>
                      <a:pt x="80" y="128"/>
                    </a:cubicBezTo>
                    <a:cubicBezTo>
                      <a:pt x="80" y="128"/>
                      <a:pt x="80" y="128"/>
                      <a:pt x="80" y="128"/>
                    </a:cubicBezTo>
                    <a:cubicBezTo>
                      <a:pt x="80" y="128"/>
                      <a:pt x="80" y="128"/>
                      <a:pt x="80" y="128"/>
                    </a:cubicBezTo>
                    <a:cubicBezTo>
                      <a:pt x="80" y="128"/>
                      <a:pt x="80" y="128"/>
                      <a:pt x="80" y="128"/>
                    </a:cubicBezTo>
                    <a:cubicBezTo>
                      <a:pt x="80" y="128"/>
                      <a:pt x="80" y="128"/>
                      <a:pt x="80" y="128"/>
                    </a:cubicBezTo>
                    <a:cubicBezTo>
                      <a:pt x="80" y="128"/>
                      <a:pt x="80" y="128"/>
                      <a:pt x="80" y="128"/>
                    </a:cubicBezTo>
                    <a:cubicBezTo>
                      <a:pt x="80" y="128"/>
                      <a:pt x="80" y="128"/>
                      <a:pt x="80" y="128"/>
                    </a:cubicBezTo>
                    <a:cubicBezTo>
                      <a:pt x="79" y="128"/>
                      <a:pt x="79" y="128"/>
                      <a:pt x="79" y="128"/>
                    </a:cubicBezTo>
                    <a:cubicBezTo>
                      <a:pt x="79" y="128"/>
                      <a:pt x="79" y="128"/>
                      <a:pt x="79" y="128"/>
                    </a:cubicBezTo>
                    <a:cubicBezTo>
                      <a:pt x="80" y="128"/>
                      <a:pt x="80" y="128"/>
                      <a:pt x="80" y="128"/>
                    </a:cubicBezTo>
                    <a:cubicBezTo>
                      <a:pt x="80" y="128"/>
                      <a:pt x="80" y="128"/>
                      <a:pt x="80" y="128"/>
                    </a:cubicBezTo>
                    <a:cubicBezTo>
                      <a:pt x="80" y="128"/>
                      <a:pt x="80" y="128"/>
                      <a:pt x="80" y="128"/>
                    </a:cubicBezTo>
                    <a:cubicBezTo>
                      <a:pt x="80" y="128"/>
                      <a:pt x="80" y="128"/>
                      <a:pt x="80" y="128"/>
                    </a:cubicBezTo>
                    <a:cubicBezTo>
                      <a:pt x="80" y="128"/>
                      <a:pt x="80" y="128"/>
                      <a:pt x="80" y="128"/>
                    </a:cubicBezTo>
                    <a:cubicBezTo>
                      <a:pt x="80" y="128"/>
                      <a:pt x="80" y="128"/>
                      <a:pt x="80" y="128"/>
                    </a:cubicBezTo>
                    <a:cubicBezTo>
                      <a:pt x="80" y="128"/>
                      <a:pt x="80" y="128"/>
                      <a:pt x="80" y="128"/>
                    </a:cubicBezTo>
                    <a:cubicBezTo>
                      <a:pt x="80" y="128"/>
                      <a:pt x="80" y="128"/>
                      <a:pt x="80" y="128"/>
                    </a:cubicBezTo>
                    <a:cubicBezTo>
                      <a:pt x="80" y="128"/>
                      <a:pt x="80" y="128"/>
                      <a:pt x="80" y="128"/>
                    </a:cubicBezTo>
                    <a:cubicBezTo>
                      <a:pt x="80" y="129"/>
                      <a:pt x="80" y="129"/>
                      <a:pt x="80" y="129"/>
                    </a:cubicBezTo>
                    <a:cubicBezTo>
                      <a:pt x="80" y="128"/>
                      <a:pt x="80" y="128"/>
                      <a:pt x="80" y="128"/>
                    </a:cubicBezTo>
                    <a:cubicBezTo>
                      <a:pt x="80" y="129"/>
                      <a:pt x="80" y="129"/>
                      <a:pt x="80" y="129"/>
                    </a:cubicBezTo>
                    <a:cubicBezTo>
                      <a:pt x="81" y="129"/>
                      <a:pt x="81" y="129"/>
                      <a:pt x="81" y="129"/>
                    </a:cubicBezTo>
                    <a:cubicBezTo>
                      <a:pt x="81" y="128"/>
                      <a:pt x="81" y="128"/>
                      <a:pt x="81" y="128"/>
                    </a:cubicBezTo>
                    <a:cubicBezTo>
                      <a:pt x="81" y="128"/>
                      <a:pt x="81" y="128"/>
                      <a:pt x="81" y="128"/>
                    </a:cubicBezTo>
                    <a:cubicBezTo>
                      <a:pt x="81" y="129"/>
                      <a:pt x="81" y="129"/>
                      <a:pt x="81" y="129"/>
                    </a:cubicBezTo>
                    <a:cubicBezTo>
                      <a:pt x="81" y="128"/>
                      <a:pt x="81" y="128"/>
                      <a:pt x="81" y="128"/>
                    </a:cubicBezTo>
                    <a:cubicBezTo>
                      <a:pt x="81" y="128"/>
                      <a:pt x="81" y="128"/>
                      <a:pt x="81" y="128"/>
                    </a:cubicBezTo>
                    <a:cubicBezTo>
                      <a:pt x="81" y="128"/>
                      <a:pt x="81" y="128"/>
                      <a:pt x="81" y="128"/>
                    </a:cubicBezTo>
                    <a:cubicBezTo>
                      <a:pt x="81" y="128"/>
                      <a:pt x="81" y="128"/>
                      <a:pt x="81" y="128"/>
                    </a:cubicBezTo>
                    <a:cubicBezTo>
                      <a:pt x="81" y="128"/>
                      <a:pt x="81" y="128"/>
                      <a:pt x="81" y="128"/>
                    </a:cubicBezTo>
                    <a:close/>
                    <a:moveTo>
                      <a:pt x="81" y="129"/>
                    </a:moveTo>
                    <a:cubicBezTo>
                      <a:pt x="81" y="129"/>
                      <a:pt x="81" y="129"/>
                      <a:pt x="81" y="129"/>
                    </a:cubicBezTo>
                    <a:cubicBezTo>
                      <a:pt x="81" y="129"/>
                      <a:pt x="81" y="129"/>
                      <a:pt x="81" y="129"/>
                    </a:cubicBezTo>
                    <a:cubicBezTo>
                      <a:pt x="81" y="129"/>
                      <a:pt x="81" y="129"/>
                      <a:pt x="81" y="129"/>
                    </a:cubicBezTo>
                    <a:cubicBezTo>
                      <a:pt x="80" y="129"/>
                      <a:pt x="80" y="129"/>
                      <a:pt x="80" y="129"/>
                    </a:cubicBezTo>
                    <a:cubicBezTo>
                      <a:pt x="81" y="129"/>
                      <a:pt x="81" y="129"/>
                      <a:pt x="81" y="129"/>
                    </a:cubicBezTo>
                    <a:cubicBezTo>
                      <a:pt x="81" y="129"/>
                      <a:pt x="81" y="129"/>
                      <a:pt x="81" y="129"/>
                    </a:cubicBezTo>
                    <a:cubicBezTo>
                      <a:pt x="81" y="129"/>
                      <a:pt x="81" y="129"/>
                      <a:pt x="81" y="129"/>
                    </a:cubicBezTo>
                    <a:cubicBezTo>
                      <a:pt x="81" y="129"/>
                      <a:pt x="81" y="129"/>
                      <a:pt x="81" y="129"/>
                    </a:cubicBezTo>
                    <a:cubicBezTo>
                      <a:pt x="81" y="129"/>
                      <a:pt x="81" y="129"/>
                      <a:pt x="81" y="129"/>
                    </a:cubicBezTo>
                    <a:cubicBezTo>
                      <a:pt x="81" y="129"/>
                      <a:pt x="81" y="129"/>
                      <a:pt x="81" y="129"/>
                    </a:cubicBezTo>
                    <a:cubicBezTo>
                      <a:pt x="81" y="129"/>
                      <a:pt x="81" y="129"/>
                      <a:pt x="81" y="129"/>
                    </a:cubicBezTo>
                    <a:cubicBezTo>
                      <a:pt x="82" y="129"/>
                      <a:pt x="82" y="129"/>
                      <a:pt x="82" y="129"/>
                    </a:cubicBezTo>
                    <a:lnTo>
                      <a:pt x="81" y="129"/>
                    </a:lnTo>
                    <a:close/>
                    <a:moveTo>
                      <a:pt x="70" y="116"/>
                    </a:moveTo>
                    <a:cubicBezTo>
                      <a:pt x="70" y="116"/>
                      <a:pt x="70" y="116"/>
                      <a:pt x="70" y="116"/>
                    </a:cubicBezTo>
                    <a:cubicBezTo>
                      <a:pt x="70" y="116"/>
                      <a:pt x="70" y="116"/>
                      <a:pt x="70" y="116"/>
                    </a:cubicBezTo>
                    <a:cubicBezTo>
                      <a:pt x="70" y="116"/>
                      <a:pt x="70" y="116"/>
                      <a:pt x="70" y="116"/>
                    </a:cubicBezTo>
                    <a:cubicBezTo>
                      <a:pt x="70" y="116"/>
                      <a:pt x="70" y="116"/>
                      <a:pt x="70" y="116"/>
                    </a:cubicBezTo>
                    <a:cubicBezTo>
                      <a:pt x="70" y="116"/>
                      <a:pt x="70" y="116"/>
                      <a:pt x="70" y="116"/>
                    </a:cubicBezTo>
                    <a:cubicBezTo>
                      <a:pt x="70" y="116"/>
                      <a:pt x="70" y="116"/>
                      <a:pt x="70" y="116"/>
                    </a:cubicBezTo>
                    <a:cubicBezTo>
                      <a:pt x="70" y="116"/>
                      <a:pt x="70" y="116"/>
                      <a:pt x="70" y="116"/>
                    </a:cubicBezTo>
                    <a:cubicBezTo>
                      <a:pt x="71" y="116"/>
                      <a:pt x="71" y="116"/>
                      <a:pt x="71" y="116"/>
                    </a:cubicBezTo>
                    <a:cubicBezTo>
                      <a:pt x="70" y="116"/>
                      <a:pt x="70" y="116"/>
                      <a:pt x="70" y="116"/>
                    </a:cubicBezTo>
                    <a:cubicBezTo>
                      <a:pt x="70" y="116"/>
                      <a:pt x="70" y="116"/>
                      <a:pt x="70" y="116"/>
                    </a:cubicBezTo>
                    <a:cubicBezTo>
                      <a:pt x="71" y="116"/>
                      <a:pt x="71" y="116"/>
                      <a:pt x="71" y="116"/>
                    </a:cubicBezTo>
                    <a:cubicBezTo>
                      <a:pt x="70" y="116"/>
                      <a:pt x="70" y="116"/>
                      <a:pt x="70" y="116"/>
                    </a:cubicBezTo>
                    <a:close/>
                    <a:moveTo>
                      <a:pt x="135" y="196"/>
                    </a:moveTo>
                    <a:cubicBezTo>
                      <a:pt x="135" y="196"/>
                      <a:pt x="135" y="196"/>
                      <a:pt x="135" y="196"/>
                    </a:cubicBezTo>
                    <a:cubicBezTo>
                      <a:pt x="135" y="196"/>
                      <a:pt x="135" y="196"/>
                      <a:pt x="135" y="196"/>
                    </a:cubicBezTo>
                    <a:cubicBezTo>
                      <a:pt x="135" y="196"/>
                      <a:pt x="135" y="196"/>
                      <a:pt x="135" y="196"/>
                    </a:cubicBezTo>
                    <a:cubicBezTo>
                      <a:pt x="135" y="196"/>
                      <a:pt x="135" y="196"/>
                      <a:pt x="135" y="196"/>
                    </a:cubicBezTo>
                    <a:close/>
                    <a:moveTo>
                      <a:pt x="129" y="187"/>
                    </a:moveTo>
                    <a:cubicBezTo>
                      <a:pt x="129" y="187"/>
                      <a:pt x="129" y="187"/>
                      <a:pt x="129" y="187"/>
                    </a:cubicBezTo>
                    <a:cubicBezTo>
                      <a:pt x="129" y="187"/>
                      <a:pt x="129" y="187"/>
                      <a:pt x="129" y="187"/>
                    </a:cubicBezTo>
                    <a:cubicBezTo>
                      <a:pt x="129" y="187"/>
                      <a:pt x="129" y="187"/>
                      <a:pt x="129" y="187"/>
                    </a:cubicBezTo>
                    <a:cubicBezTo>
                      <a:pt x="129" y="187"/>
                      <a:pt x="129" y="187"/>
                      <a:pt x="129" y="187"/>
                    </a:cubicBezTo>
                    <a:cubicBezTo>
                      <a:pt x="129" y="187"/>
                      <a:pt x="129" y="187"/>
                      <a:pt x="129" y="187"/>
                    </a:cubicBezTo>
                    <a:cubicBezTo>
                      <a:pt x="129" y="187"/>
                      <a:pt x="129" y="187"/>
                      <a:pt x="129" y="187"/>
                    </a:cubicBezTo>
                    <a:cubicBezTo>
                      <a:pt x="128" y="187"/>
                      <a:pt x="128" y="187"/>
                      <a:pt x="128" y="187"/>
                    </a:cubicBezTo>
                    <a:cubicBezTo>
                      <a:pt x="128" y="187"/>
                      <a:pt x="128" y="187"/>
                      <a:pt x="128" y="187"/>
                    </a:cubicBezTo>
                    <a:cubicBezTo>
                      <a:pt x="128" y="187"/>
                      <a:pt x="128" y="187"/>
                      <a:pt x="128" y="187"/>
                    </a:cubicBezTo>
                    <a:cubicBezTo>
                      <a:pt x="128" y="187"/>
                      <a:pt x="128" y="187"/>
                      <a:pt x="128" y="187"/>
                    </a:cubicBezTo>
                    <a:cubicBezTo>
                      <a:pt x="128" y="187"/>
                      <a:pt x="128" y="187"/>
                      <a:pt x="128" y="187"/>
                    </a:cubicBezTo>
                    <a:cubicBezTo>
                      <a:pt x="128" y="187"/>
                      <a:pt x="128" y="187"/>
                      <a:pt x="128" y="187"/>
                    </a:cubicBezTo>
                    <a:cubicBezTo>
                      <a:pt x="128" y="187"/>
                      <a:pt x="128" y="187"/>
                      <a:pt x="128" y="187"/>
                    </a:cubicBezTo>
                    <a:cubicBezTo>
                      <a:pt x="128" y="188"/>
                      <a:pt x="128" y="188"/>
                      <a:pt x="128" y="188"/>
                    </a:cubicBezTo>
                    <a:cubicBezTo>
                      <a:pt x="128" y="187"/>
                      <a:pt x="128" y="187"/>
                      <a:pt x="128" y="187"/>
                    </a:cubicBezTo>
                    <a:cubicBezTo>
                      <a:pt x="129" y="187"/>
                      <a:pt x="129" y="187"/>
                      <a:pt x="129" y="187"/>
                    </a:cubicBezTo>
                    <a:close/>
                    <a:moveTo>
                      <a:pt x="129" y="188"/>
                    </a:moveTo>
                    <a:cubicBezTo>
                      <a:pt x="129" y="188"/>
                      <a:pt x="129" y="188"/>
                      <a:pt x="129" y="188"/>
                    </a:cubicBezTo>
                    <a:cubicBezTo>
                      <a:pt x="129" y="188"/>
                      <a:pt x="129" y="188"/>
                      <a:pt x="129" y="188"/>
                    </a:cubicBezTo>
                    <a:cubicBezTo>
                      <a:pt x="129" y="188"/>
                      <a:pt x="129" y="188"/>
                      <a:pt x="129" y="188"/>
                    </a:cubicBezTo>
                    <a:cubicBezTo>
                      <a:pt x="129" y="188"/>
                      <a:pt x="129" y="188"/>
                      <a:pt x="129" y="188"/>
                    </a:cubicBezTo>
                    <a:close/>
                    <a:moveTo>
                      <a:pt x="135" y="195"/>
                    </a:moveTo>
                    <a:cubicBezTo>
                      <a:pt x="135" y="195"/>
                      <a:pt x="135" y="195"/>
                      <a:pt x="135" y="195"/>
                    </a:cubicBezTo>
                    <a:cubicBezTo>
                      <a:pt x="135" y="195"/>
                      <a:pt x="135" y="195"/>
                      <a:pt x="135" y="195"/>
                    </a:cubicBezTo>
                    <a:cubicBezTo>
                      <a:pt x="135" y="195"/>
                      <a:pt x="135" y="195"/>
                      <a:pt x="135" y="195"/>
                    </a:cubicBezTo>
                    <a:cubicBezTo>
                      <a:pt x="135" y="195"/>
                      <a:pt x="135" y="195"/>
                      <a:pt x="135" y="195"/>
                    </a:cubicBezTo>
                    <a:cubicBezTo>
                      <a:pt x="135" y="195"/>
                      <a:pt x="135" y="195"/>
                      <a:pt x="135" y="195"/>
                    </a:cubicBezTo>
                    <a:cubicBezTo>
                      <a:pt x="135" y="195"/>
                      <a:pt x="135" y="195"/>
                      <a:pt x="135" y="195"/>
                    </a:cubicBezTo>
                    <a:cubicBezTo>
                      <a:pt x="135" y="195"/>
                      <a:pt x="135" y="195"/>
                      <a:pt x="135" y="195"/>
                    </a:cubicBezTo>
                    <a:cubicBezTo>
                      <a:pt x="135" y="195"/>
                      <a:pt x="135" y="195"/>
                      <a:pt x="135" y="195"/>
                    </a:cubicBezTo>
                    <a:cubicBezTo>
                      <a:pt x="135" y="195"/>
                      <a:pt x="135" y="195"/>
                      <a:pt x="135" y="195"/>
                    </a:cubicBezTo>
                    <a:cubicBezTo>
                      <a:pt x="135" y="195"/>
                      <a:pt x="135" y="195"/>
                      <a:pt x="135" y="195"/>
                    </a:cubicBezTo>
                    <a:cubicBezTo>
                      <a:pt x="135" y="195"/>
                      <a:pt x="135" y="195"/>
                      <a:pt x="135" y="195"/>
                    </a:cubicBezTo>
                    <a:cubicBezTo>
                      <a:pt x="135" y="195"/>
                      <a:pt x="135" y="195"/>
                      <a:pt x="135" y="195"/>
                    </a:cubicBezTo>
                    <a:cubicBezTo>
                      <a:pt x="136" y="195"/>
                      <a:pt x="136" y="195"/>
                      <a:pt x="136" y="195"/>
                    </a:cubicBezTo>
                    <a:cubicBezTo>
                      <a:pt x="136" y="195"/>
                      <a:pt x="136" y="195"/>
                      <a:pt x="136" y="195"/>
                    </a:cubicBezTo>
                    <a:cubicBezTo>
                      <a:pt x="136" y="195"/>
                      <a:pt x="136" y="195"/>
                      <a:pt x="136" y="195"/>
                    </a:cubicBezTo>
                    <a:cubicBezTo>
                      <a:pt x="136" y="195"/>
                      <a:pt x="136" y="195"/>
                      <a:pt x="136" y="195"/>
                    </a:cubicBezTo>
                    <a:cubicBezTo>
                      <a:pt x="136" y="195"/>
                      <a:pt x="136" y="195"/>
                      <a:pt x="136" y="195"/>
                    </a:cubicBezTo>
                    <a:cubicBezTo>
                      <a:pt x="136" y="196"/>
                      <a:pt x="136" y="196"/>
                      <a:pt x="136" y="196"/>
                    </a:cubicBezTo>
                    <a:cubicBezTo>
                      <a:pt x="136" y="196"/>
                      <a:pt x="136" y="196"/>
                      <a:pt x="136" y="196"/>
                    </a:cubicBezTo>
                    <a:cubicBezTo>
                      <a:pt x="136" y="196"/>
                      <a:pt x="136" y="196"/>
                      <a:pt x="136" y="196"/>
                    </a:cubicBezTo>
                    <a:cubicBezTo>
                      <a:pt x="136" y="196"/>
                      <a:pt x="136" y="196"/>
                      <a:pt x="136" y="196"/>
                    </a:cubicBezTo>
                    <a:cubicBezTo>
                      <a:pt x="136" y="196"/>
                      <a:pt x="136" y="196"/>
                      <a:pt x="136" y="196"/>
                    </a:cubicBezTo>
                    <a:cubicBezTo>
                      <a:pt x="136" y="196"/>
                      <a:pt x="136" y="196"/>
                      <a:pt x="136" y="196"/>
                    </a:cubicBezTo>
                    <a:cubicBezTo>
                      <a:pt x="136" y="196"/>
                      <a:pt x="136" y="196"/>
                      <a:pt x="136" y="196"/>
                    </a:cubicBezTo>
                    <a:cubicBezTo>
                      <a:pt x="136" y="196"/>
                      <a:pt x="136" y="196"/>
                      <a:pt x="136" y="196"/>
                    </a:cubicBezTo>
                    <a:cubicBezTo>
                      <a:pt x="136" y="196"/>
                      <a:pt x="136" y="196"/>
                      <a:pt x="136" y="196"/>
                    </a:cubicBezTo>
                    <a:cubicBezTo>
                      <a:pt x="136" y="196"/>
                      <a:pt x="136" y="196"/>
                      <a:pt x="136" y="196"/>
                    </a:cubicBezTo>
                    <a:cubicBezTo>
                      <a:pt x="136" y="196"/>
                      <a:pt x="136" y="196"/>
                      <a:pt x="136" y="196"/>
                    </a:cubicBezTo>
                    <a:cubicBezTo>
                      <a:pt x="136" y="196"/>
                      <a:pt x="136" y="196"/>
                      <a:pt x="136" y="196"/>
                    </a:cubicBezTo>
                    <a:cubicBezTo>
                      <a:pt x="136" y="196"/>
                      <a:pt x="136" y="196"/>
                      <a:pt x="136" y="196"/>
                    </a:cubicBezTo>
                    <a:cubicBezTo>
                      <a:pt x="136" y="196"/>
                      <a:pt x="136" y="196"/>
                      <a:pt x="136" y="196"/>
                    </a:cubicBezTo>
                    <a:cubicBezTo>
                      <a:pt x="135" y="196"/>
                      <a:pt x="135" y="196"/>
                      <a:pt x="135" y="196"/>
                    </a:cubicBezTo>
                    <a:cubicBezTo>
                      <a:pt x="135" y="196"/>
                      <a:pt x="135" y="196"/>
                      <a:pt x="135" y="196"/>
                    </a:cubicBezTo>
                    <a:cubicBezTo>
                      <a:pt x="135" y="196"/>
                      <a:pt x="135" y="196"/>
                      <a:pt x="135" y="196"/>
                    </a:cubicBezTo>
                    <a:cubicBezTo>
                      <a:pt x="135" y="196"/>
                      <a:pt x="135" y="196"/>
                      <a:pt x="135" y="196"/>
                    </a:cubicBezTo>
                    <a:cubicBezTo>
                      <a:pt x="135" y="196"/>
                      <a:pt x="135" y="196"/>
                      <a:pt x="135" y="196"/>
                    </a:cubicBezTo>
                    <a:cubicBezTo>
                      <a:pt x="135" y="196"/>
                      <a:pt x="135" y="196"/>
                      <a:pt x="135" y="196"/>
                    </a:cubicBezTo>
                    <a:cubicBezTo>
                      <a:pt x="135" y="196"/>
                      <a:pt x="135" y="196"/>
                      <a:pt x="135" y="196"/>
                    </a:cubicBezTo>
                    <a:cubicBezTo>
                      <a:pt x="135" y="196"/>
                      <a:pt x="135" y="196"/>
                      <a:pt x="135" y="196"/>
                    </a:cubicBezTo>
                    <a:cubicBezTo>
                      <a:pt x="135" y="196"/>
                      <a:pt x="135" y="196"/>
                      <a:pt x="135" y="196"/>
                    </a:cubicBezTo>
                    <a:cubicBezTo>
                      <a:pt x="135" y="195"/>
                      <a:pt x="135" y="195"/>
                      <a:pt x="135" y="195"/>
                    </a:cubicBezTo>
                    <a:cubicBezTo>
                      <a:pt x="135" y="195"/>
                      <a:pt x="135" y="195"/>
                      <a:pt x="135" y="195"/>
                    </a:cubicBezTo>
                    <a:close/>
                    <a:moveTo>
                      <a:pt x="128" y="187"/>
                    </a:moveTo>
                    <a:cubicBezTo>
                      <a:pt x="128" y="187"/>
                      <a:pt x="128" y="187"/>
                      <a:pt x="128" y="187"/>
                    </a:cubicBezTo>
                    <a:cubicBezTo>
                      <a:pt x="128" y="187"/>
                      <a:pt x="128" y="187"/>
                      <a:pt x="128" y="187"/>
                    </a:cubicBezTo>
                    <a:close/>
                    <a:moveTo>
                      <a:pt x="71" y="116"/>
                    </a:moveTo>
                    <a:cubicBezTo>
                      <a:pt x="71" y="116"/>
                      <a:pt x="71" y="116"/>
                      <a:pt x="71" y="116"/>
                    </a:cubicBezTo>
                    <a:cubicBezTo>
                      <a:pt x="71" y="116"/>
                      <a:pt x="71" y="116"/>
                      <a:pt x="71" y="116"/>
                    </a:cubicBezTo>
                    <a:cubicBezTo>
                      <a:pt x="71" y="116"/>
                      <a:pt x="71" y="116"/>
                      <a:pt x="71" y="116"/>
                    </a:cubicBezTo>
                    <a:cubicBezTo>
                      <a:pt x="71" y="116"/>
                      <a:pt x="71" y="116"/>
                      <a:pt x="71" y="116"/>
                    </a:cubicBezTo>
                    <a:close/>
                    <a:moveTo>
                      <a:pt x="72" y="117"/>
                    </a:moveTo>
                    <a:cubicBezTo>
                      <a:pt x="72" y="117"/>
                      <a:pt x="72" y="117"/>
                      <a:pt x="72" y="117"/>
                    </a:cubicBezTo>
                    <a:cubicBezTo>
                      <a:pt x="72" y="117"/>
                      <a:pt x="72" y="117"/>
                      <a:pt x="72" y="117"/>
                    </a:cubicBezTo>
                    <a:cubicBezTo>
                      <a:pt x="72" y="117"/>
                      <a:pt x="72" y="117"/>
                      <a:pt x="72" y="117"/>
                    </a:cubicBezTo>
                    <a:cubicBezTo>
                      <a:pt x="72" y="117"/>
                      <a:pt x="72" y="117"/>
                      <a:pt x="72" y="117"/>
                    </a:cubicBezTo>
                    <a:cubicBezTo>
                      <a:pt x="72" y="117"/>
                      <a:pt x="72" y="117"/>
                      <a:pt x="72" y="117"/>
                    </a:cubicBezTo>
                    <a:cubicBezTo>
                      <a:pt x="72" y="117"/>
                      <a:pt x="72" y="117"/>
                      <a:pt x="72" y="117"/>
                    </a:cubicBezTo>
                    <a:cubicBezTo>
                      <a:pt x="72" y="117"/>
                      <a:pt x="72" y="117"/>
                      <a:pt x="72" y="117"/>
                    </a:cubicBezTo>
                    <a:cubicBezTo>
                      <a:pt x="73" y="117"/>
                      <a:pt x="73" y="117"/>
                      <a:pt x="73" y="117"/>
                    </a:cubicBezTo>
                    <a:cubicBezTo>
                      <a:pt x="73" y="117"/>
                      <a:pt x="73" y="117"/>
                      <a:pt x="73" y="117"/>
                    </a:cubicBezTo>
                    <a:cubicBezTo>
                      <a:pt x="73" y="117"/>
                      <a:pt x="73" y="117"/>
                      <a:pt x="73" y="117"/>
                    </a:cubicBezTo>
                    <a:cubicBezTo>
                      <a:pt x="73" y="117"/>
                      <a:pt x="73" y="117"/>
                      <a:pt x="73" y="117"/>
                    </a:cubicBezTo>
                    <a:cubicBezTo>
                      <a:pt x="73" y="117"/>
                      <a:pt x="73" y="117"/>
                      <a:pt x="73" y="117"/>
                    </a:cubicBezTo>
                    <a:cubicBezTo>
                      <a:pt x="73" y="117"/>
                      <a:pt x="73" y="117"/>
                      <a:pt x="73" y="117"/>
                    </a:cubicBezTo>
                    <a:cubicBezTo>
                      <a:pt x="72" y="117"/>
                      <a:pt x="72" y="117"/>
                      <a:pt x="72" y="117"/>
                    </a:cubicBezTo>
                    <a:cubicBezTo>
                      <a:pt x="72" y="117"/>
                      <a:pt x="72" y="117"/>
                      <a:pt x="72" y="117"/>
                    </a:cubicBezTo>
                    <a:cubicBezTo>
                      <a:pt x="72" y="117"/>
                      <a:pt x="72" y="117"/>
                      <a:pt x="72" y="117"/>
                    </a:cubicBezTo>
                    <a:cubicBezTo>
                      <a:pt x="72" y="117"/>
                      <a:pt x="72" y="117"/>
                      <a:pt x="72" y="117"/>
                    </a:cubicBezTo>
                    <a:close/>
                    <a:moveTo>
                      <a:pt x="129" y="186"/>
                    </a:moveTo>
                    <a:cubicBezTo>
                      <a:pt x="129" y="186"/>
                      <a:pt x="129" y="186"/>
                      <a:pt x="129" y="186"/>
                    </a:cubicBezTo>
                    <a:cubicBezTo>
                      <a:pt x="129" y="186"/>
                      <a:pt x="129" y="186"/>
                      <a:pt x="129" y="186"/>
                    </a:cubicBezTo>
                    <a:cubicBezTo>
                      <a:pt x="129" y="186"/>
                      <a:pt x="129" y="186"/>
                      <a:pt x="129" y="186"/>
                    </a:cubicBezTo>
                    <a:cubicBezTo>
                      <a:pt x="129" y="186"/>
                      <a:pt x="129" y="186"/>
                      <a:pt x="129" y="186"/>
                    </a:cubicBezTo>
                    <a:cubicBezTo>
                      <a:pt x="129" y="186"/>
                      <a:pt x="129" y="186"/>
                      <a:pt x="129" y="186"/>
                    </a:cubicBezTo>
                    <a:cubicBezTo>
                      <a:pt x="129" y="186"/>
                      <a:pt x="129" y="186"/>
                      <a:pt x="129" y="186"/>
                    </a:cubicBezTo>
                    <a:cubicBezTo>
                      <a:pt x="129" y="186"/>
                      <a:pt x="129" y="186"/>
                      <a:pt x="129" y="186"/>
                    </a:cubicBezTo>
                    <a:cubicBezTo>
                      <a:pt x="129" y="186"/>
                      <a:pt x="129" y="186"/>
                      <a:pt x="129" y="186"/>
                    </a:cubicBezTo>
                    <a:cubicBezTo>
                      <a:pt x="129" y="186"/>
                      <a:pt x="129" y="186"/>
                      <a:pt x="129" y="186"/>
                    </a:cubicBezTo>
                    <a:cubicBezTo>
                      <a:pt x="129" y="186"/>
                      <a:pt x="129" y="186"/>
                      <a:pt x="129" y="186"/>
                    </a:cubicBezTo>
                    <a:cubicBezTo>
                      <a:pt x="129" y="186"/>
                      <a:pt x="129" y="186"/>
                      <a:pt x="129" y="186"/>
                    </a:cubicBezTo>
                    <a:cubicBezTo>
                      <a:pt x="129" y="186"/>
                      <a:pt x="129" y="186"/>
                      <a:pt x="129" y="186"/>
                    </a:cubicBezTo>
                    <a:cubicBezTo>
                      <a:pt x="129" y="186"/>
                      <a:pt x="129" y="186"/>
                      <a:pt x="129" y="186"/>
                    </a:cubicBezTo>
                    <a:cubicBezTo>
                      <a:pt x="129" y="186"/>
                      <a:pt x="129" y="186"/>
                      <a:pt x="129" y="186"/>
                    </a:cubicBezTo>
                    <a:cubicBezTo>
                      <a:pt x="129" y="186"/>
                      <a:pt x="129" y="186"/>
                      <a:pt x="129" y="186"/>
                    </a:cubicBezTo>
                    <a:cubicBezTo>
                      <a:pt x="129" y="186"/>
                      <a:pt x="129" y="186"/>
                      <a:pt x="129" y="186"/>
                    </a:cubicBezTo>
                    <a:cubicBezTo>
                      <a:pt x="129" y="186"/>
                      <a:pt x="129" y="186"/>
                      <a:pt x="129" y="186"/>
                    </a:cubicBezTo>
                    <a:cubicBezTo>
                      <a:pt x="129" y="187"/>
                      <a:pt x="129" y="187"/>
                      <a:pt x="129" y="187"/>
                    </a:cubicBezTo>
                    <a:cubicBezTo>
                      <a:pt x="129" y="187"/>
                      <a:pt x="129" y="187"/>
                      <a:pt x="129" y="187"/>
                    </a:cubicBezTo>
                    <a:cubicBezTo>
                      <a:pt x="129" y="187"/>
                      <a:pt x="129" y="187"/>
                      <a:pt x="129" y="187"/>
                    </a:cubicBezTo>
                    <a:cubicBezTo>
                      <a:pt x="129" y="187"/>
                      <a:pt x="129" y="187"/>
                      <a:pt x="129" y="187"/>
                    </a:cubicBezTo>
                    <a:cubicBezTo>
                      <a:pt x="129" y="187"/>
                      <a:pt x="129" y="187"/>
                      <a:pt x="129" y="187"/>
                    </a:cubicBezTo>
                    <a:cubicBezTo>
                      <a:pt x="129" y="187"/>
                      <a:pt x="129" y="187"/>
                      <a:pt x="129" y="187"/>
                    </a:cubicBezTo>
                    <a:cubicBezTo>
                      <a:pt x="129" y="187"/>
                      <a:pt x="129" y="187"/>
                      <a:pt x="129" y="187"/>
                    </a:cubicBezTo>
                    <a:cubicBezTo>
                      <a:pt x="129" y="187"/>
                      <a:pt x="129" y="187"/>
                      <a:pt x="129" y="187"/>
                    </a:cubicBezTo>
                    <a:cubicBezTo>
                      <a:pt x="129" y="187"/>
                      <a:pt x="129" y="187"/>
                      <a:pt x="129" y="187"/>
                    </a:cubicBezTo>
                    <a:cubicBezTo>
                      <a:pt x="129" y="187"/>
                      <a:pt x="129" y="187"/>
                      <a:pt x="129" y="187"/>
                    </a:cubicBezTo>
                    <a:cubicBezTo>
                      <a:pt x="129" y="187"/>
                      <a:pt x="129" y="187"/>
                      <a:pt x="129" y="187"/>
                    </a:cubicBezTo>
                    <a:cubicBezTo>
                      <a:pt x="129" y="187"/>
                      <a:pt x="129" y="187"/>
                      <a:pt x="129" y="187"/>
                    </a:cubicBezTo>
                    <a:cubicBezTo>
                      <a:pt x="129" y="187"/>
                      <a:pt x="129" y="187"/>
                      <a:pt x="129" y="187"/>
                    </a:cubicBezTo>
                    <a:cubicBezTo>
                      <a:pt x="129" y="187"/>
                      <a:pt x="129" y="187"/>
                      <a:pt x="129" y="187"/>
                    </a:cubicBezTo>
                    <a:cubicBezTo>
                      <a:pt x="129" y="186"/>
                      <a:pt x="129" y="186"/>
                      <a:pt x="129" y="186"/>
                    </a:cubicBezTo>
                    <a:cubicBezTo>
                      <a:pt x="129" y="186"/>
                      <a:pt x="129" y="186"/>
                      <a:pt x="129" y="186"/>
                    </a:cubicBezTo>
                    <a:cubicBezTo>
                      <a:pt x="129" y="186"/>
                      <a:pt x="129" y="186"/>
                      <a:pt x="129" y="186"/>
                    </a:cubicBezTo>
                    <a:cubicBezTo>
                      <a:pt x="129" y="186"/>
                      <a:pt x="129" y="186"/>
                      <a:pt x="129" y="186"/>
                    </a:cubicBezTo>
                    <a:cubicBezTo>
                      <a:pt x="129" y="186"/>
                      <a:pt x="129" y="186"/>
                      <a:pt x="129" y="186"/>
                    </a:cubicBezTo>
                    <a:cubicBezTo>
                      <a:pt x="129" y="186"/>
                      <a:pt x="129" y="186"/>
                      <a:pt x="129" y="186"/>
                    </a:cubicBezTo>
                    <a:cubicBezTo>
                      <a:pt x="129" y="186"/>
                      <a:pt x="129" y="186"/>
                      <a:pt x="129" y="186"/>
                    </a:cubicBezTo>
                    <a:cubicBezTo>
                      <a:pt x="129" y="186"/>
                      <a:pt x="129" y="186"/>
                      <a:pt x="129" y="186"/>
                    </a:cubicBezTo>
                    <a:cubicBezTo>
                      <a:pt x="129" y="186"/>
                      <a:pt x="129" y="186"/>
                      <a:pt x="129" y="186"/>
                    </a:cubicBezTo>
                    <a:cubicBezTo>
                      <a:pt x="129" y="186"/>
                      <a:pt x="129" y="186"/>
                      <a:pt x="129" y="186"/>
                    </a:cubicBezTo>
                    <a:cubicBezTo>
                      <a:pt x="128" y="186"/>
                      <a:pt x="128" y="186"/>
                      <a:pt x="128" y="186"/>
                    </a:cubicBezTo>
                    <a:cubicBezTo>
                      <a:pt x="129" y="186"/>
                      <a:pt x="129" y="186"/>
                      <a:pt x="129" y="186"/>
                    </a:cubicBezTo>
                    <a:cubicBezTo>
                      <a:pt x="129" y="186"/>
                      <a:pt x="129" y="186"/>
                      <a:pt x="129" y="186"/>
                    </a:cubicBezTo>
                    <a:cubicBezTo>
                      <a:pt x="129" y="186"/>
                      <a:pt x="129" y="186"/>
                      <a:pt x="129" y="186"/>
                    </a:cubicBezTo>
                    <a:cubicBezTo>
                      <a:pt x="129" y="186"/>
                      <a:pt x="129" y="186"/>
                      <a:pt x="129" y="186"/>
                    </a:cubicBezTo>
                    <a:cubicBezTo>
                      <a:pt x="129" y="186"/>
                      <a:pt x="129" y="186"/>
                      <a:pt x="129" y="186"/>
                    </a:cubicBezTo>
                    <a:cubicBezTo>
                      <a:pt x="129" y="186"/>
                      <a:pt x="129" y="186"/>
                      <a:pt x="129" y="186"/>
                    </a:cubicBezTo>
                    <a:cubicBezTo>
                      <a:pt x="129" y="186"/>
                      <a:pt x="129" y="186"/>
                      <a:pt x="129" y="186"/>
                    </a:cubicBezTo>
                    <a:close/>
                    <a:moveTo>
                      <a:pt x="82" y="129"/>
                    </a:moveTo>
                    <a:cubicBezTo>
                      <a:pt x="82" y="129"/>
                      <a:pt x="82" y="129"/>
                      <a:pt x="82" y="129"/>
                    </a:cubicBezTo>
                    <a:cubicBezTo>
                      <a:pt x="82" y="129"/>
                      <a:pt x="82" y="129"/>
                      <a:pt x="82" y="129"/>
                    </a:cubicBezTo>
                    <a:cubicBezTo>
                      <a:pt x="82" y="129"/>
                      <a:pt x="82" y="129"/>
                      <a:pt x="82" y="129"/>
                    </a:cubicBezTo>
                    <a:cubicBezTo>
                      <a:pt x="82" y="129"/>
                      <a:pt x="82" y="129"/>
                      <a:pt x="82" y="129"/>
                    </a:cubicBezTo>
                    <a:cubicBezTo>
                      <a:pt x="82" y="129"/>
                      <a:pt x="82" y="129"/>
                      <a:pt x="82" y="129"/>
                    </a:cubicBezTo>
                    <a:close/>
                    <a:moveTo>
                      <a:pt x="82" y="129"/>
                    </a:moveTo>
                    <a:cubicBezTo>
                      <a:pt x="82" y="128"/>
                      <a:pt x="82" y="128"/>
                      <a:pt x="82" y="128"/>
                    </a:cubicBezTo>
                    <a:cubicBezTo>
                      <a:pt x="82" y="128"/>
                      <a:pt x="82" y="128"/>
                      <a:pt x="82" y="128"/>
                    </a:cubicBezTo>
                    <a:cubicBezTo>
                      <a:pt x="82" y="128"/>
                      <a:pt x="82" y="128"/>
                      <a:pt x="82" y="128"/>
                    </a:cubicBezTo>
                    <a:cubicBezTo>
                      <a:pt x="82" y="128"/>
                      <a:pt x="82" y="128"/>
                      <a:pt x="82" y="128"/>
                    </a:cubicBezTo>
                    <a:cubicBezTo>
                      <a:pt x="82" y="128"/>
                      <a:pt x="82" y="128"/>
                      <a:pt x="82" y="128"/>
                    </a:cubicBezTo>
                    <a:cubicBezTo>
                      <a:pt x="82" y="128"/>
                      <a:pt x="82" y="128"/>
                      <a:pt x="82" y="128"/>
                    </a:cubicBezTo>
                    <a:cubicBezTo>
                      <a:pt x="81" y="129"/>
                      <a:pt x="81" y="129"/>
                      <a:pt x="81" y="129"/>
                    </a:cubicBezTo>
                    <a:cubicBezTo>
                      <a:pt x="81" y="129"/>
                      <a:pt x="81" y="129"/>
                      <a:pt x="81" y="129"/>
                    </a:cubicBezTo>
                    <a:cubicBezTo>
                      <a:pt x="81" y="129"/>
                      <a:pt x="81" y="129"/>
                      <a:pt x="81" y="129"/>
                    </a:cubicBezTo>
                    <a:cubicBezTo>
                      <a:pt x="81" y="129"/>
                      <a:pt x="81" y="129"/>
                      <a:pt x="81" y="129"/>
                    </a:cubicBezTo>
                    <a:cubicBezTo>
                      <a:pt x="81" y="129"/>
                      <a:pt x="81" y="129"/>
                      <a:pt x="81" y="129"/>
                    </a:cubicBezTo>
                    <a:cubicBezTo>
                      <a:pt x="81" y="129"/>
                      <a:pt x="81" y="129"/>
                      <a:pt x="81" y="129"/>
                    </a:cubicBezTo>
                    <a:cubicBezTo>
                      <a:pt x="81" y="129"/>
                      <a:pt x="81" y="129"/>
                      <a:pt x="81" y="129"/>
                    </a:cubicBezTo>
                    <a:cubicBezTo>
                      <a:pt x="81" y="129"/>
                      <a:pt x="81" y="129"/>
                      <a:pt x="81" y="129"/>
                    </a:cubicBezTo>
                    <a:cubicBezTo>
                      <a:pt x="82" y="129"/>
                      <a:pt x="82" y="129"/>
                      <a:pt x="82" y="129"/>
                    </a:cubicBezTo>
                    <a:cubicBezTo>
                      <a:pt x="82" y="129"/>
                      <a:pt x="82" y="129"/>
                      <a:pt x="82" y="129"/>
                    </a:cubicBezTo>
                    <a:cubicBezTo>
                      <a:pt x="82" y="129"/>
                      <a:pt x="82" y="129"/>
                      <a:pt x="82" y="129"/>
                    </a:cubicBezTo>
                    <a:close/>
                    <a:moveTo>
                      <a:pt x="129" y="187"/>
                    </a:moveTo>
                    <a:cubicBezTo>
                      <a:pt x="129" y="187"/>
                      <a:pt x="129" y="187"/>
                      <a:pt x="129" y="187"/>
                    </a:cubicBezTo>
                    <a:cubicBezTo>
                      <a:pt x="129" y="187"/>
                      <a:pt x="129" y="187"/>
                      <a:pt x="129" y="187"/>
                    </a:cubicBezTo>
                    <a:cubicBezTo>
                      <a:pt x="129" y="187"/>
                      <a:pt x="129" y="187"/>
                      <a:pt x="129" y="187"/>
                    </a:cubicBezTo>
                    <a:cubicBezTo>
                      <a:pt x="129" y="187"/>
                      <a:pt x="129" y="187"/>
                      <a:pt x="129" y="187"/>
                    </a:cubicBezTo>
                    <a:cubicBezTo>
                      <a:pt x="129" y="187"/>
                      <a:pt x="129" y="187"/>
                      <a:pt x="129" y="187"/>
                    </a:cubicBezTo>
                    <a:close/>
                    <a:moveTo>
                      <a:pt x="136" y="195"/>
                    </a:moveTo>
                    <a:cubicBezTo>
                      <a:pt x="136" y="195"/>
                      <a:pt x="136" y="195"/>
                      <a:pt x="136" y="195"/>
                    </a:cubicBezTo>
                    <a:cubicBezTo>
                      <a:pt x="136" y="195"/>
                      <a:pt x="136" y="195"/>
                      <a:pt x="136" y="195"/>
                    </a:cubicBezTo>
                    <a:cubicBezTo>
                      <a:pt x="136" y="195"/>
                      <a:pt x="136" y="195"/>
                      <a:pt x="136" y="195"/>
                    </a:cubicBezTo>
                    <a:cubicBezTo>
                      <a:pt x="136" y="195"/>
                      <a:pt x="136" y="195"/>
                      <a:pt x="136" y="195"/>
                    </a:cubicBezTo>
                    <a:close/>
                    <a:moveTo>
                      <a:pt x="82" y="129"/>
                    </a:moveTo>
                    <a:cubicBezTo>
                      <a:pt x="82" y="129"/>
                      <a:pt x="82" y="129"/>
                      <a:pt x="82" y="129"/>
                    </a:cubicBezTo>
                    <a:cubicBezTo>
                      <a:pt x="82" y="129"/>
                      <a:pt x="82" y="129"/>
                      <a:pt x="82" y="129"/>
                    </a:cubicBezTo>
                    <a:cubicBezTo>
                      <a:pt x="82" y="129"/>
                      <a:pt x="82" y="129"/>
                      <a:pt x="82" y="129"/>
                    </a:cubicBezTo>
                    <a:cubicBezTo>
                      <a:pt x="82" y="129"/>
                      <a:pt x="82" y="129"/>
                      <a:pt x="82" y="129"/>
                    </a:cubicBezTo>
                    <a:cubicBezTo>
                      <a:pt x="82" y="129"/>
                      <a:pt x="82" y="129"/>
                      <a:pt x="82" y="129"/>
                    </a:cubicBezTo>
                    <a:cubicBezTo>
                      <a:pt x="82" y="129"/>
                      <a:pt x="82" y="129"/>
                      <a:pt x="82" y="129"/>
                    </a:cubicBezTo>
                    <a:close/>
                    <a:moveTo>
                      <a:pt x="129" y="186"/>
                    </a:moveTo>
                    <a:cubicBezTo>
                      <a:pt x="129" y="186"/>
                      <a:pt x="129" y="186"/>
                      <a:pt x="129" y="186"/>
                    </a:cubicBezTo>
                    <a:cubicBezTo>
                      <a:pt x="129" y="186"/>
                      <a:pt x="129" y="186"/>
                      <a:pt x="129" y="186"/>
                    </a:cubicBezTo>
                    <a:cubicBezTo>
                      <a:pt x="129" y="186"/>
                      <a:pt x="129" y="186"/>
                      <a:pt x="129" y="186"/>
                    </a:cubicBezTo>
                    <a:cubicBezTo>
                      <a:pt x="128" y="186"/>
                      <a:pt x="128" y="186"/>
                      <a:pt x="128" y="186"/>
                    </a:cubicBezTo>
                    <a:lnTo>
                      <a:pt x="129" y="186"/>
                    </a:lnTo>
                    <a:close/>
                    <a:moveTo>
                      <a:pt x="109" y="162"/>
                    </a:moveTo>
                    <a:cubicBezTo>
                      <a:pt x="109" y="162"/>
                      <a:pt x="109" y="162"/>
                      <a:pt x="109" y="162"/>
                    </a:cubicBezTo>
                    <a:cubicBezTo>
                      <a:pt x="109" y="162"/>
                      <a:pt x="109" y="162"/>
                      <a:pt x="109" y="162"/>
                    </a:cubicBezTo>
                    <a:cubicBezTo>
                      <a:pt x="109" y="162"/>
                      <a:pt x="109" y="162"/>
                      <a:pt x="109" y="162"/>
                    </a:cubicBezTo>
                    <a:cubicBezTo>
                      <a:pt x="109" y="162"/>
                      <a:pt x="109" y="162"/>
                      <a:pt x="109" y="162"/>
                    </a:cubicBezTo>
                    <a:cubicBezTo>
                      <a:pt x="109" y="162"/>
                      <a:pt x="109" y="162"/>
                      <a:pt x="109" y="162"/>
                    </a:cubicBezTo>
                    <a:close/>
                    <a:moveTo>
                      <a:pt x="109" y="161"/>
                    </a:moveTo>
                    <a:cubicBezTo>
                      <a:pt x="109" y="161"/>
                      <a:pt x="109" y="161"/>
                      <a:pt x="109" y="161"/>
                    </a:cubicBezTo>
                    <a:cubicBezTo>
                      <a:pt x="109" y="161"/>
                      <a:pt x="109" y="161"/>
                      <a:pt x="109" y="161"/>
                    </a:cubicBezTo>
                    <a:cubicBezTo>
                      <a:pt x="109" y="161"/>
                      <a:pt x="109" y="161"/>
                      <a:pt x="109" y="161"/>
                    </a:cubicBezTo>
                    <a:cubicBezTo>
                      <a:pt x="109" y="161"/>
                      <a:pt x="109" y="161"/>
                      <a:pt x="109" y="161"/>
                    </a:cubicBezTo>
                    <a:cubicBezTo>
                      <a:pt x="109" y="161"/>
                      <a:pt x="109" y="161"/>
                      <a:pt x="109" y="161"/>
                    </a:cubicBezTo>
                    <a:cubicBezTo>
                      <a:pt x="109" y="161"/>
                      <a:pt x="109" y="161"/>
                      <a:pt x="109" y="161"/>
                    </a:cubicBezTo>
                    <a:cubicBezTo>
                      <a:pt x="109" y="161"/>
                      <a:pt x="109" y="161"/>
                      <a:pt x="109" y="161"/>
                    </a:cubicBezTo>
                    <a:close/>
                    <a:moveTo>
                      <a:pt x="76" y="121"/>
                    </a:moveTo>
                    <a:cubicBezTo>
                      <a:pt x="76" y="121"/>
                      <a:pt x="76" y="121"/>
                      <a:pt x="76" y="121"/>
                    </a:cubicBezTo>
                    <a:cubicBezTo>
                      <a:pt x="76" y="121"/>
                      <a:pt x="76" y="121"/>
                      <a:pt x="76" y="121"/>
                    </a:cubicBezTo>
                    <a:cubicBezTo>
                      <a:pt x="76" y="121"/>
                      <a:pt x="76" y="121"/>
                      <a:pt x="76" y="121"/>
                    </a:cubicBezTo>
                    <a:cubicBezTo>
                      <a:pt x="76" y="121"/>
                      <a:pt x="76" y="121"/>
                      <a:pt x="76" y="121"/>
                    </a:cubicBezTo>
                    <a:cubicBezTo>
                      <a:pt x="76" y="121"/>
                      <a:pt x="76" y="121"/>
                      <a:pt x="76" y="121"/>
                    </a:cubicBezTo>
                    <a:cubicBezTo>
                      <a:pt x="76" y="121"/>
                      <a:pt x="76" y="121"/>
                      <a:pt x="76" y="121"/>
                    </a:cubicBezTo>
                    <a:cubicBezTo>
                      <a:pt x="76" y="121"/>
                      <a:pt x="76" y="121"/>
                      <a:pt x="76" y="121"/>
                    </a:cubicBezTo>
                    <a:close/>
                    <a:moveTo>
                      <a:pt x="128" y="185"/>
                    </a:moveTo>
                    <a:cubicBezTo>
                      <a:pt x="128" y="185"/>
                      <a:pt x="128" y="185"/>
                      <a:pt x="128" y="185"/>
                    </a:cubicBezTo>
                    <a:cubicBezTo>
                      <a:pt x="129" y="185"/>
                      <a:pt x="129" y="185"/>
                      <a:pt x="129" y="185"/>
                    </a:cubicBezTo>
                    <a:cubicBezTo>
                      <a:pt x="129" y="185"/>
                      <a:pt x="129" y="185"/>
                      <a:pt x="129" y="185"/>
                    </a:cubicBezTo>
                    <a:lnTo>
                      <a:pt x="128" y="185"/>
                    </a:lnTo>
                    <a:close/>
                    <a:moveTo>
                      <a:pt x="109" y="161"/>
                    </a:moveTo>
                    <a:cubicBezTo>
                      <a:pt x="109" y="161"/>
                      <a:pt x="109" y="161"/>
                      <a:pt x="109" y="161"/>
                    </a:cubicBezTo>
                    <a:close/>
                    <a:moveTo>
                      <a:pt x="129" y="185"/>
                    </a:moveTo>
                    <a:cubicBezTo>
                      <a:pt x="129" y="185"/>
                      <a:pt x="129" y="185"/>
                      <a:pt x="129" y="185"/>
                    </a:cubicBezTo>
                    <a:cubicBezTo>
                      <a:pt x="129" y="185"/>
                      <a:pt x="129" y="185"/>
                      <a:pt x="129" y="185"/>
                    </a:cubicBezTo>
                    <a:close/>
                    <a:moveTo>
                      <a:pt x="129" y="184"/>
                    </a:moveTo>
                    <a:cubicBezTo>
                      <a:pt x="129" y="184"/>
                      <a:pt x="129" y="184"/>
                      <a:pt x="129" y="184"/>
                    </a:cubicBezTo>
                    <a:cubicBezTo>
                      <a:pt x="129" y="184"/>
                      <a:pt x="129" y="184"/>
                      <a:pt x="129" y="184"/>
                    </a:cubicBezTo>
                    <a:cubicBezTo>
                      <a:pt x="130" y="184"/>
                      <a:pt x="130" y="184"/>
                      <a:pt x="130" y="184"/>
                    </a:cubicBezTo>
                    <a:cubicBezTo>
                      <a:pt x="129" y="184"/>
                      <a:pt x="129" y="184"/>
                      <a:pt x="129" y="184"/>
                    </a:cubicBezTo>
                    <a:cubicBezTo>
                      <a:pt x="129" y="184"/>
                      <a:pt x="129" y="184"/>
                      <a:pt x="129" y="184"/>
                    </a:cubicBezTo>
                    <a:cubicBezTo>
                      <a:pt x="129" y="184"/>
                      <a:pt x="129" y="184"/>
                      <a:pt x="129" y="184"/>
                    </a:cubicBezTo>
                    <a:cubicBezTo>
                      <a:pt x="129" y="185"/>
                      <a:pt x="129" y="185"/>
                      <a:pt x="129" y="185"/>
                    </a:cubicBezTo>
                    <a:cubicBezTo>
                      <a:pt x="129" y="185"/>
                      <a:pt x="129" y="185"/>
                      <a:pt x="129" y="185"/>
                    </a:cubicBezTo>
                    <a:cubicBezTo>
                      <a:pt x="129" y="185"/>
                      <a:pt x="129" y="185"/>
                      <a:pt x="129" y="185"/>
                    </a:cubicBezTo>
                    <a:cubicBezTo>
                      <a:pt x="129" y="185"/>
                      <a:pt x="129" y="185"/>
                      <a:pt x="129" y="185"/>
                    </a:cubicBezTo>
                    <a:cubicBezTo>
                      <a:pt x="129" y="185"/>
                      <a:pt x="129" y="185"/>
                      <a:pt x="129" y="185"/>
                    </a:cubicBezTo>
                    <a:cubicBezTo>
                      <a:pt x="129" y="185"/>
                      <a:pt x="129" y="185"/>
                      <a:pt x="129" y="185"/>
                    </a:cubicBezTo>
                    <a:cubicBezTo>
                      <a:pt x="129" y="185"/>
                      <a:pt x="129" y="185"/>
                      <a:pt x="129" y="185"/>
                    </a:cubicBezTo>
                    <a:cubicBezTo>
                      <a:pt x="129" y="185"/>
                      <a:pt x="129" y="185"/>
                      <a:pt x="129" y="185"/>
                    </a:cubicBezTo>
                    <a:cubicBezTo>
                      <a:pt x="129" y="185"/>
                      <a:pt x="129" y="185"/>
                      <a:pt x="129" y="185"/>
                    </a:cubicBezTo>
                    <a:cubicBezTo>
                      <a:pt x="129" y="185"/>
                      <a:pt x="129" y="185"/>
                      <a:pt x="129" y="185"/>
                    </a:cubicBezTo>
                    <a:cubicBezTo>
                      <a:pt x="129" y="186"/>
                      <a:pt x="129" y="186"/>
                      <a:pt x="129" y="186"/>
                    </a:cubicBezTo>
                    <a:cubicBezTo>
                      <a:pt x="129" y="186"/>
                      <a:pt x="129" y="186"/>
                      <a:pt x="129" y="186"/>
                    </a:cubicBezTo>
                    <a:cubicBezTo>
                      <a:pt x="129" y="185"/>
                      <a:pt x="129" y="185"/>
                      <a:pt x="129" y="185"/>
                    </a:cubicBezTo>
                    <a:cubicBezTo>
                      <a:pt x="129" y="185"/>
                      <a:pt x="129" y="185"/>
                      <a:pt x="129" y="185"/>
                    </a:cubicBezTo>
                    <a:cubicBezTo>
                      <a:pt x="129" y="185"/>
                      <a:pt x="129" y="185"/>
                      <a:pt x="129" y="185"/>
                    </a:cubicBezTo>
                    <a:cubicBezTo>
                      <a:pt x="129" y="185"/>
                      <a:pt x="129" y="185"/>
                      <a:pt x="129" y="185"/>
                    </a:cubicBezTo>
                    <a:cubicBezTo>
                      <a:pt x="129" y="185"/>
                      <a:pt x="129" y="185"/>
                      <a:pt x="129" y="185"/>
                    </a:cubicBezTo>
                    <a:cubicBezTo>
                      <a:pt x="129" y="185"/>
                      <a:pt x="129" y="185"/>
                      <a:pt x="129" y="185"/>
                    </a:cubicBezTo>
                    <a:cubicBezTo>
                      <a:pt x="129" y="185"/>
                      <a:pt x="129" y="185"/>
                      <a:pt x="129" y="185"/>
                    </a:cubicBezTo>
                    <a:cubicBezTo>
                      <a:pt x="129" y="185"/>
                      <a:pt x="129" y="185"/>
                      <a:pt x="129" y="185"/>
                    </a:cubicBezTo>
                    <a:cubicBezTo>
                      <a:pt x="129" y="185"/>
                      <a:pt x="129" y="185"/>
                      <a:pt x="129" y="185"/>
                    </a:cubicBezTo>
                    <a:cubicBezTo>
                      <a:pt x="129" y="184"/>
                      <a:pt x="129" y="184"/>
                      <a:pt x="129" y="184"/>
                    </a:cubicBezTo>
                    <a:cubicBezTo>
                      <a:pt x="129" y="184"/>
                      <a:pt x="129" y="184"/>
                      <a:pt x="129" y="184"/>
                    </a:cubicBezTo>
                    <a:cubicBezTo>
                      <a:pt x="129" y="184"/>
                      <a:pt x="129" y="184"/>
                      <a:pt x="129" y="184"/>
                    </a:cubicBezTo>
                    <a:close/>
                    <a:moveTo>
                      <a:pt x="82" y="128"/>
                    </a:moveTo>
                    <a:cubicBezTo>
                      <a:pt x="82" y="128"/>
                      <a:pt x="82" y="128"/>
                      <a:pt x="82" y="128"/>
                    </a:cubicBezTo>
                    <a:cubicBezTo>
                      <a:pt x="82" y="128"/>
                      <a:pt x="82" y="128"/>
                      <a:pt x="82" y="128"/>
                    </a:cubicBezTo>
                    <a:cubicBezTo>
                      <a:pt x="82" y="128"/>
                      <a:pt x="82" y="128"/>
                      <a:pt x="82" y="128"/>
                    </a:cubicBezTo>
                    <a:cubicBezTo>
                      <a:pt x="82" y="128"/>
                      <a:pt x="82" y="128"/>
                      <a:pt x="82" y="128"/>
                    </a:cubicBezTo>
                    <a:cubicBezTo>
                      <a:pt x="82" y="128"/>
                      <a:pt x="82" y="128"/>
                      <a:pt x="82" y="128"/>
                    </a:cubicBezTo>
                    <a:cubicBezTo>
                      <a:pt x="82" y="128"/>
                      <a:pt x="82" y="128"/>
                      <a:pt x="82" y="128"/>
                    </a:cubicBezTo>
                    <a:close/>
                    <a:moveTo>
                      <a:pt x="129" y="185"/>
                    </a:moveTo>
                    <a:cubicBezTo>
                      <a:pt x="129" y="185"/>
                      <a:pt x="129" y="185"/>
                      <a:pt x="129" y="185"/>
                    </a:cubicBezTo>
                    <a:cubicBezTo>
                      <a:pt x="129" y="185"/>
                      <a:pt x="129" y="185"/>
                      <a:pt x="129" y="185"/>
                    </a:cubicBezTo>
                    <a:cubicBezTo>
                      <a:pt x="129" y="185"/>
                      <a:pt x="129" y="185"/>
                      <a:pt x="129" y="185"/>
                    </a:cubicBezTo>
                    <a:cubicBezTo>
                      <a:pt x="129" y="185"/>
                      <a:pt x="129" y="185"/>
                      <a:pt x="129" y="185"/>
                    </a:cubicBezTo>
                    <a:cubicBezTo>
                      <a:pt x="129" y="185"/>
                      <a:pt x="129" y="185"/>
                      <a:pt x="129" y="185"/>
                    </a:cubicBezTo>
                    <a:cubicBezTo>
                      <a:pt x="129" y="185"/>
                      <a:pt x="129" y="185"/>
                      <a:pt x="129" y="185"/>
                    </a:cubicBezTo>
                    <a:cubicBezTo>
                      <a:pt x="129" y="185"/>
                      <a:pt x="129" y="185"/>
                      <a:pt x="129" y="185"/>
                    </a:cubicBezTo>
                    <a:close/>
                    <a:moveTo>
                      <a:pt x="129" y="186"/>
                    </a:moveTo>
                    <a:cubicBezTo>
                      <a:pt x="129" y="186"/>
                      <a:pt x="129" y="186"/>
                      <a:pt x="129" y="186"/>
                    </a:cubicBezTo>
                    <a:cubicBezTo>
                      <a:pt x="129" y="186"/>
                      <a:pt x="129" y="186"/>
                      <a:pt x="129" y="186"/>
                    </a:cubicBezTo>
                    <a:cubicBezTo>
                      <a:pt x="130" y="186"/>
                      <a:pt x="130" y="186"/>
                      <a:pt x="130" y="186"/>
                    </a:cubicBezTo>
                    <a:cubicBezTo>
                      <a:pt x="129" y="186"/>
                      <a:pt x="129" y="186"/>
                      <a:pt x="129" y="186"/>
                    </a:cubicBezTo>
                    <a:cubicBezTo>
                      <a:pt x="129" y="186"/>
                      <a:pt x="129" y="186"/>
                      <a:pt x="129" y="186"/>
                    </a:cubicBezTo>
                    <a:close/>
                    <a:moveTo>
                      <a:pt x="109" y="161"/>
                    </a:moveTo>
                    <a:cubicBezTo>
                      <a:pt x="109" y="161"/>
                      <a:pt x="109" y="161"/>
                      <a:pt x="109" y="161"/>
                    </a:cubicBezTo>
                    <a:close/>
                    <a:moveTo>
                      <a:pt x="83" y="128"/>
                    </a:moveTo>
                    <a:cubicBezTo>
                      <a:pt x="82" y="128"/>
                      <a:pt x="82" y="128"/>
                      <a:pt x="82" y="128"/>
                    </a:cubicBezTo>
                    <a:cubicBezTo>
                      <a:pt x="83" y="128"/>
                      <a:pt x="83" y="128"/>
                      <a:pt x="83" y="128"/>
                    </a:cubicBezTo>
                    <a:close/>
                    <a:moveTo>
                      <a:pt x="82" y="128"/>
                    </a:moveTo>
                    <a:cubicBezTo>
                      <a:pt x="82" y="128"/>
                      <a:pt x="82" y="128"/>
                      <a:pt x="82" y="128"/>
                    </a:cubicBezTo>
                    <a:cubicBezTo>
                      <a:pt x="82" y="128"/>
                      <a:pt x="82" y="128"/>
                      <a:pt x="82" y="128"/>
                    </a:cubicBezTo>
                    <a:cubicBezTo>
                      <a:pt x="82" y="128"/>
                      <a:pt x="82" y="128"/>
                      <a:pt x="82" y="128"/>
                    </a:cubicBezTo>
                    <a:cubicBezTo>
                      <a:pt x="82" y="128"/>
                      <a:pt x="82" y="128"/>
                      <a:pt x="82" y="128"/>
                    </a:cubicBezTo>
                    <a:cubicBezTo>
                      <a:pt x="82" y="128"/>
                      <a:pt x="82" y="128"/>
                      <a:pt x="82" y="128"/>
                    </a:cubicBezTo>
                    <a:cubicBezTo>
                      <a:pt x="82" y="128"/>
                      <a:pt x="82" y="128"/>
                      <a:pt x="82" y="128"/>
                    </a:cubicBezTo>
                    <a:close/>
                    <a:moveTo>
                      <a:pt x="7" y="35"/>
                    </a:moveTo>
                    <a:cubicBezTo>
                      <a:pt x="7" y="35"/>
                      <a:pt x="7" y="35"/>
                      <a:pt x="7" y="35"/>
                    </a:cubicBezTo>
                    <a:cubicBezTo>
                      <a:pt x="7" y="35"/>
                      <a:pt x="7" y="35"/>
                      <a:pt x="7" y="35"/>
                    </a:cubicBezTo>
                    <a:cubicBezTo>
                      <a:pt x="7" y="35"/>
                      <a:pt x="7" y="35"/>
                      <a:pt x="7" y="35"/>
                    </a:cubicBezTo>
                    <a:cubicBezTo>
                      <a:pt x="7" y="34"/>
                      <a:pt x="7" y="34"/>
                      <a:pt x="7" y="34"/>
                    </a:cubicBezTo>
                    <a:cubicBezTo>
                      <a:pt x="7" y="35"/>
                      <a:pt x="7" y="35"/>
                      <a:pt x="7" y="35"/>
                    </a:cubicBezTo>
                    <a:cubicBezTo>
                      <a:pt x="7" y="35"/>
                      <a:pt x="7" y="35"/>
                      <a:pt x="7" y="35"/>
                    </a:cubicBezTo>
                    <a:cubicBezTo>
                      <a:pt x="7" y="35"/>
                      <a:pt x="7" y="35"/>
                      <a:pt x="7" y="35"/>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5"/>
                    </a:cubicBezTo>
                    <a:cubicBezTo>
                      <a:pt x="8" y="35"/>
                      <a:pt x="8" y="35"/>
                      <a:pt x="8" y="35"/>
                    </a:cubicBezTo>
                    <a:cubicBezTo>
                      <a:pt x="8" y="35"/>
                      <a:pt x="8" y="35"/>
                      <a:pt x="8" y="35"/>
                    </a:cubicBezTo>
                    <a:cubicBezTo>
                      <a:pt x="8" y="35"/>
                      <a:pt x="8" y="35"/>
                      <a:pt x="8" y="35"/>
                    </a:cubicBezTo>
                    <a:cubicBezTo>
                      <a:pt x="8" y="35"/>
                      <a:pt x="8" y="35"/>
                      <a:pt x="8" y="35"/>
                    </a:cubicBezTo>
                    <a:cubicBezTo>
                      <a:pt x="8" y="35"/>
                      <a:pt x="8" y="35"/>
                      <a:pt x="8" y="35"/>
                    </a:cubicBezTo>
                    <a:cubicBezTo>
                      <a:pt x="8" y="35"/>
                      <a:pt x="8" y="35"/>
                      <a:pt x="8" y="35"/>
                    </a:cubicBezTo>
                    <a:cubicBezTo>
                      <a:pt x="8" y="35"/>
                      <a:pt x="8" y="35"/>
                      <a:pt x="8" y="35"/>
                    </a:cubicBezTo>
                    <a:cubicBezTo>
                      <a:pt x="8" y="35"/>
                      <a:pt x="8" y="35"/>
                      <a:pt x="8" y="35"/>
                    </a:cubicBezTo>
                    <a:cubicBezTo>
                      <a:pt x="8" y="35"/>
                      <a:pt x="8" y="35"/>
                      <a:pt x="8" y="35"/>
                    </a:cubicBezTo>
                    <a:cubicBezTo>
                      <a:pt x="8" y="35"/>
                      <a:pt x="8" y="35"/>
                      <a:pt x="8" y="35"/>
                    </a:cubicBezTo>
                    <a:cubicBezTo>
                      <a:pt x="8" y="35"/>
                      <a:pt x="8" y="35"/>
                      <a:pt x="8" y="35"/>
                    </a:cubicBezTo>
                    <a:cubicBezTo>
                      <a:pt x="8" y="35"/>
                      <a:pt x="8" y="35"/>
                      <a:pt x="8" y="35"/>
                    </a:cubicBezTo>
                    <a:cubicBezTo>
                      <a:pt x="8" y="35"/>
                      <a:pt x="8" y="35"/>
                      <a:pt x="8" y="35"/>
                    </a:cubicBezTo>
                    <a:cubicBezTo>
                      <a:pt x="8" y="35"/>
                      <a:pt x="8" y="35"/>
                      <a:pt x="8" y="35"/>
                    </a:cubicBezTo>
                    <a:cubicBezTo>
                      <a:pt x="8" y="35"/>
                      <a:pt x="8" y="35"/>
                      <a:pt x="8" y="35"/>
                    </a:cubicBezTo>
                    <a:cubicBezTo>
                      <a:pt x="7" y="35"/>
                      <a:pt x="7" y="35"/>
                      <a:pt x="7" y="35"/>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6" y="34"/>
                      <a:pt x="6" y="34"/>
                      <a:pt x="6" y="34"/>
                    </a:cubicBezTo>
                    <a:lnTo>
                      <a:pt x="7" y="35"/>
                    </a:lnTo>
                    <a:close/>
                    <a:moveTo>
                      <a:pt x="76" y="119"/>
                    </a:moveTo>
                    <a:cubicBezTo>
                      <a:pt x="76" y="119"/>
                      <a:pt x="76" y="119"/>
                      <a:pt x="76" y="119"/>
                    </a:cubicBezTo>
                    <a:cubicBezTo>
                      <a:pt x="76" y="119"/>
                      <a:pt x="76" y="119"/>
                      <a:pt x="76" y="119"/>
                    </a:cubicBezTo>
                    <a:cubicBezTo>
                      <a:pt x="76" y="120"/>
                      <a:pt x="76" y="120"/>
                      <a:pt x="76" y="120"/>
                    </a:cubicBezTo>
                    <a:cubicBezTo>
                      <a:pt x="76" y="120"/>
                      <a:pt x="76" y="120"/>
                      <a:pt x="76" y="120"/>
                    </a:cubicBezTo>
                    <a:cubicBezTo>
                      <a:pt x="76" y="120"/>
                      <a:pt x="76" y="120"/>
                      <a:pt x="76" y="120"/>
                    </a:cubicBezTo>
                    <a:cubicBezTo>
                      <a:pt x="76" y="120"/>
                      <a:pt x="76" y="120"/>
                      <a:pt x="76" y="120"/>
                    </a:cubicBezTo>
                    <a:cubicBezTo>
                      <a:pt x="76" y="119"/>
                      <a:pt x="76" y="119"/>
                      <a:pt x="76" y="119"/>
                    </a:cubicBezTo>
                    <a:cubicBezTo>
                      <a:pt x="77" y="119"/>
                      <a:pt x="77" y="119"/>
                      <a:pt x="77" y="119"/>
                    </a:cubicBezTo>
                    <a:cubicBezTo>
                      <a:pt x="77" y="119"/>
                      <a:pt x="77" y="119"/>
                      <a:pt x="77" y="119"/>
                    </a:cubicBezTo>
                    <a:cubicBezTo>
                      <a:pt x="76" y="119"/>
                      <a:pt x="76" y="119"/>
                      <a:pt x="76" y="119"/>
                    </a:cubicBezTo>
                    <a:cubicBezTo>
                      <a:pt x="76" y="119"/>
                      <a:pt x="76" y="119"/>
                      <a:pt x="76" y="119"/>
                    </a:cubicBezTo>
                    <a:cubicBezTo>
                      <a:pt x="76" y="119"/>
                      <a:pt x="76" y="119"/>
                      <a:pt x="76" y="119"/>
                    </a:cubicBezTo>
                    <a:cubicBezTo>
                      <a:pt x="76" y="119"/>
                      <a:pt x="76" y="119"/>
                      <a:pt x="76" y="119"/>
                    </a:cubicBezTo>
                    <a:cubicBezTo>
                      <a:pt x="77" y="119"/>
                      <a:pt x="77" y="119"/>
                      <a:pt x="77" y="119"/>
                    </a:cubicBezTo>
                    <a:cubicBezTo>
                      <a:pt x="76" y="119"/>
                      <a:pt x="76" y="119"/>
                      <a:pt x="76" y="119"/>
                    </a:cubicBezTo>
                    <a:cubicBezTo>
                      <a:pt x="76" y="119"/>
                      <a:pt x="76" y="119"/>
                      <a:pt x="76" y="119"/>
                    </a:cubicBezTo>
                    <a:cubicBezTo>
                      <a:pt x="76" y="119"/>
                      <a:pt x="76" y="119"/>
                      <a:pt x="76" y="119"/>
                    </a:cubicBezTo>
                    <a:cubicBezTo>
                      <a:pt x="76" y="119"/>
                      <a:pt x="76" y="119"/>
                      <a:pt x="76" y="119"/>
                    </a:cubicBezTo>
                    <a:cubicBezTo>
                      <a:pt x="76" y="119"/>
                      <a:pt x="76" y="119"/>
                      <a:pt x="76" y="119"/>
                    </a:cubicBezTo>
                    <a:cubicBezTo>
                      <a:pt x="76" y="119"/>
                      <a:pt x="76" y="119"/>
                      <a:pt x="76" y="119"/>
                    </a:cubicBezTo>
                    <a:cubicBezTo>
                      <a:pt x="76" y="119"/>
                      <a:pt x="76" y="119"/>
                      <a:pt x="76" y="119"/>
                    </a:cubicBezTo>
                    <a:cubicBezTo>
                      <a:pt x="75" y="119"/>
                      <a:pt x="75" y="119"/>
                      <a:pt x="75" y="119"/>
                    </a:cubicBezTo>
                    <a:cubicBezTo>
                      <a:pt x="76" y="120"/>
                      <a:pt x="76" y="120"/>
                      <a:pt x="76" y="120"/>
                    </a:cubicBezTo>
                    <a:cubicBezTo>
                      <a:pt x="76" y="119"/>
                      <a:pt x="76" y="119"/>
                      <a:pt x="76" y="119"/>
                    </a:cubicBezTo>
                    <a:cubicBezTo>
                      <a:pt x="76" y="120"/>
                      <a:pt x="76" y="120"/>
                      <a:pt x="76" y="120"/>
                    </a:cubicBezTo>
                    <a:cubicBezTo>
                      <a:pt x="76" y="119"/>
                      <a:pt x="76" y="119"/>
                      <a:pt x="76" y="119"/>
                    </a:cubicBezTo>
                    <a:cubicBezTo>
                      <a:pt x="76" y="119"/>
                      <a:pt x="76" y="119"/>
                      <a:pt x="76" y="119"/>
                    </a:cubicBezTo>
                    <a:cubicBezTo>
                      <a:pt x="76" y="119"/>
                      <a:pt x="76" y="119"/>
                      <a:pt x="76" y="119"/>
                    </a:cubicBezTo>
                    <a:close/>
                    <a:moveTo>
                      <a:pt x="20" y="51"/>
                    </a:moveTo>
                    <a:cubicBezTo>
                      <a:pt x="20" y="51"/>
                      <a:pt x="20" y="51"/>
                      <a:pt x="20" y="51"/>
                    </a:cubicBezTo>
                    <a:cubicBezTo>
                      <a:pt x="20" y="51"/>
                      <a:pt x="20" y="51"/>
                      <a:pt x="20" y="51"/>
                    </a:cubicBezTo>
                    <a:cubicBezTo>
                      <a:pt x="20" y="51"/>
                      <a:pt x="20" y="51"/>
                      <a:pt x="20" y="51"/>
                    </a:cubicBezTo>
                    <a:close/>
                    <a:moveTo>
                      <a:pt x="140" y="198"/>
                    </a:moveTo>
                    <a:cubicBezTo>
                      <a:pt x="140" y="198"/>
                      <a:pt x="140" y="198"/>
                      <a:pt x="140" y="198"/>
                    </a:cubicBezTo>
                    <a:cubicBezTo>
                      <a:pt x="140" y="198"/>
                      <a:pt x="140" y="198"/>
                      <a:pt x="140" y="198"/>
                    </a:cubicBezTo>
                    <a:cubicBezTo>
                      <a:pt x="140" y="198"/>
                      <a:pt x="140" y="198"/>
                      <a:pt x="140" y="198"/>
                    </a:cubicBezTo>
                    <a:cubicBezTo>
                      <a:pt x="140" y="198"/>
                      <a:pt x="140" y="198"/>
                      <a:pt x="140" y="198"/>
                    </a:cubicBezTo>
                    <a:close/>
                    <a:moveTo>
                      <a:pt x="83" y="127"/>
                    </a:moveTo>
                    <a:cubicBezTo>
                      <a:pt x="83" y="127"/>
                      <a:pt x="83" y="127"/>
                      <a:pt x="83" y="127"/>
                    </a:cubicBezTo>
                    <a:cubicBezTo>
                      <a:pt x="83" y="127"/>
                      <a:pt x="83" y="127"/>
                      <a:pt x="83" y="127"/>
                    </a:cubicBezTo>
                    <a:close/>
                    <a:moveTo>
                      <a:pt x="83" y="127"/>
                    </a:moveTo>
                    <a:cubicBezTo>
                      <a:pt x="83" y="127"/>
                      <a:pt x="83" y="127"/>
                      <a:pt x="83" y="127"/>
                    </a:cubicBezTo>
                    <a:cubicBezTo>
                      <a:pt x="82" y="127"/>
                      <a:pt x="82" y="127"/>
                      <a:pt x="82" y="127"/>
                    </a:cubicBezTo>
                    <a:cubicBezTo>
                      <a:pt x="83" y="127"/>
                      <a:pt x="83" y="127"/>
                      <a:pt x="83" y="127"/>
                    </a:cubicBezTo>
                    <a:close/>
                    <a:moveTo>
                      <a:pt x="73" y="115"/>
                    </a:moveTo>
                    <a:cubicBezTo>
                      <a:pt x="73" y="115"/>
                      <a:pt x="73" y="115"/>
                      <a:pt x="73" y="115"/>
                    </a:cubicBezTo>
                    <a:cubicBezTo>
                      <a:pt x="73" y="115"/>
                      <a:pt x="73" y="115"/>
                      <a:pt x="73" y="115"/>
                    </a:cubicBezTo>
                    <a:cubicBezTo>
                      <a:pt x="73" y="115"/>
                      <a:pt x="73" y="115"/>
                      <a:pt x="73" y="115"/>
                    </a:cubicBezTo>
                    <a:cubicBezTo>
                      <a:pt x="73" y="115"/>
                      <a:pt x="73" y="115"/>
                      <a:pt x="73" y="115"/>
                    </a:cubicBezTo>
                    <a:close/>
                    <a:moveTo>
                      <a:pt x="140" y="197"/>
                    </a:moveTo>
                    <a:cubicBezTo>
                      <a:pt x="140" y="197"/>
                      <a:pt x="140" y="197"/>
                      <a:pt x="140" y="197"/>
                    </a:cubicBezTo>
                    <a:cubicBezTo>
                      <a:pt x="140" y="197"/>
                      <a:pt x="140" y="197"/>
                      <a:pt x="140" y="197"/>
                    </a:cubicBezTo>
                    <a:cubicBezTo>
                      <a:pt x="140" y="197"/>
                      <a:pt x="140" y="197"/>
                      <a:pt x="140" y="197"/>
                    </a:cubicBezTo>
                    <a:cubicBezTo>
                      <a:pt x="140" y="197"/>
                      <a:pt x="140" y="197"/>
                      <a:pt x="140" y="197"/>
                    </a:cubicBezTo>
                    <a:cubicBezTo>
                      <a:pt x="140" y="197"/>
                      <a:pt x="140" y="197"/>
                      <a:pt x="140" y="197"/>
                    </a:cubicBezTo>
                    <a:close/>
                    <a:moveTo>
                      <a:pt x="130" y="185"/>
                    </a:moveTo>
                    <a:cubicBezTo>
                      <a:pt x="130" y="185"/>
                      <a:pt x="130" y="185"/>
                      <a:pt x="130" y="185"/>
                    </a:cubicBezTo>
                    <a:cubicBezTo>
                      <a:pt x="130" y="185"/>
                      <a:pt x="130" y="185"/>
                      <a:pt x="130" y="185"/>
                    </a:cubicBezTo>
                    <a:cubicBezTo>
                      <a:pt x="130" y="185"/>
                      <a:pt x="130" y="185"/>
                      <a:pt x="130" y="185"/>
                    </a:cubicBezTo>
                    <a:close/>
                    <a:moveTo>
                      <a:pt x="77" y="120"/>
                    </a:moveTo>
                    <a:cubicBezTo>
                      <a:pt x="77" y="120"/>
                      <a:pt x="77" y="120"/>
                      <a:pt x="77" y="120"/>
                    </a:cubicBezTo>
                    <a:cubicBezTo>
                      <a:pt x="77" y="120"/>
                      <a:pt x="77" y="120"/>
                      <a:pt x="77" y="120"/>
                    </a:cubicBezTo>
                    <a:cubicBezTo>
                      <a:pt x="77" y="120"/>
                      <a:pt x="77" y="120"/>
                      <a:pt x="77" y="120"/>
                    </a:cubicBezTo>
                    <a:cubicBezTo>
                      <a:pt x="77" y="120"/>
                      <a:pt x="77" y="120"/>
                      <a:pt x="77" y="120"/>
                    </a:cubicBezTo>
                    <a:cubicBezTo>
                      <a:pt x="77" y="120"/>
                      <a:pt x="77" y="120"/>
                      <a:pt x="77" y="120"/>
                    </a:cubicBezTo>
                    <a:cubicBezTo>
                      <a:pt x="77" y="119"/>
                      <a:pt x="77" y="119"/>
                      <a:pt x="77" y="119"/>
                    </a:cubicBezTo>
                    <a:lnTo>
                      <a:pt x="77" y="120"/>
                    </a:lnTo>
                    <a:close/>
                    <a:moveTo>
                      <a:pt x="87" y="127"/>
                    </a:moveTo>
                    <a:cubicBezTo>
                      <a:pt x="87" y="127"/>
                      <a:pt x="87" y="127"/>
                      <a:pt x="87" y="127"/>
                    </a:cubicBezTo>
                    <a:cubicBezTo>
                      <a:pt x="87" y="127"/>
                      <a:pt x="87" y="127"/>
                      <a:pt x="87" y="127"/>
                    </a:cubicBezTo>
                    <a:cubicBezTo>
                      <a:pt x="87" y="127"/>
                      <a:pt x="87" y="127"/>
                      <a:pt x="87" y="127"/>
                    </a:cubicBezTo>
                    <a:cubicBezTo>
                      <a:pt x="86" y="127"/>
                      <a:pt x="86" y="127"/>
                      <a:pt x="86" y="127"/>
                    </a:cubicBezTo>
                    <a:cubicBezTo>
                      <a:pt x="86" y="127"/>
                      <a:pt x="86" y="127"/>
                      <a:pt x="86" y="127"/>
                    </a:cubicBezTo>
                    <a:cubicBezTo>
                      <a:pt x="86" y="127"/>
                      <a:pt x="86" y="127"/>
                      <a:pt x="86" y="127"/>
                    </a:cubicBezTo>
                    <a:cubicBezTo>
                      <a:pt x="86" y="127"/>
                      <a:pt x="86" y="127"/>
                      <a:pt x="86" y="127"/>
                    </a:cubicBezTo>
                    <a:cubicBezTo>
                      <a:pt x="86" y="127"/>
                      <a:pt x="86" y="127"/>
                      <a:pt x="86" y="127"/>
                    </a:cubicBezTo>
                    <a:cubicBezTo>
                      <a:pt x="86" y="127"/>
                      <a:pt x="86" y="127"/>
                      <a:pt x="86" y="127"/>
                    </a:cubicBezTo>
                    <a:cubicBezTo>
                      <a:pt x="86" y="127"/>
                      <a:pt x="86" y="127"/>
                      <a:pt x="86" y="127"/>
                    </a:cubicBezTo>
                    <a:cubicBezTo>
                      <a:pt x="86" y="127"/>
                      <a:pt x="86" y="127"/>
                      <a:pt x="86" y="127"/>
                    </a:cubicBezTo>
                    <a:cubicBezTo>
                      <a:pt x="86" y="127"/>
                      <a:pt x="86" y="127"/>
                      <a:pt x="86" y="127"/>
                    </a:cubicBezTo>
                    <a:cubicBezTo>
                      <a:pt x="86" y="127"/>
                      <a:pt x="86" y="127"/>
                      <a:pt x="86" y="127"/>
                    </a:cubicBezTo>
                    <a:cubicBezTo>
                      <a:pt x="86" y="127"/>
                      <a:pt x="86" y="127"/>
                      <a:pt x="86" y="127"/>
                    </a:cubicBezTo>
                    <a:cubicBezTo>
                      <a:pt x="86" y="127"/>
                      <a:pt x="86" y="127"/>
                      <a:pt x="86" y="127"/>
                    </a:cubicBezTo>
                    <a:cubicBezTo>
                      <a:pt x="86" y="128"/>
                      <a:pt x="86" y="128"/>
                      <a:pt x="86" y="128"/>
                    </a:cubicBezTo>
                    <a:cubicBezTo>
                      <a:pt x="86" y="127"/>
                      <a:pt x="86" y="127"/>
                      <a:pt x="86" y="127"/>
                    </a:cubicBezTo>
                    <a:cubicBezTo>
                      <a:pt x="85" y="127"/>
                      <a:pt x="85" y="127"/>
                      <a:pt x="85" y="127"/>
                    </a:cubicBezTo>
                    <a:cubicBezTo>
                      <a:pt x="85" y="127"/>
                      <a:pt x="85" y="127"/>
                      <a:pt x="85" y="127"/>
                    </a:cubicBezTo>
                    <a:cubicBezTo>
                      <a:pt x="85" y="128"/>
                      <a:pt x="85" y="128"/>
                      <a:pt x="85" y="128"/>
                    </a:cubicBezTo>
                    <a:cubicBezTo>
                      <a:pt x="85" y="128"/>
                      <a:pt x="85" y="128"/>
                      <a:pt x="85" y="128"/>
                    </a:cubicBezTo>
                    <a:cubicBezTo>
                      <a:pt x="85" y="127"/>
                      <a:pt x="85" y="127"/>
                      <a:pt x="85" y="127"/>
                    </a:cubicBezTo>
                    <a:cubicBezTo>
                      <a:pt x="86" y="128"/>
                      <a:pt x="86" y="128"/>
                      <a:pt x="86" y="128"/>
                    </a:cubicBezTo>
                    <a:cubicBezTo>
                      <a:pt x="86" y="128"/>
                      <a:pt x="86" y="128"/>
                      <a:pt x="86" y="128"/>
                    </a:cubicBezTo>
                    <a:cubicBezTo>
                      <a:pt x="86" y="128"/>
                      <a:pt x="86" y="128"/>
                      <a:pt x="86" y="128"/>
                    </a:cubicBezTo>
                    <a:cubicBezTo>
                      <a:pt x="86" y="128"/>
                      <a:pt x="86" y="128"/>
                      <a:pt x="86" y="128"/>
                    </a:cubicBezTo>
                    <a:cubicBezTo>
                      <a:pt x="86" y="128"/>
                      <a:pt x="86" y="128"/>
                      <a:pt x="86" y="128"/>
                    </a:cubicBezTo>
                    <a:cubicBezTo>
                      <a:pt x="86" y="128"/>
                      <a:pt x="86" y="128"/>
                      <a:pt x="86" y="128"/>
                    </a:cubicBezTo>
                    <a:cubicBezTo>
                      <a:pt x="86" y="128"/>
                      <a:pt x="86" y="128"/>
                      <a:pt x="86" y="128"/>
                    </a:cubicBezTo>
                    <a:cubicBezTo>
                      <a:pt x="86" y="128"/>
                      <a:pt x="86" y="128"/>
                      <a:pt x="86" y="128"/>
                    </a:cubicBezTo>
                    <a:cubicBezTo>
                      <a:pt x="86" y="128"/>
                      <a:pt x="86" y="128"/>
                      <a:pt x="86" y="128"/>
                    </a:cubicBezTo>
                    <a:cubicBezTo>
                      <a:pt x="85" y="128"/>
                      <a:pt x="85" y="128"/>
                      <a:pt x="85" y="128"/>
                    </a:cubicBezTo>
                    <a:cubicBezTo>
                      <a:pt x="85" y="128"/>
                      <a:pt x="85" y="128"/>
                      <a:pt x="85" y="128"/>
                    </a:cubicBezTo>
                    <a:cubicBezTo>
                      <a:pt x="85" y="128"/>
                      <a:pt x="85" y="128"/>
                      <a:pt x="85" y="128"/>
                    </a:cubicBezTo>
                    <a:cubicBezTo>
                      <a:pt x="85" y="128"/>
                      <a:pt x="85" y="128"/>
                      <a:pt x="85" y="128"/>
                    </a:cubicBezTo>
                    <a:cubicBezTo>
                      <a:pt x="85" y="128"/>
                      <a:pt x="85" y="128"/>
                      <a:pt x="85" y="128"/>
                    </a:cubicBezTo>
                    <a:cubicBezTo>
                      <a:pt x="85" y="128"/>
                      <a:pt x="85" y="128"/>
                      <a:pt x="85" y="128"/>
                    </a:cubicBezTo>
                    <a:cubicBezTo>
                      <a:pt x="85" y="128"/>
                      <a:pt x="85" y="128"/>
                      <a:pt x="85" y="128"/>
                    </a:cubicBezTo>
                    <a:cubicBezTo>
                      <a:pt x="85" y="128"/>
                      <a:pt x="85" y="128"/>
                      <a:pt x="85" y="128"/>
                    </a:cubicBezTo>
                    <a:cubicBezTo>
                      <a:pt x="85" y="128"/>
                      <a:pt x="85" y="128"/>
                      <a:pt x="85" y="128"/>
                    </a:cubicBezTo>
                    <a:cubicBezTo>
                      <a:pt x="85" y="128"/>
                      <a:pt x="85" y="128"/>
                      <a:pt x="85" y="128"/>
                    </a:cubicBezTo>
                    <a:cubicBezTo>
                      <a:pt x="85" y="128"/>
                      <a:pt x="85" y="128"/>
                      <a:pt x="85" y="128"/>
                    </a:cubicBezTo>
                    <a:cubicBezTo>
                      <a:pt x="85" y="128"/>
                      <a:pt x="85" y="128"/>
                      <a:pt x="85" y="128"/>
                    </a:cubicBezTo>
                    <a:cubicBezTo>
                      <a:pt x="85" y="128"/>
                      <a:pt x="85" y="128"/>
                      <a:pt x="85" y="128"/>
                    </a:cubicBezTo>
                    <a:cubicBezTo>
                      <a:pt x="85" y="128"/>
                      <a:pt x="85" y="128"/>
                      <a:pt x="85" y="128"/>
                    </a:cubicBezTo>
                    <a:cubicBezTo>
                      <a:pt x="85" y="128"/>
                      <a:pt x="85" y="128"/>
                      <a:pt x="85" y="128"/>
                    </a:cubicBezTo>
                    <a:cubicBezTo>
                      <a:pt x="85" y="128"/>
                      <a:pt x="85" y="128"/>
                      <a:pt x="85" y="128"/>
                    </a:cubicBezTo>
                    <a:cubicBezTo>
                      <a:pt x="85" y="128"/>
                      <a:pt x="85" y="128"/>
                      <a:pt x="85" y="128"/>
                    </a:cubicBezTo>
                    <a:cubicBezTo>
                      <a:pt x="85" y="128"/>
                      <a:pt x="85" y="128"/>
                      <a:pt x="85" y="128"/>
                    </a:cubicBezTo>
                    <a:cubicBezTo>
                      <a:pt x="85" y="128"/>
                      <a:pt x="85" y="128"/>
                      <a:pt x="85" y="128"/>
                    </a:cubicBezTo>
                    <a:cubicBezTo>
                      <a:pt x="85" y="128"/>
                      <a:pt x="85" y="128"/>
                      <a:pt x="85" y="128"/>
                    </a:cubicBezTo>
                    <a:cubicBezTo>
                      <a:pt x="85" y="128"/>
                      <a:pt x="85" y="128"/>
                      <a:pt x="85" y="128"/>
                    </a:cubicBezTo>
                    <a:cubicBezTo>
                      <a:pt x="85" y="128"/>
                      <a:pt x="85" y="128"/>
                      <a:pt x="85" y="128"/>
                    </a:cubicBezTo>
                    <a:cubicBezTo>
                      <a:pt x="84" y="128"/>
                      <a:pt x="84" y="128"/>
                      <a:pt x="84" y="128"/>
                    </a:cubicBezTo>
                    <a:cubicBezTo>
                      <a:pt x="84" y="128"/>
                      <a:pt x="84" y="128"/>
                      <a:pt x="84" y="128"/>
                    </a:cubicBezTo>
                    <a:cubicBezTo>
                      <a:pt x="84" y="128"/>
                      <a:pt x="84" y="128"/>
                      <a:pt x="84" y="128"/>
                    </a:cubicBezTo>
                    <a:cubicBezTo>
                      <a:pt x="84" y="128"/>
                      <a:pt x="84" y="128"/>
                      <a:pt x="84" y="128"/>
                    </a:cubicBezTo>
                    <a:cubicBezTo>
                      <a:pt x="84" y="128"/>
                      <a:pt x="84" y="128"/>
                      <a:pt x="84" y="128"/>
                    </a:cubicBezTo>
                    <a:cubicBezTo>
                      <a:pt x="84" y="128"/>
                      <a:pt x="84" y="128"/>
                      <a:pt x="84" y="128"/>
                    </a:cubicBezTo>
                    <a:cubicBezTo>
                      <a:pt x="84" y="128"/>
                      <a:pt x="84" y="128"/>
                      <a:pt x="84" y="128"/>
                    </a:cubicBezTo>
                    <a:cubicBezTo>
                      <a:pt x="84" y="128"/>
                      <a:pt x="84" y="128"/>
                      <a:pt x="84" y="128"/>
                    </a:cubicBezTo>
                    <a:cubicBezTo>
                      <a:pt x="84" y="128"/>
                      <a:pt x="84" y="128"/>
                      <a:pt x="84" y="128"/>
                    </a:cubicBezTo>
                    <a:cubicBezTo>
                      <a:pt x="84" y="128"/>
                      <a:pt x="84" y="128"/>
                      <a:pt x="84" y="128"/>
                    </a:cubicBezTo>
                    <a:cubicBezTo>
                      <a:pt x="84" y="128"/>
                      <a:pt x="84" y="128"/>
                      <a:pt x="84" y="128"/>
                    </a:cubicBezTo>
                    <a:cubicBezTo>
                      <a:pt x="83" y="128"/>
                      <a:pt x="83" y="128"/>
                      <a:pt x="83" y="128"/>
                    </a:cubicBezTo>
                    <a:cubicBezTo>
                      <a:pt x="84" y="128"/>
                      <a:pt x="84" y="128"/>
                      <a:pt x="84" y="128"/>
                    </a:cubicBezTo>
                    <a:cubicBezTo>
                      <a:pt x="83" y="128"/>
                      <a:pt x="83" y="128"/>
                      <a:pt x="83" y="128"/>
                    </a:cubicBezTo>
                    <a:cubicBezTo>
                      <a:pt x="83" y="128"/>
                      <a:pt x="83" y="128"/>
                      <a:pt x="83" y="128"/>
                    </a:cubicBezTo>
                    <a:cubicBezTo>
                      <a:pt x="83" y="128"/>
                      <a:pt x="83" y="128"/>
                      <a:pt x="83" y="128"/>
                    </a:cubicBezTo>
                    <a:cubicBezTo>
                      <a:pt x="83" y="128"/>
                      <a:pt x="83" y="128"/>
                      <a:pt x="83" y="128"/>
                    </a:cubicBezTo>
                    <a:cubicBezTo>
                      <a:pt x="83" y="127"/>
                      <a:pt x="83" y="127"/>
                      <a:pt x="83" y="127"/>
                    </a:cubicBezTo>
                    <a:cubicBezTo>
                      <a:pt x="84" y="127"/>
                      <a:pt x="84" y="127"/>
                      <a:pt x="84" y="127"/>
                    </a:cubicBezTo>
                    <a:cubicBezTo>
                      <a:pt x="83" y="127"/>
                      <a:pt x="83" y="127"/>
                      <a:pt x="83" y="127"/>
                    </a:cubicBezTo>
                    <a:cubicBezTo>
                      <a:pt x="83" y="127"/>
                      <a:pt x="83" y="127"/>
                      <a:pt x="83" y="127"/>
                    </a:cubicBezTo>
                    <a:cubicBezTo>
                      <a:pt x="83" y="127"/>
                      <a:pt x="83" y="127"/>
                      <a:pt x="83" y="127"/>
                    </a:cubicBezTo>
                    <a:cubicBezTo>
                      <a:pt x="83" y="127"/>
                      <a:pt x="83" y="127"/>
                      <a:pt x="83" y="127"/>
                    </a:cubicBezTo>
                    <a:cubicBezTo>
                      <a:pt x="83" y="127"/>
                      <a:pt x="83" y="127"/>
                      <a:pt x="83" y="127"/>
                    </a:cubicBezTo>
                    <a:cubicBezTo>
                      <a:pt x="83" y="126"/>
                      <a:pt x="83" y="126"/>
                      <a:pt x="83" y="126"/>
                    </a:cubicBezTo>
                    <a:cubicBezTo>
                      <a:pt x="83" y="126"/>
                      <a:pt x="83" y="126"/>
                      <a:pt x="83" y="126"/>
                    </a:cubicBezTo>
                    <a:cubicBezTo>
                      <a:pt x="84" y="127"/>
                      <a:pt x="84" y="127"/>
                      <a:pt x="84" y="127"/>
                    </a:cubicBezTo>
                    <a:cubicBezTo>
                      <a:pt x="84" y="127"/>
                      <a:pt x="84" y="127"/>
                      <a:pt x="84" y="127"/>
                    </a:cubicBezTo>
                    <a:cubicBezTo>
                      <a:pt x="84" y="127"/>
                      <a:pt x="84" y="127"/>
                      <a:pt x="84" y="127"/>
                    </a:cubicBezTo>
                    <a:cubicBezTo>
                      <a:pt x="84" y="127"/>
                      <a:pt x="84" y="127"/>
                      <a:pt x="84" y="127"/>
                    </a:cubicBezTo>
                    <a:cubicBezTo>
                      <a:pt x="84" y="127"/>
                      <a:pt x="84" y="127"/>
                      <a:pt x="84" y="127"/>
                    </a:cubicBezTo>
                    <a:cubicBezTo>
                      <a:pt x="84" y="127"/>
                      <a:pt x="84" y="127"/>
                      <a:pt x="84" y="127"/>
                    </a:cubicBezTo>
                    <a:cubicBezTo>
                      <a:pt x="84" y="127"/>
                      <a:pt x="84" y="127"/>
                      <a:pt x="84" y="127"/>
                    </a:cubicBezTo>
                    <a:cubicBezTo>
                      <a:pt x="84" y="126"/>
                      <a:pt x="84" y="126"/>
                      <a:pt x="84" y="126"/>
                    </a:cubicBezTo>
                    <a:cubicBezTo>
                      <a:pt x="84" y="126"/>
                      <a:pt x="84" y="126"/>
                      <a:pt x="84" y="126"/>
                    </a:cubicBezTo>
                    <a:cubicBezTo>
                      <a:pt x="84" y="127"/>
                      <a:pt x="84" y="127"/>
                      <a:pt x="84" y="127"/>
                    </a:cubicBezTo>
                    <a:cubicBezTo>
                      <a:pt x="84" y="126"/>
                      <a:pt x="84" y="126"/>
                      <a:pt x="84" y="126"/>
                    </a:cubicBezTo>
                    <a:cubicBezTo>
                      <a:pt x="84" y="126"/>
                      <a:pt x="84" y="126"/>
                      <a:pt x="84" y="126"/>
                    </a:cubicBezTo>
                    <a:cubicBezTo>
                      <a:pt x="85" y="126"/>
                      <a:pt x="85" y="126"/>
                      <a:pt x="85" y="126"/>
                    </a:cubicBezTo>
                    <a:cubicBezTo>
                      <a:pt x="85" y="126"/>
                      <a:pt x="85" y="126"/>
                      <a:pt x="85" y="126"/>
                    </a:cubicBezTo>
                    <a:cubicBezTo>
                      <a:pt x="85" y="126"/>
                      <a:pt x="85" y="126"/>
                      <a:pt x="85" y="126"/>
                    </a:cubicBezTo>
                    <a:cubicBezTo>
                      <a:pt x="85" y="126"/>
                      <a:pt x="85" y="126"/>
                      <a:pt x="85" y="126"/>
                    </a:cubicBezTo>
                    <a:cubicBezTo>
                      <a:pt x="85" y="126"/>
                      <a:pt x="85" y="126"/>
                      <a:pt x="85" y="126"/>
                    </a:cubicBezTo>
                    <a:cubicBezTo>
                      <a:pt x="85" y="126"/>
                      <a:pt x="85" y="126"/>
                      <a:pt x="85" y="126"/>
                    </a:cubicBezTo>
                    <a:cubicBezTo>
                      <a:pt x="85" y="126"/>
                      <a:pt x="85" y="126"/>
                      <a:pt x="85" y="126"/>
                    </a:cubicBezTo>
                    <a:cubicBezTo>
                      <a:pt x="85" y="126"/>
                      <a:pt x="85" y="126"/>
                      <a:pt x="85" y="126"/>
                    </a:cubicBezTo>
                    <a:cubicBezTo>
                      <a:pt x="85" y="126"/>
                      <a:pt x="85" y="126"/>
                      <a:pt x="85" y="126"/>
                    </a:cubicBezTo>
                    <a:cubicBezTo>
                      <a:pt x="85" y="126"/>
                      <a:pt x="85" y="126"/>
                      <a:pt x="85" y="126"/>
                    </a:cubicBezTo>
                    <a:cubicBezTo>
                      <a:pt x="85" y="126"/>
                      <a:pt x="85" y="126"/>
                      <a:pt x="85" y="126"/>
                    </a:cubicBezTo>
                    <a:cubicBezTo>
                      <a:pt x="85" y="126"/>
                      <a:pt x="85" y="126"/>
                      <a:pt x="85" y="126"/>
                    </a:cubicBezTo>
                    <a:cubicBezTo>
                      <a:pt x="85" y="126"/>
                      <a:pt x="85" y="126"/>
                      <a:pt x="85" y="126"/>
                    </a:cubicBezTo>
                    <a:cubicBezTo>
                      <a:pt x="86" y="126"/>
                      <a:pt x="86" y="126"/>
                      <a:pt x="86" y="126"/>
                    </a:cubicBezTo>
                    <a:cubicBezTo>
                      <a:pt x="86" y="126"/>
                      <a:pt x="86" y="126"/>
                      <a:pt x="86" y="126"/>
                    </a:cubicBezTo>
                    <a:cubicBezTo>
                      <a:pt x="86" y="126"/>
                      <a:pt x="86" y="126"/>
                      <a:pt x="86" y="126"/>
                    </a:cubicBezTo>
                    <a:cubicBezTo>
                      <a:pt x="86" y="126"/>
                      <a:pt x="86" y="126"/>
                      <a:pt x="86" y="126"/>
                    </a:cubicBezTo>
                    <a:cubicBezTo>
                      <a:pt x="86" y="126"/>
                      <a:pt x="86" y="126"/>
                      <a:pt x="86" y="126"/>
                    </a:cubicBezTo>
                    <a:cubicBezTo>
                      <a:pt x="86" y="126"/>
                      <a:pt x="86" y="126"/>
                      <a:pt x="86" y="126"/>
                    </a:cubicBezTo>
                    <a:cubicBezTo>
                      <a:pt x="87" y="126"/>
                      <a:pt x="87" y="126"/>
                      <a:pt x="87" y="126"/>
                    </a:cubicBezTo>
                    <a:cubicBezTo>
                      <a:pt x="87" y="127"/>
                      <a:pt x="87" y="127"/>
                      <a:pt x="87" y="127"/>
                    </a:cubicBezTo>
                    <a:cubicBezTo>
                      <a:pt x="86" y="127"/>
                      <a:pt x="86" y="127"/>
                      <a:pt x="86" y="127"/>
                    </a:cubicBezTo>
                    <a:cubicBezTo>
                      <a:pt x="87" y="127"/>
                      <a:pt x="87" y="127"/>
                      <a:pt x="87" y="127"/>
                    </a:cubicBezTo>
                    <a:cubicBezTo>
                      <a:pt x="87" y="127"/>
                      <a:pt x="87" y="127"/>
                      <a:pt x="87" y="127"/>
                    </a:cubicBezTo>
                    <a:cubicBezTo>
                      <a:pt x="87" y="127"/>
                      <a:pt x="87" y="127"/>
                      <a:pt x="87" y="127"/>
                    </a:cubicBezTo>
                    <a:cubicBezTo>
                      <a:pt x="87" y="127"/>
                      <a:pt x="87" y="127"/>
                      <a:pt x="87" y="127"/>
                    </a:cubicBezTo>
                    <a:cubicBezTo>
                      <a:pt x="87" y="127"/>
                      <a:pt x="87" y="127"/>
                      <a:pt x="87" y="127"/>
                    </a:cubicBezTo>
                    <a:cubicBezTo>
                      <a:pt x="87" y="127"/>
                      <a:pt x="87" y="127"/>
                      <a:pt x="87" y="127"/>
                    </a:cubicBezTo>
                    <a:cubicBezTo>
                      <a:pt x="87" y="127"/>
                      <a:pt x="87" y="127"/>
                      <a:pt x="87" y="127"/>
                    </a:cubicBezTo>
                    <a:cubicBezTo>
                      <a:pt x="87" y="127"/>
                      <a:pt x="87" y="127"/>
                      <a:pt x="87" y="127"/>
                    </a:cubicBezTo>
                    <a:cubicBezTo>
                      <a:pt x="87" y="127"/>
                      <a:pt x="87" y="127"/>
                      <a:pt x="87" y="127"/>
                    </a:cubicBezTo>
                    <a:close/>
                    <a:moveTo>
                      <a:pt x="86" y="127"/>
                    </a:moveTo>
                    <a:cubicBezTo>
                      <a:pt x="86" y="127"/>
                      <a:pt x="86" y="127"/>
                      <a:pt x="86" y="127"/>
                    </a:cubicBezTo>
                    <a:cubicBezTo>
                      <a:pt x="86" y="127"/>
                      <a:pt x="86" y="127"/>
                      <a:pt x="86" y="127"/>
                    </a:cubicBezTo>
                    <a:cubicBezTo>
                      <a:pt x="86" y="127"/>
                      <a:pt x="86" y="127"/>
                      <a:pt x="86" y="127"/>
                    </a:cubicBezTo>
                    <a:cubicBezTo>
                      <a:pt x="86" y="127"/>
                      <a:pt x="86" y="127"/>
                      <a:pt x="86" y="127"/>
                    </a:cubicBezTo>
                    <a:cubicBezTo>
                      <a:pt x="86" y="127"/>
                      <a:pt x="86" y="127"/>
                      <a:pt x="86" y="127"/>
                    </a:cubicBezTo>
                    <a:cubicBezTo>
                      <a:pt x="86" y="127"/>
                      <a:pt x="86" y="127"/>
                      <a:pt x="86" y="127"/>
                    </a:cubicBezTo>
                    <a:close/>
                    <a:moveTo>
                      <a:pt x="75" y="117"/>
                    </a:moveTo>
                    <a:cubicBezTo>
                      <a:pt x="75" y="117"/>
                      <a:pt x="75" y="117"/>
                      <a:pt x="75" y="117"/>
                    </a:cubicBezTo>
                    <a:cubicBezTo>
                      <a:pt x="75" y="117"/>
                      <a:pt x="75" y="117"/>
                      <a:pt x="75" y="117"/>
                    </a:cubicBezTo>
                    <a:cubicBezTo>
                      <a:pt x="75" y="118"/>
                      <a:pt x="75" y="118"/>
                      <a:pt x="75" y="118"/>
                    </a:cubicBezTo>
                    <a:lnTo>
                      <a:pt x="75" y="117"/>
                    </a:lnTo>
                    <a:close/>
                    <a:moveTo>
                      <a:pt x="141" y="199"/>
                    </a:moveTo>
                    <a:cubicBezTo>
                      <a:pt x="141" y="199"/>
                      <a:pt x="141" y="199"/>
                      <a:pt x="141" y="199"/>
                    </a:cubicBezTo>
                    <a:cubicBezTo>
                      <a:pt x="142" y="199"/>
                      <a:pt x="142" y="199"/>
                      <a:pt x="142" y="199"/>
                    </a:cubicBezTo>
                    <a:cubicBezTo>
                      <a:pt x="142" y="199"/>
                      <a:pt x="142" y="199"/>
                      <a:pt x="142" y="199"/>
                    </a:cubicBezTo>
                    <a:cubicBezTo>
                      <a:pt x="142" y="199"/>
                      <a:pt x="142" y="199"/>
                      <a:pt x="142" y="199"/>
                    </a:cubicBezTo>
                    <a:cubicBezTo>
                      <a:pt x="142" y="199"/>
                      <a:pt x="142" y="199"/>
                      <a:pt x="142" y="199"/>
                    </a:cubicBezTo>
                    <a:cubicBezTo>
                      <a:pt x="142" y="199"/>
                      <a:pt x="142" y="199"/>
                      <a:pt x="142" y="199"/>
                    </a:cubicBezTo>
                    <a:cubicBezTo>
                      <a:pt x="142" y="199"/>
                      <a:pt x="142" y="199"/>
                      <a:pt x="142" y="199"/>
                    </a:cubicBezTo>
                    <a:cubicBezTo>
                      <a:pt x="142" y="199"/>
                      <a:pt x="142" y="199"/>
                      <a:pt x="142" y="199"/>
                    </a:cubicBezTo>
                    <a:cubicBezTo>
                      <a:pt x="141" y="199"/>
                      <a:pt x="141" y="199"/>
                      <a:pt x="141" y="199"/>
                    </a:cubicBezTo>
                    <a:cubicBezTo>
                      <a:pt x="141" y="199"/>
                      <a:pt x="141" y="199"/>
                      <a:pt x="141" y="199"/>
                    </a:cubicBezTo>
                    <a:close/>
                    <a:moveTo>
                      <a:pt x="141" y="198"/>
                    </a:moveTo>
                    <a:cubicBezTo>
                      <a:pt x="141" y="198"/>
                      <a:pt x="141" y="198"/>
                      <a:pt x="141" y="198"/>
                    </a:cubicBezTo>
                    <a:cubicBezTo>
                      <a:pt x="141" y="198"/>
                      <a:pt x="141" y="198"/>
                      <a:pt x="141" y="198"/>
                    </a:cubicBezTo>
                    <a:cubicBezTo>
                      <a:pt x="141" y="198"/>
                      <a:pt x="141" y="198"/>
                      <a:pt x="141" y="198"/>
                    </a:cubicBezTo>
                    <a:close/>
                    <a:moveTo>
                      <a:pt x="8" y="34"/>
                    </a:moveTo>
                    <a:cubicBezTo>
                      <a:pt x="8" y="34"/>
                      <a:pt x="8" y="34"/>
                      <a:pt x="8" y="34"/>
                    </a:cubicBezTo>
                    <a:cubicBezTo>
                      <a:pt x="7" y="34"/>
                      <a:pt x="7" y="34"/>
                      <a:pt x="7" y="34"/>
                    </a:cubicBezTo>
                    <a:cubicBezTo>
                      <a:pt x="8" y="34"/>
                      <a:pt x="8" y="34"/>
                      <a:pt x="8" y="34"/>
                    </a:cubicBezTo>
                    <a:cubicBezTo>
                      <a:pt x="8" y="34"/>
                      <a:pt x="8" y="34"/>
                      <a:pt x="8" y="34"/>
                    </a:cubicBezTo>
                    <a:cubicBezTo>
                      <a:pt x="8" y="34"/>
                      <a:pt x="8" y="34"/>
                      <a:pt x="8" y="34"/>
                    </a:cubicBezTo>
                    <a:cubicBezTo>
                      <a:pt x="8" y="34"/>
                      <a:pt x="8" y="34"/>
                      <a:pt x="8" y="34"/>
                    </a:cubicBezTo>
                    <a:close/>
                    <a:moveTo>
                      <a:pt x="77" y="119"/>
                    </a:moveTo>
                    <a:cubicBezTo>
                      <a:pt x="77" y="119"/>
                      <a:pt x="77" y="119"/>
                      <a:pt x="77" y="119"/>
                    </a:cubicBezTo>
                    <a:cubicBezTo>
                      <a:pt x="77" y="119"/>
                      <a:pt x="77" y="119"/>
                      <a:pt x="77" y="119"/>
                    </a:cubicBezTo>
                    <a:cubicBezTo>
                      <a:pt x="77" y="119"/>
                      <a:pt x="77" y="119"/>
                      <a:pt x="77" y="119"/>
                    </a:cubicBezTo>
                    <a:cubicBezTo>
                      <a:pt x="77" y="119"/>
                      <a:pt x="77" y="119"/>
                      <a:pt x="77" y="119"/>
                    </a:cubicBezTo>
                    <a:cubicBezTo>
                      <a:pt x="77" y="119"/>
                      <a:pt x="77" y="119"/>
                      <a:pt x="77" y="119"/>
                    </a:cubicBezTo>
                    <a:cubicBezTo>
                      <a:pt x="77" y="119"/>
                      <a:pt x="77" y="119"/>
                      <a:pt x="77" y="119"/>
                    </a:cubicBezTo>
                    <a:cubicBezTo>
                      <a:pt x="77" y="119"/>
                      <a:pt x="77" y="119"/>
                      <a:pt x="77" y="119"/>
                    </a:cubicBezTo>
                    <a:close/>
                    <a:moveTo>
                      <a:pt x="9" y="35"/>
                    </a:moveTo>
                    <a:cubicBezTo>
                      <a:pt x="9" y="35"/>
                      <a:pt x="9" y="35"/>
                      <a:pt x="9" y="35"/>
                    </a:cubicBezTo>
                    <a:cubicBezTo>
                      <a:pt x="9" y="35"/>
                      <a:pt x="9" y="35"/>
                      <a:pt x="9" y="35"/>
                    </a:cubicBezTo>
                    <a:cubicBezTo>
                      <a:pt x="9" y="35"/>
                      <a:pt x="9" y="35"/>
                      <a:pt x="9" y="35"/>
                    </a:cubicBezTo>
                    <a:cubicBezTo>
                      <a:pt x="8" y="35"/>
                      <a:pt x="8" y="35"/>
                      <a:pt x="8" y="35"/>
                    </a:cubicBezTo>
                    <a:cubicBezTo>
                      <a:pt x="8" y="35"/>
                      <a:pt x="8" y="35"/>
                      <a:pt x="8" y="35"/>
                    </a:cubicBezTo>
                    <a:cubicBezTo>
                      <a:pt x="8" y="35"/>
                      <a:pt x="8" y="35"/>
                      <a:pt x="8" y="35"/>
                    </a:cubicBezTo>
                    <a:lnTo>
                      <a:pt x="9" y="35"/>
                    </a:lnTo>
                    <a:close/>
                    <a:moveTo>
                      <a:pt x="77" y="119"/>
                    </a:moveTo>
                    <a:cubicBezTo>
                      <a:pt x="77" y="119"/>
                      <a:pt x="77" y="119"/>
                      <a:pt x="77" y="119"/>
                    </a:cubicBezTo>
                    <a:cubicBezTo>
                      <a:pt x="77" y="119"/>
                      <a:pt x="77" y="119"/>
                      <a:pt x="77" y="119"/>
                    </a:cubicBezTo>
                    <a:cubicBezTo>
                      <a:pt x="77" y="119"/>
                      <a:pt x="77" y="119"/>
                      <a:pt x="77" y="119"/>
                    </a:cubicBezTo>
                    <a:cubicBezTo>
                      <a:pt x="77" y="119"/>
                      <a:pt x="77" y="119"/>
                      <a:pt x="77" y="119"/>
                    </a:cubicBezTo>
                    <a:cubicBezTo>
                      <a:pt x="77" y="119"/>
                      <a:pt x="77" y="119"/>
                      <a:pt x="77" y="119"/>
                    </a:cubicBezTo>
                    <a:cubicBezTo>
                      <a:pt x="77" y="119"/>
                      <a:pt x="77" y="119"/>
                      <a:pt x="77" y="119"/>
                    </a:cubicBezTo>
                    <a:cubicBezTo>
                      <a:pt x="77" y="119"/>
                      <a:pt x="77" y="119"/>
                      <a:pt x="77" y="119"/>
                    </a:cubicBezTo>
                    <a:cubicBezTo>
                      <a:pt x="76" y="118"/>
                      <a:pt x="76" y="118"/>
                      <a:pt x="76" y="118"/>
                    </a:cubicBezTo>
                    <a:cubicBezTo>
                      <a:pt x="76" y="118"/>
                      <a:pt x="76" y="118"/>
                      <a:pt x="76" y="118"/>
                    </a:cubicBezTo>
                    <a:cubicBezTo>
                      <a:pt x="76" y="118"/>
                      <a:pt x="76" y="118"/>
                      <a:pt x="76" y="118"/>
                    </a:cubicBezTo>
                    <a:cubicBezTo>
                      <a:pt x="77" y="119"/>
                      <a:pt x="77" y="119"/>
                      <a:pt x="77" y="119"/>
                    </a:cubicBezTo>
                    <a:cubicBezTo>
                      <a:pt x="77" y="118"/>
                      <a:pt x="77" y="118"/>
                      <a:pt x="77" y="118"/>
                    </a:cubicBezTo>
                    <a:cubicBezTo>
                      <a:pt x="77" y="119"/>
                      <a:pt x="77" y="119"/>
                      <a:pt x="77" y="119"/>
                    </a:cubicBezTo>
                    <a:cubicBezTo>
                      <a:pt x="77" y="119"/>
                      <a:pt x="77" y="119"/>
                      <a:pt x="77" y="119"/>
                    </a:cubicBezTo>
                    <a:close/>
                    <a:moveTo>
                      <a:pt x="8" y="34"/>
                    </a:moveTo>
                    <a:cubicBezTo>
                      <a:pt x="8" y="34"/>
                      <a:pt x="8" y="34"/>
                      <a:pt x="8" y="34"/>
                    </a:cubicBezTo>
                    <a:cubicBezTo>
                      <a:pt x="8" y="34"/>
                      <a:pt x="8" y="34"/>
                      <a:pt x="8" y="34"/>
                    </a:cubicBezTo>
                    <a:cubicBezTo>
                      <a:pt x="8" y="34"/>
                      <a:pt x="8" y="34"/>
                      <a:pt x="8" y="34"/>
                    </a:cubicBezTo>
                    <a:cubicBezTo>
                      <a:pt x="8" y="34"/>
                      <a:pt x="8" y="34"/>
                      <a:pt x="8" y="34"/>
                    </a:cubicBezTo>
                    <a:cubicBezTo>
                      <a:pt x="7" y="34"/>
                      <a:pt x="7" y="34"/>
                      <a:pt x="7" y="34"/>
                    </a:cubicBezTo>
                    <a:cubicBezTo>
                      <a:pt x="7" y="34"/>
                      <a:pt x="7" y="34"/>
                      <a:pt x="7" y="34"/>
                    </a:cubicBezTo>
                    <a:lnTo>
                      <a:pt x="8" y="34"/>
                    </a:lnTo>
                    <a:close/>
                    <a:moveTo>
                      <a:pt x="31" y="62"/>
                    </a:moveTo>
                    <a:cubicBezTo>
                      <a:pt x="31" y="62"/>
                      <a:pt x="31" y="62"/>
                      <a:pt x="31" y="62"/>
                    </a:cubicBezTo>
                    <a:cubicBezTo>
                      <a:pt x="31" y="62"/>
                      <a:pt x="31" y="62"/>
                      <a:pt x="31" y="62"/>
                    </a:cubicBezTo>
                    <a:cubicBezTo>
                      <a:pt x="31" y="62"/>
                      <a:pt x="31" y="62"/>
                      <a:pt x="31" y="62"/>
                    </a:cubicBezTo>
                    <a:cubicBezTo>
                      <a:pt x="30" y="62"/>
                      <a:pt x="30" y="62"/>
                      <a:pt x="30" y="62"/>
                    </a:cubicBezTo>
                    <a:cubicBezTo>
                      <a:pt x="30" y="62"/>
                      <a:pt x="30" y="62"/>
                      <a:pt x="30" y="62"/>
                    </a:cubicBezTo>
                    <a:cubicBezTo>
                      <a:pt x="30" y="62"/>
                      <a:pt x="30" y="62"/>
                      <a:pt x="30" y="62"/>
                    </a:cubicBezTo>
                    <a:cubicBezTo>
                      <a:pt x="30" y="62"/>
                      <a:pt x="30" y="62"/>
                      <a:pt x="30" y="62"/>
                    </a:cubicBezTo>
                    <a:lnTo>
                      <a:pt x="31" y="62"/>
                    </a:lnTo>
                    <a:close/>
                    <a:moveTo>
                      <a:pt x="9" y="35"/>
                    </a:moveTo>
                    <a:cubicBezTo>
                      <a:pt x="9" y="35"/>
                      <a:pt x="9" y="35"/>
                      <a:pt x="9" y="35"/>
                    </a:cubicBezTo>
                    <a:cubicBezTo>
                      <a:pt x="9" y="36"/>
                      <a:pt x="9" y="36"/>
                      <a:pt x="9" y="36"/>
                    </a:cubicBezTo>
                    <a:cubicBezTo>
                      <a:pt x="10" y="36"/>
                      <a:pt x="10" y="36"/>
                      <a:pt x="10" y="36"/>
                    </a:cubicBezTo>
                    <a:cubicBezTo>
                      <a:pt x="10" y="36"/>
                      <a:pt x="10" y="36"/>
                      <a:pt x="10" y="36"/>
                    </a:cubicBezTo>
                    <a:cubicBezTo>
                      <a:pt x="10" y="36"/>
                      <a:pt x="10" y="36"/>
                      <a:pt x="10" y="36"/>
                    </a:cubicBezTo>
                    <a:cubicBezTo>
                      <a:pt x="9" y="35"/>
                      <a:pt x="9" y="35"/>
                      <a:pt x="9" y="35"/>
                    </a:cubicBezTo>
                    <a:cubicBezTo>
                      <a:pt x="9" y="36"/>
                      <a:pt x="9" y="36"/>
                      <a:pt x="9" y="36"/>
                    </a:cubicBezTo>
                    <a:cubicBezTo>
                      <a:pt x="9" y="35"/>
                      <a:pt x="9" y="35"/>
                      <a:pt x="9" y="35"/>
                    </a:cubicBezTo>
                    <a:cubicBezTo>
                      <a:pt x="9" y="35"/>
                      <a:pt x="9" y="35"/>
                      <a:pt x="9" y="35"/>
                    </a:cubicBezTo>
                    <a:cubicBezTo>
                      <a:pt x="9" y="35"/>
                      <a:pt x="9" y="35"/>
                      <a:pt x="9" y="35"/>
                    </a:cubicBezTo>
                    <a:cubicBezTo>
                      <a:pt x="9" y="35"/>
                      <a:pt x="9" y="35"/>
                      <a:pt x="9" y="35"/>
                    </a:cubicBezTo>
                    <a:cubicBezTo>
                      <a:pt x="9" y="35"/>
                      <a:pt x="9" y="35"/>
                      <a:pt x="9" y="35"/>
                    </a:cubicBezTo>
                    <a:close/>
                    <a:moveTo>
                      <a:pt x="131" y="184"/>
                    </a:moveTo>
                    <a:cubicBezTo>
                      <a:pt x="131" y="184"/>
                      <a:pt x="131" y="184"/>
                      <a:pt x="131" y="184"/>
                    </a:cubicBezTo>
                    <a:cubicBezTo>
                      <a:pt x="131" y="184"/>
                      <a:pt x="131" y="184"/>
                      <a:pt x="131" y="184"/>
                    </a:cubicBezTo>
                    <a:cubicBezTo>
                      <a:pt x="131" y="183"/>
                      <a:pt x="131" y="183"/>
                      <a:pt x="131" y="183"/>
                    </a:cubicBezTo>
                    <a:cubicBezTo>
                      <a:pt x="131" y="184"/>
                      <a:pt x="131" y="184"/>
                      <a:pt x="131" y="184"/>
                    </a:cubicBezTo>
                    <a:cubicBezTo>
                      <a:pt x="131" y="183"/>
                      <a:pt x="131" y="183"/>
                      <a:pt x="131" y="183"/>
                    </a:cubicBezTo>
                    <a:cubicBezTo>
                      <a:pt x="130" y="184"/>
                      <a:pt x="130" y="184"/>
                      <a:pt x="130" y="184"/>
                    </a:cubicBezTo>
                    <a:cubicBezTo>
                      <a:pt x="130" y="184"/>
                      <a:pt x="130" y="184"/>
                      <a:pt x="130" y="184"/>
                    </a:cubicBezTo>
                    <a:cubicBezTo>
                      <a:pt x="130" y="184"/>
                      <a:pt x="130" y="184"/>
                      <a:pt x="130" y="184"/>
                    </a:cubicBezTo>
                    <a:cubicBezTo>
                      <a:pt x="130" y="184"/>
                      <a:pt x="130" y="184"/>
                      <a:pt x="130" y="184"/>
                    </a:cubicBezTo>
                    <a:cubicBezTo>
                      <a:pt x="130" y="184"/>
                      <a:pt x="130" y="184"/>
                      <a:pt x="130" y="184"/>
                    </a:cubicBezTo>
                    <a:cubicBezTo>
                      <a:pt x="130" y="184"/>
                      <a:pt x="130" y="184"/>
                      <a:pt x="130" y="184"/>
                    </a:cubicBezTo>
                    <a:cubicBezTo>
                      <a:pt x="131" y="184"/>
                      <a:pt x="131" y="184"/>
                      <a:pt x="131" y="184"/>
                    </a:cubicBezTo>
                    <a:cubicBezTo>
                      <a:pt x="131" y="184"/>
                      <a:pt x="131" y="184"/>
                      <a:pt x="131" y="184"/>
                    </a:cubicBezTo>
                    <a:cubicBezTo>
                      <a:pt x="131" y="184"/>
                      <a:pt x="131" y="184"/>
                      <a:pt x="131" y="184"/>
                    </a:cubicBezTo>
                    <a:cubicBezTo>
                      <a:pt x="131" y="184"/>
                      <a:pt x="131" y="184"/>
                      <a:pt x="131" y="184"/>
                    </a:cubicBezTo>
                    <a:cubicBezTo>
                      <a:pt x="131" y="184"/>
                      <a:pt x="131" y="184"/>
                      <a:pt x="131" y="184"/>
                    </a:cubicBezTo>
                    <a:cubicBezTo>
                      <a:pt x="131" y="184"/>
                      <a:pt x="131" y="184"/>
                      <a:pt x="131" y="184"/>
                    </a:cubicBezTo>
                    <a:cubicBezTo>
                      <a:pt x="131" y="184"/>
                      <a:pt x="131" y="184"/>
                      <a:pt x="131" y="184"/>
                    </a:cubicBezTo>
                    <a:close/>
                    <a:moveTo>
                      <a:pt x="130" y="183"/>
                    </a:moveTo>
                    <a:cubicBezTo>
                      <a:pt x="130" y="183"/>
                      <a:pt x="130" y="183"/>
                      <a:pt x="130" y="183"/>
                    </a:cubicBezTo>
                    <a:cubicBezTo>
                      <a:pt x="130" y="183"/>
                      <a:pt x="130" y="183"/>
                      <a:pt x="130" y="183"/>
                    </a:cubicBezTo>
                    <a:cubicBezTo>
                      <a:pt x="130" y="183"/>
                      <a:pt x="130" y="183"/>
                      <a:pt x="130" y="183"/>
                    </a:cubicBezTo>
                    <a:cubicBezTo>
                      <a:pt x="130" y="183"/>
                      <a:pt x="130" y="183"/>
                      <a:pt x="130" y="183"/>
                    </a:cubicBezTo>
                    <a:cubicBezTo>
                      <a:pt x="130" y="183"/>
                      <a:pt x="130" y="183"/>
                      <a:pt x="130" y="183"/>
                    </a:cubicBezTo>
                    <a:cubicBezTo>
                      <a:pt x="130" y="183"/>
                      <a:pt x="130" y="183"/>
                      <a:pt x="130" y="183"/>
                    </a:cubicBezTo>
                    <a:cubicBezTo>
                      <a:pt x="130" y="183"/>
                      <a:pt x="130" y="183"/>
                      <a:pt x="130" y="183"/>
                    </a:cubicBezTo>
                    <a:close/>
                    <a:moveTo>
                      <a:pt x="143" y="200"/>
                    </a:moveTo>
                    <a:cubicBezTo>
                      <a:pt x="143" y="200"/>
                      <a:pt x="143" y="200"/>
                      <a:pt x="143" y="200"/>
                    </a:cubicBezTo>
                    <a:cubicBezTo>
                      <a:pt x="143" y="200"/>
                      <a:pt x="143" y="200"/>
                      <a:pt x="143" y="200"/>
                    </a:cubicBezTo>
                    <a:cubicBezTo>
                      <a:pt x="143" y="200"/>
                      <a:pt x="143" y="200"/>
                      <a:pt x="143" y="200"/>
                    </a:cubicBezTo>
                    <a:cubicBezTo>
                      <a:pt x="143" y="200"/>
                      <a:pt x="143" y="200"/>
                      <a:pt x="143" y="200"/>
                    </a:cubicBezTo>
                    <a:cubicBezTo>
                      <a:pt x="143" y="200"/>
                      <a:pt x="143" y="200"/>
                      <a:pt x="143" y="200"/>
                    </a:cubicBezTo>
                    <a:cubicBezTo>
                      <a:pt x="144" y="200"/>
                      <a:pt x="144" y="200"/>
                      <a:pt x="144" y="200"/>
                    </a:cubicBezTo>
                    <a:cubicBezTo>
                      <a:pt x="144" y="200"/>
                      <a:pt x="144" y="200"/>
                      <a:pt x="144" y="200"/>
                    </a:cubicBezTo>
                    <a:cubicBezTo>
                      <a:pt x="144" y="200"/>
                      <a:pt x="144" y="200"/>
                      <a:pt x="144" y="200"/>
                    </a:cubicBezTo>
                    <a:cubicBezTo>
                      <a:pt x="143" y="199"/>
                      <a:pt x="143" y="199"/>
                      <a:pt x="143" y="199"/>
                    </a:cubicBezTo>
                    <a:lnTo>
                      <a:pt x="143" y="200"/>
                    </a:lnTo>
                    <a:close/>
                    <a:moveTo>
                      <a:pt x="34" y="56"/>
                    </a:moveTo>
                    <a:cubicBezTo>
                      <a:pt x="34" y="56"/>
                      <a:pt x="34" y="56"/>
                      <a:pt x="34" y="56"/>
                    </a:cubicBezTo>
                    <a:cubicBezTo>
                      <a:pt x="34" y="55"/>
                      <a:pt x="34" y="55"/>
                      <a:pt x="34" y="55"/>
                    </a:cubicBezTo>
                    <a:cubicBezTo>
                      <a:pt x="34" y="55"/>
                      <a:pt x="34" y="55"/>
                      <a:pt x="34" y="55"/>
                    </a:cubicBezTo>
                    <a:cubicBezTo>
                      <a:pt x="35" y="55"/>
                      <a:pt x="35" y="55"/>
                      <a:pt x="35" y="55"/>
                    </a:cubicBezTo>
                    <a:cubicBezTo>
                      <a:pt x="35" y="55"/>
                      <a:pt x="35" y="55"/>
                      <a:pt x="35" y="55"/>
                    </a:cubicBezTo>
                    <a:cubicBezTo>
                      <a:pt x="35" y="55"/>
                      <a:pt x="35" y="55"/>
                      <a:pt x="35" y="55"/>
                    </a:cubicBezTo>
                    <a:cubicBezTo>
                      <a:pt x="35" y="55"/>
                      <a:pt x="35" y="55"/>
                      <a:pt x="35" y="55"/>
                    </a:cubicBezTo>
                    <a:cubicBezTo>
                      <a:pt x="34" y="55"/>
                      <a:pt x="34" y="55"/>
                      <a:pt x="34" y="55"/>
                    </a:cubicBezTo>
                    <a:cubicBezTo>
                      <a:pt x="34" y="55"/>
                      <a:pt x="34" y="55"/>
                      <a:pt x="34" y="55"/>
                    </a:cubicBezTo>
                    <a:cubicBezTo>
                      <a:pt x="34" y="55"/>
                      <a:pt x="34" y="55"/>
                      <a:pt x="34" y="55"/>
                    </a:cubicBezTo>
                    <a:cubicBezTo>
                      <a:pt x="34" y="55"/>
                      <a:pt x="34" y="55"/>
                      <a:pt x="34" y="55"/>
                    </a:cubicBezTo>
                    <a:cubicBezTo>
                      <a:pt x="34" y="55"/>
                      <a:pt x="34" y="55"/>
                      <a:pt x="34" y="55"/>
                    </a:cubicBezTo>
                    <a:cubicBezTo>
                      <a:pt x="34" y="55"/>
                      <a:pt x="34" y="55"/>
                      <a:pt x="34" y="55"/>
                    </a:cubicBezTo>
                    <a:cubicBezTo>
                      <a:pt x="34" y="55"/>
                      <a:pt x="34" y="55"/>
                      <a:pt x="34" y="55"/>
                    </a:cubicBezTo>
                    <a:cubicBezTo>
                      <a:pt x="34" y="55"/>
                      <a:pt x="34" y="55"/>
                      <a:pt x="34" y="55"/>
                    </a:cubicBezTo>
                    <a:cubicBezTo>
                      <a:pt x="34" y="55"/>
                      <a:pt x="34" y="55"/>
                      <a:pt x="34" y="55"/>
                    </a:cubicBezTo>
                    <a:cubicBezTo>
                      <a:pt x="34" y="55"/>
                      <a:pt x="34" y="55"/>
                      <a:pt x="34" y="55"/>
                    </a:cubicBezTo>
                    <a:cubicBezTo>
                      <a:pt x="34" y="55"/>
                      <a:pt x="34" y="55"/>
                      <a:pt x="34" y="55"/>
                    </a:cubicBezTo>
                    <a:cubicBezTo>
                      <a:pt x="34" y="55"/>
                      <a:pt x="34" y="55"/>
                      <a:pt x="34" y="55"/>
                    </a:cubicBezTo>
                    <a:cubicBezTo>
                      <a:pt x="34" y="55"/>
                      <a:pt x="34" y="55"/>
                      <a:pt x="34" y="55"/>
                    </a:cubicBezTo>
                    <a:cubicBezTo>
                      <a:pt x="34" y="55"/>
                      <a:pt x="34" y="55"/>
                      <a:pt x="34" y="55"/>
                    </a:cubicBezTo>
                    <a:cubicBezTo>
                      <a:pt x="34" y="55"/>
                      <a:pt x="34" y="55"/>
                      <a:pt x="34" y="55"/>
                    </a:cubicBezTo>
                    <a:cubicBezTo>
                      <a:pt x="34" y="55"/>
                      <a:pt x="34" y="55"/>
                      <a:pt x="34" y="55"/>
                    </a:cubicBezTo>
                    <a:cubicBezTo>
                      <a:pt x="34" y="55"/>
                      <a:pt x="34" y="55"/>
                      <a:pt x="34" y="55"/>
                    </a:cubicBezTo>
                    <a:cubicBezTo>
                      <a:pt x="33" y="55"/>
                      <a:pt x="33" y="55"/>
                      <a:pt x="33" y="55"/>
                    </a:cubicBezTo>
                    <a:cubicBezTo>
                      <a:pt x="34" y="55"/>
                      <a:pt x="34" y="55"/>
                      <a:pt x="34" y="55"/>
                    </a:cubicBezTo>
                    <a:cubicBezTo>
                      <a:pt x="33" y="56"/>
                      <a:pt x="33" y="56"/>
                      <a:pt x="33" y="56"/>
                    </a:cubicBezTo>
                    <a:cubicBezTo>
                      <a:pt x="33" y="56"/>
                      <a:pt x="33" y="56"/>
                      <a:pt x="33" y="56"/>
                    </a:cubicBezTo>
                    <a:cubicBezTo>
                      <a:pt x="33" y="56"/>
                      <a:pt x="33" y="56"/>
                      <a:pt x="33" y="56"/>
                    </a:cubicBezTo>
                    <a:cubicBezTo>
                      <a:pt x="33" y="56"/>
                      <a:pt x="33" y="56"/>
                      <a:pt x="33" y="56"/>
                    </a:cubicBezTo>
                    <a:cubicBezTo>
                      <a:pt x="33" y="56"/>
                      <a:pt x="33" y="56"/>
                      <a:pt x="33" y="56"/>
                    </a:cubicBezTo>
                    <a:cubicBezTo>
                      <a:pt x="33" y="56"/>
                      <a:pt x="33" y="56"/>
                      <a:pt x="33" y="56"/>
                    </a:cubicBezTo>
                    <a:cubicBezTo>
                      <a:pt x="33" y="56"/>
                      <a:pt x="33" y="56"/>
                      <a:pt x="33" y="56"/>
                    </a:cubicBezTo>
                    <a:cubicBezTo>
                      <a:pt x="33" y="56"/>
                      <a:pt x="33" y="56"/>
                      <a:pt x="33" y="56"/>
                    </a:cubicBezTo>
                    <a:cubicBezTo>
                      <a:pt x="32" y="56"/>
                      <a:pt x="32" y="56"/>
                      <a:pt x="32" y="56"/>
                    </a:cubicBezTo>
                    <a:cubicBezTo>
                      <a:pt x="32" y="56"/>
                      <a:pt x="32" y="56"/>
                      <a:pt x="32" y="56"/>
                    </a:cubicBezTo>
                    <a:cubicBezTo>
                      <a:pt x="32" y="56"/>
                      <a:pt x="32" y="56"/>
                      <a:pt x="32" y="56"/>
                    </a:cubicBezTo>
                    <a:cubicBezTo>
                      <a:pt x="32" y="56"/>
                      <a:pt x="32" y="56"/>
                      <a:pt x="32" y="56"/>
                    </a:cubicBezTo>
                    <a:cubicBezTo>
                      <a:pt x="32" y="56"/>
                      <a:pt x="32" y="56"/>
                      <a:pt x="32" y="56"/>
                    </a:cubicBezTo>
                    <a:cubicBezTo>
                      <a:pt x="32" y="56"/>
                      <a:pt x="32" y="56"/>
                      <a:pt x="32" y="56"/>
                    </a:cubicBezTo>
                    <a:cubicBezTo>
                      <a:pt x="32" y="56"/>
                      <a:pt x="32" y="56"/>
                      <a:pt x="32" y="56"/>
                    </a:cubicBezTo>
                    <a:cubicBezTo>
                      <a:pt x="32" y="56"/>
                      <a:pt x="32" y="56"/>
                      <a:pt x="32" y="56"/>
                    </a:cubicBezTo>
                    <a:cubicBezTo>
                      <a:pt x="32" y="56"/>
                      <a:pt x="32" y="56"/>
                      <a:pt x="32" y="56"/>
                    </a:cubicBezTo>
                    <a:cubicBezTo>
                      <a:pt x="31" y="56"/>
                      <a:pt x="31" y="56"/>
                      <a:pt x="31" y="56"/>
                    </a:cubicBezTo>
                    <a:cubicBezTo>
                      <a:pt x="32" y="56"/>
                      <a:pt x="32" y="56"/>
                      <a:pt x="32" y="56"/>
                    </a:cubicBezTo>
                    <a:cubicBezTo>
                      <a:pt x="32" y="56"/>
                      <a:pt x="32" y="56"/>
                      <a:pt x="32" y="56"/>
                    </a:cubicBezTo>
                    <a:cubicBezTo>
                      <a:pt x="31" y="56"/>
                      <a:pt x="31" y="56"/>
                      <a:pt x="31" y="56"/>
                    </a:cubicBezTo>
                    <a:cubicBezTo>
                      <a:pt x="31" y="56"/>
                      <a:pt x="31" y="56"/>
                      <a:pt x="31" y="56"/>
                    </a:cubicBezTo>
                    <a:cubicBezTo>
                      <a:pt x="31" y="56"/>
                      <a:pt x="31" y="56"/>
                      <a:pt x="31" y="56"/>
                    </a:cubicBezTo>
                    <a:cubicBezTo>
                      <a:pt x="31" y="56"/>
                      <a:pt x="31" y="56"/>
                      <a:pt x="31" y="56"/>
                    </a:cubicBezTo>
                    <a:cubicBezTo>
                      <a:pt x="31" y="57"/>
                      <a:pt x="31" y="57"/>
                      <a:pt x="31" y="57"/>
                    </a:cubicBezTo>
                    <a:cubicBezTo>
                      <a:pt x="31" y="57"/>
                      <a:pt x="31" y="57"/>
                      <a:pt x="31" y="57"/>
                    </a:cubicBezTo>
                    <a:cubicBezTo>
                      <a:pt x="31" y="57"/>
                      <a:pt x="31" y="57"/>
                      <a:pt x="31" y="57"/>
                    </a:cubicBezTo>
                    <a:cubicBezTo>
                      <a:pt x="31" y="57"/>
                      <a:pt x="31" y="57"/>
                      <a:pt x="31" y="57"/>
                    </a:cubicBezTo>
                    <a:cubicBezTo>
                      <a:pt x="31" y="57"/>
                      <a:pt x="31" y="57"/>
                      <a:pt x="31" y="57"/>
                    </a:cubicBezTo>
                    <a:cubicBezTo>
                      <a:pt x="31" y="57"/>
                      <a:pt x="31" y="57"/>
                      <a:pt x="31" y="57"/>
                    </a:cubicBezTo>
                    <a:cubicBezTo>
                      <a:pt x="31" y="57"/>
                      <a:pt x="31" y="57"/>
                      <a:pt x="31" y="57"/>
                    </a:cubicBezTo>
                    <a:cubicBezTo>
                      <a:pt x="31" y="57"/>
                      <a:pt x="31" y="57"/>
                      <a:pt x="31" y="57"/>
                    </a:cubicBezTo>
                    <a:cubicBezTo>
                      <a:pt x="30" y="58"/>
                      <a:pt x="30" y="58"/>
                      <a:pt x="30" y="58"/>
                    </a:cubicBezTo>
                    <a:cubicBezTo>
                      <a:pt x="30" y="58"/>
                      <a:pt x="30" y="58"/>
                      <a:pt x="30" y="58"/>
                    </a:cubicBezTo>
                    <a:cubicBezTo>
                      <a:pt x="30" y="58"/>
                      <a:pt x="30" y="58"/>
                      <a:pt x="30" y="58"/>
                    </a:cubicBezTo>
                    <a:cubicBezTo>
                      <a:pt x="30" y="58"/>
                      <a:pt x="30" y="58"/>
                      <a:pt x="30" y="58"/>
                    </a:cubicBezTo>
                    <a:cubicBezTo>
                      <a:pt x="30" y="58"/>
                      <a:pt x="30" y="58"/>
                      <a:pt x="30" y="58"/>
                    </a:cubicBezTo>
                    <a:cubicBezTo>
                      <a:pt x="30" y="58"/>
                      <a:pt x="30" y="58"/>
                      <a:pt x="30" y="58"/>
                    </a:cubicBezTo>
                    <a:cubicBezTo>
                      <a:pt x="30" y="58"/>
                      <a:pt x="30" y="58"/>
                      <a:pt x="30" y="58"/>
                    </a:cubicBezTo>
                    <a:cubicBezTo>
                      <a:pt x="30" y="58"/>
                      <a:pt x="30" y="58"/>
                      <a:pt x="30" y="58"/>
                    </a:cubicBezTo>
                    <a:cubicBezTo>
                      <a:pt x="29" y="58"/>
                      <a:pt x="29" y="58"/>
                      <a:pt x="29" y="58"/>
                    </a:cubicBezTo>
                    <a:cubicBezTo>
                      <a:pt x="30" y="58"/>
                      <a:pt x="30" y="58"/>
                      <a:pt x="30" y="58"/>
                    </a:cubicBezTo>
                    <a:cubicBezTo>
                      <a:pt x="29" y="59"/>
                      <a:pt x="29" y="59"/>
                      <a:pt x="29" y="59"/>
                    </a:cubicBezTo>
                    <a:cubicBezTo>
                      <a:pt x="29" y="58"/>
                      <a:pt x="29" y="58"/>
                      <a:pt x="29" y="58"/>
                    </a:cubicBezTo>
                    <a:cubicBezTo>
                      <a:pt x="29" y="59"/>
                      <a:pt x="29" y="59"/>
                      <a:pt x="29" y="59"/>
                    </a:cubicBezTo>
                    <a:cubicBezTo>
                      <a:pt x="29" y="59"/>
                      <a:pt x="29" y="59"/>
                      <a:pt x="29" y="59"/>
                    </a:cubicBezTo>
                    <a:cubicBezTo>
                      <a:pt x="29" y="59"/>
                      <a:pt x="29" y="59"/>
                      <a:pt x="29" y="59"/>
                    </a:cubicBezTo>
                    <a:cubicBezTo>
                      <a:pt x="29" y="59"/>
                      <a:pt x="29" y="59"/>
                      <a:pt x="29" y="59"/>
                    </a:cubicBezTo>
                    <a:cubicBezTo>
                      <a:pt x="29" y="59"/>
                      <a:pt x="29" y="59"/>
                      <a:pt x="29" y="59"/>
                    </a:cubicBezTo>
                    <a:cubicBezTo>
                      <a:pt x="29" y="59"/>
                      <a:pt x="29" y="59"/>
                      <a:pt x="29" y="59"/>
                    </a:cubicBezTo>
                    <a:cubicBezTo>
                      <a:pt x="29" y="59"/>
                      <a:pt x="29" y="59"/>
                      <a:pt x="29" y="59"/>
                    </a:cubicBezTo>
                    <a:cubicBezTo>
                      <a:pt x="29" y="59"/>
                      <a:pt x="29" y="59"/>
                      <a:pt x="29" y="59"/>
                    </a:cubicBezTo>
                    <a:cubicBezTo>
                      <a:pt x="29" y="59"/>
                      <a:pt x="29" y="59"/>
                      <a:pt x="29" y="59"/>
                    </a:cubicBezTo>
                    <a:cubicBezTo>
                      <a:pt x="29" y="59"/>
                      <a:pt x="29" y="59"/>
                      <a:pt x="29" y="59"/>
                    </a:cubicBezTo>
                    <a:cubicBezTo>
                      <a:pt x="30" y="59"/>
                      <a:pt x="30" y="59"/>
                      <a:pt x="30" y="59"/>
                    </a:cubicBezTo>
                    <a:cubicBezTo>
                      <a:pt x="29" y="59"/>
                      <a:pt x="29" y="59"/>
                      <a:pt x="29" y="59"/>
                    </a:cubicBezTo>
                    <a:cubicBezTo>
                      <a:pt x="30" y="59"/>
                      <a:pt x="30" y="59"/>
                      <a:pt x="30" y="59"/>
                    </a:cubicBezTo>
                    <a:cubicBezTo>
                      <a:pt x="30" y="59"/>
                      <a:pt x="30" y="59"/>
                      <a:pt x="30" y="59"/>
                    </a:cubicBezTo>
                    <a:cubicBezTo>
                      <a:pt x="30" y="59"/>
                      <a:pt x="30" y="59"/>
                      <a:pt x="30" y="59"/>
                    </a:cubicBezTo>
                    <a:cubicBezTo>
                      <a:pt x="30" y="59"/>
                      <a:pt x="30" y="59"/>
                      <a:pt x="30" y="59"/>
                    </a:cubicBezTo>
                    <a:cubicBezTo>
                      <a:pt x="30" y="59"/>
                      <a:pt x="30" y="59"/>
                      <a:pt x="30" y="59"/>
                    </a:cubicBezTo>
                    <a:cubicBezTo>
                      <a:pt x="31" y="58"/>
                      <a:pt x="31" y="58"/>
                      <a:pt x="31" y="58"/>
                    </a:cubicBezTo>
                    <a:cubicBezTo>
                      <a:pt x="31" y="58"/>
                      <a:pt x="31" y="58"/>
                      <a:pt x="31" y="58"/>
                    </a:cubicBezTo>
                    <a:cubicBezTo>
                      <a:pt x="31" y="58"/>
                      <a:pt x="31" y="58"/>
                      <a:pt x="31" y="58"/>
                    </a:cubicBezTo>
                    <a:cubicBezTo>
                      <a:pt x="31" y="58"/>
                      <a:pt x="31" y="58"/>
                      <a:pt x="31" y="58"/>
                    </a:cubicBezTo>
                    <a:cubicBezTo>
                      <a:pt x="31" y="58"/>
                      <a:pt x="31" y="58"/>
                      <a:pt x="31" y="58"/>
                    </a:cubicBezTo>
                    <a:cubicBezTo>
                      <a:pt x="31" y="58"/>
                      <a:pt x="31" y="58"/>
                      <a:pt x="31" y="58"/>
                    </a:cubicBezTo>
                    <a:cubicBezTo>
                      <a:pt x="31" y="58"/>
                      <a:pt x="31" y="58"/>
                      <a:pt x="31" y="58"/>
                    </a:cubicBezTo>
                    <a:cubicBezTo>
                      <a:pt x="31" y="58"/>
                      <a:pt x="31" y="58"/>
                      <a:pt x="31" y="58"/>
                    </a:cubicBezTo>
                    <a:cubicBezTo>
                      <a:pt x="31" y="58"/>
                      <a:pt x="31" y="58"/>
                      <a:pt x="31" y="58"/>
                    </a:cubicBezTo>
                    <a:cubicBezTo>
                      <a:pt x="31" y="58"/>
                      <a:pt x="31" y="58"/>
                      <a:pt x="31" y="58"/>
                    </a:cubicBezTo>
                    <a:cubicBezTo>
                      <a:pt x="32" y="58"/>
                      <a:pt x="32" y="58"/>
                      <a:pt x="32" y="58"/>
                    </a:cubicBezTo>
                    <a:cubicBezTo>
                      <a:pt x="32" y="57"/>
                      <a:pt x="32" y="57"/>
                      <a:pt x="32" y="57"/>
                    </a:cubicBezTo>
                    <a:cubicBezTo>
                      <a:pt x="32" y="57"/>
                      <a:pt x="32" y="57"/>
                      <a:pt x="32" y="57"/>
                    </a:cubicBezTo>
                    <a:cubicBezTo>
                      <a:pt x="32" y="57"/>
                      <a:pt x="32" y="57"/>
                      <a:pt x="32" y="57"/>
                    </a:cubicBezTo>
                    <a:cubicBezTo>
                      <a:pt x="32" y="57"/>
                      <a:pt x="32" y="57"/>
                      <a:pt x="32" y="57"/>
                    </a:cubicBezTo>
                    <a:cubicBezTo>
                      <a:pt x="32" y="57"/>
                      <a:pt x="32" y="57"/>
                      <a:pt x="32" y="57"/>
                    </a:cubicBezTo>
                    <a:cubicBezTo>
                      <a:pt x="33" y="57"/>
                      <a:pt x="33" y="57"/>
                      <a:pt x="33" y="57"/>
                    </a:cubicBezTo>
                    <a:cubicBezTo>
                      <a:pt x="33" y="57"/>
                      <a:pt x="33" y="57"/>
                      <a:pt x="33" y="57"/>
                    </a:cubicBezTo>
                    <a:cubicBezTo>
                      <a:pt x="33" y="57"/>
                      <a:pt x="33" y="57"/>
                      <a:pt x="33" y="57"/>
                    </a:cubicBezTo>
                    <a:cubicBezTo>
                      <a:pt x="33" y="57"/>
                      <a:pt x="33" y="57"/>
                      <a:pt x="33" y="57"/>
                    </a:cubicBezTo>
                    <a:cubicBezTo>
                      <a:pt x="33" y="56"/>
                      <a:pt x="33" y="56"/>
                      <a:pt x="33" y="56"/>
                    </a:cubicBezTo>
                    <a:cubicBezTo>
                      <a:pt x="34" y="56"/>
                      <a:pt x="34" y="56"/>
                      <a:pt x="34" y="56"/>
                    </a:cubicBezTo>
                    <a:cubicBezTo>
                      <a:pt x="34" y="56"/>
                      <a:pt x="34" y="56"/>
                      <a:pt x="34" y="56"/>
                    </a:cubicBezTo>
                    <a:cubicBezTo>
                      <a:pt x="34" y="56"/>
                      <a:pt x="34" y="56"/>
                      <a:pt x="34" y="56"/>
                    </a:cubicBezTo>
                    <a:cubicBezTo>
                      <a:pt x="34" y="56"/>
                      <a:pt x="34" y="56"/>
                      <a:pt x="34" y="56"/>
                    </a:cubicBezTo>
                    <a:cubicBezTo>
                      <a:pt x="34" y="56"/>
                      <a:pt x="34" y="56"/>
                      <a:pt x="34" y="56"/>
                    </a:cubicBezTo>
                    <a:cubicBezTo>
                      <a:pt x="34" y="56"/>
                      <a:pt x="34" y="56"/>
                      <a:pt x="34" y="56"/>
                    </a:cubicBezTo>
                    <a:cubicBezTo>
                      <a:pt x="34" y="56"/>
                      <a:pt x="34" y="56"/>
                      <a:pt x="34" y="56"/>
                    </a:cubicBezTo>
                    <a:close/>
                    <a:moveTo>
                      <a:pt x="144" y="200"/>
                    </a:moveTo>
                    <a:cubicBezTo>
                      <a:pt x="144" y="200"/>
                      <a:pt x="144" y="200"/>
                      <a:pt x="144" y="200"/>
                    </a:cubicBezTo>
                    <a:cubicBezTo>
                      <a:pt x="144" y="200"/>
                      <a:pt x="144" y="200"/>
                      <a:pt x="144" y="200"/>
                    </a:cubicBezTo>
                    <a:cubicBezTo>
                      <a:pt x="145" y="200"/>
                      <a:pt x="145" y="200"/>
                      <a:pt x="145" y="200"/>
                    </a:cubicBezTo>
                    <a:cubicBezTo>
                      <a:pt x="144" y="200"/>
                      <a:pt x="144" y="200"/>
                      <a:pt x="144" y="200"/>
                    </a:cubicBezTo>
                    <a:cubicBezTo>
                      <a:pt x="144" y="200"/>
                      <a:pt x="144" y="200"/>
                      <a:pt x="144" y="200"/>
                    </a:cubicBezTo>
                    <a:cubicBezTo>
                      <a:pt x="144" y="200"/>
                      <a:pt x="144" y="200"/>
                      <a:pt x="144" y="200"/>
                    </a:cubicBezTo>
                    <a:cubicBezTo>
                      <a:pt x="144" y="200"/>
                      <a:pt x="144" y="200"/>
                      <a:pt x="144" y="200"/>
                    </a:cubicBezTo>
                    <a:cubicBezTo>
                      <a:pt x="144" y="200"/>
                      <a:pt x="144" y="200"/>
                      <a:pt x="144" y="200"/>
                    </a:cubicBezTo>
                    <a:close/>
                    <a:moveTo>
                      <a:pt x="131" y="183"/>
                    </a:moveTo>
                    <a:cubicBezTo>
                      <a:pt x="131" y="183"/>
                      <a:pt x="131" y="183"/>
                      <a:pt x="131" y="183"/>
                    </a:cubicBezTo>
                    <a:cubicBezTo>
                      <a:pt x="131" y="183"/>
                      <a:pt x="131" y="183"/>
                      <a:pt x="131" y="183"/>
                    </a:cubicBezTo>
                    <a:cubicBezTo>
                      <a:pt x="131" y="183"/>
                      <a:pt x="131" y="183"/>
                      <a:pt x="131" y="183"/>
                    </a:cubicBezTo>
                    <a:cubicBezTo>
                      <a:pt x="131" y="183"/>
                      <a:pt x="131" y="183"/>
                      <a:pt x="131" y="183"/>
                    </a:cubicBezTo>
                    <a:cubicBezTo>
                      <a:pt x="131" y="183"/>
                      <a:pt x="131" y="183"/>
                      <a:pt x="131" y="183"/>
                    </a:cubicBezTo>
                    <a:cubicBezTo>
                      <a:pt x="131" y="183"/>
                      <a:pt x="131" y="183"/>
                      <a:pt x="131" y="183"/>
                    </a:cubicBezTo>
                    <a:cubicBezTo>
                      <a:pt x="131" y="183"/>
                      <a:pt x="131" y="183"/>
                      <a:pt x="131" y="183"/>
                    </a:cubicBezTo>
                    <a:cubicBezTo>
                      <a:pt x="131" y="183"/>
                      <a:pt x="131" y="183"/>
                      <a:pt x="131" y="183"/>
                    </a:cubicBezTo>
                    <a:cubicBezTo>
                      <a:pt x="131" y="183"/>
                      <a:pt x="131" y="183"/>
                      <a:pt x="131" y="183"/>
                    </a:cubicBezTo>
                    <a:cubicBezTo>
                      <a:pt x="131" y="183"/>
                      <a:pt x="131" y="183"/>
                      <a:pt x="131" y="183"/>
                    </a:cubicBezTo>
                    <a:cubicBezTo>
                      <a:pt x="131" y="183"/>
                      <a:pt x="131" y="183"/>
                      <a:pt x="131" y="183"/>
                    </a:cubicBezTo>
                    <a:cubicBezTo>
                      <a:pt x="131" y="184"/>
                      <a:pt x="131" y="184"/>
                      <a:pt x="131" y="184"/>
                    </a:cubicBezTo>
                    <a:cubicBezTo>
                      <a:pt x="131" y="184"/>
                      <a:pt x="131" y="184"/>
                      <a:pt x="131" y="184"/>
                    </a:cubicBezTo>
                    <a:cubicBezTo>
                      <a:pt x="131" y="184"/>
                      <a:pt x="131" y="184"/>
                      <a:pt x="131" y="184"/>
                    </a:cubicBezTo>
                    <a:cubicBezTo>
                      <a:pt x="131" y="183"/>
                      <a:pt x="131" y="183"/>
                      <a:pt x="131" y="183"/>
                    </a:cubicBezTo>
                    <a:cubicBezTo>
                      <a:pt x="131" y="183"/>
                      <a:pt x="131" y="183"/>
                      <a:pt x="131" y="183"/>
                    </a:cubicBezTo>
                    <a:cubicBezTo>
                      <a:pt x="131" y="183"/>
                      <a:pt x="131" y="183"/>
                      <a:pt x="131" y="183"/>
                    </a:cubicBezTo>
                    <a:cubicBezTo>
                      <a:pt x="131" y="183"/>
                      <a:pt x="131" y="183"/>
                      <a:pt x="131" y="183"/>
                    </a:cubicBezTo>
                    <a:close/>
                    <a:moveTo>
                      <a:pt x="130" y="182"/>
                    </a:moveTo>
                    <a:cubicBezTo>
                      <a:pt x="130" y="182"/>
                      <a:pt x="130" y="182"/>
                      <a:pt x="130" y="182"/>
                    </a:cubicBezTo>
                    <a:cubicBezTo>
                      <a:pt x="130" y="182"/>
                      <a:pt x="130" y="182"/>
                      <a:pt x="130" y="182"/>
                    </a:cubicBezTo>
                    <a:cubicBezTo>
                      <a:pt x="130" y="182"/>
                      <a:pt x="130" y="182"/>
                      <a:pt x="130" y="182"/>
                    </a:cubicBezTo>
                    <a:close/>
                    <a:moveTo>
                      <a:pt x="80" y="121"/>
                    </a:moveTo>
                    <a:cubicBezTo>
                      <a:pt x="80" y="121"/>
                      <a:pt x="80" y="121"/>
                      <a:pt x="80" y="121"/>
                    </a:cubicBezTo>
                    <a:cubicBezTo>
                      <a:pt x="80" y="121"/>
                      <a:pt x="80" y="121"/>
                      <a:pt x="80" y="121"/>
                    </a:cubicBezTo>
                    <a:cubicBezTo>
                      <a:pt x="80" y="121"/>
                      <a:pt x="80" y="121"/>
                      <a:pt x="80" y="121"/>
                    </a:cubicBezTo>
                    <a:cubicBezTo>
                      <a:pt x="80" y="121"/>
                      <a:pt x="80" y="121"/>
                      <a:pt x="80" y="121"/>
                    </a:cubicBezTo>
                    <a:cubicBezTo>
                      <a:pt x="80" y="121"/>
                      <a:pt x="80" y="121"/>
                      <a:pt x="80" y="121"/>
                    </a:cubicBezTo>
                    <a:cubicBezTo>
                      <a:pt x="80" y="121"/>
                      <a:pt x="80" y="121"/>
                      <a:pt x="80" y="121"/>
                    </a:cubicBezTo>
                    <a:close/>
                    <a:moveTo>
                      <a:pt x="11" y="36"/>
                    </a:moveTo>
                    <a:cubicBezTo>
                      <a:pt x="11" y="36"/>
                      <a:pt x="11" y="36"/>
                      <a:pt x="11" y="36"/>
                    </a:cubicBezTo>
                    <a:cubicBezTo>
                      <a:pt x="11" y="36"/>
                      <a:pt x="11" y="36"/>
                      <a:pt x="11" y="36"/>
                    </a:cubicBezTo>
                    <a:cubicBezTo>
                      <a:pt x="11" y="36"/>
                      <a:pt x="11" y="36"/>
                      <a:pt x="11" y="36"/>
                    </a:cubicBezTo>
                    <a:cubicBezTo>
                      <a:pt x="11" y="36"/>
                      <a:pt x="11" y="36"/>
                      <a:pt x="11" y="36"/>
                    </a:cubicBezTo>
                    <a:cubicBezTo>
                      <a:pt x="11" y="36"/>
                      <a:pt x="11" y="36"/>
                      <a:pt x="11" y="36"/>
                    </a:cubicBezTo>
                    <a:close/>
                    <a:moveTo>
                      <a:pt x="152" y="209"/>
                    </a:moveTo>
                    <a:cubicBezTo>
                      <a:pt x="152" y="209"/>
                      <a:pt x="152" y="209"/>
                      <a:pt x="152" y="209"/>
                    </a:cubicBezTo>
                    <a:cubicBezTo>
                      <a:pt x="152" y="209"/>
                      <a:pt x="152" y="209"/>
                      <a:pt x="152" y="209"/>
                    </a:cubicBezTo>
                    <a:close/>
                    <a:moveTo>
                      <a:pt x="112" y="160"/>
                    </a:moveTo>
                    <a:cubicBezTo>
                      <a:pt x="112" y="160"/>
                      <a:pt x="112" y="160"/>
                      <a:pt x="112" y="160"/>
                    </a:cubicBezTo>
                    <a:cubicBezTo>
                      <a:pt x="112" y="160"/>
                      <a:pt x="112" y="160"/>
                      <a:pt x="112" y="160"/>
                    </a:cubicBezTo>
                    <a:cubicBezTo>
                      <a:pt x="112" y="160"/>
                      <a:pt x="112" y="160"/>
                      <a:pt x="112" y="160"/>
                    </a:cubicBezTo>
                    <a:cubicBezTo>
                      <a:pt x="112" y="160"/>
                      <a:pt x="112" y="160"/>
                      <a:pt x="112" y="160"/>
                    </a:cubicBezTo>
                    <a:cubicBezTo>
                      <a:pt x="112" y="160"/>
                      <a:pt x="112" y="160"/>
                      <a:pt x="112" y="160"/>
                    </a:cubicBezTo>
                    <a:cubicBezTo>
                      <a:pt x="112" y="160"/>
                      <a:pt x="112" y="160"/>
                      <a:pt x="112" y="160"/>
                    </a:cubicBezTo>
                    <a:cubicBezTo>
                      <a:pt x="112" y="160"/>
                      <a:pt x="112" y="160"/>
                      <a:pt x="112" y="160"/>
                    </a:cubicBezTo>
                    <a:close/>
                    <a:moveTo>
                      <a:pt x="12" y="37"/>
                    </a:moveTo>
                    <a:cubicBezTo>
                      <a:pt x="12" y="37"/>
                      <a:pt x="12" y="37"/>
                      <a:pt x="12" y="37"/>
                    </a:cubicBezTo>
                    <a:cubicBezTo>
                      <a:pt x="12" y="37"/>
                      <a:pt x="12" y="37"/>
                      <a:pt x="12" y="37"/>
                    </a:cubicBezTo>
                    <a:cubicBezTo>
                      <a:pt x="12" y="37"/>
                      <a:pt x="12" y="37"/>
                      <a:pt x="12" y="37"/>
                    </a:cubicBezTo>
                    <a:cubicBezTo>
                      <a:pt x="12" y="37"/>
                      <a:pt x="12" y="37"/>
                      <a:pt x="12" y="37"/>
                    </a:cubicBezTo>
                    <a:cubicBezTo>
                      <a:pt x="12" y="37"/>
                      <a:pt x="12" y="37"/>
                      <a:pt x="12" y="37"/>
                    </a:cubicBezTo>
                    <a:cubicBezTo>
                      <a:pt x="12" y="37"/>
                      <a:pt x="12" y="37"/>
                      <a:pt x="12" y="37"/>
                    </a:cubicBezTo>
                    <a:cubicBezTo>
                      <a:pt x="12" y="37"/>
                      <a:pt x="12" y="37"/>
                      <a:pt x="12" y="37"/>
                    </a:cubicBezTo>
                    <a:cubicBezTo>
                      <a:pt x="12" y="37"/>
                      <a:pt x="12" y="37"/>
                      <a:pt x="12" y="37"/>
                    </a:cubicBezTo>
                    <a:cubicBezTo>
                      <a:pt x="12" y="36"/>
                      <a:pt x="12" y="36"/>
                      <a:pt x="12" y="36"/>
                    </a:cubicBezTo>
                    <a:cubicBezTo>
                      <a:pt x="12" y="37"/>
                      <a:pt x="12" y="37"/>
                      <a:pt x="12" y="37"/>
                    </a:cubicBezTo>
                    <a:cubicBezTo>
                      <a:pt x="12" y="36"/>
                      <a:pt x="12" y="36"/>
                      <a:pt x="12" y="36"/>
                    </a:cubicBezTo>
                    <a:cubicBezTo>
                      <a:pt x="11" y="36"/>
                      <a:pt x="11" y="36"/>
                      <a:pt x="11" y="36"/>
                    </a:cubicBezTo>
                    <a:lnTo>
                      <a:pt x="12" y="37"/>
                    </a:lnTo>
                    <a:close/>
                    <a:moveTo>
                      <a:pt x="145" y="201"/>
                    </a:moveTo>
                    <a:cubicBezTo>
                      <a:pt x="145" y="201"/>
                      <a:pt x="145" y="201"/>
                      <a:pt x="145" y="201"/>
                    </a:cubicBezTo>
                    <a:cubicBezTo>
                      <a:pt x="145" y="201"/>
                      <a:pt x="145" y="201"/>
                      <a:pt x="145" y="201"/>
                    </a:cubicBezTo>
                    <a:cubicBezTo>
                      <a:pt x="145" y="201"/>
                      <a:pt x="145" y="201"/>
                      <a:pt x="145" y="201"/>
                    </a:cubicBezTo>
                    <a:cubicBezTo>
                      <a:pt x="145" y="201"/>
                      <a:pt x="145" y="201"/>
                      <a:pt x="145" y="201"/>
                    </a:cubicBezTo>
                    <a:close/>
                    <a:moveTo>
                      <a:pt x="43" y="75"/>
                    </a:moveTo>
                    <a:cubicBezTo>
                      <a:pt x="43" y="75"/>
                      <a:pt x="43" y="75"/>
                      <a:pt x="43" y="75"/>
                    </a:cubicBezTo>
                    <a:cubicBezTo>
                      <a:pt x="43" y="75"/>
                      <a:pt x="43" y="75"/>
                      <a:pt x="43" y="75"/>
                    </a:cubicBezTo>
                    <a:cubicBezTo>
                      <a:pt x="43" y="75"/>
                      <a:pt x="43" y="75"/>
                      <a:pt x="43" y="75"/>
                    </a:cubicBezTo>
                    <a:cubicBezTo>
                      <a:pt x="43" y="75"/>
                      <a:pt x="43" y="75"/>
                      <a:pt x="43" y="75"/>
                    </a:cubicBezTo>
                    <a:cubicBezTo>
                      <a:pt x="43" y="75"/>
                      <a:pt x="43" y="75"/>
                      <a:pt x="43" y="75"/>
                    </a:cubicBezTo>
                    <a:close/>
                    <a:moveTo>
                      <a:pt x="146" y="201"/>
                    </a:moveTo>
                    <a:cubicBezTo>
                      <a:pt x="146" y="201"/>
                      <a:pt x="146" y="201"/>
                      <a:pt x="146" y="201"/>
                    </a:cubicBezTo>
                    <a:cubicBezTo>
                      <a:pt x="146" y="201"/>
                      <a:pt x="146" y="201"/>
                      <a:pt x="146" y="201"/>
                    </a:cubicBezTo>
                    <a:cubicBezTo>
                      <a:pt x="146" y="201"/>
                      <a:pt x="146" y="201"/>
                      <a:pt x="146" y="201"/>
                    </a:cubicBezTo>
                    <a:cubicBezTo>
                      <a:pt x="145" y="201"/>
                      <a:pt x="145" y="201"/>
                      <a:pt x="145" y="201"/>
                    </a:cubicBezTo>
                    <a:cubicBezTo>
                      <a:pt x="145" y="201"/>
                      <a:pt x="145" y="201"/>
                      <a:pt x="145" y="201"/>
                    </a:cubicBezTo>
                    <a:lnTo>
                      <a:pt x="146" y="201"/>
                    </a:lnTo>
                    <a:close/>
                    <a:moveTo>
                      <a:pt x="19" y="45"/>
                    </a:moveTo>
                    <a:cubicBezTo>
                      <a:pt x="19" y="45"/>
                      <a:pt x="19" y="45"/>
                      <a:pt x="19" y="45"/>
                    </a:cubicBezTo>
                    <a:cubicBezTo>
                      <a:pt x="19" y="45"/>
                      <a:pt x="19" y="45"/>
                      <a:pt x="19" y="45"/>
                    </a:cubicBezTo>
                    <a:cubicBezTo>
                      <a:pt x="19" y="46"/>
                      <a:pt x="19" y="46"/>
                      <a:pt x="19" y="46"/>
                    </a:cubicBezTo>
                    <a:cubicBezTo>
                      <a:pt x="19" y="46"/>
                      <a:pt x="19" y="46"/>
                      <a:pt x="19" y="46"/>
                    </a:cubicBezTo>
                    <a:cubicBezTo>
                      <a:pt x="19" y="45"/>
                      <a:pt x="19" y="45"/>
                      <a:pt x="19" y="45"/>
                    </a:cubicBezTo>
                    <a:cubicBezTo>
                      <a:pt x="19" y="45"/>
                      <a:pt x="19" y="45"/>
                      <a:pt x="19" y="45"/>
                    </a:cubicBezTo>
                    <a:cubicBezTo>
                      <a:pt x="19" y="45"/>
                      <a:pt x="19" y="45"/>
                      <a:pt x="19" y="45"/>
                    </a:cubicBezTo>
                    <a:close/>
                    <a:moveTo>
                      <a:pt x="147" y="202"/>
                    </a:moveTo>
                    <a:cubicBezTo>
                      <a:pt x="147" y="202"/>
                      <a:pt x="147" y="202"/>
                      <a:pt x="147" y="202"/>
                    </a:cubicBezTo>
                    <a:cubicBezTo>
                      <a:pt x="147" y="203"/>
                      <a:pt x="147" y="203"/>
                      <a:pt x="147" y="203"/>
                    </a:cubicBezTo>
                    <a:cubicBezTo>
                      <a:pt x="147" y="202"/>
                      <a:pt x="147" y="202"/>
                      <a:pt x="147" y="202"/>
                    </a:cubicBezTo>
                    <a:cubicBezTo>
                      <a:pt x="147" y="202"/>
                      <a:pt x="147" y="202"/>
                      <a:pt x="147" y="202"/>
                    </a:cubicBezTo>
                    <a:cubicBezTo>
                      <a:pt x="147" y="202"/>
                      <a:pt x="147" y="202"/>
                      <a:pt x="147" y="202"/>
                    </a:cubicBezTo>
                    <a:cubicBezTo>
                      <a:pt x="147" y="202"/>
                      <a:pt x="147" y="202"/>
                      <a:pt x="147" y="202"/>
                    </a:cubicBezTo>
                    <a:cubicBezTo>
                      <a:pt x="147" y="202"/>
                      <a:pt x="147" y="202"/>
                      <a:pt x="147" y="202"/>
                    </a:cubicBezTo>
                    <a:cubicBezTo>
                      <a:pt x="147" y="202"/>
                      <a:pt x="147" y="202"/>
                      <a:pt x="147" y="202"/>
                    </a:cubicBezTo>
                    <a:close/>
                    <a:moveTo>
                      <a:pt x="130" y="182"/>
                    </a:moveTo>
                    <a:cubicBezTo>
                      <a:pt x="130" y="182"/>
                      <a:pt x="130" y="182"/>
                      <a:pt x="130" y="182"/>
                    </a:cubicBezTo>
                    <a:cubicBezTo>
                      <a:pt x="130" y="182"/>
                      <a:pt x="130" y="182"/>
                      <a:pt x="130" y="182"/>
                    </a:cubicBezTo>
                    <a:cubicBezTo>
                      <a:pt x="130" y="182"/>
                      <a:pt x="130" y="182"/>
                      <a:pt x="130" y="182"/>
                    </a:cubicBezTo>
                    <a:cubicBezTo>
                      <a:pt x="130" y="182"/>
                      <a:pt x="130" y="182"/>
                      <a:pt x="130" y="182"/>
                    </a:cubicBezTo>
                    <a:cubicBezTo>
                      <a:pt x="130" y="182"/>
                      <a:pt x="130" y="182"/>
                      <a:pt x="130" y="182"/>
                    </a:cubicBezTo>
                    <a:cubicBezTo>
                      <a:pt x="130" y="182"/>
                      <a:pt x="130" y="182"/>
                      <a:pt x="130" y="182"/>
                    </a:cubicBezTo>
                    <a:cubicBezTo>
                      <a:pt x="130" y="182"/>
                      <a:pt x="130" y="182"/>
                      <a:pt x="130" y="182"/>
                    </a:cubicBezTo>
                    <a:close/>
                    <a:moveTo>
                      <a:pt x="150" y="206"/>
                    </a:moveTo>
                    <a:cubicBezTo>
                      <a:pt x="150" y="206"/>
                      <a:pt x="150" y="206"/>
                      <a:pt x="150" y="206"/>
                    </a:cubicBezTo>
                    <a:cubicBezTo>
                      <a:pt x="150" y="206"/>
                      <a:pt x="150" y="206"/>
                      <a:pt x="150" y="206"/>
                    </a:cubicBezTo>
                    <a:cubicBezTo>
                      <a:pt x="150" y="206"/>
                      <a:pt x="150" y="206"/>
                      <a:pt x="150" y="206"/>
                    </a:cubicBezTo>
                    <a:cubicBezTo>
                      <a:pt x="150" y="206"/>
                      <a:pt x="150" y="206"/>
                      <a:pt x="150" y="206"/>
                    </a:cubicBezTo>
                    <a:cubicBezTo>
                      <a:pt x="150" y="206"/>
                      <a:pt x="150" y="206"/>
                      <a:pt x="150" y="206"/>
                    </a:cubicBezTo>
                    <a:cubicBezTo>
                      <a:pt x="150" y="206"/>
                      <a:pt x="150" y="206"/>
                      <a:pt x="150" y="206"/>
                    </a:cubicBezTo>
                    <a:cubicBezTo>
                      <a:pt x="150" y="206"/>
                      <a:pt x="150" y="206"/>
                      <a:pt x="150" y="206"/>
                    </a:cubicBezTo>
                    <a:close/>
                    <a:moveTo>
                      <a:pt x="149" y="205"/>
                    </a:moveTo>
                    <a:cubicBezTo>
                      <a:pt x="149" y="205"/>
                      <a:pt x="149" y="205"/>
                      <a:pt x="149" y="205"/>
                    </a:cubicBezTo>
                    <a:cubicBezTo>
                      <a:pt x="149" y="205"/>
                      <a:pt x="149" y="205"/>
                      <a:pt x="149" y="205"/>
                    </a:cubicBezTo>
                    <a:cubicBezTo>
                      <a:pt x="149" y="205"/>
                      <a:pt x="149" y="205"/>
                      <a:pt x="149" y="205"/>
                    </a:cubicBezTo>
                    <a:cubicBezTo>
                      <a:pt x="150" y="205"/>
                      <a:pt x="150" y="205"/>
                      <a:pt x="150" y="205"/>
                    </a:cubicBezTo>
                    <a:cubicBezTo>
                      <a:pt x="149" y="205"/>
                      <a:pt x="149" y="205"/>
                      <a:pt x="149" y="205"/>
                    </a:cubicBezTo>
                    <a:cubicBezTo>
                      <a:pt x="149" y="205"/>
                      <a:pt x="149" y="205"/>
                      <a:pt x="149" y="205"/>
                    </a:cubicBezTo>
                    <a:close/>
                    <a:moveTo>
                      <a:pt x="147" y="202"/>
                    </a:moveTo>
                    <a:cubicBezTo>
                      <a:pt x="147" y="202"/>
                      <a:pt x="147" y="202"/>
                      <a:pt x="147" y="202"/>
                    </a:cubicBezTo>
                    <a:cubicBezTo>
                      <a:pt x="147" y="201"/>
                      <a:pt x="147" y="201"/>
                      <a:pt x="147" y="201"/>
                    </a:cubicBezTo>
                    <a:cubicBezTo>
                      <a:pt x="147" y="202"/>
                      <a:pt x="147" y="202"/>
                      <a:pt x="147" y="202"/>
                    </a:cubicBezTo>
                    <a:cubicBezTo>
                      <a:pt x="147" y="202"/>
                      <a:pt x="147" y="202"/>
                      <a:pt x="147" y="202"/>
                    </a:cubicBezTo>
                    <a:close/>
                    <a:moveTo>
                      <a:pt x="130" y="181"/>
                    </a:moveTo>
                    <a:cubicBezTo>
                      <a:pt x="130" y="181"/>
                      <a:pt x="130" y="181"/>
                      <a:pt x="130" y="181"/>
                    </a:cubicBezTo>
                    <a:cubicBezTo>
                      <a:pt x="130" y="181"/>
                      <a:pt x="130" y="181"/>
                      <a:pt x="130" y="181"/>
                    </a:cubicBezTo>
                    <a:cubicBezTo>
                      <a:pt x="130" y="181"/>
                      <a:pt x="130" y="181"/>
                      <a:pt x="130" y="181"/>
                    </a:cubicBezTo>
                    <a:cubicBezTo>
                      <a:pt x="130" y="181"/>
                      <a:pt x="130" y="181"/>
                      <a:pt x="130" y="181"/>
                    </a:cubicBezTo>
                    <a:close/>
                    <a:moveTo>
                      <a:pt x="148" y="203"/>
                    </a:moveTo>
                    <a:cubicBezTo>
                      <a:pt x="148" y="203"/>
                      <a:pt x="148" y="203"/>
                      <a:pt x="148" y="203"/>
                    </a:cubicBezTo>
                    <a:cubicBezTo>
                      <a:pt x="148" y="203"/>
                      <a:pt x="148" y="203"/>
                      <a:pt x="148" y="203"/>
                    </a:cubicBezTo>
                    <a:cubicBezTo>
                      <a:pt x="148" y="203"/>
                      <a:pt x="148" y="203"/>
                      <a:pt x="148" y="203"/>
                    </a:cubicBezTo>
                    <a:cubicBezTo>
                      <a:pt x="148" y="203"/>
                      <a:pt x="148" y="203"/>
                      <a:pt x="148" y="203"/>
                    </a:cubicBezTo>
                    <a:cubicBezTo>
                      <a:pt x="148" y="203"/>
                      <a:pt x="148" y="203"/>
                      <a:pt x="148" y="203"/>
                    </a:cubicBezTo>
                    <a:cubicBezTo>
                      <a:pt x="148" y="203"/>
                      <a:pt x="148" y="203"/>
                      <a:pt x="148" y="203"/>
                    </a:cubicBezTo>
                    <a:close/>
                    <a:moveTo>
                      <a:pt x="148" y="203"/>
                    </a:moveTo>
                    <a:cubicBezTo>
                      <a:pt x="148" y="203"/>
                      <a:pt x="148" y="203"/>
                      <a:pt x="148" y="203"/>
                    </a:cubicBezTo>
                    <a:cubicBezTo>
                      <a:pt x="148" y="203"/>
                      <a:pt x="148" y="203"/>
                      <a:pt x="148" y="203"/>
                    </a:cubicBezTo>
                    <a:cubicBezTo>
                      <a:pt x="148" y="203"/>
                      <a:pt x="148" y="203"/>
                      <a:pt x="148" y="203"/>
                    </a:cubicBezTo>
                    <a:cubicBezTo>
                      <a:pt x="148" y="203"/>
                      <a:pt x="148" y="203"/>
                      <a:pt x="148" y="203"/>
                    </a:cubicBezTo>
                    <a:cubicBezTo>
                      <a:pt x="148" y="203"/>
                      <a:pt x="148" y="203"/>
                      <a:pt x="148" y="203"/>
                    </a:cubicBezTo>
                    <a:close/>
                    <a:moveTo>
                      <a:pt x="147" y="202"/>
                    </a:moveTo>
                    <a:cubicBezTo>
                      <a:pt x="147" y="202"/>
                      <a:pt x="147" y="202"/>
                      <a:pt x="147" y="202"/>
                    </a:cubicBezTo>
                    <a:cubicBezTo>
                      <a:pt x="147" y="202"/>
                      <a:pt x="147" y="202"/>
                      <a:pt x="147" y="202"/>
                    </a:cubicBezTo>
                    <a:cubicBezTo>
                      <a:pt x="147" y="202"/>
                      <a:pt x="147" y="202"/>
                      <a:pt x="147" y="202"/>
                    </a:cubicBezTo>
                    <a:cubicBezTo>
                      <a:pt x="147" y="202"/>
                      <a:pt x="147" y="202"/>
                      <a:pt x="147" y="202"/>
                    </a:cubicBezTo>
                    <a:close/>
                    <a:moveTo>
                      <a:pt x="149" y="204"/>
                    </a:moveTo>
                    <a:cubicBezTo>
                      <a:pt x="149" y="204"/>
                      <a:pt x="149" y="204"/>
                      <a:pt x="149" y="204"/>
                    </a:cubicBezTo>
                    <a:cubicBezTo>
                      <a:pt x="149" y="203"/>
                      <a:pt x="149" y="203"/>
                      <a:pt x="149" y="203"/>
                    </a:cubicBezTo>
                    <a:cubicBezTo>
                      <a:pt x="148" y="204"/>
                      <a:pt x="148" y="204"/>
                      <a:pt x="148" y="204"/>
                    </a:cubicBezTo>
                    <a:cubicBezTo>
                      <a:pt x="148" y="204"/>
                      <a:pt x="148" y="204"/>
                      <a:pt x="148" y="204"/>
                    </a:cubicBezTo>
                    <a:cubicBezTo>
                      <a:pt x="148" y="204"/>
                      <a:pt x="148" y="204"/>
                      <a:pt x="148" y="204"/>
                    </a:cubicBezTo>
                    <a:cubicBezTo>
                      <a:pt x="148" y="204"/>
                      <a:pt x="148" y="204"/>
                      <a:pt x="148" y="204"/>
                    </a:cubicBezTo>
                    <a:lnTo>
                      <a:pt x="149" y="204"/>
                    </a:lnTo>
                    <a:close/>
                    <a:moveTo>
                      <a:pt x="13" y="37"/>
                    </a:moveTo>
                    <a:cubicBezTo>
                      <a:pt x="13" y="37"/>
                      <a:pt x="13" y="37"/>
                      <a:pt x="13" y="37"/>
                    </a:cubicBezTo>
                    <a:cubicBezTo>
                      <a:pt x="13" y="37"/>
                      <a:pt x="13" y="37"/>
                      <a:pt x="13" y="37"/>
                    </a:cubicBezTo>
                    <a:cubicBezTo>
                      <a:pt x="13" y="37"/>
                      <a:pt x="13" y="37"/>
                      <a:pt x="13" y="37"/>
                    </a:cubicBezTo>
                    <a:cubicBezTo>
                      <a:pt x="13" y="37"/>
                      <a:pt x="13" y="37"/>
                      <a:pt x="13" y="37"/>
                    </a:cubicBezTo>
                    <a:cubicBezTo>
                      <a:pt x="13" y="37"/>
                      <a:pt x="13" y="37"/>
                      <a:pt x="13" y="37"/>
                    </a:cubicBezTo>
                    <a:close/>
                    <a:moveTo>
                      <a:pt x="15" y="39"/>
                    </a:moveTo>
                    <a:cubicBezTo>
                      <a:pt x="15" y="39"/>
                      <a:pt x="15" y="39"/>
                      <a:pt x="15" y="39"/>
                    </a:cubicBezTo>
                    <a:cubicBezTo>
                      <a:pt x="15" y="39"/>
                      <a:pt x="15" y="39"/>
                      <a:pt x="15" y="39"/>
                    </a:cubicBezTo>
                    <a:cubicBezTo>
                      <a:pt x="15" y="39"/>
                      <a:pt x="15" y="39"/>
                      <a:pt x="15" y="39"/>
                    </a:cubicBezTo>
                    <a:cubicBezTo>
                      <a:pt x="14" y="39"/>
                      <a:pt x="14" y="39"/>
                      <a:pt x="14" y="39"/>
                    </a:cubicBezTo>
                    <a:cubicBezTo>
                      <a:pt x="14" y="39"/>
                      <a:pt x="14" y="39"/>
                      <a:pt x="14" y="39"/>
                    </a:cubicBezTo>
                    <a:cubicBezTo>
                      <a:pt x="15" y="39"/>
                      <a:pt x="15" y="39"/>
                      <a:pt x="15" y="39"/>
                    </a:cubicBezTo>
                    <a:close/>
                    <a:moveTo>
                      <a:pt x="150" y="205"/>
                    </a:moveTo>
                    <a:cubicBezTo>
                      <a:pt x="150" y="205"/>
                      <a:pt x="150" y="205"/>
                      <a:pt x="150" y="205"/>
                    </a:cubicBezTo>
                    <a:cubicBezTo>
                      <a:pt x="150" y="205"/>
                      <a:pt x="150" y="205"/>
                      <a:pt x="150" y="205"/>
                    </a:cubicBezTo>
                    <a:cubicBezTo>
                      <a:pt x="150" y="205"/>
                      <a:pt x="150" y="205"/>
                      <a:pt x="150" y="205"/>
                    </a:cubicBezTo>
                    <a:cubicBezTo>
                      <a:pt x="150" y="205"/>
                      <a:pt x="150" y="205"/>
                      <a:pt x="150" y="205"/>
                    </a:cubicBezTo>
                    <a:cubicBezTo>
                      <a:pt x="150" y="205"/>
                      <a:pt x="150" y="205"/>
                      <a:pt x="150" y="205"/>
                    </a:cubicBezTo>
                    <a:close/>
                    <a:moveTo>
                      <a:pt x="18" y="42"/>
                    </a:moveTo>
                    <a:cubicBezTo>
                      <a:pt x="18" y="42"/>
                      <a:pt x="18" y="42"/>
                      <a:pt x="18" y="42"/>
                    </a:cubicBezTo>
                    <a:cubicBezTo>
                      <a:pt x="18" y="42"/>
                      <a:pt x="18" y="42"/>
                      <a:pt x="18" y="42"/>
                    </a:cubicBezTo>
                    <a:cubicBezTo>
                      <a:pt x="18" y="42"/>
                      <a:pt x="18" y="42"/>
                      <a:pt x="18" y="42"/>
                    </a:cubicBezTo>
                    <a:cubicBezTo>
                      <a:pt x="18" y="42"/>
                      <a:pt x="18" y="42"/>
                      <a:pt x="18" y="42"/>
                    </a:cubicBezTo>
                    <a:cubicBezTo>
                      <a:pt x="18" y="42"/>
                      <a:pt x="18" y="42"/>
                      <a:pt x="18" y="42"/>
                    </a:cubicBezTo>
                    <a:close/>
                    <a:moveTo>
                      <a:pt x="103" y="148"/>
                    </a:moveTo>
                    <a:cubicBezTo>
                      <a:pt x="103" y="148"/>
                      <a:pt x="103" y="148"/>
                      <a:pt x="103" y="148"/>
                    </a:cubicBezTo>
                    <a:cubicBezTo>
                      <a:pt x="104" y="148"/>
                      <a:pt x="104" y="148"/>
                      <a:pt x="104" y="148"/>
                    </a:cubicBezTo>
                    <a:cubicBezTo>
                      <a:pt x="104" y="148"/>
                      <a:pt x="104" y="148"/>
                      <a:pt x="104" y="148"/>
                    </a:cubicBezTo>
                    <a:cubicBezTo>
                      <a:pt x="104" y="148"/>
                      <a:pt x="104" y="148"/>
                      <a:pt x="104" y="148"/>
                    </a:cubicBezTo>
                    <a:cubicBezTo>
                      <a:pt x="104" y="148"/>
                      <a:pt x="104" y="148"/>
                      <a:pt x="104" y="148"/>
                    </a:cubicBezTo>
                    <a:cubicBezTo>
                      <a:pt x="104" y="148"/>
                      <a:pt x="104" y="148"/>
                      <a:pt x="104" y="148"/>
                    </a:cubicBezTo>
                    <a:cubicBezTo>
                      <a:pt x="104" y="148"/>
                      <a:pt x="104" y="148"/>
                      <a:pt x="104" y="148"/>
                    </a:cubicBezTo>
                    <a:cubicBezTo>
                      <a:pt x="104" y="148"/>
                      <a:pt x="104" y="148"/>
                      <a:pt x="104" y="148"/>
                    </a:cubicBezTo>
                    <a:cubicBezTo>
                      <a:pt x="105" y="148"/>
                      <a:pt x="105" y="148"/>
                      <a:pt x="105" y="148"/>
                    </a:cubicBezTo>
                    <a:cubicBezTo>
                      <a:pt x="105" y="148"/>
                      <a:pt x="105" y="148"/>
                      <a:pt x="105" y="148"/>
                    </a:cubicBezTo>
                    <a:cubicBezTo>
                      <a:pt x="105" y="148"/>
                      <a:pt x="105" y="148"/>
                      <a:pt x="105" y="148"/>
                    </a:cubicBezTo>
                    <a:cubicBezTo>
                      <a:pt x="105" y="148"/>
                      <a:pt x="105" y="148"/>
                      <a:pt x="105" y="148"/>
                    </a:cubicBezTo>
                    <a:cubicBezTo>
                      <a:pt x="105" y="148"/>
                      <a:pt x="105" y="148"/>
                      <a:pt x="105" y="148"/>
                    </a:cubicBezTo>
                    <a:cubicBezTo>
                      <a:pt x="105" y="148"/>
                      <a:pt x="105" y="148"/>
                      <a:pt x="105" y="148"/>
                    </a:cubicBezTo>
                    <a:cubicBezTo>
                      <a:pt x="105" y="148"/>
                      <a:pt x="105" y="148"/>
                      <a:pt x="105" y="148"/>
                    </a:cubicBezTo>
                    <a:cubicBezTo>
                      <a:pt x="105" y="148"/>
                      <a:pt x="105" y="148"/>
                      <a:pt x="105" y="148"/>
                    </a:cubicBezTo>
                    <a:cubicBezTo>
                      <a:pt x="105" y="148"/>
                      <a:pt x="105" y="148"/>
                      <a:pt x="105" y="148"/>
                    </a:cubicBezTo>
                    <a:cubicBezTo>
                      <a:pt x="105" y="148"/>
                      <a:pt x="105" y="148"/>
                      <a:pt x="105" y="148"/>
                    </a:cubicBezTo>
                    <a:cubicBezTo>
                      <a:pt x="106" y="148"/>
                      <a:pt x="106" y="148"/>
                      <a:pt x="106" y="148"/>
                    </a:cubicBezTo>
                    <a:cubicBezTo>
                      <a:pt x="106" y="148"/>
                      <a:pt x="106" y="148"/>
                      <a:pt x="106" y="148"/>
                    </a:cubicBezTo>
                    <a:cubicBezTo>
                      <a:pt x="106" y="148"/>
                      <a:pt x="106" y="148"/>
                      <a:pt x="106" y="148"/>
                    </a:cubicBezTo>
                    <a:cubicBezTo>
                      <a:pt x="105" y="147"/>
                      <a:pt x="105" y="147"/>
                      <a:pt x="105" y="147"/>
                    </a:cubicBezTo>
                    <a:cubicBezTo>
                      <a:pt x="106" y="147"/>
                      <a:pt x="106" y="147"/>
                      <a:pt x="106" y="147"/>
                    </a:cubicBezTo>
                    <a:cubicBezTo>
                      <a:pt x="106" y="147"/>
                      <a:pt x="106" y="147"/>
                      <a:pt x="106" y="147"/>
                    </a:cubicBezTo>
                    <a:cubicBezTo>
                      <a:pt x="106" y="148"/>
                      <a:pt x="106" y="148"/>
                      <a:pt x="106" y="148"/>
                    </a:cubicBezTo>
                    <a:cubicBezTo>
                      <a:pt x="106" y="148"/>
                      <a:pt x="106" y="148"/>
                      <a:pt x="106" y="148"/>
                    </a:cubicBezTo>
                    <a:cubicBezTo>
                      <a:pt x="106" y="148"/>
                      <a:pt x="106" y="148"/>
                      <a:pt x="106" y="148"/>
                    </a:cubicBezTo>
                    <a:cubicBezTo>
                      <a:pt x="106" y="148"/>
                      <a:pt x="106" y="148"/>
                      <a:pt x="106" y="148"/>
                    </a:cubicBezTo>
                    <a:cubicBezTo>
                      <a:pt x="106" y="148"/>
                      <a:pt x="106" y="148"/>
                      <a:pt x="106" y="148"/>
                    </a:cubicBezTo>
                    <a:cubicBezTo>
                      <a:pt x="106" y="148"/>
                      <a:pt x="106" y="148"/>
                      <a:pt x="106" y="148"/>
                    </a:cubicBezTo>
                    <a:cubicBezTo>
                      <a:pt x="106" y="148"/>
                      <a:pt x="106" y="148"/>
                      <a:pt x="106" y="148"/>
                    </a:cubicBezTo>
                    <a:cubicBezTo>
                      <a:pt x="106" y="148"/>
                      <a:pt x="106" y="148"/>
                      <a:pt x="106" y="148"/>
                    </a:cubicBezTo>
                    <a:cubicBezTo>
                      <a:pt x="106" y="148"/>
                      <a:pt x="106" y="148"/>
                      <a:pt x="106" y="148"/>
                    </a:cubicBezTo>
                    <a:cubicBezTo>
                      <a:pt x="106" y="148"/>
                      <a:pt x="106" y="148"/>
                      <a:pt x="106" y="148"/>
                    </a:cubicBezTo>
                    <a:cubicBezTo>
                      <a:pt x="106" y="148"/>
                      <a:pt x="106" y="148"/>
                      <a:pt x="106" y="148"/>
                    </a:cubicBezTo>
                    <a:cubicBezTo>
                      <a:pt x="106" y="147"/>
                      <a:pt x="106" y="147"/>
                      <a:pt x="106" y="147"/>
                    </a:cubicBezTo>
                    <a:cubicBezTo>
                      <a:pt x="106" y="147"/>
                      <a:pt x="106" y="147"/>
                      <a:pt x="106" y="147"/>
                    </a:cubicBezTo>
                    <a:cubicBezTo>
                      <a:pt x="106" y="147"/>
                      <a:pt x="106" y="147"/>
                      <a:pt x="106" y="147"/>
                    </a:cubicBezTo>
                    <a:cubicBezTo>
                      <a:pt x="106" y="148"/>
                      <a:pt x="106" y="148"/>
                      <a:pt x="106" y="148"/>
                    </a:cubicBezTo>
                    <a:cubicBezTo>
                      <a:pt x="106" y="148"/>
                      <a:pt x="106" y="148"/>
                      <a:pt x="106" y="148"/>
                    </a:cubicBezTo>
                    <a:cubicBezTo>
                      <a:pt x="107" y="147"/>
                      <a:pt x="107" y="147"/>
                      <a:pt x="107" y="147"/>
                    </a:cubicBezTo>
                    <a:cubicBezTo>
                      <a:pt x="107" y="148"/>
                      <a:pt x="107" y="148"/>
                      <a:pt x="107" y="148"/>
                    </a:cubicBezTo>
                    <a:cubicBezTo>
                      <a:pt x="107" y="148"/>
                      <a:pt x="107" y="148"/>
                      <a:pt x="107" y="148"/>
                    </a:cubicBezTo>
                    <a:cubicBezTo>
                      <a:pt x="107" y="147"/>
                      <a:pt x="107" y="147"/>
                      <a:pt x="107" y="147"/>
                    </a:cubicBezTo>
                    <a:cubicBezTo>
                      <a:pt x="107" y="147"/>
                      <a:pt x="107" y="147"/>
                      <a:pt x="107" y="147"/>
                    </a:cubicBezTo>
                    <a:cubicBezTo>
                      <a:pt x="107" y="147"/>
                      <a:pt x="107" y="147"/>
                      <a:pt x="107" y="147"/>
                    </a:cubicBezTo>
                    <a:cubicBezTo>
                      <a:pt x="107" y="147"/>
                      <a:pt x="107" y="147"/>
                      <a:pt x="107" y="147"/>
                    </a:cubicBezTo>
                    <a:cubicBezTo>
                      <a:pt x="107" y="147"/>
                      <a:pt x="107" y="147"/>
                      <a:pt x="107" y="147"/>
                    </a:cubicBezTo>
                    <a:cubicBezTo>
                      <a:pt x="107" y="147"/>
                      <a:pt x="107" y="147"/>
                      <a:pt x="107" y="147"/>
                    </a:cubicBezTo>
                    <a:cubicBezTo>
                      <a:pt x="107" y="147"/>
                      <a:pt x="107" y="147"/>
                      <a:pt x="107" y="147"/>
                    </a:cubicBezTo>
                    <a:cubicBezTo>
                      <a:pt x="106" y="147"/>
                      <a:pt x="106" y="147"/>
                      <a:pt x="106" y="147"/>
                    </a:cubicBezTo>
                    <a:cubicBezTo>
                      <a:pt x="106" y="147"/>
                      <a:pt x="106" y="147"/>
                      <a:pt x="106" y="147"/>
                    </a:cubicBezTo>
                    <a:cubicBezTo>
                      <a:pt x="106" y="147"/>
                      <a:pt x="106" y="147"/>
                      <a:pt x="106" y="147"/>
                    </a:cubicBezTo>
                    <a:cubicBezTo>
                      <a:pt x="106" y="147"/>
                      <a:pt x="106" y="147"/>
                      <a:pt x="106" y="147"/>
                    </a:cubicBezTo>
                    <a:cubicBezTo>
                      <a:pt x="106" y="147"/>
                      <a:pt x="106" y="147"/>
                      <a:pt x="106" y="147"/>
                    </a:cubicBezTo>
                    <a:cubicBezTo>
                      <a:pt x="106" y="147"/>
                      <a:pt x="106" y="147"/>
                      <a:pt x="106" y="147"/>
                    </a:cubicBezTo>
                    <a:cubicBezTo>
                      <a:pt x="106" y="147"/>
                      <a:pt x="106" y="147"/>
                      <a:pt x="106" y="147"/>
                    </a:cubicBezTo>
                    <a:cubicBezTo>
                      <a:pt x="106" y="147"/>
                      <a:pt x="106" y="147"/>
                      <a:pt x="106" y="147"/>
                    </a:cubicBezTo>
                    <a:cubicBezTo>
                      <a:pt x="106" y="147"/>
                      <a:pt x="106" y="147"/>
                      <a:pt x="106" y="147"/>
                    </a:cubicBezTo>
                    <a:cubicBezTo>
                      <a:pt x="106" y="146"/>
                      <a:pt x="106" y="146"/>
                      <a:pt x="106" y="146"/>
                    </a:cubicBezTo>
                    <a:cubicBezTo>
                      <a:pt x="106" y="146"/>
                      <a:pt x="106" y="146"/>
                      <a:pt x="106" y="146"/>
                    </a:cubicBezTo>
                    <a:cubicBezTo>
                      <a:pt x="106" y="146"/>
                      <a:pt x="106" y="146"/>
                      <a:pt x="106" y="146"/>
                    </a:cubicBezTo>
                    <a:cubicBezTo>
                      <a:pt x="106" y="146"/>
                      <a:pt x="106" y="146"/>
                      <a:pt x="106" y="146"/>
                    </a:cubicBezTo>
                    <a:cubicBezTo>
                      <a:pt x="106" y="146"/>
                      <a:pt x="106" y="146"/>
                      <a:pt x="106" y="146"/>
                    </a:cubicBezTo>
                    <a:cubicBezTo>
                      <a:pt x="106" y="146"/>
                      <a:pt x="106" y="146"/>
                      <a:pt x="106" y="146"/>
                    </a:cubicBezTo>
                    <a:cubicBezTo>
                      <a:pt x="106" y="146"/>
                      <a:pt x="106" y="146"/>
                      <a:pt x="106" y="146"/>
                    </a:cubicBezTo>
                    <a:cubicBezTo>
                      <a:pt x="106" y="146"/>
                      <a:pt x="106" y="146"/>
                      <a:pt x="106" y="146"/>
                    </a:cubicBezTo>
                    <a:cubicBezTo>
                      <a:pt x="106" y="146"/>
                      <a:pt x="106" y="146"/>
                      <a:pt x="106" y="146"/>
                    </a:cubicBezTo>
                    <a:cubicBezTo>
                      <a:pt x="106" y="146"/>
                      <a:pt x="106" y="146"/>
                      <a:pt x="106" y="146"/>
                    </a:cubicBezTo>
                    <a:cubicBezTo>
                      <a:pt x="106" y="146"/>
                      <a:pt x="106" y="146"/>
                      <a:pt x="106" y="146"/>
                    </a:cubicBezTo>
                    <a:cubicBezTo>
                      <a:pt x="106" y="146"/>
                      <a:pt x="106" y="146"/>
                      <a:pt x="106" y="146"/>
                    </a:cubicBezTo>
                    <a:cubicBezTo>
                      <a:pt x="105" y="146"/>
                      <a:pt x="105" y="146"/>
                      <a:pt x="105" y="146"/>
                    </a:cubicBezTo>
                    <a:cubicBezTo>
                      <a:pt x="105" y="145"/>
                      <a:pt x="105" y="145"/>
                      <a:pt x="105" y="145"/>
                    </a:cubicBezTo>
                    <a:cubicBezTo>
                      <a:pt x="106" y="145"/>
                      <a:pt x="106" y="145"/>
                      <a:pt x="106" y="145"/>
                    </a:cubicBezTo>
                    <a:cubicBezTo>
                      <a:pt x="106" y="145"/>
                      <a:pt x="106" y="145"/>
                      <a:pt x="106" y="145"/>
                    </a:cubicBezTo>
                    <a:cubicBezTo>
                      <a:pt x="105" y="145"/>
                      <a:pt x="105" y="145"/>
                      <a:pt x="105" y="145"/>
                    </a:cubicBezTo>
                    <a:cubicBezTo>
                      <a:pt x="105" y="145"/>
                      <a:pt x="105" y="145"/>
                      <a:pt x="105" y="145"/>
                    </a:cubicBezTo>
                    <a:cubicBezTo>
                      <a:pt x="105" y="145"/>
                      <a:pt x="105" y="145"/>
                      <a:pt x="105" y="145"/>
                    </a:cubicBezTo>
                    <a:cubicBezTo>
                      <a:pt x="105" y="145"/>
                      <a:pt x="105" y="145"/>
                      <a:pt x="105" y="145"/>
                    </a:cubicBezTo>
                    <a:cubicBezTo>
                      <a:pt x="105" y="145"/>
                      <a:pt x="105" y="145"/>
                      <a:pt x="105" y="145"/>
                    </a:cubicBezTo>
                    <a:cubicBezTo>
                      <a:pt x="106" y="145"/>
                      <a:pt x="106" y="145"/>
                      <a:pt x="106" y="145"/>
                    </a:cubicBezTo>
                    <a:cubicBezTo>
                      <a:pt x="106" y="145"/>
                      <a:pt x="106" y="145"/>
                      <a:pt x="106" y="145"/>
                    </a:cubicBezTo>
                    <a:cubicBezTo>
                      <a:pt x="106" y="145"/>
                      <a:pt x="106" y="145"/>
                      <a:pt x="106" y="145"/>
                    </a:cubicBezTo>
                    <a:cubicBezTo>
                      <a:pt x="105" y="145"/>
                      <a:pt x="105" y="145"/>
                      <a:pt x="105" y="145"/>
                    </a:cubicBezTo>
                    <a:cubicBezTo>
                      <a:pt x="105" y="145"/>
                      <a:pt x="105" y="145"/>
                      <a:pt x="105" y="145"/>
                    </a:cubicBezTo>
                    <a:cubicBezTo>
                      <a:pt x="105" y="145"/>
                      <a:pt x="105" y="145"/>
                      <a:pt x="105" y="145"/>
                    </a:cubicBezTo>
                    <a:cubicBezTo>
                      <a:pt x="105" y="145"/>
                      <a:pt x="105" y="145"/>
                      <a:pt x="105" y="145"/>
                    </a:cubicBezTo>
                    <a:cubicBezTo>
                      <a:pt x="105" y="145"/>
                      <a:pt x="105" y="145"/>
                      <a:pt x="105" y="145"/>
                    </a:cubicBezTo>
                    <a:cubicBezTo>
                      <a:pt x="105" y="145"/>
                      <a:pt x="105" y="145"/>
                      <a:pt x="105" y="145"/>
                    </a:cubicBezTo>
                    <a:cubicBezTo>
                      <a:pt x="105" y="144"/>
                      <a:pt x="105" y="144"/>
                      <a:pt x="105" y="144"/>
                    </a:cubicBezTo>
                    <a:cubicBezTo>
                      <a:pt x="105" y="144"/>
                      <a:pt x="105" y="144"/>
                      <a:pt x="105" y="144"/>
                    </a:cubicBezTo>
                    <a:cubicBezTo>
                      <a:pt x="105" y="145"/>
                      <a:pt x="105" y="145"/>
                      <a:pt x="105" y="145"/>
                    </a:cubicBezTo>
                    <a:cubicBezTo>
                      <a:pt x="105" y="144"/>
                      <a:pt x="105" y="144"/>
                      <a:pt x="105" y="144"/>
                    </a:cubicBezTo>
                    <a:cubicBezTo>
                      <a:pt x="105" y="144"/>
                      <a:pt x="105" y="144"/>
                      <a:pt x="105" y="144"/>
                    </a:cubicBezTo>
                    <a:cubicBezTo>
                      <a:pt x="105" y="144"/>
                      <a:pt x="105" y="144"/>
                      <a:pt x="105" y="144"/>
                    </a:cubicBezTo>
                    <a:cubicBezTo>
                      <a:pt x="105" y="144"/>
                      <a:pt x="105" y="144"/>
                      <a:pt x="105" y="144"/>
                    </a:cubicBezTo>
                    <a:cubicBezTo>
                      <a:pt x="105" y="144"/>
                      <a:pt x="105" y="144"/>
                      <a:pt x="105" y="144"/>
                    </a:cubicBezTo>
                    <a:cubicBezTo>
                      <a:pt x="105" y="144"/>
                      <a:pt x="105" y="144"/>
                      <a:pt x="105" y="144"/>
                    </a:cubicBezTo>
                    <a:cubicBezTo>
                      <a:pt x="105" y="144"/>
                      <a:pt x="105" y="144"/>
                      <a:pt x="105" y="144"/>
                    </a:cubicBezTo>
                    <a:cubicBezTo>
                      <a:pt x="105" y="144"/>
                      <a:pt x="105" y="144"/>
                      <a:pt x="105" y="144"/>
                    </a:cubicBezTo>
                    <a:cubicBezTo>
                      <a:pt x="105" y="144"/>
                      <a:pt x="105" y="144"/>
                      <a:pt x="105" y="144"/>
                    </a:cubicBezTo>
                    <a:cubicBezTo>
                      <a:pt x="105" y="144"/>
                      <a:pt x="105" y="144"/>
                      <a:pt x="105" y="144"/>
                    </a:cubicBezTo>
                    <a:cubicBezTo>
                      <a:pt x="105" y="144"/>
                      <a:pt x="105" y="144"/>
                      <a:pt x="105" y="144"/>
                    </a:cubicBezTo>
                    <a:cubicBezTo>
                      <a:pt x="105" y="144"/>
                      <a:pt x="105" y="144"/>
                      <a:pt x="105" y="144"/>
                    </a:cubicBezTo>
                    <a:cubicBezTo>
                      <a:pt x="105" y="144"/>
                      <a:pt x="105" y="144"/>
                      <a:pt x="105" y="144"/>
                    </a:cubicBezTo>
                    <a:cubicBezTo>
                      <a:pt x="105" y="144"/>
                      <a:pt x="105" y="144"/>
                      <a:pt x="105" y="144"/>
                    </a:cubicBezTo>
                    <a:cubicBezTo>
                      <a:pt x="105" y="144"/>
                      <a:pt x="105" y="144"/>
                      <a:pt x="105" y="144"/>
                    </a:cubicBezTo>
                    <a:cubicBezTo>
                      <a:pt x="104" y="144"/>
                      <a:pt x="104" y="144"/>
                      <a:pt x="104" y="144"/>
                    </a:cubicBezTo>
                    <a:cubicBezTo>
                      <a:pt x="104" y="144"/>
                      <a:pt x="104" y="144"/>
                      <a:pt x="104" y="144"/>
                    </a:cubicBezTo>
                    <a:cubicBezTo>
                      <a:pt x="104" y="144"/>
                      <a:pt x="104" y="144"/>
                      <a:pt x="104" y="144"/>
                    </a:cubicBezTo>
                    <a:cubicBezTo>
                      <a:pt x="105" y="144"/>
                      <a:pt x="105" y="144"/>
                      <a:pt x="105" y="144"/>
                    </a:cubicBezTo>
                    <a:cubicBezTo>
                      <a:pt x="105" y="144"/>
                      <a:pt x="105" y="144"/>
                      <a:pt x="105" y="144"/>
                    </a:cubicBezTo>
                    <a:cubicBezTo>
                      <a:pt x="105" y="144"/>
                      <a:pt x="105" y="144"/>
                      <a:pt x="105" y="144"/>
                    </a:cubicBezTo>
                    <a:cubicBezTo>
                      <a:pt x="105" y="144"/>
                      <a:pt x="105" y="144"/>
                      <a:pt x="105" y="144"/>
                    </a:cubicBezTo>
                    <a:cubicBezTo>
                      <a:pt x="104" y="144"/>
                      <a:pt x="104" y="144"/>
                      <a:pt x="104" y="144"/>
                    </a:cubicBezTo>
                    <a:cubicBezTo>
                      <a:pt x="104" y="144"/>
                      <a:pt x="104" y="144"/>
                      <a:pt x="104" y="144"/>
                    </a:cubicBezTo>
                    <a:cubicBezTo>
                      <a:pt x="104" y="144"/>
                      <a:pt x="104" y="144"/>
                      <a:pt x="104" y="144"/>
                    </a:cubicBezTo>
                    <a:cubicBezTo>
                      <a:pt x="104" y="144"/>
                      <a:pt x="104" y="144"/>
                      <a:pt x="104" y="144"/>
                    </a:cubicBezTo>
                    <a:cubicBezTo>
                      <a:pt x="104" y="144"/>
                      <a:pt x="104" y="144"/>
                      <a:pt x="104" y="144"/>
                    </a:cubicBezTo>
                    <a:cubicBezTo>
                      <a:pt x="105" y="144"/>
                      <a:pt x="105" y="144"/>
                      <a:pt x="105" y="144"/>
                    </a:cubicBezTo>
                    <a:cubicBezTo>
                      <a:pt x="105" y="144"/>
                      <a:pt x="105" y="144"/>
                      <a:pt x="105" y="144"/>
                    </a:cubicBezTo>
                    <a:cubicBezTo>
                      <a:pt x="105" y="145"/>
                      <a:pt x="105" y="145"/>
                      <a:pt x="105" y="145"/>
                    </a:cubicBezTo>
                    <a:cubicBezTo>
                      <a:pt x="105" y="145"/>
                      <a:pt x="105" y="145"/>
                      <a:pt x="105" y="145"/>
                    </a:cubicBezTo>
                    <a:cubicBezTo>
                      <a:pt x="105" y="145"/>
                      <a:pt x="105" y="145"/>
                      <a:pt x="105" y="145"/>
                    </a:cubicBezTo>
                    <a:cubicBezTo>
                      <a:pt x="105" y="145"/>
                      <a:pt x="105" y="145"/>
                      <a:pt x="105" y="145"/>
                    </a:cubicBezTo>
                    <a:cubicBezTo>
                      <a:pt x="104" y="145"/>
                      <a:pt x="104" y="145"/>
                      <a:pt x="104" y="145"/>
                    </a:cubicBezTo>
                    <a:cubicBezTo>
                      <a:pt x="105" y="145"/>
                      <a:pt x="105" y="145"/>
                      <a:pt x="105" y="145"/>
                    </a:cubicBezTo>
                    <a:cubicBezTo>
                      <a:pt x="104" y="145"/>
                      <a:pt x="104" y="145"/>
                      <a:pt x="104" y="145"/>
                    </a:cubicBezTo>
                    <a:cubicBezTo>
                      <a:pt x="104" y="145"/>
                      <a:pt x="104" y="145"/>
                      <a:pt x="104" y="145"/>
                    </a:cubicBezTo>
                    <a:cubicBezTo>
                      <a:pt x="104" y="145"/>
                      <a:pt x="104" y="145"/>
                      <a:pt x="104" y="145"/>
                    </a:cubicBezTo>
                    <a:cubicBezTo>
                      <a:pt x="104" y="145"/>
                      <a:pt x="104" y="145"/>
                      <a:pt x="104" y="145"/>
                    </a:cubicBezTo>
                    <a:cubicBezTo>
                      <a:pt x="104" y="145"/>
                      <a:pt x="104" y="145"/>
                      <a:pt x="104" y="145"/>
                    </a:cubicBezTo>
                    <a:cubicBezTo>
                      <a:pt x="104" y="145"/>
                      <a:pt x="104" y="145"/>
                      <a:pt x="104" y="145"/>
                    </a:cubicBezTo>
                    <a:cubicBezTo>
                      <a:pt x="104" y="145"/>
                      <a:pt x="104" y="145"/>
                      <a:pt x="104" y="145"/>
                    </a:cubicBezTo>
                    <a:cubicBezTo>
                      <a:pt x="104" y="145"/>
                      <a:pt x="104" y="145"/>
                      <a:pt x="104" y="145"/>
                    </a:cubicBezTo>
                    <a:cubicBezTo>
                      <a:pt x="104" y="145"/>
                      <a:pt x="104" y="145"/>
                      <a:pt x="104" y="145"/>
                    </a:cubicBezTo>
                    <a:cubicBezTo>
                      <a:pt x="104" y="145"/>
                      <a:pt x="104" y="145"/>
                      <a:pt x="104" y="145"/>
                    </a:cubicBezTo>
                    <a:cubicBezTo>
                      <a:pt x="105" y="145"/>
                      <a:pt x="105" y="145"/>
                      <a:pt x="105" y="145"/>
                    </a:cubicBezTo>
                    <a:cubicBezTo>
                      <a:pt x="105" y="145"/>
                      <a:pt x="105" y="145"/>
                      <a:pt x="105" y="145"/>
                    </a:cubicBezTo>
                    <a:cubicBezTo>
                      <a:pt x="105" y="145"/>
                      <a:pt x="105" y="145"/>
                      <a:pt x="105" y="145"/>
                    </a:cubicBezTo>
                    <a:cubicBezTo>
                      <a:pt x="104" y="145"/>
                      <a:pt x="104" y="145"/>
                      <a:pt x="104" y="145"/>
                    </a:cubicBezTo>
                    <a:cubicBezTo>
                      <a:pt x="104" y="145"/>
                      <a:pt x="104" y="145"/>
                      <a:pt x="104" y="145"/>
                    </a:cubicBezTo>
                    <a:cubicBezTo>
                      <a:pt x="104" y="145"/>
                      <a:pt x="104" y="145"/>
                      <a:pt x="104" y="145"/>
                    </a:cubicBezTo>
                    <a:cubicBezTo>
                      <a:pt x="104" y="145"/>
                      <a:pt x="104" y="145"/>
                      <a:pt x="104" y="145"/>
                    </a:cubicBezTo>
                    <a:cubicBezTo>
                      <a:pt x="104" y="146"/>
                      <a:pt x="104" y="146"/>
                      <a:pt x="104" y="146"/>
                    </a:cubicBezTo>
                    <a:cubicBezTo>
                      <a:pt x="104" y="146"/>
                      <a:pt x="104" y="146"/>
                      <a:pt x="104" y="146"/>
                    </a:cubicBezTo>
                    <a:cubicBezTo>
                      <a:pt x="104" y="146"/>
                      <a:pt x="104" y="146"/>
                      <a:pt x="104" y="146"/>
                    </a:cubicBezTo>
                    <a:cubicBezTo>
                      <a:pt x="104" y="146"/>
                      <a:pt x="104" y="146"/>
                      <a:pt x="104" y="146"/>
                    </a:cubicBezTo>
                    <a:cubicBezTo>
                      <a:pt x="104" y="146"/>
                      <a:pt x="104" y="146"/>
                      <a:pt x="104" y="146"/>
                    </a:cubicBezTo>
                    <a:cubicBezTo>
                      <a:pt x="104" y="146"/>
                      <a:pt x="104" y="146"/>
                      <a:pt x="104" y="146"/>
                    </a:cubicBezTo>
                    <a:cubicBezTo>
                      <a:pt x="104" y="146"/>
                      <a:pt x="104" y="146"/>
                      <a:pt x="104" y="146"/>
                    </a:cubicBezTo>
                    <a:cubicBezTo>
                      <a:pt x="104" y="146"/>
                      <a:pt x="104" y="146"/>
                      <a:pt x="104" y="146"/>
                    </a:cubicBezTo>
                    <a:cubicBezTo>
                      <a:pt x="104" y="146"/>
                      <a:pt x="104" y="146"/>
                      <a:pt x="104" y="146"/>
                    </a:cubicBezTo>
                    <a:cubicBezTo>
                      <a:pt x="104" y="146"/>
                      <a:pt x="104" y="146"/>
                      <a:pt x="104" y="146"/>
                    </a:cubicBezTo>
                    <a:cubicBezTo>
                      <a:pt x="104" y="146"/>
                      <a:pt x="104" y="146"/>
                      <a:pt x="104" y="146"/>
                    </a:cubicBezTo>
                    <a:cubicBezTo>
                      <a:pt x="104" y="146"/>
                      <a:pt x="104" y="146"/>
                      <a:pt x="104" y="146"/>
                    </a:cubicBezTo>
                    <a:cubicBezTo>
                      <a:pt x="104" y="146"/>
                      <a:pt x="104" y="146"/>
                      <a:pt x="104" y="146"/>
                    </a:cubicBezTo>
                    <a:cubicBezTo>
                      <a:pt x="104" y="146"/>
                      <a:pt x="104" y="146"/>
                      <a:pt x="104" y="146"/>
                    </a:cubicBezTo>
                    <a:cubicBezTo>
                      <a:pt x="105" y="146"/>
                      <a:pt x="105" y="146"/>
                      <a:pt x="105" y="146"/>
                    </a:cubicBezTo>
                    <a:cubicBezTo>
                      <a:pt x="105" y="146"/>
                      <a:pt x="105" y="146"/>
                      <a:pt x="105" y="146"/>
                    </a:cubicBezTo>
                    <a:cubicBezTo>
                      <a:pt x="105" y="146"/>
                      <a:pt x="105" y="146"/>
                      <a:pt x="105" y="146"/>
                    </a:cubicBezTo>
                    <a:cubicBezTo>
                      <a:pt x="105" y="147"/>
                      <a:pt x="105" y="147"/>
                      <a:pt x="105" y="147"/>
                    </a:cubicBezTo>
                    <a:cubicBezTo>
                      <a:pt x="105" y="147"/>
                      <a:pt x="105" y="147"/>
                      <a:pt x="105" y="147"/>
                    </a:cubicBezTo>
                    <a:cubicBezTo>
                      <a:pt x="105" y="147"/>
                      <a:pt x="105" y="147"/>
                      <a:pt x="105" y="147"/>
                    </a:cubicBezTo>
                    <a:cubicBezTo>
                      <a:pt x="105" y="147"/>
                      <a:pt x="105" y="147"/>
                      <a:pt x="105" y="147"/>
                    </a:cubicBezTo>
                    <a:cubicBezTo>
                      <a:pt x="105" y="147"/>
                      <a:pt x="105" y="147"/>
                      <a:pt x="105" y="147"/>
                    </a:cubicBezTo>
                    <a:cubicBezTo>
                      <a:pt x="105" y="147"/>
                      <a:pt x="105" y="147"/>
                      <a:pt x="105" y="147"/>
                    </a:cubicBezTo>
                    <a:cubicBezTo>
                      <a:pt x="105" y="147"/>
                      <a:pt x="105" y="147"/>
                      <a:pt x="105" y="147"/>
                    </a:cubicBezTo>
                    <a:cubicBezTo>
                      <a:pt x="105" y="147"/>
                      <a:pt x="105" y="147"/>
                      <a:pt x="105" y="147"/>
                    </a:cubicBezTo>
                    <a:cubicBezTo>
                      <a:pt x="105" y="147"/>
                      <a:pt x="105" y="147"/>
                      <a:pt x="105" y="147"/>
                    </a:cubicBezTo>
                    <a:cubicBezTo>
                      <a:pt x="104" y="147"/>
                      <a:pt x="104" y="147"/>
                      <a:pt x="104" y="147"/>
                    </a:cubicBezTo>
                    <a:cubicBezTo>
                      <a:pt x="104" y="147"/>
                      <a:pt x="104" y="147"/>
                      <a:pt x="104" y="147"/>
                    </a:cubicBezTo>
                    <a:cubicBezTo>
                      <a:pt x="105" y="147"/>
                      <a:pt x="105" y="147"/>
                      <a:pt x="105" y="147"/>
                    </a:cubicBezTo>
                    <a:cubicBezTo>
                      <a:pt x="104" y="147"/>
                      <a:pt x="104" y="147"/>
                      <a:pt x="104" y="147"/>
                    </a:cubicBezTo>
                    <a:cubicBezTo>
                      <a:pt x="105" y="147"/>
                      <a:pt x="105" y="147"/>
                      <a:pt x="105" y="147"/>
                    </a:cubicBezTo>
                    <a:cubicBezTo>
                      <a:pt x="105" y="147"/>
                      <a:pt x="105" y="147"/>
                      <a:pt x="105" y="147"/>
                    </a:cubicBezTo>
                    <a:cubicBezTo>
                      <a:pt x="105" y="147"/>
                      <a:pt x="105" y="147"/>
                      <a:pt x="105" y="147"/>
                    </a:cubicBezTo>
                    <a:cubicBezTo>
                      <a:pt x="105" y="147"/>
                      <a:pt x="105" y="147"/>
                      <a:pt x="105" y="147"/>
                    </a:cubicBezTo>
                    <a:cubicBezTo>
                      <a:pt x="105" y="147"/>
                      <a:pt x="105" y="147"/>
                      <a:pt x="105" y="147"/>
                    </a:cubicBezTo>
                    <a:cubicBezTo>
                      <a:pt x="105" y="147"/>
                      <a:pt x="105" y="147"/>
                      <a:pt x="105" y="147"/>
                    </a:cubicBezTo>
                    <a:cubicBezTo>
                      <a:pt x="105" y="147"/>
                      <a:pt x="105" y="147"/>
                      <a:pt x="105" y="147"/>
                    </a:cubicBezTo>
                    <a:cubicBezTo>
                      <a:pt x="105" y="147"/>
                      <a:pt x="105" y="147"/>
                      <a:pt x="105" y="147"/>
                    </a:cubicBezTo>
                    <a:cubicBezTo>
                      <a:pt x="105" y="147"/>
                      <a:pt x="105" y="147"/>
                      <a:pt x="105" y="147"/>
                    </a:cubicBezTo>
                    <a:cubicBezTo>
                      <a:pt x="105" y="147"/>
                      <a:pt x="105" y="147"/>
                      <a:pt x="105" y="147"/>
                    </a:cubicBezTo>
                    <a:cubicBezTo>
                      <a:pt x="105" y="147"/>
                      <a:pt x="105" y="147"/>
                      <a:pt x="105" y="147"/>
                    </a:cubicBezTo>
                    <a:cubicBezTo>
                      <a:pt x="105" y="147"/>
                      <a:pt x="105" y="147"/>
                      <a:pt x="105" y="147"/>
                    </a:cubicBezTo>
                    <a:cubicBezTo>
                      <a:pt x="105" y="147"/>
                      <a:pt x="105" y="147"/>
                      <a:pt x="105" y="147"/>
                    </a:cubicBezTo>
                    <a:cubicBezTo>
                      <a:pt x="105" y="147"/>
                      <a:pt x="105" y="147"/>
                      <a:pt x="105" y="147"/>
                    </a:cubicBezTo>
                    <a:cubicBezTo>
                      <a:pt x="105" y="148"/>
                      <a:pt x="105" y="148"/>
                      <a:pt x="105" y="148"/>
                    </a:cubicBezTo>
                    <a:cubicBezTo>
                      <a:pt x="105" y="148"/>
                      <a:pt x="105" y="148"/>
                      <a:pt x="105" y="148"/>
                    </a:cubicBezTo>
                    <a:cubicBezTo>
                      <a:pt x="105" y="148"/>
                      <a:pt x="105" y="148"/>
                      <a:pt x="105" y="148"/>
                    </a:cubicBezTo>
                    <a:cubicBezTo>
                      <a:pt x="105" y="148"/>
                      <a:pt x="105" y="148"/>
                      <a:pt x="105" y="148"/>
                    </a:cubicBezTo>
                    <a:cubicBezTo>
                      <a:pt x="104" y="148"/>
                      <a:pt x="104" y="148"/>
                      <a:pt x="104" y="148"/>
                    </a:cubicBezTo>
                    <a:cubicBezTo>
                      <a:pt x="104" y="148"/>
                      <a:pt x="104" y="148"/>
                      <a:pt x="104" y="148"/>
                    </a:cubicBezTo>
                    <a:cubicBezTo>
                      <a:pt x="104" y="148"/>
                      <a:pt x="104" y="148"/>
                      <a:pt x="104" y="148"/>
                    </a:cubicBezTo>
                    <a:cubicBezTo>
                      <a:pt x="104" y="148"/>
                      <a:pt x="104" y="148"/>
                      <a:pt x="104" y="148"/>
                    </a:cubicBezTo>
                    <a:cubicBezTo>
                      <a:pt x="104" y="148"/>
                      <a:pt x="104" y="148"/>
                      <a:pt x="104" y="148"/>
                    </a:cubicBezTo>
                    <a:cubicBezTo>
                      <a:pt x="104" y="148"/>
                      <a:pt x="104" y="148"/>
                      <a:pt x="104" y="148"/>
                    </a:cubicBezTo>
                    <a:cubicBezTo>
                      <a:pt x="104" y="148"/>
                      <a:pt x="104" y="148"/>
                      <a:pt x="104" y="148"/>
                    </a:cubicBezTo>
                    <a:cubicBezTo>
                      <a:pt x="104" y="148"/>
                      <a:pt x="104" y="148"/>
                      <a:pt x="104" y="148"/>
                    </a:cubicBezTo>
                    <a:cubicBezTo>
                      <a:pt x="104" y="148"/>
                      <a:pt x="104" y="148"/>
                      <a:pt x="104" y="148"/>
                    </a:cubicBezTo>
                    <a:lnTo>
                      <a:pt x="103" y="148"/>
                    </a:lnTo>
                    <a:close/>
                    <a:moveTo>
                      <a:pt x="16" y="40"/>
                    </a:moveTo>
                    <a:cubicBezTo>
                      <a:pt x="16" y="40"/>
                      <a:pt x="16" y="40"/>
                      <a:pt x="16" y="40"/>
                    </a:cubicBezTo>
                    <a:cubicBezTo>
                      <a:pt x="16" y="40"/>
                      <a:pt x="16" y="40"/>
                      <a:pt x="16" y="40"/>
                    </a:cubicBezTo>
                    <a:cubicBezTo>
                      <a:pt x="16" y="40"/>
                      <a:pt x="16" y="40"/>
                      <a:pt x="16" y="40"/>
                    </a:cubicBezTo>
                    <a:cubicBezTo>
                      <a:pt x="16" y="40"/>
                      <a:pt x="16" y="40"/>
                      <a:pt x="16" y="40"/>
                    </a:cubicBezTo>
                    <a:cubicBezTo>
                      <a:pt x="16" y="40"/>
                      <a:pt x="16" y="40"/>
                      <a:pt x="16" y="40"/>
                    </a:cubicBezTo>
                    <a:close/>
                    <a:moveTo>
                      <a:pt x="16" y="40"/>
                    </a:moveTo>
                    <a:cubicBezTo>
                      <a:pt x="16" y="40"/>
                      <a:pt x="16" y="40"/>
                      <a:pt x="16" y="40"/>
                    </a:cubicBezTo>
                    <a:cubicBezTo>
                      <a:pt x="16" y="40"/>
                      <a:pt x="16" y="40"/>
                      <a:pt x="16" y="40"/>
                    </a:cubicBezTo>
                    <a:cubicBezTo>
                      <a:pt x="16" y="40"/>
                      <a:pt x="16" y="40"/>
                      <a:pt x="16" y="40"/>
                    </a:cubicBezTo>
                    <a:cubicBezTo>
                      <a:pt x="16" y="40"/>
                      <a:pt x="16" y="40"/>
                      <a:pt x="16" y="40"/>
                    </a:cubicBezTo>
                    <a:cubicBezTo>
                      <a:pt x="16" y="40"/>
                      <a:pt x="16" y="40"/>
                      <a:pt x="16" y="40"/>
                    </a:cubicBezTo>
                    <a:cubicBezTo>
                      <a:pt x="16" y="40"/>
                      <a:pt x="16" y="40"/>
                      <a:pt x="16" y="40"/>
                    </a:cubicBezTo>
                    <a:cubicBezTo>
                      <a:pt x="16" y="40"/>
                      <a:pt x="16" y="40"/>
                      <a:pt x="16" y="40"/>
                    </a:cubicBezTo>
                    <a:close/>
                    <a:moveTo>
                      <a:pt x="82" y="121"/>
                    </a:moveTo>
                    <a:cubicBezTo>
                      <a:pt x="82" y="121"/>
                      <a:pt x="82" y="121"/>
                      <a:pt x="82" y="121"/>
                    </a:cubicBezTo>
                    <a:cubicBezTo>
                      <a:pt x="82" y="121"/>
                      <a:pt x="82" y="121"/>
                      <a:pt x="82" y="121"/>
                    </a:cubicBezTo>
                    <a:cubicBezTo>
                      <a:pt x="82" y="121"/>
                      <a:pt x="82" y="121"/>
                      <a:pt x="82" y="121"/>
                    </a:cubicBezTo>
                    <a:cubicBezTo>
                      <a:pt x="82" y="121"/>
                      <a:pt x="82" y="121"/>
                      <a:pt x="82" y="121"/>
                    </a:cubicBezTo>
                    <a:cubicBezTo>
                      <a:pt x="82" y="121"/>
                      <a:pt x="82" y="121"/>
                      <a:pt x="82" y="121"/>
                    </a:cubicBezTo>
                    <a:close/>
                    <a:moveTo>
                      <a:pt x="17" y="42"/>
                    </a:moveTo>
                    <a:cubicBezTo>
                      <a:pt x="17" y="42"/>
                      <a:pt x="17" y="42"/>
                      <a:pt x="17" y="42"/>
                    </a:cubicBezTo>
                    <a:cubicBezTo>
                      <a:pt x="17" y="41"/>
                      <a:pt x="17" y="41"/>
                      <a:pt x="17" y="41"/>
                    </a:cubicBezTo>
                    <a:cubicBezTo>
                      <a:pt x="17" y="41"/>
                      <a:pt x="17" y="41"/>
                      <a:pt x="17" y="41"/>
                    </a:cubicBezTo>
                    <a:cubicBezTo>
                      <a:pt x="17" y="41"/>
                      <a:pt x="17" y="41"/>
                      <a:pt x="17" y="41"/>
                    </a:cubicBezTo>
                    <a:cubicBezTo>
                      <a:pt x="17" y="41"/>
                      <a:pt x="17" y="41"/>
                      <a:pt x="17" y="41"/>
                    </a:cubicBezTo>
                    <a:cubicBezTo>
                      <a:pt x="17" y="41"/>
                      <a:pt x="17" y="41"/>
                      <a:pt x="17" y="41"/>
                    </a:cubicBezTo>
                    <a:lnTo>
                      <a:pt x="17" y="42"/>
                    </a:lnTo>
                    <a:close/>
                    <a:moveTo>
                      <a:pt x="104" y="147"/>
                    </a:moveTo>
                    <a:cubicBezTo>
                      <a:pt x="104" y="148"/>
                      <a:pt x="104" y="148"/>
                      <a:pt x="104" y="148"/>
                    </a:cubicBezTo>
                    <a:cubicBezTo>
                      <a:pt x="104" y="147"/>
                      <a:pt x="104" y="147"/>
                      <a:pt x="104" y="147"/>
                    </a:cubicBezTo>
                    <a:close/>
                    <a:moveTo>
                      <a:pt x="131" y="180"/>
                    </a:moveTo>
                    <a:cubicBezTo>
                      <a:pt x="131" y="180"/>
                      <a:pt x="131" y="180"/>
                      <a:pt x="131" y="180"/>
                    </a:cubicBezTo>
                    <a:cubicBezTo>
                      <a:pt x="131" y="181"/>
                      <a:pt x="131" y="181"/>
                      <a:pt x="131" y="181"/>
                    </a:cubicBezTo>
                    <a:cubicBezTo>
                      <a:pt x="131" y="180"/>
                      <a:pt x="131" y="180"/>
                      <a:pt x="131" y="180"/>
                    </a:cubicBezTo>
                    <a:cubicBezTo>
                      <a:pt x="131" y="180"/>
                      <a:pt x="131" y="180"/>
                      <a:pt x="131" y="180"/>
                    </a:cubicBezTo>
                    <a:cubicBezTo>
                      <a:pt x="131" y="180"/>
                      <a:pt x="131" y="180"/>
                      <a:pt x="131" y="180"/>
                    </a:cubicBezTo>
                    <a:cubicBezTo>
                      <a:pt x="131" y="180"/>
                      <a:pt x="131" y="180"/>
                      <a:pt x="131" y="180"/>
                    </a:cubicBezTo>
                    <a:cubicBezTo>
                      <a:pt x="131" y="180"/>
                      <a:pt x="131" y="180"/>
                      <a:pt x="131" y="180"/>
                    </a:cubicBezTo>
                    <a:cubicBezTo>
                      <a:pt x="131" y="180"/>
                      <a:pt x="131" y="180"/>
                      <a:pt x="131" y="180"/>
                    </a:cubicBezTo>
                    <a:cubicBezTo>
                      <a:pt x="131" y="180"/>
                      <a:pt x="131" y="180"/>
                      <a:pt x="131" y="180"/>
                    </a:cubicBezTo>
                    <a:cubicBezTo>
                      <a:pt x="131" y="180"/>
                      <a:pt x="131" y="180"/>
                      <a:pt x="131" y="180"/>
                    </a:cubicBezTo>
                    <a:cubicBezTo>
                      <a:pt x="131" y="180"/>
                      <a:pt x="131" y="180"/>
                      <a:pt x="131" y="180"/>
                    </a:cubicBezTo>
                    <a:cubicBezTo>
                      <a:pt x="131" y="180"/>
                      <a:pt x="131" y="180"/>
                      <a:pt x="131" y="180"/>
                    </a:cubicBezTo>
                    <a:cubicBezTo>
                      <a:pt x="131" y="179"/>
                      <a:pt x="131" y="179"/>
                      <a:pt x="131" y="179"/>
                    </a:cubicBezTo>
                    <a:cubicBezTo>
                      <a:pt x="131" y="179"/>
                      <a:pt x="131" y="179"/>
                      <a:pt x="131" y="179"/>
                    </a:cubicBezTo>
                    <a:cubicBezTo>
                      <a:pt x="131" y="179"/>
                      <a:pt x="131" y="179"/>
                      <a:pt x="131" y="179"/>
                    </a:cubicBezTo>
                    <a:cubicBezTo>
                      <a:pt x="131" y="179"/>
                      <a:pt x="131" y="179"/>
                      <a:pt x="131" y="179"/>
                    </a:cubicBezTo>
                    <a:cubicBezTo>
                      <a:pt x="131" y="179"/>
                      <a:pt x="131" y="179"/>
                      <a:pt x="131" y="179"/>
                    </a:cubicBezTo>
                    <a:cubicBezTo>
                      <a:pt x="131" y="179"/>
                      <a:pt x="131" y="179"/>
                      <a:pt x="131" y="179"/>
                    </a:cubicBezTo>
                    <a:cubicBezTo>
                      <a:pt x="131" y="179"/>
                      <a:pt x="131" y="179"/>
                      <a:pt x="131" y="179"/>
                    </a:cubicBezTo>
                    <a:cubicBezTo>
                      <a:pt x="131" y="179"/>
                      <a:pt x="131" y="179"/>
                      <a:pt x="131" y="179"/>
                    </a:cubicBezTo>
                    <a:cubicBezTo>
                      <a:pt x="131" y="179"/>
                      <a:pt x="131" y="179"/>
                      <a:pt x="131" y="179"/>
                    </a:cubicBezTo>
                    <a:cubicBezTo>
                      <a:pt x="131" y="179"/>
                      <a:pt x="131" y="179"/>
                      <a:pt x="131" y="179"/>
                    </a:cubicBezTo>
                    <a:cubicBezTo>
                      <a:pt x="131" y="179"/>
                      <a:pt x="131" y="179"/>
                      <a:pt x="131" y="179"/>
                    </a:cubicBezTo>
                    <a:cubicBezTo>
                      <a:pt x="131" y="179"/>
                      <a:pt x="131" y="179"/>
                      <a:pt x="131" y="179"/>
                    </a:cubicBezTo>
                    <a:cubicBezTo>
                      <a:pt x="131" y="178"/>
                      <a:pt x="131" y="178"/>
                      <a:pt x="131" y="178"/>
                    </a:cubicBezTo>
                    <a:cubicBezTo>
                      <a:pt x="131" y="178"/>
                      <a:pt x="131" y="178"/>
                      <a:pt x="131" y="178"/>
                    </a:cubicBezTo>
                    <a:cubicBezTo>
                      <a:pt x="131" y="178"/>
                      <a:pt x="131" y="178"/>
                      <a:pt x="131" y="178"/>
                    </a:cubicBezTo>
                    <a:cubicBezTo>
                      <a:pt x="131" y="178"/>
                      <a:pt x="131" y="178"/>
                      <a:pt x="131" y="178"/>
                    </a:cubicBezTo>
                    <a:cubicBezTo>
                      <a:pt x="131" y="178"/>
                      <a:pt x="131" y="178"/>
                      <a:pt x="131" y="178"/>
                    </a:cubicBezTo>
                    <a:cubicBezTo>
                      <a:pt x="131" y="178"/>
                      <a:pt x="131" y="178"/>
                      <a:pt x="131" y="178"/>
                    </a:cubicBezTo>
                    <a:cubicBezTo>
                      <a:pt x="131" y="178"/>
                      <a:pt x="131" y="178"/>
                      <a:pt x="131" y="178"/>
                    </a:cubicBezTo>
                    <a:cubicBezTo>
                      <a:pt x="131" y="178"/>
                      <a:pt x="131" y="178"/>
                      <a:pt x="131" y="178"/>
                    </a:cubicBezTo>
                    <a:cubicBezTo>
                      <a:pt x="131" y="178"/>
                      <a:pt x="131" y="178"/>
                      <a:pt x="131" y="178"/>
                    </a:cubicBezTo>
                    <a:cubicBezTo>
                      <a:pt x="131" y="178"/>
                      <a:pt x="131" y="178"/>
                      <a:pt x="131" y="178"/>
                    </a:cubicBezTo>
                    <a:cubicBezTo>
                      <a:pt x="131" y="178"/>
                      <a:pt x="131" y="178"/>
                      <a:pt x="131" y="178"/>
                    </a:cubicBezTo>
                    <a:cubicBezTo>
                      <a:pt x="131" y="177"/>
                      <a:pt x="131" y="177"/>
                      <a:pt x="131" y="177"/>
                    </a:cubicBezTo>
                    <a:cubicBezTo>
                      <a:pt x="131" y="177"/>
                      <a:pt x="131" y="177"/>
                      <a:pt x="131" y="177"/>
                    </a:cubicBezTo>
                    <a:cubicBezTo>
                      <a:pt x="130" y="177"/>
                      <a:pt x="130" y="177"/>
                      <a:pt x="130" y="177"/>
                    </a:cubicBezTo>
                    <a:cubicBezTo>
                      <a:pt x="130" y="177"/>
                      <a:pt x="130" y="177"/>
                      <a:pt x="130" y="177"/>
                    </a:cubicBezTo>
                    <a:cubicBezTo>
                      <a:pt x="130" y="177"/>
                      <a:pt x="130" y="177"/>
                      <a:pt x="130" y="177"/>
                    </a:cubicBezTo>
                    <a:cubicBezTo>
                      <a:pt x="130" y="177"/>
                      <a:pt x="130" y="177"/>
                      <a:pt x="130" y="177"/>
                    </a:cubicBezTo>
                    <a:cubicBezTo>
                      <a:pt x="130" y="177"/>
                      <a:pt x="130" y="177"/>
                      <a:pt x="130" y="177"/>
                    </a:cubicBezTo>
                    <a:cubicBezTo>
                      <a:pt x="130" y="177"/>
                      <a:pt x="130" y="177"/>
                      <a:pt x="130" y="177"/>
                    </a:cubicBezTo>
                    <a:cubicBezTo>
                      <a:pt x="130" y="177"/>
                      <a:pt x="130" y="177"/>
                      <a:pt x="130" y="177"/>
                    </a:cubicBezTo>
                    <a:cubicBezTo>
                      <a:pt x="130" y="177"/>
                      <a:pt x="130" y="177"/>
                      <a:pt x="130" y="177"/>
                    </a:cubicBezTo>
                    <a:cubicBezTo>
                      <a:pt x="130" y="177"/>
                      <a:pt x="130" y="177"/>
                      <a:pt x="130" y="177"/>
                    </a:cubicBezTo>
                    <a:cubicBezTo>
                      <a:pt x="130" y="178"/>
                      <a:pt x="130" y="178"/>
                      <a:pt x="130" y="178"/>
                    </a:cubicBezTo>
                    <a:cubicBezTo>
                      <a:pt x="130" y="178"/>
                      <a:pt x="130" y="178"/>
                      <a:pt x="130" y="178"/>
                    </a:cubicBezTo>
                    <a:cubicBezTo>
                      <a:pt x="130" y="178"/>
                      <a:pt x="130" y="178"/>
                      <a:pt x="130" y="178"/>
                    </a:cubicBezTo>
                    <a:cubicBezTo>
                      <a:pt x="130" y="179"/>
                      <a:pt x="130" y="179"/>
                      <a:pt x="130" y="179"/>
                    </a:cubicBezTo>
                    <a:cubicBezTo>
                      <a:pt x="130" y="179"/>
                      <a:pt x="130" y="179"/>
                      <a:pt x="130" y="179"/>
                    </a:cubicBezTo>
                    <a:cubicBezTo>
                      <a:pt x="130" y="179"/>
                      <a:pt x="130" y="179"/>
                      <a:pt x="130" y="179"/>
                    </a:cubicBezTo>
                    <a:cubicBezTo>
                      <a:pt x="131" y="180"/>
                      <a:pt x="131" y="180"/>
                      <a:pt x="131" y="180"/>
                    </a:cubicBezTo>
                    <a:cubicBezTo>
                      <a:pt x="131" y="180"/>
                      <a:pt x="131" y="180"/>
                      <a:pt x="131" y="180"/>
                    </a:cubicBezTo>
                    <a:cubicBezTo>
                      <a:pt x="131" y="180"/>
                      <a:pt x="131" y="180"/>
                      <a:pt x="131" y="180"/>
                    </a:cubicBezTo>
                    <a:cubicBezTo>
                      <a:pt x="131" y="180"/>
                      <a:pt x="131" y="180"/>
                      <a:pt x="131" y="180"/>
                    </a:cubicBezTo>
                    <a:cubicBezTo>
                      <a:pt x="131" y="180"/>
                      <a:pt x="131" y="180"/>
                      <a:pt x="131" y="180"/>
                    </a:cubicBezTo>
                    <a:cubicBezTo>
                      <a:pt x="131" y="180"/>
                      <a:pt x="131" y="180"/>
                      <a:pt x="131" y="180"/>
                    </a:cubicBezTo>
                    <a:cubicBezTo>
                      <a:pt x="131" y="180"/>
                      <a:pt x="131" y="180"/>
                      <a:pt x="131" y="180"/>
                    </a:cubicBezTo>
                    <a:close/>
                    <a:moveTo>
                      <a:pt x="84" y="123"/>
                    </a:moveTo>
                    <a:cubicBezTo>
                      <a:pt x="84" y="123"/>
                      <a:pt x="84" y="123"/>
                      <a:pt x="84" y="123"/>
                    </a:cubicBezTo>
                    <a:cubicBezTo>
                      <a:pt x="84" y="123"/>
                      <a:pt x="84" y="123"/>
                      <a:pt x="84" y="123"/>
                    </a:cubicBezTo>
                    <a:cubicBezTo>
                      <a:pt x="84" y="123"/>
                      <a:pt x="84" y="123"/>
                      <a:pt x="84" y="123"/>
                    </a:cubicBezTo>
                    <a:cubicBezTo>
                      <a:pt x="84" y="123"/>
                      <a:pt x="84" y="123"/>
                      <a:pt x="84" y="123"/>
                    </a:cubicBezTo>
                    <a:close/>
                    <a:moveTo>
                      <a:pt x="130" y="179"/>
                    </a:moveTo>
                    <a:cubicBezTo>
                      <a:pt x="130" y="179"/>
                      <a:pt x="130" y="179"/>
                      <a:pt x="130" y="179"/>
                    </a:cubicBezTo>
                    <a:cubicBezTo>
                      <a:pt x="130" y="179"/>
                      <a:pt x="130" y="179"/>
                      <a:pt x="130" y="179"/>
                    </a:cubicBezTo>
                    <a:cubicBezTo>
                      <a:pt x="130" y="179"/>
                      <a:pt x="130" y="179"/>
                      <a:pt x="130" y="179"/>
                    </a:cubicBezTo>
                    <a:cubicBezTo>
                      <a:pt x="130" y="179"/>
                      <a:pt x="130" y="179"/>
                      <a:pt x="130" y="179"/>
                    </a:cubicBezTo>
                    <a:cubicBezTo>
                      <a:pt x="130" y="179"/>
                      <a:pt x="130" y="179"/>
                      <a:pt x="130" y="179"/>
                    </a:cubicBezTo>
                    <a:close/>
                    <a:moveTo>
                      <a:pt x="26" y="51"/>
                    </a:moveTo>
                    <a:cubicBezTo>
                      <a:pt x="26" y="51"/>
                      <a:pt x="26" y="51"/>
                      <a:pt x="26" y="51"/>
                    </a:cubicBezTo>
                    <a:cubicBezTo>
                      <a:pt x="26" y="51"/>
                      <a:pt x="26" y="51"/>
                      <a:pt x="26" y="51"/>
                    </a:cubicBezTo>
                    <a:cubicBezTo>
                      <a:pt x="27" y="51"/>
                      <a:pt x="27" y="51"/>
                      <a:pt x="27" y="51"/>
                    </a:cubicBezTo>
                    <a:cubicBezTo>
                      <a:pt x="27" y="51"/>
                      <a:pt x="27" y="51"/>
                      <a:pt x="27" y="51"/>
                    </a:cubicBezTo>
                    <a:cubicBezTo>
                      <a:pt x="26" y="51"/>
                      <a:pt x="26" y="51"/>
                      <a:pt x="26" y="51"/>
                    </a:cubicBezTo>
                    <a:close/>
                    <a:moveTo>
                      <a:pt x="130" y="178"/>
                    </a:moveTo>
                    <a:cubicBezTo>
                      <a:pt x="130" y="178"/>
                      <a:pt x="130" y="178"/>
                      <a:pt x="130" y="178"/>
                    </a:cubicBezTo>
                    <a:cubicBezTo>
                      <a:pt x="130" y="178"/>
                      <a:pt x="130" y="178"/>
                      <a:pt x="130" y="178"/>
                    </a:cubicBezTo>
                    <a:close/>
                    <a:moveTo>
                      <a:pt x="107" y="149"/>
                    </a:moveTo>
                    <a:cubicBezTo>
                      <a:pt x="107" y="149"/>
                      <a:pt x="107" y="149"/>
                      <a:pt x="107" y="149"/>
                    </a:cubicBezTo>
                    <a:cubicBezTo>
                      <a:pt x="107" y="149"/>
                      <a:pt x="107" y="149"/>
                      <a:pt x="107" y="149"/>
                    </a:cubicBezTo>
                    <a:cubicBezTo>
                      <a:pt x="107" y="150"/>
                      <a:pt x="107" y="150"/>
                      <a:pt x="107" y="150"/>
                    </a:cubicBezTo>
                    <a:cubicBezTo>
                      <a:pt x="107" y="150"/>
                      <a:pt x="107" y="150"/>
                      <a:pt x="107" y="150"/>
                    </a:cubicBezTo>
                    <a:cubicBezTo>
                      <a:pt x="107" y="150"/>
                      <a:pt x="107" y="150"/>
                      <a:pt x="107" y="150"/>
                    </a:cubicBezTo>
                    <a:cubicBezTo>
                      <a:pt x="107" y="150"/>
                      <a:pt x="107" y="150"/>
                      <a:pt x="107" y="150"/>
                    </a:cubicBezTo>
                    <a:cubicBezTo>
                      <a:pt x="107" y="150"/>
                      <a:pt x="107" y="150"/>
                      <a:pt x="107" y="150"/>
                    </a:cubicBezTo>
                    <a:cubicBezTo>
                      <a:pt x="107" y="150"/>
                      <a:pt x="107" y="150"/>
                      <a:pt x="107" y="150"/>
                    </a:cubicBezTo>
                    <a:cubicBezTo>
                      <a:pt x="108" y="150"/>
                      <a:pt x="108" y="150"/>
                      <a:pt x="108" y="150"/>
                    </a:cubicBezTo>
                    <a:cubicBezTo>
                      <a:pt x="108" y="151"/>
                      <a:pt x="108" y="151"/>
                      <a:pt x="108" y="151"/>
                    </a:cubicBezTo>
                    <a:cubicBezTo>
                      <a:pt x="108" y="151"/>
                      <a:pt x="108" y="151"/>
                      <a:pt x="108" y="151"/>
                    </a:cubicBezTo>
                    <a:cubicBezTo>
                      <a:pt x="108" y="151"/>
                      <a:pt x="108" y="151"/>
                      <a:pt x="108" y="151"/>
                    </a:cubicBezTo>
                    <a:cubicBezTo>
                      <a:pt x="108" y="150"/>
                      <a:pt x="108" y="150"/>
                      <a:pt x="108" y="150"/>
                    </a:cubicBezTo>
                    <a:cubicBezTo>
                      <a:pt x="108" y="150"/>
                      <a:pt x="108" y="150"/>
                      <a:pt x="108" y="150"/>
                    </a:cubicBezTo>
                    <a:cubicBezTo>
                      <a:pt x="108" y="150"/>
                      <a:pt x="108" y="150"/>
                      <a:pt x="108" y="150"/>
                    </a:cubicBezTo>
                    <a:cubicBezTo>
                      <a:pt x="108" y="150"/>
                      <a:pt x="108" y="150"/>
                      <a:pt x="108" y="150"/>
                    </a:cubicBezTo>
                    <a:cubicBezTo>
                      <a:pt x="108" y="150"/>
                      <a:pt x="108" y="150"/>
                      <a:pt x="108" y="150"/>
                    </a:cubicBezTo>
                    <a:cubicBezTo>
                      <a:pt x="108" y="150"/>
                      <a:pt x="108" y="150"/>
                      <a:pt x="108" y="150"/>
                    </a:cubicBezTo>
                    <a:cubicBezTo>
                      <a:pt x="108" y="149"/>
                      <a:pt x="108" y="149"/>
                      <a:pt x="108" y="149"/>
                    </a:cubicBezTo>
                    <a:cubicBezTo>
                      <a:pt x="108" y="149"/>
                      <a:pt x="108" y="149"/>
                      <a:pt x="108" y="149"/>
                    </a:cubicBezTo>
                    <a:lnTo>
                      <a:pt x="107" y="149"/>
                    </a:lnTo>
                    <a:close/>
                    <a:moveTo>
                      <a:pt x="28" y="51"/>
                    </a:moveTo>
                    <a:cubicBezTo>
                      <a:pt x="28" y="51"/>
                      <a:pt x="28" y="51"/>
                      <a:pt x="28" y="51"/>
                    </a:cubicBezTo>
                    <a:cubicBezTo>
                      <a:pt x="27" y="51"/>
                      <a:pt x="27" y="51"/>
                      <a:pt x="27" y="51"/>
                    </a:cubicBezTo>
                    <a:cubicBezTo>
                      <a:pt x="28" y="51"/>
                      <a:pt x="28" y="51"/>
                      <a:pt x="28" y="51"/>
                    </a:cubicBezTo>
                    <a:cubicBezTo>
                      <a:pt x="28" y="51"/>
                      <a:pt x="28" y="51"/>
                      <a:pt x="28" y="51"/>
                    </a:cubicBezTo>
                    <a:cubicBezTo>
                      <a:pt x="28" y="51"/>
                      <a:pt x="28" y="51"/>
                      <a:pt x="28" y="51"/>
                    </a:cubicBezTo>
                    <a:close/>
                    <a:moveTo>
                      <a:pt x="117" y="161"/>
                    </a:moveTo>
                    <a:cubicBezTo>
                      <a:pt x="117" y="161"/>
                      <a:pt x="117" y="161"/>
                      <a:pt x="117" y="161"/>
                    </a:cubicBezTo>
                    <a:cubicBezTo>
                      <a:pt x="117" y="161"/>
                      <a:pt x="117" y="161"/>
                      <a:pt x="117" y="161"/>
                    </a:cubicBezTo>
                    <a:close/>
                    <a:moveTo>
                      <a:pt x="28" y="51"/>
                    </a:moveTo>
                    <a:cubicBezTo>
                      <a:pt x="28" y="51"/>
                      <a:pt x="28" y="51"/>
                      <a:pt x="28" y="51"/>
                    </a:cubicBezTo>
                    <a:cubicBezTo>
                      <a:pt x="28" y="51"/>
                      <a:pt x="28" y="51"/>
                      <a:pt x="28" y="51"/>
                    </a:cubicBezTo>
                    <a:cubicBezTo>
                      <a:pt x="28" y="51"/>
                      <a:pt x="28" y="51"/>
                      <a:pt x="28" y="51"/>
                    </a:cubicBezTo>
                    <a:close/>
                    <a:moveTo>
                      <a:pt x="118" y="161"/>
                    </a:moveTo>
                    <a:cubicBezTo>
                      <a:pt x="118" y="161"/>
                      <a:pt x="118" y="161"/>
                      <a:pt x="118" y="161"/>
                    </a:cubicBezTo>
                    <a:cubicBezTo>
                      <a:pt x="118" y="161"/>
                      <a:pt x="118" y="161"/>
                      <a:pt x="118" y="161"/>
                    </a:cubicBezTo>
                    <a:cubicBezTo>
                      <a:pt x="118" y="161"/>
                      <a:pt x="118" y="161"/>
                      <a:pt x="118" y="161"/>
                    </a:cubicBezTo>
                    <a:close/>
                    <a:moveTo>
                      <a:pt x="108" y="149"/>
                    </a:moveTo>
                    <a:cubicBezTo>
                      <a:pt x="108" y="149"/>
                      <a:pt x="108" y="149"/>
                      <a:pt x="108" y="149"/>
                    </a:cubicBezTo>
                    <a:cubicBezTo>
                      <a:pt x="108" y="149"/>
                      <a:pt x="108" y="149"/>
                      <a:pt x="108" y="149"/>
                    </a:cubicBezTo>
                    <a:cubicBezTo>
                      <a:pt x="108" y="149"/>
                      <a:pt x="108" y="149"/>
                      <a:pt x="108" y="149"/>
                    </a:cubicBezTo>
                    <a:cubicBezTo>
                      <a:pt x="108" y="148"/>
                      <a:pt x="108" y="148"/>
                      <a:pt x="108" y="148"/>
                    </a:cubicBezTo>
                    <a:lnTo>
                      <a:pt x="108" y="149"/>
                    </a:lnTo>
                    <a:close/>
                    <a:moveTo>
                      <a:pt x="106" y="145"/>
                    </a:moveTo>
                    <a:cubicBezTo>
                      <a:pt x="106" y="145"/>
                      <a:pt x="106" y="145"/>
                      <a:pt x="106" y="145"/>
                    </a:cubicBezTo>
                    <a:cubicBezTo>
                      <a:pt x="106" y="145"/>
                      <a:pt x="106" y="145"/>
                      <a:pt x="106" y="145"/>
                    </a:cubicBezTo>
                    <a:cubicBezTo>
                      <a:pt x="106" y="145"/>
                      <a:pt x="106" y="145"/>
                      <a:pt x="106" y="145"/>
                    </a:cubicBezTo>
                    <a:cubicBezTo>
                      <a:pt x="106" y="145"/>
                      <a:pt x="106" y="145"/>
                      <a:pt x="106" y="145"/>
                    </a:cubicBezTo>
                    <a:close/>
                    <a:moveTo>
                      <a:pt x="109" y="147"/>
                    </a:moveTo>
                    <a:cubicBezTo>
                      <a:pt x="109" y="147"/>
                      <a:pt x="109" y="147"/>
                      <a:pt x="109" y="147"/>
                    </a:cubicBezTo>
                    <a:cubicBezTo>
                      <a:pt x="109" y="147"/>
                      <a:pt x="109" y="147"/>
                      <a:pt x="109" y="147"/>
                    </a:cubicBezTo>
                    <a:cubicBezTo>
                      <a:pt x="108" y="147"/>
                      <a:pt x="108" y="147"/>
                      <a:pt x="108" y="147"/>
                    </a:cubicBezTo>
                    <a:cubicBezTo>
                      <a:pt x="108" y="147"/>
                      <a:pt x="108" y="147"/>
                      <a:pt x="108" y="147"/>
                    </a:cubicBezTo>
                    <a:cubicBezTo>
                      <a:pt x="108" y="147"/>
                      <a:pt x="108" y="147"/>
                      <a:pt x="108" y="147"/>
                    </a:cubicBezTo>
                    <a:cubicBezTo>
                      <a:pt x="108" y="147"/>
                      <a:pt x="108" y="147"/>
                      <a:pt x="108" y="147"/>
                    </a:cubicBezTo>
                    <a:cubicBezTo>
                      <a:pt x="108" y="147"/>
                      <a:pt x="108" y="147"/>
                      <a:pt x="108" y="147"/>
                    </a:cubicBezTo>
                    <a:cubicBezTo>
                      <a:pt x="108" y="147"/>
                      <a:pt x="108" y="147"/>
                      <a:pt x="108" y="147"/>
                    </a:cubicBezTo>
                    <a:cubicBezTo>
                      <a:pt x="108" y="147"/>
                      <a:pt x="108" y="147"/>
                      <a:pt x="108" y="147"/>
                    </a:cubicBezTo>
                    <a:cubicBezTo>
                      <a:pt x="108" y="148"/>
                      <a:pt x="108" y="148"/>
                      <a:pt x="108" y="148"/>
                    </a:cubicBezTo>
                    <a:cubicBezTo>
                      <a:pt x="108" y="148"/>
                      <a:pt x="108" y="148"/>
                      <a:pt x="108" y="148"/>
                    </a:cubicBezTo>
                    <a:cubicBezTo>
                      <a:pt x="108" y="148"/>
                      <a:pt x="108" y="148"/>
                      <a:pt x="108" y="148"/>
                    </a:cubicBezTo>
                    <a:cubicBezTo>
                      <a:pt x="109" y="148"/>
                      <a:pt x="109" y="148"/>
                      <a:pt x="109" y="148"/>
                    </a:cubicBezTo>
                    <a:cubicBezTo>
                      <a:pt x="109" y="148"/>
                      <a:pt x="109" y="148"/>
                      <a:pt x="109" y="148"/>
                    </a:cubicBezTo>
                    <a:cubicBezTo>
                      <a:pt x="109" y="148"/>
                      <a:pt x="109" y="148"/>
                      <a:pt x="109" y="148"/>
                    </a:cubicBezTo>
                    <a:cubicBezTo>
                      <a:pt x="109" y="148"/>
                      <a:pt x="109" y="148"/>
                      <a:pt x="109" y="148"/>
                    </a:cubicBezTo>
                    <a:cubicBezTo>
                      <a:pt x="109" y="148"/>
                      <a:pt x="109" y="148"/>
                      <a:pt x="109" y="148"/>
                    </a:cubicBezTo>
                    <a:cubicBezTo>
                      <a:pt x="109" y="148"/>
                      <a:pt x="109" y="148"/>
                      <a:pt x="109" y="148"/>
                    </a:cubicBezTo>
                    <a:cubicBezTo>
                      <a:pt x="109" y="148"/>
                      <a:pt x="109" y="148"/>
                      <a:pt x="109" y="148"/>
                    </a:cubicBezTo>
                    <a:cubicBezTo>
                      <a:pt x="109" y="148"/>
                      <a:pt x="109" y="148"/>
                      <a:pt x="109" y="148"/>
                    </a:cubicBezTo>
                    <a:cubicBezTo>
                      <a:pt x="109" y="148"/>
                      <a:pt x="109" y="148"/>
                      <a:pt x="109" y="148"/>
                    </a:cubicBezTo>
                    <a:cubicBezTo>
                      <a:pt x="109" y="148"/>
                      <a:pt x="109" y="148"/>
                      <a:pt x="109" y="148"/>
                    </a:cubicBezTo>
                    <a:cubicBezTo>
                      <a:pt x="110" y="147"/>
                      <a:pt x="110" y="147"/>
                      <a:pt x="110" y="147"/>
                    </a:cubicBezTo>
                    <a:cubicBezTo>
                      <a:pt x="109" y="147"/>
                      <a:pt x="109" y="147"/>
                      <a:pt x="109" y="147"/>
                    </a:cubicBezTo>
                    <a:cubicBezTo>
                      <a:pt x="110" y="147"/>
                      <a:pt x="110" y="147"/>
                      <a:pt x="110" y="147"/>
                    </a:cubicBezTo>
                    <a:cubicBezTo>
                      <a:pt x="109" y="147"/>
                      <a:pt x="109" y="147"/>
                      <a:pt x="109" y="147"/>
                    </a:cubicBezTo>
                    <a:cubicBezTo>
                      <a:pt x="109" y="147"/>
                      <a:pt x="109" y="147"/>
                      <a:pt x="109" y="147"/>
                    </a:cubicBezTo>
                    <a:cubicBezTo>
                      <a:pt x="109" y="147"/>
                      <a:pt x="109" y="147"/>
                      <a:pt x="109" y="147"/>
                    </a:cubicBezTo>
                    <a:cubicBezTo>
                      <a:pt x="109" y="147"/>
                      <a:pt x="109" y="147"/>
                      <a:pt x="109" y="147"/>
                    </a:cubicBezTo>
                    <a:cubicBezTo>
                      <a:pt x="109" y="147"/>
                      <a:pt x="109" y="147"/>
                      <a:pt x="109" y="147"/>
                    </a:cubicBezTo>
                    <a:close/>
                    <a:moveTo>
                      <a:pt x="110" y="148"/>
                    </a:moveTo>
                    <a:cubicBezTo>
                      <a:pt x="110" y="148"/>
                      <a:pt x="110" y="148"/>
                      <a:pt x="110" y="148"/>
                    </a:cubicBezTo>
                    <a:cubicBezTo>
                      <a:pt x="110" y="148"/>
                      <a:pt x="110" y="148"/>
                      <a:pt x="110" y="148"/>
                    </a:cubicBezTo>
                    <a:cubicBezTo>
                      <a:pt x="109" y="148"/>
                      <a:pt x="109" y="148"/>
                      <a:pt x="109" y="148"/>
                    </a:cubicBezTo>
                    <a:cubicBezTo>
                      <a:pt x="109" y="148"/>
                      <a:pt x="109" y="148"/>
                      <a:pt x="109" y="148"/>
                    </a:cubicBezTo>
                    <a:cubicBezTo>
                      <a:pt x="109" y="148"/>
                      <a:pt x="109" y="148"/>
                      <a:pt x="109" y="148"/>
                    </a:cubicBezTo>
                    <a:cubicBezTo>
                      <a:pt x="109" y="148"/>
                      <a:pt x="109" y="148"/>
                      <a:pt x="109" y="148"/>
                    </a:cubicBezTo>
                    <a:cubicBezTo>
                      <a:pt x="110" y="149"/>
                      <a:pt x="110" y="149"/>
                      <a:pt x="110" y="149"/>
                    </a:cubicBezTo>
                    <a:cubicBezTo>
                      <a:pt x="110" y="149"/>
                      <a:pt x="110" y="149"/>
                      <a:pt x="110" y="149"/>
                    </a:cubicBezTo>
                    <a:cubicBezTo>
                      <a:pt x="110" y="149"/>
                      <a:pt x="110" y="149"/>
                      <a:pt x="110" y="149"/>
                    </a:cubicBezTo>
                    <a:cubicBezTo>
                      <a:pt x="110" y="149"/>
                      <a:pt x="110" y="149"/>
                      <a:pt x="110" y="149"/>
                    </a:cubicBezTo>
                    <a:cubicBezTo>
                      <a:pt x="110" y="149"/>
                      <a:pt x="110" y="149"/>
                      <a:pt x="110" y="149"/>
                    </a:cubicBezTo>
                    <a:cubicBezTo>
                      <a:pt x="110" y="149"/>
                      <a:pt x="110" y="149"/>
                      <a:pt x="110" y="149"/>
                    </a:cubicBezTo>
                    <a:cubicBezTo>
                      <a:pt x="110" y="149"/>
                      <a:pt x="110" y="149"/>
                      <a:pt x="110" y="149"/>
                    </a:cubicBezTo>
                    <a:cubicBezTo>
                      <a:pt x="110" y="149"/>
                      <a:pt x="110" y="149"/>
                      <a:pt x="110" y="149"/>
                    </a:cubicBezTo>
                    <a:cubicBezTo>
                      <a:pt x="110" y="149"/>
                      <a:pt x="110" y="149"/>
                      <a:pt x="110" y="149"/>
                    </a:cubicBezTo>
                    <a:cubicBezTo>
                      <a:pt x="110" y="149"/>
                      <a:pt x="110" y="149"/>
                      <a:pt x="110" y="149"/>
                    </a:cubicBezTo>
                    <a:cubicBezTo>
                      <a:pt x="110" y="149"/>
                      <a:pt x="110" y="149"/>
                      <a:pt x="110" y="149"/>
                    </a:cubicBezTo>
                    <a:cubicBezTo>
                      <a:pt x="110" y="149"/>
                      <a:pt x="110" y="149"/>
                      <a:pt x="110" y="149"/>
                    </a:cubicBezTo>
                    <a:cubicBezTo>
                      <a:pt x="110" y="149"/>
                      <a:pt x="110" y="149"/>
                      <a:pt x="110" y="149"/>
                    </a:cubicBezTo>
                    <a:cubicBezTo>
                      <a:pt x="110" y="149"/>
                      <a:pt x="110" y="149"/>
                      <a:pt x="110" y="149"/>
                    </a:cubicBezTo>
                    <a:cubicBezTo>
                      <a:pt x="110" y="149"/>
                      <a:pt x="110" y="149"/>
                      <a:pt x="110" y="149"/>
                    </a:cubicBezTo>
                    <a:cubicBezTo>
                      <a:pt x="110" y="148"/>
                      <a:pt x="110" y="148"/>
                      <a:pt x="110" y="148"/>
                    </a:cubicBezTo>
                    <a:cubicBezTo>
                      <a:pt x="110" y="148"/>
                      <a:pt x="110" y="148"/>
                      <a:pt x="110" y="148"/>
                    </a:cubicBezTo>
                    <a:cubicBezTo>
                      <a:pt x="110" y="148"/>
                      <a:pt x="110" y="148"/>
                      <a:pt x="110" y="148"/>
                    </a:cubicBezTo>
                    <a:cubicBezTo>
                      <a:pt x="110" y="148"/>
                      <a:pt x="110" y="148"/>
                      <a:pt x="110" y="148"/>
                    </a:cubicBezTo>
                    <a:cubicBezTo>
                      <a:pt x="109" y="148"/>
                      <a:pt x="109" y="148"/>
                      <a:pt x="109" y="148"/>
                    </a:cubicBezTo>
                    <a:lnTo>
                      <a:pt x="110" y="148"/>
                    </a:lnTo>
                    <a:close/>
                    <a:moveTo>
                      <a:pt x="30" y="51"/>
                    </a:moveTo>
                    <a:cubicBezTo>
                      <a:pt x="30" y="51"/>
                      <a:pt x="30" y="51"/>
                      <a:pt x="30" y="51"/>
                    </a:cubicBezTo>
                    <a:cubicBezTo>
                      <a:pt x="31" y="51"/>
                      <a:pt x="31" y="51"/>
                      <a:pt x="31" y="51"/>
                    </a:cubicBezTo>
                    <a:cubicBezTo>
                      <a:pt x="30" y="51"/>
                      <a:pt x="30" y="51"/>
                      <a:pt x="30" y="51"/>
                    </a:cubicBezTo>
                    <a:cubicBezTo>
                      <a:pt x="30" y="51"/>
                      <a:pt x="30" y="51"/>
                      <a:pt x="30" y="51"/>
                    </a:cubicBezTo>
                    <a:cubicBezTo>
                      <a:pt x="30" y="51"/>
                      <a:pt x="30" y="51"/>
                      <a:pt x="30" y="51"/>
                    </a:cubicBezTo>
                    <a:cubicBezTo>
                      <a:pt x="30" y="51"/>
                      <a:pt x="30" y="51"/>
                      <a:pt x="30" y="51"/>
                    </a:cubicBezTo>
                    <a:close/>
                    <a:moveTo>
                      <a:pt x="31" y="51"/>
                    </a:moveTo>
                    <a:cubicBezTo>
                      <a:pt x="31" y="51"/>
                      <a:pt x="31" y="51"/>
                      <a:pt x="31" y="51"/>
                    </a:cubicBezTo>
                    <a:cubicBezTo>
                      <a:pt x="31" y="51"/>
                      <a:pt x="31" y="51"/>
                      <a:pt x="31" y="51"/>
                    </a:cubicBezTo>
                    <a:close/>
                    <a:moveTo>
                      <a:pt x="109" y="147"/>
                    </a:moveTo>
                    <a:cubicBezTo>
                      <a:pt x="109" y="147"/>
                      <a:pt x="109" y="147"/>
                      <a:pt x="109" y="147"/>
                    </a:cubicBezTo>
                    <a:cubicBezTo>
                      <a:pt x="109" y="147"/>
                      <a:pt x="109" y="147"/>
                      <a:pt x="109" y="147"/>
                    </a:cubicBezTo>
                    <a:cubicBezTo>
                      <a:pt x="109" y="147"/>
                      <a:pt x="109" y="147"/>
                      <a:pt x="109" y="147"/>
                    </a:cubicBezTo>
                    <a:cubicBezTo>
                      <a:pt x="109" y="147"/>
                      <a:pt x="109" y="147"/>
                      <a:pt x="109" y="147"/>
                    </a:cubicBezTo>
                    <a:cubicBezTo>
                      <a:pt x="109" y="147"/>
                      <a:pt x="109" y="147"/>
                      <a:pt x="109" y="147"/>
                    </a:cubicBezTo>
                    <a:cubicBezTo>
                      <a:pt x="109" y="147"/>
                      <a:pt x="109" y="147"/>
                      <a:pt x="109" y="147"/>
                    </a:cubicBezTo>
                    <a:cubicBezTo>
                      <a:pt x="109" y="147"/>
                      <a:pt x="109" y="147"/>
                      <a:pt x="109" y="147"/>
                    </a:cubicBezTo>
                    <a:cubicBezTo>
                      <a:pt x="109" y="147"/>
                      <a:pt x="109" y="147"/>
                      <a:pt x="109" y="147"/>
                    </a:cubicBezTo>
                    <a:cubicBezTo>
                      <a:pt x="109" y="147"/>
                      <a:pt x="109" y="147"/>
                      <a:pt x="109" y="147"/>
                    </a:cubicBezTo>
                    <a:cubicBezTo>
                      <a:pt x="109" y="147"/>
                      <a:pt x="109" y="147"/>
                      <a:pt x="109" y="147"/>
                    </a:cubicBezTo>
                    <a:cubicBezTo>
                      <a:pt x="109" y="147"/>
                      <a:pt x="109" y="147"/>
                      <a:pt x="109" y="147"/>
                    </a:cubicBezTo>
                    <a:cubicBezTo>
                      <a:pt x="108" y="147"/>
                      <a:pt x="108" y="147"/>
                      <a:pt x="108" y="147"/>
                    </a:cubicBezTo>
                    <a:cubicBezTo>
                      <a:pt x="108" y="147"/>
                      <a:pt x="108" y="147"/>
                      <a:pt x="108" y="147"/>
                    </a:cubicBezTo>
                    <a:cubicBezTo>
                      <a:pt x="108" y="147"/>
                      <a:pt x="108" y="147"/>
                      <a:pt x="108" y="147"/>
                    </a:cubicBezTo>
                    <a:cubicBezTo>
                      <a:pt x="109" y="147"/>
                      <a:pt x="109" y="147"/>
                      <a:pt x="109" y="147"/>
                    </a:cubicBezTo>
                    <a:cubicBezTo>
                      <a:pt x="109" y="147"/>
                      <a:pt x="109" y="147"/>
                      <a:pt x="109" y="147"/>
                    </a:cubicBezTo>
                    <a:cubicBezTo>
                      <a:pt x="109" y="147"/>
                      <a:pt x="109" y="147"/>
                      <a:pt x="109" y="147"/>
                    </a:cubicBezTo>
                    <a:cubicBezTo>
                      <a:pt x="109" y="147"/>
                      <a:pt x="109" y="147"/>
                      <a:pt x="109" y="147"/>
                    </a:cubicBezTo>
                    <a:cubicBezTo>
                      <a:pt x="109" y="147"/>
                      <a:pt x="109" y="147"/>
                      <a:pt x="109" y="147"/>
                    </a:cubicBezTo>
                    <a:close/>
                    <a:moveTo>
                      <a:pt x="118" y="158"/>
                    </a:moveTo>
                    <a:cubicBezTo>
                      <a:pt x="118" y="158"/>
                      <a:pt x="118" y="158"/>
                      <a:pt x="118" y="158"/>
                    </a:cubicBezTo>
                    <a:cubicBezTo>
                      <a:pt x="117" y="158"/>
                      <a:pt x="117" y="158"/>
                      <a:pt x="117" y="158"/>
                    </a:cubicBezTo>
                    <a:lnTo>
                      <a:pt x="118" y="158"/>
                    </a:lnTo>
                    <a:close/>
                    <a:moveTo>
                      <a:pt x="64" y="92"/>
                    </a:moveTo>
                    <a:cubicBezTo>
                      <a:pt x="64" y="92"/>
                      <a:pt x="64" y="92"/>
                      <a:pt x="64" y="92"/>
                    </a:cubicBezTo>
                    <a:cubicBezTo>
                      <a:pt x="64" y="92"/>
                      <a:pt x="64" y="92"/>
                      <a:pt x="64" y="92"/>
                    </a:cubicBezTo>
                    <a:cubicBezTo>
                      <a:pt x="64" y="92"/>
                      <a:pt x="64" y="92"/>
                      <a:pt x="64" y="92"/>
                    </a:cubicBezTo>
                    <a:cubicBezTo>
                      <a:pt x="64" y="92"/>
                      <a:pt x="64" y="92"/>
                      <a:pt x="64" y="92"/>
                    </a:cubicBezTo>
                    <a:close/>
                    <a:moveTo>
                      <a:pt x="32" y="52"/>
                    </a:moveTo>
                    <a:cubicBezTo>
                      <a:pt x="32" y="52"/>
                      <a:pt x="32" y="52"/>
                      <a:pt x="32" y="52"/>
                    </a:cubicBezTo>
                    <a:cubicBezTo>
                      <a:pt x="32" y="52"/>
                      <a:pt x="32" y="52"/>
                      <a:pt x="32" y="52"/>
                    </a:cubicBezTo>
                    <a:cubicBezTo>
                      <a:pt x="32" y="52"/>
                      <a:pt x="32" y="52"/>
                      <a:pt x="32" y="52"/>
                    </a:cubicBezTo>
                    <a:cubicBezTo>
                      <a:pt x="32" y="52"/>
                      <a:pt x="32" y="52"/>
                      <a:pt x="32" y="52"/>
                    </a:cubicBezTo>
                    <a:cubicBezTo>
                      <a:pt x="32" y="52"/>
                      <a:pt x="32" y="52"/>
                      <a:pt x="32" y="52"/>
                    </a:cubicBezTo>
                    <a:cubicBezTo>
                      <a:pt x="32" y="51"/>
                      <a:pt x="32" y="51"/>
                      <a:pt x="32" y="51"/>
                    </a:cubicBezTo>
                    <a:cubicBezTo>
                      <a:pt x="31" y="52"/>
                      <a:pt x="31" y="52"/>
                      <a:pt x="31" y="52"/>
                    </a:cubicBezTo>
                    <a:cubicBezTo>
                      <a:pt x="31" y="52"/>
                      <a:pt x="31" y="52"/>
                      <a:pt x="31" y="52"/>
                    </a:cubicBezTo>
                    <a:cubicBezTo>
                      <a:pt x="31" y="52"/>
                      <a:pt x="31" y="52"/>
                      <a:pt x="31" y="52"/>
                    </a:cubicBezTo>
                    <a:cubicBezTo>
                      <a:pt x="31" y="52"/>
                      <a:pt x="31" y="52"/>
                      <a:pt x="31" y="52"/>
                    </a:cubicBezTo>
                    <a:cubicBezTo>
                      <a:pt x="31" y="52"/>
                      <a:pt x="31" y="52"/>
                      <a:pt x="31" y="52"/>
                    </a:cubicBezTo>
                    <a:cubicBezTo>
                      <a:pt x="32" y="52"/>
                      <a:pt x="32" y="52"/>
                      <a:pt x="32" y="52"/>
                    </a:cubicBezTo>
                    <a:cubicBezTo>
                      <a:pt x="32" y="52"/>
                      <a:pt x="32" y="52"/>
                      <a:pt x="32" y="52"/>
                    </a:cubicBezTo>
                    <a:cubicBezTo>
                      <a:pt x="32" y="52"/>
                      <a:pt x="32" y="52"/>
                      <a:pt x="32" y="52"/>
                    </a:cubicBezTo>
                    <a:close/>
                    <a:moveTo>
                      <a:pt x="117" y="157"/>
                    </a:moveTo>
                    <a:cubicBezTo>
                      <a:pt x="117" y="157"/>
                      <a:pt x="117" y="157"/>
                      <a:pt x="117" y="157"/>
                    </a:cubicBezTo>
                    <a:cubicBezTo>
                      <a:pt x="117" y="157"/>
                      <a:pt x="117" y="157"/>
                      <a:pt x="117" y="157"/>
                    </a:cubicBezTo>
                    <a:cubicBezTo>
                      <a:pt x="117" y="157"/>
                      <a:pt x="117" y="157"/>
                      <a:pt x="117" y="157"/>
                    </a:cubicBezTo>
                    <a:close/>
                    <a:moveTo>
                      <a:pt x="119" y="159"/>
                    </a:moveTo>
                    <a:cubicBezTo>
                      <a:pt x="119" y="159"/>
                      <a:pt x="119" y="159"/>
                      <a:pt x="119" y="159"/>
                    </a:cubicBezTo>
                    <a:cubicBezTo>
                      <a:pt x="119" y="159"/>
                      <a:pt x="119" y="159"/>
                      <a:pt x="119" y="159"/>
                    </a:cubicBezTo>
                    <a:cubicBezTo>
                      <a:pt x="119" y="159"/>
                      <a:pt x="119" y="159"/>
                      <a:pt x="119" y="159"/>
                    </a:cubicBezTo>
                    <a:cubicBezTo>
                      <a:pt x="119" y="159"/>
                      <a:pt x="119" y="159"/>
                      <a:pt x="119" y="159"/>
                    </a:cubicBezTo>
                    <a:close/>
                    <a:moveTo>
                      <a:pt x="37" y="55"/>
                    </a:moveTo>
                    <a:cubicBezTo>
                      <a:pt x="37" y="55"/>
                      <a:pt x="37" y="55"/>
                      <a:pt x="37" y="55"/>
                    </a:cubicBezTo>
                    <a:cubicBezTo>
                      <a:pt x="38" y="54"/>
                      <a:pt x="38" y="54"/>
                      <a:pt x="38" y="54"/>
                    </a:cubicBezTo>
                    <a:cubicBezTo>
                      <a:pt x="38" y="54"/>
                      <a:pt x="38" y="54"/>
                      <a:pt x="38" y="54"/>
                    </a:cubicBezTo>
                    <a:cubicBezTo>
                      <a:pt x="38" y="54"/>
                      <a:pt x="38" y="54"/>
                      <a:pt x="38" y="54"/>
                    </a:cubicBezTo>
                    <a:cubicBezTo>
                      <a:pt x="38" y="54"/>
                      <a:pt x="38" y="54"/>
                      <a:pt x="38" y="54"/>
                    </a:cubicBezTo>
                    <a:cubicBezTo>
                      <a:pt x="38" y="54"/>
                      <a:pt x="38" y="54"/>
                      <a:pt x="38" y="54"/>
                    </a:cubicBezTo>
                    <a:cubicBezTo>
                      <a:pt x="38" y="54"/>
                      <a:pt x="38" y="54"/>
                      <a:pt x="38" y="54"/>
                    </a:cubicBezTo>
                    <a:cubicBezTo>
                      <a:pt x="38" y="54"/>
                      <a:pt x="38" y="54"/>
                      <a:pt x="38" y="54"/>
                    </a:cubicBezTo>
                    <a:cubicBezTo>
                      <a:pt x="37" y="54"/>
                      <a:pt x="37" y="54"/>
                      <a:pt x="37" y="54"/>
                    </a:cubicBezTo>
                    <a:cubicBezTo>
                      <a:pt x="37" y="54"/>
                      <a:pt x="37" y="54"/>
                      <a:pt x="37" y="54"/>
                    </a:cubicBezTo>
                    <a:cubicBezTo>
                      <a:pt x="37" y="54"/>
                      <a:pt x="37" y="54"/>
                      <a:pt x="37" y="54"/>
                    </a:cubicBezTo>
                    <a:cubicBezTo>
                      <a:pt x="37" y="54"/>
                      <a:pt x="37" y="54"/>
                      <a:pt x="37" y="54"/>
                    </a:cubicBezTo>
                    <a:cubicBezTo>
                      <a:pt x="37" y="54"/>
                      <a:pt x="37" y="54"/>
                      <a:pt x="37" y="54"/>
                    </a:cubicBezTo>
                    <a:cubicBezTo>
                      <a:pt x="37" y="54"/>
                      <a:pt x="37" y="54"/>
                      <a:pt x="37" y="54"/>
                    </a:cubicBezTo>
                    <a:cubicBezTo>
                      <a:pt x="37" y="54"/>
                      <a:pt x="37" y="54"/>
                      <a:pt x="37" y="54"/>
                    </a:cubicBezTo>
                    <a:cubicBezTo>
                      <a:pt x="37" y="54"/>
                      <a:pt x="37" y="54"/>
                      <a:pt x="37" y="54"/>
                    </a:cubicBezTo>
                    <a:cubicBezTo>
                      <a:pt x="37" y="54"/>
                      <a:pt x="37" y="54"/>
                      <a:pt x="37" y="54"/>
                    </a:cubicBezTo>
                    <a:cubicBezTo>
                      <a:pt x="37" y="54"/>
                      <a:pt x="37" y="54"/>
                      <a:pt x="37" y="54"/>
                    </a:cubicBezTo>
                    <a:cubicBezTo>
                      <a:pt x="37" y="54"/>
                      <a:pt x="37" y="54"/>
                      <a:pt x="37" y="54"/>
                    </a:cubicBezTo>
                    <a:cubicBezTo>
                      <a:pt x="37" y="54"/>
                      <a:pt x="37" y="54"/>
                      <a:pt x="37" y="54"/>
                    </a:cubicBezTo>
                    <a:cubicBezTo>
                      <a:pt x="37" y="54"/>
                      <a:pt x="37" y="54"/>
                      <a:pt x="37" y="54"/>
                    </a:cubicBezTo>
                    <a:cubicBezTo>
                      <a:pt x="37" y="53"/>
                      <a:pt x="37" y="53"/>
                      <a:pt x="37" y="53"/>
                    </a:cubicBezTo>
                    <a:cubicBezTo>
                      <a:pt x="37" y="53"/>
                      <a:pt x="37" y="53"/>
                      <a:pt x="37" y="53"/>
                    </a:cubicBezTo>
                    <a:cubicBezTo>
                      <a:pt x="36" y="53"/>
                      <a:pt x="36" y="53"/>
                      <a:pt x="36" y="53"/>
                    </a:cubicBezTo>
                    <a:cubicBezTo>
                      <a:pt x="36" y="53"/>
                      <a:pt x="36" y="53"/>
                      <a:pt x="36" y="53"/>
                    </a:cubicBezTo>
                    <a:cubicBezTo>
                      <a:pt x="36" y="53"/>
                      <a:pt x="36" y="53"/>
                      <a:pt x="36" y="53"/>
                    </a:cubicBezTo>
                    <a:cubicBezTo>
                      <a:pt x="35" y="53"/>
                      <a:pt x="35" y="53"/>
                      <a:pt x="35" y="53"/>
                    </a:cubicBezTo>
                    <a:cubicBezTo>
                      <a:pt x="35" y="53"/>
                      <a:pt x="35" y="53"/>
                      <a:pt x="35" y="53"/>
                    </a:cubicBezTo>
                    <a:cubicBezTo>
                      <a:pt x="35" y="52"/>
                      <a:pt x="35" y="52"/>
                      <a:pt x="35" y="52"/>
                    </a:cubicBezTo>
                    <a:cubicBezTo>
                      <a:pt x="35" y="52"/>
                      <a:pt x="35" y="52"/>
                      <a:pt x="35" y="52"/>
                    </a:cubicBezTo>
                    <a:cubicBezTo>
                      <a:pt x="35" y="53"/>
                      <a:pt x="35" y="53"/>
                      <a:pt x="35" y="53"/>
                    </a:cubicBezTo>
                    <a:cubicBezTo>
                      <a:pt x="35" y="53"/>
                      <a:pt x="35" y="53"/>
                      <a:pt x="35" y="53"/>
                    </a:cubicBezTo>
                    <a:cubicBezTo>
                      <a:pt x="35" y="53"/>
                      <a:pt x="35" y="53"/>
                      <a:pt x="35" y="53"/>
                    </a:cubicBezTo>
                    <a:cubicBezTo>
                      <a:pt x="35" y="53"/>
                      <a:pt x="35" y="53"/>
                      <a:pt x="35" y="53"/>
                    </a:cubicBezTo>
                    <a:cubicBezTo>
                      <a:pt x="35" y="53"/>
                      <a:pt x="35" y="53"/>
                      <a:pt x="35" y="53"/>
                    </a:cubicBezTo>
                    <a:cubicBezTo>
                      <a:pt x="35" y="53"/>
                      <a:pt x="35" y="53"/>
                      <a:pt x="35" y="53"/>
                    </a:cubicBezTo>
                    <a:cubicBezTo>
                      <a:pt x="35" y="53"/>
                      <a:pt x="35" y="53"/>
                      <a:pt x="35" y="53"/>
                    </a:cubicBezTo>
                    <a:cubicBezTo>
                      <a:pt x="35" y="53"/>
                      <a:pt x="35" y="53"/>
                      <a:pt x="35" y="53"/>
                    </a:cubicBezTo>
                    <a:cubicBezTo>
                      <a:pt x="35" y="54"/>
                      <a:pt x="35" y="54"/>
                      <a:pt x="35" y="54"/>
                    </a:cubicBezTo>
                    <a:cubicBezTo>
                      <a:pt x="35" y="54"/>
                      <a:pt x="35" y="54"/>
                      <a:pt x="35" y="54"/>
                    </a:cubicBezTo>
                    <a:cubicBezTo>
                      <a:pt x="35" y="54"/>
                      <a:pt x="35" y="54"/>
                      <a:pt x="35" y="54"/>
                    </a:cubicBezTo>
                    <a:cubicBezTo>
                      <a:pt x="35" y="54"/>
                      <a:pt x="35" y="54"/>
                      <a:pt x="35" y="54"/>
                    </a:cubicBezTo>
                    <a:cubicBezTo>
                      <a:pt x="35" y="55"/>
                      <a:pt x="35" y="55"/>
                      <a:pt x="35" y="55"/>
                    </a:cubicBezTo>
                    <a:cubicBezTo>
                      <a:pt x="35" y="55"/>
                      <a:pt x="35" y="55"/>
                      <a:pt x="35" y="55"/>
                    </a:cubicBezTo>
                    <a:cubicBezTo>
                      <a:pt x="35" y="55"/>
                      <a:pt x="35" y="55"/>
                      <a:pt x="35" y="55"/>
                    </a:cubicBezTo>
                    <a:cubicBezTo>
                      <a:pt x="35" y="55"/>
                      <a:pt x="35" y="55"/>
                      <a:pt x="35" y="55"/>
                    </a:cubicBezTo>
                    <a:cubicBezTo>
                      <a:pt x="35" y="55"/>
                      <a:pt x="35" y="55"/>
                      <a:pt x="35" y="55"/>
                    </a:cubicBezTo>
                    <a:cubicBezTo>
                      <a:pt x="35" y="55"/>
                      <a:pt x="35" y="55"/>
                      <a:pt x="35" y="55"/>
                    </a:cubicBezTo>
                    <a:cubicBezTo>
                      <a:pt x="35" y="55"/>
                      <a:pt x="35" y="55"/>
                      <a:pt x="35" y="55"/>
                    </a:cubicBezTo>
                    <a:cubicBezTo>
                      <a:pt x="35" y="55"/>
                      <a:pt x="35" y="55"/>
                      <a:pt x="35" y="55"/>
                    </a:cubicBezTo>
                    <a:cubicBezTo>
                      <a:pt x="35" y="55"/>
                      <a:pt x="35" y="55"/>
                      <a:pt x="35" y="55"/>
                    </a:cubicBezTo>
                    <a:cubicBezTo>
                      <a:pt x="35" y="55"/>
                      <a:pt x="35" y="55"/>
                      <a:pt x="35" y="55"/>
                    </a:cubicBezTo>
                    <a:cubicBezTo>
                      <a:pt x="36" y="55"/>
                      <a:pt x="36" y="55"/>
                      <a:pt x="36" y="55"/>
                    </a:cubicBezTo>
                    <a:cubicBezTo>
                      <a:pt x="36" y="54"/>
                      <a:pt x="36" y="54"/>
                      <a:pt x="36" y="54"/>
                    </a:cubicBezTo>
                    <a:cubicBezTo>
                      <a:pt x="36" y="55"/>
                      <a:pt x="36" y="55"/>
                      <a:pt x="36" y="55"/>
                    </a:cubicBezTo>
                    <a:cubicBezTo>
                      <a:pt x="37" y="54"/>
                      <a:pt x="37" y="54"/>
                      <a:pt x="37" y="54"/>
                    </a:cubicBezTo>
                    <a:cubicBezTo>
                      <a:pt x="37" y="55"/>
                      <a:pt x="37" y="55"/>
                      <a:pt x="37" y="55"/>
                    </a:cubicBezTo>
                    <a:cubicBezTo>
                      <a:pt x="37" y="55"/>
                      <a:pt x="37" y="55"/>
                      <a:pt x="37" y="55"/>
                    </a:cubicBezTo>
                    <a:cubicBezTo>
                      <a:pt x="37" y="55"/>
                      <a:pt x="37" y="55"/>
                      <a:pt x="37" y="55"/>
                    </a:cubicBezTo>
                    <a:cubicBezTo>
                      <a:pt x="37" y="55"/>
                      <a:pt x="37" y="55"/>
                      <a:pt x="37" y="55"/>
                    </a:cubicBezTo>
                    <a:cubicBezTo>
                      <a:pt x="37" y="55"/>
                      <a:pt x="37" y="55"/>
                      <a:pt x="37" y="55"/>
                    </a:cubicBezTo>
                    <a:cubicBezTo>
                      <a:pt x="37" y="55"/>
                      <a:pt x="37" y="55"/>
                      <a:pt x="37" y="55"/>
                    </a:cubicBezTo>
                    <a:cubicBezTo>
                      <a:pt x="37" y="55"/>
                      <a:pt x="37" y="55"/>
                      <a:pt x="37" y="55"/>
                    </a:cubicBezTo>
                    <a:cubicBezTo>
                      <a:pt x="37" y="55"/>
                      <a:pt x="37" y="55"/>
                      <a:pt x="37" y="55"/>
                    </a:cubicBezTo>
                    <a:cubicBezTo>
                      <a:pt x="37" y="55"/>
                      <a:pt x="37" y="55"/>
                      <a:pt x="37" y="55"/>
                    </a:cubicBezTo>
                    <a:cubicBezTo>
                      <a:pt x="37" y="55"/>
                      <a:pt x="37" y="55"/>
                      <a:pt x="37" y="55"/>
                    </a:cubicBezTo>
                    <a:close/>
                    <a:moveTo>
                      <a:pt x="32" y="52"/>
                    </a:moveTo>
                    <a:cubicBezTo>
                      <a:pt x="32" y="52"/>
                      <a:pt x="32" y="52"/>
                      <a:pt x="32" y="52"/>
                    </a:cubicBezTo>
                    <a:cubicBezTo>
                      <a:pt x="33" y="52"/>
                      <a:pt x="33" y="52"/>
                      <a:pt x="33" y="52"/>
                    </a:cubicBezTo>
                    <a:cubicBezTo>
                      <a:pt x="33" y="52"/>
                      <a:pt x="33" y="52"/>
                      <a:pt x="33" y="52"/>
                    </a:cubicBezTo>
                    <a:cubicBezTo>
                      <a:pt x="33" y="52"/>
                      <a:pt x="33" y="52"/>
                      <a:pt x="33" y="52"/>
                    </a:cubicBezTo>
                    <a:cubicBezTo>
                      <a:pt x="33" y="52"/>
                      <a:pt x="33" y="52"/>
                      <a:pt x="33" y="52"/>
                    </a:cubicBezTo>
                    <a:cubicBezTo>
                      <a:pt x="33" y="52"/>
                      <a:pt x="33" y="52"/>
                      <a:pt x="33" y="52"/>
                    </a:cubicBezTo>
                    <a:cubicBezTo>
                      <a:pt x="33" y="52"/>
                      <a:pt x="33" y="52"/>
                      <a:pt x="33" y="52"/>
                    </a:cubicBezTo>
                    <a:cubicBezTo>
                      <a:pt x="33" y="52"/>
                      <a:pt x="33" y="52"/>
                      <a:pt x="33" y="52"/>
                    </a:cubicBezTo>
                    <a:cubicBezTo>
                      <a:pt x="33" y="52"/>
                      <a:pt x="33" y="52"/>
                      <a:pt x="33" y="52"/>
                    </a:cubicBezTo>
                    <a:cubicBezTo>
                      <a:pt x="33" y="52"/>
                      <a:pt x="33" y="52"/>
                      <a:pt x="33" y="52"/>
                    </a:cubicBezTo>
                    <a:cubicBezTo>
                      <a:pt x="34" y="52"/>
                      <a:pt x="34" y="52"/>
                      <a:pt x="34" y="52"/>
                    </a:cubicBezTo>
                    <a:cubicBezTo>
                      <a:pt x="34" y="52"/>
                      <a:pt x="34" y="52"/>
                      <a:pt x="34" y="52"/>
                    </a:cubicBezTo>
                    <a:cubicBezTo>
                      <a:pt x="34" y="52"/>
                      <a:pt x="34" y="52"/>
                      <a:pt x="34" y="52"/>
                    </a:cubicBezTo>
                    <a:cubicBezTo>
                      <a:pt x="34" y="52"/>
                      <a:pt x="34" y="52"/>
                      <a:pt x="34" y="52"/>
                    </a:cubicBezTo>
                    <a:cubicBezTo>
                      <a:pt x="34" y="52"/>
                      <a:pt x="34" y="52"/>
                      <a:pt x="34" y="52"/>
                    </a:cubicBezTo>
                    <a:cubicBezTo>
                      <a:pt x="33" y="52"/>
                      <a:pt x="33" y="52"/>
                      <a:pt x="33" y="52"/>
                    </a:cubicBezTo>
                    <a:cubicBezTo>
                      <a:pt x="33" y="52"/>
                      <a:pt x="33" y="52"/>
                      <a:pt x="33" y="52"/>
                    </a:cubicBezTo>
                    <a:cubicBezTo>
                      <a:pt x="33" y="52"/>
                      <a:pt x="33" y="52"/>
                      <a:pt x="33" y="52"/>
                    </a:cubicBezTo>
                    <a:cubicBezTo>
                      <a:pt x="33" y="52"/>
                      <a:pt x="33" y="52"/>
                      <a:pt x="33" y="52"/>
                    </a:cubicBezTo>
                    <a:cubicBezTo>
                      <a:pt x="33" y="52"/>
                      <a:pt x="33" y="52"/>
                      <a:pt x="33" y="52"/>
                    </a:cubicBezTo>
                    <a:cubicBezTo>
                      <a:pt x="33" y="52"/>
                      <a:pt x="33" y="52"/>
                      <a:pt x="33" y="52"/>
                    </a:cubicBezTo>
                    <a:cubicBezTo>
                      <a:pt x="32" y="52"/>
                      <a:pt x="32" y="52"/>
                      <a:pt x="32" y="52"/>
                    </a:cubicBezTo>
                    <a:cubicBezTo>
                      <a:pt x="32" y="52"/>
                      <a:pt x="32" y="52"/>
                      <a:pt x="32" y="52"/>
                    </a:cubicBezTo>
                    <a:cubicBezTo>
                      <a:pt x="32" y="52"/>
                      <a:pt x="32" y="52"/>
                      <a:pt x="32" y="52"/>
                    </a:cubicBezTo>
                    <a:cubicBezTo>
                      <a:pt x="32" y="52"/>
                      <a:pt x="32" y="52"/>
                      <a:pt x="32" y="52"/>
                    </a:cubicBezTo>
                    <a:close/>
                    <a:moveTo>
                      <a:pt x="117" y="156"/>
                    </a:moveTo>
                    <a:cubicBezTo>
                      <a:pt x="117" y="156"/>
                      <a:pt x="117" y="156"/>
                      <a:pt x="117" y="156"/>
                    </a:cubicBezTo>
                    <a:cubicBezTo>
                      <a:pt x="117" y="156"/>
                      <a:pt x="117" y="156"/>
                      <a:pt x="117" y="156"/>
                    </a:cubicBezTo>
                    <a:cubicBezTo>
                      <a:pt x="117" y="156"/>
                      <a:pt x="117" y="156"/>
                      <a:pt x="117" y="156"/>
                    </a:cubicBezTo>
                    <a:close/>
                    <a:moveTo>
                      <a:pt x="110" y="147"/>
                    </a:moveTo>
                    <a:cubicBezTo>
                      <a:pt x="110" y="147"/>
                      <a:pt x="110" y="147"/>
                      <a:pt x="110" y="147"/>
                    </a:cubicBezTo>
                    <a:cubicBezTo>
                      <a:pt x="110" y="147"/>
                      <a:pt x="110" y="147"/>
                      <a:pt x="110" y="147"/>
                    </a:cubicBezTo>
                    <a:cubicBezTo>
                      <a:pt x="110" y="147"/>
                      <a:pt x="110" y="147"/>
                      <a:pt x="110" y="147"/>
                    </a:cubicBezTo>
                    <a:cubicBezTo>
                      <a:pt x="110" y="147"/>
                      <a:pt x="110" y="147"/>
                      <a:pt x="110" y="147"/>
                    </a:cubicBezTo>
                    <a:close/>
                    <a:moveTo>
                      <a:pt x="35" y="52"/>
                    </a:moveTo>
                    <a:cubicBezTo>
                      <a:pt x="34" y="52"/>
                      <a:pt x="34" y="52"/>
                      <a:pt x="34" y="52"/>
                    </a:cubicBezTo>
                    <a:cubicBezTo>
                      <a:pt x="34" y="52"/>
                      <a:pt x="34" y="52"/>
                      <a:pt x="34" y="52"/>
                    </a:cubicBezTo>
                    <a:cubicBezTo>
                      <a:pt x="34" y="52"/>
                      <a:pt x="34" y="52"/>
                      <a:pt x="34" y="52"/>
                    </a:cubicBezTo>
                    <a:lnTo>
                      <a:pt x="35" y="52"/>
                    </a:lnTo>
                    <a:close/>
                    <a:moveTo>
                      <a:pt x="34" y="52"/>
                    </a:moveTo>
                    <a:cubicBezTo>
                      <a:pt x="34" y="52"/>
                      <a:pt x="34" y="52"/>
                      <a:pt x="34" y="52"/>
                    </a:cubicBezTo>
                    <a:cubicBezTo>
                      <a:pt x="34" y="52"/>
                      <a:pt x="34" y="52"/>
                      <a:pt x="34" y="52"/>
                    </a:cubicBezTo>
                    <a:cubicBezTo>
                      <a:pt x="34" y="52"/>
                      <a:pt x="34" y="52"/>
                      <a:pt x="34" y="52"/>
                    </a:cubicBezTo>
                    <a:cubicBezTo>
                      <a:pt x="34" y="52"/>
                      <a:pt x="34" y="52"/>
                      <a:pt x="34" y="52"/>
                    </a:cubicBezTo>
                    <a:cubicBezTo>
                      <a:pt x="34" y="52"/>
                      <a:pt x="34" y="52"/>
                      <a:pt x="34" y="52"/>
                    </a:cubicBezTo>
                    <a:cubicBezTo>
                      <a:pt x="34" y="52"/>
                      <a:pt x="34" y="52"/>
                      <a:pt x="34" y="52"/>
                    </a:cubicBezTo>
                    <a:close/>
                    <a:moveTo>
                      <a:pt x="86" y="113"/>
                    </a:moveTo>
                    <a:cubicBezTo>
                      <a:pt x="86" y="113"/>
                      <a:pt x="86" y="113"/>
                      <a:pt x="86" y="113"/>
                    </a:cubicBezTo>
                    <a:cubicBezTo>
                      <a:pt x="86" y="113"/>
                      <a:pt x="86" y="113"/>
                      <a:pt x="86" y="113"/>
                    </a:cubicBezTo>
                    <a:cubicBezTo>
                      <a:pt x="86" y="113"/>
                      <a:pt x="86" y="113"/>
                      <a:pt x="86" y="113"/>
                    </a:cubicBezTo>
                    <a:cubicBezTo>
                      <a:pt x="86" y="113"/>
                      <a:pt x="86" y="113"/>
                      <a:pt x="86" y="113"/>
                    </a:cubicBezTo>
                    <a:cubicBezTo>
                      <a:pt x="86" y="113"/>
                      <a:pt x="86" y="113"/>
                      <a:pt x="86" y="113"/>
                    </a:cubicBezTo>
                    <a:cubicBezTo>
                      <a:pt x="85" y="113"/>
                      <a:pt x="85" y="113"/>
                      <a:pt x="85" y="113"/>
                    </a:cubicBezTo>
                    <a:cubicBezTo>
                      <a:pt x="85" y="113"/>
                      <a:pt x="85" y="113"/>
                      <a:pt x="85" y="113"/>
                    </a:cubicBezTo>
                    <a:cubicBezTo>
                      <a:pt x="85" y="114"/>
                      <a:pt x="85" y="114"/>
                      <a:pt x="85" y="114"/>
                    </a:cubicBezTo>
                    <a:cubicBezTo>
                      <a:pt x="85" y="114"/>
                      <a:pt x="85" y="114"/>
                      <a:pt x="85" y="114"/>
                    </a:cubicBezTo>
                    <a:cubicBezTo>
                      <a:pt x="86" y="114"/>
                      <a:pt x="86" y="114"/>
                      <a:pt x="86" y="114"/>
                    </a:cubicBezTo>
                    <a:cubicBezTo>
                      <a:pt x="86" y="114"/>
                      <a:pt x="86" y="114"/>
                      <a:pt x="86" y="114"/>
                    </a:cubicBezTo>
                    <a:cubicBezTo>
                      <a:pt x="86" y="114"/>
                      <a:pt x="86" y="114"/>
                      <a:pt x="86" y="114"/>
                    </a:cubicBezTo>
                    <a:cubicBezTo>
                      <a:pt x="86" y="114"/>
                      <a:pt x="86" y="114"/>
                      <a:pt x="86" y="114"/>
                    </a:cubicBezTo>
                    <a:cubicBezTo>
                      <a:pt x="86" y="114"/>
                      <a:pt x="86" y="114"/>
                      <a:pt x="86" y="114"/>
                    </a:cubicBezTo>
                    <a:lnTo>
                      <a:pt x="86" y="113"/>
                    </a:lnTo>
                    <a:close/>
                    <a:moveTo>
                      <a:pt x="115" y="149"/>
                    </a:moveTo>
                    <a:cubicBezTo>
                      <a:pt x="115" y="149"/>
                      <a:pt x="115" y="149"/>
                      <a:pt x="115" y="149"/>
                    </a:cubicBezTo>
                    <a:cubicBezTo>
                      <a:pt x="115" y="149"/>
                      <a:pt x="115" y="149"/>
                      <a:pt x="115" y="149"/>
                    </a:cubicBezTo>
                    <a:cubicBezTo>
                      <a:pt x="115" y="149"/>
                      <a:pt x="115" y="149"/>
                      <a:pt x="115" y="149"/>
                    </a:cubicBezTo>
                    <a:cubicBezTo>
                      <a:pt x="115" y="149"/>
                      <a:pt x="115" y="149"/>
                      <a:pt x="115" y="149"/>
                    </a:cubicBezTo>
                    <a:close/>
                    <a:moveTo>
                      <a:pt x="38" y="53"/>
                    </a:moveTo>
                    <a:cubicBezTo>
                      <a:pt x="38" y="53"/>
                      <a:pt x="38" y="53"/>
                      <a:pt x="38" y="53"/>
                    </a:cubicBezTo>
                    <a:cubicBezTo>
                      <a:pt x="38" y="53"/>
                      <a:pt x="38" y="53"/>
                      <a:pt x="38" y="53"/>
                    </a:cubicBezTo>
                    <a:close/>
                    <a:moveTo>
                      <a:pt x="117" y="150"/>
                    </a:moveTo>
                    <a:cubicBezTo>
                      <a:pt x="117" y="150"/>
                      <a:pt x="117" y="150"/>
                      <a:pt x="117" y="150"/>
                    </a:cubicBezTo>
                    <a:cubicBezTo>
                      <a:pt x="117" y="150"/>
                      <a:pt x="117" y="150"/>
                      <a:pt x="117" y="150"/>
                    </a:cubicBezTo>
                    <a:cubicBezTo>
                      <a:pt x="117" y="150"/>
                      <a:pt x="117" y="150"/>
                      <a:pt x="117" y="150"/>
                    </a:cubicBezTo>
                    <a:cubicBezTo>
                      <a:pt x="117" y="150"/>
                      <a:pt x="117" y="150"/>
                      <a:pt x="117" y="150"/>
                    </a:cubicBezTo>
                    <a:cubicBezTo>
                      <a:pt x="117" y="150"/>
                      <a:pt x="117" y="150"/>
                      <a:pt x="117" y="150"/>
                    </a:cubicBezTo>
                    <a:cubicBezTo>
                      <a:pt x="117" y="150"/>
                      <a:pt x="117" y="150"/>
                      <a:pt x="117" y="150"/>
                    </a:cubicBezTo>
                    <a:cubicBezTo>
                      <a:pt x="117" y="150"/>
                      <a:pt x="117" y="150"/>
                      <a:pt x="117" y="150"/>
                    </a:cubicBezTo>
                    <a:cubicBezTo>
                      <a:pt x="117" y="151"/>
                      <a:pt x="117" y="151"/>
                      <a:pt x="117" y="151"/>
                    </a:cubicBezTo>
                    <a:cubicBezTo>
                      <a:pt x="117" y="150"/>
                      <a:pt x="117" y="150"/>
                      <a:pt x="117" y="150"/>
                    </a:cubicBezTo>
                    <a:cubicBezTo>
                      <a:pt x="117" y="150"/>
                      <a:pt x="117" y="150"/>
                      <a:pt x="117" y="150"/>
                    </a:cubicBezTo>
                    <a:cubicBezTo>
                      <a:pt x="117" y="150"/>
                      <a:pt x="117" y="150"/>
                      <a:pt x="117" y="150"/>
                    </a:cubicBezTo>
                    <a:cubicBezTo>
                      <a:pt x="117" y="150"/>
                      <a:pt x="117" y="150"/>
                      <a:pt x="117" y="150"/>
                    </a:cubicBezTo>
                    <a:cubicBezTo>
                      <a:pt x="116" y="150"/>
                      <a:pt x="116" y="150"/>
                      <a:pt x="116" y="150"/>
                    </a:cubicBezTo>
                    <a:cubicBezTo>
                      <a:pt x="116" y="150"/>
                      <a:pt x="116" y="150"/>
                      <a:pt x="116" y="150"/>
                    </a:cubicBezTo>
                    <a:cubicBezTo>
                      <a:pt x="116" y="150"/>
                      <a:pt x="116" y="150"/>
                      <a:pt x="116" y="150"/>
                    </a:cubicBezTo>
                    <a:cubicBezTo>
                      <a:pt x="116" y="150"/>
                      <a:pt x="116" y="150"/>
                      <a:pt x="116" y="150"/>
                    </a:cubicBezTo>
                    <a:cubicBezTo>
                      <a:pt x="116" y="150"/>
                      <a:pt x="116" y="150"/>
                      <a:pt x="116" y="150"/>
                    </a:cubicBezTo>
                    <a:cubicBezTo>
                      <a:pt x="116" y="150"/>
                      <a:pt x="116" y="150"/>
                      <a:pt x="116" y="150"/>
                    </a:cubicBezTo>
                    <a:lnTo>
                      <a:pt x="117" y="150"/>
                    </a:lnTo>
                    <a:close/>
                    <a:moveTo>
                      <a:pt x="44" y="54"/>
                    </a:moveTo>
                    <a:cubicBezTo>
                      <a:pt x="44" y="54"/>
                      <a:pt x="44" y="54"/>
                      <a:pt x="44" y="54"/>
                    </a:cubicBezTo>
                    <a:cubicBezTo>
                      <a:pt x="45" y="54"/>
                      <a:pt x="45" y="54"/>
                      <a:pt x="45" y="54"/>
                    </a:cubicBezTo>
                    <a:cubicBezTo>
                      <a:pt x="45" y="54"/>
                      <a:pt x="45" y="54"/>
                      <a:pt x="45" y="54"/>
                    </a:cubicBezTo>
                    <a:cubicBezTo>
                      <a:pt x="46" y="55"/>
                      <a:pt x="46" y="55"/>
                      <a:pt x="46" y="55"/>
                    </a:cubicBezTo>
                    <a:cubicBezTo>
                      <a:pt x="46" y="55"/>
                      <a:pt x="46" y="55"/>
                      <a:pt x="46" y="55"/>
                    </a:cubicBezTo>
                    <a:cubicBezTo>
                      <a:pt x="46" y="55"/>
                      <a:pt x="46" y="55"/>
                      <a:pt x="46" y="55"/>
                    </a:cubicBezTo>
                    <a:cubicBezTo>
                      <a:pt x="46" y="55"/>
                      <a:pt x="46" y="55"/>
                      <a:pt x="46" y="55"/>
                    </a:cubicBezTo>
                    <a:cubicBezTo>
                      <a:pt x="46" y="55"/>
                      <a:pt x="46" y="55"/>
                      <a:pt x="46" y="55"/>
                    </a:cubicBezTo>
                    <a:cubicBezTo>
                      <a:pt x="46" y="55"/>
                      <a:pt x="46" y="55"/>
                      <a:pt x="46" y="55"/>
                    </a:cubicBezTo>
                    <a:cubicBezTo>
                      <a:pt x="45" y="54"/>
                      <a:pt x="45" y="54"/>
                      <a:pt x="45" y="54"/>
                    </a:cubicBezTo>
                    <a:cubicBezTo>
                      <a:pt x="45" y="54"/>
                      <a:pt x="45" y="54"/>
                      <a:pt x="45" y="54"/>
                    </a:cubicBezTo>
                    <a:cubicBezTo>
                      <a:pt x="45" y="54"/>
                      <a:pt x="45" y="54"/>
                      <a:pt x="45" y="54"/>
                    </a:cubicBezTo>
                    <a:cubicBezTo>
                      <a:pt x="45" y="54"/>
                      <a:pt x="45" y="54"/>
                      <a:pt x="45" y="54"/>
                    </a:cubicBezTo>
                    <a:cubicBezTo>
                      <a:pt x="45" y="54"/>
                      <a:pt x="45" y="54"/>
                      <a:pt x="45" y="54"/>
                    </a:cubicBezTo>
                    <a:cubicBezTo>
                      <a:pt x="45" y="54"/>
                      <a:pt x="45" y="54"/>
                      <a:pt x="45" y="54"/>
                    </a:cubicBezTo>
                    <a:cubicBezTo>
                      <a:pt x="45" y="54"/>
                      <a:pt x="45" y="54"/>
                      <a:pt x="45" y="54"/>
                    </a:cubicBezTo>
                    <a:cubicBezTo>
                      <a:pt x="45" y="54"/>
                      <a:pt x="45" y="54"/>
                      <a:pt x="45" y="54"/>
                    </a:cubicBezTo>
                    <a:cubicBezTo>
                      <a:pt x="45" y="54"/>
                      <a:pt x="45" y="54"/>
                      <a:pt x="45" y="54"/>
                    </a:cubicBezTo>
                    <a:cubicBezTo>
                      <a:pt x="45" y="53"/>
                      <a:pt x="45" y="53"/>
                      <a:pt x="45" y="53"/>
                    </a:cubicBezTo>
                    <a:cubicBezTo>
                      <a:pt x="45" y="53"/>
                      <a:pt x="45" y="53"/>
                      <a:pt x="45" y="53"/>
                    </a:cubicBezTo>
                    <a:cubicBezTo>
                      <a:pt x="44" y="53"/>
                      <a:pt x="44" y="53"/>
                      <a:pt x="44" y="53"/>
                    </a:cubicBezTo>
                    <a:cubicBezTo>
                      <a:pt x="44" y="53"/>
                      <a:pt x="44" y="53"/>
                      <a:pt x="44" y="53"/>
                    </a:cubicBezTo>
                    <a:cubicBezTo>
                      <a:pt x="44" y="53"/>
                      <a:pt x="44" y="53"/>
                      <a:pt x="44" y="53"/>
                    </a:cubicBezTo>
                    <a:cubicBezTo>
                      <a:pt x="44" y="53"/>
                      <a:pt x="44" y="53"/>
                      <a:pt x="44" y="53"/>
                    </a:cubicBezTo>
                    <a:cubicBezTo>
                      <a:pt x="44" y="53"/>
                      <a:pt x="44" y="53"/>
                      <a:pt x="44" y="53"/>
                    </a:cubicBezTo>
                    <a:cubicBezTo>
                      <a:pt x="44" y="53"/>
                      <a:pt x="44" y="53"/>
                      <a:pt x="44" y="53"/>
                    </a:cubicBezTo>
                    <a:cubicBezTo>
                      <a:pt x="44" y="53"/>
                      <a:pt x="44" y="53"/>
                      <a:pt x="44" y="53"/>
                    </a:cubicBezTo>
                    <a:cubicBezTo>
                      <a:pt x="44" y="53"/>
                      <a:pt x="44" y="53"/>
                      <a:pt x="44" y="53"/>
                    </a:cubicBezTo>
                    <a:cubicBezTo>
                      <a:pt x="44" y="53"/>
                      <a:pt x="44" y="53"/>
                      <a:pt x="44" y="53"/>
                    </a:cubicBezTo>
                    <a:cubicBezTo>
                      <a:pt x="44" y="53"/>
                      <a:pt x="44" y="53"/>
                      <a:pt x="44" y="53"/>
                    </a:cubicBezTo>
                    <a:cubicBezTo>
                      <a:pt x="44" y="53"/>
                      <a:pt x="44" y="53"/>
                      <a:pt x="44" y="53"/>
                    </a:cubicBezTo>
                    <a:cubicBezTo>
                      <a:pt x="45" y="53"/>
                      <a:pt x="45" y="53"/>
                      <a:pt x="45" y="53"/>
                    </a:cubicBezTo>
                    <a:cubicBezTo>
                      <a:pt x="45" y="52"/>
                      <a:pt x="45" y="52"/>
                      <a:pt x="45" y="52"/>
                    </a:cubicBezTo>
                    <a:cubicBezTo>
                      <a:pt x="45" y="52"/>
                      <a:pt x="45" y="52"/>
                      <a:pt x="45" y="52"/>
                    </a:cubicBezTo>
                    <a:cubicBezTo>
                      <a:pt x="45" y="52"/>
                      <a:pt x="45" y="52"/>
                      <a:pt x="45" y="52"/>
                    </a:cubicBezTo>
                    <a:cubicBezTo>
                      <a:pt x="44" y="52"/>
                      <a:pt x="44" y="52"/>
                      <a:pt x="44" y="52"/>
                    </a:cubicBezTo>
                    <a:cubicBezTo>
                      <a:pt x="44" y="52"/>
                      <a:pt x="44" y="52"/>
                      <a:pt x="44" y="52"/>
                    </a:cubicBezTo>
                    <a:cubicBezTo>
                      <a:pt x="44" y="52"/>
                      <a:pt x="44" y="52"/>
                      <a:pt x="44" y="52"/>
                    </a:cubicBezTo>
                    <a:cubicBezTo>
                      <a:pt x="44" y="52"/>
                      <a:pt x="44" y="52"/>
                      <a:pt x="44" y="52"/>
                    </a:cubicBezTo>
                    <a:cubicBezTo>
                      <a:pt x="44" y="52"/>
                      <a:pt x="44" y="52"/>
                      <a:pt x="44" y="52"/>
                    </a:cubicBezTo>
                    <a:cubicBezTo>
                      <a:pt x="44" y="52"/>
                      <a:pt x="44" y="52"/>
                      <a:pt x="44" y="52"/>
                    </a:cubicBezTo>
                    <a:cubicBezTo>
                      <a:pt x="44" y="52"/>
                      <a:pt x="44" y="52"/>
                      <a:pt x="44" y="52"/>
                    </a:cubicBezTo>
                    <a:cubicBezTo>
                      <a:pt x="44" y="52"/>
                      <a:pt x="44" y="52"/>
                      <a:pt x="44" y="52"/>
                    </a:cubicBezTo>
                    <a:cubicBezTo>
                      <a:pt x="43" y="52"/>
                      <a:pt x="43" y="52"/>
                      <a:pt x="43" y="52"/>
                    </a:cubicBezTo>
                    <a:cubicBezTo>
                      <a:pt x="43" y="52"/>
                      <a:pt x="43" y="52"/>
                      <a:pt x="43" y="52"/>
                    </a:cubicBezTo>
                    <a:cubicBezTo>
                      <a:pt x="43" y="52"/>
                      <a:pt x="43" y="52"/>
                      <a:pt x="43" y="52"/>
                    </a:cubicBezTo>
                    <a:cubicBezTo>
                      <a:pt x="43" y="52"/>
                      <a:pt x="43" y="52"/>
                      <a:pt x="43" y="52"/>
                    </a:cubicBezTo>
                    <a:cubicBezTo>
                      <a:pt x="43" y="52"/>
                      <a:pt x="43" y="52"/>
                      <a:pt x="43" y="52"/>
                    </a:cubicBezTo>
                    <a:cubicBezTo>
                      <a:pt x="43" y="52"/>
                      <a:pt x="43" y="52"/>
                      <a:pt x="43" y="52"/>
                    </a:cubicBezTo>
                    <a:cubicBezTo>
                      <a:pt x="43" y="52"/>
                      <a:pt x="43" y="52"/>
                      <a:pt x="43" y="52"/>
                    </a:cubicBezTo>
                    <a:cubicBezTo>
                      <a:pt x="43" y="52"/>
                      <a:pt x="43" y="52"/>
                      <a:pt x="43" y="52"/>
                    </a:cubicBezTo>
                    <a:cubicBezTo>
                      <a:pt x="43" y="51"/>
                      <a:pt x="43" y="51"/>
                      <a:pt x="43" y="51"/>
                    </a:cubicBezTo>
                    <a:cubicBezTo>
                      <a:pt x="43" y="51"/>
                      <a:pt x="43" y="51"/>
                      <a:pt x="43" y="51"/>
                    </a:cubicBezTo>
                    <a:cubicBezTo>
                      <a:pt x="43" y="51"/>
                      <a:pt x="43" y="51"/>
                      <a:pt x="43" y="51"/>
                    </a:cubicBezTo>
                    <a:cubicBezTo>
                      <a:pt x="43" y="51"/>
                      <a:pt x="43" y="51"/>
                      <a:pt x="43" y="51"/>
                    </a:cubicBezTo>
                    <a:cubicBezTo>
                      <a:pt x="43" y="51"/>
                      <a:pt x="43" y="51"/>
                      <a:pt x="43" y="51"/>
                    </a:cubicBezTo>
                    <a:cubicBezTo>
                      <a:pt x="42" y="51"/>
                      <a:pt x="42" y="51"/>
                      <a:pt x="42" y="51"/>
                    </a:cubicBezTo>
                    <a:cubicBezTo>
                      <a:pt x="42" y="51"/>
                      <a:pt x="42" y="51"/>
                      <a:pt x="42" y="51"/>
                    </a:cubicBezTo>
                    <a:cubicBezTo>
                      <a:pt x="42" y="51"/>
                      <a:pt x="42" y="51"/>
                      <a:pt x="42" y="51"/>
                    </a:cubicBezTo>
                    <a:cubicBezTo>
                      <a:pt x="42" y="51"/>
                      <a:pt x="42" y="51"/>
                      <a:pt x="42" y="51"/>
                    </a:cubicBezTo>
                    <a:cubicBezTo>
                      <a:pt x="42" y="51"/>
                      <a:pt x="42" y="51"/>
                      <a:pt x="42" y="51"/>
                    </a:cubicBezTo>
                    <a:cubicBezTo>
                      <a:pt x="42" y="51"/>
                      <a:pt x="42" y="51"/>
                      <a:pt x="42" y="51"/>
                    </a:cubicBezTo>
                    <a:cubicBezTo>
                      <a:pt x="42" y="51"/>
                      <a:pt x="42" y="51"/>
                      <a:pt x="42" y="51"/>
                    </a:cubicBezTo>
                    <a:cubicBezTo>
                      <a:pt x="42" y="51"/>
                      <a:pt x="42" y="51"/>
                      <a:pt x="42" y="51"/>
                    </a:cubicBezTo>
                    <a:cubicBezTo>
                      <a:pt x="42" y="51"/>
                      <a:pt x="42" y="51"/>
                      <a:pt x="42" y="51"/>
                    </a:cubicBezTo>
                    <a:cubicBezTo>
                      <a:pt x="42" y="51"/>
                      <a:pt x="42" y="51"/>
                      <a:pt x="42" y="51"/>
                    </a:cubicBezTo>
                    <a:cubicBezTo>
                      <a:pt x="42" y="51"/>
                      <a:pt x="42" y="51"/>
                      <a:pt x="42" y="51"/>
                    </a:cubicBezTo>
                    <a:cubicBezTo>
                      <a:pt x="42" y="51"/>
                      <a:pt x="42" y="51"/>
                      <a:pt x="42" y="51"/>
                    </a:cubicBezTo>
                    <a:cubicBezTo>
                      <a:pt x="42" y="51"/>
                      <a:pt x="42" y="51"/>
                      <a:pt x="42" y="51"/>
                    </a:cubicBezTo>
                    <a:cubicBezTo>
                      <a:pt x="42" y="51"/>
                      <a:pt x="42" y="51"/>
                      <a:pt x="42" y="51"/>
                    </a:cubicBezTo>
                    <a:cubicBezTo>
                      <a:pt x="42" y="51"/>
                      <a:pt x="42" y="51"/>
                      <a:pt x="42" y="51"/>
                    </a:cubicBezTo>
                    <a:cubicBezTo>
                      <a:pt x="41" y="51"/>
                      <a:pt x="41" y="51"/>
                      <a:pt x="41" y="51"/>
                    </a:cubicBezTo>
                    <a:cubicBezTo>
                      <a:pt x="41" y="51"/>
                      <a:pt x="41" y="51"/>
                      <a:pt x="41" y="51"/>
                    </a:cubicBezTo>
                    <a:cubicBezTo>
                      <a:pt x="41" y="51"/>
                      <a:pt x="41" y="51"/>
                      <a:pt x="41" y="51"/>
                    </a:cubicBezTo>
                    <a:cubicBezTo>
                      <a:pt x="41" y="51"/>
                      <a:pt x="41" y="51"/>
                      <a:pt x="41" y="51"/>
                    </a:cubicBezTo>
                    <a:cubicBezTo>
                      <a:pt x="41" y="51"/>
                      <a:pt x="41" y="51"/>
                      <a:pt x="41" y="51"/>
                    </a:cubicBezTo>
                    <a:cubicBezTo>
                      <a:pt x="41" y="51"/>
                      <a:pt x="41" y="51"/>
                      <a:pt x="41" y="51"/>
                    </a:cubicBezTo>
                    <a:cubicBezTo>
                      <a:pt x="41" y="51"/>
                      <a:pt x="41" y="51"/>
                      <a:pt x="41" y="51"/>
                    </a:cubicBezTo>
                    <a:cubicBezTo>
                      <a:pt x="41" y="51"/>
                      <a:pt x="41" y="51"/>
                      <a:pt x="41" y="51"/>
                    </a:cubicBezTo>
                    <a:cubicBezTo>
                      <a:pt x="41" y="51"/>
                      <a:pt x="41" y="51"/>
                      <a:pt x="41" y="51"/>
                    </a:cubicBezTo>
                    <a:cubicBezTo>
                      <a:pt x="41" y="51"/>
                      <a:pt x="41" y="51"/>
                      <a:pt x="41" y="51"/>
                    </a:cubicBezTo>
                    <a:cubicBezTo>
                      <a:pt x="41" y="51"/>
                      <a:pt x="41" y="51"/>
                      <a:pt x="41" y="51"/>
                    </a:cubicBezTo>
                    <a:cubicBezTo>
                      <a:pt x="41" y="51"/>
                      <a:pt x="41" y="51"/>
                      <a:pt x="41" y="51"/>
                    </a:cubicBezTo>
                    <a:cubicBezTo>
                      <a:pt x="41" y="51"/>
                      <a:pt x="41" y="51"/>
                      <a:pt x="41" y="51"/>
                    </a:cubicBezTo>
                    <a:cubicBezTo>
                      <a:pt x="41" y="51"/>
                      <a:pt x="41" y="51"/>
                      <a:pt x="41" y="51"/>
                    </a:cubicBezTo>
                    <a:cubicBezTo>
                      <a:pt x="41" y="51"/>
                      <a:pt x="41" y="51"/>
                      <a:pt x="41" y="51"/>
                    </a:cubicBezTo>
                    <a:cubicBezTo>
                      <a:pt x="41" y="51"/>
                      <a:pt x="41" y="51"/>
                      <a:pt x="41" y="51"/>
                    </a:cubicBezTo>
                    <a:cubicBezTo>
                      <a:pt x="40" y="51"/>
                      <a:pt x="40" y="51"/>
                      <a:pt x="40" y="51"/>
                    </a:cubicBezTo>
                    <a:cubicBezTo>
                      <a:pt x="40" y="52"/>
                      <a:pt x="40" y="52"/>
                      <a:pt x="40" y="52"/>
                    </a:cubicBezTo>
                    <a:cubicBezTo>
                      <a:pt x="40" y="52"/>
                      <a:pt x="40" y="52"/>
                      <a:pt x="40" y="52"/>
                    </a:cubicBezTo>
                    <a:cubicBezTo>
                      <a:pt x="40" y="52"/>
                      <a:pt x="40" y="52"/>
                      <a:pt x="40" y="52"/>
                    </a:cubicBezTo>
                    <a:cubicBezTo>
                      <a:pt x="40" y="52"/>
                      <a:pt x="40" y="52"/>
                      <a:pt x="40" y="52"/>
                    </a:cubicBezTo>
                    <a:cubicBezTo>
                      <a:pt x="39" y="52"/>
                      <a:pt x="39" y="52"/>
                      <a:pt x="39" y="52"/>
                    </a:cubicBezTo>
                    <a:cubicBezTo>
                      <a:pt x="39" y="52"/>
                      <a:pt x="39" y="52"/>
                      <a:pt x="39" y="52"/>
                    </a:cubicBezTo>
                    <a:cubicBezTo>
                      <a:pt x="39" y="52"/>
                      <a:pt x="39" y="52"/>
                      <a:pt x="39" y="52"/>
                    </a:cubicBezTo>
                    <a:cubicBezTo>
                      <a:pt x="39" y="52"/>
                      <a:pt x="39" y="52"/>
                      <a:pt x="39" y="52"/>
                    </a:cubicBezTo>
                    <a:cubicBezTo>
                      <a:pt x="39" y="52"/>
                      <a:pt x="39" y="52"/>
                      <a:pt x="39" y="52"/>
                    </a:cubicBezTo>
                    <a:cubicBezTo>
                      <a:pt x="39" y="52"/>
                      <a:pt x="39" y="52"/>
                      <a:pt x="39" y="52"/>
                    </a:cubicBezTo>
                    <a:cubicBezTo>
                      <a:pt x="38" y="53"/>
                      <a:pt x="38" y="53"/>
                      <a:pt x="38" y="53"/>
                    </a:cubicBezTo>
                    <a:cubicBezTo>
                      <a:pt x="38" y="53"/>
                      <a:pt x="38" y="53"/>
                      <a:pt x="38" y="53"/>
                    </a:cubicBezTo>
                    <a:cubicBezTo>
                      <a:pt x="38" y="53"/>
                      <a:pt x="38" y="53"/>
                      <a:pt x="38" y="53"/>
                    </a:cubicBezTo>
                    <a:cubicBezTo>
                      <a:pt x="38" y="53"/>
                      <a:pt x="38" y="53"/>
                      <a:pt x="38" y="53"/>
                    </a:cubicBezTo>
                    <a:cubicBezTo>
                      <a:pt x="38" y="53"/>
                      <a:pt x="38" y="53"/>
                      <a:pt x="38" y="53"/>
                    </a:cubicBezTo>
                    <a:cubicBezTo>
                      <a:pt x="38" y="53"/>
                      <a:pt x="38" y="53"/>
                      <a:pt x="38" y="53"/>
                    </a:cubicBezTo>
                    <a:cubicBezTo>
                      <a:pt x="38" y="53"/>
                      <a:pt x="38" y="53"/>
                      <a:pt x="38" y="53"/>
                    </a:cubicBezTo>
                    <a:cubicBezTo>
                      <a:pt x="38" y="53"/>
                      <a:pt x="38" y="53"/>
                      <a:pt x="38" y="53"/>
                    </a:cubicBezTo>
                    <a:cubicBezTo>
                      <a:pt x="38" y="53"/>
                      <a:pt x="38" y="53"/>
                      <a:pt x="38" y="53"/>
                    </a:cubicBezTo>
                    <a:cubicBezTo>
                      <a:pt x="38" y="53"/>
                      <a:pt x="38" y="53"/>
                      <a:pt x="38" y="53"/>
                    </a:cubicBezTo>
                    <a:cubicBezTo>
                      <a:pt x="38" y="53"/>
                      <a:pt x="38" y="53"/>
                      <a:pt x="38" y="53"/>
                    </a:cubicBezTo>
                    <a:cubicBezTo>
                      <a:pt x="38" y="54"/>
                      <a:pt x="38" y="54"/>
                      <a:pt x="38" y="54"/>
                    </a:cubicBezTo>
                    <a:cubicBezTo>
                      <a:pt x="38" y="54"/>
                      <a:pt x="38" y="54"/>
                      <a:pt x="38" y="54"/>
                    </a:cubicBezTo>
                    <a:cubicBezTo>
                      <a:pt x="38" y="54"/>
                      <a:pt x="38" y="54"/>
                      <a:pt x="38" y="54"/>
                    </a:cubicBezTo>
                    <a:cubicBezTo>
                      <a:pt x="38" y="54"/>
                      <a:pt x="38" y="54"/>
                      <a:pt x="38" y="54"/>
                    </a:cubicBezTo>
                    <a:cubicBezTo>
                      <a:pt x="39" y="54"/>
                      <a:pt x="39" y="54"/>
                      <a:pt x="39" y="54"/>
                    </a:cubicBezTo>
                    <a:cubicBezTo>
                      <a:pt x="39" y="54"/>
                      <a:pt x="39" y="54"/>
                      <a:pt x="39" y="54"/>
                    </a:cubicBezTo>
                    <a:cubicBezTo>
                      <a:pt x="39" y="54"/>
                      <a:pt x="39" y="54"/>
                      <a:pt x="39" y="54"/>
                    </a:cubicBezTo>
                    <a:cubicBezTo>
                      <a:pt x="39" y="54"/>
                      <a:pt x="39" y="54"/>
                      <a:pt x="39" y="54"/>
                    </a:cubicBezTo>
                    <a:cubicBezTo>
                      <a:pt x="39" y="53"/>
                      <a:pt x="39" y="53"/>
                      <a:pt x="39" y="53"/>
                    </a:cubicBezTo>
                    <a:cubicBezTo>
                      <a:pt x="39" y="53"/>
                      <a:pt x="39" y="53"/>
                      <a:pt x="39" y="53"/>
                    </a:cubicBezTo>
                    <a:cubicBezTo>
                      <a:pt x="39" y="53"/>
                      <a:pt x="39" y="53"/>
                      <a:pt x="39" y="53"/>
                    </a:cubicBezTo>
                    <a:cubicBezTo>
                      <a:pt x="39" y="53"/>
                      <a:pt x="39" y="53"/>
                      <a:pt x="39" y="53"/>
                    </a:cubicBezTo>
                    <a:cubicBezTo>
                      <a:pt x="39" y="53"/>
                      <a:pt x="39" y="53"/>
                      <a:pt x="39" y="53"/>
                    </a:cubicBezTo>
                    <a:cubicBezTo>
                      <a:pt x="39" y="53"/>
                      <a:pt x="39" y="53"/>
                      <a:pt x="39" y="53"/>
                    </a:cubicBezTo>
                    <a:cubicBezTo>
                      <a:pt x="40" y="53"/>
                      <a:pt x="40" y="53"/>
                      <a:pt x="40" y="53"/>
                    </a:cubicBezTo>
                    <a:cubicBezTo>
                      <a:pt x="40" y="53"/>
                      <a:pt x="40" y="53"/>
                      <a:pt x="40" y="53"/>
                    </a:cubicBezTo>
                    <a:cubicBezTo>
                      <a:pt x="40" y="53"/>
                      <a:pt x="40" y="53"/>
                      <a:pt x="40" y="53"/>
                    </a:cubicBezTo>
                    <a:cubicBezTo>
                      <a:pt x="40" y="53"/>
                      <a:pt x="40" y="53"/>
                      <a:pt x="40" y="53"/>
                    </a:cubicBezTo>
                    <a:cubicBezTo>
                      <a:pt x="40" y="53"/>
                      <a:pt x="40" y="53"/>
                      <a:pt x="40" y="53"/>
                    </a:cubicBezTo>
                    <a:cubicBezTo>
                      <a:pt x="40" y="53"/>
                      <a:pt x="40" y="53"/>
                      <a:pt x="40" y="53"/>
                    </a:cubicBezTo>
                    <a:cubicBezTo>
                      <a:pt x="40" y="53"/>
                      <a:pt x="40" y="53"/>
                      <a:pt x="40" y="53"/>
                    </a:cubicBezTo>
                    <a:cubicBezTo>
                      <a:pt x="40" y="53"/>
                      <a:pt x="40" y="53"/>
                      <a:pt x="40" y="53"/>
                    </a:cubicBezTo>
                    <a:cubicBezTo>
                      <a:pt x="40" y="53"/>
                      <a:pt x="40" y="53"/>
                      <a:pt x="40" y="53"/>
                    </a:cubicBezTo>
                    <a:cubicBezTo>
                      <a:pt x="40" y="53"/>
                      <a:pt x="40" y="53"/>
                      <a:pt x="40" y="53"/>
                    </a:cubicBezTo>
                    <a:cubicBezTo>
                      <a:pt x="41" y="53"/>
                      <a:pt x="41" y="53"/>
                      <a:pt x="41" y="53"/>
                    </a:cubicBezTo>
                    <a:cubicBezTo>
                      <a:pt x="41" y="53"/>
                      <a:pt x="41" y="53"/>
                      <a:pt x="41" y="53"/>
                    </a:cubicBezTo>
                    <a:cubicBezTo>
                      <a:pt x="41" y="53"/>
                      <a:pt x="41" y="53"/>
                      <a:pt x="41" y="53"/>
                    </a:cubicBezTo>
                    <a:cubicBezTo>
                      <a:pt x="41" y="53"/>
                      <a:pt x="41" y="53"/>
                      <a:pt x="41" y="53"/>
                    </a:cubicBezTo>
                    <a:cubicBezTo>
                      <a:pt x="41" y="53"/>
                      <a:pt x="41" y="53"/>
                      <a:pt x="41" y="53"/>
                    </a:cubicBezTo>
                    <a:cubicBezTo>
                      <a:pt x="41" y="53"/>
                      <a:pt x="41" y="53"/>
                      <a:pt x="41" y="53"/>
                    </a:cubicBezTo>
                    <a:cubicBezTo>
                      <a:pt x="41" y="53"/>
                      <a:pt x="41" y="53"/>
                      <a:pt x="41" y="53"/>
                    </a:cubicBezTo>
                    <a:cubicBezTo>
                      <a:pt x="42" y="53"/>
                      <a:pt x="42" y="53"/>
                      <a:pt x="42" y="53"/>
                    </a:cubicBezTo>
                    <a:cubicBezTo>
                      <a:pt x="42" y="53"/>
                      <a:pt x="42" y="53"/>
                      <a:pt x="42" y="53"/>
                    </a:cubicBezTo>
                    <a:cubicBezTo>
                      <a:pt x="42" y="53"/>
                      <a:pt x="42" y="53"/>
                      <a:pt x="42" y="53"/>
                    </a:cubicBezTo>
                    <a:cubicBezTo>
                      <a:pt x="42" y="53"/>
                      <a:pt x="42" y="53"/>
                      <a:pt x="42" y="53"/>
                    </a:cubicBezTo>
                    <a:cubicBezTo>
                      <a:pt x="42" y="53"/>
                      <a:pt x="42" y="53"/>
                      <a:pt x="42" y="53"/>
                    </a:cubicBezTo>
                    <a:cubicBezTo>
                      <a:pt x="42" y="53"/>
                      <a:pt x="42" y="53"/>
                      <a:pt x="42" y="53"/>
                    </a:cubicBezTo>
                    <a:cubicBezTo>
                      <a:pt x="42" y="53"/>
                      <a:pt x="42" y="53"/>
                      <a:pt x="42" y="53"/>
                    </a:cubicBezTo>
                    <a:cubicBezTo>
                      <a:pt x="42" y="53"/>
                      <a:pt x="42" y="53"/>
                      <a:pt x="42" y="53"/>
                    </a:cubicBezTo>
                    <a:cubicBezTo>
                      <a:pt x="42" y="53"/>
                      <a:pt x="42" y="53"/>
                      <a:pt x="42" y="53"/>
                    </a:cubicBezTo>
                    <a:cubicBezTo>
                      <a:pt x="42" y="53"/>
                      <a:pt x="42" y="53"/>
                      <a:pt x="42" y="53"/>
                    </a:cubicBezTo>
                    <a:cubicBezTo>
                      <a:pt x="42" y="53"/>
                      <a:pt x="42" y="53"/>
                      <a:pt x="42" y="53"/>
                    </a:cubicBezTo>
                    <a:cubicBezTo>
                      <a:pt x="42" y="53"/>
                      <a:pt x="42" y="53"/>
                      <a:pt x="42" y="53"/>
                    </a:cubicBezTo>
                    <a:cubicBezTo>
                      <a:pt x="42" y="53"/>
                      <a:pt x="42" y="53"/>
                      <a:pt x="42" y="53"/>
                    </a:cubicBezTo>
                    <a:cubicBezTo>
                      <a:pt x="42" y="53"/>
                      <a:pt x="42" y="53"/>
                      <a:pt x="42" y="53"/>
                    </a:cubicBezTo>
                    <a:cubicBezTo>
                      <a:pt x="42" y="53"/>
                      <a:pt x="42" y="53"/>
                      <a:pt x="42" y="53"/>
                    </a:cubicBezTo>
                    <a:cubicBezTo>
                      <a:pt x="42" y="53"/>
                      <a:pt x="42" y="53"/>
                      <a:pt x="42" y="53"/>
                    </a:cubicBezTo>
                    <a:cubicBezTo>
                      <a:pt x="42" y="54"/>
                      <a:pt x="42" y="54"/>
                      <a:pt x="42" y="54"/>
                    </a:cubicBezTo>
                    <a:cubicBezTo>
                      <a:pt x="42" y="53"/>
                      <a:pt x="42" y="53"/>
                      <a:pt x="42" y="53"/>
                    </a:cubicBezTo>
                    <a:cubicBezTo>
                      <a:pt x="42" y="53"/>
                      <a:pt x="42" y="53"/>
                      <a:pt x="42" y="53"/>
                    </a:cubicBezTo>
                    <a:cubicBezTo>
                      <a:pt x="43" y="53"/>
                      <a:pt x="43" y="53"/>
                      <a:pt x="43" y="53"/>
                    </a:cubicBezTo>
                    <a:cubicBezTo>
                      <a:pt x="43" y="53"/>
                      <a:pt x="43" y="53"/>
                      <a:pt x="43" y="53"/>
                    </a:cubicBezTo>
                    <a:cubicBezTo>
                      <a:pt x="43" y="53"/>
                      <a:pt x="43" y="53"/>
                      <a:pt x="43" y="53"/>
                    </a:cubicBezTo>
                    <a:cubicBezTo>
                      <a:pt x="43" y="53"/>
                      <a:pt x="43" y="53"/>
                      <a:pt x="43" y="53"/>
                    </a:cubicBezTo>
                    <a:cubicBezTo>
                      <a:pt x="43" y="53"/>
                      <a:pt x="43" y="53"/>
                      <a:pt x="43" y="53"/>
                    </a:cubicBezTo>
                    <a:cubicBezTo>
                      <a:pt x="43" y="53"/>
                      <a:pt x="43" y="53"/>
                      <a:pt x="43" y="53"/>
                    </a:cubicBezTo>
                    <a:cubicBezTo>
                      <a:pt x="43" y="53"/>
                      <a:pt x="43" y="53"/>
                      <a:pt x="43" y="53"/>
                    </a:cubicBezTo>
                    <a:cubicBezTo>
                      <a:pt x="43" y="53"/>
                      <a:pt x="43" y="53"/>
                      <a:pt x="43" y="53"/>
                    </a:cubicBezTo>
                    <a:cubicBezTo>
                      <a:pt x="43" y="53"/>
                      <a:pt x="43" y="53"/>
                      <a:pt x="43" y="53"/>
                    </a:cubicBezTo>
                    <a:cubicBezTo>
                      <a:pt x="44" y="53"/>
                      <a:pt x="44" y="53"/>
                      <a:pt x="44" y="53"/>
                    </a:cubicBezTo>
                    <a:cubicBezTo>
                      <a:pt x="43" y="53"/>
                      <a:pt x="43" y="53"/>
                      <a:pt x="43" y="53"/>
                    </a:cubicBezTo>
                    <a:cubicBezTo>
                      <a:pt x="44" y="54"/>
                      <a:pt x="44" y="54"/>
                      <a:pt x="44" y="54"/>
                    </a:cubicBezTo>
                    <a:cubicBezTo>
                      <a:pt x="44" y="54"/>
                      <a:pt x="44" y="54"/>
                      <a:pt x="44" y="54"/>
                    </a:cubicBezTo>
                    <a:cubicBezTo>
                      <a:pt x="44" y="54"/>
                      <a:pt x="44" y="54"/>
                      <a:pt x="44" y="54"/>
                    </a:cubicBezTo>
                    <a:cubicBezTo>
                      <a:pt x="44" y="54"/>
                      <a:pt x="44" y="54"/>
                      <a:pt x="44" y="54"/>
                    </a:cubicBezTo>
                    <a:cubicBezTo>
                      <a:pt x="44" y="54"/>
                      <a:pt x="44" y="54"/>
                      <a:pt x="44" y="54"/>
                    </a:cubicBezTo>
                    <a:cubicBezTo>
                      <a:pt x="44" y="54"/>
                      <a:pt x="44" y="54"/>
                      <a:pt x="44" y="54"/>
                    </a:cubicBezTo>
                    <a:close/>
                    <a:moveTo>
                      <a:pt x="44" y="54"/>
                    </a:moveTo>
                    <a:cubicBezTo>
                      <a:pt x="44" y="54"/>
                      <a:pt x="44" y="54"/>
                      <a:pt x="44" y="54"/>
                    </a:cubicBezTo>
                    <a:cubicBezTo>
                      <a:pt x="44" y="54"/>
                      <a:pt x="44" y="54"/>
                      <a:pt x="44" y="54"/>
                    </a:cubicBezTo>
                    <a:cubicBezTo>
                      <a:pt x="44" y="54"/>
                      <a:pt x="44" y="54"/>
                      <a:pt x="44" y="54"/>
                    </a:cubicBezTo>
                    <a:cubicBezTo>
                      <a:pt x="45" y="54"/>
                      <a:pt x="45" y="54"/>
                      <a:pt x="45" y="54"/>
                    </a:cubicBezTo>
                    <a:cubicBezTo>
                      <a:pt x="45" y="54"/>
                      <a:pt x="45" y="54"/>
                      <a:pt x="45" y="54"/>
                    </a:cubicBezTo>
                    <a:cubicBezTo>
                      <a:pt x="45" y="54"/>
                      <a:pt x="45" y="54"/>
                      <a:pt x="45" y="54"/>
                    </a:cubicBezTo>
                    <a:cubicBezTo>
                      <a:pt x="45" y="54"/>
                      <a:pt x="45" y="54"/>
                      <a:pt x="45" y="54"/>
                    </a:cubicBezTo>
                    <a:cubicBezTo>
                      <a:pt x="45" y="54"/>
                      <a:pt x="45" y="54"/>
                      <a:pt x="45" y="54"/>
                    </a:cubicBezTo>
                    <a:cubicBezTo>
                      <a:pt x="44" y="54"/>
                      <a:pt x="44" y="54"/>
                      <a:pt x="44" y="54"/>
                    </a:cubicBezTo>
                    <a:cubicBezTo>
                      <a:pt x="44" y="54"/>
                      <a:pt x="44" y="54"/>
                      <a:pt x="44" y="54"/>
                    </a:cubicBezTo>
                    <a:close/>
                    <a:moveTo>
                      <a:pt x="87" y="113"/>
                    </a:moveTo>
                    <a:cubicBezTo>
                      <a:pt x="87" y="113"/>
                      <a:pt x="87" y="113"/>
                      <a:pt x="87" y="113"/>
                    </a:cubicBezTo>
                    <a:cubicBezTo>
                      <a:pt x="87" y="113"/>
                      <a:pt x="87" y="113"/>
                      <a:pt x="87" y="113"/>
                    </a:cubicBezTo>
                    <a:cubicBezTo>
                      <a:pt x="87" y="113"/>
                      <a:pt x="87" y="113"/>
                      <a:pt x="87" y="113"/>
                    </a:cubicBezTo>
                    <a:cubicBezTo>
                      <a:pt x="87" y="113"/>
                      <a:pt x="87" y="113"/>
                      <a:pt x="87" y="113"/>
                    </a:cubicBezTo>
                    <a:cubicBezTo>
                      <a:pt x="87" y="113"/>
                      <a:pt x="87" y="113"/>
                      <a:pt x="87" y="113"/>
                    </a:cubicBezTo>
                    <a:cubicBezTo>
                      <a:pt x="87" y="113"/>
                      <a:pt x="87" y="113"/>
                      <a:pt x="87" y="113"/>
                    </a:cubicBezTo>
                    <a:cubicBezTo>
                      <a:pt x="87" y="113"/>
                      <a:pt x="87" y="113"/>
                      <a:pt x="87" y="113"/>
                    </a:cubicBezTo>
                    <a:cubicBezTo>
                      <a:pt x="86" y="113"/>
                      <a:pt x="86" y="113"/>
                      <a:pt x="86" y="113"/>
                    </a:cubicBezTo>
                    <a:cubicBezTo>
                      <a:pt x="86" y="113"/>
                      <a:pt x="86" y="113"/>
                      <a:pt x="86" y="113"/>
                    </a:cubicBezTo>
                    <a:cubicBezTo>
                      <a:pt x="86" y="113"/>
                      <a:pt x="86" y="113"/>
                      <a:pt x="86" y="113"/>
                    </a:cubicBezTo>
                    <a:cubicBezTo>
                      <a:pt x="86" y="113"/>
                      <a:pt x="86" y="113"/>
                      <a:pt x="86" y="113"/>
                    </a:cubicBezTo>
                    <a:cubicBezTo>
                      <a:pt x="87" y="112"/>
                      <a:pt x="87" y="112"/>
                      <a:pt x="87" y="112"/>
                    </a:cubicBezTo>
                    <a:cubicBezTo>
                      <a:pt x="87" y="112"/>
                      <a:pt x="87" y="112"/>
                      <a:pt x="87" y="112"/>
                    </a:cubicBezTo>
                    <a:cubicBezTo>
                      <a:pt x="88" y="112"/>
                      <a:pt x="88" y="112"/>
                      <a:pt x="88" y="112"/>
                    </a:cubicBezTo>
                    <a:cubicBezTo>
                      <a:pt x="88" y="112"/>
                      <a:pt x="88" y="112"/>
                      <a:pt x="88" y="112"/>
                    </a:cubicBezTo>
                    <a:cubicBezTo>
                      <a:pt x="88" y="112"/>
                      <a:pt x="88" y="112"/>
                      <a:pt x="88" y="112"/>
                    </a:cubicBezTo>
                    <a:cubicBezTo>
                      <a:pt x="88" y="112"/>
                      <a:pt x="88" y="112"/>
                      <a:pt x="88" y="112"/>
                    </a:cubicBezTo>
                    <a:cubicBezTo>
                      <a:pt x="88" y="112"/>
                      <a:pt x="88" y="112"/>
                      <a:pt x="88" y="112"/>
                    </a:cubicBezTo>
                    <a:cubicBezTo>
                      <a:pt x="88" y="112"/>
                      <a:pt x="88" y="112"/>
                      <a:pt x="88" y="112"/>
                    </a:cubicBezTo>
                    <a:cubicBezTo>
                      <a:pt x="88" y="112"/>
                      <a:pt x="88" y="112"/>
                      <a:pt x="88" y="112"/>
                    </a:cubicBezTo>
                    <a:cubicBezTo>
                      <a:pt x="88" y="112"/>
                      <a:pt x="88" y="112"/>
                      <a:pt x="88" y="112"/>
                    </a:cubicBezTo>
                    <a:cubicBezTo>
                      <a:pt x="88" y="112"/>
                      <a:pt x="88" y="112"/>
                      <a:pt x="88" y="112"/>
                    </a:cubicBezTo>
                    <a:cubicBezTo>
                      <a:pt x="87" y="113"/>
                      <a:pt x="87" y="113"/>
                      <a:pt x="87" y="113"/>
                    </a:cubicBezTo>
                    <a:cubicBezTo>
                      <a:pt x="87" y="113"/>
                      <a:pt x="87" y="113"/>
                      <a:pt x="87" y="113"/>
                    </a:cubicBezTo>
                    <a:cubicBezTo>
                      <a:pt x="87" y="113"/>
                      <a:pt x="87" y="113"/>
                      <a:pt x="87" y="113"/>
                    </a:cubicBezTo>
                    <a:close/>
                    <a:moveTo>
                      <a:pt x="90" y="115"/>
                    </a:moveTo>
                    <a:cubicBezTo>
                      <a:pt x="90" y="115"/>
                      <a:pt x="90" y="115"/>
                      <a:pt x="90" y="115"/>
                    </a:cubicBezTo>
                    <a:cubicBezTo>
                      <a:pt x="90" y="115"/>
                      <a:pt x="90" y="115"/>
                      <a:pt x="90" y="115"/>
                    </a:cubicBezTo>
                    <a:cubicBezTo>
                      <a:pt x="89" y="115"/>
                      <a:pt x="89" y="115"/>
                      <a:pt x="89" y="115"/>
                    </a:cubicBezTo>
                    <a:cubicBezTo>
                      <a:pt x="89" y="115"/>
                      <a:pt x="89" y="115"/>
                      <a:pt x="89" y="115"/>
                    </a:cubicBezTo>
                    <a:cubicBezTo>
                      <a:pt x="89" y="115"/>
                      <a:pt x="89" y="115"/>
                      <a:pt x="89" y="115"/>
                    </a:cubicBezTo>
                    <a:cubicBezTo>
                      <a:pt x="89" y="115"/>
                      <a:pt x="89" y="115"/>
                      <a:pt x="89" y="115"/>
                    </a:cubicBezTo>
                    <a:cubicBezTo>
                      <a:pt x="89" y="115"/>
                      <a:pt x="89" y="115"/>
                      <a:pt x="89" y="115"/>
                    </a:cubicBezTo>
                    <a:cubicBezTo>
                      <a:pt x="89" y="115"/>
                      <a:pt x="89" y="115"/>
                      <a:pt x="89" y="115"/>
                    </a:cubicBezTo>
                    <a:cubicBezTo>
                      <a:pt x="89" y="115"/>
                      <a:pt x="89" y="115"/>
                      <a:pt x="89" y="115"/>
                    </a:cubicBezTo>
                    <a:cubicBezTo>
                      <a:pt x="89" y="115"/>
                      <a:pt x="89" y="115"/>
                      <a:pt x="89" y="115"/>
                    </a:cubicBezTo>
                    <a:cubicBezTo>
                      <a:pt x="89" y="115"/>
                      <a:pt x="89" y="115"/>
                      <a:pt x="89" y="115"/>
                    </a:cubicBezTo>
                    <a:cubicBezTo>
                      <a:pt x="89" y="115"/>
                      <a:pt x="89" y="115"/>
                      <a:pt x="89" y="115"/>
                    </a:cubicBezTo>
                    <a:cubicBezTo>
                      <a:pt x="90" y="115"/>
                      <a:pt x="90" y="115"/>
                      <a:pt x="90" y="115"/>
                    </a:cubicBezTo>
                    <a:close/>
                    <a:moveTo>
                      <a:pt x="89" y="114"/>
                    </a:moveTo>
                    <a:cubicBezTo>
                      <a:pt x="89" y="114"/>
                      <a:pt x="89" y="114"/>
                      <a:pt x="89" y="114"/>
                    </a:cubicBezTo>
                    <a:cubicBezTo>
                      <a:pt x="89" y="114"/>
                      <a:pt x="89" y="114"/>
                      <a:pt x="89" y="114"/>
                    </a:cubicBezTo>
                    <a:cubicBezTo>
                      <a:pt x="89" y="114"/>
                      <a:pt x="89" y="114"/>
                      <a:pt x="89" y="114"/>
                    </a:cubicBezTo>
                    <a:close/>
                    <a:moveTo>
                      <a:pt x="83" y="107"/>
                    </a:moveTo>
                    <a:cubicBezTo>
                      <a:pt x="83" y="107"/>
                      <a:pt x="83" y="107"/>
                      <a:pt x="83" y="107"/>
                    </a:cubicBezTo>
                    <a:cubicBezTo>
                      <a:pt x="83" y="107"/>
                      <a:pt x="83" y="107"/>
                      <a:pt x="83" y="107"/>
                    </a:cubicBezTo>
                    <a:cubicBezTo>
                      <a:pt x="83" y="107"/>
                      <a:pt x="83" y="107"/>
                      <a:pt x="83" y="107"/>
                    </a:cubicBezTo>
                    <a:cubicBezTo>
                      <a:pt x="83" y="107"/>
                      <a:pt x="83" y="107"/>
                      <a:pt x="83" y="107"/>
                    </a:cubicBezTo>
                    <a:cubicBezTo>
                      <a:pt x="83" y="107"/>
                      <a:pt x="83" y="107"/>
                      <a:pt x="83" y="107"/>
                    </a:cubicBezTo>
                    <a:close/>
                    <a:moveTo>
                      <a:pt x="71" y="92"/>
                    </a:moveTo>
                    <a:cubicBezTo>
                      <a:pt x="71" y="92"/>
                      <a:pt x="71" y="92"/>
                      <a:pt x="71" y="92"/>
                    </a:cubicBezTo>
                    <a:cubicBezTo>
                      <a:pt x="71" y="92"/>
                      <a:pt x="71" y="92"/>
                      <a:pt x="71" y="92"/>
                    </a:cubicBezTo>
                    <a:cubicBezTo>
                      <a:pt x="71" y="92"/>
                      <a:pt x="71" y="92"/>
                      <a:pt x="71" y="92"/>
                    </a:cubicBezTo>
                    <a:cubicBezTo>
                      <a:pt x="71" y="92"/>
                      <a:pt x="71" y="92"/>
                      <a:pt x="71" y="92"/>
                    </a:cubicBezTo>
                    <a:cubicBezTo>
                      <a:pt x="71" y="92"/>
                      <a:pt x="71" y="92"/>
                      <a:pt x="71" y="92"/>
                    </a:cubicBezTo>
                    <a:close/>
                    <a:moveTo>
                      <a:pt x="90" y="116"/>
                    </a:moveTo>
                    <a:cubicBezTo>
                      <a:pt x="90" y="116"/>
                      <a:pt x="90" y="116"/>
                      <a:pt x="90" y="116"/>
                    </a:cubicBezTo>
                    <a:cubicBezTo>
                      <a:pt x="90" y="116"/>
                      <a:pt x="90" y="116"/>
                      <a:pt x="90" y="116"/>
                    </a:cubicBezTo>
                    <a:cubicBezTo>
                      <a:pt x="90" y="116"/>
                      <a:pt x="90" y="116"/>
                      <a:pt x="90" y="116"/>
                    </a:cubicBezTo>
                    <a:cubicBezTo>
                      <a:pt x="90" y="116"/>
                      <a:pt x="90" y="116"/>
                      <a:pt x="90" y="116"/>
                    </a:cubicBezTo>
                    <a:cubicBezTo>
                      <a:pt x="90" y="116"/>
                      <a:pt x="90" y="116"/>
                      <a:pt x="90" y="116"/>
                    </a:cubicBezTo>
                    <a:cubicBezTo>
                      <a:pt x="91" y="116"/>
                      <a:pt x="91" y="116"/>
                      <a:pt x="91" y="116"/>
                    </a:cubicBezTo>
                    <a:lnTo>
                      <a:pt x="90" y="116"/>
                    </a:lnTo>
                    <a:close/>
                    <a:moveTo>
                      <a:pt x="81" y="104"/>
                    </a:moveTo>
                    <a:cubicBezTo>
                      <a:pt x="81" y="104"/>
                      <a:pt x="81" y="104"/>
                      <a:pt x="81" y="104"/>
                    </a:cubicBezTo>
                    <a:cubicBezTo>
                      <a:pt x="81" y="104"/>
                      <a:pt x="81" y="104"/>
                      <a:pt x="81" y="104"/>
                    </a:cubicBezTo>
                    <a:cubicBezTo>
                      <a:pt x="81" y="104"/>
                      <a:pt x="81" y="104"/>
                      <a:pt x="81" y="104"/>
                    </a:cubicBezTo>
                    <a:cubicBezTo>
                      <a:pt x="81" y="104"/>
                      <a:pt x="81" y="104"/>
                      <a:pt x="81" y="104"/>
                    </a:cubicBezTo>
                    <a:cubicBezTo>
                      <a:pt x="81" y="104"/>
                      <a:pt x="81" y="104"/>
                      <a:pt x="81" y="104"/>
                    </a:cubicBezTo>
                    <a:cubicBezTo>
                      <a:pt x="81" y="104"/>
                      <a:pt x="81" y="104"/>
                      <a:pt x="81" y="104"/>
                    </a:cubicBezTo>
                    <a:cubicBezTo>
                      <a:pt x="81" y="104"/>
                      <a:pt x="81" y="104"/>
                      <a:pt x="81" y="104"/>
                    </a:cubicBezTo>
                    <a:cubicBezTo>
                      <a:pt x="81" y="104"/>
                      <a:pt x="81" y="104"/>
                      <a:pt x="81" y="104"/>
                    </a:cubicBezTo>
                    <a:cubicBezTo>
                      <a:pt x="81" y="104"/>
                      <a:pt x="81" y="104"/>
                      <a:pt x="81" y="104"/>
                    </a:cubicBezTo>
                    <a:close/>
                    <a:moveTo>
                      <a:pt x="82" y="104"/>
                    </a:moveTo>
                    <a:cubicBezTo>
                      <a:pt x="82" y="104"/>
                      <a:pt x="82" y="104"/>
                      <a:pt x="82" y="104"/>
                    </a:cubicBezTo>
                    <a:cubicBezTo>
                      <a:pt x="82" y="104"/>
                      <a:pt x="82" y="104"/>
                      <a:pt x="82" y="104"/>
                    </a:cubicBezTo>
                    <a:cubicBezTo>
                      <a:pt x="82" y="104"/>
                      <a:pt x="82" y="104"/>
                      <a:pt x="82" y="104"/>
                    </a:cubicBezTo>
                    <a:cubicBezTo>
                      <a:pt x="82" y="104"/>
                      <a:pt x="82" y="104"/>
                      <a:pt x="82" y="104"/>
                    </a:cubicBezTo>
                    <a:cubicBezTo>
                      <a:pt x="82" y="104"/>
                      <a:pt x="82" y="104"/>
                      <a:pt x="82" y="104"/>
                    </a:cubicBezTo>
                    <a:close/>
                    <a:moveTo>
                      <a:pt x="84" y="106"/>
                    </a:moveTo>
                    <a:cubicBezTo>
                      <a:pt x="84" y="106"/>
                      <a:pt x="84" y="106"/>
                      <a:pt x="84" y="106"/>
                    </a:cubicBezTo>
                    <a:cubicBezTo>
                      <a:pt x="84" y="106"/>
                      <a:pt x="84" y="106"/>
                      <a:pt x="84" y="106"/>
                    </a:cubicBezTo>
                    <a:cubicBezTo>
                      <a:pt x="84" y="106"/>
                      <a:pt x="84" y="106"/>
                      <a:pt x="84" y="106"/>
                    </a:cubicBezTo>
                    <a:cubicBezTo>
                      <a:pt x="84" y="106"/>
                      <a:pt x="84" y="106"/>
                      <a:pt x="84" y="106"/>
                    </a:cubicBezTo>
                    <a:cubicBezTo>
                      <a:pt x="84" y="106"/>
                      <a:pt x="84" y="106"/>
                      <a:pt x="84" y="106"/>
                    </a:cubicBezTo>
                    <a:cubicBezTo>
                      <a:pt x="84" y="106"/>
                      <a:pt x="84" y="106"/>
                      <a:pt x="84" y="106"/>
                    </a:cubicBezTo>
                    <a:cubicBezTo>
                      <a:pt x="84" y="106"/>
                      <a:pt x="84" y="106"/>
                      <a:pt x="84" y="106"/>
                    </a:cubicBezTo>
                    <a:close/>
                    <a:moveTo>
                      <a:pt x="87" y="110"/>
                    </a:moveTo>
                    <a:cubicBezTo>
                      <a:pt x="87" y="110"/>
                      <a:pt x="87" y="110"/>
                      <a:pt x="87" y="110"/>
                    </a:cubicBezTo>
                    <a:cubicBezTo>
                      <a:pt x="87" y="110"/>
                      <a:pt x="87" y="110"/>
                      <a:pt x="87" y="110"/>
                    </a:cubicBezTo>
                    <a:cubicBezTo>
                      <a:pt x="87" y="110"/>
                      <a:pt x="87" y="110"/>
                      <a:pt x="87" y="110"/>
                    </a:cubicBezTo>
                    <a:cubicBezTo>
                      <a:pt x="87" y="110"/>
                      <a:pt x="87" y="110"/>
                      <a:pt x="87" y="110"/>
                    </a:cubicBezTo>
                    <a:cubicBezTo>
                      <a:pt x="87" y="110"/>
                      <a:pt x="87" y="110"/>
                      <a:pt x="87" y="110"/>
                    </a:cubicBezTo>
                    <a:cubicBezTo>
                      <a:pt x="87" y="110"/>
                      <a:pt x="87" y="110"/>
                      <a:pt x="87" y="110"/>
                    </a:cubicBezTo>
                    <a:cubicBezTo>
                      <a:pt x="87" y="109"/>
                      <a:pt x="87" y="109"/>
                      <a:pt x="87" y="109"/>
                    </a:cubicBezTo>
                    <a:cubicBezTo>
                      <a:pt x="87" y="109"/>
                      <a:pt x="87" y="109"/>
                      <a:pt x="87" y="109"/>
                    </a:cubicBezTo>
                    <a:cubicBezTo>
                      <a:pt x="87" y="109"/>
                      <a:pt x="87" y="109"/>
                      <a:pt x="87" y="109"/>
                    </a:cubicBezTo>
                    <a:cubicBezTo>
                      <a:pt x="87" y="109"/>
                      <a:pt x="87" y="109"/>
                      <a:pt x="87" y="109"/>
                    </a:cubicBezTo>
                    <a:cubicBezTo>
                      <a:pt x="87" y="109"/>
                      <a:pt x="87" y="109"/>
                      <a:pt x="87" y="109"/>
                    </a:cubicBezTo>
                    <a:cubicBezTo>
                      <a:pt x="87" y="109"/>
                      <a:pt x="87" y="109"/>
                      <a:pt x="87" y="109"/>
                    </a:cubicBezTo>
                    <a:cubicBezTo>
                      <a:pt x="87" y="109"/>
                      <a:pt x="87" y="109"/>
                      <a:pt x="87" y="109"/>
                    </a:cubicBezTo>
                    <a:cubicBezTo>
                      <a:pt x="87" y="109"/>
                      <a:pt x="87" y="109"/>
                      <a:pt x="87" y="109"/>
                    </a:cubicBezTo>
                    <a:cubicBezTo>
                      <a:pt x="87" y="108"/>
                      <a:pt x="87" y="108"/>
                      <a:pt x="87" y="108"/>
                    </a:cubicBezTo>
                    <a:cubicBezTo>
                      <a:pt x="87" y="108"/>
                      <a:pt x="87" y="108"/>
                      <a:pt x="87" y="108"/>
                    </a:cubicBezTo>
                    <a:cubicBezTo>
                      <a:pt x="87" y="108"/>
                      <a:pt x="87" y="108"/>
                      <a:pt x="87" y="108"/>
                    </a:cubicBezTo>
                    <a:cubicBezTo>
                      <a:pt x="87" y="108"/>
                      <a:pt x="87" y="108"/>
                      <a:pt x="87" y="108"/>
                    </a:cubicBezTo>
                    <a:cubicBezTo>
                      <a:pt x="87" y="108"/>
                      <a:pt x="87" y="108"/>
                      <a:pt x="87" y="108"/>
                    </a:cubicBezTo>
                    <a:cubicBezTo>
                      <a:pt x="87" y="108"/>
                      <a:pt x="87" y="108"/>
                      <a:pt x="87" y="108"/>
                    </a:cubicBezTo>
                    <a:cubicBezTo>
                      <a:pt x="86" y="108"/>
                      <a:pt x="86" y="108"/>
                      <a:pt x="86" y="108"/>
                    </a:cubicBezTo>
                    <a:cubicBezTo>
                      <a:pt x="86" y="109"/>
                      <a:pt x="86" y="109"/>
                      <a:pt x="86" y="109"/>
                    </a:cubicBezTo>
                    <a:cubicBezTo>
                      <a:pt x="86" y="109"/>
                      <a:pt x="86" y="109"/>
                      <a:pt x="86" y="109"/>
                    </a:cubicBezTo>
                    <a:cubicBezTo>
                      <a:pt x="86" y="109"/>
                      <a:pt x="86" y="109"/>
                      <a:pt x="86" y="109"/>
                    </a:cubicBezTo>
                    <a:cubicBezTo>
                      <a:pt x="86" y="109"/>
                      <a:pt x="86" y="109"/>
                      <a:pt x="86" y="109"/>
                    </a:cubicBezTo>
                    <a:cubicBezTo>
                      <a:pt x="86" y="109"/>
                      <a:pt x="86" y="109"/>
                      <a:pt x="86" y="109"/>
                    </a:cubicBezTo>
                    <a:cubicBezTo>
                      <a:pt x="87" y="109"/>
                      <a:pt x="87" y="109"/>
                      <a:pt x="87" y="109"/>
                    </a:cubicBezTo>
                    <a:cubicBezTo>
                      <a:pt x="87" y="110"/>
                      <a:pt x="87" y="110"/>
                      <a:pt x="87" y="110"/>
                    </a:cubicBezTo>
                    <a:cubicBezTo>
                      <a:pt x="87" y="110"/>
                      <a:pt x="87" y="110"/>
                      <a:pt x="87" y="110"/>
                    </a:cubicBezTo>
                    <a:cubicBezTo>
                      <a:pt x="87" y="110"/>
                      <a:pt x="87" y="110"/>
                      <a:pt x="87" y="110"/>
                    </a:cubicBezTo>
                    <a:close/>
                    <a:moveTo>
                      <a:pt x="120" y="150"/>
                    </a:moveTo>
                    <a:cubicBezTo>
                      <a:pt x="120" y="150"/>
                      <a:pt x="120" y="150"/>
                      <a:pt x="120" y="150"/>
                    </a:cubicBezTo>
                    <a:cubicBezTo>
                      <a:pt x="120" y="150"/>
                      <a:pt x="120" y="150"/>
                      <a:pt x="120" y="150"/>
                    </a:cubicBezTo>
                    <a:cubicBezTo>
                      <a:pt x="120" y="150"/>
                      <a:pt x="120" y="150"/>
                      <a:pt x="120" y="150"/>
                    </a:cubicBezTo>
                    <a:cubicBezTo>
                      <a:pt x="120" y="150"/>
                      <a:pt x="120" y="150"/>
                      <a:pt x="120" y="150"/>
                    </a:cubicBezTo>
                    <a:close/>
                    <a:moveTo>
                      <a:pt x="82" y="103"/>
                    </a:moveTo>
                    <a:cubicBezTo>
                      <a:pt x="82" y="103"/>
                      <a:pt x="82" y="103"/>
                      <a:pt x="82" y="103"/>
                    </a:cubicBezTo>
                    <a:cubicBezTo>
                      <a:pt x="82" y="103"/>
                      <a:pt x="82" y="103"/>
                      <a:pt x="82" y="103"/>
                    </a:cubicBezTo>
                    <a:cubicBezTo>
                      <a:pt x="82" y="103"/>
                      <a:pt x="82" y="103"/>
                      <a:pt x="82" y="103"/>
                    </a:cubicBezTo>
                    <a:cubicBezTo>
                      <a:pt x="82" y="103"/>
                      <a:pt x="82" y="103"/>
                      <a:pt x="82" y="103"/>
                    </a:cubicBezTo>
                    <a:close/>
                    <a:moveTo>
                      <a:pt x="46" y="58"/>
                    </a:moveTo>
                    <a:cubicBezTo>
                      <a:pt x="46" y="58"/>
                      <a:pt x="46" y="58"/>
                      <a:pt x="46" y="58"/>
                    </a:cubicBezTo>
                    <a:cubicBezTo>
                      <a:pt x="46" y="58"/>
                      <a:pt x="46" y="58"/>
                      <a:pt x="46" y="58"/>
                    </a:cubicBezTo>
                    <a:cubicBezTo>
                      <a:pt x="46" y="58"/>
                      <a:pt x="46" y="58"/>
                      <a:pt x="46" y="58"/>
                    </a:cubicBezTo>
                    <a:cubicBezTo>
                      <a:pt x="46" y="58"/>
                      <a:pt x="46" y="58"/>
                      <a:pt x="46" y="58"/>
                    </a:cubicBezTo>
                    <a:cubicBezTo>
                      <a:pt x="46" y="58"/>
                      <a:pt x="46" y="58"/>
                      <a:pt x="46" y="58"/>
                    </a:cubicBezTo>
                    <a:cubicBezTo>
                      <a:pt x="46" y="58"/>
                      <a:pt x="46" y="58"/>
                      <a:pt x="46" y="58"/>
                    </a:cubicBezTo>
                    <a:close/>
                    <a:moveTo>
                      <a:pt x="83" y="103"/>
                    </a:moveTo>
                    <a:cubicBezTo>
                      <a:pt x="83" y="103"/>
                      <a:pt x="83" y="103"/>
                      <a:pt x="83" y="103"/>
                    </a:cubicBezTo>
                    <a:cubicBezTo>
                      <a:pt x="83" y="103"/>
                      <a:pt x="83" y="103"/>
                      <a:pt x="83" y="103"/>
                    </a:cubicBezTo>
                    <a:cubicBezTo>
                      <a:pt x="83" y="103"/>
                      <a:pt x="83" y="103"/>
                      <a:pt x="83" y="103"/>
                    </a:cubicBezTo>
                    <a:cubicBezTo>
                      <a:pt x="83" y="103"/>
                      <a:pt x="83" y="103"/>
                      <a:pt x="83" y="103"/>
                    </a:cubicBezTo>
                    <a:close/>
                    <a:moveTo>
                      <a:pt x="82" y="102"/>
                    </a:moveTo>
                    <a:cubicBezTo>
                      <a:pt x="82" y="102"/>
                      <a:pt x="82" y="102"/>
                      <a:pt x="82" y="102"/>
                    </a:cubicBezTo>
                    <a:cubicBezTo>
                      <a:pt x="82" y="103"/>
                      <a:pt x="82" y="103"/>
                      <a:pt x="82" y="103"/>
                    </a:cubicBezTo>
                    <a:lnTo>
                      <a:pt x="82" y="102"/>
                    </a:lnTo>
                    <a:close/>
                    <a:moveTo>
                      <a:pt x="83" y="103"/>
                    </a:moveTo>
                    <a:cubicBezTo>
                      <a:pt x="83" y="103"/>
                      <a:pt x="83" y="103"/>
                      <a:pt x="83" y="103"/>
                    </a:cubicBezTo>
                    <a:cubicBezTo>
                      <a:pt x="83" y="103"/>
                      <a:pt x="83" y="103"/>
                      <a:pt x="83" y="103"/>
                    </a:cubicBezTo>
                    <a:cubicBezTo>
                      <a:pt x="83" y="103"/>
                      <a:pt x="83" y="103"/>
                      <a:pt x="83" y="103"/>
                    </a:cubicBezTo>
                    <a:close/>
                    <a:moveTo>
                      <a:pt x="84" y="105"/>
                    </a:moveTo>
                    <a:cubicBezTo>
                      <a:pt x="84" y="105"/>
                      <a:pt x="84" y="105"/>
                      <a:pt x="84" y="105"/>
                    </a:cubicBezTo>
                    <a:cubicBezTo>
                      <a:pt x="84" y="105"/>
                      <a:pt x="84" y="105"/>
                      <a:pt x="84" y="105"/>
                    </a:cubicBezTo>
                    <a:cubicBezTo>
                      <a:pt x="84" y="105"/>
                      <a:pt x="84" y="105"/>
                      <a:pt x="84" y="105"/>
                    </a:cubicBezTo>
                    <a:cubicBezTo>
                      <a:pt x="84" y="105"/>
                      <a:pt x="84" y="105"/>
                      <a:pt x="84" y="105"/>
                    </a:cubicBezTo>
                    <a:cubicBezTo>
                      <a:pt x="84" y="105"/>
                      <a:pt x="84" y="105"/>
                      <a:pt x="84" y="105"/>
                    </a:cubicBezTo>
                    <a:cubicBezTo>
                      <a:pt x="84" y="105"/>
                      <a:pt x="84" y="105"/>
                      <a:pt x="84" y="105"/>
                    </a:cubicBezTo>
                    <a:close/>
                    <a:moveTo>
                      <a:pt x="81" y="99"/>
                    </a:moveTo>
                    <a:cubicBezTo>
                      <a:pt x="81" y="99"/>
                      <a:pt x="81" y="99"/>
                      <a:pt x="81" y="99"/>
                    </a:cubicBezTo>
                    <a:cubicBezTo>
                      <a:pt x="82" y="100"/>
                      <a:pt x="82" y="100"/>
                      <a:pt x="82" y="100"/>
                    </a:cubicBezTo>
                    <a:cubicBezTo>
                      <a:pt x="82" y="99"/>
                      <a:pt x="82" y="99"/>
                      <a:pt x="82" y="99"/>
                    </a:cubicBezTo>
                    <a:cubicBezTo>
                      <a:pt x="81" y="99"/>
                      <a:pt x="81" y="99"/>
                      <a:pt x="81" y="99"/>
                    </a:cubicBezTo>
                    <a:cubicBezTo>
                      <a:pt x="81" y="99"/>
                      <a:pt x="81" y="99"/>
                      <a:pt x="81" y="99"/>
                    </a:cubicBezTo>
                    <a:cubicBezTo>
                      <a:pt x="81" y="99"/>
                      <a:pt x="81" y="99"/>
                      <a:pt x="81" y="99"/>
                    </a:cubicBezTo>
                    <a:cubicBezTo>
                      <a:pt x="81" y="99"/>
                      <a:pt x="81" y="99"/>
                      <a:pt x="81" y="99"/>
                    </a:cubicBezTo>
                    <a:cubicBezTo>
                      <a:pt x="81" y="99"/>
                      <a:pt x="81" y="99"/>
                      <a:pt x="81" y="99"/>
                    </a:cubicBezTo>
                    <a:cubicBezTo>
                      <a:pt x="81" y="99"/>
                      <a:pt x="81" y="99"/>
                      <a:pt x="81" y="99"/>
                    </a:cubicBezTo>
                    <a:cubicBezTo>
                      <a:pt x="81" y="99"/>
                      <a:pt x="81" y="99"/>
                      <a:pt x="81" y="99"/>
                    </a:cubicBezTo>
                    <a:cubicBezTo>
                      <a:pt x="81" y="99"/>
                      <a:pt x="81" y="99"/>
                      <a:pt x="81" y="99"/>
                    </a:cubicBezTo>
                    <a:cubicBezTo>
                      <a:pt x="81" y="99"/>
                      <a:pt x="81" y="99"/>
                      <a:pt x="81" y="99"/>
                    </a:cubicBezTo>
                    <a:cubicBezTo>
                      <a:pt x="80" y="99"/>
                      <a:pt x="80" y="99"/>
                      <a:pt x="80" y="99"/>
                    </a:cubicBezTo>
                    <a:cubicBezTo>
                      <a:pt x="80" y="99"/>
                      <a:pt x="80" y="99"/>
                      <a:pt x="80" y="99"/>
                    </a:cubicBezTo>
                    <a:cubicBezTo>
                      <a:pt x="81" y="99"/>
                      <a:pt x="81" y="99"/>
                      <a:pt x="81" y="99"/>
                    </a:cubicBezTo>
                    <a:cubicBezTo>
                      <a:pt x="81" y="99"/>
                      <a:pt x="81" y="99"/>
                      <a:pt x="81" y="99"/>
                    </a:cubicBezTo>
                    <a:cubicBezTo>
                      <a:pt x="81" y="99"/>
                      <a:pt x="81" y="99"/>
                      <a:pt x="81" y="99"/>
                    </a:cubicBezTo>
                    <a:cubicBezTo>
                      <a:pt x="81" y="99"/>
                      <a:pt x="81" y="99"/>
                      <a:pt x="81" y="99"/>
                    </a:cubicBezTo>
                    <a:cubicBezTo>
                      <a:pt x="81" y="99"/>
                      <a:pt x="81" y="99"/>
                      <a:pt x="81" y="99"/>
                    </a:cubicBezTo>
                    <a:cubicBezTo>
                      <a:pt x="81" y="99"/>
                      <a:pt x="81" y="99"/>
                      <a:pt x="81" y="99"/>
                    </a:cubicBezTo>
                    <a:cubicBezTo>
                      <a:pt x="81" y="99"/>
                      <a:pt x="81" y="99"/>
                      <a:pt x="81" y="99"/>
                    </a:cubicBezTo>
                    <a:cubicBezTo>
                      <a:pt x="81" y="99"/>
                      <a:pt x="81" y="99"/>
                      <a:pt x="81" y="99"/>
                    </a:cubicBezTo>
                    <a:cubicBezTo>
                      <a:pt x="81" y="99"/>
                      <a:pt x="81" y="99"/>
                      <a:pt x="81" y="99"/>
                    </a:cubicBezTo>
                    <a:close/>
                    <a:moveTo>
                      <a:pt x="85" y="104"/>
                    </a:moveTo>
                    <a:cubicBezTo>
                      <a:pt x="85" y="104"/>
                      <a:pt x="85" y="104"/>
                      <a:pt x="85" y="104"/>
                    </a:cubicBezTo>
                    <a:cubicBezTo>
                      <a:pt x="85" y="104"/>
                      <a:pt x="85" y="104"/>
                      <a:pt x="85" y="104"/>
                    </a:cubicBezTo>
                    <a:cubicBezTo>
                      <a:pt x="85" y="104"/>
                      <a:pt x="85" y="104"/>
                      <a:pt x="85" y="104"/>
                    </a:cubicBezTo>
                    <a:cubicBezTo>
                      <a:pt x="84" y="103"/>
                      <a:pt x="84" y="103"/>
                      <a:pt x="84" y="103"/>
                    </a:cubicBezTo>
                    <a:cubicBezTo>
                      <a:pt x="84" y="103"/>
                      <a:pt x="84" y="103"/>
                      <a:pt x="84" y="103"/>
                    </a:cubicBezTo>
                    <a:cubicBezTo>
                      <a:pt x="84" y="103"/>
                      <a:pt x="84" y="103"/>
                      <a:pt x="84" y="103"/>
                    </a:cubicBezTo>
                    <a:cubicBezTo>
                      <a:pt x="84" y="103"/>
                      <a:pt x="84" y="103"/>
                      <a:pt x="84" y="103"/>
                    </a:cubicBezTo>
                    <a:cubicBezTo>
                      <a:pt x="84" y="103"/>
                      <a:pt x="84" y="103"/>
                      <a:pt x="84" y="103"/>
                    </a:cubicBezTo>
                    <a:cubicBezTo>
                      <a:pt x="84" y="103"/>
                      <a:pt x="84" y="103"/>
                      <a:pt x="84" y="103"/>
                    </a:cubicBezTo>
                    <a:cubicBezTo>
                      <a:pt x="84" y="102"/>
                      <a:pt x="84" y="102"/>
                      <a:pt x="84" y="102"/>
                    </a:cubicBezTo>
                    <a:cubicBezTo>
                      <a:pt x="84" y="102"/>
                      <a:pt x="84" y="102"/>
                      <a:pt x="84" y="102"/>
                    </a:cubicBezTo>
                    <a:cubicBezTo>
                      <a:pt x="84" y="102"/>
                      <a:pt x="84" y="102"/>
                      <a:pt x="84" y="102"/>
                    </a:cubicBezTo>
                    <a:cubicBezTo>
                      <a:pt x="84" y="102"/>
                      <a:pt x="84" y="102"/>
                      <a:pt x="84" y="102"/>
                    </a:cubicBezTo>
                    <a:cubicBezTo>
                      <a:pt x="84" y="102"/>
                      <a:pt x="84" y="102"/>
                      <a:pt x="84" y="102"/>
                    </a:cubicBezTo>
                    <a:cubicBezTo>
                      <a:pt x="84" y="102"/>
                      <a:pt x="84" y="102"/>
                      <a:pt x="84" y="102"/>
                    </a:cubicBezTo>
                    <a:cubicBezTo>
                      <a:pt x="84" y="103"/>
                      <a:pt x="84" y="103"/>
                      <a:pt x="84" y="103"/>
                    </a:cubicBezTo>
                    <a:cubicBezTo>
                      <a:pt x="84" y="103"/>
                      <a:pt x="84" y="103"/>
                      <a:pt x="84" y="103"/>
                    </a:cubicBezTo>
                    <a:cubicBezTo>
                      <a:pt x="84" y="103"/>
                      <a:pt x="84" y="103"/>
                      <a:pt x="84" y="103"/>
                    </a:cubicBezTo>
                    <a:cubicBezTo>
                      <a:pt x="84" y="103"/>
                      <a:pt x="84" y="103"/>
                      <a:pt x="84" y="103"/>
                    </a:cubicBezTo>
                    <a:cubicBezTo>
                      <a:pt x="84" y="104"/>
                      <a:pt x="84" y="104"/>
                      <a:pt x="84" y="104"/>
                    </a:cubicBezTo>
                    <a:cubicBezTo>
                      <a:pt x="84" y="104"/>
                      <a:pt x="84" y="104"/>
                      <a:pt x="84" y="104"/>
                    </a:cubicBezTo>
                    <a:lnTo>
                      <a:pt x="85" y="104"/>
                    </a:lnTo>
                    <a:close/>
                    <a:moveTo>
                      <a:pt x="83" y="102"/>
                    </a:moveTo>
                    <a:cubicBezTo>
                      <a:pt x="83" y="102"/>
                      <a:pt x="83" y="102"/>
                      <a:pt x="83" y="102"/>
                    </a:cubicBezTo>
                    <a:cubicBezTo>
                      <a:pt x="83" y="102"/>
                      <a:pt x="83" y="102"/>
                      <a:pt x="83" y="102"/>
                    </a:cubicBezTo>
                    <a:cubicBezTo>
                      <a:pt x="83" y="102"/>
                      <a:pt x="83" y="102"/>
                      <a:pt x="83" y="102"/>
                    </a:cubicBezTo>
                    <a:close/>
                    <a:moveTo>
                      <a:pt x="44" y="54"/>
                    </a:moveTo>
                    <a:cubicBezTo>
                      <a:pt x="44" y="54"/>
                      <a:pt x="44" y="54"/>
                      <a:pt x="44" y="54"/>
                    </a:cubicBezTo>
                    <a:cubicBezTo>
                      <a:pt x="44" y="54"/>
                      <a:pt x="44" y="54"/>
                      <a:pt x="44" y="54"/>
                    </a:cubicBezTo>
                    <a:cubicBezTo>
                      <a:pt x="44" y="54"/>
                      <a:pt x="44" y="54"/>
                      <a:pt x="44" y="54"/>
                    </a:cubicBezTo>
                    <a:cubicBezTo>
                      <a:pt x="44" y="54"/>
                      <a:pt x="44" y="54"/>
                      <a:pt x="44" y="54"/>
                    </a:cubicBezTo>
                    <a:cubicBezTo>
                      <a:pt x="44" y="54"/>
                      <a:pt x="44" y="54"/>
                      <a:pt x="44" y="54"/>
                    </a:cubicBezTo>
                    <a:cubicBezTo>
                      <a:pt x="44" y="54"/>
                      <a:pt x="44" y="54"/>
                      <a:pt x="44" y="54"/>
                    </a:cubicBezTo>
                    <a:close/>
                    <a:moveTo>
                      <a:pt x="122" y="149"/>
                    </a:moveTo>
                    <a:cubicBezTo>
                      <a:pt x="122" y="149"/>
                      <a:pt x="122" y="149"/>
                      <a:pt x="122" y="149"/>
                    </a:cubicBezTo>
                    <a:cubicBezTo>
                      <a:pt x="122" y="149"/>
                      <a:pt x="122" y="149"/>
                      <a:pt x="122" y="149"/>
                    </a:cubicBezTo>
                    <a:cubicBezTo>
                      <a:pt x="122" y="149"/>
                      <a:pt x="122" y="149"/>
                      <a:pt x="122" y="149"/>
                    </a:cubicBezTo>
                    <a:cubicBezTo>
                      <a:pt x="122" y="149"/>
                      <a:pt x="122" y="149"/>
                      <a:pt x="122" y="149"/>
                    </a:cubicBezTo>
                    <a:cubicBezTo>
                      <a:pt x="122" y="149"/>
                      <a:pt x="122" y="149"/>
                      <a:pt x="122" y="149"/>
                    </a:cubicBezTo>
                    <a:close/>
                    <a:moveTo>
                      <a:pt x="44" y="53"/>
                    </a:moveTo>
                    <a:cubicBezTo>
                      <a:pt x="45" y="53"/>
                      <a:pt x="45" y="53"/>
                      <a:pt x="45" y="53"/>
                    </a:cubicBezTo>
                    <a:cubicBezTo>
                      <a:pt x="45" y="53"/>
                      <a:pt x="45" y="53"/>
                      <a:pt x="45" y="53"/>
                    </a:cubicBezTo>
                    <a:cubicBezTo>
                      <a:pt x="45" y="53"/>
                      <a:pt x="45" y="53"/>
                      <a:pt x="45" y="53"/>
                    </a:cubicBezTo>
                    <a:cubicBezTo>
                      <a:pt x="45" y="53"/>
                      <a:pt x="45" y="53"/>
                      <a:pt x="45" y="53"/>
                    </a:cubicBezTo>
                    <a:cubicBezTo>
                      <a:pt x="45" y="53"/>
                      <a:pt x="45" y="53"/>
                      <a:pt x="45" y="53"/>
                    </a:cubicBezTo>
                    <a:cubicBezTo>
                      <a:pt x="45" y="53"/>
                      <a:pt x="45" y="53"/>
                      <a:pt x="45" y="53"/>
                    </a:cubicBezTo>
                    <a:cubicBezTo>
                      <a:pt x="45" y="53"/>
                      <a:pt x="45" y="53"/>
                      <a:pt x="45" y="53"/>
                    </a:cubicBezTo>
                    <a:cubicBezTo>
                      <a:pt x="45" y="53"/>
                      <a:pt x="45" y="53"/>
                      <a:pt x="45" y="53"/>
                    </a:cubicBezTo>
                    <a:cubicBezTo>
                      <a:pt x="45" y="53"/>
                      <a:pt x="45" y="53"/>
                      <a:pt x="45" y="53"/>
                    </a:cubicBezTo>
                    <a:cubicBezTo>
                      <a:pt x="45" y="53"/>
                      <a:pt x="45" y="53"/>
                      <a:pt x="45" y="53"/>
                    </a:cubicBezTo>
                    <a:cubicBezTo>
                      <a:pt x="46" y="53"/>
                      <a:pt x="46" y="53"/>
                      <a:pt x="46" y="53"/>
                    </a:cubicBezTo>
                    <a:cubicBezTo>
                      <a:pt x="46" y="53"/>
                      <a:pt x="46" y="53"/>
                      <a:pt x="46" y="53"/>
                    </a:cubicBezTo>
                    <a:cubicBezTo>
                      <a:pt x="46" y="53"/>
                      <a:pt x="46" y="53"/>
                      <a:pt x="46" y="53"/>
                    </a:cubicBezTo>
                    <a:cubicBezTo>
                      <a:pt x="46" y="53"/>
                      <a:pt x="46" y="53"/>
                      <a:pt x="46" y="53"/>
                    </a:cubicBezTo>
                    <a:cubicBezTo>
                      <a:pt x="46" y="53"/>
                      <a:pt x="46" y="53"/>
                      <a:pt x="46" y="53"/>
                    </a:cubicBezTo>
                    <a:cubicBezTo>
                      <a:pt x="46" y="53"/>
                      <a:pt x="46" y="53"/>
                      <a:pt x="46" y="53"/>
                    </a:cubicBezTo>
                    <a:cubicBezTo>
                      <a:pt x="46" y="54"/>
                      <a:pt x="46" y="54"/>
                      <a:pt x="46" y="54"/>
                    </a:cubicBezTo>
                    <a:cubicBezTo>
                      <a:pt x="46" y="54"/>
                      <a:pt x="46" y="54"/>
                      <a:pt x="46" y="54"/>
                    </a:cubicBezTo>
                    <a:cubicBezTo>
                      <a:pt x="45" y="54"/>
                      <a:pt x="45" y="54"/>
                      <a:pt x="45" y="54"/>
                    </a:cubicBezTo>
                    <a:cubicBezTo>
                      <a:pt x="45" y="54"/>
                      <a:pt x="45" y="54"/>
                      <a:pt x="45" y="54"/>
                    </a:cubicBezTo>
                    <a:cubicBezTo>
                      <a:pt x="45" y="53"/>
                      <a:pt x="45" y="53"/>
                      <a:pt x="45" y="53"/>
                    </a:cubicBezTo>
                    <a:cubicBezTo>
                      <a:pt x="45" y="53"/>
                      <a:pt x="45" y="53"/>
                      <a:pt x="45" y="53"/>
                    </a:cubicBezTo>
                    <a:cubicBezTo>
                      <a:pt x="45" y="53"/>
                      <a:pt x="45" y="53"/>
                      <a:pt x="45" y="53"/>
                    </a:cubicBezTo>
                    <a:cubicBezTo>
                      <a:pt x="45" y="53"/>
                      <a:pt x="45" y="53"/>
                      <a:pt x="45" y="53"/>
                    </a:cubicBezTo>
                    <a:cubicBezTo>
                      <a:pt x="45" y="53"/>
                      <a:pt x="45" y="53"/>
                      <a:pt x="45" y="53"/>
                    </a:cubicBezTo>
                    <a:lnTo>
                      <a:pt x="44" y="53"/>
                    </a:lnTo>
                    <a:close/>
                    <a:moveTo>
                      <a:pt x="44" y="53"/>
                    </a:moveTo>
                    <a:cubicBezTo>
                      <a:pt x="44" y="53"/>
                      <a:pt x="44" y="53"/>
                      <a:pt x="44" y="53"/>
                    </a:cubicBezTo>
                    <a:cubicBezTo>
                      <a:pt x="44" y="53"/>
                      <a:pt x="44" y="53"/>
                      <a:pt x="44" y="53"/>
                    </a:cubicBezTo>
                    <a:cubicBezTo>
                      <a:pt x="44" y="53"/>
                      <a:pt x="44" y="53"/>
                      <a:pt x="44" y="53"/>
                    </a:cubicBezTo>
                    <a:close/>
                    <a:moveTo>
                      <a:pt x="47" y="55"/>
                    </a:moveTo>
                    <a:cubicBezTo>
                      <a:pt x="47" y="55"/>
                      <a:pt x="47" y="55"/>
                      <a:pt x="47" y="55"/>
                    </a:cubicBezTo>
                    <a:cubicBezTo>
                      <a:pt x="47" y="55"/>
                      <a:pt x="47" y="55"/>
                      <a:pt x="47" y="55"/>
                    </a:cubicBezTo>
                    <a:cubicBezTo>
                      <a:pt x="46" y="55"/>
                      <a:pt x="46" y="55"/>
                      <a:pt x="46" y="55"/>
                    </a:cubicBezTo>
                    <a:cubicBezTo>
                      <a:pt x="46" y="55"/>
                      <a:pt x="46" y="55"/>
                      <a:pt x="46" y="55"/>
                    </a:cubicBezTo>
                    <a:cubicBezTo>
                      <a:pt x="46" y="55"/>
                      <a:pt x="46" y="55"/>
                      <a:pt x="46" y="55"/>
                    </a:cubicBezTo>
                    <a:cubicBezTo>
                      <a:pt x="46" y="55"/>
                      <a:pt x="46" y="55"/>
                      <a:pt x="46" y="55"/>
                    </a:cubicBezTo>
                    <a:cubicBezTo>
                      <a:pt x="46" y="55"/>
                      <a:pt x="46" y="55"/>
                      <a:pt x="46" y="55"/>
                    </a:cubicBezTo>
                    <a:cubicBezTo>
                      <a:pt x="46" y="55"/>
                      <a:pt x="46" y="55"/>
                      <a:pt x="46" y="55"/>
                    </a:cubicBezTo>
                    <a:cubicBezTo>
                      <a:pt x="46" y="54"/>
                      <a:pt x="46" y="54"/>
                      <a:pt x="46" y="54"/>
                    </a:cubicBezTo>
                    <a:cubicBezTo>
                      <a:pt x="46" y="54"/>
                      <a:pt x="46" y="54"/>
                      <a:pt x="46" y="54"/>
                    </a:cubicBezTo>
                    <a:cubicBezTo>
                      <a:pt x="46" y="54"/>
                      <a:pt x="46" y="54"/>
                      <a:pt x="46" y="54"/>
                    </a:cubicBezTo>
                    <a:cubicBezTo>
                      <a:pt x="46" y="54"/>
                      <a:pt x="46" y="54"/>
                      <a:pt x="46" y="54"/>
                    </a:cubicBezTo>
                    <a:cubicBezTo>
                      <a:pt x="46" y="54"/>
                      <a:pt x="46" y="54"/>
                      <a:pt x="46" y="54"/>
                    </a:cubicBezTo>
                    <a:cubicBezTo>
                      <a:pt x="46" y="54"/>
                      <a:pt x="46" y="54"/>
                      <a:pt x="46" y="54"/>
                    </a:cubicBezTo>
                    <a:cubicBezTo>
                      <a:pt x="46" y="54"/>
                      <a:pt x="46" y="54"/>
                      <a:pt x="46" y="54"/>
                    </a:cubicBezTo>
                    <a:cubicBezTo>
                      <a:pt x="46" y="54"/>
                      <a:pt x="46" y="54"/>
                      <a:pt x="46" y="54"/>
                    </a:cubicBezTo>
                    <a:cubicBezTo>
                      <a:pt x="46" y="54"/>
                      <a:pt x="46" y="54"/>
                      <a:pt x="46" y="54"/>
                    </a:cubicBezTo>
                    <a:cubicBezTo>
                      <a:pt x="46" y="54"/>
                      <a:pt x="46" y="54"/>
                      <a:pt x="46" y="54"/>
                    </a:cubicBezTo>
                    <a:cubicBezTo>
                      <a:pt x="46" y="54"/>
                      <a:pt x="46" y="54"/>
                      <a:pt x="46" y="54"/>
                    </a:cubicBezTo>
                    <a:cubicBezTo>
                      <a:pt x="47" y="53"/>
                      <a:pt x="47" y="53"/>
                      <a:pt x="47" y="53"/>
                    </a:cubicBezTo>
                    <a:cubicBezTo>
                      <a:pt x="47" y="53"/>
                      <a:pt x="47" y="53"/>
                      <a:pt x="47" y="53"/>
                    </a:cubicBezTo>
                    <a:cubicBezTo>
                      <a:pt x="47" y="53"/>
                      <a:pt x="47" y="53"/>
                      <a:pt x="47" y="53"/>
                    </a:cubicBezTo>
                    <a:cubicBezTo>
                      <a:pt x="47" y="53"/>
                      <a:pt x="47" y="53"/>
                      <a:pt x="47" y="53"/>
                    </a:cubicBezTo>
                    <a:cubicBezTo>
                      <a:pt x="47" y="53"/>
                      <a:pt x="47" y="53"/>
                      <a:pt x="47" y="53"/>
                    </a:cubicBezTo>
                    <a:cubicBezTo>
                      <a:pt x="47" y="53"/>
                      <a:pt x="47" y="53"/>
                      <a:pt x="47" y="53"/>
                    </a:cubicBezTo>
                    <a:cubicBezTo>
                      <a:pt x="47" y="53"/>
                      <a:pt x="47" y="53"/>
                      <a:pt x="47" y="53"/>
                    </a:cubicBezTo>
                    <a:cubicBezTo>
                      <a:pt x="47" y="53"/>
                      <a:pt x="47" y="53"/>
                      <a:pt x="47" y="53"/>
                    </a:cubicBezTo>
                    <a:cubicBezTo>
                      <a:pt x="48" y="53"/>
                      <a:pt x="48" y="53"/>
                      <a:pt x="48" y="53"/>
                    </a:cubicBezTo>
                    <a:cubicBezTo>
                      <a:pt x="48" y="53"/>
                      <a:pt x="48" y="53"/>
                      <a:pt x="48" y="53"/>
                    </a:cubicBezTo>
                    <a:cubicBezTo>
                      <a:pt x="48" y="53"/>
                      <a:pt x="48" y="53"/>
                      <a:pt x="48" y="53"/>
                    </a:cubicBezTo>
                    <a:cubicBezTo>
                      <a:pt x="47" y="54"/>
                      <a:pt x="47" y="54"/>
                      <a:pt x="47" y="54"/>
                    </a:cubicBezTo>
                    <a:cubicBezTo>
                      <a:pt x="48" y="53"/>
                      <a:pt x="48" y="53"/>
                      <a:pt x="48" y="53"/>
                    </a:cubicBezTo>
                    <a:cubicBezTo>
                      <a:pt x="48" y="54"/>
                      <a:pt x="48" y="54"/>
                      <a:pt x="48" y="54"/>
                    </a:cubicBezTo>
                    <a:cubicBezTo>
                      <a:pt x="48" y="54"/>
                      <a:pt x="48" y="54"/>
                      <a:pt x="48" y="54"/>
                    </a:cubicBezTo>
                    <a:cubicBezTo>
                      <a:pt x="48" y="54"/>
                      <a:pt x="48" y="54"/>
                      <a:pt x="48" y="54"/>
                    </a:cubicBezTo>
                    <a:cubicBezTo>
                      <a:pt x="48" y="54"/>
                      <a:pt x="48" y="54"/>
                      <a:pt x="48" y="54"/>
                    </a:cubicBezTo>
                    <a:cubicBezTo>
                      <a:pt x="48" y="54"/>
                      <a:pt x="48" y="54"/>
                      <a:pt x="48" y="54"/>
                    </a:cubicBezTo>
                    <a:cubicBezTo>
                      <a:pt x="47" y="54"/>
                      <a:pt x="47" y="54"/>
                      <a:pt x="47" y="54"/>
                    </a:cubicBezTo>
                    <a:cubicBezTo>
                      <a:pt x="47" y="54"/>
                      <a:pt x="47" y="54"/>
                      <a:pt x="47" y="54"/>
                    </a:cubicBezTo>
                    <a:cubicBezTo>
                      <a:pt x="47" y="54"/>
                      <a:pt x="47" y="54"/>
                      <a:pt x="47" y="54"/>
                    </a:cubicBezTo>
                    <a:cubicBezTo>
                      <a:pt x="47" y="54"/>
                      <a:pt x="47" y="54"/>
                      <a:pt x="47" y="54"/>
                    </a:cubicBezTo>
                    <a:cubicBezTo>
                      <a:pt x="47" y="54"/>
                      <a:pt x="47" y="54"/>
                      <a:pt x="47" y="54"/>
                    </a:cubicBezTo>
                    <a:cubicBezTo>
                      <a:pt x="47" y="54"/>
                      <a:pt x="47" y="54"/>
                      <a:pt x="47" y="54"/>
                    </a:cubicBezTo>
                    <a:cubicBezTo>
                      <a:pt x="47" y="54"/>
                      <a:pt x="47" y="54"/>
                      <a:pt x="47" y="54"/>
                    </a:cubicBezTo>
                    <a:cubicBezTo>
                      <a:pt x="47" y="54"/>
                      <a:pt x="47" y="54"/>
                      <a:pt x="47" y="54"/>
                    </a:cubicBezTo>
                    <a:cubicBezTo>
                      <a:pt x="47" y="54"/>
                      <a:pt x="47" y="54"/>
                      <a:pt x="47" y="54"/>
                    </a:cubicBezTo>
                    <a:cubicBezTo>
                      <a:pt x="47" y="54"/>
                      <a:pt x="47" y="54"/>
                      <a:pt x="47" y="54"/>
                    </a:cubicBezTo>
                    <a:cubicBezTo>
                      <a:pt x="47" y="54"/>
                      <a:pt x="47" y="54"/>
                      <a:pt x="47" y="54"/>
                    </a:cubicBezTo>
                    <a:cubicBezTo>
                      <a:pt x="47" y="54"/>
                      <a:pt x="47" y="54"/>
                      <a:pt x="47" y="54"/>
                    </a:cubicBezTo>
                    <a:cubicBezTo>
                      <a:pt x="47" y="55"/>
                      <a:pt x="47" y="55"/>
                      <a:pt x="47" y="55"/>
                    </a:cubicBezTo>
                    <a:cubicBezTo>
                      <a:pt x="47" y="54"/>
                      <a:pt x="47" y="54"/>
                      <a:pt x="47" y="54"/>
                    </a:cubicBezTo>
                    <a:cubicBezTo>
                      <a:pt x="47" y="54"/>
                      <a:pt x="47" y="54"/>
                      <a:pt x="47" y="54"/>
                    </a:cubicBezTo>
                    <a:cubicBezTo>
                      <a:pt x="47" y="54"/>
                      <a:pt x="47" y="54"/>
                      <a:pt x="47" y="54"/>
                    </a:cubicBezTo>
                    <a:cubicBezTo>
                      <a:pt x="47" y="55"/>
                      <a:pt x="47" y="55"/>
                      <a:pt x="47" y="55"/>
                    </a:cubicBezTo>
                    <a:cubicBezTo>
                      <a:pt x="47" y="55"/>
                      <a:pt x="47" y="55"/>
                      <a:pt x="47" y="55"/>
                    </a:cubicBezTo>
                    <a:cubicBezTo>
                      <a:pt x="47" y="55"/>
                      <a:pt x="47" y="55"/>
                      <a:pt x="47" y="55"/>
                    </a:cubicBezTo>
                    <a:cubicBezTo>
                      <a:pt x="47" y="55"/>
                      <a:pt x="47" y="55"/>
                      <a:pt x="47" y="55"/>
                    </a:cubicBezTo>
                    <a:cubicBezTo>
                      <a:pt x="47" y="55"/>
                      <a:pt x="47" y="55"/>
                      <a:pt x="47" y="55"/>
                    </a:cubicBezTo>
                    <a:close/>
                    <a:moveTo>
                      <a:pt x="48" y="56"/>
                    </a:moveTo>
                    <a:cubicBezTo>
                      <a:pt x="48" y="56"/>
                      <a:pt x="48" y="56"/>
                      <a:pt x="48" y="56"/>
                    </a:cubicBezTo>
                    <a:cubicBezTo>
                      <a:pt x="48" y="56"/>
                      <a:pt x="48" y="56"/>
                      <a:pt x="48" y="56"/>
                    </a:cubicBezTo>
                    <a:cubicBezTo>
                      <a:pt x="48" y="56"/>
                      <a:pt x="48" y="56"/>
                      <a:pt x="48" y="56"/>
                    </a:cubicBezTo>
                    <a:cubicBezTo>
                      <a:pt x="48" y="56"/>
                      <a:pt x="48" y="56"/>
                      <a:pt x="48" y="56"/>
                    </a:cubicBezTo>
                    <a:close/>
                    <a:moveTo>
                      <a:pt x="51" y="57"/>
                    </a:moveTo>
                    <a:cubicBezTo>
                      <a:pt x="51" y="57"/>
                      <a:pt x="51" y="57"/>
                      <a:pt x="51" y="57"/>
                    </a:cubicBezTo>
                    <a:cubicBezTo>
                      <a:pt x="51" y="57"/>
                      <a:pt x="51" y="57"/>
                      <a:pt x="51" y="57"/>
                    </a:cubicBezTo>
                    <a:cubicBezTo>
                      <a:pt x="51" y="58"/>
                      <a:pt x="51" y="58"/>
                      <a:pt x="51" y="58"/>
                    </a:cubicBezTo>
                    <a:cubicBezTo>
                      <a:pt x="51" y="57"/>
                      <a:pt x="51" y="57"/>
                      <a:pt x="51" y="57"/>
                    </a:cubicBezTo>
                    <a:cubicBezTo>
                      <a:pt x="51" y="57"/>
                      <a:pt x="51" y="57"/>
                      <a:pt x="51" y="57"/>
                    </a:cubicBezTo>
                    <a:close/>
                    <a:moveTo>
                      <a:pt x="48" y="53"/>
                    </a:moveTo>
                    <a:cubicBezTo>
                      <a:pt x="48" y="53"/>
                      <a:pt x="48" y="53"/>
                      <a:pt x="48" y="53"/>
                    </a:cubicBezTo>
                    <a:cubicBezTo>
                      <a:pt x="48" y="53"/>
                      <a:pt x="48" y="53"/>
                      <a:pt x="48" y="53"/>
                    </a:cubicBezTo>
                    <a:cubicBezTo>
                      <a:pt x="48" y="53"/>
                      <a:pt x="48" y="53"/>
                      <a:pt x="48" y="53"/>
                    </a:cubicBezTo>
                    <a:cubicBezTo>
                      <a:pt x="48" y="53"/>
                      <a:pt x="48" y="53"/>
                      <a:pt x="48" y="53"/>
                    </a:cubicBezTo>
                    <a:close/>
                    <a:moveTo>
                      <a:pt x="48" y="53"/>
                    </a:moveTo>
                    <a:cubicBezTo>
                      <a:pt x="48" y="53"/>
                      <a:pt x="48" y="53"/>
                      <a:pt x="48" y="53"/>
                    </a:cubicBezTo>
                    <a:cubicBezTo>
                      <a:pt x="48" y="53"/>
                      <a:pt x="48" y="53"/>
                      <a:pt x="48" y="53"/>
                    </a:cubicBezTo>
                    <a:cubicBezTo>
                      <a:pt x="48" y="53"/>
                      <a:pt x="48" y="53"/>
                      <a:pt x="48" y="53"/>
                    </a:cubicBezTo>
                    <a:close/>
                    <a:moveTo>
                      <a:pt x="130" y="153"/>
                    </a:moveTo>
                    <a:cubicBezTo>
                      <a:pt x="130" y="153"/>
                      <a:pt x="130" y="153"/>
                      <a:pt x="130" y="153"/>
                    </a:cubicBezTo>
                    <a:cubicBezTo>
                      <a:pt x="130" y="152"/>
                      <a:pt x="130" y="152"/>
                      <a:pt x="130" y="152"/>
                    </a:cubicBezTo>
                    <a:cubicBezTo>
                      <a:pt x="130" y="152"/>
                      <a:pt x="130" y="152"/>
                      <a:pt x="130" y="152"/>
                    </a:cubicBezTo>
                    <a:cubicBezTo>
                      <a:pt x="130" y="153"/>
                      <a:pt x="130" y="153"/>
                      <a:pt x="130" y="153"/>
                    </a:cubicBezTo>
                    <a:cubicBezTo>
                      <a:pt x="130" y="153"/>
                      <a:pt x="130" y="153"/>
                      <a:pt x="130" y="153"/>
                    </a:cubicBezTo>
                    <a:cubicBezTo>
                      <a:pt x="130" y="153"/>
                      <a:pt x="130" y="153"/>
                      <a:pt x="130" y="153"/>
                    </a:cubicBezTo>
                    <a:close/>
                    <a:moveTo>
                      <a:pt x="102" y="118"/>
                    </a:moveTo>
                    <a:cubicBezTo>
                      <a:pt x="102" y="118"/>
                      <a:pt x="102" y="118"/>
                      <a:pt x="102" y="118"/>
                    </a:cubicBezTo>
                    <a:cubicBezTo>
                      <a:pt x="102" y="117"/>
                      <a:pt x="102" y="117"/>
                      <a:pt x="102" y="117"/>
                    </a:cubicBezTo>
                    <a:cubicBezTo>
                      <a:pt x="102" y="117"/>
                      <a:pt x="102" y="117"/>
                      <a:pt x="102" y="117"/>
                    </a:cubicBezTo>
                    <a:cubicBezTo>
                      <a:pt x="102" y="118"/>
                      <a:pt x="102" y="118"/>
                      <a:pt x="102" y="118"/>
                    </a:cubicBezTo>
                    <a:close/>
                    <a:moveTo>
                      <a:pt x="104" y="119"/>
                    </a:moveTo>
                    <a:cubicBezTo>
                      <a:pt x="104" y="119"/>
                      <a:pt x="104" y="119"/>
                      <a:pt x="104" y="119"/>
                    </a:cubicBezTo>
                    <a:cubicBezTo>
                      <a:pt x="104" y="119"/>
                      <a:pt x="104" y="119"/>
                      <a:pt x="104" y="119"/>
                    </a:cubicBezTo>
                    <a:cubicBezTo>
                      <a:pt x="104" y="119"/>
                      <a:pt x="104" y="119"/>
                      <a:pt x="104" y="119"/>
                    </a:cubicBezTo>
                    <a:close/>
                    <a:moveTo>
                      <a:pt x="103" y="117"/>
                    </a:moveTo>
                    <a:cubicBezTo>
                      <a:pt x="103" y="117"/>
                      <a:pt x="103" y="117"/>
                      <a:pt x="103" y="117"/>
                    </a:cubicBezTo>
                    <a:cubicBezTo>
                      <a:pt x="103" y="117"/>
                      <a:pt x="103" y="117"/>
                      <a:pt x="103" y="117"/>
                    </a:cubicBezTo>
                    <a:cubicBezTo>
                      <a:pt x="103" y="117"/>
                      <a:pt x="103" y="117"/>
                      <a:pt x="103" y="117"/>
                    </a:cubicBezTo>
                    <a:cubicBezTo>
                      <a:pt x="103" y="117"/>
                      <a:pt x="103" y="117"/>
                      <a:pt x="103" y="117"/>
                    </a:cubicBezTo>
                    <a:cubicBezTo>
                      <a:pt x="102" y="117"/>
                      <a:pt x="102" y="117"/>
                      <a:pt x="102" y="117"/>
                    </a:cubicBezTo>
                    <a:cubicBezTo>
                      <a:pt x="102" y="117"/>
                      <a:pt x="102" y="117"/>
                      <a:pt x="102" y="117"/>
                    </a:cubicBezTo>
                    <a:cubicBezTo>
                      <a:pt x="102" y="117"/>
                      <a:pt x="102" y="117"/>
                      <a:pt x="102" y="117"/>
                    </a:cubicBezTo>
                    <a:cubicBezTo>
                      <a:pt x="102" y="118"/>
                      <a:pt x="102" y="118"/>
                      <a:pt x="102" y="118"/>
                    </a:cubicBezTo>
                    <a:lnTo>
                      <a:pt x="103" y="117"/>
                    </a:lnTo>
                    <a:close/>
                    <a:moveTo>
                      <a:pt x="104" y="119"/>
                    </a:moveTo>
                    <a:cubicBezTo>
                      <a:pt x="104" y="119"/>
                      <a:pt x="104" y="119"/>
                      <a:pt x="104" y="119"/>
                    </a:cubicBezTo>
                    <a:cubicBezTo>
                      <a:pt x="104" y="119"/>
                      <a:pt x="104" y="119"/>
                      <a:pt x="104" y="119"/>
                    </a:cubicBezTo>
                    <a:cubicBezTo>
                      <a:pt x="104" y="119"/>
                      <a:pt x="104" y="119"/>
                      <a:pt x="104" y="119"/>
                    </a:cubicBezTo>
                    <a:cubicBezTo>
                      <a:pt x="103" y="119"/>
                      <a:pt x="103" y="119"/>
                      <a:pt x="103" y="119"/>
                    </a:cubicBezTo>
                    <a:cubicBezTo>
                      <a:pt x="103" y="119"/>
                      <a:pt x="103" y="119"/>
                      <a:pt x="103" y="119"/>
                    </a:cubicBezTo>
                    <a:cubicBezTo>
                      <a:pt x="103" y="119"/>
                      <a:pt x="103" y="119"/>
                      <a:pt x="103" y="119"/>
                    </a:cubicBezTo>
                    <a:cubicBezTo>
                      <a:pt x="104" y="119"/>
                      <a:pt x="104" y="119"/>
                      <a:pt x="104" y="119"/>
                    </a:cubicBezTo>
                    <a:cubicBezTo>
                      <a:pt x="104" y="119"/>
                      <a:pt x="104" y="119"/>
                      <a:pt x="104" y="119"/>
                    </a:cubicBezTo>
                    <a:cubicBezTo>
                      <a:pt x="104" y="119"/>
                      <a:pt x="104" y="119"/>
                      <a:pt x="104" y="119"/>
                    </a:cubicBezTo>
                    <a:cubicBezTo>
                      <a:pt x="104" y="119"/>
                      <a:pt x="104" y="119"/>
                      <a:pt x="104" y="119"/>
                    </a:cubicBezTo>
                    <a:close/>
                    <a:moveTo>
                      <a:pt x="50" y="53"/>
                    </a:moveTo>
                    <a:cubicBezTo>
                      <a:pt x="50" y="53"/>
                      <a:pt x="50" y="53"/>
                      <a:pt x="50" y="53"/>
                    </a:cubicBezTo>
                    <a:cubicBezTo>
                      <a:pt x="50" y="53"/>
                      <a:pt x="50" y="53"/>
                      <a:pt x="50" y="53"/>
                    </a:cubicBezTo>
                    <a:cubicBezTo>
                      <a:pt x="50" y="53"/>
                      <a:pt x="50" y="53"/>
                      <a:pt x="50" y="53"/>
                    </a:cubicBezTo>
                    <a:close/>
                    <a:moveTo>
                      <a:pt x="103" y="118"/>
                    </a:moveTo>
                    <a:cubicBezTo>
                      <a:pt x="103" y="118"/>
                      <a:pt x="103" y="118"/>
                      <a:pt x="103" y="118"/>
                    </a:cubicBezTo>
                    <a:cubicBezTo>
                      <a:pt x="103" y="118"/>
                      <a:pt x="103" y="118"/>
                      <a:pt x="103" y="118"/>
                    </a:cubicBezTo>
                    <a:cubicBezTo>
                      <a:pt x="103" y="118"/>
                      <a:pt x="103" y="118"/>
                      <a:pt x="103" y="118"/>
                    </a:cubicBezTo>
                    <a:cubicBezTo>
                      <a:pt x="103" y="118"/>
                      <a:pt x="103" y="118"/>
                      <a:pt x="103" y="118"/>
                    </a:cubicBezTo>
                    <a:cubicBezTo>
                      <a:pt x="103" y="118"/>
                      <a:pt x="103" y="118"/>
                      <a:pt x="103" y="118"/>
                    </a:cubicBezTo>
                    <a:cubicBezTo>
                      <a:pt x="103" y="118"/>
                      <a:pt x="103" y="118"/>
                      <a:pt x="103" y="118"/>
                    </a:cubicBezTo>
                    <a:cubicBezTo>
                      <a:pt x="103" y="118"/>
                      <a:pt x="103" y="118"/>
                      <a:pt x="103" y="118"/>
                    </a:cubicBezTo>
                    <a:cubicBezTo>
                      <a:pt x="103" y="118"/>
                      <a:pt x="103" y="118"/>
                      <a:pt x="103" y="118"/>
                    </a:cubicBezTo>
                    <a:close/>
                    <a:moveTo>
                      <a:pt x="51" y="53"/>
                    </a:moveTo>
                    <a:cubicBezTo>
                      <a:pt x="51" y="53"/>
                      <a:pt x="51" y="53"/>
                      <a:pt x="51" y="53"/>
                    </a:cubicBezTo>
                    <a:cubicBezTo>
                      <a:pt x="51" y="53"/>
                      <a:pt x="51" y="53"/>
                      <a:pt x="51" y="53"/>
                    </a:cubicBezTo>
                    <a:cubicBezTo>
                      <a:pt x="51" y="53"/>
                      <a:pt x="51" y="53"/>
                      <a:pt x="51" y="53"/>
                    </a:cubicBezTo>
                    <a:cubicBezTo>
                      <a:pt x="51" y="53"/>
                      <a:pt x="51" y="53"/>
                      <a:pt x="51" y="53"/>
                    </a:cubicBezTo>
                    <a:cubicBezTo>
                      <a:pt x="51" y="53"/>
                      <a:pt x="51" y="53"/>
                      <a:pt x="51" y="53"/>
                    </a:cubicBezTo>
                    <a:cubicBezTo>
                      <a:pt x="51" y="53"/>
                      <a:pt x="51" y="53"/>
                      <a:pt x="51" y="53"/>
                    </a:cubicBezTo>
                    <a:close/>
                    <a:moveTo>
                      <a:pt x="51" y="53"/>
                    </a:moveTo>
                    <a:cubicBezTo>
                      <a:pt x="51" y="53"/>
                      <a:pt x="51" y="53"/>
                      <a:pt x="51" y="53"/>
                    </a:cubicBezTo>
                    <a:cubicBezTo>
                      <a:pt x="51" y="53"/>
                      <a:pt x="51" y="53"/>
                      <a:pt x="51" y="53"/>
                    </a:cubicBezTo>
                    <a:cubicBezTo>
                      <a:pt x="51" y="52"/>
                      <a:pt x="51" y="52"/>
                      <a:pt x="51" y="52"/>
                    </a:cubicBezTo>
                    <a:cubicBezTo>
                      <a:pt x="51" y="52"/>
                      <a:pt x="51" y="52"/>
                      <a:pt x="51" y="52"/>
                    </a:cubicBezTo>
                    <a:cubicBezTo>
                      <a:pt x="51" y="52"/>
                      <a:pt x="51" y="52"/>
                      <a:pt x="51" y="52"/>
                    </a:cubicBezTo>
                    <a:cubicBezTo>
                      <a:pt x="51" y="53"/>
                      <a:pt x="51" y="53"/>
                      <a:pt x="51" y="53"/>
                    </a:cubicBezTo>
                    <a:close/>
                    <a:moveTo>
                      <a:pt x="55" y="55"/>
                    </a:moveTo>
                    <a:cubicBezTo>
                      <a:pt x="55" y="55"/>
                      <a:pt x="55" y="55"/>
                      <a:pt x="55" y="55"/>
                    </a:cubicBezTo>
                    <a:cubicBezTo>
                      <a:pt x="56" y="55"/>
                      <a:pt x="56" y="55"/>
                      <a:pt x="56" y="55"/>
                    </a:cubicBezTo>
                    <a:cubicBezTo>
                      <a:pt x="56" y="54"/>
                      <a:pt x="56" y="54"/>
                      <a:pt x="56" y="54"/>
                    </a:cubicBezTo>
                    <a:cubicBezTo>
                      <a:pt x="56" y="55"/>
                      <a:pt x="56" y="55"/>
                      <a:pt x="56" y="55"/>
                    </a:cubicBezTo>
                    <a:cubicBezTo>
                      <a:pt x="56" y="54"/>
                      <a:pt x="56" y="54"/>
                      <a:pt x="56" y="54"/>
                    </a:cubicBezTo>
                    <a:cubicBezTo>
                      <a:pt x="56" y="54"/>
                      <a:pt x="56" y="54"/>
                      <a:pt x="56" y="54"/>
                    </a:cubicBezTo>
                    <a:cubicBezTo>
                      <a:pt x="56" y="54"/>
                      <a:pt x="56" y="54"/>
                      <a:pt x="56" y="54"/>
                    </a:cubicBezTo>
                    <a:cubicBezTo>
                      <a:pt x="56" y="54"/>
                      <a:pt x="56" y="54"/>
                      <a:pt x="56" y="54"/>
                    </a:cubicBezTo>
                    <a:cubicBezTo>
                      <a:pt x="56" y="54"/>
                      <a:pt x="56" y="54"/>
                      <a:pt x="56" y="54"/>
                    </a:cubicBezTo>
                    <a:cubicBezTo>
                      <a:pt x="56" y="54"/>
                      <a:pt x="56" y="54"/>
                      <a:pt x="56" y="54"/>
                    </a:cubicBezTo>
                    <a:cubicBezTo>
                      <a:pt x="56" y="54"/>
                      <a:pt x="56" y="54"/>
                      <a:pt x="56" y="54"/>
                    </a:cubicBezTo>
                    <a:cubicBezTo>
                      <a:pt x="56" y="54"/>
                      <a:pt x="56" y="54"/>
                      <a:pt x="56" y="54"/>
                    </a:cubicBezTo>
                    <a:cubicBezTo>
                      <a:pt x="55" y="54"/>
                      <a:pt x="55" y="54"/>
                      <a:pt x="55" y="54"/>
                    </a:cubicBezTo>
                    <a:cubicBezTo>
                      <a:pt x="55" y="54"/>
                      <a:pt x="55" y="54"/>
                      <a:pt x="55" y="54"/>
                    </a:cubicBezTo>
                    <a:cubicBezTo>
                      <a:pt x="55" y="54"/>
                      <a:pt x="55" y="54"/>
                      <a:pt x="55" y="54"/>
                    </a:cubicBezTo>
                    <a:cubicBezTo>
                      <a:pt x="54" y="54"/>
                      <a:pt x="54" y="54"/>
                      <a:pt x="54" y="54"/>
                    </a:cubicBezTo>
                    <a:cubicBezTo>
                      <a:pt x="54" y="55"/>
                      <a:pt x="54" y="55"/>
                      <a:pt x="54" y="55"/>
                    </a:cubicBezTo>
                    <a:cubicBezTo>
                      <a:pt x="54" y="55"/>
                      <a:pt x="54" y="55"/>
                      <a:pt x="54" y="55"/>
                    </a:cubicBezTo>
                    <a:cubicBezTo>
                      <a:pt x="54" y="55"/>
                      <a:pt x="54" y="55"/>
                      <a:pt x="54" y="55"/>
                    </a:cubicBezTo>
                    <a:cubicBezTo>
                      <a:pt x="55" y="55"/>
                      <a:pt x="55" y="55"/>
                      <a:pt x="55" y="55"/>
                    </a:cubicBezTo>
                    <a:cubicBezTo>
                      <a:pt x="55" y="55"/>
                      <a:pt x="55" y="55"/>
                      <a:pt x="55" y="55"/>
                    </a:cubicBezTo>
                    <a:cubicBezTo>
                      <a:pt x="55" y="55"/>
                      <a:pt x="55" y="55"/>
                      <a:pt x="55" y="55"/>
                    </a:cubicBezTo>
                    <a:cubicBezTo>
                      <a:pt x="55" y="55"/>
                      <a:pt x="55" y="55"/>
                      <a:pt x="55" y="55"/>
                    </a:cubicBezTo>
                    <a:cubicBezTo>
                      <a:pt x="55" y="55"/>
                      <a:pt x="55" y="55"/>
                      <a:pt x="55" y="55"/>
                    </a:cubicBezTo>
                    <a:cubicBezTo>
                      <a:pt x="55" y="55"/>
                      <a:pt x="55" y="55"/>
                      <a:pt x="55" y="55"/>
                    </a:cubicBezTo>
                    <a:cubicBezTo>
                      <a:pt x="55" y="55"/>
                      <a:pt x="55" y="55"/>
                      <a:pt x="55" y="55"/>
                    </a:cubicBezTo>
                    <a:cubicBezTo>
                      <a:pt x="55" y="55"/>
                      <a:pt x="55" y="55"/>
                      <a:pt x="55" y="55"/>
                    </a:cubicBezTo>
                    <a:cubicBezTo>
                      <a:pt x="55" y="55"/>
                      <a:pt x="55" y="55"/>
                      <a:pt x="55" y="55"/>
                    </a:cubicBezTo>
                    <a:cubicBezTo>
                      <a:pt x="55" y="55"/>
                      <a:pt x="55" y="55"/>
                      <a:pt x="55" y="55"/>
                    </a:cubicBezTo>
                    <a:cubicBezTo>
                      <a:pt x="55" y="55"/>
                      <a:pt x="55" y="55"/>
                      <a:pt x="55" y="55"/>
                    </a:cubicBezTo>
                    <a:close/>
                    <a:moveTo>
                      <a:pt x="128" y="145"/>
                    </a:moveTo>
                    <a:cubicBezTo>
                      <a:pt x="128" y="145"/>
                      <a:pt x="128" y="145"/>
                      <a:pt x="128" y="145"/>
                    </a:cubicBezTo>
                    <a:cubicBezTo>
                      <a:pt x="128" y="145"/>
                      <a:pt x="128" y="145"/>
                      <a:pt x="128" y="145"/>
                    </a:cubicBezTo>
                    <a:cubicBezTo>
                      <a:pt x="128" y="145"/>
                      <a:pt x="128" y="145"/>
                      <a:pt x="128" y="145"/>
                    </a:cubicBezTo>
                    <a:cubicBezTo>
                      <a:pt x="128" y="145"/>
                      <a:pt x="128" y="145"/>
                      <a:pt x="128" y="145"/>
                    </a:cubicBezTo>
                    <a:cubicBezTo>
                      <a:pt x="128" y="145"/>
                      <a:pt x="128" y="145"/>
                      <a:pt x="128" y="145"/>
                    </a:cubicBezTo>
                    <a:cubicBezTo>
                      <a:pt x="128" y="145"/>
                      <a:pt x="128" y="145"/>
                      <a:pt x="128" y="145"/>
                    </a:cubicBezTo>
                    <a:close/>
                    <a:moveTo>
                      <a:pt x="130" y="142"/>
                    </a:moveTo>
                    <a:cubicBezTo>
                      <a:pt x="130" y="142"/>
                      <a:pt x="130" y="142"/>
                      <a:pt x="130" y="142"/>
                    </a:cubicBezTo>
                    <a:cubicBezTo>
                      <a:pt x="129" y="141"/>
                      <a:pt x="129" y="141"/>
                      <a:pt x="129" y="141"/>
                    </a:cubicBezTo>
                    <a:cubicBezTo>
                      <a:pt x="129" y="142"/>
                      <a:pt x="129" y="142"/>
                      <a:pt x="129" y="142"/>
                    </a:cubicBezTo>
                    <a:cubicBezTo>
                      <a:pt x="129" y="141"/>
                      <a:pt x="129" y="141"/>
                      <a:pt x="129" y="141"/>
                    </a:cubicBezTo>
                    <a:cubicBezTo>
                      <a:pt x="129" y="141"/>
                      <a:pt x="129" y="141"/>
                      <a:pt x="129" y="141"/>
                    </a:cubicBezTo>
                    <a:cubicBezTo>
                      <a:pt x="129" y="141"/>
                      <a:pt x="129" y="141"/>
                      <a:pt x="129" y="141"/>
                    </a:cubicBezTo>
                    <a:cubicBezTo>
                      <a:pt x="129" y="141"/>
                      <a:pt x="129" y="141"/>
                      <a:pt x="129" y="141"/>
                    </a:cubicBezTo>
                    <a:cubicBezTo>
                      <a:pt x="129" y="141"/>
                      <a:pt x="129" y="141"/>
                      <a:pt x="129" y="141"/>
                    </a:cubicBezTo>
                    <a:cubicBezTo>
                      <a:pt x="129" y="142"/>
                      <a:pt x="129" y="142"/>
                      <a:pt x="129" y="142"/>
                    </a:cubicBezTo>
                    <a:cubicBezTo>
                      <a:pt x="129" y="142"/>
                      <a:pt x="129" y="142"/>
                      <a:pt x="129" y="142"/>
                    </a:cubicBezTo>
                    <a:cubicBezTo>
                      <a:pt x="129" y="142"/>
                      <a:pt x="129" y="142"/>
                      <a:pt x="129" y="142"/>
                    </a:cubicBezTo>
                    <a:cubicBezTo>
                      <a:pt x="129" y="142"/>
                      <a:pt x="129" y="142"/>
                      <a:pt x="129" y="142"/>
                    </a:cubicBezTo>
                    <a:cubicBezTo>
                      <a:pt x="129" y="142"/>
                      <a:pt x="129" y="142"/>
                      <a:pt x="129" y="142"/>
                    </a:cubicBezTo>
                    <a:cubicBezTo>
                      <a:pt x="129" y="142"/>
                      <a:pt x="129" y="142"/>
                      <a:pt x="129" y="142"/>
                    </a:cubicBezTo>
                    <a:cubicBezTo>
                      <a:pt x="129" y="143"/>
                      <a:pt x="129" y="143"/>
                      <a:pt x="129" y="143"/>
                    </a:cubicBezTo>
                    <a:cubicBezTo>
                      <a:pt x="129" y="143"/>
                      <a:pt x="129" y="143"/>
                      <a:pt x="129" y="143"/>
                    </a:cubicBezTo>
                    <a:cubicBezTo>
                      <a:pt x="129" y="143"/>
                      <a:pt x="129" y="143"/>
                      <a:pt x="129" y="143"/>
                    </a:cubicBezTo>
                    <a:cubicBezTo>
                      <a:pt x="129" y="143"/>
                      <a:pt x="129" y="143"/>
                      <a:pt x="129" y="143"/>
                    </a:cubicBezTo>
                    <a:cubicBezTo>
                      <a:pt x="129" y="143"/>
                      <a:pt x="129" y="143"/>
                      <a:pt x="129" y="143"/>
                    </a:cubicBezTo>
                    <a:cubicBezTo>
                      <a:pt x="129" y="143"/>
                      <a:pt x="129" y="143"/>
                      <a:pt x="129" y="143"/>
                    </a:cubicBezTo>
                    <a:cubicBezTo>
                      <a:pt x="129" y="144"/>
                      <a:pt x="129" y="144"/>
                      <a:pt x="129" y="144"/>
                    </a:cubicBezTo>
                    <a:cubicBezTo>
                      <a:pt x="129" y="144"/>
                      <a:pt x="129" y="144"/>
                      <a:pt x="129" y="144"/>
                    </a:cubicBezTo>
                    <a:cubicBezTo>
                      <a:pt x="129" y="144"/>
                      <a:pt x="129" y="144"/>
                      <a:pt x="129" y="144"/>
                    </a:cubicBezTo>
                    <a:cubicBezTo>
                      <a:pt x="129" y="144"/>
                      <a:pt x="129" y="144"/>
                      <a:pt x="129" y="144"/>
                    </a:cubicBezTo>
                    <a:cubicBezTo>
                      <a:pt x="129" y="144"/>
                      <a:pt x="129" y="144"/>
                      <a:pt x="129" y="144"/>
                    </a:cubicBezTo>
                    <a:cubicBezTo>
                      <a:pt x="129" y="144"/>
                      <a:pt x="129" y="144"/>
                      <a:pt x="129" y="144"/>
                    </a:cubicBezTo>
                    <a:cubicBezTo>
                      <a:pt x="130" y="144"/>
                      <a:pt x="130" y="144"/>
                      <a:pt x="130" y="144"/>
                    </a:cubicBezTo>
                    <a:cubicBezTo>
                      <a:pt x="130" y="144"/>
                      <a:pt x="130" y="144"/>
                      <a:pt x="130" y="144"/>
                    </a:cubicBezTo>
                    <a:cubicBezTo>
                      <a:pt x="130" y="144"/>
                      <a:pt x="130" y="144"/>
                      <a:pt x="130" y="144"/>
                    </a:cubicBezTo>
                    <a:cubicBezTo>
                      <a:pt x="130" y="144"/>
                      <a:pt x="130" y="144"/>
                      <a:pt x="130" y="144"/>
                    </a:cubicBezTo>
                    <a:cubicBezTo>
                      <a:pt x="130" y="145"/>
                      <a:pt x="130" y="145"/>
                      <a:pt x="130" y="145"/>
                    </a:cubicBezTo>
                    <a:cubicBezTo>
                      <a:pt x="130" y="145"/>
                      <a:pt x="130" y="145"/>
                      <a:pt x="130" y="145"/>
                    </a:cubicBezTo>
                    <a:cubicBezTo>
                      <a:pt x="130" y="145"/>
                      <a:pt x="130" y="145"/>
                      <a:pt x="130" y="145"/>
                    </a:cubicBezTo>
                    <a:cubicBezTo>
                      <a:pt x="130" y="145"/>
                      <a:pt x="130" y="145"/>
                      <a:pt x="130" y="145"/>
                    </a:cubicBezTo>
                    <a:cubicBezTo>
                      <a:pt x="130" y="145"/>
                      <a:pt x="130" y="145"/>
                      <a:pt x="130" y="145"/>
                    </a:cubicBezTo>
                    <a:cubicBezTo>
                      <a:pt x="130" y="146"/>
                      <a:pt x="130" y="146"/>
                      <a:pt x="130" y="146"/>
                    </a:cubicBezTo>
                    <a:cubicBezTo>
                      <a:pt x="130" y="146"/>
                      <a:pt x="130" y="146"/>
                      <a:pt x="130" y="146"/>
                    </a:cubicBezTo>
                    <a:cubicBezTo>
                      <a:pt x="130" y="146"/>
                      <a:pt x="130" y="146"/>
                      <a:pt x="130" y="146"/>
                    </a:cubicBezTo>
                    <a:cubicBezTo>
                      <a:pt x="130" y="146"/>
                      <a:pt x="130" y="146"/>
                      <a:pt x="130" y="146"/>
                    </a:cubicBezTo>
                    <a:cubicBezTo>
                      <a:pt x="130" y="146"/>
                      <a:pt x="130" y="146"/>
                      <a:pt x="130" y="146"/>
                    </a:cubicBezTo>
                    <a:cubicBezTo>
                      <a:pt x="130" y="146"/>
                      <a:pt x="130" y="146"/>
                      <a:pt x="130" y="146"/>
                    </a:cubicBezTo>
                    <a:cubicBezTo>
                      <a:pt x="130" y="146"/>
                      <a:pt x="130" y="146"/>
                      <a:pt x="130" y="146"/>
                    </a:cubicBezTo>
                    <a:cubicBezTo>
                      <a:pt x="130" y="146"/>
                      <a:pt x="130" y="146"/>
                      <a:pt x="130" y="146"/>
                    </a:cubicBezTo>
                    <a:cubicBezTo>
                      <a:pt x="130" y="146"/>
                      <a:pt x="130" y="146"/>
                      <a:pt x="130" y="146"/>
                    </a:cubicBezTo>
                    <a:cubicBezTo>
                      <a:pt x="131" y="147"/>
                      <a:pt x="131" y="147"/>
                      <a:pt x="131" y="147"/>
                    </a:cubicBezTo>
                    <a:cubicBezTo>
                      <a:pt x="131" y="147"/>
                      <a:pt x="131" y="147"/>
                      <a:pt x="131" y="147"/>
                    </a:cubicBezTo>
                    <a:cubicBezTo>
                      <a:pt x="131" y="147"/>
                      <a:pt x="131" y="147"/>
                      <a:pt x="131" y="147"/>
                    </a:cubicBezTo>
                    <a:cubicBezTo>
                      <a:pt x="131" y="147"/>
                      <a:pt x="131" y="147"/>
                      <a:pt x="131" y="147"/>
                    </a:cubicBezTo>
                    <a:cubicBezTo>
                      <a:pt x="131" y="147"/>
                      <a:pt x="131" y="147"/>
                      <a:pt x="131" y="147"/>
                    </a:cubicBezTo>
                    <a:cubicBezTo>
                      <a:pt x="131" y="147"/>
                      <a:pt x="131" y="147"/>
                      <a:pt x="131" y="147"/>
                    </a:cubicBezTo>
                    <a:cubicBezTo>
                      <a:pt x="131" y="147"/>
                      <a:pt x="131" y="147"/>
                      <a:pt x="131" y="147"/>
                    </a:cubicBezTo>
                    <a:cubicBezTo>
                      <a:pt x="131" y="147"/>
                      <a:pt x="131" y="147"/>
                      <a:pt x="131" y="147"/>
                    </a:cubicBezTo>
                    <a:cubicBezTo>
                      <a:pt x="131" y="147"/>
                      <a:pt x="131" y="147"/>
                      <a:pt x="131" y="147"/>
                    </a:cubicBezTo>
                    <a:cubicBezTo>
                      <a:pt x="131" y="147"/>
                      <a:pt x="131" y="147"/>
                      <a:pt x="131" y="147"/>
                    </a:cubicBezTo>
                    <a:cubicBezTo>
                      <a:pt x="132" y="147"/>
                      <a:pt x="132" y="147"/>
                      <a:pt x="132" y="147"/>
                    </a:cubicBezTo>
                    <a:cubicBezTo>
                      <a:pt x="132" y="147"/>
                      <a:pt x="132" y="147"/>
                      <a:pt x="132" y="147"/>
                    </a:cubicBezTo>
                    <a:cubicBezTo>
                      <a:pt x="132" y="147"/>
                      <a:pt x="132" y="147"/>
                      <a:pt x="132" y="147"/>
                    </a:cubicBezTo>
                    <a:cubicBezTo>
                      <a:pt x="132" y="147"/>
                      <a:pt x="132" y="147"/>
                      <a:pt x="132" y="147"/>
                    </a:cubicBezTo>
                    <a:cubicBezTo>
                      <a:pt x="132" y="147"/>
                      <a:pt x="132" y="147"/>
                      <a:pt x="132" y="147"/>
                    </a:cubicBezTo>
                    <a:cubicBezTo>
                      <a:pt x="132" y="146"/>
                      <a:pt x="132" y="146"/>
                      <a:pt x="132" y="146"/>
                    </a:cubicBezTo>
                    <a:cubicBezTo>
                      <a:pt x="131" y="147"/>
                      <a:pt x="131" y="147"/>
                      <a:pt x="131" y="147"/>
                    </a:cubicBezTo>
                    <a:cubicBezTo>
                      <a:pt x="131" y="146"/>
                      <a:pt x="131" y="146"/>
                      <a:pt x="131" y="146"/>
                    </a:cubicBezTo>
                    <a:cubicBezTo>
                      <a:pt x="131" y="146"/>
                      <a:pt x="131" y="146"/>
                      <a:pt x="131" y="146"/>
                    </a:cubicBezTo>
                    <a:cubicBezTo>
                      <a:pt x="131" y="146"/>
                      <a:pt x="131" y="146"/>
                      <a:pt x="131" y="146"/>
                    </a:cubicBezTo>
                    <a:cubicBezTo>
                      <a:pt x="131" y="146"/>
                      <a:pt x="131" y="146"/>
                      <a:pt x="131" y="146"/>
                    </a:cubicBezTo>
                    <a:cubicBezTo>
                      <a:pt x="130" y="146"/>
                      <a:pt x="130" y="146"/>
                      <a:pt x="130" y="146"/>
                    </a:cubicBezTo>
                    <a:cubicBezTo>
                      <a:pt x="131" y="146"/>
                      <a:pt x="131" y="146"/>
                      <a:pt x="131" y="146"/>
                    </a:cubicBezTo>
                    <a:cubicBezTo>
                      <a:pt x="130" y="146"/>
                      <a:pt x="130" y="146"/>
                      <a:pt x="130" y="146"/>
                    </a:cubicBezTo>
                    <a:cubicBezTo>
                      <a:pt x="130" y="145"/>
                      <a:pt x="130" y="145"/>
                      <a:pt x="130" y="145"/>
                    </a:cubicBezTo>
                    <a:cubicBezTo>
                      <a:pt x="130" y="145"/>
                      <a:pt x="130" y="145"/>
                      <a:pt x="130" y="145"/>
                    </a:cubicBezTo>
                    <a:cubicBezTo>
                      <a:pt x="130" y="145"/>
                      <a:pt x="130" y="145"/>
                      <a:pt x="130" y="145"/>
                    </a:cubicBezTo>
                    <a:cubicBezTo>
                      <a:pt x="130" y="145"/>
                      <a:pt x="130" y="145"/>
                      <a:pt x="130" y="145"/>
                    </a:cubicBezTo>
                    <a:cubicBezTo>
                      <a:pt x="130" y="145"/>
                      <a:pt x="130" y="145"/>
                      <a:pt x="130" y="145"/>
                    </a:cubicBezTo>
                    <a:cubicBezTo>
                      <a:pt x="130" y="145"/>
                      <a:pt x="130" y="145"/>
                      <a:pt x="130" y="145"/>
                    </a:cubicBezTo>
                    <a:cubicBezTo>
                      <a:pt x="130" y="145"/>
                      <a:pt x="130" y="145"/>
                      <a:pt x="130" y="145"/>
                    </a:cubicBezTo>
                    <a:cubicBezTo>
                      <a:pt x="130" y="145"/>
                      <a:pt x="130" y="145"/>
                      <a:pt x="130" y="145"/>
                    </a:cubicBezTo>
                    <a:cubicBezTo>
                      <a:pt x="130" y="145"/>
                      <a:pt x="130" y="145"/>
                      <a:pt x="130" y="145"/>
                    </a:cubicBezTo>
                    <a:cubicBezTo>
                      <a:pt x="130" y="145"/>
                      <a:pt x="130" y="145"/>
                      <a:pt x="130" y="145"/>
                    </a:cubicBezTo>
                    <a:cubicBezTo>
                      <a:pt x="130" y="144"/>
                      <a:pt x="130" y="144"/>
                      <a:pt x="130" y="144"/>
                    </a:cubicBezTo>
                    <a:cubicBezTo>
                      <a:pt x="130" y="144"/>
                      <a:pt x="130" y="144"/>
                      <a:pt x="130" y="144"/>
                    </a:cubicBezTo>
                    <a:cubicBezTo>
                      <a:pt x="130" y="144"/>
                      <a:pt x="130" y="144"/>
                      <a:pt x="130" y="144"/>
                    </a:cubicBezTo>
                    <a:cubicBezTo>
                      <a:pt x="130" y="143"/>
                      <a:pt x="130" y="143"/>
                      <a:pt x="130" y="143"/>
                    </a:cubicBezTo>
                    <a:cubicBezTo>
                      <a:pt x="130" y="143"/>
                      <a:pt x="130" y="143"/>
                      <a:pt x="130" y="143"/>
                    </a:cubicBezTo>
                    <a:cubicBezTo>
                      <a:pt x="130" y="143"/>
                      <a:pt x="130" y="143"/>
                      <a:pt x="130" y="143"/>
                    </a:cubicBezTo>
                    <a:cubicBezTo>
                      <a:pt x="130" y="143"/>
                      <a:pt x="130" y="143"/>
                      <a:pt x="130" y="143"/>
                    </a:cubicBezTo>
                    <a:cubicBezTo>
                      <a:pt x="130" y="143"/>
                      <a:pt x="130" y="143"/>
                      <a:pt x="130" y="143"/>
                    </a:cubicBezTo>
                    <a:cubicBezTo>
                      <a:pt x="130" y="143"/>
                      <a:pt x="130" y="143"/>
                      <a:pt x="130" y="143"/>
                    </a:cubicBezTo>
                    <a:cubicBezTo>
                      <a:pt x="131" y="143"/>
                      <a:pt x="131" y="143"/>
                      <a:pt x="131" y="143"/>
                    </a:cubicBezTo>
                    <a:cubicBezTo>
                      <a:pt x="130" y="142"/>
                      <a:pt x="130" y="142"/>
                      <a:pt x="130" y="142"/>
                    </a:cubicBezTo>
                    <a:close/>
                    <a:moveTo>
                      <a:pt x="132" y="146"/>
                    </a:moveTo>
                    <a:cubicBezTo>
                      <a:pt x="131" y="146"/>
                      <a:pt x="131" y="146"/>
                      <a:pt x="131" y="146"/>
                    </a:cubicBezTo>
                    <a:cubicBezTo>
                      <a:pt x="131" y="146"/>
                      <a:pt x="131" y="146"/>
                      <a:pt x="131" y="146"/>
                    </a:cubicBezTo>
                    <a:cubicBezTo>
                      <a:pt x="131" y="146"/>
                      <a:pt x="131" y="146"/>
                      <a:pt x="131" y="146"/>
                    </a:cubicBezTo>
                    <a:cubicBezTo>
                      <a:pt x="131" y="146"/>
                      <a:pt x="131" y="146"/>
                      <a:pt x="131" y="146"/>
                    </a:cubicBezTo>
                    <a:cubicBezTo>
                      <a:pt x="131" y="146"/>
                      <a:pt x="131" y="146"/>
                      <a:pt x="131" y="146"/>
                    </a:cubicBezTo>
                    <a:cubicBezTo>
                      <a:pt x="132" y="146"/>
                      <a:pt x="132" y="146"/>
                      <a:pt x="132" y="146"/>
                    </a:cubicBezTo>
                    <a:close/>
                    <a:moveTo>
                      <a:pt x="128" y="141"/>
                    </a:moveTo>
                    <a:cubicBezTo>
                      <a:pt x="128" y="141"/>
                      <a:pt x="128" y="141"/>
                      <a:pt x="128" y="141"/>
                    </a:cubicBezTo>
                    <a:cubicBezTo>
                      <a:pt x="128" y="141"/>
                      <a:pt x="128" y="141"/>
                      <a:pt x="128" y="141"/>
                    </a:cubicBezTo>
                    <a:cubicBezTo>
                      <a:pt x="128" y="141"/>
                      <a:pt x="128" y="141"/>
                      <a:pt x="128" y="141"/>
                    </a:cubicBezTo>
                    <a:close/>
                    <a:moveTo>
                      <a:pt x="128" y="138"/>
                    </a:moveTo>
                    <a:cubicBezTo>
                      <a:pt x="128" y="138"/>
                      <a:pt x="128" y="138"/>
                      <a:pt x="128" y="138"/>
                    </a:cubicBezTo>
                    <a:cubicBezTo>
                      <a:pt x="128" y="138"/>
                      <a:pt x="128" y="138"/>
                      <a:pt x="128" y="138"/>
                    </a:cubicBezTo>
                    <a:cubicBezTo>
                      <a:pt x="128" y="139"/>
                      <a:pt x="128" y="139"/>
                      <a:pt x="128" y="139"/>
                    </a:cubicBezTo>
                    <a:cubicBezTo>
                      <a:pt x="128" y="139"/>
                      <a:pt x="128" y="139"/>
                      <a:pt x="128" y="139"/>
                    </a:cubicBezTo>
                    <a:cubicBezTo>
                      <a:pt x="128" y="139"/>
                      <a:pt x="128" y="139"/>
                      <a:pt x="128" y="139"/>
                    </a:cubicBezTo>
                    <a:cubicBezTo>
                      <a:pt x="128" y="139"/>
                      <a:pt x="128" y="139"/>
                      <a:pt x="128" y="139"/>
                    </a:cubicBezTo>
                    <a:cubicBezTo>
                      <a:pt x="128" y="139"/>
                      <a:pt x="128" y="139"/>
                      <a:pt x="128" y="139"/>
                    </a:cubicBezTo>
                    <a:cubicBezTo>
                      <a:pt x="128" y="139"/>
                      <a:pt x="128" y="139"/>
                      <a:pt x="128" y="139"/>
                    </a:cubicBezTo>
                    <a:cubicBezTo>
                      <a:pt x="128" y="139"/>
                      <a:pt x="128" y="139"/>
                      <a:pt x="128" y="139"/>
                    </a:cubicBezTo>
                    <a:cubicBezTo>
                      <a:pt x="128" y="139"/>
                      <a:pt x="128" y="139"/>
                      <a:pt x="128" y="139"/>
                    </a:cubicBezTo>
                    <a:cubicBezTo>
                      <a:pt x="128" y="140"/>
                      <a:pt x="128" y="140"/>
                      <a:pt x="128" y="140"/>
                    </a:cubicBezTo>
                    <a:cubicBezTo>
                      <a:pt x="128" y="140"/>
                      <a:pt x="128" y="140"/>
                      <a:pt x="128" y="140"/>
                    </a:cubicBezTo>
                    <a:cubicBezTo>
                      <a:pt x="128" y="140"/>
                      <a:pt x="128" y="140"/>
                      <a:pt x="128" y="140"/>
                    </a:cubicBezTo>
                    <a:cubicBezTo>
                      <a:pt x="128" y="140"/>
                      <a:pt x="128" y="140"/>
                      <a:pt x="128" y="140"/>
                    </a:cubicBezTo>
                    <a:cubicBezTo>
                      <a:pt x="128" y="140"/>
                      <a:pt x="128" y="140"/>
                      <a:pt x="128" y="140"/>
                    </a:cubicBezTo>
                    <a:cubicBezTo>
                      <a:pt x="128" y="140"/>
                      <a:pt x="128" y="140"/>
                      <a:pt x="128" y="140"/>
                    </a:cubicBezTo>
                    <a:cubicBezTo>
                      <a:pt x="129" y="140"/>
                      <a:pt x="129" y="140"/>
                      <a:pt x="129" y="140"/>
                    </a:cubicBezTo>
                    <a:cubicBezTo>
                      <a:pt x="129" y="140"/>
                      <a:pt x="129" y="140"/>
                      <a:pt x="129" y="140"/>
                    </a:cubicBezTo>
                    <a:cubicBezTo>
                      <a:pt x="129" y="140"/>
                      <a:pt x="129" y="140"/>
                      <a:pt x="129" y="140"/>
                    </a:cubicBezTo>
                    <a:cubicBezTo>
                      <a:pt x="129" y="140"/>
                      <a:pt x="129" y="140"/>
                      <a:pt x="129" y="140"/>
                    </a:cubicBezTo>
                    <a:cubicBezTo>
                      <a:pt x="129" y="141"/>
                      <a:pt x="129" y="141"/>
                      <a:pt x="129" y="141"/>
                    </a:cubicBezTo>
                    <a:cubicBezTo>
                      <a:pt x="129" y="140"/>
                      <a:pt x="129" y="140"/>
                      <a:pt x="129" y="140"/>
                    </a:cubicBezTo>
                    <a:cubicBezTo>
                      <a:pt x="129" y="140"/>
                      <a:pt x="129" y="140"/>
                      <a:pt x="129" y="140"/>
                    </a:cubicBezTo>
                    <a:cubicBezTo>
                      <a:pt x="129" y="140"/>
                      <a:pt x="129" y="140"/>
                      <a:pt x="129" y="140"/>
                    </a:cubicBezTo>
                    <a:cubicBezTo>
                      <a:pt x="129" y="140"/>
                      <a:pt x="129" y="140"/>
                      <a:pt x="129" y="140"/>
                    </a:cubicBezTo>
                    <a:cubicBezTo>
                      <a:pt x="129" y="140"/>
                      <a:pt x="129" y="140"/>
                      <a:pt x="129" y="140"/>
                    </a:cubicBezTo>
                    <a:cubicBezTo>
                      <a:pt x="129" y="140"/>
                      <a:pt x="129" y="140"/>
                      <a:pt x="129" y="140"/>
                    </a:cubicBezTo>
                    <a:cubicBezTo>
                      <a:pt x="129" y="140"/>
                      <a:pt x="129" y="140"/>
                      <a:pt x="129" y="140"/>
                    </a:cubicBezTo>
                    <a:cubicBezTo>
                      <a:pt x="129" y="140"/>
                      <a:pt x="129" y="140"/>
                      <a:pt x="129" y="140"/>
                    </a:cubicBezTo>
                    <a:cubicBezTo>
                      <a:pt x="129" y="140"/>
                      <a:pt x="129" y="140"/>
                      <a:pt x="129" y="140"/>
                    </a:cubicBezTo>
                    <a:cubicBezTo>
                      <a:pt x="129" y="140"/>
                      <a:pt x="129" y="140"/>
                      <a:pt x="129" y="140"/>
                    </a:cubicBezTo>
                    <a:cubicBezTo>
                      <a:pt x="129" y="140"/>
                      <a:pt x="129" y="140"/>
                      <a:pt x="129" y="140"/>
                    </a:cubicBezTo>
                    <a:cubicBezTo>
                      <a:pt x="129" y="140"/>
                      <a:pt x="129" y="140"/>
                      <a:pt x="129" y="140"/>
                    </a:cubicBezTo>
                    <a:cubicBezTo>
                      <a:pt x="129" y="140"/>
                      <a:pt x="129" y="140"/>
                      <a:pt x="129" y="140"/>
                    </a:cubicBezTo>
                    <a:cubicBezTo>
                      <a:pt x="130" y="140"/>
                      <a:pt x="130" y="140"/>
                      <a:pt x="130" y="140"/>
                    </a:cubicBezTo>
                    <a:cubicBezTo>
                      <a:pt x="130" y="140"/>
                      <a:pt x="130" y="140"/>
                      <a:pt x="130" y="140"/>
                    </a:cubicBezTo>
                    <a:cubicBezTo>
                      <a:pt x="130" y="140"/>
                      <a:pt x="130" y="140"/>
                      <a:pt x="130" y="140"/>
                    </a:cubicBezTo>
                    <a:cubicBezTo>
                      <a:pt x="130" y="140"/>
                      <a:pt x="130" y="140"/>
                      <a:pt x="130" y="140"/>
                    </a:cubicBezTo>
                    <a:cubicBezTo>
                      <a:pt x="130" y="141"/>
                      <a:pt x="130" y="141"/>
                      <a:pt x="130" y="141"/>
                    </a:cubicBezTo>
                    <a:cubicBezTo>
                      <a:pt x="130" y="141"/>
                      <a:pt x="130" y="141"/>
                      <a:pt x="130" y="141"/>
                    </a:cubicBezTo>
                    <a:cubicBezTo>
                      <a:pt x="130" y="141"/>
                      <a:pt x="130" y="141"/>
                      <a:pt x="130" y="141"/>
                    </a:cubicBezTo>
                    <a:cubicBezTo>
                      <a:pt x="130" y="141"/>
                      <a:pt x="130" y="141"/>
                      <a:pt x="130" y="141"/>
                    </a:cubicBezTo>
                    <a:cubicBezTo>
                      <a:pt x="130" y="141"/>
                      <a:pt x="130" y="141"/>
                      <a:pt x="130" y="141"/>
                    </a:cubicBezTo>
                    <a:cubicBezTo>
                      <a:pt x="130" y="141"/>
                      <a:pt x="130" y="141"/>
                      <a:pt x="130" y="141"/>
                    </a:cubicBezTo>
                    <a:cubicBezTo>
                      <a:pt x="130" y="140"/>
                      <a:pt x="130" y="140"/>
                      <a:pt x="130" y="140"/>
                    </a:cubicBezTo>
                    <a:cubicBezTo>
                      <a:pt x="130" y="140"/>
                      <a:pt x="130" y="140"/>
                      <a:pt x="130" y="140"/>
                    </a:cubicBezTo>
                    <a:cubicBezTo>
                      <a:pt x="130" y="140"/>
                      <a:pt x="130" y="140"/>
                      <a:pt x="130" y="140"/>
                    </a:cubicBezTo>
                    <a:cubicBezTo>
                      <a:pt x="129" y="139"/>
                      <a:pt x="129" y="139"/>
                      <a:pt x="129" y="139"/>
                    </a:cubicBezTo>
                    <a:cubicBezTo>
                      <a:pt x="129" y="139"/>
                      <a:pt x="129" y="139"/>
                      <a:pt x="129" y="139"/>
                    </a:cubicBezTo>
                    <a:cubicBezTo>
                      <a:pt x="129" y="139"/>
                      <a:pt x="129" y="139"/>
                      <a:pt x="129" y="139"/>
                    </a:cubicBezTo>
                    <a:cubicBezTo>
                      <a:pt x="129" y="139"/>
                      <a:pt x="129" y="139"/>
                      <a:pt x="129" y="139"/>
                    </a:cubicBezTo>
                    <a:cubicBezTo>
                      <a:pt x="129" y="139"/>
                      <a:pt x="129" y="139"/>
                      <a:pt x="129" y="139"/>
                    </a:cubicBezTo>
                    <a:cubicBezTo>
                      <a:pt x="129" y="139"/>
                      <a:pt x="129" y="139"/>
                      <a:pt x="129" y="139"/>
                    </a:cubicBezTo>
                    <a:cubicBezTo>
                      <a:pt x="129" y="139"/>
                      <a:pt x="129" y="139"/>
                      <a:pt x="129" y="139"/>
                    </a:cubicBezTo>
                    <a:cubicBezTo>
                      <a:pt x="129" y="139"/>
                      <a:pt x="129" y="139"/>
                      <a:pt x="129" y="139"/>
                    </a:cubicBezTo>
                    <a:cubicBezTo>
                      <a:pt x="129" y="139"/>
                      <a:pt x="129" y="139"/>
                      <a:pt x="129" y="139"/>
                    </a:cubicBezTo>
                    <a:cubicBezTo>
                      <a:pt x="129" y="139"/>
                      <a:pt x="129" y="139"/>
                      <a:pt x="129" y="139"/>
                    </a:cubicBezTo>
                    <a:cubicBezTo>
                      <a:pt x="129" y="139"/>
                      <a:pt x="129" y="139"/>
                      <a:pt x="129" y="139"/>
                    </a:cubicBezTo>
                    <a:cubicBezTo>
                      <a:pt x="129" y="139"/>
                      <a:pt x="129" y="139"/>
                      <a:pt x="129" y="139"/>
                    </a:cubicBezTo>
                    <a:cubicBezTo>
                      <a:pt x="128" y="138"/>
                      <a:pt x="128" y="138"/>
                      <a:pt x="128" y="138"/>
                    </a:cubicBezTo>
                    <a:cubicBezTo>
                      <a:pt x="128" y="138"/>
                      <a:pt x="128" y="138"/>
                      <a:pt x="128" y="138"/>
                    </a:cubicBezTo>
                    <a:cubicBezTo>
                      <a:pt x="128" y="138"/>
                      <a:pt x="128" y="138"/>
                      <a:pt x="128" y="138"/>
                    </a:cubicBezTo>
                    <a:cubicBezTo>
                      <a:pt x="128" y="138"/>
                      <a:pt x="128" y="138"/>
                      <a:pt x="128" y="138"/>
                    </a:cubicBezTo>
                    <a:cubicBezTo>
                      <a:pt x="128" y="138"/>
                      <a:pt x="128" y="138"/>
                      <a:pt x="128" y="138"/>
                    </a:cubicBezTo>
                    <a:cubicBezTo>
                      <a:pt x="128" y="138"/>
                      <a:pt x="128" y="138"/>
                      <a:pt x="128" y="138"/>
                    </a:cubicBezTo>
                    <a:cubicBezTo>
                      <a:pt x="128" y="138"/>
                      <a:pt x="128" y="138"/>
                      <a:pt x="128" y="138"/>
                    </a:cubicBezTo>
                    <a:close/>
                    <a:moveTo>
                      <a:pt x="63" y="57"/>
                    </a:moveTo>
                    <a:cubicBezTo>
                      <a:pt x="63" y="57"/>
                      <a:pt x="63" y="57"/>
                      <a:pt x="63" y="57"/>
                    </a:cubicBezTo>
                    <a:cubicBezTo>
                      <a:pt x="63" y="57"/>
                      <a:pt x="63" y="57"/>
                      <a:pt x="63" y="57"/>
                    </a:cubicBezTo>
                    <a:cubicBezTo>
                      <a:pt x="63" y="57"/>
                      <a:pt x="63" y="57"/>
                      <a:pt x="63" y="57"/>
                    </a:cubicBezTo>
                    <a:cubicBezTo>
                      <a:pt x="63" y="57"/>
                      <a:pt x="63" y="57"/>
                      <a:pt x="63" y="57"/>
                    </a:cubicBezTo>
                    <a:cubicBezTo>
                      <a:pt x="63" y="57"/>
                      <a:pt x="63" y="57"/>
                      <a:pt x="63" y="57"/>
                    </a:cubicBezTo>
                    <a:cubicBezTo>
                      <a:pt x="63" y="57"/>
                      <a:pt x="63" y="57"/>
                      <a:pt x="63" y="57"/>
                    </a:cubicBezTo>
                    <a:cubicBezTo>
                      <a:pt x="62" y="57"/>
                      <a:pt x="62" y="57"/>
                      <a:pt x="62" y="57"/>
                    </a:cubicBezTo>
                    <a:cubicBezTo>
                      <a:pt x="62" y="57"/>
                      <a:pt x="62" y="57"/>
                      <a:pt x="62" y="57"/>
                    </a:cubicBezTo>
                    <a:cubicBezTo>
                      <a:pt x="62" y="57"/>
                      <a:pt x="62" y="57"/>
                      <a:pt x="62" y="57"/>
                    </a:cubicBezTo>
                    <a:cubicBezTo>
                      <a:pt x="62" y="57"/>
                      <a:pt x="62" y="57"/>
                      <a:pt x="62" y="57"/>
                    </a:cubicBezTo>
                    <a:cubicBezTo>
                      <a:pt x="62" y="57"/>
                      <a:pt x="62" y="57"/>
                      <a:pt x="62" y="57"/>
                    </a:cubicBezTo>
                    <a:cubicBezTo>
                      <a:pt x="62" y="57"/>
                      <a:pt x="62" y="57"/>
                      <a:pt x="62" y="57"/>
                    </a:cubicBezTo>
                    <a:cubicBezTo>
                      <a:pt x="62" y="57"/>
                      <a:pt x="62" y="57"/>
                      <a:pt x="62" y="57"/>
                    </a:cubicBezTo>
                    <a:cubicBezTo>
                      <a:pt x="62" y="57"/>
                      <a:pt x="62" y="57"/>
                      <a:pt x="62" y="57"/>
                    </a:cubicBezTo>
                    <a:cubicBezTo>
                      <a:pt x="62" y="57"/>
                      <a:pt x="62" y="57"/>
                      <a:pt x="62" y="57"/>
                    </a:cubicBezTo>
                    <a:cubicBezTo>
                      <a:pt x="62" y="57"/>
                      <a:pt x="62" y="57"/>
                      <a:pt x="62" y="57"/>
                    </a:cubicBezTo>
                    <a:cubicBezTo>
                      <a:pt x="62" y="57"/>
                      <a:pt x="62" y="57"/>
                      <a:pt x="62" y="57"/>
                    </a:cubicBezTo>
                    <a:cubicBezTo>
                      <a:pt x="61" y="57"/>
                      <a:pt x="61" y="57"/>
                      <a:pt x="61" y="57"/>
                    </a:cubicBezTo>
                    <a:cubicBezTo>
                      <a:pt x="61" y="57"/>
                      <a:pt x="61" y="57"/>
                      <a:pt x="61" y="57"/>
                    </a:cubicBezTo>
                    <a:cubicBezTo>
                      <a:pt x="61" y="57"/>
                      <a:pt x="61" y="57"/>
                      <a:pt x="61" y="57"/>
                    </a:cubicBezTo>
                    <a:cubicBezTo>
                      <a:pt x="62" y="57"/>
                      <a:pt x="62" y="57"/>
                      <a:pt x="62" y="57"/>
                    </a:cubicBezTo>
                    <a:cubicBezTo>
                      <a:pt x="62" y="57"/>
                      <a:pt x="62" y="57"/>
                      <a:pt x="62" y="57"/>
                    </a:cubicBezTo>
                    <a:cubicBezTo>
                      <a:pt x="62" y="57"/>
                      <a:pt x="62" y="57"/>
                      <a:pt x="62" y="57"/>
                    </a:cubicBezTo>
                    <a:cubicBezTo>
                      <a:pt x="62" y="57"/>
                      <a:pt x="62" y="57"/>
                      <a:pt x="62" y="57"/>
                    </a:cubicBezTo>
                    <a:cubicBezTo>
                      <a:pt x="62" y="58"/>
                      <a:pt x="62" y="58"/>
                      <a:pt x="62" y="58"/>
                    </a:cubicBezTo>
                    <a:cubicBezTo>
                      <a:pt x="62" y="58"/>
                      <a:pt x="62" y="58"/>
                      <a:pt x="62" y="58"/>
                    </a:cubicBezTo>
                    <a:cubicBezTo>
                      <a:pt x="62" y="58"/>
                      <a:pt x="62" y="58"/>
                      <a:pt x="62" y="58"/>
                    </a:cubicBezTo>
                    <a:cubicBezTo>
                      <a:pt x="62" y="58"/>
                      <a:pt x="62" y="58"/>
                      <a:pt x="62" y="58"/>
                    </a:cubicBezTo>
                    <a:cubicBezTo>
                      <a:pt x="63" y="58"/>
                      <a:pt x="63" y="58"/>
                      <a:pt x="63" y="58"/>
                    </a:cubicBezTo>
                    <a:cubicBezTo>
                      <a:pt x="63" y="58"/>
                      <a:pt x="63" y="58"/>
                      <a:pt x="63" y="58"/>
                    </a:cubicBezTo>
                    <a:cubicBezTo>
                      <a:pt x="63" y="57"/>
                      <a:pt x="63" y="57"/>
                      <a:pt x="63" y="57"/>
                    </a:cubicBezTo>
                    <a:cubicBezTo>
                      <a:pt x="63" y="57"/>
                      <a:pt x="63" y="57"/>
                      <a:pt x="63" y="57"/>
                    </a:cubicBezTo>
                    <a:cubicBezTo>
                      <a:pt x="63" y="57"/>
                      <a:pt x="63" y="57"/>
                      <a:pt x="63" y="57"/>
                    </a:cubicBezTo>
                    <a:close/>
                    <a:moveTo>
                      <a:pt x="131" y="142"/>
                    </a:moveTo>
                    <a:cubicBezTo>
                      <a:pt x="131" y="142"/>
                      <a:pt x="131" y="142"/>
                      <a:pt x="131" y="142"/>
                    </a:cubicBezTo>
                    <a:cubicBezTo>
                      <a:pt x="131" y="142"/>
                      <a:pt x="131" y="142"/>
                      <a:pt x="131" y="142"/>
                    </a:cubicBezTo>
                    <a:cubicBezTo>
                      <a:pt x="132" y="142"/>
                      <a:pt x="132" y="142"/>
                      <a:pt x="132" y="142"/>
                    </a:cubicBezTo>
                    <a:cubicBezTo>
                      <a:pt x="132" y="142"/>
                      <a:pt x="132" y="142"/>
                      <a:pt x="132" y="142"/>
                    </a:cubicBezTo>
                    <a:cubicBezTo>
                      <a:pt x="132" y="142"/>
                      <a:pt x="132" y="142"/>
                      <a:pt x="132" y="142"/>
                    </a:cubicBezTo>
                    <a:cubicBezTo>
                      <a:pt x="132" y="142"/>
                      <a:pt x="132" y="142"/>
                      <a:pt x="132" y="142"/>
                    </a:cubicBezTo>
                    <a:cubicBezTo>
                      <a:pt x="132" y="142"/>
                      <a:pt x="132" y="142"/>
                      <a:pt x="132" y="142"/>
                    </a:cubicBezTo>
                    <a:cubicBezTo>
                      <a:pt x="132" y="142"/>
                      <a:pt x="132" y="142"/>
                      <a:pt x="132" y="142"/>
                    </a:cubicBezTo>
                    <a:cubicBezTo>
                      <a:pt x="132" y="142"/>
                      <a:pt x="132" y="142"/>
                      <a:pt x="132" y="142"/>
                    </a:cubicBezTo>
                    <a:cubicBezTo>
                      <a:pt x="132" y="142"/>
                      <a:pt x="132" y="142"/>
                      <a:pt x="132" y="142"/>
                    </a:cubicBezTo>
                    <a:cubicBezTo>
                      <a:pt x="131" y="142"/>
                      <a:pt x="131" y="142"/>
                      <a:pt x="131" y="142"/>
                    </a:cubicBezTo>
                    <a:cubicBezTo>
                      <a:pt x="131" y="142"/>
                      <a:pt x="131" y="142"/>
                      <a:pt x="131" y="142"/>
                    </a:cubicBezTo>
                    <a:cubicBezTo>
                      <a:pt x="131" y="142"/>
                      <a:pt x="131" y="142"/>
                      <a:pt x="131" y="142"/>
                    </a:cubicBezTo>
                    <a:cubicBezTo>
                      <a:pt x="131" y="142"/>
                      <a:pt x="131" y="142"/>
                      <a:pt x="131" y="142"/>
                    </a:cubicBezTo>
                    <a:cubicBezTo>
                      <a:pt x="131" y="142"/>
                      <a:pt x="131" y="142"/>
                      <a:pt x="131" y="142"/>
                    </a:cubicBezTo>
                    <a:cubicBezTo>
                      <a:pt x="131" y="142"/>
                      <a:pt x="131" y="142"/>
                      <a:pt x="131" y="142"/>
                    </a:cubicBezTo>
                    <a:cubicBezTo>
                      <a:pt x="131" y="141"/>
                      <a:pt x="131" y="141"/>
                      <a:pt x="131" y="141"/>
                    </a:cubicBezTo>
                    <a:cubicBezTo>
                      <a:pt x="131" y="141"/>
                      <a:pt x="131" y="141"/>
                      <a:pt x="131" y="141"/>
                    </a:cubicBezTo>
                    <a:cubicBezTo>
                      <a:pt x="131" y="141"/>
                      <a:pt x="131" y="141"/>
                      <a:pt x="131" y="141"/>
                    </a:cubicBezTo>
                    <a:cubicBezTo>
                      <a:pt x="131" y="141"/>
                      <a:pt x="131" y="141"/>
                      <a:pt x="131" y="141"/>
                    </a:cubicBezTo>
                    <a:lnTo>
                      <a:pt x="131" y="142"/>
                    </a:lnTo>
                    <a:close/>
                    <a:moveTo>
                      <a:pt x="127" y="136"/>
                    </a:moveTo>
                    <a:cubicBezTo>
                      <a:pt x="127" y="136"/>
                      <a:pt x="127" y="136"/>
                      <a:pt x="127" y="136"/>
                    </a:cubicBezTo>
                    <a:cubicBezTo>
                      <a:pt x="127" y="137"/>
                      <a:pt x="127" y="137"/>
                      <a:pt x="127" y="137"/>
                    </a:cubicBezTo>
                    <a:cubicBezTo>
                      <a:pt x="127" y="137"/>
                      <a:pt x="127" y="137"/>
                      <a:pt x="127" y="137"/>
                    </a:cubicBezTo>
                    <a:cubicBezTo>
                      <a:pt x="127" y="137"/>
                      <a:pt x="127" y="137"/>
                      <a:pt x="127" y="137"/>
                    </a:cubicBezTo>
                    <a:cubicBezTo>
                      <a:pt x="127" y="137"/>
                      <a:pt x="127" y="137"/>
                      <a:pt x="127" y="137"/>
                    </a:cubicBezTo>
                    <a:cubicBezTo>
                      <a:pt x="127" y="137"/>
                      <a:pt x="127" y="137"/>
                      <a:pt x="127" y="137"/>
                    </a:cubicBezTo>
                    <a:cubicBezTo>
                      <a:pt x="127" y="137"/>
                      <a:pt x="127" y="137"/>
                      <a:pt x="127" y="137"/>
                    </a:cubicBezTo>
                    <a:cubicBezTo>
                      <a:pt x="127" y="137"/>
                      <a:pt x="127" y="137"/>
                      <a:pt x="127" y="137"/>
                    </a:cubicBezTo>
                    <a:cubicBezTo>
                      <a:pt x="127" y="137"/>
                      <a:pt x="127" y="137"/>
                      <a:pt x="127" y="137"/>
                    </a:cubicBezTo>
                    <a:cubicBezTo>
                      <a:pt x="127" y="137"/>
                      <a:pt x="127" y="137"/>
                      <a:pt x="127" y="137"/>
                    </a:cubicBezTo>
                    <a:lnTo>
                      <a:pt x="127" y="136"/>
                    </a:lnTo>
                    <a:close/>
                    <a:moveTo>
                      <a:pt x="60" y="52"/>
                    </a:moveTo>
                    <a:cubicBezTo>
                      <a:pt x="60" y="52"/>
                      <a:pt x="60" y="52"/>
                      <a:pt x="60" y="52"/>
                    </a:cubicBezTo>
                    <a:cubicBezTo>
                      <a:pt x="60" y="52"/>
                      <a:pt x="60" y="52"/>
                      <a:pt x="60" y="52"/>
                    </a:cubicBezTo>
                    <a:cubicBezTo>
                      <a:pt x="60" y="52"/>
                      <a:pt x="60" y="52"/>
                      <a:pt x="60" y="52"/>
                    </a:cubicBezTo>
                    <a:cubicBezTo>
                      <a:pt x="60" y="51"/>
                      <a:pt x="60" y="51"/>
                      <a:pt x="60" y="51"/>
                    </a:cubicBezTo>
                    <a:cubicBezTo>
                      <a:pt x="60" y="51"/>
                      <a:pt x="60" y="51"/>
                      <a:pt x="60" y="51"/>
                    </a:cubicBezTo>
                    <a:cubicBezTo>
                      <a:pt x="60" y="51"/>
                      <a:pt x="60" y="51"/>
                      <a:pt x="60" y="51"/>
                    </a:cubicBezTo>
                    <a:cubicBezTo>
                      <a:pt x="60" y="51"/>
                      <a:pt x="60" y="51"/>
                      <a:pt x="60" y="51"/>
                    </a:cubicBezTo>
                    <a:cubicBezTo>
                      <a:pt x="61" y="51"/>
                      <a:pt x="61" y="51"/>
                      <a:pt x="61" y="51"/>
                    </a:cubicBezTo>
                    <a:cubicBezTo>
                      <a:pt x="61" y="51"/>
                      <a:pt x="61" y="51"/>
                      <a:pt x="61" y="51"/>
                    </a:cubicBezTo>
                    <a:cubicBezTo>
                      <a:pt x="61" y="51"/>
                      <a:pt x="61" y="51"/>
                      <a:pt x="61" y="51"/>
                    </a:cubicBezTo>
                    <a:cubicBezTo>
                      <a:pt x="61" y="51"/>
                      <a:pt x="61" y="51"/>
                      <a:pt x="61" y="51"/>
                    </a:cubicBezTo>
                    <a:cubicBezTo>
                      <a:pt x="60" y="51"/>
                      <a:pt x="60" y="51"/>
                      <a:pt x="60" y="51"/>
                    </a:cubicBezTo>
                    <a:cubicBezTo>
                      <a:pt x="60" y="51"/>
                      <a:pt x="60" y="51"/>
                      <a:pt x="60" y="51"/>
                    </a:cubicBezTo>
                    <a:cubicBezTo>
                      <a:pt x="61" y="50"/>
                      <a:pt x="61" y="50"/>
                      <a:pt x="61" y="50"/>
                    </a:cubicBezTo>
                    <a:cubicBezTo>
                      <a:pt x="61" y="50"/>
                      <a:pt x="61" y="50"/>
                      <a:pt x="61" y="50"/>
                    </a:cubicBezTo>
                    <a:cubicBezTo>
                      <a:pt x="61" y="50"/>
                      <a:pt x="61" y="50"/>
                      <a:pt x="61" y="50"/>
                    </a:cubicBezTo>
                    <a:cubicBezTo>
                      <a:pt x="61" y="50"/>
                      <a:pt x="61" y="50"/>
                      <a:pt x="61" y="50"/>
                    </a:cubicBezTo>
                    <a:cubicBezTo>
                      <a:pt x="61" y="50"/>
                      <a:pt x="61" y="50"/>
                      <a:pt x="61" y="50"/>
                    </a:cubicBezTo>
                    <a:cubicBezTo>
                      <a:pt x="61" y="50"/>
                      <a:pt x="61" y="50"/>
                      <a:pt x="61" y="50"/>
                    </a:cubicBezTo>
                    <a:cubicBezTo>
                      <a:pt x="61" y="50"/>
                      <a:pt x="61" y="50"/>
                      <a:pt x="61" y="50"/>
                    </a:cubicBezTo>
                    <a:cubicBezTo>
                      <a:pt x="61" y="50"/>
                      <a:pt x="61" y="50"/>
                      <a:pt x="61" y="50"/>
                    </a:cubicBezTo>
                    <a:cubicBezTo>
                      <a:pt x="61" y="50"/>
                      <a:pt x="61" y="50"/>
                      <a:pt x="61" y="50"/>
                    </a:cubicBezTo>
                    <a:cubicBezTo>
                      <a:pt x="60" y="49"/>
                      <a:pt x="60" y="49"/>
                      <a:pt x="60" y="49"/>
                    </a:cubicBezTo>
                    <a:cubicBezTo>
                      <a:pt x="61" y="49"/>
                      <a:pt x="61" y="49"/>
                      <a:pt x="61" y="49"/>
                    </a:cubicBezTo>
                    <a:cubicBezTo>
                      <a:pt x="60" y="49"/>
                      <a:pt x="60" y="49"/>
                      <a:pt x="60" y="49"/>
                    </a:cubicBezTo>
                    <a:cubicBezTo>
                      <a:pt x="60" y="49"/>
                      <a:pt x="60" y="49"/>
                      <a:pt x="60" y="49"/>
                    </a:cubicBezTo>
                    <a:cubicBezTo>
                      <a:pt x="60" y="49"/>
                      <a:pt x="60" y="49"/>
                      <a:pt x="60" y="49"/>
                    </a:cubicBezTo>
                    <a:cubicBezTo>
                      <a:pt x="60" y="49"/>
                      <a:pt x="60" y="49"/>
                      <a:pt x="60" y="49"/>
                    </a:cubicBezTo>
                    <a:cubicBezTo>
                      <a:pt x="60" y="49"/>
                      <a:pt x="60" y="49"/>
                      <a:pt x="60" y="49"/>
                    </a:cubicBezTo>
                    <a:cubicBezTo>
                      <a:pt x="60" y="49"/>
                      <a:pt x="60" y="49"/>
                      <a:pt x="60" y="49"/>
                    </a:cubicBezTo>
                    <a:cubicBezTo>
                      <a:pt x="60" y="49"/>
                      <a:pt x="60" y="49"/>
                      <a:pt x="60" y="49"/>
                    </a:cubicBezTo>
                    <a:cubicBezTo>
                      <a:pt x="60" y="49"/>
                      <a:pt x="60" y="49"/>
                      <a:pt x="60" y="49"/>
                    </a:cubicBezTo>
                    <a:cubicBezTo>
                      <a:pt x="60" y="49"/>
                      <a:pt x="60" y="49"/>
                      <a:pt x="60" y="49"/>
                    </a:cubicBezTo>
                    <a:cubicBezTo>
                      <a:pt x="60" y="49"/>
                      <a:pt x="60" y="49"/>
                      <a:pt x="60" y="49"/>
                    </a:cubicBezTo>
                    <a:cubicBezTo>
                      <a:pt x="60" y="48"/>
                      <a:pt x="60" y="48"/>
                      <a:pt x="60" y="48"/>
                    </a:cubicBezTo>
                    <a:cubicBezTo>
                      <a:pt x="60" y="48"/>
                      <a:pt x="60" y="48"/>
                      <a:pt x="60" y="48"/>
                    </a:cubicBezTo>
                    <a:cubicBezTo>
                      <a:pt x="60" y="48"/>
                      <a:pt x="60" y="48"/>
                      <a:pt x="60" y="48"/>
                    </a:cubicBezTo>
                    <a:cubicBezTo>
                      <a:pt x="60" y="49"/>
                      <a:pt x="60" y="49"/>
                      <a:pt x="60" y="49"/>
                    </a:cubicBezTo>
                    <a:cubicBezTo>
                      <a:pt x="60" y="49"/>
                      <a:pt x="60" y="49"/>
                      <a:pt x="60" y="49"/>
                    </a:cubicBezTo>
                    <a:cubicBezTo>
                      <a:pt x="60" y="49"/>
                      <a:pt x="60" y="49"/>
                      <a:pt x="60" y="49"/>
                    </a:cubicBezTo>
                    <a:cubicBezTo>
                      <a:pt x="60" y="49"/>
                      <a:pt x="60" y="49"/>
                      <a:pt x="60" y="49"/>
                    </a:cubicBezTo>
                    <a:cubicBezTo>
                      <a:pt x="60" y="49"/>
                      <a:pt x="60" y="49"/>
                      <a:pt x="60" y="49"/>
                    </a:cubicBezTo>
                    <a:cubicBezTo>
                      <a:pt x="60" y="49"/>
                      <a:pt x="60" y="49"/>
                      <a:pt x="60" y="49"/>
                    </a:cubicBezTo>
                    <a:cubicBezTo>
                      <a:pt x="60" y="49"/>
                      <a:pt x="60" y="49"/>
                      <a:pt x="60" y="49"/>
                    </a:cubicBezTo>
                    <a:cubicBezTo>
                      <a:pt x="60" y="49"/>
                      <a:pt x="60" y="49"/>
                      <a:pt x="60" y="49"/>
                    </a:cubicBezTo>
                    <a:cubicBezTo>
                      <a:pt x="60" y="49"/>
                      <a:pt x="60" y="49"/>
                      <a:pt x="60" y="49"/>
                    </a:cubicBezTo>
                    <a:cubicBezTo>
                      <a:pt x="60" y="50"/>
                      <a:pt x="60" y="50"/>
                      <a:pt x="60" y="50"/>
                    </a:cubicBezTo>
                    <a:cubicBezTo>
                      <a:pt x="60" y="49"/>
                      <a:pt x="60" y="49"/>
                      <a:pt x="60" y="49"/>
                    </a:cubicBezTo>
                    <a:cubicBezTo>
                      <a:pt x="60" y="50"/>
                      <a:pt x="60" y="50"/>
                      <a:pt x="60" y="50"/>
                    </a:cubicBezTo>
                    <a:cubicBezTo>
                      <a:pt x="60" y="50"/>
                      <a:pt x="60" y="50"/>
                      <a:pt x="60" y="50"/>
                    </a:cubicBezTo>
                    <a:cubicBezTo>
                      <a:pt x="60" y="50"/>
                      <a:pt x="60" y="50"/>
                      <a:pt x="60" y="50"/>
                    </a:cubicBezTo>
                    <a:cubicBezTo>
                      <a:pt x="60" y="50"/>
                      <a:pt x="60" y="50"/>
                      <a:pt x="60" y="50"/>
                    </a:cubicBezTo>
                    <a:cubicBezTo>
                      <a:pt x="60" y="50"/>
                      <a:pt x="60" y="50"/>
                      <a:pt x="60" y="50"/>
                    </a:cubicBezTo>
                    <a:cubicBezTo>
                      <a:pt x="60" y="50"/>
                      <a:pt x="60" y="50"/>
                      <a:pt x="60" y="50"/>
                    </a:cubicBezTo>
                    <a:cubicBezTo>
                      <a:pt x="60" y="50"/>
                      <a:pt x="60" y="50"/>
                      <a:pt x="60" y="50"/>
                    </a:cubicBezTo>
                    <a:cubicBezTo>
                      <a:pt x="60" y="50"/>
                      <a:pt x="60" y="50"/>
                      <a:pt x="60" y="50"/>
                    </a:cubicBezTo>
                    <a:cubicBezTo>
                      <a:pt x="60" y="50"/>
                      <a:pt x="60" y="50"/>
                      <a:pt x="60" y="50"/>
                    </a:cubicBezTo>
                    <a:cubicBezTo>
                      <a:pt x="60" y="50"/>
                      <a:pt x="60" y="50"/>
                      <a:pt x="60" y="50"/>
                    </a:cubicBezTo>
                    <a:cubicBezTo>
                      <a:pt x="60" y="50"/>
                      <a:pt x="60" y="50"/>
                      <a:pt x="60" y="50"/>
                    </a:cubicBezTo>
                    <a:cubicBezTo>
                      <a:pt x="60" y="50"/>
                      <a:pt x="60" y="50"/>
                      <a:pt x="60" y="50"/>
                    </a:cubicBezTo>
                    <a:cubicBezTo>
                      <a:pt x="60" y="51"/>
                      <a:pt x="60" y="51"/>
                      <a:pt x="60" y="51"/>
                    </a:cubicBezTo>
                    <a:cubicBezTo>
                      <a:pt x="60" y="51"/>
                      <a:pt x="60" y="51"/>
                      <a:pt x="60" y="51"/>
                    </a:cubicBezTo>
                    <a:cubicBezTo>
                      <a:pt x="59" y="51"/>
                      <a:pt x="59" y="51"/>
                      <a:pt x="59" y="51"/>
                    </a:cubicBezTo>
                    <a:cubicBezTo>
                      <a:pt x="59" y="51"/>
                      <a:pt x="59" y="51"/>
                      <a:pt x="59" y="51"/>
                    </a:cubicBezTo>
                    <a:cubicBezTo>
                      <a:pt x="59" y="51"/>
                      <a:pt x="59" y="51"/>
                      <a:pt x="59" y="51"/>
                    </a:cubicBezTo>
                    <a:cubicBezTo>
                      <a:pt x="59" y="51"/>
                      <a:pt x="59" y="51"/>
                      <a:pt x="59" y="51"/>
                    </a:cubicBezTo>
                    <a:cubicBezTo>
                      <a:pt x="59" y="51"/>
                      <a:pt x="59" y="51"/>
                      <a:pt x="59" y="51"/>
                    </a:cubicBezTo>
                    <a:cubicBezTo>
                      <a:pt x="59" y="51"/>
                      <a:pt x="59" y="51"/>
                      <a:pt x="59" y="51"/>
                    </a:cubicBezTo>
                    <a:cubicBezTo>
                      <a:pt x="59" y="51"/>
                      <a:pt x="59" y="51"/>
                      <a:pt x="59" y="51"/>
                    </a:cubicBezTo>
                    <a:cubicBezTo>
                      <a:pt x="59" y="51"/>
                      <a:pt x="59" y="51"/>
                      <a:pt x="59" y="51"/>
                    </a:cubicBezTo>
                    <a:cubicBezTo>
                      <a:pt x="59" y="51"/>
                      <a:pt x="59" y="51"/>
                      <a:pt x="59" y="51"/>
                    </a:cubicBezTo>
                    <a:cubicBezTo>
                      <a:pt x="58" y="51"/>
                      <a:pt x="58" y="51"/>
                      <a:pt x="58" y="51"/>
                    </a:cubicBezTo>
                    <a:cubicBezTo>
                      <a:pt x="58" y="51"/>
                      <a:pt x="58" y="51"/>
                      <a:pt x="58" y="51"/>
                    </a:cubicBezTo>
                    <a:cubicBezTo>
                      <a:pt x="58" y="51"/>
                      <a:pt x="58" y="51"/>
                      <a:pt x="58" y="51"/>
                    </a:cubicBezTo>
                    <a:cubicBezTo>
                      <a:pt x="58" y="51"/>
                      <a:pt x="58" y="51"/>
                      <a:pt x="58" y="51"/>
                    </a:cubicBezTo>
                    <a:cubicBezTo>
                      <a:pt x="58" y="51"/>
                      <a:pt x="58" y="51"/>
                      <a:pt x="58" y="51"/>
                    </a:cubicBezTo>
                    <a:cubicBezTo>
                      <a:pt x="58" y="52"/>
                      <a:pt x="58" y="52"/>
                      <a:pt x="58" y="52"/>
                    </a:cubicBezTo>
                    <a:cubicBezTo>
                      <a:pt x="58" y="51"/>
                      <a:pt x="58" y="51"/>
                      <a:pt x="58" y="51"/>
                    </a:cubicBezTo>
                    <a:cubicBezTo>
                      <a:pt x="58" y="52"/>
                      <a:pt x="58" y="52"/>
                      <a:pt x="58" y="52"/>
                    </a:cubicBezTo>
                    <a:cubicBezTo>
                      <a:pt x="58" y="52"/>
                      <a:pt x="58" y="52"/>
                      <a:pt x="58" y="52"/>
                    </a:cubicBezTo>
                    <a:cubicBezTo>
                      <a:pt x="58" y="52"/>
                      <a:pt x="58" y="52"/>
                      <a:pt x="58" y="52"/>
                    </a:cubicBezTo>
                    <a:cubicBezTo>
                      <a:pt x="58" y="52"/>
                      <a:pt x="58" y="52"/>
                      <a:pt x="58" y="52"/>
                    </a:cubicBezTo>
                    <a:cubicBezTo>
                      <a:pt x="58" y="52"/>
                      <a:pt x="58" y="52"/>
                      <a:pt x="58" y="52"/>
                    </a:cubicBezTo>
                    <a:cubicBezTo>
                      <a:pt x="58" y="52"/>
                      <a:pt x="58" y="52"/>
                      <a:pt x="58" y="52"/>
                    </a:cubicBezTo>
                    <a:cubicBezTo>
                      <a:pt x="58" y="52"/>
                      <a:pt x="58" y="52"/>
                      <a:pt x="58" y="52"/>
                    </a:cubicBezTo>
                    <a:cubicBezTo>
                      <a:pt x="58" y="52"/>
                      <a:pt x="58" y="52"/>
                      <a:pt x="58" y="52"/>
                    </a:cubicBezTo>
                    <a:cubicBezTo>
                      <a:pt x="59" y="52"/>
                      <a:pt x="59" y="52"/>
                      <a:pt x="59" y="52"/>
                    </a:cubicBezTo>
                    <a:cubicBezTo>
                      <a:pt x="59" y="52"/>
                      <a:pt x="59" y="52"/>
                      <a:pt x="59" y="52"/>
                    </a:cubicBezTo>
                    <a:cubicBezTo>
                      <a:pt x="59" y="52"/>
                      <a:pt x="59" y="52"/>
                      <a:pt x="59" y="52"/>
                    </a:cubicBezTo>
                    <a:cubicBezTo>
                      <a:pt x="59" y="52"/>
                      <a:pt x="59" y="52"/>
                      <a:pt x="59" y="52"/>
                    </a:cubicBezTo>
                    <a:cubicBezTo>
                      <a:pt x="59" y="52"/>
                      <a:pt x="59" y="52"/>
                      <a:pt x="59" y="52"/>
                    </a:cubicBezTo>
                    <a:cubicBezTo>
                      <a:pt x="59" y="52"/>
                      <a:pt x="59" y="52"/>
                      <a:pt x="59" y="52"/>
                    </a:cubicBezTo>
                    <a:cubicBezTo>
                      <a:pt x="59" y="52"/>
                      <a:pt x="59" y="52"/>
                      <a:pt x="59" y="52"/>
                    </a:cubicBezTo>
                    <a:cubicBezTo>
                      <a:pt x="59" y="52"/>
                      <a:pt x="59" y="52"/>
                      <a:pt x="59" y="52"/>
                    </a:cubicBezTo>
                    <a:cubicBezTo>
                      <a:pt x="59" y="52"/>
                      <a:pt x="59" y="52"/>
                      <a:pt x="59" y="52"/>
                    </a:cubicBezTo>
                    <a:cubicBezTo>
                      <a:pt x="59" y="52"/>
                      <a:pt x="59" y="52"/>
                      <a:pt x="59" y="52"/>
                    </a:cubicBezTo>
                    <a:cubicBezTo>
                      <a:pt x="59" y="52"/>
                      <a:pt x="59" y="52"/>
                      <a:pt x="59" y="52"/>
                    </a:cubicBezTo>
                    <a:cubicBezTo>
                      <a:pt x="59" y="52"/>
                      <a:pt x="59" y="52"/>
                      <a:pt x="59" y="52"/>
                    </a:cubicBezTo>
                    <a:cubicBezTo>
                      <a:pt x="59" y="52"/>
                      <a:pt x="59" y="52"/>
                      <a:pt x="59" y="52"/>
                    </a:cubicBezTo>
                    <a:cubicBezTo>
                      <a:pt x="60" y="51"/>
                      <a:pt x="60" y="51"/>
                      <a:pt x="60" y="51"/>
                    </a:cubicBezTo>
                    <a:cubicBezTo>
                      <a:pt x="60" y="51"/>
                      <a:pt x="60" y="51"/>
                      <a:pt x="60" y="51"/>
                    </a:cubicBezTo>
                    <a:lnTo>
                      <a:pt x="60" y="52"/>
                    </a:lnTo>
                    <a:close/>
                    <a:moveTo>
                      <a:pt x="127" y="134"/>
                    </a:moveTo>
                    <a:cubicBezTo>
                      <a:pt x="127" y="134"/>
                      <a:pt x="127" y="134"/>
                      <a:pt x="127" y="134"/>
                    </a:cubicBezTo>
                    <a:cubicBezTo>
                      <a:pt x="127" y="134"/>
                      <a:pt x="127" y="134"/>
                      <a:pt x="127" y="134"/>
                    </a:cubicBezTo>
                    <a:cubicBezTo>
                      <a:pt x="127" y="134"/>
                      <a:pt x="127" y="134"/>
                      <a:pt x="127" y="134"/>
                    </a:cubicBezTo>
                    <a:cubicBezTo>
                      <a:pt x="127" y="134"/>
                      <a:pt x="127" y="134"/>
                      <a:pt x="127" y="134"/>
                    </a:cubicBezTo>
                    <a:cubicBezTo>
                      <a:pt x="127" y="134"/>
                      <a:pt x="127" y="134"/>
                      <a:pt x="127" y="134"/>
                    </a:cubicBezTo>
                    <a:cubicBezTo>
                      <a:pt x="127" y="134"/>
                      <a:pt x="127" y="134"/>
                      <a:pt x="127" y="134"/>
                    </a:cubicBezTo>
                    <a:close/>
                    <a:moveTo>
                      <a:pt x="127" y="133"/>
                    </a:moveTo>
                    <a:cubicBezTo>
                      <a:pt x="127" y="133"/>
                      <a:pt x="127" y="133"/>
                      <a:pt x="127" y="133"/>
                    </a:cubicBezTo>
                    <a:cubicBezTo>
                      <a:pt x="127" y="133"/>
                      <a:pt x="127" y="133"/>
                      <a:pt x="127" y="133"/>
                    </a:cubicBezTo>
                    <a:cubicBezTo>
                      <a:pt x="127" y="133"/>
                      <a:pt x="127" y="133"/>
                      <a:pt x="127" y="133"/>
                    </a:cubicBezTo>
                    <a:cubicBezTo>
                      <a:pt x="127" y="133"/>
                      <a:pt x="127" y="133"/>
                      <a:pt x="127" y="133"/>
                    </a:cubicBezTo>
                    <a:cubicBezTo>
                      <a:pt x="127" y="133"/>
                      <a:pt x="127" y="133"/>
                      <a:pt x="127" y="133"/>
                    </a:cubicBezTo>
                    <a:close/>
                    <a:moveTo>
                      <a:pt x="127" y="133"/>
                    </a:moveTo>
                    <a:cubicBezTo>
                      <a:pt x="127" y="133"/>
                      <a:pt x="127" y="133"/>
                      <a:pt x="127" y="133"/>
                    </a:cubicBezTo>
                    <a:cubicBezTo>
                      <a:pt x="127" y="133"/>
                      <a:pt x="127" y="133"/>
                      <a:pt x="127" y="133"/>
                    </a:cubicBezTo>
                    <a:cubicBezTo>
                      <a:pt x="127" y="133"/>
                      <a:pt x="127" y="133"/>
                      <a:pt x="127" y="133"/>
                    </a:cubicBezTo>
                    <a:close/>
                    <a:moveTo>
                      <a:pt x="60" y="49"/>
                    </a:moveTo>
                    <a:cubicBezTo>
                      <a:pt x="60" y="49"/>
                      <a:pt x="60" y="49"/>
                      <a:pt x="60" y="49"/>
                    </a:cubicBezTo>
                    <a:cubicBezTo>
                      <a:pt x="60" y="48"/>
                      <a:pt x="60" y="48"/>
                      <a:pt x="60" y="48"/>
                    </a:cubicBezTo>
                    <a:cubicBezTo>
                      <a:pt x="60" y="49"/>
                      <a:pt x="60" y="49"/>
                      <a:pt x="60" y="49"/>
                    </a:cubicBezTo>
                    <a:close/>
                    <a:moveTo>
                      <a:pt x="71" y="62"/>
                    </a:moveTo>
                    <a:cubicBezTo>
                      <a:pt x="71" y="62"/>
                      <a:pt x="71" y="62"/>
                      <a:pt x="71" y="62"/>
                    </a:cubicBezTo>
                    <a:cubicBezTo>
                      <a:pt x="71" y="62"/>
                      <a:pt x="71" y="62"/>
                      <a:pt x="71" y="62"/>
                    </a:cubicBezTo>
                    <a:cubicBezTo>
                      <a:pt x="71" y="62"/>
                      <a:pt x="71" y="62"/>
                      <a:pt x="71" y="62"/>
                    </a:cubicBezTo>
                    <a:cubicBezTo>
                      <a:pt x="71" y="62"/>
                      <a:pt x="71" y="62"/>
                      <a:pt x="71" y="62"/>
                    </a:cubicBezTo>
                    <a:close/>
                    <a:moveTo>
                      <a:pt x="62" y="49"/>
                    </a:moveTo>
                    <a:cubicBezTo>
                      <a:pt x="62" y="49"/>
                      <a:pt x="62" y="49"/>
                      <a:pt x="62" y="49"/>
                    </a:cubicBezTo>
                    <a:cubicBezTo>
                      <a:pt x="61" y="50"/>
                      <a:pt x="61" y="50"/>
                      <a:pt x="61" y="50"/>
                    </a:cubicBezTo>
                    <a:cubicBezTo>
                      <a:pt x="61" y="50"/>
                      <a:pt x="61" y="50"/>
                      <a:pt x="61" y="50"/>
                    </a:cubicBezTo>
                    <a:cubicBezTo>
                      <a:pt x="61" y="50"/>
                      <a:pt x="61" y="50"/>
                      <a:pt x="61" y="50"/>
                    </a:cubicBezTo>
                    <a:cubicBezTo>
                      <a:pt x="61" y="50"/>
                      <a:pt x="61" y="50"/>
                      <a:pt x="61" y="50"/>
                    </a:cubicBezTo>
                    <a:cubicBezTo>
                      <a:pt x="61" y="50"/>
                      <a:pt x="61" y="50"/>
                      <a:pt x="61" y="50"/>
                    </a:cubicBezTo>
                    <a:cubicBezTo>
                      <a:pt x="61" y="50"/>
                      <a:pt x="61" y="50"/>
                      <a:pt x="61" y="50"/>
                    </a:cubicBezTo>
                    <a:cubicBezTo>
                      <a:pt x="62" y="50"/>
                      <a:pt x="62" y="50"/>
                      <a:pt x="62" y="50"/>
                    </a:cubicBezTo>
                    <a:cubicBezTo>
                      <a:pt x="61" y="50"/>
                      <a:pt x="61" y="50"/>
                      <a:pt x="61" y="50"/>
                    </a:cubicBezTo>
                    <a:cubicBezTo>
                      <a:pt x="62" y="50"/>
                      <a:pt x="62" y="50"/>
                      <a:pt x="62" y="50"/>
                    </a:cubicBezTo>
                    <a:cubicBezTo>
                      <a:pt x="61" y="49"/>
                      <a:pt x="61" y="49"/>
                      <a:pt x="61" y="49"/>
                    </a:cubicBezTo>
                    <a:cubicBezTo>
                      <a:pt x="61" y="49"/>
                      <a:pt x="61" y="49"/>
                      <a:pt x="61" y="49"/>
                    </a:cubicBezTo>
                    <a:cubicBezTo>
                      <a:pt x="61" y="49"/>
                      <a:pt x="61" y="49"/>
                      <a:pt x="61" y="49"/>
                    </a:cubicBezTo>
                    <a:cubicBezTo>
                      <a:pt x="62" y="49"/>
                      <a:pt x="62" y="49"/>
                      <a:pt x="62" y="49"/>
                    </a:cubicBezTo>
                    <a:cubicBezTo>
                      <a:pt x="62" y="49"/>
                      <a:pt x="62" y="49"/>
                      <a:pt x="62" y="49"/>
                    </a:cubicBezTo>
                    <a:cubicBezTo>
                      <a:pt x="62" y="49"/>
                      <a:pt x="62" y="49"/>
                      <a:pt x="62" y="49"/>
                    </a:cubicBezTo>
                    <a:close/>
                    <a:moveTo>
                      <a:pt x="128" y="132"/>
                    </a:moveTo>
                    <a:cubicBezTo>
                      <a:pt x="128" y="132"/>
                      <a:pt x="128" y="132"/>
                      <a:pt x="128" y="132"/>
                    </a:cubicBezTo>
                    <a:cubicBezTo>
                      <a:pt x="128" y="131"/>
                      <a:pt x="128" y="131"/>
                      <a:pt x="128" y="131"/>
                    </a:cubicBezTo>
                    <a:cubicBezTo>
                      <a:pt x="128" y="131"/>
                      <a:pt x="128" y="131"/>
                      <a:pt x="128" y="131"/>
                    </a:cubicBezTo>
                    <a:cubicBezTo>
                      <a:pt x="128" y="132"/>
                      <a:pt x="128" y="132"/>
                      <a:pt x="128" y="132"/>
                    </a:cubicBezTo>
                    <a:close/>
                    <a:moveTo>
                      <a:pt x="72" y="62"/>
                    </a:moveTo>
                    <a:cubicBezTo>
                      <a:pt x="72" y="62"/>
                      <a:pt x="72" y="62"/>
                      <a:pt x="72" y="62"/>
                    </a:cubicBezTo>
                    <a:cubicBezTo>
                      <a:pt x="72" y="62"/>
                      <a:pt x="72" y="62"/>
                      <a:pt x="72" y="62"/>
                    </a:cubicBezTo>
                    <a:cubicBezTo>
                      <a:pt x="72" y="62"/>
                      <a:pt x="72" y="62"/>
                      <a:pt x="72" y="62"/>
                    </a:cubicBezTo>
                    <a:close/>
                    <a:moveTo>
                      <a:pt x="60" y="48"/>
                    </a:moveTo>
                    <a:cubicBezTo>
                      <a:pt x="60" y="48"/>
                      <a:pt x="60" y="48"/>
                      <a:pt x="60" y="48"/>
                    </a:cubicBezTo>
                    <a:cubicBezTo>
                      <a:pt x="60" y="48"/>
                      <a:pt x="60" y="48"/>
                      <a:pt x="60" y="48"/>
                    </a:cubicBezTo>
                    <a:cubicBezTo>
                      <a:pt x="60" y="48"/>
                      <a:pt x="60" y="48"/>
                      <a:pt x="60" y="48"/>
                    </a:cubicBezTo>
                    <a:cubicBezTo>
                      <a:pt x="60" y="48"/>
                      <a:pt x="60" y="48"/>
                      <a:pt x="60" y="48"/>
                    </a:cubicBezTo>
                    <a:cubicBezTo>
                      <a:pt x="61" y="48"/>
                      <a:pt x="61" y="48"/>
                      <a:pt x="61" y="48"/>
                    </a:cubicBezTo>
                    <a:cubicBezTo>
                      <a:pt x="60" y="48"/>
                      <a:pt x="60" y="48"/>
                      <a:pt x="60" y="48"/>
                    </a:cubicBezTo>
                    <a:cubicBezTo>
                      <a:pt x="61" y="48"/>
                      <a:pt x="61" y="48"/>
                      <a:pt x="61" y="48"/>
                    </a:cubicBezTo>
                    <a:cubicBezTo>
                      <a:pt x="61" y="48"/>
                      <a:pt x="61" y="48"/>
                      <a:pt x="61" y="48"/>
                    </a:cubicBezTo>
                    <a:cubicBezTo>
                      <a:pt x="61" y="47"/>
                      <a:pt x="61" y="47"/>
                      <a:pt x="61" y="47"/>
                    </a:cubicBezTo>
                    <a:cubicBezTo>
                      <a:pt x="61" y="47"/>
                      <a:pt x="61" y="47"/>
                      <a:pt x="61" y="47"/>
                    </a:cubicBezTo>
                    <a:cubicBezTo>
                      <a:pt x="61" y="47"/>
                      <a:pt x="61" y="47"/>
                      <a:pt x="61" y="47"/>
                    </a:cubicBezTo>
                    <a:cubicBezTo>
                      <a:pt x="61" y="47"/>
                      <a:pt x="61" y="47"/>
                      <a:pt x="61" y="47"/>
                    </a:cubicBezTo>
                    <a:cubicBezTo>
                      <a:pt x="61" y="47"/>
                      <a:pt x="61" y="47"/>
                      <a:pt x="61" y="47"/>
                    </a:cubicBezTo>
                    <a:cubicBezTo>
                      <a:pt x="61" y="47"/>
                      <a:pt x="61" y="47"/>
                      <a:pt x="61" y="47"/>
                    </a:cubicBezTo>
                    <a:cubicBezTo>
                      <a:pt x="61" y="47"/>
                      <a:pt x="61" y="47"/>
                      <a:pt x="61" y="47"/>
                    </a:cubicBezTo>
                    <a:cubicBezTo>
                      <a:pt x="61" y="47"/>
                      <a:pt x="61" y="47"/>
                      <a:pt x="61" y="47"/>
                    </a:cubicBezTo>
                    <a:cubicBezTo>
                      <a:pt x="61" y="47"/>
                      <a:pt x="61" y="47"/>
                      <a:pt x="61" y="47"/>
                    </a:cubicBezTo>
                    <a:cubicBezTo>
                      <a:pt x="61" y="47"/>
                      <a:pt x="61" y="47"/>
                      <a:pt x="61" y="47"/>
                    </a:cubicBezTo>
                    <a:cubicBezTo>
                      <a:pt x="61" y="47"/>
                      <a:pt x="61" y="47"/>
                      <a:pt x="61" y="47"/>
                    </a:cubicBezTo>
                    <a:cubicBezTo>
                      <a:pt x="61" y="47"/>
                      <a:pt x="61" y="47"/>
                      <a:pt x="61" y="47"/>
                    </a:cubicBezTo>
                    <a:cubicBezTo>
                      <a:pt x="60" y="47"/>
                      <a:pt x="60" y="47"/>
                      <a:pt x="60" y="47"/>
                    </a:cubicBezTo>
                    <a:cubicBezTo>
                      <a:pt x="60" y="47"/>
                      <a:pt x="60" y="47"/>
                      <a:pt x="60" y="47"/>
                    </a:cubicBezTo>
                    <a:cubicBezTo>
                      <a:pt x="60" y="47"/>
                      <a:pt x="60" y="47"/>
                      <a:pt x="60" y="47"/>
                    </a:cubicBezTo>
                    <a:cubicBezTo>
                      <a:pt x="60" y="47"/>
                      <a:pt x="60" y="47"/>
                      <a:pt x="60" y="47"/>
                    </a:cubicBezTo>
                    <a:cubicBezTo>
                      <a:pt x="60" y="48"/>
                      <a:pt x="60" y="48"/>
                      <a:pt x="60" y="48"/>
                    </a:cubicBezTo>
                    <a:cubicBezTo>
                      <a:pt x="60" y="48"/>
                      <a:pt x="60" y="48"/>
                      <a:pt x="60" y="48"/>
                    </a:cubicBezTo>
                    <a:close/>
                    <a:moveTo>
                      <a:pt x="61" y="49"/>
                    </a:moveTo>
                    <a:cubicBezTo>
                      <a:pt x="61" y="49"/>
                      <a:pt x="61" y="49"/>
                      <a:pt x="61" y="49"/>
                    </a:cubicBezTo>
                    <a:cubicBezTo>
                      <a:pt x="61" y="49"/>
                      <a:pt x="61" y="49"/>
                      <a:pt x="61" y="49"/>
                    </a:cubicBezTo>
                    <a:cubicBezTo>
                      <a:pt x="61" y="49"/>
                      <a:pt x="61" y="49"/>
                      <a:pt x="61" y="49"/>
                    </a:cubicBezTo>
                    <a:close/>
                    <a:moveTo>
                      <a:pt x="86" y="79"/>
                    </a:moveTo>
                    <a:cubicBezTo>
                      <a:pt x="86" y="79"/>
                      <a:pt x="86" y="79"/>
                      <a:pt x="86" y="79"/>
                    </a:cubicBezTo>
                    <a:cubicBezTo>
                      <a:pt x="86" y="80"/>
                      <a:pt x="86" y="80"/>
                      <a:pt x="86" y="80"/>
                    </a:cubicBezTo>
                    <a:cubicBezTo>
                      <a:pt x="86" y="80"/>
                      <a:pt x="86" y="80"/>
                      <a:pt x="86" y="80"/>
                    </a:cubicBezTo>
                    <a:cubicBezTo>
                      <a:pt x="86" y="80"/>
                      <a:pt x="86" y="80"/>
                      <a:pt x="86" y="80"/>
                    </a:cubicBezTo>
                    <a:cubicBezTo>
                      <a:pt x="86" y="80"/>
                      <a:pt x="86" y="80"/>
                      <a:pt x="86" y="80"/>
                    </a:cubicBezTo>
                    <a:cubicBezTo>
                      <a:pt x="86" y="80"/>
                      <a:pt x="86" y="80"/>
                      <a:pt x="86" y="80"/>
                    </a:cubicBezTo>
                    <a:cubicBezTo>
                      <a:pt x="86" y="80"/>
                      <a:pt x="86" y="80"/>
                      <a:pt x="86" y="80"/>
                    </a:cubicBezTo>
                    <a:cubicBezTo>
                      <a:pt x="86" y="80"/>
                      <a:pt x="86" y="80"/>
                      <a:pt x="86" y="80"/>
                    </a:cubicBezTo>
                    <a:cubicBezTo>
                      <a:pt x="86" y="79"/>
                      <a:pt x="86" y="79"/>
                      <a:pt x="86" y="79"/>
                    </a:cubicBezTo>
                    <a:cubicBezTo>
                      <a:pt x="86" y="79"/>
                      <a:pt x="86" y="79"/>
                      <a:pt x="86" y="79"/>
                    </a:cubicBezTo>
                    <a:cubicBezTo>
                      <a:pt x="86" y="79"/>
                      <a:pt x="86" y="79"/>
                      <a:pt x="86" y="79"/>
                    </a:cubicBezTo>
                    <a:cubicBezTo>
                      <a:pt x="86" y="79"/>
                      <a:pt x="86" y="79"/>
                      <a:pt x="86" y="79"/>
                    </a:cubicBezTo>
                    <a:cubicBezTo>
                      <a:pt x="86" y="79"/>
                      <a:pt x="86" y="79"/>
                      <a:pt x="86" y="79"/>
                    </a:cubicBezTo>
                    <a:close/>
                    <a:moveTo>
                      <a:pt x="72" y="62"/>
                    </a:moveTo>
                    <a:cubicBezTo>
                      <a:pt x="72" y="62"/>
                      <a:pt x="72" y="62"/>
                      <a:pt x="72" y="62"/>
                    </a:cubicBezTo>
                    <a:cubicBezTo>
                      <a:pt x="72" y="62"/>
                      <a:pt x="72" y="62"/>
                      <a:pt x="72" y="62"/>
                    </a:cubicBezTo>
                    <a:cubicBezTo>
                      <a:pt x="72" y="62"/>
                      <a:pt x="72" y="62"/>
                      <a:pt x="72" y="62"/>
                    </a:cubicBezTo>
                    <a:cubicBezTo>
                      <a:pt x="72" y="62"/>
                      <a:pt x="72" y="62"/>
                      <a:pt x="72" y="62"/>
                    </a:cubicBezTo>
                    <a:cubicBezTo>
                      <a:pt x="72" y="62"/>
                      <a:pt x="72" y="62"/>
                      <a:pt x="72" y="62"/>
                    </a:cubicBezTo>
                    <a:close/>
                    <a:moveTo>
                      <a:pt x="62" y="50"/>
                    </a:moveTo>
                    <a:cubicBezTo>
                      <a:pt x="62" y="50"/>
                      <a:pt x="62" y="50"/>
                      <a:pt x="62" y="50"/>
                    </a:cubicBezTo>
                    <a:cubicBezTo>
                      <a:pt x="62" y="50"/>
                      <a:pt x="62" y="50"/>
                      <a:pt x="62" y="50"/>
                    </a:cubicBezTo>
                    <a:cubicBezTo>
                      <a:pt x="62" y="50"/>
                      <a:pt x="62" y="50"/>
                      <a:pt x="62" y="50"/>
                    </a:cubicBezTo>
                    <a:cubicBezTo>
                      <a:pt x="62" y="50"/>
                      <a:pt x="62" y="50"/>
                      <a:pt x="62" y="50"/>
                    </a:cubicBezTo>
                    <a:cubicBezTo>
                      <a:pt x="62" y="50"/>
                      <a:pt x="62" y="50"/>
                      <a:pt x="62" y="50"/>
                    </a:cubicBezTo>
                    <a:cubicBezTo>
                      <a:pt x="62" y="50"/>
                      <a:pt x="62" y="50"/>
                      <a:pt x="62" y="50"/>
                    </a:cubicBezTo>
                    <a:close/>
                    <a:moveTo>
                      <a:pt x="61" y="48"/>
                    </a:moveTo>
                    <a:cubicBezTo>
                      <a:pt x="61" y="48"/>
                      <a:pt x="61" y="48"/>
                      <a:pt x="61" y="48"/>
                    </a:cubicBezTo>
                    <a:cubicBezTo>
                      <a:pt x="61" y="48"/>
                      <a:pt x="61" y="48"/>
                      <a:pt x="61" y="48"/>
                    </a:cubicBezTo>
                    <a:cubicBezTo>
                      <a:pt x="61" y="48"/>
                      <a:pt x="61" y="48"/>
                      <a:pt x="61" y="48"/>
                    </a:cubicBezTo>
                    <a:close/>
                    <a:moveTo>
                      <a:pt x="72" y="62"/>
                    </a:moveTo>
                    <a:cubicBezTo>
                      <a:pt x="72" y="62"/>
                      <a:pt x="72" y="62"/>
                      <a:pt x="72" y="62"/>
                    </a:cubicBezTo>
                    <a:cubicBezTo>
                      <a:pt x="72" y="62"/>
                      <a:pt x="72" y="62"/>
                      <a:pt x="72" y="62"/>
                    </a:cubicBezTo>
                    <a:cubicBezTo>
                      <a:pt x="72" y="62"/>
                      <a:pt x="72" y="62"/>
                      <a:pt x="72" y="62"/>
                    </a:cubicBezTo>
                    <a:cubicBezTo>
                      <a:pt x="72" y="62"/>
                      <a:pt x="72" y="62"/>
                      <a:pt x="72" y="62"/>
                    </a:cubicBezTo>
                    <a:cubicBezTo>
                      <a:pt x="72" y="62"/>
                      <a:pt x="72" y="62"/>
                      <a:pt x="72" y="62"/>
                    </a:cubicBezTo>
                    <a:close/>
                    <a:moveTo>
                      <a:pt x="62" y="48"/>
                    </a:moveTo>
                    <a:cubicBezTo>
                      <a:pt x="62" y="48"/>
                      <a:pt x="62" y="48"/>
                      <a:pt x="62" y="48"/>
                    </a:cubicBezTo>
                    <a:cubicBezTo>
                      <a:pt x="62" y="48"/>
                      <a:pt x="62" y="48"/>
                      <a:pt x="62" y="48"/>
                    </a:cubicBezTo>
                    <a:cubicBezTo>
                      <a:pt x="62" y="48"/>
                      <a:pt x="62" y="48"/>
                      <a:pt x="62" y="48"/>
                    </a:cubicBezTo>
                    <a:cubicBezTo>
                      <a:pt x="62" y="49"/>
                      <a:pt x="62" y="49"/>
                      <a:pt x="62" y="49"/>
                    </a:cubicBezTo>
                    <a:cubicBezTo>
                      <a:pt x="62" y="48"/>
                      <a:pt x="62" y="48"/>
                      <a:pt x="62" y="48"/>
                    </a:cubicBezTo>
                    <a:cubicBezTo>
                      <a:pt x="62" y="48"/>
                      <a:pt x="62" y="48"/>
                      <a:pt x="62" y="48"/>
                    </a:cubicBezTo>
                    <a:close/>
                    <a:moveTo>
                      <a:pt x="61" y="47"/>
                    </a:moveTo>
                    <a:cubicBezTo>
                      <a:pt x="61" y="47"/>
                      <a:pt x="61" y="47"/>
                      <a:pt x="61" y="47"/>
                    </a:cubicBezTo>
                    <a:cubicBezTo>
                      <a:pt x="61" y="47"/>
                      <a:pt x="61" y="47"/>
                      <a:pt x="61" y="47"/>
                    </a:cubicBezTo>
                    <a:cubicBezTo>
                      <a:pt x="61" y="47"/>
                      <a:pt x="61" y="47"/>
                      <a:pt x="61" y="47"/>
                    </a:cubicBezTo>
                    <a:cubicBezTo>
                      <a:pt x="61" y="47"/>
                      <a:pt x="61" y="47"/>
                      <a:pt x="61" y="47"/>
                    </a:cubicBezTo>
                    <a:cubicBezTo>
                      <a:pt x="61" y="47"/>
                      <a:pt x="61" y="47"/>
                      <a:pt x="61" y="47"/>
                    </a:cubicBezTo>
                    <a:cubicBezTo>
                      <a:pt x="61" y="47"/>
                      <a:pt x="61" y="47"/>
                      <a:pt x="61" y="47"/>
                    </a:cubicBezTo>
                    <a:cubicBezTo>
                      <a:pt x="61" y="47"/>
                      <a:pt x="61" y="47"/>
                      <a:pt x="61" y="47"/>
                    </a:cubicBezTo>
                    <a:cubicBezTo>
                      <a:pt x="61" y="47"/>
                      <a:pt x="61" y="47"/>
                      <a:pt x="61" y="47"/>
                    </a:cubicBezTo>
                    <a:cubicBezTo>
                      <a:pt x="61" y="46"/>
                      <a:pt x="61" y="46"/>
                      <a:pt x="61" y="46"/>
                    </a:cubicBezTo>
                    <a:cubicBezTo>
                      <a:pt x="61" y="46"/>
                      <a:pt x="61" y="46"/>
                      <a:pt x="61" y="46"/>
                    </a:cubicBezTo>
                    <a:cubicBezTo>
                      <a:pt x="61" y="46"/>
                      <a:pt x="61" y="46"/>
                      <a:pt x="61" y="46"/>
                    </a:cubicBezTo>
                    <a:cubicBezTo>
                      <a:pt x="61" y="46"/>
                      <a:pt x="61" y="46"/>
                      <a:pt x="61" y="46"/>
                    </a:cubicBezTo>
                    <a:cubicBezTo>
                      <a:pt x="61" y="47"/>
                      <a:pt x="61" y="47"/>
                      <a:pt x="61" y="47"/>
                    </a:cubicBezTo>
                    <a:cubicBezTo>
                      <a:pt x="61" y="47"/>
                      <a:pt x="61" y="47"/>
                      <a:pt x="61" y="47"/>
                    </a:cubicBezTo>
                    <a:cubicBezTo>
                      <a:pt x="61" y="47"/>
                      <a:pt x="61" y="47"/>
                      <a:pt x="61" y="47"/>
                    </a:cubicBezTo>
                    <a:cubicBezTo>
                      <a:pt x="61" y="47"/>
                      <a:pt x="61" y="47"/>
                      <a:pt x="61" y="47"/>
                    </a:cubicBezTo>
                    <a:cubicBezTo>
                      <a:pt x="61" y="47"/>
                      <a:pt x="61" y="47"/>
                      <a:pt x="61" y="47"/>
                    </a:cubicBezTo>
                    <a:cubicBezTo>
                      <a:pt x="61" y="47"/>
                      <a:pt x="61" y="47"/>
                      <a:pt x="61" y="47"/>
                    </a:cubicBezTo>
                    <a:close/>
                    <a:moveTo>
                      <a:pt x="64" y="50"/>
                    </a:moveTo>
                    <a:cubicBezTo>
                      <a:pt x="64" y="50"/>
                      <a:pt x="64" y="50"/>
                      <a:pt x="64" y="50"/>
                    </a:cubicBezTo>
                    <a:cubicBezTo>
                      <a:pt x="64" y="49"/>
                      <a:pt x="64" y="49"/>
                      <a:pt x="64" y="49"/>
                    </a:cubicBezTo>
                    <a:cubicBezTo>
                      <a:pt x="64" y="49"/>
                      <a:pt x="64" y="49"/>
                      <a:pt x="64" y="49"/>
                    </a:cubicBezTo>
                    <a:cubicBezTo>
                      <a:pt x="65" y="50"/>
                      <a:pt x="65" y="50"/>
                      <a:pt x="65" y="50"/>
                    </a:cubicBezTo>
                    <a:cubicBezTo>
                      <a:pt x="65" y="50"/>
                      <a:pt x="65" y="50"/>
                      <a:pt x="65" y="50"/>
                    </a:cubicBezTo>
                    <a:cubicBezTo>
                      <a:pt x="65" y="50"/>
                      <a:pt x="65" y="50"/>
                      <a:pt x="65" y="50"/>
                    </a:cubicBezTo>
                    <a:cubicBezTo>
                      <a:pt x="65" y="50"/>
                      <a:pt x="65" y="50"/>
                      <a:pt x="65" y="50"/>
                    </a:cubicBezTo>
                    <a:cubicBezTo>
                      <a:pt x="65" y="50"/>
                      <a:pt x="65" y="50"/>
                      <a:pt x="65" y="50"/>
                    </a:cubicBezTo>
                    <a:cubicBezTo>
                      <a:pt x="65" y="50"/>
                      <a:pt x="65" y="50"/>
                      <a:pt x="65" y="50"/>
                    </a:cubicBezTo>
                    <a:cubicBezTo>
                      <a:pt x="65" y="49"/>
                      <a:pt x="65" y="49"/>
                      <a:pt x="65" y="49"/>
                    </a:cubicBezTo>
                    <a:cubicBezTo>
                      <a:pt x="65" y="49"/>
                      <a:pt x="65" y="49"/>
                      <a:pt x="65" y="49"/>
                    </a:cubicBezTo>
                    <a:cubicBezTo>
                      <a:pt x="65" y="49"/>
                      <a:pt x="65" y="49"/>
                      <a:pt x="65" y="49"/>
                    </a:cubicBezTo>
                    <a:cubicBezTo>
                      <a:pt x="65" y="49"/>
                      <a:pt x="65" y="49"/>
                      <a:pt x="65" y="49"/>
                    </a:cubicBezTo>
                    <a:cubicBezTo>
                      <a:pt x="65" y="49"/>
                      <a:pt x="65" y="49"/>
                      <a:pt x="65" y="49"/>
                    </a:cubicBezTo>
                    <a:cubicBezTo>
                      <a:pt x="65" y="49"/>
                      <a:pt x="65" y="49"/>
                      <a:pt x="65" y="49"/>
                    </a:cubicBezTo>
                    <a:cubicBezTo>
                      <a:pt x="65" y="49"/>
                      <a:pt x="65" y="49"/>
                      <a:pt x="65" y="49"/>
                    </a:cubicBezTo>
                    <a:cubicBezTo>
                      <a:pt x="65" y="49"/>
                      <a:pt x="65" y="49"/>
                      <a:pt x="65" y="49"/>
                    </a:cubicBezTo>
                    <a:cubicBezTo>
                      <a:pt x="65" y="49"/>
                      <a:pt x="65" y="49"/>
                      <a:pt x="65" y="49"/>
                    </a:cubicBezTo>
                    <a:cubicBezTo>
                      <a:pt x="64" y="49"/>
                      <a:pt x="64" y="49"/>
                      <a:pt x="64" y="49"/>
                    </a:cubicBezTo>
                    <a:cubicBezTo>
                      <a:pt x="64" y="49"/>
                      <a:pt x="64" y="49"/>
                      <a:pt x="64" y="49"/>
                    </a:cubicBezTo>
                    <a:cubicBezTo>
                      <a:pt x="63" y="49"/>
                      <a:pt x="63" y="49"/>
                      <a:pt x="63" y="49"/>
                    </a:cubicBezTo>
                    <a:cubicBezTo>
                      <a:pt x="63" y="49"/>
                      <a:pt x="63" y="49"/>
                      <a:pt x="63" y="49"/>
                    </a:cubicBezTo>
                    <a:cubicBezTo>
                      <a:pt x="63" y="49"/>
                      <a:pt x="63" y="49"/>
                      <a:pt x="63" y="49"/>
                    </a:cubicBezTo>
                    <a:cubicBezTo>
                      <a:pt x="63" y="49"/>
                      <a:pt x="63" y="49"/>
                      <a:pt x="63" y="49"/>
                    </a:cubicBezTo>
                    <a:cubicBezTo>
                      <a:pt x="63" y="49"/>
                      <a:pt x="63" y="49"/>
                      <a:pt x="63" y="49"/>
                    </a:cubicBezTo>
                    <a:cubicBezTo>
                      <a:pt x="63" y="49"/>
                      <a:pt x="63" y="49"/>
                      <a:pt x="63" y="49"/>
                    </a:cubicBezTo>
                    <a:cubicBezTo>
                      <a:pt x="63" y="50"/>
                      <a:pt x="63" y="50"/>
                      <a:pt x="63" y="50"/>
                    </a:cubicBezTo>
                    <a:cubicBezTo>
                      <a:pt x="63" y="50"/>
                      <a:pt x="63" y="50"/>
                      <a:pt x="63" y="50"/>
                    </a:cubicBezTo>
                    <a:cubicBezTo>
                      <a:pt x="63" y="50"/>
                      <a:pt x="63" y="50"/>
                      <a:pt x="63" y="50"/>
                    </a:cubicBezTo>
                    <a:cubicBezTo>
                      <a:pt x="63" y="50"/>
                      <a:pt x="63" y="50"/>
                      <a:pt x="63" y="50"/>
                    </a:cubicBezTo>
                    <a:cubicBezTo>
                      <a:pt x="63" y="50"/>
                      <a:pt x="63" y="50"/>
                      <a:pt x="63" y="50"/>
                    </a:cubicBezTo>
                    <a:cubicBezTo>
                      <a:pt x="63" y="50"/>
                      <a:pt x="63" y="50"/>
                      <a:pt x="63" y="50"/>
                    </a:cubicBezTo>
                    <a:cubicBezTo>
                      <a:pt x="64" y="49"/>
                      <a:pt x="64" y="49"/>
                      <a:pt x="64" y="49"/>
                    </a:cubicBezTo>
                    <a:cubicBezTo>
                      <a:pt x="64" y="50"/>
                      <a:pt x="64" y="50"/>
                      <a:pt x="64" y="50"/>
                    </a:cubicBezTo>
                    <a:close/>
                    <a:moveTo>
                      <a:pt x="130" y="132"/>
                    </a:moveTo>
                    <a:cubicBezTo>
                      <a:pt x="130" y="132"/>
                      <a:pt x="130" y="132"/>
                      <a:pt x="130" y="132"/>
                    </a:cubicBezTo>
                    <a:cubicBezTo>
                      <a:pt x="130" y="132"/>
                      <a:pt x="130" y="132"/>
                      <a:pt x="130" y="132"/>
                    </a:cubicBezTo>
                    <a:cubicBezTo>
                      <a:pt x="130" y="132"/>
                      <a:pt x="130" y="132"/>
                      <a:pt x="130" y="132"/>
                    </a:cubicBezTo>
                    <a:cubicBezTo>
                      <a:pt x="130" y="132"/>
                      <a:pt x="130" y="132"/>
                      <a:pt x="130" y="132"/>
                    </a:cubicBezTo>
                    <a:cubicBezTo>
                      <a:pt x="130" y="132"/>
                      <a:pt x="130" y="132"/>
                      <a:pt x="130" y="132"/>
                    </a:cubicBezTo>
                    <a:close/>
                    <a:moveTo>
                      <a:pt x="62" y="47"/>
                    </a:moveTo>
                    <a:cubicBezTo>
                      <a:pt x="62" y="47"/>
                      <a:pt x="62" y="47"/>
                      <a:pt x="62" y="47"/>
                    </a:cubicBezTo>
                    <a:cubicBezTo>
                      <a:pt x="62" y="47"/>
                      <a:pt x="62" y="47"/>
                      <a:pt x="62" y="47"/>
                    </a:cubicBezTo>
                    <a:cubicBezTo>
                      <a:pt x="62" y="47"/>
                      <a:pt x="62" y="47"/>
                      <a:pt x="62" y="47"/>
                    </a:cubicBezTo>
                    <a:cubicBezTo>
                      <a:pt x="62" y="47"/>
                      <a:pt x="62" y="47"/>
                      <a:pt x="62" y="47"/>
                    </a:cubicBezTo>
                    <a:cubicBezTo>
                      <a:pt x="62" y="47"/>
                      <a:pt x="62" y="47"/>
                      <a:pt x="62" y="47"/>
                    </a:cubicBezTo>
                    <a:cubicBezTo>
                      <a:pt x="62" y="47"/>
                      <a:pt x="62" y="47"/>
                      <a:pt x="62" y="47"/>
                    </a:cubicBezTo>
                    <a:cubicBezTo>
                      <a:pt x="62" y="47"/>
                      <a:pt x="62" y="47"/>
                      <a:pt x="62" y="47"/>
                    </a:cubicBezTo>
                    <a:cubicBezTo>
                      <a:pt x="61" y="47"/>
                      <a:pt x="61" y="47"/>
                      <a:pt x="61" y="47"/>
                    </a:cubicBezTo>
                    <a:cubicBezTo>
                      <a:pt x="61" y="48"/>
                      <a:pt x="61" y="48"/>
                      <a:pt x="61" y="48"/>
                    </a:cubicBezTo>
                    <a:cubicBezTo>
                      <a:pt x="61" y="48"/>
                      <a:pt x="61" y="48"/>
                      <a:pt x="61" y="48"/>
                    </a:cubicBezTo>
                    <a:cubicBezTo>
                      <a:pt x="61" y="47"/>
                      <a:pt x="61" y="47"/>
                      <a:pt x="61" y="47"/>
                    </a:cubicBezTo>
                    <a:cubicBezTo>
                      <a:pt x="61" y="47"/>
                      <a:pt x="61" y="47"/>
                      <a:pt x="61" y="47"/>
                    </a:cubicBezTo>
                    <a:lnTo>
                      <a:pt x="62" y="47"/>
                    </a:lnTo>
                    <a:close/>
                    <a:moveTo>
                      <a:pt x="129" y="131"/>
                    </a:moveTo>
                    <a:cubicBezTo>
                      <a:pt x="129" y="131"/>
                      <a:pt x="129" y="131"/>
                      <a:pt x="129" y="131"/>
                    </a:cubicBezTo>
                    <a:cubicBezTo>
                      <a:pt x="130" y="131"/>
                      <a:pt x="130" y="131"/>
                      <a:pt x="130" y="131"/>
                    </a:cubicBezTo>
                    <a:cubicBezTo>
                      <a:pt x="130" y="131"/>
                      <a:pt x="130" y="131"/>
                      <a:pt x="130" y="131"/>
                    </a:cubicBezTo>
                    <a:cubicBezTo>
                      <a:pt x="130" y="131"/>
                      <a:pt x="130" y="131"/>
                      <a:pt x="130" y="131"/>
                    </a:cubicBezTo>
                    <a:cubicBezTo>
                      <a:pt x="130" y="131"/>
                      <a:pt x="130" y="131"/>
                      <a:pt x="130" y="131"/>
                    </a:cubicBezTo>
                    <a:cubicBezTo>
                      <a:pt x="130" y="131"/>
                      <a:pt x="130" y="131"/>
                      <a:pt x="130" y="131"/>
                    </a:cubicBezTo>
                    <a:cubicBezTo>
                      <a:pt x="130" y="131"/>
                      <a:pt x="130" y="131"/>
                      <a:pt x="130" y="131"/>
                    </a:cubicBezTo>
                    <a:cubicBezTo>
                      <a:pt x="129" y="131"/>
                      <a:pt x="129" y="131"/>
                      <a:pt x="129" y="131"/>
                    </a:cubicBezTo>
                    <a:close/>
                    <a:moveTo>
                      <a:pt x="62" y="48"/>
                    </a:moveTo>
                    <a:cubicBezTo>
                      <a:pt x="62" y="48"/>
                      <a:pt x="62" y="48"/>
                      <a:pt x="62" y="48"/>
                    </a:cubicBezTo>
                    <a:cubicBezTo>
                      <a:pt x="62" y="48"/>
                      <a:pt x="62" y="48"/>
                      <a:pt x="62" y="48"/>
                    </a:cubicBezTo>
                    <a:cubicBezTo>
                      <a:pt x="62" y="48"/>
                      <a:pt x="62" y="48"/>
                      <a:pt x="62" y="48"/>
                    </a:cubicBezTo>
                    <a:cubicBezTo>
                      <a:pt x="63" y="48"/>
                      <a:pt x="63" y="48"/>
                      <a:pt x="63" y="48"/>
                    </a:cubicBezTo>
                    <a:cubicBezTo>
                      <a:pt x="63" y="48"/>
                      <a:pt x="63" y="48"/>
                      <a:pt x="63" y="48"/>
                    </a:cubicBezTo>
                    <a:cubicBezTo>
                      <a:pt x="63" y="48"/>
                      <a:pt x="63" y="48"/>
                      <a:pt x="63" y="48"/>
                    </a:cubicBezTo>
                    <a:cubicBezTo>
                      <a:pt x="63" y="47"/>
                      <a:pt x="63" y="47"/>
                      <a:pt x="63" y="47"/>
                    </a:cubicBezTo>
                    <a:cubicBezTo>
                      <a:pt x="63" y="47"/>
                      <a:pt x="63" y="47"/>
                      <a:pt x="63" y="47"/>
                    </a:cubicBezTo>
                    <a:cubicBezTo>
                      <a:pt x="63" y="47"/>
                      <a:pt x="63" y="47"/>
                      <a:pt x="63" y="47"/>
                    </a:cubicBezTo>
                    <a:cubicBezTo>
                      <a:pt x="63" y="47"/>
                      <a:pt x="63" y="47"/>
                      <a:pt x="63" y="47"/>
                    </a:cubicBezTo>
                    <a:cubicBezTo>
                      <a:pt x="63" y="47"/>
                      <a:pt x="63" y="47"/>
                      <a:pt x="63" y="47"/>
                    </a:cubicBezTo>
                    <a:cubicBezTo>
                      <a:pt x="62" y="47"/>
                      <a:pt x="62" y="47"/>
                      <a:pt x="62" y="47"/>
                    </a:cubicBezTo>
                    <a:cubicBezTo>
                      <a:pt x="62" y="47"/>
                      <a:pt x="62" y="47"/>
                      <a:pt x="62" y="47"/>
                    </a:cubicBezTo>
                    <a:cubicBezTo>
                      <a:pt x="62" y="47"/>
                      <a:pt x="62" y="47"/>
                      <a:pt x="62" y="47"/>
                    </a:cubicBezTo>
                    <a:cubicBezTo>
                      <a:pt x="62" y="47"/>
                      <a:pt x="62" y="47"/>
                      <a:pt x="62" y="47"/>
                    </a:cubicBezTo>
                    <a:cubicBezTo>
                      <a:pt x="62" y="48"/>
                      <a:pt x="62" y="48"/>
                      <a:pt x="62" y="48"/>
                    </a:cubicBezTo>
                    <a:cubicBezTo>
                      <a:pt x="62" y="47"/>
                      <a:pt x="62" y="47"/>
                      <a:pt x="62" y="47"/>
                    </a:cubicBezTo>
                    <a:cubicBezTo>
                      <a:pt x="62" y="47"/>
                      <a:pt x="62" y="47"/>
                      <a:pt x="62" y="47"/>
                    </a:cubicBezTo>
                    <a:cubicBezTo>
                      <a:pt x="62" y="48"/>
                      <a:pt x="62" y="48"/>
                      <a:pt x="62" y="48"/>
                    </a:cubicBezTo>
                    <a:cubicBezTo>
                      <a:pt x="62" y="48"/>
                      <a:pt x="62" y="48"/>
                      <a:pt x="62" y="48"/>
                    </a:cubicBezTo>
                    <a:cubicBezTo>
                      <a:pt x="62" y="48"/>
                      <a:pt x="62" y="48"/>
                      <a:pt x="62" y="48"/>
                    </a:cubicBezTo>
                    <a:cubicBezTo>
                      <a:pt x="62" y="48"/>
                      <a:pt x="62" y="48"/>
                      <a:pt x="62" y="48"/>
                    </a:cubicBezTo>
                    <a:close/>
                    <a:moveTo>
                      <a:pt x="73" y="61"/>
                    </a:moveTo>
                    <a:cubicBezTo>
                      <a:pt x="73" y="61"/>
                      <a:pt x="73" y="61"/>
                      <a:pt x="73" y="61"/>
                    </a:cubicBezTo>
                    <a:cubicBezTo>
                      <a:pt x="73" y="61"/>
                      <a:pt x="73" y="61"/>
                      <a:pt x="73" y="61"/>
                    </a:cubicBezTo>
                    <a:cubicBezTo>
                      <a:pt x="73" y="61"/>
                      <a:pt x="73" y="61"/>
                      <a:pt x="73" y="61"/>
                    </a:cubicBezTo>
                    <a:cubicBezTo>
                      <a:pt x="73" y="61"/>
                      <a:pt x="73" y="61"/>
                      <a:pt x="73" y="61"/>
                    </a:cubicBezTo>
                    <a:cubicBezTo>
                      <a:pt x="73" y="61"/>
                      <a:pt x="73" y="61"/>
                      <a:pt x="73" y="61"/>
                    </a:cubicBezTo>
                    <a:close/>
                    <a:moveTo>
                      <a:pt x="62" y="48"/>
                    </a:moveTo>
                    <a:cubicBezTo>
                      <a:pt x="62" y="48"/>
                      <a:pt x="62" y="48"/>
                      <a:pt x="62" y="48"/>
                    </a:cubicBezTo>
                    <a:cubicBezTo>
                      <a:pt x="62" y="48"/>
                      <a:pt x="62" y="48"/>
                      <a:pt x="62" y="48"/>
                    </a:cubicBezTo>
                    <a:cubicBezTo>
                      <a:pt x="62" y="48"/>
                      <a:pt x="62" y="48"/>
                      <a:pt x="62" y="48"/>
                    </a:cubicBezTo>
                    <a:close/>
                    <a:moveTo>
                      <a:pt x="62" y="47"/>
                    </a:moveTo>
                    <a:cubicBezTo>
                      <a:pt x="62" y="47"/>
                      <a:pt x="62" y="47"/>
                      <a:pt x="62" y="47"/>
                    </a:cubicBezTo>
                    <a:cubicBezTo>
                      <a:pt x="62" y="47"/>
                      <a:pt x="62" y="47"/>
                      <a:pt x="62" y="47"/>
                    </a:cubicBezTo>
                    <a:cubicBezTo>
                      <a:pt x="62" y="47"/>
                      <a:pt x="62" y="47"/>
                      <a:pt x="62" y="47"/>
                    </a:cubicBezTo>
                    <a:cubicBezTo>
                      <a:pt x="62" y="47"/>
                      <a:pt x="62" y="47"/>
                      <a:pt x="62" y="47"/>
                    </a:cubicBezTo>
                    <a:cubicBezTo>
                      <a:pt x="62" y="47"/>
                      <a:pt x="62" y="47"/>
                      <a:pt x="62" y="47"/>
                    </a:cubicBezTo>
                    <a:cubicBezTo>
                      <a:pt x="62" y="47"/>
                      <a:pt x="62" y="47"/>
                      <a:pt x="62" y="47"/>
                    </a:cubicBezTo>
                    <a:close/>
                    <a:moveTo>
                      <a:pt x="79" y="65"/>
                    </a:moveTo>
                    <a:cubicBezTo>
                      <a:pt x="79" y="65"/>
                      <a:pt x="79" y="65"/>
                      <a:pt x="79" y="65"/>
                    </a:cubicBezTo>
                    <a:cubicBezTo>
                      <a:pt x="79" y="65"/>
                      <a:pt x="79" y="65"/>
                      <a:pt x="79" y="65"/>
                    </a:cubicBezTo>
                    <a:cubicBezTo>
                      <a:pt x="78" y="66"/>
                      <a:pt x="78" y="66"/>
                      <a:pt x="78" y="66"/>
                    </a:cubicBezTo>
                    <a:cubicBezTo>
                      <a:pt x="78" y="66"/>
                      <a:pt x="78" y="66"/>
                      <a:pt x="78" y="66"/>
                    </a:cubicBezTo>
                    <a:cubicBezTo>
                      <a:pt x="78" y="66"/>
                      <a:pt x="78" y="66"/>
                      <a:pt x="78" y="66"/>
                    </a:cubicBezTo>
                    <a:cubicBezTo>
                      <a:pt x="78" y="66"/>
                      <a:pt x="78" y="66"/>
                      <a:pt x="78" y="66"/>
                    </a:cubicBezTo>
                    <a:cubicBezTo>
                      <a:pt x="78" y="66"/>
                      <a:pt x="78" y="66"/>
                      <a:pt x="78" y="66"/>
                    </a:cubicBezTo>
                    <a:cubicBezTo>
                      <a:pt x="78" y="66"/>
                      <a:pt x="78" y="66"/>
                      <a:pt x="78" y="66"/>
                    </a:cubicBezTo>
                    <a:cubicBezTo>
                      <a:pt x="78" y="66"/>
                      <a:pt x="78" y="66"/>
                      <a:pt x="78" y="66"/>
                    </a:cubicBezTo>
                    <a:cubicBezTo>
                      <a:pt x="78" y="67"/>
                      <a:pt x="78" y="67"/>
                      <a:pt x="78" y="67"/>
                    </a:cubicBezTo>
                    <a:cubicBezTo>
                      <a:pt x="78" y="67"/>
                      <a:pt x="78" y="67"/>
                      <a:pt x="78" y="67"/>
                    </a:cubicBezTo>
                    <a:cubicBezTo>
                      <a:pt x="78" y="67"/>
                      <a:pt x="78" y="67"/>
                      <a:pt x="78" y="67"/>
                    </a:cubicBezTo>
                    <a:cubicBezTo>
                      <a:pt x="78" y="67"/>
                      <a:pt x="78" y="67"/>
                      <a:pt x="78" y="67"/>
                    </a:cubicBezTo>
                    <a:cubicBezTo>
                      <a:pt x="79" y="67"/>
                      <a:pt x="79" y="67"/>
                      <a:pt x="79" y="67"/>
                    </a:cubicBezTo>
                    <a:cubicBezTo>
                      <a:pt x="78" y="67"/>
                      <a:pt x="78" y="67"/>
                      <a:pt x="78" y="67"/>
                    </a:cubicBezTo>
                    <a:cubicBezTo>
                      <a:pt x="79" y="67"/>
                      <a:pt x="79" y="67"/>
                      <a:pt x="79" y="67"/>
                    </a:cubicBezTo>
                    <a:cubicBezTo>
                      <a:pt x="79" y="67"/>
                      <a:pt x="79" y="67"/>
                      <a:pt x="79" y="67"/>
                    </a:cubicBezTo>
                    <a:cubicBezTo>
                      <a:pt x="79" y="66"/>
                      <a:pt x="79" y="66"/>
                      <a:pt x="79" y="66"/>
                    </a:cubicBezTo>
                    <a:cubicBezTo>
                      <a:pt x="79" y="66"/>
                      <a:pt x="79" y="66"/>
                      <a:pt x="79" y="66"/>
                    </a:cubicBezTo>
                    <a:cubicBezTo>
                      <a:pt x="79" y="66"/>
                      <a:pt x="79" y="66"/>
                      <a:pt x="79" y="66"/>
                    </a:cubicBezTo>
                    <a:cubicBezTo>
                      <a:pt x="79" y="66"/>
                      <a:pt x="79" y="66"/>
                      <a:pt x="79" y="66"/>
                    </a:cubicBezTo>
                    <a:cubicBezTo>
                      <a:pt x="79" y="66"/>
                      <a:pt x="79" y="66"/>
                      <a:pt x="79" y="66"/>
                    </a:cubicBezTo>
                    <a:cubicBezTo>
                      <a:pt x="79" y="66"/>
                      <a:pt x="79" y="66"/>
                      <a:pt x="79" y="66"/>
                    </a:cubicBezTo>
                    <a:cubicBezTo>
                      <a:pt x="79" y="66"/>
                      <a:pt x="79" y="66"/>
                      <a:pt x="79" y="66"/>
                    </a:cubicBezTo>
                    <a:cubicBezTo>
                      <a:pt x="79" y="66"/>
                      <a:pt x="79" y="66"/>
                      <a:pt x="79" y="66"/>
                    </a:cubicBezTo>
                    <a:cubicBezTo>
                      <a:pt x="79" y="66"/>
                      <a:pt x="79" y="66"/>
                      <a:pt x="79" y="66"/>
                    </a:cubicBezTo>
                    <a:cubicBezTo>
                      <a:pt x="79" y="66"/>
                      <a:pt x="79" y="66"/>
                      <a:pt x="79" y="66"/>
                    </a:cubicBezTo>
                    <a:cubicBezTo>
                      <a:pt x="80" y="66"/>
                      <a:pt x="80" y="66"/>
                      <a:pt x="80" y="66"/>
                    </a:cubicBezTo>
                    <a:cubicBezTo>
                      <a:pt x="80" y="66"/>
                      <a:pt x="80" y="66"/>
                      <a:pt x="80" y="66"/>
                    </a:cubicBezTo>
                    <a:cubicBezTo>
                      <a:pt x="80" y="65"/>
                      <a:pt x="80" y="65"/>
                      <a:pt x="80" y="65"/>
                    </a:cubicBezTo>
                    <a:cubicBezTo>
                      <a:pt x="80" y="65"/>
                      <a:pt x="80" y="65"/>
                      <a:pt x="80" y="65"/>
                    </a:cubicBezTo>
                    <a:cubicBezTo>
                      <a:pt x="80" y="65"/>
                      <a:pt x="80" y="65"/>
                      <a:pt x="80" y="65"/>
                    </a:cubicBezTo>
                    <a:cubicBezTo>
                      <a:pt x="80" y="65"/>
                      <a:pt x="80" y="65"/>
                      <a:pt x="80" y="65"/>
                    </a:cubicBezTo>
                    <a:cubicBezTo>
                      <a:pt x="80" y="65"/>
                      <a:pt x="80" y="65"/>
                      <a:pt x="80" y="65"/>
                    </a:cubicBezTo>
                    <a:cubicBezTo>
                      <a:pt x="80" y="65"/>
                      <a:pt x="80" y="65"/>
                      <a:pt x="80" y="65"/>
                    </a:cubicBezTo>
                    <a:cubicBezTo>
                      <a:pt x="80" y="65"/>
                      <a:pt x="80" y="65"/>
                      <a:pt x="80" y="65"/>
                    </a:cubicBezTo>
                    <a:cubicBezTo>
                      <a:pt x="80" y="65"/>
                      <a:pt x="80" y="65"/>
                      <a:pt x="80" y="65"/>
                    </a:cubicBezTo>
                    <a:cubicBezTo>
                      <a:pt x="80" y="65"/>
                      <a:pt x="80" y="65"/>
                      <a:pt x="80" y="65"/>
                    </a:cubicBezTo>
                    <a:cubicBezTo>
                      <a:pt x="80" y="65"/>
                      <a:pt x="80" y="65"/>
                      <a:pt x="80" y="65"/>
                    </a:cubicBezTo>
                    <a:cubicBezTo>
                      <a:pt x="80" y="65"/>
                      <a:pt x="80" y="65"/>
                      <a:pt x="80" y="65"/>
                    </a:cubicBezTo>
                    <a:cubicBezTo>
                      <a:pt x="79" y="65"/>
                      <a:pt x="79" y="65"/>
                      <a:pt x="79" y="65"/>
                    </a:cubicBezTo>
                    <a:cubicBezTo>
                      <a:pt x="79" y="65"/>
                      <a:pt x="79" y="65"/>
                      <a:pt x="79" y="65"/>
                    </a:cubicBezTo>
                    <a:cubicBezTo>
                      <a:pt x="79" y="65"/>
                      <a:pt x="79" y="65"/>
                      <a:pt x="79" y="65"/>
                    </a:cubicBezTo>
                    <a:close/>
                    <a:moveTo>
                      <a:pt x="62" y="46"/>
                    </a:moveTo>
                    <a:cubicBezTo>
                      <a:pt x="61" y="46"/>
                      <a:pt x="61" y="46"/>
                      <a:pt x="61" y="46"/>
                    </a:cubicBezTo>
                    <a:cubicBezTo>
                      <a:pt x="62" y="45"/>
                      <a:pt x="62" y="45"/>
                      <a:pt x="62" y="45"/>
                    </a:cubicBezTo>
                    <a:cubicBezTo>
                      <a:pt x="62" y="45"/>
                      <a:pt x="62" y="45"/>
                      <a:pt x="62" y="45"/>
                    </a:cubicBezTo>
                    <a:cubicBezTo>
                      <a:pt x="62" y="45"/>
                      <a:pt x="62" y="45"/>
                      <a:pt x="62" y="45"/>
                    </a:cubicBezTo>
                    <a:cubicBezTo>
                      <a:pt x="62" y="45"/>
                      <a:pt x="62" y="45"/>
                      <a:pt x="62" y="45"/>
                    </a:cubicBezTo>
                    <a:cubicBezTo>
                      <a:pt x="62" y="45"/>
                      <a:pt x="62" y="45"/>
                      <a:pt x="62" y="45"/>
                    </a:cubicBezTo>
                    <a:cubicBezTo>
                      <a:pt x="63" y="45"/>
                      <a:pt x="63" y="45"/>
                      <a:pt x="63" y="45"/>
                    </a:cubicBezTo>
                    <a:cubicBezTo>
                      <a:pt x="63" y="45"/>
                      <a:pt x="63" y="45"/>
                      <a:pt x="63" y="45"/>
                    </a:cubicBezTo>
                    <a:cubicBezTo>
                      <a:pt x="63" y="45"/>
                      <a:pt x="63" y="45"/>
                      <a:pt x="63" y="45"/>
                    </a:cubicBezTo>
                    <a:cubicBezTo>
                      <a:pt x="63" y="45"/>
                      <a:pt x="63" y="45"/>
                      <a:pt x="63" y="45"/>
                    </a:cubicBezTo>
                    <a:cubicBezTo>
                      <a:pt x="63" y="45"/>
                      <a:pt x="63" y="45"/>
                      <a:pt x="63" y="45"/>
                    </a:cubicBezTo>
                    <a:cubicBezTo>
                      <a:pt x="63" y="45"/>
                      <a:pt x="63" y="45"/>
                      <a:pt x="63" y="45"/>
                    </a:cubicBezTo>
                    <a:cubicBezTo>
                      <a:pt x="63" y="45"/>
                      <a:pt x="63" y="45"/>
                      <a:pt x="63" y="45"/>
                    </a:cubicBezTo>
                    <a:cubicBezTo>
                      <a:pt x="63" y="45"/>
                      <a:pt x="63" y="45"/>
                      <a:pt x="63" y="45"/>
                    </a:cubicBezTo>
                    <a:cubicBezTo>
                      <a:pt x="63" y="45"/>
                      <a:pt x="63" y="45"/>
                      <a:pt x="63" y="45"/>
                    </a:cubicBezTo>
                    <a:cubicBezTo>
                      <a:pt x="63" y="45"/>
                      <a:pt x="63" y="45"/>
                      <a:pt x="63" y="45"/>
                    </a:cubicBezTo>
                    <a:cubicBezTo>
                      <a:pt x="63" y="45"/>
                      <a:pt x="63" y="45"/>
                      <a:pt x="63" y="45"/>
                    </a:cubicBezTo>
                    <a:cubicBezTo>
                      <a:pt x="63" y="45"/>
                      <a:pt x="63" y="45"/>
                      <a:pt x="63" y="45"/>
                    </a:cubicBezTo>
                    <a:cubicBezTo>
                      <a:pt x="63" y="45"/>
                      <a:pt x="63" y="45"/>
                      <a:pt x="63" y="45"/>
                    </a:cubicBezTo>
                    <a:cubicBezTo>
                      <a:pt x="63" y="45"/>
                      <a:pt x="63" y="45"/>
                      <a:pt x="63" y="45"/>
                    </a:cubicBezTo>
                    <a:cubicBezTo>
                      <a:pt x="63" y="45"/>
                      <a:pt x="63" y="45"/>
                      <a:pt x="63" y="45"/>
                    </a:cubicBezTo>
                    <a:cubicBezTo>
                      <a:pt x="64" y="44"/>
                      <a:pt x="64" y="44"/>
                      <a:pt x="64" y="44"/>
                    </a:cubicBezTo>
                    <a:cubicBezTo>
                      <a:pt x="64" y="45"/>
                      <a:pt x="64" y="45"/>
                      <a:pt x="64" y="45"/>
                    </a:cubicBezTo>
                    <a:cubicBezTo>
                      <a:pt x="64" y="45"/>
                      <a:pt x="64" y="45"/>
                      <a:pt x="64" y="45"/>
                    </a:cubicBezTo>
                    <a:cubicBezTo>
                      <a:pt x="64" y="45"/>
                      <a:pt x="64" y="45"/>
                      <a:pt x="64" y="45"/>
                    </a:cubicBezTo>
                    <a:cubicBezTo>
                      <a:pt x="64" y="45"/>
                      <a:pt x="64" y="45"/>
                      <a:pt x="64" y="45"/>
                    </a:cubicBezTo>
                    <a:cubicBezTo>
                      <a:pt x="64" y="45"/>
                      <a:pt x="64" y="45"/>
                      <a:pt x="64" y="45"/>
                    </a:cubicBezTo>
                    <a:cubicBezTo>
                      <a:pt x="64" y="45"/>
                      <a:pt x="64" y="45"/>
                      <a:pt x="64" y="45"/>
                    </a:cubicBezTo>
                    <a:cubicBezTo>
                      <a:pt x="64" y="45"/>
                      <a:pt x="64" y="45"/>
                      <a:pt x="64" y="45"/>
                    </a:cubicBezTo>
                    <a:cubicBezTo>
                      <a:pt x="64" y="45"/>
                      <a:pt x="64" y="45"/>
                      <a:pt x="64" y="45"/>
                    </a:cubicBezTo>
                    <a:cubicBezTo>
                      <a:pt x="64" y="46"/>
                      <a:pt x="64" y="46"/>
                      <a:pt x="64" y="46"/>
                    </a:cubicBezTo>
                    <a:cubicBezTo>
                      <a:pt x="64" y="46"/>
                      <a:pt x="64" y="46"/>
                      <a:pt x="64" y="46"/>
                    </a:cubicBezTo>
                    <a:cubicBezTo>
                      <a:pt x="63" y="46"/>
                      <a:pt x="63" y="46"/>
                      <a:pt x="63" y="46"/>
                    </a:cubicBezTo>
                    <a:cubicBezTo>
                      <a:pt x="63" y="46"/>
                      <a:pt x="63" y="46"/>
                      <a:pt x="63" y="46"/>
                    </a:cubicBezTo>
                    <a:cubicBezTo>
                      <a:pt x="63" y="46"/>
                      <a:pt x="63" y="46"/>
                      <a:pt x="63" y="46"/>
                    </a:cubicBezTo>
                    <a:cubicBezTo>
                      <a:pt x="63" y="46"/>
                      <a:pt x="63" y="46"/>
                      <a:pt x="63" y="46"/>
                    </a:cubicBezTo>
                    <a:cubicBezTo>
                      <a:pt x="63" y="46"/>
                      <a:pt x="63" y="46"/>
                      <a:pt x="63" y="46"/>
                    </a:cubicBezTo>
                    <a:cubicBezTo>
                      <a:pt x="63" y="46"/>
                      <a:pt x="63" y="46"/>
                      <a:pt x="63" y="46"/>
                    </a:cubicBezTo>
                    <a:cubicBezTo>
                      <a:pt x="63" y="46"/>
                      <a:pt x="63" y="46"/>
                      <a:pt x="63" y="46"/>
                    </a:cubicBezTo>
                    <a:cubicBezTo>
                      <a:pt x="63" y="46"/>
                      <a:pt x="63" y="46"/>
                      <a:pt x="63" y="46"/>
                    </a:cubicBezTo>
                    <a:cubicBezTo>
                      <a:pt x="64" y="46"/>
                      <a:pt x="64" y="46"/>
                      <a:pt x="64" y="46"/>
                    </a:cubicBezTo>
                    <a:cubicBezTo>
                      <a:pt x="64" y="46"/>
                      <a:pt x="64" y="46"/>
                      <a:pt x="64" y="46"/>
                    </a:cubicBezTo>
                    <a:cubicBezTo>
                      <a:pt x="64" y="46"/>
                      <a:pt x="64" y="46"/>
                      <a:pt x="64" y="46"/>
                    </a:cubicBezTo>
                    <a:cubicBezTo>
                      <a:pt x="64" y="46"/>
                      <a:pt x="64" y="46"/>
                      <a:pt x="64" y="46"/>
                    </a:cubicBezTo>
                    <a:cubicBezTo>
                      <a:pt x="64" y="47"/>
                      <a:pt x="64" y="47"/>
                      <a:pt x="64" y="47"/>
                    </a:cubicBezTo>
                    <a:cubicBezTo>
                      <a:pt x="64" y="47"/>
                      <a:pt x="64" y="47"/>
                      <a:pt x="64" y="47"/>
                    </a:cubicBezTo>
                    <a:cubicBezTo>
                      <a:pt x="64" y="47"/>
                      <a:pt x="64" y="47"/>
                      <a:pt x="64" y="47"/>
                    </a:cubicBezTo>
                    <a:cubicBezTo>
                      <a:pt x="64" y="47"/>
                      <a:pt x="64" y="47"/>
                      <a:pt x="64" y="47"/>
                    </a:cubicBezTo>
                    <a:cubicBezTo>
                      <a:pt x="64" y="47"/>
                      <a:pt x="64" y="47"/>
                      <a:pt x="64" y="47"/>
                    </a:cubicBezTo>
                    <a:cubicBezTo>
                      <a:pt x="64" y="47"/>
                      <a:pt x="64" y="47"/>
                      <a:pt x="64" y="47"/>
                    </a:cubicBezTo>
                    <a:cubicBezTo>
                      <a:pt x="64" y="47"/>
                      <a:pt x="64" y="47"/>
                      <a:pt x="64" y="47"/>
                    </a:cubicBezTo>
                    <a:cubicBezTo>
                      <a:pt x="64" y="47"/>
                      <a:pt x="64" y="47"/>
                      <a:pt x="64" y="47"/>
                    </a:cubicBezTo>
                    <a:cubicBezTo>
                      <a:pt x="64" y="47"/>
                      <a:pt x="64" y="47"/>
                      <a:pt x="64" y="47"/>
                    </a:cubicBezTo>
                    <a:cubicBezTo>
                      <a:pt x="63" y="47"/>
                      <a:pt x="63" y="47"/>
                      <a:pt x="63" y="47"/>
                    </a:cubicBezTo>
                    <a:cubicBezTo>
                      <a:pt x="63" y="47"/>
                      <a:pt x="63" y="47"/>
                      <a:pt x="63" y="47"/>
                    </a:cubicBezTo>
                    <a:cubicBezTo>
                      <a:pt x="63" y="47"/>
                      <a:pt x="63" y="47"/>
                      <a:pt x="63" y="47"/>
                    </a:cubicBezTo>
                    <a:cubicBezTo>
                      <a:pt x="63" y="47"/>
                      <a:pt x="63" y="47"/>
                      <a:pt x="63" y="47"/>
                    </a:cubicBezTo>
                    <a:cubicBezTo>
                      <a:pt x="63" y="47"/>
                      <a:pt x="63" y="47"/>
                      <a:pt x="63" y="47"/>
                    </a:cubicBezTo>
                    <a:cubicBezTo>
                      <a:pt x="63" y="47"/>
                      <a:pt x="63" y="47"/>
                      <a:pt x="63" y="47"/>
                    </a:cubicBezTo>
                    <a:cubicBezTo>
                      <a:pt x="63" y="47"/>
                      <a:pt x="63" y="47"/>
                      <a:pt x="63" y="47"/>
                    </a:cubicBezTo>
                    <a:cubicBezTo>
                      <a:pt x="63" y="46"/>
                      <a:pt x="63" y="46"/>
                      <a:pt x="63" y="46"/>
                    </a:cubicBezTo>
                    <a:cubicBezTo>
                      <a:pt x="63" y="46"/>
                      <a:pt x="63" y="46"/>
                      <a:pt x="63" y="46"/>
                    </a:cubicBezTo>
                    <a:cubicBezTo>
                      <a:pt x="63" y="46"/>
                      <a:pt x="63" y="46"/>
                      <a:pt x="63" y="46"/>
                    </a:cubicBezTo>
                    <a:cubicBezTo>
                      <a:pt x="63" y="46"/>
                      <a:pt x="63" y="46"/>
                      <a:pt x="63" y="46"/>
                    </a:cubicBezTo>
                    <a:cubicBezTo>
                      <a:pt x="63" y="46"/>
                      <a:pt x="63" y="46"/>
                      <a:pt x="63" y="46"/>
                    </a:cubicBezTo>
                    <a:cubicBezTo>
                      <a:pt x="62" y="46"/>
                      <a:pt x="62" y="46"/>
                      <a:pt x="62" y="46"/>
                    </a:cubicBezTo>
                    <a:cubicBezTo>
                      <a:pt x="62" y="46"/>
                      <a:pt x="62" y="46"/>
                      <a:pt x="62" y="46"/>
                    </a:cubicBezTo>
                    <a:cubicBezTo>
                      <a:pt x="62" y="46"/>
                      <a:pt x="62" y="46"/>
                      <a:pt x="62" y="46"/>
                    </a:cubicBezTo>
                    <a:cubicBezTo>
                      <a:pt x="62" y="46"/>
                      <a:pt x="62" y="46"/>
                      <a:pt x="62" y="46"/>
                    </a:cubicBezTo>
                    <a:cubicBezTo>
                      <a:pt x="62" y="46"/>
                      <a:pt x="62" y="46"/>
                      <a:pt x="62" y="46"/>
                    </a:cubicBezTo>
                    <a:cubicBezTo>
                      <a:pt x="62" y="46"/>
                      <a:pt x="62" y="46"/>
                      <a:pt x="62" y="46"/>
                    </a:cubicBezTo>
                    <a:cubicBezTo>
                      <a:pt x="62" y="46"/>
                      <a:pt x="62" y="46"/>
                      <a:pt x="62" y="46"/>
                    </a:cubicBezTo>
                    <a:cubicBezTo>
                      <a:pt x="62" y="46"/>
                      <a:pt x="62" y="46"/>
                      <a:pt x="62" y="46"/>
                    </a:cubicBezTo>
                    <a:cubicBezTo>
                      <a:pt x="62" y="46"/>
                      <a:pt x="62" y="46"/>
                      <a:pt x="62" y="46"/>
                    </a:cubicBezTo>
                    <a:cubicBezTo>
                      <a:pt x="62" y="46"/>
                      <a:pt x="62" y="46"/>
                      <a:pt x="62" y="46"/>
                    </a:cubicBezTo>
                    <a:close/>
                    <a:moveTo>
                      <a:pt x="130" y="130"/>
                    </a:moveTo>
                    <a:cubicBezTo>
                      <a:pt x="130" y="130"/>
                      <a:pt x="130" y="130"/>
                      <a:pt x="130" y="130"/>
                    </a:cubicBezTo>
                    <a:cubicBezTo>
                      <a:pt x="130" y="130"/>
                      <a:pt x="130" y="130"/>
                      <a:pt x="130" y="130"/>
                    </a:cubicBezTo>
                    <a:cubicBezTo>
                      <a:pt x="130" y="130"/>
                      <a:pt x="130" y="130"/>
                      <a:pt x="130" y="130"/>
                    </a:cubicBezTo>
                    <a:cubicBezTo>
                      <a:pt x="130" y="130"/>
                      <a:pt x="130" y="130"/>
                      <a:pt x="130" y="130"/>
                    </a:cubicBezTo>
                    <a:close/>
                    <a:moveTo>
                      <a:pt x="139" y="139"/>
                    </a:moveTo>
                    <a:cubicBezTo>
                      <a:pt x="139" y="139"/>
                      <a:pt x="139" y="139"/>
                      <a:pt x="139" y="139"/>
                    </a:cubicBezTo>
                    <a:cubicBezTo>
                      <a:pt x="139" y="139"/>
                      <a:pt x="139" y="139"/>
                      <a:pt x="139" y="139"/>
                    </a:cubicBezTo>
                    <a:close/>
                    <a:moveTo>
                      <a:pt x="138" y="138"/>
                    </a:moveTo>
                    <a:cubicBezTo>
                      <a:pt x="138" y="138"/>
                      <a:pt x="138" y="138"/>
                      <a:pt x="138" y="138"/>
                    </a:cubicBezTo>
                    <a:cubicBezTo>
                      <a:pt x="138" y="138"/>
                      <a:pt x="138" y="138"/>
                      <a:pt x="138" y="138"/>
                    </a:cubicBezTo>
                    <a:cubicBezTo>
                      <a:pt x="138" y="138"/>
                      <a:pt x="138" y="138"/>
                      <a:pt x="138" y="138"/>
                    </a:cubicBezTo>
                    <a:cubicBezTo>
                      <a:pt x="138" y="138"/>
                      <a:pt x="138" y="138"/>
                      <a:pt x="138" y="138"/>
                    </a:cubicBezTo>
                    <a:close/>
                    <a:moveTo>
                      <a:pt x="138" y="138"/>
                    </a:moveTo>
                    <a:cubicBezTo>
                      <a:pt x="138" y="138"/>
                      <a:pt x="138" y="138"/>
                      <a:pt x="138" y="138"/>
                    </a:cubicBezTo>
                    <a:cubicBezTo>
                      <a:pt x="138" y="138"/>
                      <a:pt x="138" y="138"/>
                      <a:pt x="138" y="138"/>
                    </a:cubicBezTo>
                    <a:close/>
                    <a:moveTo>
                      <a:pt x="114" y="108"/>
                    </a:moveTo>
                    <a:cubicBezTo>
                      <a:pt x="114" y="108"/>
                      <a:pt x="114" y="108"/>
                      <a:pt x="114" y="108"/>
                    </a:cubicBezTo>
                    <a:cubicBezTo>
                      <a:pt x="114" y="108"/>
                      <a:pt x="114" y="108"/>
                      <a:pt x="114" y="108"/>
                    </a:cubicBezTo>
                    <a:cubicBezTo>
                      <a:pt x="114" y="108"/>
                      <a:pt x="114" y="108"/>
                      <a:pt x="114" y="108"/>
                    </a:cubicBezTo>
                    <a:cubicBezTo>
                      <a:pt x="114" y="108"/>
                      <a:pt x="114" y="108"/>
                      <a:pt x="114" y="108"/>
                    </a:cubicBezTo>
                    <a:cubicBezTo>
                      <a:pt x="114" y="108"/>
                      <a:pt x="114" y="108"/>
                      <a:pt x="114" y="108"/>
                    </a:cubicBezTo>
                    <a:cubicBezTo>
                      <a:pt x="113" y="108"/>
                      <a:pt x="113" y="108"/>
                      <a:pt x="113" y="108"/>
                    </a:cubicBezTo>
                    <a:cubicBezTo>
                      <a:pt x="114" y="108"/>
                      <a:pt x="114" y="108"/>
                      <a:pt x="114" y="108"/>
                    </a:cubicBezTo>
                    <a:close/>
                    <a:moveTo>
                      <a:pt x="74" y="59"/>
                    </a:moveTo>
                    <a:cubicBezTo>
                      <a:pt x="74" y="59"/>
                      <a:pt x="74" y="59"/>
                      <a:pt x="74" y="59"/>
                    </a:cubicBezTo>
                    <a:cubicBezTo>
                      <a:pt x="74" y="59"/>
                      <a:pt x="74" y="59"/>
                      <a:pt x="74" y="59"/>
                    </a:cubicBezTo>
                    <a:cubicBezTo>
                      <a:pt x="74" y="59"/>
                      <a:pt x="74" y="59"/>
                      <a:pt x="74" y="59"/>
                    </a:cubicBezTo>
                    <a:cubicBezTo>
                      <a:pt x="74" y="59"/>
                      <a:pt x="74" y="59"/>
                      <a:pt x="74" y="59"/>
                    </a:cubicBezTo>
                    <a:close/>
                    <a:moveTo>
                      <a:pt x="72" y="50"/>
                    </a:moveTo>
                    <a:cubicBezTo>
                      <a:pt x="72" y="50"/>
                      <a:pt x="72" y="50"/>
                      <a:pt x="72" y="50"/>
                    </a:cubicBezTo>
                    <a:cubicBezTo>
                      <a:pt x="73" y="50"/>
                      <a:pt x="73" y="50"/>
                      <a:pt x="73" y="50"/>
                    </a:cubicBezTo>
                    <a:cubicBezTo>
                      <a:pt x="73" y="50"/>
                      <a:pt x="73" y="50"/>
                      <a:pt x="73" y="50"/>
                    </a:cubicBezTo>
                    <a:cubicBezTo>
                      <a:pt x="73" y="50"/>
                      <a:pt x="73" y="50"/>
                      <a:pt x="73" y="50"/>
                    </a:cubicBezTo>
                    <a:cubicBezTo>
                      <a:pt x="73" y="49"/>
                      <a:pt x="73" y="49"/>
                      <a:pt x="73" y="49"/>
                    </a:cubicBezTo>
                    <a:cubicBezTo>
                      <a:pt x="73" y="49"/>
                      <a:pt x="73" y="49"/>
                      <a:pt x="73" y="49"/>
                    </a:cubicBezTo>
                    <a:cubicBezTo>
                      <a:pt x="73" y="49"/>
                      <a:pt x="73" y="49"/>
                      <a:pt x="73" y="49"/>
                    </a:cubicBezTo>
                    <a:cubicBezTo>
                      <a:pt x="73" y="49"/>
                      <a:pt x="73" y="49"/>
                      <a:pt x="73" y="49"/>
                    </a:cubicBezTo>
                    <a:cubicBezTo>
                      <a:pt x="73" y="49"/>
                      <a:pt x="73" y="49"/>
                      <a:pt x="73" y="49"/>
                    </a:cubicBezTo>
                    <a:cubicBezTo>
                      <a:pt x="73" y="49"/>
                      <a:pt x="73" y="49"/>
                      <a:pt x="73" y="49"/>
                    </a:cubicBezTo>
                    <a:cubicBezTo>
                      <a:pt x="73" y="49"/>
                      <a:pt x="73" y="49"/>
                      <a:pt x="73" y="49"/>
                    </a:cubicBezTo>
                    <a:cubicBezTo>
                      <a:pt x="73" y="48"/>
                      <a:pt x="73" y="48"/>
                      <a:pt x="73" y="48"/>
                    </a:cubicBezTo>
                    <a:cubicBezTo>
                      <a:pt x="73" y="48"/>
                      <a:pt x="73" y="48"/>
                      <a:pt x="73" y="48"/>
                    </a:cubicBezTo>
                    <a:cubicBezTo>
                      <a:pt x="73" y="48"/>
                      <a:pt x="73" y="48"/>
                      <a:pt x="73" y="48"/>
                    </a:cubicBezTo>
                    <a:cubicBezTo>
                      <a:pt x="73" y="48"/>
                      <a:pt x="73" y="48"/>
                      <a:pt x="73" y="48"/>
                    </a:cubicBezTo>
                    <a:cubicBezTo>
                      <a:pt x="73" y="48"/>
                      <a:pt x="73" y="48"/>
                      <a:pt x="73" y="48"/>
                    </a:cubicBezTo>
                    <a:cubicBezTo>
                      <a:pt x="74" y="47"/>
                      <a:pt x="74" y="47"/>
                      <a:pt x="74" y="47"/>
                    </a:cubicBezTo>
                    <a:cubicBezTo>
                      <a:pt x="74" y="47"/>
                      <a:pt x="74" y="47"/>
                      <a:pt x="74" y="47"/>
                    </a:cubicBezTo>
                    <a:cubicBezTo>
                      <a:pt x="73" y="47"/>
                      <a:pt x="73" y="47"/>
                      <a:pt x="73" y="47"/>
                    </a:cubicBezTo>
                    <a:cubicBezTo>
                      <a:pt x="73" y="47"/>
                      <a:pt x="73" y="47"/>
                      <a:pt x="73" y="47"/>
                    </a:cubicBezTo>
                    <a:cubicBezTo>
                      <a:pt x="73" y="47"/>
                      <a:pt x="73" y="47"/>
                      <a:pt x="73" y="47"/>
                    </a:cubicBezTo>
                    <a:cubicBezTo>
                      <a:pt x="73" y="47"/>
                      <a:pt x="73" y="47"/>
                      <a:pt x="73" y="47"/>
                    </a:cubicBezTo>
                    <a:cubicBezTo>
                      <a:pt x="73" y="46"/>
                      <a:pt x="73" y="46"/>
                      <a:pt x="73" y="46"/>
                    </a:cubicBezTo>
                    <a:cubicBezTo>
                      <a:pt x="73" y="46"/>
                      <a:pt x="73" y="46"/>
                      <a:pt x="73" y="46"/>
                    </a:cubicBezTo>
                    <a:cubicBezTo>
                      <a:pt x="73" y="46"/>
                      <a:pt x="73" y="46"/>
                      <a:pt x="73" y="46"/>
                    </a:cubicBezTo>
                    <a:cubicBezTo>
                      <a:pt x="73" y="46"/>
                      <a:pt x="73" y="46"/>
                      <a:pt x="73" y="46"/>
                    </a:cubicBezTo>
                    <a:cubicBezTo>
                      <a:pt x="73" y="46"/>
                      <a:pt x="73" y="46"/>
                      <a:pt x="73" y="46"/>
                    </a:cubicBezTo>
                    <a:cubicBezTo>
                      <a:pt x="73" y="46"/>
                      <a:pt x="73" y="46"/>
                      <a:pt x="73" y="46"/>
                    </a:cubicBezTo>
                    <a:cubicBezTo>
                      <a:pt x="73" y="46"/>
                      <a:pt x="73" y="46"/>
                      <a:pt x="73" y="46"/>
                    </a:cubicBezTo>
                    <a:cubicBezTo>
                      <a:pt x="72" y="46"/>
                      <a:pt x="72" y="46"/>
                      <a:pt x="72" y="46"/>
                    </a:cubicBezTo>
                    <a:cubicBezTo>
                      <a:pt x="73" y="46"/>
                      <a:pt x="73" y="46"/>
                      <a:pt x="73" y="46"/>
                    </a:cubicBezTo>
                    <a:cubicBezTo>
                      <a:pt x="72" y="45"/>
                      <a:pt x="72" y="45"/>
                      <a:pt x="72" y="45"/>
                    </a:cubicBezTo>
                    <a:cubicBezTo>
                      <a:pt x="73" y="45"/>
                      <a:pt x="73" y="45"/>
                      <a:pt x="73" y="45"/>
                    </a:cubicBezTo>
                    <a:cubicBezTo>
                      <a:pt x="72" y="45"/>
                      <a:pt x="72" y="45"/>
                      <a:pt x="72" y="45"/>
                    </a:cubicBezTo>
                    <a:cubicBezTo>
                      <a:pt x="72" y="45"/>
                      <a:pt x="72" y="45"/>
                      <a:pt x="72" y="45"/>
                    </a:cubicBezTo>
                    <a:cubicBezTo>
                      <a:pt x="72" y="45"/>
                      <a:pt x="72" y="45"/>
                      <a:pt x="72" y="45"/>
                    </a:cubicBezTo>
                    <a:cubicBezTo>
                      <a:pt x="72" y="45"/>
                      <a:pt x="72" y="45"/>
                      <a:pt x="72" y="45"/>
                    </a:cubicBezTo>
                    <a:cubicBezTo>
                      <a:pt x="72" y="45"/>
                      <a:pt x="72" y="45"/>
                      <a:pt x="72" y="45"/>
                    </a:cubicBezTo>
                    <a:cubicBezTo>
                      <a:pt x="72" y="45"/>
                      <a:pt x="72" y="45"/>
                      <a:pt x="72" y="45"/>
                    </a:cubicBezTo>
                    <a:cubicBezTo>
                      <a:pt x="72" y="45"/>
                      <a:pt x="72" y="45"/>
                      <a:pt x="72" y="45"/>
                    </a:cubicBezTo>
                    <a:cubicBezTo>
                      <a:pt x="72" y="45"/>
                      <a:pt x="72" y="45"/>
                      <a:pt x="72" y="45"/>
                    </a:cubicBezTo>
                    <a:cubicBezTo>
                      <a:pt x="72" y="45"/>
                      <a:pt x="72" y="45"/>
                      <a:pt x="72" y="45"/>
                    </a:cubicBezTo>
                    <a:cubicBezTo>
                      <a:pt x="72" y="45"/>
                      <a:pt x="72" y="45"/>
                      <a:pt x="72" y="45"/>
                    </a:cubicBezTo>
                    <a:cubicBezTo>
                      <a:pt x="72" y="45"/>
                      <a:pt x="72" y="45"/>
                      <a:pt x="72" y="45"/>
                    </a:cubicBezTo>
                    <a:cubicBezTo>
                      <a:pt x="72" y="45"/>
                      <a:pt x="72" y="45"/>
                      <a:pt x="72" y="45"/>
                    </a:cubicBezTo>
                    <a:cubicBezTo>
                      <a:pt x="71" y="45"/>
                      <a:pt x="71" y="45"/>
                      <a:pt x="71" y="45"/>
                    </a:cubicBezTo>
                    <a:cubicBezTo>
                      <a:pt x="71" y="45"/>
                      <a:pt x="71" y="45"/>
                      <a:pt x="71" y="45"/>
                    </a:cubicBezTo>
                    <a:cubicBezTo>
                      <a:pt x="71" y="45"/>
                      <a:pt x="71" y="45"/>
                      <a:pt x="71" y="45"/>
                    </a:cubicBezTo>
                    <a:cubicBezTo>
                      <a:pt x="71" y="45"/>
                      <a:pt x="71" y="45"/>
                      <a:pt x="71" y="45"/>
                    </a:cubicBezTo>
                    <a:cubicBezTo>
                      <a:pt x="71" y="45"/>
                      <a:pt x="71" y="45"/>
                      <a:pt x="71" y="45"/>
                    </a:cubicBezTo>
                    <a:cubicBezTo>
                      <a:pt x="71" y="45"/>
                      <a:pt x="71" y="45"/>
                      <a:pt x="71" y="45"/>
                    </a:cubicBezTo>
                    <a:cubicBezTo>
                      <a:pt x="71" y="45"/>
                      <a:pt x="71" y="45"/>
                      <a:pt x="71" y="45"/>
                    </a:cubicBezTo>
                    <a:cubicBezTo>
                      <a:pt x="71" y="45"/>
                      <a:pt x="71" y="45"/>
                      <a:pt x="71" y="45"/>
                    </a:cubicBezTo>
                    <a:cubicBezTo>
                      <a:pt x="71" y="45"/>
                      <a:pt x="71" y="45"/>
                      <a:pt x="71" y="45"/>
                    </a:cubicBezTo>
                    <a:cubicBezTo>
                      <a:pt x="70" y="45"/>
                      <a:pt x="70" y="45"/>
                      <a:pt x="70" y="45"/>
                    </a:cubicBezTo>
                    <a:cubicBezTo>
                      <a:pt x="70" y="45"/>
                      <a:pt x="70" y="45"/>
                      <a:pt x="70" y="45"/>
                    </a:cubicBezTo>
                    <a:cubicBezTo>
                      <a:pt x="70" y="45"/>
                      <a:pt x="70" y="45"/>
                      <a:pt x="70" y="45"/>
                    </a:cubicBezTo>
                    <a:cubicBezTo>
                      <a:pt x="70" y="45"/>
                      <a:pt x="70" y="45"/>
                      <a:pt x="70" y="45"/>
                    </a:cubicBezTo>
                    <a:cubicBezTo>
                      <a:pt x="70" y="45"/>
                      <a:pt x="70" y="45"/>
                      <a:pt x="70" y="45"/>
                    </a:cubicBezTo>
                    <a:cubicBezTo>
                      <a:pt x="70" y="45"/>
                      <a:pt x="70" y="45"/>
                      <a:pt x="70" y="45"/>
                    </a:cubicBezTo>
                    <a:cubicBezTo>
                      <a:pt x="70" y="45"/>
                      <a:pt x="70" y="45"/>
                      <a:pt x="70" y="45"/>
                    </a:cubicBezTo>
                    <a:cubicBezTo>
                      <a:pt x="70" y="45"/>
                      <a:pt x="70" y="45"/>
                      <a:pt x="70" y="45"/>
                    </a:cubicBezTo>
                    <a:cubicBezTo>
                      <a:pt x="70" y="45"/>
                      <a:pt x="70" y="45"/>
                      <a:pt x="70" y="45"/>
                    </a:cubicBezTo>
                    <a:cubicBezTo>
                      <a:pt x="70" y="45"/>
                      <a:pt x="70" y="45"/>
                      <a:pt x="70" y="45"/>
                    </a:cubicBezTo>
                    <a:cubicBezTo>
                      <a:pt x="70" y="45"/>
                      <a:pt x="70" y="45"/>
                      <a:pt x="70" y="45"/>
                    </a:cubicBezTo>
                    <a:cubicBezTo>
                      <a:pt x="69" y="46"/>
                      <a:pt x="69" y="46"/>
                      <a:pt x="69" y="46"/>
                    </a:cubicBezTo>
                    <a:cubicBezTo>
                      <a:pt x="69" y="46"/>
                      <a:pt x="69" y="46"/>
                      <a:pt x="69" y="46"/>
                    </a:cubicBezTo>
                    <a:cubicBezTo>
                      <a:pt x="69" y="46"/>
                      <a:pt x="69" y="46"/>
                      <a:pt x="69" y="46"/>
                    </a:cubicBezTo>
                    <a:cubicBezTo>
                      <a:pt x="69" y="45"/>
                      <a:pt x="69" y="45"/>
                      <a:pt x="69" y="45"/>
                    </a:cubicBezTo>
                    <a:cubicBezTo>
                      <a:pt x="69" y="46"/>
                      <a:pt x="69" y="46"/>
                      <a:pt x="69" y="46"/>
                    </a:cubicBezTo>
                    <a:cubicBezTo>
                      <a:pt x="69" y="46"/>
                      <a:pt x="69" y="46"/>
                      <a:pt x="69" y="46"/>
                    </a:cubicBezTo>
                    <a:cubicBezTo>
                      <a:pt x="69" y="46"/>
                      <a:pt x="69" y="46"/>
                      <a:pt x="69" y="46"/>
                    </a:cubicBezTo>
                    <a:cubicBezTo>
                      <a:pt x="69" y="46"/>
                      <a:pt x="69" y="46"/>
                      <a:pt x="69" y="46"/>
                    </a:cubicBezTo>
                    <a:cubicBezTo>
                      <a:pt x="69" y="46"/>
                      <a:pt x="69" y="46"/>
                      <a:pt x="69" y="46"/>
                    </a:cubicBezTo>
                    <a:cubicBezTo>
                      <a:pt x="68" y="46"/>
                      <a:pt x="68" y="46"/>
                      <a:pt x="68" y="46"/>
                    </a:cubicBezTo>
                    <a:cubicBezTo>
                      <a:pt x="68" y="46"/>
                      <a:pt x="68" y="46"/>
                      <a:pt x="68" y="46"/>
                    </a:cubicBezTo>
                    <a:cubicBezTo>
                      <a:pt x="68" y="46"/>
                      <a:pt x="68" y="46"/>
                      <a:pt x="68" y="46"/>
                    </a:cubicBezTo>
                    <a:cubicBezTo>
                      <a:pt x="68" y="46"/>
                      <a:pt x="68" y="46"/>
                      <a:pt x="68" y="46"/>
                    </a:cubicBezTo>
                    <a:cubicBezTo>
                      <a:pt x="68" y="46"/>
                      <a:pt x="68" y="46"/>
                      <a:pt x="68" y="46"/>
                    </a:cubicBezTo>
                    <a:cubicBezTo>
                      <a:pt x="68" y="47"/>
                      <a:pt x="68" y="47"/>
                      <a:pt x="68" y="47"/>
                    </a:cubicBezTo>
                    <a:cubicBezTo>
                      <a:pt x="68" y="47"/>
                      <a:pt x="68" y="47"/>
                      <a:pt x="68" y="47"/>
                    </a:cubicBezTo>
                    <a:cubicBezTo>
                      <a:pt x="68" y="47"/>
                      <a:pt x="68" y="47"/>
                      <a:pt x="68" y="47"/>
                    </a:cubicBezTo>
                    <a:cubicBezTo>
                      <a:pt x="68" y="47"/>
                      <a:pt x="68" y="47"/>
                      <a:pt x="68" y="47"/>
                    </a:cubicBezTo>
                    <a:cubicBezTo>
                      <a:pt x="68" y="47"/>
                      <a:pt x="68" y="47"/>
                      <a:pt x="68" y="47"/>
                    </a:cubicBezTo>
                    <a:cubicBezTo>
                      <a:pt x="68" y="47"/>
                      <a:pt x="68" y="47"/>
                      <a:pt x="68" y="47"/>
                    </a:cubicBezTo>
                    <a:cubicBezTo>
                      <a:pt x="68" y="47"/>
                      <a:pt x="68" y="47"/>
                      <a:pt x="68" y="47"/>
                    </a:cubicBezTo>
                    <a:cubicBezTo>
                      <a:pt x="68" y="47"/>
                      <a:pt x="68" y="47"/>
                      <a:pt x="68" y="47"/>
                    </a:cubicBezTo>
                    <a:cubicBezTo>
                      <a:pt x="67" y="47"/>
                      <a:pt x="67" y="47"/>
                      <a:pt x="67" y="47"/>
                    </a:cubicBezTo>
                    <a:cubicBezTo>
                      <a:pt x="67" y="47"/>
                      <a:pt x="67" y="47"/>
                      <a:pt x="67" y="47"/>
                    </a:cubicBezTo>
                    <a:cubicBezTo>
                      <a:pt x="67" y="47"/>
                      <a:pt x="67" y="47"/>
                      <a:pt x="67" y="47"/>
                    </a:cubicBezTo>
                    <a:cubicBezTo>
                      <a:pt x="67" y="47"/>
                      <a:pt x="67" y="47"/>
                      <a:pt x="67" y="47"/>
                    </a:cubicBezTo>
                    <a:cubicBezTo>
                      <a:pt x="67" y="47"/>
                      <a:pt x="67" y="47"/>
                      <a:pt x="67" y="47"/>
                    </a:cubicBezTo>
                    <a:cubicBezTo>
                      <a:pt x="67" y="47"/>
                      <a:pt x="67" y="47"/>
                      <a:pt x="67" y="47"/>
                    </a:cubicBezTo>
                    <a:cubicBezTo>
                      <a:pt x="67" y="47"/>
                      <a:pt x="67" y="47"/>
                      <a:pt x="67" y="47"/>
                    </a:cubicBezTo>
                    <a:cubicBezTo>
                      <a:pt x="67" y="47"/>
                      <a:pt x="67" y="47"/>
                      <a:pt x="67" y="47"/>
                    </a:cubicBezTo>
                    <a:cubicBezTo>
                      <a:pt x="67" y="47"/>
                      <a:pt x="67" y="47"/>
                      <a:pt x="67" y="47"/>
                    </a:cubicBezTo>
                    <a:cubicBezTo>
                      <a:pt x="67" y="47"/>
                      <a:pt x="67" y="47"/>
                      <a:pt x="67" y="47"/>
                    </a:cubicBezTo>
                    <a:cubicBezTo>
                      <a:pt x="67" y="47"/>
                      <a:pt x="67" y="47"/>
                      <a:pt x="67" y="47"/>
                    </a:cubicBezTo>
                    <a:cubicBezTo>
                      <a:pt x="67" y="47"/>
                      <a:pt x="67" y="47"/>
                      <a:pt x="67" y="47"/>
                    </a:cubicBezTo>
                    <a:cubicBezTo>
                      <a:pt x="67" y="47"/>
                      <a:pt x="67" y="47"/>
                      <a:pt x="67" y="47"/>
                    </a:cubicBezTo>
                    <a:cubicBezTo>
                      <a:pt x="67" y="47"/>
                      <a:pt x="67" y="47"/>
                      <a:pt x="67" y="47"/>
                    </a:cubicBezTo>
                    <a:cubicBezTo>
                      <a:pt x="66" y="47"/>
                      <a:pt x="66" y="47"/>
                      <a:pt x="66" y="47"/>
                    </a:cubicBezTo>
                    <a:cubicBezTo>
                      <a:pt x="66" y="47"/>
                      <a:pt x="66" y="47"/>
                      <a:pt x="66" y="47"/>
                    </a:cubicBezTo>
                    <a:cubicBezTo>
                      <a:pt x="66" y="47"/>
                      <a:pt x="66" y="47"/>
                      <a:pt x="66" y="47"/>
                    </a:cubicBezTo>
                    <a:cubicBezTo>
                      <a:pt x="66" y="47"/>
                      <a:pt x="66" y="47"/>
                      <a:pt x="66" y="47"/>
                    </a:cubicBezTo>
                    <a:cubicBezTo>
                      <a:pt x="66" y="47"/>
                      <a:pt x="66" y="47"/>
                      <a:pt x="66" y="47"/>
                    </a:cubicBezTo>
                    <a:cubicBezTo>
                      <a:pt x="66" y="47"/>
                      <a:pt x="66" y="47"/>
                      <a:pt x="66" y="47"/>
                    </a:cubicBezTo>
                    <a:cubicBezTo>
                      <a:pt x="66" y="47"/>
                      <a:pt x="66" y="47"/>
                      <a:pt x="66" y="47"/>
                    </a:cubicBezTo>
                    <a:cubicBezTo>
                      <a:pt x="66" y="47"/>
                      <a:pt x="66" y="47"/>
                      <a:pt x="66" y="47"/>
                    </a:cubicBezTo>
                    <a:cubicBezTo>
                      <a:pt x="66" y="48"/>
                      <a:pt x="66" y="48"/>
                      <a:pt x="66" y="48"/>
                    </a:cubicBezTo>
                    <a:cubicBezTo>
                      <a:pt x="66" y="48"/>
                      <a:pt x="66" y="48"/>
                      <a:pt x="66" y="48"/>
                    </a:cubicBezTo>
                    <a:cubicBezTo>
                      <a:pt x="66" y="48"/>
                      <a:pt x="66" y="48"/>
                      <a:pt x="66" y="48"/>
                    </a:cubicBezTo>
                    <a:cubicBezTo>
                      <a:pt x="66" y="48"/>
                      <a:pt x="66" y="48"/>
                      <a:pt x="66" y="48"/>
                    </a:cubicBezTo>
                    <a:cubicBezTo>
                      <a:pt x="66" y="48"/>
                      <a:pt x="66" y="48"/>
                      <a:pt x="66" y="48"/>
                    </a:cubicBezTo>
                    <a:cubicBezTo>
                      <a:pt x="66" y="48"/>
                      <a:pt x="66" y="48"/>
                      <a:pt x="66" y="48"/>
                    </a:cubicBezTo>
                    <a:cubicBezTo>
                      <a:pt x="66" y="48"/>
                      <a:pt x="66" y="48"/>
                      <a:pt x="66" y="48"/>
                    </a:cubicBezTo>
                    <a:cubicBezTo>
                      <a:pt x="66" y="48"/>
                      <a:pt x="66" y="48"/>
                      <a:pt x="66" y="48"/>
                    </a:cubicBezTo>
                    <a:cubicBezTo>
                      <a:pt x="66" y="48"/>
                      <a:pt x="66" y="48"/>
                      <a:pt x="66" y="48"/>
                    </a:cubicBezTo>
                    <a:cubicBezTo>
                      <a:pt x="66" y="48"/>
                      <a:pt x="66" y="48"/>
                      <a:pt x="66" y="48"/>
                    </a:cubicBezTo>
                    <a:cubicBezTo>
                      <a:pt x="66" y="49"/>
                      <a:pt x="66" y="49"/>
                      <a:pt x="66" y="49"/>
                    </a:cubicBezTo>
                    <a:cubicBezTo>
                      <a:pt x="66" y="48"/>
                      <a:pt x="66" y="48"/>
                      <a:pt x="66" y="48"/>
                    </a:cubicBezTo>
                    <a:cubicBezTo>
                      <a:pt x="66" y="49"/>
                      <a:pt x="66" y="49"/>
                      <a:pt x="66" y="49"/>
                    </a:cubicBezTo>
                    <a:cubicBezTo>
                      <a:pt x="66" y="49"/>
                      <a:pt x="66" y="49"/>
                      <a:pt x="66" y="49"/>
                    </a:cubicBezTo>
                    <a:cubicBezTo>
                      <a:pt x="66" y="49"/>
                      <a:pt x="66" y="49"/>
                      <a:pt x="66" y="49"/>
                    </a:cubicBezTo>
                    <a:cubicBezTo>
                      <a:pt x="66" y="49"/>
                      <a:pt x="66" y="49"/>
                      <a:pt x="66" y="49"/>
                    </a:cubicBezTo>
                    <a:cubicBezTo>
                      <a:pt x="66" y="49"/>
                      <a:pt x="66" y="49"/>
                      <a:pt x="66" y="49"/>
                    </a:cubicBezTo>
                    <a:cubicBezTo>
                      <a:pt x="66" y="49"/>
                      <a:pt x="66" y="49"/>
                      <a:pt x="66" y="49"/>
                    </a:cubicBezTo>
                    <a:cubicBezTo>
                      <a:pt x="66" y="49"/>
                      <a:pt x="66" y="49"/>
                      <a:pt x="66" y="49"/>
                    </a:cubicBezTo>
                    <a:cubicBezTo>
                      <a:pt x="66" y="49"/>
                      <a:pt x="66" y="49"/>
                      <a:pt x="66" y="49"/>
                    </a:cubicBezTo>
                    <a:cubicBezTo>
                      <a:pt x="66" y="49"/>
                      <a:pt x="66" y="49"/>
                      <a:pt x="66" y="49"/>
                    </a:cubicBezTo>
                    <a:cubicBezTo>
                      <a:pt x="67" y="49"/>
                      <a:pt x="67" y="49"/>
                      <a:pt x="67" y="49"/>
                    </a:cubicBezTo>
                    <a:cubicBezTo>
                      <a:pt x="67" y="49"/>
                      <a:pt x="67" y="49"/>
                      <a:pt x="67" y="49"/>
                    </a:cubicBezTo>
                    <a:cubicBezTo>
                      <a:pt x="67" y="49"/>
                      <a:pt x="67" y="49"/>
                      <a:pt x="67" y="49"/>
                    </a:cubicBezTo>
                    <a:cubicBezTo>
                      <a:pt x="67" y="49"/>
                      <a:pt x="67" y="49"/>
                      <a:pt x="67" y="49"/>
                    </a:cubicBezTo>
                    <a:cubicBezTo>
                      <a:pt x="67" y="49"/>
                      <a:pt x="67" y="49"/>
                      <a:pt x="67" y="49"/>
                    </a:cubicBezTo>
                    <a:cubicBezTo>
                      <a:pt x="67" y="49"/>
                      <a:pt x="67" y="49"/>
                      <a:pt x="67" y="49"/>
                    </a:cubicBezTo>
                    <a:cubicBezTo>
                      <a:pt x="67" y="49"/>
                      <a:pt x="67" y="49"/>
                      <a:pt x="67" y="49"/>
                    </a:cubicBezTo>
                    <a:cubicBezTo>
                      <a:pt x="67" y="49"/>
                      <a:pt x="67" y="49"/>
                      <a:pt x="67" y="49"/>
                    </a:cubicBezTo>
                    <a:cubicBezTo>
                      <a:pt x="67" y="49"/>
                      <a:pt x="67" y="49"/>
                      <a:pt x="67" y="49"/>
                    </a:cubicBezTo>
                    <a:cubicBezTo>
                      <a:pt x="67" y="49"/>
                      <a:pt x="67" y="49"/>
                      <a:pt x="67" y="49"/>
                    </a:cubicBezTo>
                    <a:cubicBezTo>
                      <a:pt x="67" y="49"/>
                      <a:pt x="67" y="49"/>
                      <a:pt x="67" y="49"/>
                    </a:cubicBezTo>
                    <a:cubicBezTo>
                      <a:pt x="68" y="49"/>
                      <a:pt x="68" y="49"/>
                      <a:pt x="68" y="49"/>
                    </a:cubicBezTo>
                    <a:cubicBezTo>
                      <a:pt x="68" y="49"/>
                      <a:pt x="68" y="49"/>
                      <a:pt x="68" y="49"/>
                    </a:cubicBezTo>
                    <a:cubicBezTo>
                      <a:pt x="68" y="49"/>
                      <a:pt x="68" y="49"/>
                      <a:pt x="68" y="49"/>
                    </a:cubicBezTo>
                    <a:cubicBezTo>
                      <a:pt x="68" y="49"/>
                      <a:pt x="68" y="49"/>
                      <a:pt x="68" y="49"/>
                    </a:cubicBezTo>
                    <a:cubicBezTo>
                      <a:pt x="68" y="49"/>
                      <a:pt x="68" y="49"/>
                      <a:pt x="68" y="49"/>
                    </a:cubicBezTo>
                    <a:cubicBezTo>
                      <a:pt x="68" y="49"/>
                      <a:pt x="68" y="49"/>
                      <a:pt x="68" y="49"/>
                    </a:cubicBezTo>
                    <a:cubicBezTo>
                      <a:pt x="68" y="49"/>
                      <a:pt x="68" y="49"/>
                      <a:pt x="68" y="49"/>
                    </a:cubicBezTo>
                    <a:cubicBezTo>
                      <a:pt x="69" y="49"/>
                      <a:pt x="69" y="49"/>
                      <a:pt x="69" y="49"/>
                    </a:cubicBezTo>
                    <a:cubicBezTo>
                      <a:pt x="69" y="49"/>
                      <a:pt x="69" y="49"/>
                      <a:pt x="69" y="49"/>
                    </a:cubicBezTo>
                    <a:cubicBezTo>
                      <a:pt x="69" y="49"/>
                      <a:pt x="69" y="49"/>
                      <a:pt x="69" y="49"/>
                    </a:cubicBezTo>
                    <a:cubicBezTo>
                      <a:pt x="69" y="49"/>
                      <a:pt x="69" y="49"/>
                      <a:pt x="69" y="49"/>
                    </a:cubicBezTo>
                    <a:cubicBezTo>
                      <a:pt x="69" y="49"/>
                      <a:pt x="69" y="49"/>
                      <a:pt x="69" y="49"/>
                    </a:cubicBezTo>
                    <a:cubicBezTo>
                      <a:pt x="69" y="49"/>
                      <a:pt x="69" y="49"/>
                      <a:pt x="69" y="49"/>
                    </a:cubicBezTo>
                    <a:cubicBezTo>
                      <a:pt x="69" y="49"/>
                      <a:pt x="69" y="49"/>
                      <a:pt x="69" y="49"/>
                    </a:cubicBezTo>
                    <a:cubicBezTo>
                      <a:pt x="69" y="49"/>
                      <a:pt x="69" y="49"/>
                      <a:pt x="69" y="49"/>
                    </a:cubicBezTo>
                    <a:cubicBezTo>
                      <a:pt x="69" y="49"/>
                      <a:pt x="69" y="49"/>
                      <a:pt x="69" y="49"/>
                    </a:cubicBezTo>
                    <a:cubicBezTo>
                      <a:pt x="69" y="49"/>
                      <a:pt x="69" y="49"/>
                      <a:pt x="69" y="49"/>
                    </a:cubicBezTo>
                    <a:cubicBezTo>
                      <a:pt x="69" y="49"/>
                      <a:pt x="69" y="49"/>
                      <a:pt x="69" y="49"/>
                    </a:cubicBezTo>
                    <a:cubicBezTo>
                      <a:pt x="69" y="49"/>
                      <a:pt x="69" y="49"/>
                      <a:pt x="69" y="49"/>
                    </a:cubicBezTo>
                    <a:cubicBezTo>
                      <a:pt x="69" y="49"/>
                      <a:pt x="69" y="49"/>
                      <a:pt x="69" y="49"/>
                    </a:cubicBezTo>
                    <a:cubicBezTo>
                      <a:pt x="70" y="49"/>
                      <a:pt x="70" y="49"/>
                      <a:pt x="70" y="49"/>
                    </a:cubicBezTo>
                    <a:cubicBezTo>
                      <a:pt x="70" y="49"/>
                      <a:pt x="70" y="49"/>
                      <a:pt x="70" y="49"/>
                    </a:cubicBezTo>
                    <a:cubicBezTo>
                      <a:pt x="70" y="49"/>
                      <a:pt x="70" y="49"/>
                      <a:pt x="70" y="49"/>
                    </a:cubicBezTo>
                    <a:cubicBezTo>
                      <a:pt x="70" y="49"/>
                      <a:pt x="70" y="49"/>
                      <a:pt x="70" y="49"/>
                    </a:cubicBezTo>
                    <a:cubicBezTo>
                      <a:pt x="70" y="49"/>
                      <a:pt x="70" y="49"/>
                      <a:pt x="70" y="49"/>
                    </a:cubicBezTo>
                    <a:cubicBezTo>
                      <a:pt x="70" y="49"/>
                      <a:pt x="70" y="49"/>
                      <a:pt x="70" y="49"/>
                    </a:cubicBezTo>
                    <a:cubicBezTo>
                      <a:pt x="70" y="49"/>
                      <a:pt x="70" y="49"/>
                      <a:pt x="70" y="49"/>
                    </a:cubicBezTo>
                    <a:cubicBezTo>
                      <a:pt x="70" y="49"/>
                      <a:pt x="70" y="49"/>
                      <a:pt x="70" y="49"/>
                    </a:cubicBezTo>
                    <a:cubicBezTo>
                      <a:pt x="71" y="49"/>
                      <a:pt x="71" y="49"/>
                      <a:pt x="71" y="49"/>
                    </a:cubicBezTo>
                    <a:cubicBezTo>
                      <a:pt x="71" y="49"/>
                      <a:pt x="71" y="49"/>
                      <a:pt x="71" y="49"/>
                    </a:cubicBezTo>
                    <a:cubicBezTo>
                      <a:pt x="71" y="49"/>
                      <a:pt x="71" y="49"/>
                      <a:pt x="71" y="49"/>
                    </a:cubicBezTo>
                    <a:cubicBezTo>
                      <a:pt x="71" y="49"/>
                      <a:pt x="71" y="49"/>
                      <a:pt x="71" y="49"/>
                    </a:cubicBezTo>
                    <a:cubicBezTo>
                      <a:pt x="71" y="49"/>
                      <a:pt x="71" y="49"/>
                      <a:pt x="71" y="49"/>
                    </a:cubicBezTo>
                    <a:cubicBezTo>
                      <a:pt x="71" y="49"/>
                      <a:pt x="71" y="49"/>
                      <a:pt x="71" y="49"/>
                    </a:cubicBezTo>
                    <a:cubicBezTo>
                      <a:pt x="71" y="49"/>
                      <a:pt x="71" y="49"/>
                      <a:pt x="71" y="49"/>
                    </a:cubicBezTo>
                    <a:cubicBezTo>
                      <a:pt x="71" y="49"/>
                      <a:pt x="71" y="49"/>
                      <a:pt x="71" y="49"/>
                    </a:cubicBezTo>
                    <a:cubicBezTo>
                      <a:pt x="71" y="49"/>
                      <a:pt x="71" y="49"/>
                      <a:pt x="71" y="49"/>
                    </a:cubicBezTo>
                    <a:cubicBezTo>
                      <a:pt x="71" y="50"/>
                      <a:pt x="71" y="50"/>
                      <a:pt x="71" y="50"/>
                    </a:cubicBezTo>
                    <a:cubicBezTo>
                      <a:pt x="71" y="50"/>
                      <a:pt x="71" y="50"/>
                      <a:pt x="71" y="50"/>
                    </a:cubicBezTo>
                    <a:cubicBezTo>
                      <a:pt x="71" y="50"/>
                      <a:pt x="71" y="50"/>
                      <a:pt x="71" y="50"/>
                    </a:cubicBezTo>
                    <a:cubicBezTo>
                      <a:pt x="71" y="50"/>
                      <a:pt x="71" y="50"/>
                      <a:pt x="71" y="50"/>
                    </a:cubicBezTo>
                    <a:cubicBezTo>
                      <a:pt x="71" y="50"/>
                      <a:pt x="71" y="50"/>
                      <a:pt x="71" y="50"/>
                    </a:cubicBezTo>
                    <a:cubicBezTo>
                      <a:pt x="72" y="50"/>
                      <a:pt x="72" y="50"/>
                      <a:pt x="72" y="50"/>
                    </a:cubicBezTo>
                    <a:cubicBezTo>
                      <a:pt x="72" y="50"/>
                      <a:pt x="72" y="50"/>
                      <a:pt x="72" y="50"/>
                    </a:cubicBezTo>
                    <a:cubicBezTo>
                      <a:pt x="72" y="50"/>
                      <a:pt x="72" y="50"/>
                      <a:pt x="72" y="50"/>
                    </a:cubicBezTo>
                    <a:cubicBezTo>
                      <a:pt x="72" y="50"/>
                      <a:pt x="72" y="50"/>
                      <a:pt x="72" y="50"/>
                    </a:cubicBezTo>
                    <a:cubicBezTo>
                      <a:pt x="72" y="50"/>
                      <a:pt x="72" y="50"/>
                      <a:pt x="72" y="50"/>
                    </a:cubicBezTo>
                    <a:close/>
                    <a:moveTo>
                      <a:pt x="71" y="49"/>
                    </a:moveTo>
                    <a:cubicBezTo>
                      <a:pt x="71" y="49"/>
                      <a:pt x="71" y="49"/>
                      <a:pt x="71" y="49"/>
                    </a:cubicBezTo>
                    <a:cubicBezTo>
                      <a:pt x="71" y="49"/>
                      <a:pt x="71" y="49"/>
                      <a:pt x="71" y="49"/>
                    </a:cubicBezTo>
                    <a:close/>
                    <a:moveTo>
                      <a:pt x="64" y="47"/>
                    </a:moveTo>
                    <a:cubicBezTo>
                      <a:pt x="64" y="47"/>
                      <a:pt x="64" y="47"/>
                      <a:pt x="64" y="47"/>
                    </a:cubicBezTo>
                    <a:cubicBezTo>
                      <a:pt x="64" y="47"/>
                      <a:pt x="64" y="47"/>
                      <a:pt x="64" y="47"/>
                    </a:cubicBezTo>
                    <a:cubicBezTo>
                      <a:pt x="64" y="47"/>
                      <a:pt x="64" y="47"/>
                      <a:pt x="64" y="47"/>
                    </a:cubicBezTo>
                    <a:close/>
                    <a:moveTo>
                      <a:pt x="77" y="49"/>
                    </a:moveTo>
                    <a:cubicBezTo>
                      <a:pt x="77" y="49"/>
                      <a:pt x="77" y="49"/>
                      <a:pt x="77" y="49"/>
                    </a:cubicBezTo>
                    <a:cubicBezTo>
                      <a:pt x="77" y="49"/>
                      <a:pt x="77" y="49"/>
                      <a:pt x="77" y="49"/>
                    </a:cubicBezTo>
                    <a:cubicBezTo>
                      <a:pt x="77" y="49"/>
                      <a:pt x="77" y="49"/>
                      <a:pt x="77" y="49"/>
                    </a:cubicBezTo>
                    <a:cubicBezTo>
                      <a:pt x="77" y="49"/>
                      <a:pt x="77" y="49"/>
                      <a:pt x="77" y="49"/>
                    </a:cubicBezTo>
                    <a:cubicBezTo>
                      <a:pt x="77" y="49"/>
                      <a:pt x="77" y="49"/>
                      <a:pt x="77" y="49"/>
                    </a:cubicBezTo>
                    <a:cubicBezTo>
                      <a:pt x="77" y="49"/>
                      <a:pt x="77" y="49"/>
                      <a:pt x="77" y="49"/>
                    </a:cubicBezTo>
                    <a:cubicBezTo>
                      <a:pt x="77" y="49"/>
                      <a:pt x="77" y="49"/>
                      <a:pt x="77" y="49"/>
                    </a:cubicBezTo>
                    <a:cubicBezTo>
                      <a:pt x="76" y="49"/>
                      <a:pt x="76" y="49"/>
                      <a:pt x="76" y="49"/>
                    </a:cubicBezTo>
                    <a:cubicBezTo>
                      <a:pt x="76" y="49"/>
                      <a:pt x="76" y="49"/>
                      <a:pt x="76" y="49"/>
                    </a:cubicBezTo>
                    <a:cubicBezTo>
                      <a:pt x="76" y="49"/>
                      <a:pt x="76" y="49"/>
                      <a:pt x="76" y="49"/>
                    </a:cubicBezTo>
                    <a:cubicBezTo>
                      <a:pt x="76" y="49"/>
                      <a:pt x="76" y="49"/>
                      <a:pt x="76" y="49"/>
                    </a:cubicBezTo>
                    <a:cubicBezTo>
                      <a:pt x="76" y="49"/>
                      <a:pt x="76" y="49"/>
                      <a:pt x="76" y="49"/>
                    </a:cubicBezTo>
                    <a:cubicBezTo>
                      <a:pt x="76" y="49"/>
                      <a:pt x="76" y="49"/>
                      <a:pt x="76" y="49"/>
                    </a:cubicBezTo>
                    <a:cubicBezTo>
                      <a:pt x="75" y="49"/>
                      <a:pt x="75" y="49"/>
                      <a:pt x="75" y="49"/>
                    </a:cubicBezTo>
                    <a:cubicBezTo>
                      <a:pt x="75" y="50"/>
                      <a:pt x="75" y="50"/>
                      <a:pt x="75" y="50"/>
                    </a:cubicBezTo>
                    <a:cubicBezTo>
                      <a:pt x="75" y="50"/>
                      <a:pt x="75" y="50"/>
                      <a:pt x="75" y="50"/>
                    </a:cubicBezTo>
                    <a:cubicBezTo>
                      <a:pt x="75" y="50"/>
                      <a:pt x="75" y="50"/>
                      <a:pt x="75" y="50"/>
                    </a:cubicBezTo>
                    <a:cubicBezTo>
                      <a:pt x="75" y="50"/>
                      <a:pt x="75" y="50"/>
                      <a:pt x="75" y="50"/>
                    </a:cubicBezTo>
                    <a:cubicBezTo>
                      <a:pt x="75" y="50"/>
                      <a:pt x="75" y="50"/>
                      <a:pt x="75" y="50"/>
                    </a:cubicBezTo>
                    <a:cubicBezTo>
                      <a:pt x="75" y="50"/>
                      <a:pt x="75" y="50"/>
                      <a:pt x="75" y="50"/>
                    </a:cubicBezTo>
                    <a:cubicBezTo>
                      <a:pt x="75" y="50"/>
                      <a:pt x="75" y="50"/>
                      <a:pt x="75" y="50"/>
                    </a:cubicBezTo>
                    <a:cubicBezTo>
                      <a:pt x="75" y="50"/>
                      <a:pt x="75" y="50"/>
                      <a:pt x="75" y="50"/>
                    </a:cubicBezTo>
                    <a:cubicBezTo>
                      <a:pt x="75" y="50"/>
                      <a:pt x="75" y="50"/>
                      <a:pt x="75" y="50"/>
                    </a:cubicBezTo>
                    <a:cubicBezTo>
                      <a:pt x="75" y="51"/>
                      <a:pt x="75" y="51"/>
                      <a:pt x="75" y="51"/>
                    </a:cubicBezTo>
                    <a:cubicBezTo>
                      <a:pt x="75" y="51"/>
                      <a:pt x="75" y="51"/>
                      <a:pt x="75" y="51"/>
                    </a:cubicBezTo>
                    <a:cubicBezTo>
                      <a:pt x="75" y="51"/>
                      <a:pt x="75" y="51"/>
                      <a:pt x="75" y="51"/>
                    </a:cubicBezTo>
                    <a:cubicBezTo>
                      <a:pt x="75" y="51"/>
                      <a:pt x="75" y="51"/>
                      <a:pt x="75" y="51"/>
                    </a:cubicBezTo>
                    <a:cubicBezTo>
                      <a:pt x="75" y="51"/>
                      <a:pt x="75" y="51"/>
                      <a:pt x="75" y="51"/>
                    </a:cubicBezTo>
                    <a:cubicBezTo>
                      <a:pt x="75" y="51"/>
                      <a:pt x="75" y="51"/>
                      <a:pt x="75" y="51"/>
                    </a:cubicBezTo>
                    <a:cubicBezTo>
                      <a:pt x="75" y="51"/>
                      <a:pt x="75" y="51"/>
                      <a:pt x="75" y="51"/>
                    </a:cubicBezTo>
                    <a:cubicBezTo>
                      <a:pt x="75" y="51"/>
                      <a:pt x="75" y="51"/>
                      <a:pt x="75" y="51"/>
                    </a:cubicBezTo>
                    <a:cubicBezTo>
                      <a:pt x="75" y="51"/>
                      <a:pt x="75" y="51"/>
                      <a:pt x="75" y="51"/>
                    </a:cubicBezTo>
                    <a:cubicBezTo>
                      <a:pt x="75" y="52"/>
                      <a:pt x="75" y="52"/>
                      <a:pt x="75" y="52"/>
                    </a:cubicBezTo>
                    <a:cubicBezTo>
                      <a:pt x="75" y="52"/>
                      <a:pt x="75" y="52"/>
                      <a:pt x="75" y="52"/>
                    </a:cubicBezTo>
                    <a:cubicBezTo>
                      <a:pt x="75" y="52"/>
                      <a:pt x="75" y="52"/>
                      <a:pt x="75" y="52"/>
                    </a:cubicBezTo>
                    <a:cubicBezTo>
                      <a:pt x="75" y="52"/>
                      <a:pt x="75" y="52"/>
                      <a:pt x="75" y="52"/>
                    </a:cubicBezTo>
                    <a:cubicBezTo>
                      <a:pt x="75" y="52"/>
                      <a:pt x="75" y="52"/>
                      <a:pt x="75" y="52"/>
                    </a:cubicBezTo>
                    <a:cubicBezTo>
                      <a:pt x="74" y="52"/>
                      <a:pt x="74" y="52"/>
                      <a:pt x="74" y="52"/>
                    </a:cubicBezTo>
                    <a:cubicBezTo>
                      <a:pt x="75" y="52"/>
                      <a:pt x="75" y="52"/>
                      <a:pt x="75" y="52"/>
                    </a:cubicBezTo>
                    <a:cubicBezTo>
                      <a:pt x="74" y="52"/>
                      <a:pt x="74" y="52"/>
                      <a:pt x="74" y="52"/>
                    </a:cubicBezTo>
                    <a:cubicBezTo>
                      <a:pt x="74" y="52"/>
                      <a:pt x="74" y="52"/>
                      <a:pt x="74" y="52"/>
                    </a:cubicBezTo>
                    <a:cubicBezTo>
                      <a:pt x="74" y="52"/>
                      <a:pt x="74" y="52"/>
                      <a:pt x="74" y="52"/>
                    </a:cubicBezTo>
                    <a:cubicBezTo>
                      <a:pt x="74" y="52"/>
                      <a:pt x="74" y="52"/>
                      <a:pt x="74" y="52"/>
                    </a:cubicBezTo>
                    <a:cubicBezTo>
                      <a:pt x="74" y="52"/>
                      <a:pt x="74" y="52"/>
                      <a:pt x="74" y="52"/>
                    </a:cubicBezTo>
                    <a:cubicBezTo>
                      <a:pt x="74" y="53"/>
                      <a:pt x="74" y="53"/>
                      <a:pt x="74" y="53"/>
                    </a:cubicBezTo>
                    <a:cubicBezTo>
                      <a:pt x="74" y="53"/>
                      <a:pt x="74" y="53"/>
                      <a:pt x="74" y="53"/>
                    </a:cubicBezTo>
                    <a:cubicBezTo>
                      <a:pt x="74" y="53"/>
                      <a:pt x="74" y="53"/>
                      <a:pt x="74" y="53"/>
                    </a:cubicBezTo>
                    <a:cubicBezTo>
                      <a:pt x="74" y="53"/>
                      <a:pt x="74" y="53"/>
                      <a:pt x="74" y="53"/>
                    </a:cubicBezTo>
                    <a:cubicBezTo>
                      <a:pt x="74" y="53"/>
                      <a:pt x="74" y="53"/>
                      <a:pt x="74" y="53"/>
                    </a:cubicBezTo>
                    <a:cubicBezTo>
                      <a:pt x="75" y="53"/>
                      <a:pt x="75" y="53"/>
                      <a:pt x="75" y="53"/>
                    </a:cubicBezTo>
                    <a:cubicBezTo>
                      <a:pt x="75" y="53"/>
                      <a:pt x="75" y="53"/>
                      <a:pt x="75" y="53"/>
                    </a:cubicBezTo>
                    <a:cubicBezTo>
                      <a:pt x="75" y="53"/>
                      <a:pt x="75" y="53"/>
                      <a:pt x="75" y="53"/>
                    </a:cubicBezTo>
                    <a:cubicBezTo>
                      <a:pt x="74" y="53"/>
                      <a:pt x="74" y="53"/>
                      <a:pt x="74" y="53"/>
                    </a:cubicBezTo>
                    <a:cubicBezTo>
                      <a:pt x="74" y="54"/>
                      <a:pt x="74" y="54"/>
                      <a:pt x="74" y="54"/>
                    </a:cubicBezTo>
                    <a:cubicBezTo>
                      <a:pt x="74" y="54"/>
                      <a:pt x="74" y="54"/>
                      <a:pt x="74" y="54"/>
                    </a:cubicBezTo>
                    <a:cubicBezTo>
                      <a:pt x="74" y="54"/>
                      <a:pt x="74" y="54"/>
                      <a:pt x="74" y="54"/>
                    </a:cubicBezTo>
                    <a:cubicBezTo>
                      <a:pt x="74" y="54"/>
                      <a:pt x="74" y="54"/>
                      <a:pt x="74" y="54"/>
                    </a:cubicBezTo>
                    <a:cubicBezTo>
                      <a:pt x="74" y="54"/>
                      <a:pt x="74" y="54"/>
                      <a:pt x="74" y="54"/>
                    </a:cubicBezTo>
                    <a:cubicBezTo>
                      <a:pt x="74" y="55"/>
                      <a:pt x="74" y="55"/>
                      <a:pt x="74" y="55"/>
                    </a:cubicBezTo>
                    <a:cubicBezTo>
                      <a:pt x="74" y="55"/>
                      <a:pt x="74" y="55"/>
                      <a:pt x="74" y="55"/>
                    </a:cubicBezTo>
                    <a:cubicBezTo>
                      <a:pt x="74" y="55"/>
                      <a:pt x="74" y="55"/>
                      <a:pt x="74" y="55"/>
                    </a:cubicBezTo>
                    <a:cubicBezTo>
                      <a:pt x="74" y="55"/>
                      <a:pt x="74" y="55"/>
                      <a:pt x="74" y="55"/>
                    </a:cubicBezTo>
                    <a:cubicBezTo>
                      <a:pt x="74" y="55"/>
                      <a:pt x="74" y="55"/>
                      <a:pt x="74" y="55"/>
                    </a:cubicBezTo>
                    <a:cubicBezTo>
                      <a:pt x="74" y="55"/>
                      <a:pt x="74" y="55"/>
                      <a:pt x="74" y="55"/>
                    </a:cubicBezTo>
                    <a:cubicBezTo>
                      <a:pt x="74" y="55"/>
                      <a:pt x="74" y="55"/>
                      <a:pt x="74" y="55"/>
                    </a:cubicBezTo>
                    <a:cubicBezTo>
                      <a:pt x="74" y="56"/>
                      <a:pt x="74" y="56"/>
                      <a:pt x="74" y="56"/>
                    </a:cubicBezTo>
                    <a:cubicBezTo>
                      <a:pt x="74" y="56"/>
                      <a:pt x="74" y="56"/>
                      <a:pt x="74" y="56"/>
                    </a:cubicBezTo>
                    <a:cubicBezTo>
                      <a:pt x="74" y="56"/>
                      <a:pt x="74" y="56"/>
                      <a:pt x="74" y="56"/>
                    </a:cubicBezTo>
                    <a:cubicBezTo>
                      <a:pt x="74" y="56"/>
                      <a:pt x="74" y="56"/>
                      <a:pt x="74" y="56"/>
                    </a:cubicBezTo>
                    <a:cubicBezTo>
                      <a:pt x="74" y="56"/>
                      <a:pt x="74" y="56"/>
                      <a:pt x="74" y="56"/>
                    </a:cubicBezTo>
                    <a:cubicBezTo>
                      <a:pt x="74" y="56"/>
                      <a:pt x="74" y="56"/>
                      <a:pt x="74" y="56"/>
                    </a:cubicBezTo>
                    <a:cubicBezTo>
                      <a:pt x="74" y="57"/>
                      <a:pt x="74" y="57"/>
                      <a:pt x="74" y="57"/>
                    </a:cubicBezTo>
                    <a:cubicBezTo>
                      <a:pt x="74" y="57"/>
                      <a:pt x="74" y="57"/>
                      <a:pt x="74" y="57"/>
                    </a:cubicBezTo>
                    <a:cubicBezTo>
                      <a:pt x="74" y="57"/>
                      <a:pt x="74" y="57"/>
                      <a:pt x="74" y="57"/>
                    </a:cubicBezTo>
                    <a:cubicBezTo>
                      <a:pt x="74" y="57"/>
                      <a:pt x="74" y="57"/>
                      <a:pt x="74" y="57"/>
                    </a:cubicBezTo>
                    <a:cubicBezTo>
                      <a:pt x="74" y="57"/>
                      <a:pt x="74" y="57"/>
                      <a:pt x="74" y="57"/>
                    </a:cubicBezTo>
                    <a:cubicBezTo>
                      <a:pt x="74" y="57"/>
                      <a:pt x="74" y="57"/>
                      <a:pt x="74" y="57"/>
                    </a:cubicBezTo>
                    <a:cubicBezTo>
                      <a:pt x="74" y="58"/>
                      <a:pt x="74" y="58"/>
                      <a:pt x="74" y="58"/>
                    </a:cubicBezTo>
                    <a:cubicBezTo>
                      <a:pt x="74" y="58"/>
                      <a:pt x="74" y="58"/>
                      <a:pt x="74" y="58"/>
                    </a:cubicBezTo>
                    <a:cubicBezTo>
                      <a:pt x="74" y="58"/>
                      <a:pt x="74" y="58"/>
                      <a:pt x="74" y="58"/>
                    </a:cubicBezTo>
                    <a:cubicBezTo>
                      <a:pt x="74" y="58"/>
                      <a:pt x="74" y="58"/>
                      <a:pt x="74" y="58"/>
                    </a:cubicBezTo>
                    <a:cubicBezTo>
                      <a:pt x="75" y="58"/>
                      <a:pt x="75" y="58"/>
                      <a:pt x="75" y="58"/>
                    </a:cubicBezTo>
                    <a:cubicBezTo>
                      <a:pt x="75" y="58"/>
                      <a:pt x="75" y="58"/>
                      <a:pt x="75" y="58"/>
                    </a:cubicBezTo>
                    <a:cubicBezTo>
                      <a:pt x="75" y="58"/>
                      <a:pt x="75" y="58"/>
                      <a:pt x="75" y="58"/>
                    </a:cubicBezTo>
                    <a:cubicBezTo>
                      <a:pt x="75" y="58"/>
                      <a:pt x="75" y="58"/>
                      <a:pt x="75" y="58"/>
                    </a:cubicBezTo>
                    <a:cubicBezTo>
                      <a:pt x="75" y="58"/>
                      <a:pt x="75" y="58"/>
                      <a:pt x="75" y="58"/>
                    </a:cubicBezTo>
                    <a:cubicBezTo>
                      <a:pt x="75" y="58"/>
                      <a:pt x="75" y="58"/>
                      <a:pt x="75" y="58"/>
                    </a:cubicBezTo>
                    <a:cubicBezTo>
                      <a:pt x="75" y="58"/>
                      <a:pt x="75" y="58"/>
                      <a:pt x="75" y="58"/>
                    </a:cubicBezTo>
                    <a:cubicBezTo>
                      <a:pt x="75" y="58"/>
                      <a:pt x="75" y="58"/>
                      <a:pt x="75" y="58"/>
                    </a:cubicBezTo>
                    <a:cubicBezTo>
                      <a:pt x="75" y="57"/>
                      <a:pt x="75" y="57"/>
                      <a:pt x="75" y="57"/>
                    </a:cubicBezTo>
                    <a:cubicBezTo>
                      <a:pt x="75" y="57"/>
                      <a:pt x="75" y="57"/>
                      <a:pt x="75" y="57"/>
                    </a:cubicBezTo>
                    <a:cubicBezTo>
                      <a:pt x="75" y="57"/>
                      <a:pt x="75" y="57"/>
                      <a:pt x="75" y="57"/>
                    </a:cubicBezTo>
                    <a:cubicBezTo>
                      <a:pt x="75" y="57"/>
                      <a:pt x="75" y="57"/>
                      <a:pt x="75" y="57"/>
                    </a:cubicBezTo>
                    <a:cubicBezTo>
                      <a:pt x="75" y="57"/>
                      <a:pt x="75" y="57"/>
                      <a:pt x="75" y="57"/>
                    </a:cubicBezTo>
                    <a:cubicBezTo>
                      <a:pt x="75" y="57"/>
                      <a:pt x="75" y="57"/>
                      <a:pt x="75" y="57"/>
                    </a:cubicBezTo>
                    <a:cubicBezTo>
                      <a:pt x="75" y="57"/>
                      <a:pt x="75" y="57"/>
                      <a:pt x="75" y="57"/>
                    </a:cubicBezTo>
                    <a:cubicBezTo>
                      <a:pt x="75" y="57"/>
                      <a:pt x="75" y="57"/>
                      <a:pt x="75" y="57"/>
                    </a:cubicBezTo>
                    <a:cubicBezTo>
                      <a:pt x="75" y="57"/>
                      <a:pt x="75" y="57"/>
                      <a:pt x="75" y="57"/>
                    </a:cubicBezTo>
                    <a:cubicBezTo>
                      <a:pt x="75" y="57"/>
                      <a:pt x="75" y="57"/>
                      <a:pt x="75" y="57"/>
                    </a:cubicBezTo>
                    <a:cubicBezTo>
                      <a:pt x="75" y="57"/>
                      <a:pt x="75" y="57"/>
                      <a:pt x="75" y="57"/>
                    </a:cubicBezTo>
                    <a:cubicBezTo>
                      <a:pt x="75" y="56"/>
                      <a:pt x="75" y="56"/>
                      <a:pt x="75" y="56"/>
                    </a:cubicBezTo>
                    <a:cubicBezTo>
                      <a:pt x="75" y="56"/>
                      <a:pt x="75" y="56"/>
                      <a:pt x="75" y="56"/>
                    </a:cubicBezTo>
                    <a:cubicBezTo>
                      <a:pt x="75" y="56"/>
                      <a:pt x="75" y="56"/>
                      <a:pt x="75" y="56"/>
                    </a:cubicBezTo>
                    <a:cubicBezTo>
                      <a:pt x="75" y="56"/>
                      <a:pt x="75" y="56"/>
                      <a:pt x="75" y="56"/>
                    </a:cubicBezTo>
                    <a:cubicBezTo>
                      <a:pt x="75" y="56"/>
                      <a:pt x="75" y="56"/>
                      <a:pt x="75" y="56"/>
                    </a:cubicBezTo>
                    <a:cubicBezTo>
                      <a:pt x="75" y="56"/>
                      <a:pt x="75" y="56"/>
                      <a:pt x="75" y="56"/>
                    </a:cubicBezTo>
                    <a:cubicBezTo>
                      <a:pt x="75" y="56"/>
                      <a:pt x="75" y="56"/>
                      <a:pt x="75" y="56"/>
                    </a:cubicBezTo>
                    <a:cubicBezTo>
                      <a:pt x="75" y="56"/>
                      <a:pt x="75" y="56"/>
                      <a:pt x="75" y="56"/>
                    </a:cubicBezTo>
                    <a:cubicBezTo>
                      <a:pt x="75" y="56"/>
                      <a:pt x="75" y="56"/>
                      <a:pt x="75" y="56"/>
                    </a:cubicBezTo>
                    <a:cubicBezTo>
                      <a:pt x="75" y="56"/>
                      <a:pt x="75" y="56"/>
                      <a:pt x="75" y="56"/>
                    </a:cubicBezTo>
                    <a:cubicBezTo>
                      <a:pt x="76" y="55"/>
                      <a:pt x="76" y="55"/>
                      <a:pt x="76" y="55"/>
                    </a:cubicBezTo>
                    <a:cubicBezTo>
                      <a:pt x="75" y="55"/>
                      <a:pt x="75" y="55"/>
                      <a:pt x="75" y="55"/>
                    </a:cubicBezTo>
                    <a:cubicBezTo>
                      <a:pt x="76" y="54"/>
                      <a:pt x="76" y="54"/>
                      <a:pt x="76" y="54"/>
                    </a:cubicBezTo>
                    <a:cubicBezTo>
                      <a:pt x="76" y="54"/>
                      <a:pt x="76" y="54"/>
                      <a:pt x="76" y="54"/>
                    </a:cubicBezTo>
                    <a:cubicBezTo>
                      <a:pt x="76" y="54"/>
                      <a:pt x="76" y="54"/>
                      <a:pt x="76" y="54"/>
                    </a:cubicBezTo>
                    <a:cubicBezTo>
                      <a:pt x="76" y="54"/>
                      <a:pt x="76" y="54"/>
                      <a:pt x="76" y="54"/>
                    </a:cubicBezTo>
                    <a:cubicBezTo>
                      <a:pt x="76" y="54"/>
                      <a:pt x="76" y="54"/>
                      <a:pt x="76" y="54"/>
                    </a:cubicBezTo>
                    <a:cubicBezTo>
                      <a:pt x="76" y="54"/>
                      <a:pt x="76" y="54"/>
                      <a:pt x="76" y="54"/>
                    </a:cubicBezTo>
                    <a:cubicBezTo>
                      <a:pt x="76" y="54"/>
                      <a:pt x="76" y="54"/>
                      <a:pt x="76" y="54"/>
                    </a:cubicBezTo>
                    <a:cubicBezTo>
                      <a:pt x="76" y="54"/>
                      <a:pt x="76" y="54"/>
                      <a:pt x="76" y="54"/>
                    </a:cubicBezTo>
                    <a:cubicBezTo>
                      <a:pt x="76" y="54"/>
                      <a:pt x="76" y="54"/>
                      <a:pt x="76" y="54"/>
                    </a:cubicBezTo>
                    <a:cubicBezTo>
                      <a:pt x="76" y="53"/>
                      <a:pt x="76" y="53"/>
                      <a:pt x="76" y="53"/>
                    </a:cubicBezTo>
                    <a:cubicBezTo>
                      <a:pt x="76" y="53"/>
                      <a:pt x="76" y="53"/>
                      <a:pt x="76" y="53"/>
                    </a:cubicBezTo>
                    <a:cubicBezTo>
                      <a:pt x="76" y="53"/>
                      <a:pt x="76" y="53"/>
                      <a:pt x="76" y="53"/>
                    </a:cubicBezTo>
                    <a:cubicBezTo>
                      <a:pt x="76" y="53"/>
                      <a:pt x="76" y="53"/>
                      <a:pt x="76" y="53"/>
                    </a:cubicBezTo>
                    <a:cubicBezTo>
                      <a:pt x="76" y="53"/>
                      <a:pt x="76" y="53"/>
                      <a:pt x="76" y="53"/>
                    </a:cubicBezTo>
                    <a:cubicBezTo>
                      <a:pt x="76" y="53"/>
                      <a:pt x="76" y="53"/>
                      <a:pt x="76" y="53"/>
                    </a:cubicBezTo>
                    <a:cubicBezTo>
                      <a:pt x="76" y="53"/>
                      <a:pt x="76" y="53"/>
                      <a:pt x="76" y="53"/>
                    </a:cubicBezTo>
                    <a:cubicBezTo>
                      <a:pt x="76" y="53"/>
                      <a:pt x="76" y="53"/>
                      <a:pt x="76" y="53"/>
                    </a:cubicBezTo>
                    <a:cubicBezTo>
                      <a:pt x="76" y="53"/>
                      <a:pt x="76" y="53"/>
                      <a:pt x="76" y="53"/>
                    </a:cubicBezTo>
                    <a:cubicBezTo>
                      <a:pt x="76" y="53"/>
                      <a:pt x="76" y="53"/>
                      <a:pt x="76" y="53"/>
                    </a:cubicBezTo>
                    <a:cubicBezTo>
                      <a:pt x="76" y="53"/>
                      <a:pt x="76" y="53"/>
                      <a:pt x="76" y="53"/>
                    </a:cubicBezTo>
                    <a:cubicBezTo>
                      <a:pt x="76" y="53"/>
                      <a:pt x="76" y="53"/>
                      <a:pt x="76" y="53"/>
                    </a:cubicBezTo>
                    <a:cubicBezTo>
                      <a:pt x="76" y="53"/>
                      <a:pt x="76" y="53"/>
                      <a:pt x="76" y="53"/>
                    </a:cubicBezTo>
                    <a:cubicBezTo>
                      <a:pt x="76" y="53"/>
                      <a:pt x="76" y="53"/>
                      <a:pt x="76" y="53"/>
                    </a:cubicBezTo>
                    <a:cubicBezTo>
                      <a:pt x="76" y="53"/>
                      <a:pt x="76" y="53"/>
                      <a:pt x="76" y="53"/>
                    </a:cubicBezTo>
                    <a:cubicBezTo>
                      <a:pt x="76" y="53"/>
                      <a:pt x="76" y="53"/>
                      <a:pt x="76" y="53"/>
                    </a:cubicBezTo>
                    <a:cubicBezTo>
                      <a:pt x="76" y="52"/>
                      <a:pt x="76" y="52"/>
                      <a:pt x="76" y="52"/>
                    </a:cubicBezTo>
                    <a:cubicBezTo>
                      <a:pt x="76" y="52"/>
                      <a:pt x="76" y="52"/>
                      <a:pt x="76" y="52"/>
                    </a:cubicBezTo>
                    <a:cubicBezTo>
                      <a:pt x="76" y="52"/>
                      <a:pt x="76" y="52"/>
                      <a:pt x="76" y="52"/>
                    </a:cubicBezTo>
                    <a:cubicBezTo>
                      <a:pt x="76" y="52"/>
                      <a:pt x="76" y="52"/>
                      <a:pt x="76" y="52"/>
                    </a:cubicBezTo>
                    <a:cubicBezTo>
                      <a:pt x="77" y="52"/>
                      <a:pt x="77" y="52"/>
                      <a:pt x="77" y="52"/>
                    </a:cubicBezTo>
                    <a:cubicBezTo>
                      <a:pt x="77" y="52"/>
                      <a:pt x="77" y="52"/>
                      <a:pt x="77" y="52"/>
                    </a:cubicBezTo>
                    <a:cubicBezTo>
                      <a:pt x="77" y="52"/>
                      <a:pt x="77" y="52"/>
                      <a:pt x="77" y="52"/>
                    </a:cubicBezTo>
                    <a:cubicBezTo>
                      <a:pt x="77" y="52"/>
                      <a:pt x="77" y="52"/>
                      <a:pt x="77" y="52"/>
                    </a:cubicBezTo>
                    <a:cubicBezTo>
                      <a:pt x="77" y="52"/>
                      <a:pt x="77" y="52"/>
                      <a:pt x="77" y="52"/>
                    </a:cubicBezTo>
                    <a:cubicBezTo>
                      <a:pt x="77" y="52"/>
                      <a:pt x="77" y="52"/>
                      <a:pt x="77" y="52"/>
                    </a:cubicBezTo>
                    <a:cubicBezTo>
                      <a:pt x="77" y="51"/>
                      <a:pt x="77" y="51"/>
                      <a:pt x="77" y="51"/>
                    </a:cubicBezTo>
                    <a:cubicBezTo>
                      <a:pt x="77" y="51"/>
                      <a:pt x="77" y="51"/>
                      <a:pt x="77" y="51"/>
                    </a:cubicBezTo>
                    <a:cubicBezTo>
                      <a:pt x="77" y="51"/>
                      <a:pt x="77" y="51"/>
                      <a:pt x="77" y="51"/>
                    </a:cubicBezTo>
                    <a:cubicBezTo>
                      <a:pt x="77" y="51"/>
                      <a:pt x="77" y="51"/>
                      <a:pt x="77" y="51"/>
                    </a:cubicBezTo>
                    <a:cubicBezTo>
                      <a:pt x="77" y="51"/>
                      <a:pt x="77" y="51"/>
                      <a:pt x="77" y="51"/>
                    </a:cubicBezTo>
                    <a:cubicBezTo>
                      <a:pt x="77" y="51"/>
                      <a:pt x="77" y="51"/>
                      <a:pt x="77" y="51"/>
                    </a:cubicBezTo>
                    <a:cubicBezTo>
                      <a:pt x="77" y="51"/>
                      <a:pt x="77" y="51"/>
                      <a:pt x="77" y="51"/>
                    </a:cubicBezTo>
                    <a:cubicBezTo>
                      <a:pt x="77" y="51"/>
                      <a:pt x="77" y="51"/>
                      <a:pt x="77" y="51"/>
                    </a:cubicBezTo>
                    <a:cubicBezTo>
                      <a:pt x="77" y="50"/>
                      <a:pt x="77" y="50"/>
                      <a:pt x="77" y="50"/>
                    </a:cubicBezTo>
                    <a:cubicBezTo>
                      <a:pt x="77" y="50"/>
                      <a:pt x="77" y="50"/>
                      <a:pt x="77" y="50"/>
                    </a:cubicBezTo>
                    <a:cubicBezTo>
                      <a:pt x="77" y="50"/>
                      <a:pt x="77" y="50"/>
                      <a:pt x="77" y="50"/>
                    </a:cubicBezTo>
                    <a:cubicBezTo>
                      <a:pt x="77" y="50"/>
                      <a:pt x="77" y="50"/>
                      <a:pt x="77" y="50"/>
                    </a:cubicBezTo>
                    <a:cubicBezTo>
                      <a:pt x="77" y="50"/>
                      <a:pt x="77" y="50"/>
                      <a:pt x="77" y="50"/>
                    </a:cubicBezTo>
                    <a:cubicBezTo>
                      <a:pt x="77" y="50"/>
                      <a:pt x="77" y="50"/>
                      <a:pt x="77" y="50"/>
                    </a:cubicBezTo>
                    <a:cubicBezTo>
                      <a:pt x="77" y="50"/>
                      <a:pt x="77" y="50"/>
                      <a:pt x="77" y="50"/>
                    </a:cubicBezTo>
                    <a:cubicBezTo>
                      <a:pt x="77" y="49"/>
                      <a:pt x="77" y="49"/>
                      <a:pt x="77" y="49"/>
                    </a:cubicBezTo>
                    <a:cubicBezTo>
                      <a:pt x="77" y="49"/>
                      <a:pt x="77" y="49"/>
                      <a:pt x="77" y="49"/>
                    </a:cubicBezTo>
                    <a:cubicBezTo>
                      <a:pt x="77" y="49"/>
                      <a:pt x="77" y="49"/>
                      <a:pt x="77" y="49"/>
                    </a:cubicBezTo>
                    <a:cubicBezTo>
                      <a:pt x="77" y="49"/>
                      <a:pt x="77" y="49"/>
                      <a:pt x="77" y="49"/>
                    </a:cubicBezTo>
                    <a:close/>
                    <a:moveTo>
                      <a:pt x="71" y="52"/>
                    </a:moveTo>
                    <a:cubicBezTo>
                      <a:pt x="71" y="52"/>
                      <a:pt x="71" y="52"/>
                      <a:pt x="71" y="52"/>
                    </a:cubicBezTo>
                    <a:cubicBezTo>
                      <a:pt x="71" y="52"/>
                      <a:pt x="71" y="52"/>
                      <a:pt x="71" y="52"/>
                    </a:cubicBezTo>
                    <a:cubicBezTo>
                      <a:pt x="71" y="51"/>
                      <a:pt x="71" y="51"/>
                      <a:pt x="71" y="51"/>
                    </a:cubicBezTo>
                    <a:cubicBezTo>
                      <a:pt x="71" y="52"/>
                      <a:pt x="71" y="52"/>
                      <a:pt x="71" y="52"/>
                    </a:cubicBezTo>
                    <a:cubicBezTo>
                      <a:pt x="71" y="52"/>
                      <a:pt x="71" y="52"/>
                      <a:pt x="71" y="52"/>
                    </a:cubicBezTo>
                    <a:cubicBezTo>
                      <a:pt x="71" y="52"/>
                      <a:pt x="71" y="52"/>
                      <a:pt x="71" y="52"/>
                    </a:cubicBezTo>
                    <a:close/>
                    <a:moveTo>
                      <a:pt x="108" y="97"/>
                    </a:moveTo>
                    <a:cubicBezTo>
                      <a:pt x="108" y="97"/>
                      <a:pt x="108" y="97"/>
                      <a:pt x="108" y="97"/>
                    </a:cubicBezTo>
                    <a:cubicBezTo>
                      <a:pt x="108" y="97"/>
                      <a:pt x="108" y="97"/>
                      <a:pt x="108" y="97"/>
                    </a:cubicBezTo>
                    <a:cubicBezTo>
                      <a:pt x="108" y="97"/>
                      <a:pt x="108" y="97"/>
                      <a:pt x="108" y="97"/>
                    </a:cubicBezTo>
                    <a:cubicBezTo>
                      <a:pt x="108" y="97"/>
                      <a:pt x="108" y="97"/>
                      <a:pt x="108" y="97"/>
                    </a:cubicBezTo>
                    <a:cubicBezTo>
                      <a:pt x="108" y="96"/>
                      <a:pt x="108" y="96"/>
                      <a:pt x="108" y="96"/>
                    </a:cubicBezTo>
                    <a:cubicBezTo>
                      <a:pt x="107" y="97"/>
                      <a:pt x="107" y="97"/>
                      <a:pt x="107" y="97"/>
                    </a:cubicBezTo>
                    <a:lnTo>
                      <a:pt x="108" y="97"/>
                    </a:lnTo>
                    <a:close/>
                    <a:moveTo>
                      <a:pt x="76" y="56"/>
                    </a:moveTo>
                    <a:cubicBezTo>
                      <a:pt x="76" y="57"/>
                      <a:pt x="76" y="57"/>
                      <a:pt x="76" y="57"/>
                    </a:cubicBezTo>
                    <a:cubicBezTo>
                      <a:pt x="76" y="56"/>
                      <a:pt x="76" y="56"/>
                      <a:pt x="76" y="56"/>
                    </a:cubicBezTo>
                    <a:close/>
                    <a:moveTo>
                      <a:pt x="64" y="42"/>
                    </a:moveTo>
                    <a:cubicBezTo>
                      <a:pt x="64" y="42"/>
                      <a:pt x="64" y="42"/>
                      <a:pt x="64" y="42"/>
                    </a:cubicBezTo>
                    <a:cubicBezTo>
                      <a:pt x="64" y="42"/>
                      <a:pt x="64" y="42"/>
                      <a:pt x="64" y="42"/>
                    </a:cubicBezTo>
                    <a:cubicBezTo>
                      <a:pt x="64" y="42"/>
                      <a:pt x="64" y="42"/>
                      <a:pt x="64" y="42"/>
                    </a:cubicBezTo>
                    <a:cubicBezTo>
                      <a:pt x="65" y="42"/>
                      <a:pt x="65" y="42"/>
                      <a:pt x="65" y="42"/>
                    </a:cubicBezTo>
                    <a:cubicBezTo>
                      <a:pt x="64" y="41"/>
                      <a:pt x="64" y="41"/>
                      <a:pt x="64" y="41"/>
                    </a:cubicBezTo>
                    <a:cubicBezTo>
                      <a:pt x="64" y="41"/>
                      <a:pt x="64" y="41"/>
                      <a:pt x="64" y="41"/>
                    </a:cubicBezTo>
                    <a:cubicBezTo>
                      <a:pt x="64" y="41"/>
                      <a:pt x="64" y="41"/>
                      <a:pt x="64" y="41"/>
                    </a:cubicBezTo>
                    <a:cubicBezTo>
                      <a:pt x="64" y="42"/>
                      <a:pt x="64" y="42"/>
                      <a:pt x="64" y="42"/>
                    </a:cubicBezTo>
                    <a:cubicBezTo>
                      <a:pt x="64" y="42"/>
                      <a:pt x="64" y="42"/>
                      <a:pt x="64" y="42"/>
                    </a:cubicBezTo>
                    <a:cubicBezTo>
                      <a:pt x="64" y="42"/>
                      <a:pt x="64" y="42"/>
                      <a:pt x="64" y="42"/>
                    </a:cubicBezTo>
                    <a:close/>
                    <a:moveTo>
                      <a:pt x="130" y="123"/>
                    </a:moveTo>
                    <a:cubicBezTo>
                      <a:pt x="130" y="123"/>
                      <a:pt x="130" y="123"/>
                      <a:pt x="130" y="123"/>
                    </a:cubicBezTo>
                    <a:cubicBezTo>
                      <a:pt x="130" y="123"/>
                      <a:pt x="130" y="123"/>
                      <a:pt x="130" y="123"/>
                    </a:cubicBezTo>
                    <a:cubicBezTo>
                      <a:pt x="130" y="123"/>
                      <a:pt x="130" y="123"/>
                      <a:pt x="130" y="123"/>
                    </a:cubicBezTo>
                    <a:close/>
                    <a:moveTo>
                      <a:pt x="65" y="42"/>
                    </a:moveTo>
                    <a:cubicBezTo>
                      <a:pt x="65" y="42"/>
                      <a:pt x="65" y="42"/>
                      <a:pt x="65" y="42"/>
                    </a:cubicBezTo>
                    <a:cubicBezTo>
                      <a:pt x="65" y="41"/>
                      <a:pt x="65" y="41"/>
                      <a:pt x="65" y="41"/>
                    </a:cubicBezTo>
                    <a:cubicBezTo>
                      <a:pt x="66" y="41"/>
                      <a:pt x="66" y="41"/>
                      <a:pt x="66" y="41"/>
                    </a:cubicBezTo>
                    <a:cubicBezTo>
                      <a:pt x="66" y="41"/>
                      <a:pt x="66" y="41"/>
                      <a:pt x="66" y="41"/>
                    </a:cubicBezTo>
                    <a:cubicBezTo>
                      <a:pt x="66" y="41"/>
                      <a:pt x="66" y="41"/>
                      <a:pt x="66" y="41"/>
                    </a:cubicBezTo>
                    <a:cubicBezTo>
                      <a:pt x="66" y="41"/>
                      <a:pt x="66" y="41"/>
                      <a:pt x="66" y="41"/>
                    </a:cubicBezTo>
                    <a:cubicBezTo>
                      <a:pt x="66" y="41"/>
                      <a:pt x="66" y="41"/>
                      <a:pt x="66" y="41"/>
                    </a:cubicBezTo>
                    <a:cubicBezTo>
                      <a:pt x="66" y="41"/>
                      <a:pt x="66" y="41"/>
                      <a:pt x="66" y="41"/>
                    </a:cubicBezTo>
                    <a:cubicBezTo>
                      <a:pt x="66" y="41"/>
                      <a:pt x="66" y="41"/>
                      <a:pt x="66" y="41"/>
                    </a:cubicBezTo>
                    <a:cubicBezTo>
                      <a:pt x="66" y="41"/>
                      <a:pt x="66" y="41"/>
                      <a:pt x="66" y="41"/>
                    </a:cubicBezTo>
                    <a:cubicBezTo>
                      <a:pt x="66" y="41"/>
                      <a:pt x="66" y="41"/>
                      <a:pt x="66" y="41"/>
                    </a:cubicBezTo>
                    <a:cubicBezTo>
                      <a:pt x="66" y="41"/>
                      <a:pt x="66" y="41"/>
                      <a:pt x="66" y="41"/>
                    </a:cubicBezTo>
                    <a:cubicBezTo>
                      <a:pt x="66" y="41"/>
                      <a:pt x="66" y="41"/>
                      <a:pt x="66" y="41"/>
                    </a:cubicBezTo>
                    <a:cubicBezTo>
                      <a:pt x="66" y="41"/>
                      <a:pt x="66" y="41"/>
                      <a:pt x="66" y="41"/>
                    </a:cubicBezTo>
                    <a:cubicBezTo>
                      <a:pt x="66" y="41"/>
                      <a:pt x="66" y="41"/>
                      <a:pt x="66" y="41"/>
                    </a:cubicBezTo>
                    <a:cubicBezTo>
                      <a:pt x="66" y="41"/>
                      <a:pt x="66" y="41"/>
                      <a:pt x="66" y="41"/>
                    </a:cubicBezTo>
                    <a:cubicBezTo>
                      <a:pt x="66" y="41"/>
                      <a:pt x="66" y="41"/>
                      <a:pt x="66" y="41"/>
                    </a:cubicBezTo>
                    <a:cubicBezTo>
                      <a:pt x="65" y="41"/>
                      <a:pt x="65" y="41"/>
                      <a:pt x="65" y="41"/>
                    </a:cubicBezTo>
                    <a:cubicBezTo>
                      <a:pt x="65" y="41"/>
                      <a:pt x="65" y="41"/>
                      <a:pt x="65" y="41"/>
                    </a:cubicBezTo>
                    <a:cubicBezTo>
                      <a:pt x="65" y="41"/>
                      <a:pt x="65" y="41"/>
                      <a:pt x="65" y="41"/>
                    </a:cubicBezTo>
                    <a:cubicBezTo>
                      <a:pt x="65" y="41"/>
                      <a:pt x="65" y="41"/>
                      <a:pt x="65" y="41"/>
                    </a:cubicBezTo>
                    <a:cubicBezTo>
                      <a:pt x="65" y="41"/>
                      <a:pt x="65" y="41"/>
                      <a:pt x="65" y="41"/>
                    </a:cubicBezTo>
                    <a:cubicBezTo>
                      <a:pt x="65" y="41"/>
                      <a:pt x="65" y="41"/>
                      <a:pt x="65" y="41"/>
                    </a:cubicBezTo>
                    <a:cubicBezTo>
                      <a:pt x="65" y="41"/>
                      <a:pt x="65" y="41"/>
                      <a:pt x="65" y="41"/>
                    </a:cubicBezTo>
                    <a:cubicBezTo>
                      <a:pt x="65" y="41"/>
                      <a:pt x="65" y="41"/>
                      <a:pt x="65" y="41"/>
                    </a:cubicBezTo>
                    <a:cubicBezTo>
                      <a:pt x="65" y="41"/>
                      <a:pt x="65" y="41"/>
                      <a:pt x="65" y="41"/>
                    </a:cubicBezTo>
                    <a:cubicBezTo>
                      <a:pt x="65" y="41"/>
                      <a:pt x="65" y="41"/>
                      <a:pt x="65" y="41"/>
                    </a:cubicBezTo>
                    <a:cubicBezTo>
                      <a:pt x="65" y="41"/>
                      <a:pt x="65" y="41"/>
                      <a:pt x="65" y="41"/>
                    </a:cubicBezTo>
                    <a:cubicBezTo>
                      <a:pt x="65" y="42"/>
                      <a:pt x="65" y="42"/>
                      <a:pt x="65" y="42"/>
                    </a:cubicBezTo>
                    <a:cubicBezTo>
                      <a:pt x="65" y="42"/>
                      <a:pt x="65" y="42"/>
                      <a:pt x="65" y="42"/>
                    </a:cubicBezTo>
                    <a:cubicBezTo>
                      <a:pt x="65" y="42"/>
                      <a:pt x="65" y="42"/>
                      <a:pt x="65" y="42"/>
                    </a:cubicBezTo>
                    <a:cubicBezTo>
                      <a:pt x="65" y="42"/>
                      <a:pt x="65" y="42"/>
                      <a:pt x="65" y="42"/>
                    </a:cubicBezTo>
                    <a:cubicBezTo>
                      <a:pt x="65" y="42"/>
                      <a:pt x="65" y="42"/>
                      <a:pt x="65" y="42"/>
                    </a:cubicBezTo>
                    <a:cubicBezTo>
                      <a:pt x="65" y="42"/>
                      <a:pt x="65" y="42"/>
                      <a:pt x="65" y="42"/>
                    </a:cubicBezTo>
                    <a:cubicBezTo>
                      <a:pt x="65" y="42"/>
                      <a:pt x="65" y="42"/>
                      <a:pt x="65" y="42"/>
                    </a:cubicBezTo>
                    <a:cubicBezTo>
                      <a:pt x="65" y="42"/>
                      <a:pt x="65" y="42"/>
                      <a:pt x="65" y="42"/>
                    </a:cubicBezTo>
                    <a:cubicBezTo>
                      <a:pt x="65" y="42"/>
                      <a:pt x="65" y="42"/>
                      <a:pt x="65" y="42"/>
                    </a:cubicBezTo>
                    <a:cubicBezTo>
                      <a:pt x="65" y="42"/>
                      <a:pt x="65" y="42"/>
                      <a:pt x="65" y="42"/>
                    </a:cubicBezTo>
                    <a:cubicBezTo>
                      <a:pt x="65" y="42"/>
                      <a:pt x="65" y="42"/>
                      <a:pt x="65" y="42"/>
                    </a:cubicBezTo>
                    <a:cubicBezTo>
                      <a:pt x="65" y="42"/>
                      <a:pt x="65" y="42"/>
                      <a:pt x="65" y="42"/>
                    </a:cubicBezTo>
                    <a:cubicBezTo>
                      <a:pt x="65" y="42"/>
                      <a:pt x="65" y="42"/>
                      <a:pt x="65" y="42"/>
                    </a:cubicBezTo>
                    <a:cubicBezTo>
                      <a:pt x="65" y="42"/>
                      <a:pt x="65" y="42"/>
                      <a:pt x="65" y="42"/>
                    </a:cubicBezTo>
                    <a:close/>
                    <a:moveTo>
                      <a:pt x="74" y="53"/>
                    </a:moveTo>
                    <a:cubicBezTo>
                      <a:pt x="74" y="53"/>
                      <a:pt x="74" y="53"/>
                      <a:pt x="74" y="53"/>
                    </a:cubicBezTo>
                    <a:cubicBezTo>
                      <a:pt x="74" y="54"/>
                      <a:pt x="74" y="54"/>
                      <a:pt x="74" y="54"/>
                    </a:cubicBezTo>
                    <a:cubicBezTo>
                      <a:pt x="74" y="54"/>
                      <a:pt x="74" y="54"/>
                      <a:pt x="74" y="54"/>
                    </a:cubicBezTo>
                    <a:cubicBezTo>
                      <a:pt x="74" y="54"/>
                      <a:pt x="74" y="54"/>
                      <a:pt x="74" y="54"/>
                    </a:cubicBezTo>
                    <a:cubicBezTo>
                      <a:pt x="74" y="54"/>
                      <a:pt x="74" y="54"/>
                      <a:pt x="74" y="54"/>
                    </a:cubicBezTo>
                    <a:lnTo>
                      <a:pt x="74" y="53"/>
                    </a:lnTo>
                    <a:close/>
                    <a:moveTo>
                      <a:pt x="74" y="53"/>
                    </a:moveTo>
                    <a:cubicBezTo>
                      <a:pt x="74" y="53"/>
                      <a:pt x="74" y="53"/>
                      <a:pt x="74" y="53"/>
                    </a:cubicBezTo>
                    <a:cubicBezTo>
                      <a:pt x="74" y="53"/>
                      <a:pt x="74" y="53"/>
                      <a:pt x="74" y="53"/>
                    </a:cubicBezTo>
                    <a:cubicBezTo>
                      <a:pt x="74" y="53"/>
                      <a:pt x="74" y="53"/>
                      <a:pt x="74" y="53"/>
                    </a:cubicBezTo>
                    <a:close/>
                    <a:moveTo>
                      <a:pt x="76" y="55"/>
                    </a:moveTo>
                    <a:cubicBezTo>
                      <a:pt x="76" y="55"/>
                      <a:pt x="76" y="55"/>
                      <a:pt x="76" y="55"/>
                    </a:cubicBezTo>
                    <a:cubicBezTo>
                      <a:pt x="76" y="55"/>
                      <a:pt x="76" y="55"/>
                      <a:pt x="76" y="55"/>
                    </a:cubicBezTo>
                    <a:cubicBezTo>
                      <a:pt x="76" y="55"/>
                      <a:pt x="76" y="55"/>
                      <a:pt x="76" y="55"/>
                    </a:cubicBezTo>
                    <a:cubicBezTo>
                      <a:pt x="76" y="55"/>
                      <a:pt x="76" y="55"/>
                      <a:pt x="76" y="55"/>
                    </a:cubicBezTo>
                    <a:cubicBezTo>
                      <a:pt x="76" y="55"/>
                      <a:pt x="76" y="55"/>
                      <a:pt x="76" y="55"/>
                    </a:cubicBezTo>
                    <a:cubicBezTo>
                      <a:pt x="76" y="55"/>
                      <a:pt x="76" y="55"/>
                      <a:pt x="76" y="55"/>
                    </a:cubicBezTo>
                    <a:cubicBezTo>
                      <a:pt x="76" y="55"/>
                      <a:pt x="76" y="55"/>
                      <a:pt x="76" y="55"/>
                    </a:cubicBezTo>
                    <a:cubicBezTo>
                      <a:pt x="76" y="55"/>
                      <a:pt x="76" y="55"/>
                      <a:pt x="76" y="55"/>
                    </a:cubicBezTo>
                    <a:cubicBezTo>
                      <a:pt x="76" y="55"/>
                      <a:pt x="76" y="55"/>
                      <a:pt x="76" y="55"/>
                    </a:cubicBezTo>
                    <a:cubicBezTo>
                      <a:pt x="76" y="55"/>
                      <a:pt x="76" y="55"/>
                      <a:pt x="76" y="55"/>
                    </a:cubicBezTo>
                    <a:cubicBezTo>
                      <a:pt x="76" y="55"/>
                      <a:pt x="76" y="55"/>
                      <a:pt x="76" y="55"/>
                    </a:cubicBezTo>
                    <a:cubicBezTo>
                      <a:pt x="76" y="55"/>
                      <a:pt x="76" y="55"/>
                      <a:pt x="76" y="55"/>
                    </a:cubicBezTo>
                    <a:close/>
                    <a:moveTo>
                      <a:pt x="69" y="44"/>
                    </a:moveTo>
                    <a:cubicBezTo>
                      <a:pt x="69" y="44"/>
                      <a:pt x="69" y="44"/>
                      <a:pt x="69" y="44"/>
                    </a:cubicBezTo>
                    <a:cubicBezTo>
                      <a:pt x="69" y="45"/>
                      <a:pt x="69" y="45"/>
                      <a:pt x="69" y="45"/>
                    </a:cubicBezTo>
                    <a:cubicBezTo>
                      <a:pt x="69" y="45"/>
                      <a:pt x="69" y="45"/>
                      <a:pt x="69" y="45"/>
                    </a:cubicBezTo>
                    <a:cubicBezTo>
                      <a:pt x="69" y="45"/>
                      <a:pt x="69" y="45"/>
                      <a:pt x="69" y="45"/>
                    </a:cubicBezTo>
                    <a:cubicBezTo>
                      <a:pt x="69" y="45"/>
                      <a:pt x="69" y="45"/>
                      <a:pt x="69" y="45"/>
                    </a:cubicBezTo>
                    <a:cubicBezTo>
                      <a:pt x="69" y="45"/>
                      <a:pt x="69" y="45"/>
                      <a:pt x="69" y="45"/>
                    </a:cubicBezTo>
                    <a:cubicBezTo>
                      <a:pt x="68" y="45"/>
                      <a:pt x="68" y="45"/>
                      <a:pt x="68" y="45"/>
                    </a:cubicBezTo>
                    <a:cubicBezTo>
                      <a:pt x="68" y="45"/>
                      <a:pt x="68" y="45"/>
                      <a:pt x="68" y="45"/>
                    </a:cubicBezTo>
                    <a:cubicBezTo>
                      <a:pt x="68" y="45"/>
                      <a:pt x="68" y="45"/>
                      <a:pt x="68" y="45"/>
                    </a:cubicBezTo>
                    <a:cubicBezTo>
                      <a:pt x="68" y="44"/>
                      <a:pt x="68" y="44"/>
                      <a:pt x="68" y="44"/>
                    </a:cubicBezTo>
                    <a:cubicBezTo>
                      <a:pt x="68" y="44"/>
                      <a:pt x="68" y="44"/>
                      <a:pt x="68" y="44"/>
                    </a:cubicBezTo>
                    <a:cubicBezTo>
                      <a:pt x="68" y="44"/>
                      <a:pt x="68" y="44"/>
                      <a:pt x="68" y="44"/>
                    </a:cubicBezTo>
                    <a:cubicBezTo>
                      <a:pt x="68" y="44"/>
                      <a:pt x="68" y="44"/>
                      <a:pt x="68" y="44"/>
                    </a:cubicBezTo>
                    <a:cubicBezTo>
                      <a:pt x="67" y="44"/>
                      <a:pt x="67" y="44"/>
                      <a:pt x="67" y="44"/>
                    </a:cubicBezTo>
                    <a:cubicBezTo>
                      <a:pt x="67" y="44"/>
                      <a:pt x="67" y="44"/>
                      <a:pt x="67" y="44"/>
                    </a:cubicBezTo>
                    <a:cubicBezTo>
                      <a:pt x="67" y="44"/>
                      <a:pt x="67" y="44"/>
                      <a:pt x="67" y="44"/>
                    </a:cubicBezTo>
                    <a:cubicBezTo>
                      <a:pt x="67" y="43"/>
                      <a:pt x="67" y="43"/>
                      <a:pt x="67" y="43"/>
                    </a:cubicBezTo>
                    <a:cubicBezTo>
                      <a:pt x="67" y="43"/>
                      <a:pt x="67" y="43"/>
                      <a:pt x="67" y="43"/>
                    </a:cubicBezTo>
                    <a:cubicBezTo>
                      <a:pt x="67" y="43"/>
                      <a:pt x="67" y="43"/>
                      <a:pt x="67" y="43"/>
                    </a:cubicBezTo>
                    <a:cubicBezTo>
                      <a:pt x="67" y="43"/>
                      <a:pt x="67" y="43"/>
                      <a:pt x="67" y="43"/>
                    </a:cubicBezTo>
                    <a:cubicBezTo>
                      <a:pt x="67" y="43"/>
                      <a:pt x="67" y="43"/>
                      <a:pt x="67" y="43"/>
                    </a:cubicBezTo>
                    <a:cubicBezTo>
                      <a:pt x="67" y="43"/>
                      <a:pt x="67" y="43"/>
                      <a:pt x="67" y="43"/>
                    </a:cubicBezTo>
                    <a:cubicBezTo>
                      <a:pt x="67" y="43"/>
                      <a:pt x="67" y="43"/>
                      <a:pt x="67" y="43"/>
                    </a:cubicBezTo>
                    <a:cubicBezTo>
                      <a:pt x="66" y="43"/>
                      <a:pt x="66" y="43"/>
                      <a:pt x="66" y="43"/>
                    </a:cubicBezTo>
                    <a:cubicBezTo>
                      <a:pt x="66" y="43"/>
                      <a:pt x="66" y="43"/>
                      <a:pt x="66" y="43"/>
                    </a:cubicBezTo>
                    <a:cubicBezTo>
                      <a:pt x="66" y="43"/>
                      <a:pt x="66" y="43"/>
                      <a:pt x="66" y="43"/>
                    </a:cubicBezTo>
                    <a:cubicBezTo>
                      <a:pt x="66" y="43"/>
                      <a:pt x="66" y="43"/>
                      <a:pt x="66" y="43"/>
                    </a:cubicBezTo>
                    <a:cubicBezTo>
                      <a:pt x="66" y="43"/>
                      <a:pt x="66" y="43"/>
                      <a:pt x="66" y="43"/>
                    </a:cubicBezTo>
                    <a:cubicBezTo>
                      <a:pt x="66" y="43"/>
                      <a:pt x="66" y="43"/>
                      <a:pt x="66" y="43"/>
                    </a:cubicBezTo>
                    <a:cubicBezTo>
                      <a:pt x="67" y="43"/>
                      <a:pt x="67" y="43"/>
                      <a:pt x="67" y="43"/>
                    </a:cubicBezTo>
                    <a:cubicBezTo>
                      <a:pt x="67" y="43"/>
                      <a:pt x="67" y="43"/>
                      <a:pt x="67" y="43"/>
                    </a:cubicBezTo>
                    <a:cubicBezTo>
                      <a:pt x="67" y="43"/>
                      <a:pt x="67" y="43"/>
                      <a:pt x="67" y="43"/>
                    </a:cubicBezTo>
                    <a:cubicBezTo>
                      <a:pt x="67" y="43"/>
                      <a:pt x="67" y="43"/>
                      <a:pt x="67" y="43"/>
                    </a:cubicBezTo>
                    <a:cubicBezTo>
                      <a:pt x="67" y="43"/>
                      <a:pt x="67" y="43"/>
                      <a:pt x="67" y="43"/>
                    </a:cubicBezTo>
                    <a:cubicBezTo>
                      <a:pt x="67" y="43"/>
                      <a:pt x="67" y="43"/>
                      <a:pt x="67" y="43"/>
                    </a:cubicBezTo>
                    <a:cubicBezTo>
                      <a:pt x="67" y="43"/>
                      <a:pt x="67" y="43"/>
                      <a:pt x="67" y="43"/>
                    </a:cubicBezTo>
                    <a:cubicBezTo>
                      <a:pt x="67" y="43"/>
                      <a:pt x="67" y="43"/>
                      <a:pt x="67" y="43"/>
                    </a:cubicBezTo>
                    <a:cubicBezTo>
                      <a:pt x="68" y="43"/>
                      <a:pt x="68" y="43"/>
                      <a:pt x="68" y="43"/>
                    </a:cubicBezTo>
                    <a:cubicBezTo>
                      <a:pt x="67" y="43"/>
                      <a:pt x="67" y="43"/>
                      <a:pt x="67" y="43"/>
                    </a:cubicBezTo>
                    <a:cubicBezTo>
                      <a:pt x="68" y="44"/>
                      <a:pt x="68" y="44"/>
                      <a:pt x="68" y="44"/>
                    </a:cubicBezTo>
                    <a:cubicBezTo>
                      <a:pt x="68" y="44"/>
                      <a:pt x="68" y="44"/>
                      <a:pt x="68" y="44"/>
                    </a:cubicBezTo>
                    <a:cubicBezTo>
                      <a:pt x="68" y="44"/>
                      <a:pt x="68" y="44"/>
                      <a:pt x="68" y="44"/>
                    </a:cubicBezTo>
                    <a:cubicBezTo>
                      <a:pt x="68" y="44"/>
                      <a:pt x="68" y="44"/>
                      <a:pt x="68" y="44"/>
                    </a:cubicBezTo>
                    <a:cubicBezTo>
                      <a:pt x="68" y="44"/>
                      <a:pt x="68" y="44"/>
                      <a:pt x="68" y="44"/>
                    </a:cubicBezTo>
                    <a:cubicBezTo>
                      <a:pt x="68" y="44"/>
                      <a:pt x="68" y="44"/>
                      <a:pt x="68" y="44"/>
                    </a:cubicBezTo>
                    <a:cubicBezTo>
                      <a:pt x="68" y="44"/>
                      <a:pt x="68" y="44"/>
                      <a:pt x="68" y="44"/>
                    </a:cubicBezTo>
                    <a:cubicBezTo>
                      <a:pt x="68" y="44"/>
                      <a:pt x="68" y="44"/>
                      <a:pt x="68" y="44"/>
                    </a:cubicBezTo>
                    <a:cubicBezTo>
                      <a:pt x="69" y="44"/>
                      <a:pt x="69" y="44"/>
                      <a:pt x="69" y="44"/>
                    </a:cubicBezTo>
                    <a:cubicBezTo>
                      <a:pt x="69" y="44"/>
                      <a:pt x="69" y="44"/>
                      <a:pt x="69" y="44"/>
                    </a:cubicBezTo>
                    <a:cubicBezTo>
                      <a:pt x="69" y="44"/>
                      <a:pt x="69" y="44"/>
                      <a:pt x="69" y="44"/>
                    </a:cubicBezTo>
                    <a:cubicBezTo>
                      <a:pt x="69" y="44"/>
                      <a:pt x="69" y="44"/>
                      <a:pt x="69" y="44"/>
                    </a:cubicBezTo>
                    <a:cubicBezTo>
                      <a:pt x="69" y="43"/>
                      <a:pt x="69" y="43"/>
                      <a:pt x="69" y="43"/>
                    </a:cubicBezTo>
                    <a:cubicBezTo>
                      <a:pt x="69" y="43"/>
                      <a:pt x="69" y="43"/>
                      <a:pt x="69" y="43"/>
                    </a:cubicBezTo>
                    <a:cubicBezTo>
                      <a:pt x="69" y="43"/>
                      <a:pt x="69" y="43"/>
                      <a:pt x="69" y="43"/>
                    </a:cubicBezTo>
                    <a:cubicBezTo>
                      <a:pt x="69" y="43"/>
                      <a:pt x="69" y="43"/>
                      <a:pt x="69" y="43"/>
                    </a:cubicBezTo>
                    <a:cubicBezTo>
                      <a:pt x="68" y="43"/>
                      <a:pt x="68" y="43"/>
                      <a:pt x="68" y="43"/>
                    </a:cubicBezTo>
                    <a:cubicBezTo>
                      <a:pt x="68" y="42"/>
                      <a:pt x="68" y="42"/>
                      <a:pt x="68" y="42"/>
                    </a:cubicBezTo>
                    <a:cubicBezTo>
                      <a:pt x="69" y="43"/>
                      <a:pt x="69" y="43"/>
                      <a:pt x="69" y="43"/>
                    </a:cubicBezTo>
                    <a:cubicBezTo>
                      <a:pt x="69" y="43"/>
                      <a:pt x="69" y="43"/>
                      <a:pt x="69" y="43"/>
                    </a:cubicBezTo>
                    <a:cubicBezTo>
                      <a:pt x="69" y="43"/>
                      <a:pt x="69" y="43"/>
                      <a:pt x="69" y="43"/>
                    </a:cubicBezTo>
                    <a:cubicBezTo>
                      <a:pt x="69" y="43"/>
                      <a:pt x="69" y="43"/>
                      <a:pt x="69" y="43"/>
                    </a:cubicBezTo>
                    <a:cubicBezTo>
                      <a:pt x="69" y="43"/>
                      <a:pt x="69" y="43"/>
                      <a:pt x="69" y="43"/>
                    </a:cubicBezTo>
                    <a:cubicBezTo>
                      <a:pt x="69" y="43"/>
                      <a:pt x="69" y="43"/>
                      <a:pt x="69" y="43"/>
                    </a:cubicBezTo>
                    <a:cubicBezTo>
                      <a:pt x="69" y="43"/>
                      <a:pt x="69" y="43"/>
                      <a:pt x="69" y="43"/>
                    </a:cubicBezTo>
                    <a:cubicBezTo>
                      <a:pt x="69" y="43"/>
                      <a:pt x="69" y="43"/>
                      <a:pt x="69" y="43"/>
                    </a:cubicBezTo>
                    <a:cubicBezTo>
                      <a:pt x="69" y="43"/>
                      <a:pt x="69" y="43"/>
                      <a:pt x="69" y="43"/>
                    </a:cubicBezTo>
                    <a:cubicBezTo>
                      <a:pt x="69" y="43"/>
                      <a:pt x="69" y="43"/>
                      <a:pt x="69" y="43"/>
                    </a:cubicBezTo>
                    <a:cubicBezTo>
                      <a:pt x="69" y="43"/>
                      <a:pt x="69" y="43"/>
                      <a:pt x="69" y="43"/>
                    </a:cubicBezTo>
                    <a:cubicBezTo>
                      <a:pt x="69" y="43"/>
                      <a:pt x="69" y="43"/>
                      <a:pt x="69" y="43"/>
                    </a:cubicBezTo>
                    <a:cubicBezTo>
                      <a:pt x="70" y="43"/>
                      <a:pt x="70" y="43"/>
                      <a:pt x="70" y="43"/>
                    </a:cubicBezTo>
                    <a:cubicBezTo>
                      <a:pt x="70" y="43"/>
                      <a:pt x="70" y="43"/>
                      <a:pt x="70" y="43"/>
                    </a:cubicBezTo>
                    <a:cubicBezTo>
                      <a:pt x="69" y="43"/>
                      <a:pt x="69" y="43"/>
                      <a:pt x="69" y="43"/>
                    </a:cubicBezTo>
                    <a:cubicBezTo>
                      <a:pt x="70" y="42"/>
                      <a:pt x="70" y="42"/>
                      <a:pt x="70" y="42"/>
                    </a:cubicBezTo>
                    <a:cubicBezTo>
                      <a:pt x="70" y="42"/>
                      <a:pt x="70" y="42"/>
                      <a:pt x="70" y="42"/>
                    </a:cubicBezTo>
                    <a:cubicBezTo>
                      <a:pt x="70" y="42"/>
                      <a:pt x="70" y="42"/>
                      <a:pt x="70" y="42"/>
                    </a:cubicBezTo>
                    <a:cubicBezTo>
                      <a:pt x="70" y="42"/>
                      <a:pt x="70" y="42"/>
                      <a:pt x="70" y="42"/>
                    </a:cubicBezTo>
                    <a:cubicBezTo>
                      <a:pt x="70" y="42"/>
                      <a:pt x="70" y="42"/>
                      <a:pt x="70" y="42"/>
                    </a:cubicBezTo>
                    <a:cubicBezTo>
                      <a:pt x="70" y="42"/>
                      <a:pt x="70" y="42"/>
                      <a:pt x="70" y="42"/>
                    </a:cubicBezTo>
                    <a:cubicBezTo>
                      <a:pt x="70" y="42"/>
                      <a:pt x="70" y="42"/>
                      <a:pt x="70" y="42"/>
                    </a:cubicBezTo>
                    <a:cubicBezTo>
                      <a:pt x="70" y="42"/>
                      <a:pt x="70" y="42"/>
                      <a:pt x="70" y="42"/>
                    </a:cubicBezTo>
                    <a:cubicBezTo>
                      <a:pt x="70" y="41"/>
                      <a:pt x="70" y="41"/>
                      <a:pt x="70" y="41"/>
                    </a:cubicBezTo>
                    <a:cubicBezTo>
                      <a:pt x="70" y="41"/>
                      <a:pt x="70" y="41"/>
                      <a:pt x="70" y="41"/>
                    </a:cubicBezTo>
                    <a:cubicBezTo>
                      <a:pt x="70" y="41"/>
                      <a:pt x="70" y="41"/>
                      <a:pt x="70" y="41"/>
                    </a:cubicBezTo>
                    <a:cubicBezTo>
                      <a:pt x="70" y="41"/>
                      <a:pt x="70" y="41"/>
                      <a:pt x="70" y="41"/>
                    </a:cubicBezTo>
                    <a:cubicBezTo>
                      <a:pt x="70" y="41"/>
                      <a:pt x="70" y="41"/>
                      <a:pt x="70" y="41"/>
                    </a:cubicBezTo>
                    <a:cubicBezTo>
                      <a:pt x="70" y="41"/>
                      <a:pt x="70" y="41"/>
                      <a:pt x="70" y="41"/>
                    </a:cubicBezTo>
                    <a:cubicBezTo>
                      <a:pt x="70" y="41"/>
                      <a:pt x="70" y="41"/>
                      <a:pt x="70" y="41"/>
                    </a:cubicBezTo>
                    <a:cubicBezTo>
                      <a:pt x="70" y="41"/>
                      <a:pt x="70" y="41"/>
                      <a:pt x="70" y="41"/>
                    </a:cubicBezTo>
                    <a:cubicBezTo>
                      <a:pt x="71" y="41"/>
                      <a:pt x="71" y="41"/>
                      <a:pt x="71" y="41"/>
                    </a:cubicBezTo>
                    <a:cubicBezTo>
                      <a:pt x="71" y="41"/>
                      <a:pt x="71" y="41"/>
                      <a:pt x="71" y="41"/>
                    </a:cubicBezTo>
                    <a:cubicBezTo>
                      <a:pt x="71" y="41"/>
                      <a:pt x="71" y="41"/>
                      <a:pt x="71" y="41"/>
                    </a:cubicBezTo>
                    <a:cubicBezTo>
                      <a:pt x="71" y="42"/>
                      <a:pt x="71" y="42"/>
                      <a:pt x="71" y="42"/>
                    </a:cubicBezTo>
                    <a:cubicBezTo>
                      <a:pt x="71" y="42"/>
                      <a:pt x="71" y="42"/>
                      <a:pt x="71" y="42"/>
                    </a:cubicBezTo>
                    <a:cubicBezTo>
                      <a:pt x="71" y="42"/>
                      <a:pt x="71" y="42"/>
                      <a:pt x="71" y="42"/>
                    </a:cubicBezTo>
                    <a:cubicBezTo>
                      <a:pt x="71" y="42"/>
                      <a:pt x="71" y="42"/>
                      <a:pt x="71" y="42"/>
                    </a:cubicBezTo>
                    <a:cubicBezTo>
                      <a:pt x="70" y="42"/>
                      <a:pt x="70" y="42"/>
                      <a:pt x="70" y="42"/>
                    </a:cubicBezTo>
                    <a:cubicBezTo>
                      <a:pt x="70" y="42"/>
                      <a:pt x="70" y="42"/>
                      <a:pt x="70" y="42"/>
                    </a:cubicBezTo>
                    <a:cubicBezTo>
                      <a:pt x="70" y="42"/>
                      <a:pt x="70" y="42"/>
                      <a:pt x="70" y="42"/>
                    </a:cubicBezTo>
                    <a:cubicBezTo>
                      <a:pt x="70" y="42"/>
                      <a:pt x="70" y="42"/>
                      <a:pt x="70" y="42"/>
                    </a:cubicBezTo>
                    <a:cubicBezTo>
                      <a:pt x="70" y="43"/>
                      <a:pt x="70" y="43"/>
                      <a:pt x="70" y="43"/>
                    </a:cubicBezTo>
                    <a:cubicBezTo>
                      <a:pt x="70" y="43"/>
                      <a:pt x="70" y="43"/>
                      <a:pt x="70" y="43"/>
                    </a:cubicBezTo>
                    <a:cubicBezTo>
                      <a:pt x="70" y="43"/>
                      <a:pt x="70" y="43"/>
                      <a:pt x="70" y="43"/>
                    </a:cubicBezTo>
                    <a:cubicBezTo>
                      <a:pt x="70" y="43"/>
                      <a:pt x="70" y="43"/>
                      <a:pt x="70" y="43"/>
                    </a:cubicBezTo>
                    <a:cubicBezTo>
                      <a:pt x="71" y="43"/>
                      <a:pt x="71" y="43"/>
                      <a:pt x="71" y="43"/>
                    </a:cubicBezTo>
                    <a:cubicBezTo>
                      <a:pt x="71" y="43"/>
                      <a:pt x="71" y="43"/>
                      <a:pt x="71" y="43"/>
                    </a:cubicBezTo>
                    <a:cubicBezTo>
                      <a:pt x="71" y="42"/>
                      <a:pt x="71" y="42"/>
                      <a:pt x="71" y="42"/>
                    </a:cubicBezTo>
                    <a:cubicBezTo>
                      <a:pt x="71" y="42"/>
                      <a:pt x="71" y="42"/>
                      <a:pt x="71" y="42"/>
                    </a:cubicBezTo>
                    <a:cubicBezTo>
                      <a:pt x="71" y="42"/>
                      <a:pt x="71" y="42"/>
                      <a:pt x="71" y="42"/>
                    </a:cubicBezTo>
                    <a:cubicBezTo>
                      <a:pt x="71" y="42"/>
                      <a:pt x="71" y="42"/>
                      <a:pt x="71" y="42"/>
                    </a:cubicBezTo>
                    <a:cubicBezTo>
                      <a:pt x="72" y="42"/>
                      <a:pt x="72" y="42"/>
                      <a:pt x="72" y="42"/>
                    </a:cubicBezTo>
                    <a:cubicBezTo>
                      <a:pt x="72" y="42"/>
                      <a:pt x="72" y="42"/>
                      <a:pt x="72" y="42"/>
                    </a:cubicBezTo>
                    <a:cubicBezTo>
                      <a:pt x="72" y="42"/>
                      <a:pt x="72" y="42"/>
                      <a:pt x="72" y="42"/>
                    </a:cubicBezTo>
                    <a:cubicBezTo>
                      <a:pt x="72" y="42"/>
                      <a:pt x="72" y="42"/>
                      <a:pt x="72" y="42"/>
                    </a:cubicBezTo>
                    <a:cubicBezTo>
                      <a:pt x="72" y="43"/>
                      <a:pt x="72" y="43"/>
                      <a:pt x="72" y="43"/>
                    </a:cubicBezTo>
                    <a:cubicBezTo>
                      <a:pt x="71" y="43"/>
                      <a:pt x="71" y="43"/>
                      <a:pt x="71" y="43"/>
                    </a:cubicBezTo>
                    <a:cubicBezTo>
                      <a:pt x="71" y="43"/>
                      <a:pt x="71" y="43"/>
                      <a:pt x="71" y="43"/>
                    </a:cubicBezTo>
                    <a:cubicBezTo>
                      <a:pt x="71" y="43"/>
                      <a:pt x="71" y="43"/>
                      <a:pt x="71" y="43"/>
                    </a:cubicBezTo>
                    <a:cubicBezTo>
                      <a:pt x="71" y="43"/>
                      <a:pt x="71" y="43"/>
                      <a:pt x="71" y="43"/>
                    </a:cubicBezTo>
                    <a:cubicBezTo>
                      <a:pt x="71" y="43"/>
                      <a:pt x="71" y="43"/>
                      <a:pt x="71" y="43"/>
                    </a:cubicBezTo>
                    <a:cubicBezTo>
                      <a:pt x="71" y="43"/>
                      <a:pt x="71" y="43"/>
                      <a:pt x="71" y="43"/>
                    </a:cubicBezTo>
                    <a:cubicBezTo>
                      <a:pt x="71" y="43"/>
                      <a:pt x="71" y="43"/>
                      <a:pt x="71" y="43"/>
                    </a:cubicBezTo>
                    <a:cubicBezTo>
                      <a:pt x="71" y="43"/>
                      <a:pt x="71" y="43"/>
                      <a:pt x="71" y="43"/>
                    </a:cubicBezTo>
                    <a:cubicBezTo>
                      <a:pt x="71" y="44"/>
                      <a:pt x="71" y="44"/>
                      <a:pt x="71" y="44"/>
                    </a:cubicBezTo>
                    <a:cubicBezTo>
                      <a:pt x="71" y="44"/>
                      <a:pt x="71" y="44"/>
                      <a:pt x="71" y="44"/>
                    </a:cubicBezTo>
                    <a:cubicBezTo>
                      <a:pt x="71" y="44"/>
                      <a:pt x="71" y="44"/>
                      <a:pt x="71"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cubicBezTo>
                      <a:pt x="70" y="44"/>
                      <a:pt x="70" y="44"/>
                      <a:pt x="70" y="44"/>
                    </a:cubicBezTo>
                    <a:lnTo>
                      <a:pt x="69" y="44"/>
                    </a:lnTo>
                    <a:close/>
                    <a:moveTo>
                      <a:pt x="74" y="53"/>
                    </a:moveTo>
                    <a:cubicBezTo>
                      <a:pt x="75" y="53"/>
                      <a:pt x="75" y="53"/>
                      <a:pt x="75" y="53"/>
                    </a:cubicBezTo>
                    <a:cubicBezTo>
                      <a:pt x="75" y="53"/>
                      <a:pt x="75" y="53"/>
                      <a:pt x="75" y="53"/>
                    </a:cubicBezTo>
                    <a:cubicBezTo>
                      <a:pt x="75" y="53"/>
                      <a:pt x="75" y="53"/>
                      <a:pt x="75" y="53"/>
                    </a:cubicBezTo>
                    <a:cubicBezTo>
                      <a:pt x="74" y="53"/>
                      <a:pt x="74" y="53"/>
                      <a:pt x="74" y="53"/>
                    </a:cubicBezTo>
                    <a:close/>
                    <a:moveTo>
                      <a:pt x="74" y="52"/>
                    </a:moveTo>
                    <a:cubicBezTo>
                      <a:pt x="74" y="52"/>
                      <a:pt x="74" y="52"/>
                      <a:pt x="74" y="52"/>
                    </a:cubicBezTo>
                    <a:cubicBezTo>
                      <a:pt x="74" y="52"/>
                      <a:pt x="74" y="52"/>
                      <a:pt x="74" y="52"/>
                    </a:cubicBezTo>
                    <a:cubicBezTo>
                      <a:pt x="74" y="52"/>
                      <a:pt x="74" y="52"/>
                      <a:pt x="74" y="52"/>
                    </a:cubicBezTo>
                    <a:cubicBezTo>
                      <a:pt x="74" y="52"/>
                      <a:pt x="74" y="52"/>
                      <a:pt x="74" y="52"/>
                    </a:cubicBezTo>
                    <a:close/>
                    <a:moveTo>
                      <a:pt x="131" y="121"/>
                    </a:moveTo>
                    <a:cubicBezTo>
                      <a:pt x="131" y="121"/>
                      <a:pt x="131" y="121"/>
                      <a:pt x="131" y="121"/>
                    </a:cubicBezTo>
                    <a:cubicBezTo>
                      <a:pt x="131" y="121"/>
                      <a:pt x="131" y="121"/>
                      <a:pt x="131" y="121"/>
                    </a:cubicBezTo>
                    <a:cubicBezTo>
                      <a:pt x="131" y="121"/>
                      <a:pt x="131" y="121"/>
                      <a:pt x="131" y="121"/>
                    </a:cubicBezTo>
                    <a:cubicBezTo>
                      <a:pt x="131" y="121"/>
                      <a:pt x="131" y="121"/>
                      <a:pt x="131" y="121"/>
                    </a:cubicBezTo>
                    <a:cubicBezTo>
                      <a:pt x="131" y="121"/>
                      <a:pt x="131" y="121"/>
                      <a:pt x="131" y="121"/>
                    </a:cubicBezTo>
                    <a:cubicBezTo>
                      <a:pt x="131" y="121"/>
                      <a:pt x="131" y="121"/>
                      <a:pt x="131" y="121"/>
                    </a:cubicBezTo>
                    <a:cubicBezTo>
                      <a:pt x="131" y="121"/>
                      <a:pt x="131" y="121"/>
                      <a:pt x="131" y="121"/>
                    </a:cubicBezTo>
                    <a:cubicBezTo>
                      <a:pt x="132" y="122"/>
                      <a:pt x="132" y="122"/>
                      <a:pt x="132" y="122"/>
                    </a:cubicBezTo>
                    <a:cubicBezTo>
                      <a:pt x="132" y="121"/>
                      <a:pt x="132" y="121"/>
                      <a:pt x="132" y="121"/>
                    </a:cubicBezTo>
                    <a:cubicBezTo>
                      <a:pt x="132" y="122"/>
                      <a:pt x="132" y="122"/>
                      <a:pt x="132" y="122"/>
                    </a:cubicBezTo>
                    <a:cubicBezTo>
                      <a:pt x="132" y="121"/>
                      <a:pt x="132" y="121"/>
                      <a:pt x="132" y="121"/>
                    </a:cubicBezTo>
                    <a:cubicBezTo>
                      <a:pt x="132" y="121"/>
                      <a:pt x="132" y="121"/>
                      <a:pt x="132" y="121"/>
                    </a:cubicBezTo>
                    <a:cubicBezTo>
                      <a:pt x="132" y="121"/>
                      <a:pt x="132" y="121"/>
                      <a:pt x="132" y="121"/>
                    </a:cubicBezTo>
                    <a:cubicBezTo>
                      <a:pt x="132" y="121"/>
                      <a:pt x="132" y="121"/>
                      <a:pt x="132" y="121"/>
                    </a:cubicBezTo>
                    <a:cubicBezTo>
                      <a:pt x="132" y="121"/>
                      <a:pt x="132" y="121"/>
                      <a:pt x="132" y="121"/>
                    </a:cubicBezTo>
                    <a:cubicBezTo>
                      <a:pt x="132" y="120"/>
                      <a:pt x="132" y="120"/>
                      <a:pt x="132" y="120"/>
                    </a:cubicBezTo>
                    <a:cubicBezTo>
                      <a:pt x="132" y="120"/>
                      <a:pt x="132" y="120"/>
                      <a:pt x="132" y="120"/>
                    </a:cubicBezTo>
                    <a:cubicBezTo>
                      <a:pt x="132" y="120"/>
                      <a:pt x="132" y="120"/>
                      <a:pt x="132" y="120"/>
                    </a:cubicBezTo>
                    <a:cubicBezTo>
                      <a:pt x="131" y="120"/>
                      <a:pt x="131" y="120"/>
                      <a:pt x="131" y="120"/>
                    </a:cubicBezTo>
                    <a:cubicBezTo>
                      <a:pt x="131" y="120"/>
                      <a:pt x="131" y="120"/>
                      <a:pt x="131" y="120"/>
                    </a:cubicBezTo>
                    <a:cubicBezTo>
                      <a:pt x="131" y="120"/>
                      <a:pt x="131" y="120"/>
                      <a:pt x="131" y="120"/>
                    </a:cubicBezTo>
                    <a:cubicBezTo>
                      <a:pt x="131" y="121"/>
                      <a:pt x="131" y="121"/>
                      <a:pt x="131" y="121"/>
                    </a:cubicBezTo>
                    <a:cubicBezTo>
                      <a:pt x="131" y="121"/>
                      <a:pt x="131" y="121"/>
                      <a:pt x="131" y="121"/>
                    </a:cubicBezTo>
                    <a:cubicBezTo>
                      <a:pt x="131" y="121"/>
                      <a:pt x="131" y="121"/>
                      <a:pt x="131" y="121"/>
                    </a:cubicBezTo>
                    <a:cubicBezTo>
                      <a:pt x="131" y="121"/>
                      <a:pt x="131" y="121"/>
                      <a:pt x="131" y="121"/>
                    </a:cubicBezTo>
                    <a:cubicBezTo>
                      <a:pt x="131" y="121"/>
                      <a:pt x="131" y="121"/>
                      <a:pt x="131" y="121"/>
                    </a:cubicBezTo>
                    <a:cubicBezTo>
                      <a:pt x="131" y="121"/>
                      <a:pt x="131" y="121"/>
                      <a:pt x="131" y="121"/>
                    </a:cubicBezTo>
                    <a:close/>
                    <a:moveTo>
                      <a:pt x="65" y="39"/>
                    </a:moveTo>
                    <a:cubicBezTo>
                      <a:pt x="65" y="39"/>
                      <a:pt x="65" y="39"/>
                      <a:pt x="65" y="39"/>
                    </a:cubicBezTo>
                    <a:cubicBezTo>
                      <a:pt x="65" y="39"/>
                      <a:pt x="65" y="39"/>
                      <a:pt x="65" y="39"/>
                    </a:cubicBezTo>
                    <a:cubicBezTo>
                      <a:pt x="65" y="39"/>
                      <a:pt x="65" y="39"/>
                      <a:pt x="65" y="39"/>
                    </a:cubicBezTo>
                    <a:cubicBezTo>
                      <a:pt x="65" y="40"/>
                      <a:pt x="65" y="40"/>
                      <a:pt x="65" y="40"/>
                    </a:cubicBezTo>
                    <a:cubicBezTo>
                      <a:pt x="65" y="40"/>
                      <a:pt x="65" y="40"/>
                      <a:pt x="65" y="40"/>
                    </a:cubicBezTo>
                    <a:cubicBezTo>
                      <a:pt x="65" y="40"/>
                      <a:pt x="65" y="40"/>
                      <a:pt x="65" y="40"/>
                    </a:cubicBezTo>
                    <a:cubicBezTo>
                      <a:pt x="65" y="40"/>
                      <a:pt x="65" y="40"/>
                      <a:pt x="65" y="40"/>
                    </a:cubicBezTo>
                    <a:cubicBezTo>
                      <a:pt x="65" y="40"/>
                      <a:pt x="65" y="40"/>
                      <a:pt x="65" y="40"/>
                    </a:cubicBezTo>
                    <a:cubicBezTo>
                      <a:pt x="65" y="40"/>
                      <a:pt x="65" y="40"/>
                      <a:pt x="65" y="40"/>
                    </a:cubicBezTo>
                    <a:cubicBezTo>
                      <a:pt x="65" y="40"/>
                      <a:pt x="65" y="40"/>
                      <a:pt x="65" y="40"/>
                    </a:cubicBezTo>
                    <a:cubicBezTo>
                      <a:pt x="65" y="40"/>
                      <a:pt x="65" y="40"/>
                      <a:pt x="65" y="40"/>
                    </a:cubicBezTo>
                    <a:cubicBezTo>
                      <a:pt x="65" y="40"/>
                      <a:pt x="65" y="40"/>
                      <a:pt x="65" y="40"/>
                    </a:cubicBezTo>
                    <a:lnTo>
                      <a:pt x="65" y="39"/>
                    </a:lnTo>
                    <a:close/>
                    <a:moveTo>
                      <a:pt x="132" y="122"/>
                    </a:moveTo>
                    <a:cubicBezTo>
                      <a:pt x="132" y="122"/>
                      <a:pt x="132" y="122"/>
                      <a:pt x="132" y="122"/>
                    </a:cubicBezTo>
                    <a:cubicBezTo>
                      <a:pt x="132" y="122"/>
                      <a:pt x="132" y="122"/>
                      <a:pt x="132" y="122"/>
                    </a:cubicBezTo>
                    <a:cubicBezTo>
                      <a:pt x="132" y="122"/>
                      <a:pt x="132" y="122"/>
                      <a:pt x="132" y="122"/>
                    </a:cubicBezTo>
                    <a:cubicBezTo>
                      <a:pt x="132" y="122"/>
                      <a:pt x="132" y="122"/>
                      <a:pt x="132" y="122"/>
                    </a:cubicBezTo>
                    <a:close/>
                    <a:moveTo>
                      <a:pt x="75" y="51"/>
                    </a:moveTo>
                    <a:cubicBezTo>
                      <a:pt x="75" y="52"/>
                      <a:pt x="75" y="52"/>
                      <a:pt x="75" y="52"/>
                    </a:cubicBezTo>
                    <a:cubicBezTo>
                      <a:pt x="75" y="52"/>
                      <a:pt x="75" y="52"/>
                      <a:pt x="75" y="52"/>
                    </a:cubicBezTo>
                    <a:cubicBezTo>
                      <a:pt x="75" y="51"/>
                      <a:pt x="75" y="51"/>
                      <a:pt x="75" y="51"/>
                    </a:cubicBezTo>
                    <a:cubicBezTo>
                      <a:pt x="75" y="51"/>
                      <a:pt x="75" y="51"/>
                      <a:pt x="75" y="51"/>
                    </a:cubicBezTo>
                    <a:cubicBezTo>
                      <a:pt x="75" y="52"/>
                      <a:pt x="75" y="52"/>
                      <a:pt x="75" y="52"/>
                    </a:cubicBezTo>
                    <a:lnTo>
                      <a:pt x="75" y="51"/>
                    </a:lnTo>
                    <a:close/>
                    <a:moveTo>
                      <a:pt x="66" y="41"/>
                    </a:moveTo>
                    <a:cubicBezTo>
                      <a:pt x="66" y="41"/>
                      <a:pt x="66" y="41"/>
                      <a:pt x="66" y="41"/>
                    </a:cubicBezTo>
                    <a:cubicBezTo>
                      <a:pt x="66" y="41"/>
                      <a:pt x="66" y="41"/>
                      <a:pt x="66" y="41"/>
                    </a:cubicBezTo>
                    <a:cubicBezTo>
                      <a:pt x="66" y="41"/>
                      <a:pt x="66" y="41"/>
                      <a:pt x="66" y="41"/>
                    </a:cubicBezTo>
                    <a:cubicBezTo>
                      <a:pt x="67" y="41"/>
                      <a:pt x="67" y="41"/>
                      <a:pt x="67" y="41"/>
                    </a:cubicBezTo>
                    <a:cubicBezTo>
                      <a:pt x="66" y="41"/>
                      <a:pt x="66" y="41"/>
                      <a:pt x="66" y="41"/>
                    </a:cubicBezTo>
                    <a:close/>
                    <a:moveTo>
                      <a:pt x="132" y="122"/>
                    </a:moveTo>
                    <a:cubicBezTo>
                      <a:pt x="132" y="122"/>
                      <a:pt x="132" y="122"/>
                      <a:pt x="132" y="122"/>
                    </a:cubicBezTo>
                    <a:cubicBezTo>
                      <a:pt x="132" y="122"/>
                      <a:pt x="132" y="122"/>
                      <a:pt x="132" y="122"/>
                    </a:cubicBezTo>
                    <a:cubicBezTo>
                      <a:pt x="132" y="122"/>
                      <a:pt x="132" y="122"/>
                      <a:pt x="132" y="122"/>
                    </a:cubicBezTo>
                    <a:close/>
                    <a:moveTo>
                      <a:pt x="62" y="31"/>
                    </a:moveTo>
                    <a:cubicBezTo>
                      <a:pt x="62" y="31"/>
                      <a:pt x="62" y="31"/>
                      <a:pt x="62" y="31"/>
                    </a:cubicBezTo>
                    <a:cubicBezTo>
                      <a:pt x="62" y="31"/>
                      <a:pt x="62" y="31"/>
                      <a:pt x="62" y="31"/>
                    </a:cubicBezTo>
                    <a:cubicBezTo>
                      <a:pt x="62" y="31"/>
                      <a:pt x="62" y="31"/>
                      <a:pt x="62" y="31"/>
                    </a:cubicBezTo>
                    <a:cubicBezTo>
                      <a:pt x="62" y="31"/>
                      <a:pt x="62" y="31"/>
                      <a:pt x="62" y="31"/>
                    </a:cubicBezTo>
                    <a:cubicBezTo>
                      <a:pt x="62" y="31"/>
                      <a:pt x="62" y="31"/>
                      <a:pt x="62" y="31"/>
                    </a:cubicBezTo>
                    <a:cubicBezTo>
                      <a:pt x="62" y="31"/>
                      <a:pt x="62" y="31"/>
                      <a:pt x="62" y="31"/>
                    </a:cubicBezTo>
                    <a:cubicBezTo>
                      <a:pt x="62" y="31"/>
                      <a:pt x="62" y="31"/>
                      <a:pt x="62" y="31"/>
                    </a:cubicBezTo>
                    <a:cubicBezTo>
                      <a:pt x="62" y="31"/>
                      <a:pt x="62" y="31"/>
                      <a:pt x="62" y="31"/>
                    </a:cubicBezTo>
                    <a:cubicBezTo>
                      <a:pt x="62" y="31"/>
                      <a:pt x="62" y="31"/>
                      <a:pt x="62" y="31"/>
                    </a:cubicBezTo>
                    <a:cubicBezTo>
                      <a:pt x="62" y="32"/>
                      <a:pt x="62" y="32"/>
                      <a:pt x="62" y="32"/>
                    </a:cubicBezTo>
                    <a:cubicBezTo>
                      <a:pt x="62" y="32"/>
                      <a:pt x="62" y="32"/>
                      <a:pt x="62" y="32"/>
                    </a:cubicBezTo>
                    <a:cubicBezTo>
                      <a:pt x="62" y="32"/>
                      <a:pt x="62" y="32"/>
                      <a:pt x="62" y="32"/>
                    </a:cubicBezTo>
                    <a:cubicBezTo>
                      <a:pt x="62" y="32"/>
                      <a:pt x="62" y="32"/>
                      <a:pt x="62" y="32"/>
                    </a:cubicBezTo>
                    <a:cubicBezTo>
                      <a:pt x="62" y="32"/>
                      <a:pt x="62" y="32"/>
                      <a:pt x="62" y="32"/>
                    </a:cubicBezTo>
                    <a:cubicBezTo>
                      <a:pt x="62" y="32"/>
                      <a:pt x="62" y="32"/>
                      <a:pt x="62" y="32"/>
                    </a:cubicBezTo>
                    <a:cubicBezTo>
                      <a:pt x="62" y="32"/>
                      <a:pt x="62" y="32"/>
                      <a:pt x="62" y="32"/>
                    </a:cubicBezTo>
                    <a:cubicBezTo>
                      <a:pt x="62" y="33"/>
                      <a:pt x="62" y="33"/>
                      <a:pt x="62" y="33"/>
                    </a:cubicBezTo>
                    <a:cubicBezTo>
                      <a:pt x="62" y="33"/>
                      <a:pt x="62" y="33"/>
                      <a:pt x="62" y="33"/>
                    </a:cubicBezTo>
                    <a:cubicBezTo>
                      <a:pt x="62" y="33"/>
                      <a:pt x="62" y="33"/>
                      <a:pt x="62" y="33"/>
                    </a:cubicBezTo>
                    <a:cubicBezTo>
                      <a:pt x="62" y="33"/>
                      <a:pt x="62" y="33"/>
                      <a:pt x="62" y="33"/>
                    </a:cubicBezTo>
                    <a:cubicBezTo>
                      <a:pt x="62" y="33"/>
                      <a:pt x="62" y="33"/>
                      <a:pt x="62" y="33"/>
                    </a:cubicBezTo>
                    <a:cubicBezTo>
                      <a:pt x="62" y="33"/>
                      <a:pt x="62" y="33"/>
                      <a:pt x="62" y="33"/>
                    </a:cubicBezTo>
                    <a:cubicBezTo>
                      <a:pt x="62" y="33"/>
                      <a:pt x="62" y="33"/>
                      <a:pt x="62" y="33"/>
                    </a:cubicBezTo>
                    <a:cubicBezTo>
                      <a:pt x="62" y="33"/>
                      <a:pt x="62" y="33"/>
                      <a:pt x="62" y="33"/>
                    </a:cubicBezTo>
                    <a:cubicBezTo>
                      <a:pt x="63" y="33"/>
                      <a:pt x="63" y="33"/>
                      <a:pt x="63" y="33"/>
                    </a:cubicBezTo>
                    <a:cubicBezTo>
                      <a:pt x="63" y="33"/>
                      <a:pt x="63" y="33"/>
                      <a:pt x="63" y="33"/>
                    </a:cubicBezTo>
                    <a:cubicBezTo>
                      <a:pt x="63" y="34"/>
                      <a:pt x="63" y="34"/>
                      <a:pt x="63" y="34"/>
                    </a:cubicBezTo>
                    <a:cubicBezTo>
                      <a:pt x="63" y="34"/>
                      <a:pt x="63" y="34"/>
                      <a:pt x="63" y="34"/>
                    </a:cubicBezTo>
                    <a:cubicBezTo>
                      <a:pt x="63" y="34"/>
                      <a:pt x="63" y="34"/>
                      <a:pt x="63" y="34"/>
                    </a:cubicBezTo>
                    <a:cubicBezTo>
                      <a:pt x="63" y="34"/>
                      <a:pt x="63" y="34"/>
                      <a:pt x="63" y="34"/>
                    </a:cubicBezTo>
                    <a:cubicBezTo>
                      <a:pt x="63" y="34"/>
                      <a:pt x="63" y="34"/>
                      <a:pt x="63" y="34"/>
                    </a:cubicBezTo>
                    <a:cubicBezTo>
                      <a:pt x="63" y="34"/>
                      <a:pt x="63" y="34"/>
                      <a:pt x="63" y="34"/>
                    </a:cubicBezTo>
                    <a:cubicBezTo>
                      <a:pt x="63" y="34"/>
                      <a:pt x="63" y="34"/>
                      <a:pt x="63" y="34"/>
                    </a:cubicBezTo>
                    <a:cubicBezTo>
                      <a:pt x="63" y="34"/>
                      <a:pt x="63" y="34"/>
                      <a:pt x="63" y="34"/>
                    </a:cubicBezTo>
                    <a:cubicBezTo>
                      <a:pt x="63" y="34"/>
                      <a:pt x="63" y="34"/>
                      <a:pt x="63" y="34"/>
                    </a:cubicBezTo>
                    <a:cubicBezTo>
                      <a:pt x="63" y="35"/>
                      <a:pt x="63" y="35"/>
                      <a:pt x="63" y="35"/>
                    </a:cubicBezTo>
                    <a:cubicBezTo>
                      <a:pt x="63" y="35"/>
                      <a:pt x="63" y="35"/>
                      <a:pt x="63" y="35"/>
                    </a:cubicBezTo>
                    <a:cubicBezTo>
                      <a:pt x="63" y="35"/>
                      <a:pt x="63" y="35"/>
                      <a:pt x="63" y="35"/>
                    </a:cubicBezTo>
                    <a:cubicBezTo>
                      <a:pt x="63" y="35"/>
                      <a:pt x="63" y="35"/>
                      <a:pt x="63" y="35"/>
                    </a:cubicBezTo>
                    <a:cubicBezTo>
                      <a:pt x="63" y="35"/>
                      <a:pt x="63" y="35"/>
                      <a:pt x="63" y="35"/>
                    </a:cubicBezTo>
                    <a:cubicBezTo>
                      <a:pt x="63" y="35"/>
                      <a:pt x="63" y="35"/>
                      <a:pt x="63" y="35"/>
                    </a:cubicBezTo>
                    <a:cubicBezTo>
                      <a:pt x="63" y="35"/>
                      <a:pt x="63" y="35"/>
                      <a:pt x="63" y="35"/>
                    </a:cubicBezTo>
                    <a:cubicBezTo>
                      <a:pt x="63" y="35"/>
                      <a:pt x="63" y="35"/>
                      <a:pt x="63" y="35"/>
                    </a:cubicBezTo>
                    <a:cubicBezTo>
                      <a:pt x="63" y="36"/>
                      <a:pt x="63" y="36"/>
                      <a:pt x="63" y="36"/>
                    </a:cubicBezTo>
                    <a:cubicBezTo>
                      <a:pt x="63" y="36"/>
                      <a:pt x="63" y="36"/>
                      <a:pt x="63" y="36"/>
                    </a:cubicBezTo>
                    <a:cubicBezTo>
                      <a:pt x="63" y="36"/>
                      <a:pt x="63" y="36"/>
                      <a:pt x="63" y="36"/>
                    </a:cubicBezTo>
                    <a:cubicBezTo>
                      <a:pt x="63" y="36"/>
                      <a:pt x="63" y="36"/>
                      <a:pt x="63" y="36"/>
                    </a:cubicBezTo>
                    <a:cubicBezTo>
                      <a:pt x="64" y="36"/>
                      <a:pt x="64" y="36"/>
                      <a:pt x="64" y="36"/>
                    </a:cubicBezTo>
                    <a:cubicBezTo>
                      <a:pt x="64" y="36"/>
                      <a:pt x="64" y="36"/>
                      <a:pt x="64" y="36"/>
                    </a:cubicBezTo>
                    <a:cubicBezTo>
                      <a:pt x="64" y="36"/>
                      <a:pt x="64" y="36"/>
                      <a:pt x="64" y="36"/>
                    </a:cubicBezTo>
                    <a:cubicBezTo>
                      <a:pt x="64" y="36"/>
                      <a:pt x="64" y="36"/>
                      <a:pt x="64" y="36"/>
                    </a:cubicBezTo>
                    <a:cubicBezTo>
                      <a:pt x="64" y="36"/>
                      <a:pt x="64" y="36"/>
                      <a:pt x="64" y="36"/>
                    </a:cubicBezTo>
                    <a:cubicBezTo>
                      <a:pt x="64" y="36"/>
                      <a:pt x="64" y="36"/>
                      <a:pt x="64" y="36"/>
                    </a:cubicBezTo>
                    <a:cubicBezTo>
                      <a:pt x="64" y="36"/>
                      <a:pt x="64" y="36"/>
                      <a:pt x="64" y="36"/>
                    </a:cubicBezTo>
                    <a:cubicBezTo>
                      <a:pt x="65" y="36"/>
                      <a:pt x="65" y="36"/>
                      <a:pt x="65" y="36"/>
                    </a:cubicBezTo>
                    <a:cubicBezTo>
                      <a:pt x="65" y="36"/>
                      <a:pt x="65" y="36"/>
                      <a:pt x="65" y="36"/>
                    </a:cubicBezTo>
                    <a:cubicBezTo>
                      <a:pt x="65" y="36"/>
                      <a:pt x="65" y="36"/>
                      <a:pt x="65" y="36"/>
                    </a:cubicBezTo>
                    <a:cubicBezTo>
                      <a:pt x="65" y="36"/>
                      <a:pt x="65" y="36"/>
                      <a:pt x="65" y="36"/>
                    </a:cubicBezTo>
                    <a:cubicBezTo>
                      <a:pt x="65" y="36"/>
                      <a:pt x="65" y="36"/>
                      <a:pt x="65" y="36"/>
                    </a:cubicBezTo>
                    <a:cubicBezTo>
                      <a:pt x="65" y="36"/>
                      <a:pt x="65" y="36"/>
                      <a:pt x="65" y="36"/>
                    </a:cubicBezTo>
                    <a:cubicBezTo>
                      <a:pt x="65" y="36"/>
                      <a:pt x="65" y="36"/>
                      <a:pt x="65" y="36"/>
                    </a:cubicBezTo>
                    <a:cubicBezTo>
                      <a:pt x="65" y="36"/>
                      <a:pt x="65" y="36"/>
                      <a:pt x="65" y="36"/>
                    </a:cubicBezTo>
                    <a:cubicBezTo>
                      <a:pt x="65" y="36"/>
                      <a:pt x="65" y="36"/>
                      <a:pt x="65" y="36"/>
                    </a:cubicBezTo>
                    <a:cubicBezTo>
                      <a:pt x="65" y="36"/>
                      <a:pt x="65" y="36"/>
                      <a:pt x="65" y="36"/>
                    </a:cubicBezTo>
                    <a:cubicBezTo>
                      <a:pt x="65" y="36"/>
                      <a:pt x="65" y="36"/>
                      <a:pt x="65" y="36"/>
                    </a:cubicBezTo>
                    <a:cubicBezTo>
                      <a:pt x="65" y="37"/>
                      <a:pt x="65" y="37"/>
                      <a:pt x="65" y="37"/>
                    </a:cubicBezTo>
                    <a:cubicBezTo>
                      <a:pt x="65" y="37"/>
                      <a:pt x="65" y="37"/>
                      <a:pt x="65" y="37"/>
                    </a:cubicBezTo>
                    <a:cubicBezTo>
                      <a:pt x="65" y="37"/>
                      <a:pt x="65" y="37"/>
                      <a:pt x="65" y="37"/>
                    </a:cubicBezTo>
                    <a:cubicBezTo>
                      <a:pt x="65" y="37"/>
                      <a:pt x="65" y="37"/>
                      <a:pt x="65" y="37"/>
                    </a:cubicBezTo>
                    <a:cubicBezTo>
                      <a:pt x="65" y="37"/>
                      <a:pt x="65" y="37"/>
                      <a:pt x="65" y="37"/>
                    </a:cubicBezTo>
                    <a:cubicBezTo>
                      <a:pt x="65" y="37"/>
                      <a:pt x="65" y="37"/>
                      <a:pt x="65" y="37"/>
                    </a:cubicBezTo>
                    <a:cubicBezTo>
                      <a:pt x="65" y="37"/>
                      <a:pt x="65" y="37"/>
                      <a:pt x="65" y="37"/>
                    </a:cubicBezTo>
                    <a:cubicBezTo>
                      <a:pt x="64" y="37"/>
                      <a:pt x="64" y="37"/>
                      <a:pt x="64" y="37"/>
                    </a:cubicBezTo>
                    <a:cubicBezTo>
                      <a:pt x="64" y="37"/>
                      <a:pt x="64" y="37"/>
                      <a:pt x="64" y="37"/>
                    </a:cubicBezTo>
                    <a:cubicBezTo>
                      <a:pt x="64" y="37"/>
                      <a:pt x="64" y="37"/>
                      <a:pt x="64" y="37"/>
                    </a:cubicBezTo>
                    <a:cubicBezTo>
                      <a:pt x="64" y="37"/>
                      <a:pt x="64" y="37"/>
                      <a:pt x="64" y="37"/>
                    </a:cubicBezTo>
                    <a:cubicBezTo>
                      <a:pt x="64" y="38"/>
                      <a:pt x="64" y="38"/>
                      <a:pt x="64" y="38"/>
                    </a:cubicBezTo>
                    <a:cubicBezTo>
                      <a:pt x="64" y="38"/>
                      <a:pt x="64" y="38"/>
                      <a:pt x="64" y="38"/>
                    </a:cubicBezTo>
                    <a:cubicBezTo>
                      <a:pt x="64" y="38"/>
                      <a:pt x="64" y="38"/>
                      <a:pt x="64" y="38"/>
                    </a:cubicBezTo>
                    <a:cubicBezTo>
                      <a:pt x="64" y="38"/>
                      <a:pt x="64" y="38"/>
                      <a:pt x="64" y="38"/>
                    </a:cubicBezTo>
                    <a:cubicBezTo>
                      <a:pt x="64" y="38"/>
                      <a:pt x="64" y="38"/>
                      <a:pt x="64" y="38"/>
                    </a:cubicBezTo>
                    <a:cubicBezTo>
                      <a:pt x="64" y="38"/>
                      <a:pt x="64" y="38"/>
                      <a:pt x="64" y="38"/>
                    </a:cubicBezTo>
                    <a:cubicBezTo>
                      <a:pt x="64" y="38"/>
                      <a:pt x="64" y="38"/>
                      <a:pt x="64" y="38"/>
                    </a:cubicBezTo>
                    <a:cubicBezTo>
                      <a:pt x="65" y="38"/>
                      <a:pt x="65" y="38"/>
                      <a:pt x="65" y="38"/>
                    </a:cubicBezTo>
                    <a:cubicBezTo>
                      <a:pt x="65" y="39"/>
                      <a:pt x="65" y="39"/>
                      <a:pt x="65" y="39"/>
                    </a:cubicBezTo>
                    <a:cubicBezTo>
                      <a:pt x="65" y="39"/>
                      <a:pt x="65" y="39"/>
                      <a:pt x="65" y="39"/>
                    </a:cubicBezTo>
                    <a:cubicBezTo>
                      <a:pt x="65" y="39"/>
                      <a:pt x="65" y="39"/>
                      <a:pt x="65" y="39"/>
                    </a:cubicBezTo>
                    <a:cubicBezTo>
                      <a:pt x="65" y="39"/>
                      <a:pt x="65" y="39"/>
                      <a:pt x="65" y="39"/>
                    </a:cubicBezTo>
                    <a:cubicBezTo>
                      <a:pt x="65" y="39"/>
                      <a:pt x="65" y="39"/>
                      <a:pt x="65" y="39"/>
                    </a:cubicBezTo>
                    <a:cubicBezTo>
                      <a:pt x="65" y="39"/>
                      <a:pt x="65" y="39"/>
                      <a:pt x="65" y="39"/>
                    </a:cubicBezTo>
                    <a:cubicBezTo>
                      <a:pt x="66" y="39"/>
                      <a:pt x="66" y="39"/>
                      <a:pt x="66" y="39"/>
                    </a:cubicBezTo>
                    <a:cubicBezTo>
                      <a:pt x="66" y="39"/>
                      <a:pt x="66" y="39"/>
                      <a:pt x="66" y="39"/>
                    </a:cubicBezTo>
                    <a:cubicBezTo>
                      <a:pt x="65" y="38"/>
                      <a:pt x="65" y="38"/>
                      <a:pt x="65" y="38"/>
                    </a:cubicBezTo>
                    <a:cubicBezTo>
                      <a:pt x="65" y="38"/>
                      <a:pt x="65" y="38"/>
                      <a:pt x="65" y="38"/>
                    </a:cubicBezTo>
                    <a:cubicBezTo>
                      <a:pt x="65" y="38"/>
                      <a:pt x="65" y="38"/>
                      <a:pt x="65" y="38"/>
                    </a:cubicBezTo>
                    <a:cubicBezTo>
                      <a:pt x="65" y="38"/>
                      <a:pt x="65" y="38"/>
                      <a:pt x="65" y="38"/>
                    </a:cubicBezTo>
                    <a:cubicBezTo>
                      <a:pt x="65" y="38"/>
                      <a:pt x="65" y="38"/>
                      <a:pt x="65" y="38"/>
                    </a:cubicBezTo>
                    <a:cubicBezTo>
                      <a:pt x="65" y="38"/>
                      <a:pt x="65" y="38"/>
                      <a:pt x="65" y="38"/>
                    </a:cubicBezTo>
                    <a:cubicBezTo>
                      <a:pt x="66" y="38"/>
                      <a:pt x="66" y="38"/>
                      <a:pt x="66" y="38"/>
                    </a:cubicBezTo>
                    <a:cubicBezTo>
                      <a:pt x="65" y="38"/>
                      <a:pt x="65" y="38"/>
                      <a:pt x="65" y="38"/>
                    </a:cubicBezTo>
                    <a:cubicBezTo>
                      <a:pt x="65" y="38"/>
                      <a:pt x="65" y="38"/>
                      <a:pt x="65" y="38"/>
                    </a:cubicBezTo>
                    <a:cubicBezTo>
                      <a:pt x="65" y="38"/>
                      <a:pt x="65" y="38"/>
                      <a:pt x="65" y="38"/>
                    </a:cubicBezTo>
                    <a:cubicBezTo>
                      <a:pt x="65" y="37"/>
                      <a:pt x="65" y="37"/>
                      <a:pt x="65" y="37"/>
                    </a:cubicBezTo>
                    <a:cubicBezTo>
                      <a:pt x="65" y="37"/>
                      <a:pt x="65" y="37"/>
                      <a:pt x="65" y="37"/>
                    </a:cubicBezTo>
                    <a:cubicBezTo>
                      <a:pt x="65" y="37"/>
                      <a:pt x="65" y="37"/>
                      <a:pt x="65" y="37"/>
                    </a:cubicBezTo>
                    <a:cubicBezTo>
                      <a:pt x="65" y="37"/>
                      <a:pt x="65" y="37"/>
                      <a:pt x="65" y="37"/>
                    </a:cubicBezTo>
                    <a:cubicBezTo>
                      <a:pt x="65" y="38"/>
                      <a:pt x="65" y="38"/>
                      <a:pt x="65" y="38"/>
                    </a:cubicBezTo>
                    <a:cubicBezTo>
                      <a:pt x="65" y="37"/>
                      <a:pt x="65" y="37"/>
                      <a:pt x="65" y="37"/>
                    </a:cubicBezTo>
                    <a:cubicBezTo>
                      <a:pt x="65" y="38"/>
                      <a:pt x="65" y="38"/>
                      <a:pt x="65" y="38"/>
                    </a:cubicBezTo>
                    <a:cubicBezTo>
                      <a:pt x="65" y="38"/>
                      <a:pt x="65" y="38"/>
                      <a:pt x="65" y="38"/>
                    </a:cubicBezTo>
                    <a:cubicBezTo>
                      <a:pt x="66" y="38"/>
                      <a:pt x="66" y="38"/>
                      <a:pt x="66" y="38"/>
                    </a:cubicBezTo>
                    <a:cubicBezTo>
                      <a:pt x="66" y="38"/>
                      <a:pt x="66" y="38"/>
                      <a:pt x="66" y="38"/>
                    </a:cubicBezTo>
                    <a:cubicBezTo>
                      <a:pt x="66" y="38"/>
                      <a:pt x="66" y="38"/>
                      <a:pt x="66" y="38"/>
                    </a:cubicBezTo>
                    <a:cubicBezTo>
                      <a:pt x="66" y="38"/>
                      <a:pt x="66" y="38"/>
                      <a:pt x="66" y="38"/>
                    </a:cubicBezTo>
                    <a:cubicBezTo>
                      <a:pt x="66" y="38"/>
                      <a:pt x="66" y="38"/>
                      <a:pt x="66" y="38"/>
                    </a:cubicBezTo>
                    <a:cubicBezTo>
                      <a:pt x="66" y="38"/>
                      <a:pt x="66" y="38"/>
                      <a:pt x="66" y="38"/>
                    </a:cubicBezTo>
                    <a:cubicBezTo>
                      <a:pt x="66" y="37"/>
                      <a:pt x="66" y="37"/>
                      <a:pt x="66" y="37"/>
                    </a:cubicBezTo>
                    <a:cubicBezTo>
                      <a:pt x="66" y="37"/>
                      <a:pt x="66" y="37"/>
                      <a:pt x="66" y="37"/>
                    </a:cubicBezTo>
                    <a:cubicBezTo>
                      <a:pt x="66" y="37"/>
                      <a:pt x="66" y="37"/>
                      <a:pt x="66" y="37"/>
                    </a:cubicBezTo>
                    <a:cubicBezTo>
                      <a:pt x="66" y="37"/>
                      <a:pt x="66" y="37"/>
                      <a:pt x="66" y="37"/>
                    </a:cubicBezTo>
                    <a:cubicBezTo>
                      <a:pt x="66" y="37"/>
                      <a:pt x="66" y="37"/>
                      <a:pt x="66" y="37"/>
                    </a:cubicBezTo>
                    <a:cubicBezTo>
                      <a:pt x="66" y="37"/>
                      <a:pt x="66" y="37"/>
                      <a:pt x="66" y="37"/>
                    </a:cubicBezTo>
                    <a:cubicBezTo>
                      <a:pt x="66" y="37"/>
                      <a:pt x="66" y="37"/>
                      <a:pt x="66" y="37"/>
                    </a:cubicBezTo>
                    <a:cubicBezTo>
                      <a:pt x="66" y="37"/>
                      <a:pt x="66" y="37"/>
                      <a:pt x="66" y="37"/>
                    </a:cubicBezTo>
                    <a:cubicBezTo>
                      <a:pt x="66" y="37"/>
                      <a:pt x="66" y="37"/>
                      <a:pt x="66" y="37"/>
                    </a:cubicBezTo>
                    <a:cubicBezTo>
                      <a:pt x="66" y="37"/>
                      <a:pt x="66" y="37"/>
                      <a:pt x="66" y="37"/>
                    </a:cubicBezTo>
                    <a:cubicBezTo>
                      <a:pt x="66" y="37"/>
                      <a:pt x="66" y="37"/>
                      <a:pt x="66" y="37"/>
                    </a:cubicBezTo>
                    <a:cubicBezTo>
                      <a:pt x="66" y="37"/>
                      <a:pt x="66" y="37"/>
                      <a:pt x="66" y="37"/>
                    </a:cubicBezTo>
                    <a:cubicBezTo>
                      <a:pt x="66" y="37"/>
                      <a:pt x="66" y="37"/>
                      <a:pt x="66" y="37"/>
                    </a:cubicBezTo>
                    <a:cubicBezTo>
                      <a:pt x="66" y="37"/>
                      <a:pt x="66" y="37"/>
                      <a:pt x="66" y="37"/>
                    </a:cubicBezTo>
                    <a:cubicBezTo>
                      <a:pt x="66" y="37"/>
                      <a:pt x="66" y="37"/>
                      <a:pt x="66" y="37"/>
                    </a:cubicBezTo>
                    <a:cubicBezTo>
                      <a:pt x="66" y="36"/>
                      <a:pt x="66" y="36"/>
                      <a:pt x="66" y="36"/>
                    </a:cubicBezTo>
                    <a:cubicBezTo>
                      <a:pt x="66" y="36"/>
                      <a:pt x="66" y="36"/>
                      <a:pt x="66" y="36"/>
                    </a:cubicBezTo>
                    <a:cubicBezTo>
                      <a:pt x="65" y="36"/>
                      <a:pt x="65" y="36"/>
                      <a:pt x="65" y="36"/>
                    </a:cubicBezTo>
                    <a:cubicBezTo>
                      <a:pt x="66" y="36"/>
                      <a:pt x="66" y="36"/>
                      <a:pt x="66" y="36"/>
                    </a:cubicBezTo>
                    <a:cubicBezTo>
                      <a:pt x="66" y="36"/>
                      <a:pt x="66" y="36"/>
                      <a:pt x="66" y="36"/>
                    </a:cubicBezTo>
                    <a:cubicBezTo>
                      <a:pt x="66" y="36"/>
                      <a:pt x="66" y="36"/>
                      <a:pt x="66" y="36"/>
                    </a:cubicBezTo>
                    <a:cubicBezTo>
                      <a:pt x="66" y="36"/>
                      <a:pt x="66" y="36"/>
                      <a:pt x="66" y="36"/>
                    </a:cubicBezTo>
                    <a:cubicBezTo>
                      <a:pt x="66" y="36"/>
                      <a:pt x="66" y="36"/>
                      <a:pt x="66" y="36"/>
                    </a:cubicBezTo>
                    <a:cubicBezTo>
                      <a:pt x="65" y="36"/>
                      <a:pt x="65" y="36"/>
                      <a:pt x="65" y="36"/>
                    </a:cubicBezTo>
                    <a:cubicBezTo>
                      <a:pt x="66" y="36"/>
                      <a:pt x="66" y="36"/>
                      <a:pt x="66" y="36"/>
                    </a:cubicBezTo>
                    <a:cubicBezTo>
                      <a:pt x="65" y="36"/>
                      <a:pt x="65" y="36"/>
                      <a:pt x="65" y="36"/>
                    </a:cubicBezTo>
                    <a:cubicBezTo>
                      <a:pt x="65" y="36"/>
                      <a:pt x="65" y="36"/>
                      <a:pt x="65" y="36"/>
                    </a:cubicBezTo>
                    <a:cubicBezTo>
                      <a:pt x="65" y="35"/>
                      <a:pt x="65" y="35"/>
                      <a:pt x="65" y="35"/>
                    </a:cubicBezTo>
                    <a:cubicBezTo>
                      <a:pt x="65" y="35"/>
                      <a:pt x="65" y="35"/>
                      <a:pt x="65" y="35"/>
                    </a:cubicBezTo>
                    <a:cubicBezTo>
                      <a:pt x="65" y="35"/>
                      <a:pt x="65" y="35"/>
                      <a:pt x="65" y="35"/>
                    </a:cubicBezTo>
                    <a:cubicBezTo>
                      <a:pt x="65" y="35"/>
                      <a:pt x="65" y="35"/>
                      <a:pt x="65" y="35"/>
                    </a:cubicBezTo>
                    <a:cubicBezTo>
                      <a:pt x="65" y="34"/>
                      <a:pt x="65" y="34"/>
                      <a:pt x="65" y="34"/>
                    </a:cubicBezTo>
                    <a:cubicBezTo>
                      <a:pt x="65" y="34"/>
                      <a:pt x="65" y="34"/>
                      <a:pt x="65" y="34"/>
                    </a:cubicBezTo>
                    <a:cubicBezTo>
                      <a:pt x="65" y="34"/>
                      <a:pt x="65" y="34"/>
                      <a:pt x="65" y="34"/>
                    </a:cubicBezTo>
                    <a:cubicBezTo>
                      <a:pt x="65" y="34"/>
                      <a:pt x="65" y="34"/>
                      <a:pt x="65" y="34"/>
                    </a:cubicBezTo>
                    <a:cubicBezTo>
                      <a:pt x="65" y="34"/>
                      <a:pt x="65" y="34"/>
                      <a:pt x="65" y="34"/>
                    </a:cubicBezTo>
                    <a:cubicBezTo>
                      <a:pt x="65" y="34"/>
                      <a:pt x="65" y="34"/>
                      <a:pt x="65" y="34"/>
                    </a:cubicBezTo>
                    <a:cubicBezTo>
                      <a:pt x="65" y="34"/>
                      <a:pt x="65" y="34"/>
                      <a:pt x="65" y="34"/>
                    </a:cubicBezTo>
                    <a:cubicBezTo>
                      <a:pt x="65" y="34"/>
                      <a:pt x="65" y="34"/>
                      <a:pt x="65" y="34"/>
                    </a:cubicBezTo>
                    <a:cubicBezTo>
                      <a:pt x="65" y="33"/>
                      <a:pt x="65" y="33"/>
                      <a:pt x="65" y="33"/>
                    </a:cubicBezTo>
                    <a:cubicBezTo>
                      <a:pt x="65" y="33"/>
                      <a:pt x="65" y="33"/>
                      <a:pt x="65" y="33"/>
                    </a:cubicBezTo>
                    <a:cubicBezTo>
                      <a:pt x="66" y="33"/>
                      <a:pt x="66" y="33"/>
                      <a:pt x="66" y="33"/>
                    </a:cubicBezTo>
                    <a:cubicBezTo>
                      <a:pt x="66" y="33"/>
                      <a:pt x="66" y="33"/>
                      <a:pt x="66" y="33"/>
                    </a:cubicBezTo>
                    <a:cubicBezTo>
                      <a:pt x="66" y="33"/>
                      <a:pt x="66" y="33"/>
                      <a:pt x="66" y="33"/>
                    </a:cubicBezTo>
                    <a:cubicBezTo>
                      <a:pt x="66" y="33"/>
                      <a:pt x="66" y="33"/>
                      <a:pt x="66" y="33"/>
                    </a:cubicBezTo>
                    <a:cubicBezTo>
                      <a:pt x="66" y="33"/>
                      <a:pt x="66" y="33"/>
                      <a:pt x="66" y="33"/>
                    </a:cubicBezTo>
                    <a:cubicBezTo>
                      <a:pt x="66" y="33"/>
                      <a:pt x="66" y="33"/>
                      <a:pt x="66" y="33"/>
                    </a:cubicBezTo>
                    <a:cubicBezTo>
                      <a:pt x="66" y="33"/>
                      <a:pt x="66" y="33"/>
                      <a:pt x="66" y="33"/>
                    </a:cubicBezTo>
                    <a:cubicBezTo>
                      <a:pt x="66" y="33"/>
                      <a:pt x="66" y="33"/>
                      <a:pt x="66" y="33"/>
                    </a:cubicBezTo>
                    <a:cubicBezTo>
                      <a:pt x="66" y="33"/>
                      <a:pt x="66" y="33"/>
                      <a:pt x="66" y="33"/>
                    </a:cubicBezTo>
                    <a:cubicBezTo>
                      <a:pt x="66" y="33"/>
                      <a:pt x="66" y="33"/>
                      <a:pt x="66" y="33"/>
                    </a:cubicBezTo>
                    <a:cubicBezTo>
                      <a:pt x="66" y="33"/>
                      <a:pt x="66" y="33"/>
                      <a:pt x="66" y="33"/>
                    </a:cubicBezTo>
                    <a:cubicBezTo>
                      <a:pt x="66" y="33"/>
                      <a:pt x="66" y="33"/>
                      <a:pt x="66" y="33"/>
                    </a:cubicBezTo>
                    <a:cubicBezTo>
                      <a:pt x="66" y="33"/>
                      <a:pt x="66" y="33"/>
                      <a:pt x="66" y="33"/>
                    </a:cubicBezTo>
                    <a:cubicBezTo>
                      <a:pt x="67" y="33"/>
                      <a:pt x="67" y="33"/>
                      <a:pt x="67" y="33"/>
                    </a:cubicBezTo>
                    <a:cubicBezTo>
                      <a:pt x="67" y="33"/>
                      <a:pt x="67" y="33"/>
                      <a:pt x="67" y="33"/>
                    </a:cubicBezTo>
                    <a:cubicBezTo>
                      <a:pt x="66" y="32"/>
                      <a:pt x="66" y="32"/>
                      <a:pt x="66" y="32"/>
                    </a:cubicBezTo>
                    <a:cubicBezTo>
                      <a:pt x="66" y="33"/>
                      <a:pt x="66" y="33"/>
                      <a:pt x="66" y="33"/>
                    </a:cubicBezTo>
                    <a:cubicBezTo>
                      <a:pt x="66" y="32"/>
                      <a:pt x="66" y="32"/>
                      <a:pt x="66" y="32"/>
                    </a:cubicBezTo>
                    <a:cubicBezTo>
                      <a:pt x="66" y="32"/>
                      <a:pt x="66" y="32"/>
                      <a:pt x="66" y="32"/>
                    </a:cubicBezTo>
                    <a:cubicBezTo>
                      <a:pt x="66" y="32"/>
                      <a:pt x="66" y="32"/>
                      <a:pt x="66" y="32"/>
                    </a:cubicBezTo>
                    <a:cubicBezTo>
                      <a:pt x="66" y="32"/>
                      <a:pt x="66" y="32"/>
                      <a:pt x="66" y="32"/>
                    </a:cubicBezTo>
                    <a:cubicBezTo>
                      <a:pt x="66" y="32"/>
                      <a:pt x="66" y="32"/>
                      <a:pt x="66" y="32"/>
                    </a:cubicBezTo>
                    <a:cubicBezTo>
                      <a:pt x="66" y="31"/>
                      <a:pt x="66" y="31"/>
                      <a:pt x="66" y="31"/>
                    </a:cubicBezTo>
                    <a:cubicBezTo>
                      <a:pt x="66" y="31"/>
                      <a:pt x="66" y="31"/>
                      <a:pt x="66" y="31"/>
                    </a:cubicBezTo>
                    <a:cubicBezTo>
                      <a:pt x="66" y="31"/>
                      <a:pt x="66" y="31"/>
                      <a:pt x="66" y="31"/>
                    </a:cubicBezTo>
                    <a:cubicBezTo>
                      <a:pt x="66" y="31"/>
                      <a:pt x="66" y="31"/>
                      <a:pt x="66" y="31"/>
                    </a:cubicBezTo>
                    <a:cubicBezTo>
                      <a:pt x="66" y="31"/>
                      <a:pt x="66" y="31"/>
                      <a:pt x="66" y="31"/>
                    </a:cubicBezTo>
                    <a:cubicBezTo>
                      <a:pt x="66" y="31"/>
                      <a:pt x="66" y="31"/>
                      <a:pt x="66" y="31"/>
                    </a:cubicBezTo>
                    <a:cubicBezTo>
                      <a:pt x="66" y="31"/>
                      <a:pt x="66" y="31"/>
                      <a:pt x="66" y="31"/>
                    </a:cubicBezTo>
                    <a:cubicBezTo>
                      <a:pt x="66" y="31"/>
                      <a:pt x="66" y="31"/>
                      <a:pt x="66" y="31"/>
                    </a:cubicBezTo>
                    <a:cubicBezTo>
                      <a:pt x="66" y="31"/>
                      <a:pt x="66" y="31"/>
                      <a:pt x="66" y="31"/>
                    </a:cubicBezTo>
                    <a:cubicBezTo>
                      <a:pt x="66" y="30"/>
                      <a:pt x="66" y="30"/>
                      <a:pt x="66" y="30"/>
                    </a:cubicBezTo>
                    <a:cubicBezTo>
                      <a:pt x="65" y="30"/>
                      <a:pt x="65" y="30"/>
                      <a:pt x="65" y="30"/>
                    </a:cubicBezTo>
                    <a:cubicBezTo>
                      <a:pt x="65" y="30"/>
                      <a:pt x="65" y="30"/>
                      <a:pt x="65" y="30"/>
                    </a:cubicBezTo>
                    <a:cubicBezTo>
                      <a:pt x="65" y="30"/>
                      <a:pt x="65" y="30"/>
                      <a:pt x="65" y="30"/>
                    </a:cubicBezTo>
                    <a:cubicBezTo>
                      <a:pt x="65" y="30"/>
                      <a:pt x="65" y="30"/>
                      <a:pt x="65" y="30"/>
                    </a:cubicBezTo>
                    <a:cubicBezTo>
                      <a:pt x="65" y="30"/>
                      <a:pt x="65" y="30"/>
                      <a:pt x="65" y="30"/>
                    </a:cubicBezTo>
                    <a:cubicBezTo>
                      <a:pt x="65" y="30"/>
                      <a:pt x="65" y="30"/>
                      <a:pt x="65" y="30"/>
                    </a:cubicBezTo>
                    <a:cubicBezTo>
                      <a:pt x="65" y="30"/>
                      <a:pt x="65" y="30"/>
                      <a:pt x="65" y="30"/>
                    </a:cubicBezTo>
                    <a:cubicBezTo>
                      <a:pt x="65" y="30"/>
                      <a:pt x="65" y="30"/>
                      <a:pt x="65" y="30"/>
                    </a:cubicBezTo>
                    <a:cubicBezTo>
                      <a:pt x="64" y="30"/>
                      <a:pt x="64" y="30"/>
                      <a:pt x="64" y="30"/>
                    </a:cubicBezTo>
                    <a:cubicBezTo>
                      <a:pt x="64" y="30"/>
                      <a:pt x="64" y="30"/>
                      <a:pt x="64" y="30"/>
                    </a:cubicBezTo>
                    <a:cubicBezTo>
                      <a:pt x="64" y="30"/>
                      <a:pt x="64" y="30"/>
                      <a:pt x="64" y="30"/>
                    </a:cubicBezTo>
                    <a:cubicBezTo>
                      <a:pt x="64" y="30"/>
                      <a:pt x="64" y="30"/>
                      <a:pt x="64" y="30"/>
                    </a:cubicBezTo>
                    <a:cubicBezTo>
                      <a:pt x="64" y="30"/>
                      <a:pt x="64" y="30"/>
                      <a:pt x="64" y="30"/>
                    </a:cubicBezTo>
                    <a:cubicBezTo>
                      <a:pt x="64" y="30"/>
                      <a:pt x="64" y="30"/>
                      <a:pt x="64" y="30"/>
                    </a:cubicBezTo>
                    <a:cubicBezTo>
                      <a:pt x="64" y="30"/>
                      <a:pt x="64" y="30"/>
                      <a:pt x="64" y="30"/>
                    </a:cubicBezTo>
                    <a:cubicBezTo>
                      <a:pt x="64" y="30"/>
                      <a:pt x="64" y="30"/>
                      <a:pt x="64" y="30"/>
                    </a:cubicBezTo>
                    <a:cubicBezTo>
                      <a:pt x="64" y="30"/>
                      <a:pt x="64" y="30"/>
                      <a:pt x="64" y="30"/>
                    </a:cubicBezTo>
                    <a:cubicBezTo>
                      <a:pt x="64" y="29"/>
                      <a:pt x="64" y="29"/>
                      <a:pt x="64" y="29"/>
                    </a:cubicBezTo>
                    <a:cubicBezTo>
                      <a:pt x="64" y="29"/>
                      <a:pt x="64" y="29"/>
                      <a:pt x="64" y="29"/>
                    </a:cubicBezTo>
                    <a:cubicBezTo>
                      <a:pt x="64" y="29"/>
                      <a:pt x="64" y="29"/>
                      <a:pt x="64" y="29"/>
                    </a:cubicBezTo>
                    <a:cubicBezTo>
                      <a:pt x="64" y="29"/>
                      <a:pt x="64" y="29"/>
                      <a:pt x="64" y="29"/>
                    </a:cubicBezTo>
                    <a:cubicBezTo>
                      <a:pt x="64" y="29"/>
                      <a:pt x="64" y="29"/>
                      <a:pt x="64" y="29"/>
                    </a:cubicBezTo>
                    <a:cubicBezTo>
                      <a:pt x="64" y="29"/>
                      <a:pt x="64" y="29"/>
                      <a:pt x="64" y="29"/>
                    </a:cubicBezTo>
                    <a:cubicBezTo>
                      <a:pt x="64" y="29"/>
                      <a:pt x="64" y="29"/>
                      <a:pt x="64" y="29"/>
                    </a:cubicBezTo>
                    <a:cubicBezTo>
                      <a:pt x="64" y="28"/>
                      <a:pt x="64" y="28"/>
                      <a:pt x="64" y="28"/>
                    </a:cubicBezTo>
                    <a:cubicBezTo>
                      <a:pt x="64" y="28"/>
                      <a:pt x="64" y="28"/>
                      <a:pt x="64" y="28"/>
                    </a:cubicBezTo>
                    <a:cubicBezTo>
                      <a:pt x="64" y="28"/>
                      <a:pt x="64" y="28"/>
                      <a:pt x="64" y="28"/>
                    </a:cubicBezTo>
                    <a:cubicBezTo>
                      <a:pt x="64" y="28"/>
                      <a:pt x="64" y="28"/>
                      <a:pt x="64" y="28"/>
                    </a:cubicBezTo>
                    <a:cubicBezTo>
                      <a:pt x="64" y="28"/>
                      <a:pt x="64" y="28"/>
                      <a:pt x="64" y="28"/>
                    </a:cubicBezTo>
                    <a:cubicBezTo>
                      <a:pt x="64" y="27"/>
                      <a:pt x="64" y="27"/>
                      <a:pt x="64" y="27"/>
                    </a:cubicBezTo>
                    <a:cubicBezTo>
                      <a:pt x="64" y="27"/>
                      <a:pt x="64" y="27"/>
                      <a:pt x="64" y="27"/>
                    </a:cubicBezTo>
                    <a:cubicBezTo>
                      <a:pt x="64" y="27"/>
                      <a:pt x="64" y="27"/>
                      <a:pt x="64" y="27"/>
                    </a:cubicBezTo>
                    <a:cubicBezTo>
                      <a:pt x="64" y="27"/>
                      <a:pt x="64" y="27"/>
                      <a:pt x="64" y="27"/>
                    </a:cubicBezTo>
                    <a:cubicBezTo>
                      <a:pt x="64" y="27"/>
                      <a:pt x="64" y="27"/>
                      <a:pt x="64" y="27"/>
                    </a:cubicBezTo>
                    <a:cubicBezTo>
                      <a:pt x="64" y="27"/>
                      <a:pt x="64" y="27"/>
                      <a:pt x="64" y="27"/>
                    </a:cubicBezTo>
                    <a:cubicBezTo>
                      <a:pt x="64" y="27"/>
                      <a:pt x="64" y="27"/>
                      <a:pt x="64" y="27"/>
                    </a:cubicBezTo>
                    <a:cubicBezTo>
                      <a:pt x="64" y="27"/>
                      <a:pt x="64" y="27"/>
                      <a:pt x="64" y="27"/>
                    </a:cubicBezTo>
                    <a:cubicBezTo>
                      <a:pt x="64" y="27"/>
                      <a:pt x="64" y="27"/>
                      <a:pt x="64" y="27"/>
                    </a:cubicBezTo>
                    <a:cubicBezTo>
                      <a:pt x="64" y="26"/>
                      <a:pt x="64" y="26"/>
                      <a:pt x="64" y="26"/>
                    </a:cubicBezTo>
                    <a:cubicBezTo>
                      <a:pt x="64" y="26"/>
                      <a:pt x="64" y="26"/>
                      <a:pt x="64" y="26"/>
                    </a:cubicBezTo>
                    <a:cubicBezTo>
                      <a:pt x="64" y="26"/>
                      <a:pt x="64" y="26"/>
                      <a:pt x="64" y="26"/>
                    </a:cubicBezTo>
                    <a:cubicBezTo>
                      <a:pt x="63" y="26"/>
                      <a:pt x="63" y="26"/>
                      <a:pt x="63" y="26"/>
                    </a:cubicBezTo>
                    <a:cubicBezTo>
                      <a:pt x="63" y="26"/>
                      <a:pt x="63" y="26"/>
                      <a:pt x="63" y="26"/>
                    </a:cubicBezTo>
                    <a:cubicBezTo>
                      <a:pt x="63" y="26"/>
                      <a:pt x="63" y="26"/>
                      <a:pt x="63" y="26"/>
                    </a:cubicBezTo>
                    <a:cubicBezTo>
                      <a:pt x="63" y="26"/>
                      <a:pt x="63" y="26"/>
                      <a:pt x="63" y="26"/>
                    </a:cubicBezTo>
                    <a:cubicBezTo>
                      <a:pt x="63" y="27"/>
                      <a:pt x="63" y="27"/>
                      <a:pt x="63" y="27"/>
                    </a:cubicBezTo>
                    <a:cubicBezTo>
                      <a:pt x="63" y="27"/>
                      <a:pt x="63" y="27"/>
                      <a:pt x="63" y="27"/>
                    </a:cubicBezTo>
                    <a:cubicBezTo>
                      <a:pt x="63" y="27"/>
                      <a:pt x="63" y="27"/>
                      <a:pt x="63" y="27"/>
                    </a:cubicBezTo>
                    <a:cubicBezTo>
                      <a:pt x="63" y="27"/>
                      <a:pt x="63" y="27"/>
                      <a:pt x="63" y="27"/>
                    </a:cubicBezTo>
                    <a:cubicBezTo>
                      <a:pt x="63" y="27"/>
                      <a:pt x="63" y="27"/>
                      <a:pt x="63" y="27"/>
                    </a:cubicBezTo>
                    <a:cubicBezTo>
                      <a:pt x="63" y="27"/>
                      <a:pt x="63" y="27"/>
                      <a:pt x="63" y="27"/>
                    </a:cubicBezTo>
                    <a:cubicBezTo>
                      <a:pt x="63" y="28"/>
                      <a:pt x="63" y="28"/>
                      <a:pt x="63" y="28"/>
                    </a:cubicBezTo>
                    <a:cubicBezTo>
                      <a:pt x="63" y="28"/>
                      <a:pt x="63" y="28"/>
                      <a:pt x="63" y="28"/>
                    </a:cubicBezTo>
                    <a:cubicBezTo>
                      <a:pt x="63" y="28"/>
                      <a:pt x="63" y="28"/>
                      <a:pt x="63" y="28"/>
                    </a:cubicBezTo>
                    <a:cubicBezTo>
                      <a:pt x="63" y="28"/>
                      <a:pt x="63" y="28"/>
                      <a:pt x="63" y="28"/>
                    </a:cubicBezTo>
                    <a:cubicBezTo>
                      <a:pt x="63" y="28"/>
                      <a:pt x="63" y="28"/>
                      <a:pt x="63" y="28"/>
                    </a:cubicBezTo>
                    <a:cubicBezTo>
                      <a:pt x="63" y="28"/>
                      <a:pt x="63" y="28"/>
                      <a:pt x="63" y="28"/>
                    </a:cubicBezTo>
                    <a:cubicBezTo>
                      <a:pt x="63" y="28"/>
                      <a:pt x="63" y="28"/>
                      <a:pt x="63" y="28"/>
                    </a:cubicBezTo>
                    <a:cubicBezTo>
                      <a:pt x="63" y="28"/>
                      <a:pt x="63" y="28"/>
                      <a:pt x="63" y="28"/>
                    </a:cubicBezTo>
                    <a:cubicBezTo>
                      <a:pt x="63" y="29"/>
                      <a:pt x="63" y="29"/>
                      <a:pt x="63" y="29"/>
                    </a:cubicBezTo>
                    <a:cubicBezTo>
                      <a:pt x="63" y="29"/>
                      <a:pt x="63" y="29"/>
                      <a:pt x="63" y="29"/>
                    </a:cubicBezTo>
                    <a:cubicBezTo>
                      <a:pt x="63" y="29"/>
                      <a:pt x="63" y="29"/>
                      <a:pt x="63" y="29"/>
                    </a:cubicBezTo>
                    <a:cubicBezTo>
                      <a:pt x="63" y="29"/>
                      <a:pt x="63" y="29"/>
                      <a:pt x="63" y="29"/>
                    </a:cubicBezTo>
                    <a:cubicBezTo>
                      <a:pt x="63" y="29"/>
                      <a:pt x="63" y="29"/>
                      <a:pt x="63" y="29"/>
                    </a:cubicBezTo>
                    <a:cubicBezTo>
                      <a:pt x="63" y="29"/>
                      <a:pt x="63" y="29"/>
                      <a:pt x="63" y="29"/>
                    </a:cubicBezTo>
                    <a:cubicBezTo>
                      <a:pt x="63" y="29"/>
                      <a:pt x="63" y="29"/>
                      <a:pt x="63" y="29"/>
                    </a:cubicBezTo>
                    <a:cubicBezTo>
                      <a:pt x="63" y="29"/>
                      <a:pt x="63" y="29"/>
                      <a:pt x="63" y="29"/>
                    </a:cubicBezTo>
                    <a:cubicBezTo>
                      <a:pt x="63" y="29"/>
                      <a:pt x="63" y="29"/>
                      <a:pt x="63" y="29"/>
                    </a:cubicBezTo>
                    <a:cubicBezTo>
                      <a:pt x="62" y="29"/>
                      <a:pt x="62" y="29"/>
                      <a:pt x="62" y="29"/>
                    </a:cubicBezTo>
                    <a:cubicBezTo>
                      <a:pt x="62" y="29"/>
                      <a:pt x="62" y="29"/>
                      <a:pt x="62" y="29"/>
                    </a:cubicBezTo>
                    <a:cubicBezTo>
                      <a:pt x="62" y="29"/>
                      <a:pt x="62" y="29"/>
                      <a:pt x="62" y="29"/>
                    </a:cubicBezTo>
                    <a:cubicBezTo>
                      <a:pt x="62" y="29"/>
                      <a:pt x="62" y="29"/>
                      <a:pt x="62" y="29"/>
                    </a:cubicBezTo>
                    <a:cubicBezTo>
                      <a:pt x="62" y="29"/>
                      <a:pt x="62" y="29"/>
                      <a:pt x="62" y="29"/>
                    </a:cubicBezTo>
                    <a:cubicBezTo>
                      <a:pt x="62" y="29"/>
                      <a:pt x="62" y="29"/>
                      <a:pt x="62" y="29"/>
                    </a:cubicBezTo>
                    <a:cubicBezTo>
                      <a:pt x="62" y="30"/>
                      <a:pt x="62" y="30"/>
                      <a:pt x="62" y="30"/>
                    </a:cubicBezTo>
                    <a:cubicBezTo>
                      <a:pt x="62" y="30"/>
                      <a:pt x="62" y="30"/>
                      <a:pt x="62" y="30"/>
                    </a:cubicBezTo>
                    <a:cubicBezTo>
                      <a:pt x="62" y="30"/>
                      <a:pt x="62" y="30"/>
                      <a:pt x="62" y="30"/>
                    </a:cubicBezTo>
                    <a:cubicBezTo>
                      <a:pt x="62" y="31"/>
                      <a:pt x="62" y="31"/>
                      <a:pt x="62" y="31"/>
                    </a:cubicBezTo>
                    <a:close/>
                    <a:moveTo>
                      <a:pt x="132" y="122"/>
                    </a:moveTo>
                    <a:cubicBezTo>
                      <a:pt x="132" y="122"/>
                      <a:pt x="132" y="122"/>
                      <a:pt x="132" y="122"/>
                    </a:cubicBezTo>
                    <a:cubicBezTo>
                      <a:pt x="132" y="122"/>
                      <a:pt x="132" y="122"/>
                      <a:pt x="132" y="122"/>
                    </a:cubicBezTo>
                    <a:cubicBezTo>
                      <a:pt x="132" y="122"/>
                      <a:pt x="132" y="122"/>
                      <a:pt x="132" y="122"/>
                    </a:cubicBezTo>
                    <a:cubicBezTo>
                      <a:pt x="132" y="122"/>
                      <a:pt x="132" y="122"/>
                      <a:pt x="132" y="122"/>
                    </a:cubicBezTo>
                    <a:close/>
                    <a:moveTo>
                      <a:pt x="65" y="39"/>
                    </a:moveTo>
                    <a:cubicBezTo>
                      <a:pt x="65" y="39"/>
                      <a:pt x="65" y="39"/>
                      <a:pt x="65" y="39"/>
                    </a:cubicBezTo>
                    <a:cubicBezTo>
                      <a:pt x="65" y="39"/>
                      <a:pt x="65" y="39"/>
                      <a:pt x="65" y="39"/>
                    </a:cubicBezTo>
                    <a:cubicBezTo>
                      <a:pt x="65" y="39"/>
                      <a:pt x="65" y="39"/>
                      <a:pt x="65" y="39"/>
                    </a:cubicBezTo>
                    <a:cubicBezTo>
                      <a:pt x="65" y="39"/>
                      <a:pt x="65" y="39"/>
                      <a:pt x="65" y="39"/>
                    </a:cubicBezTo>
                    <a:close/>
                    <a:moveTo>
                      <a:pt x="77" y="54"/>
                    </a:moveTo>
                    <a:cubicBezTo>
                      <a:pt x="77" y="53"/>
                      <a:pt x="77" y="53"/>
                      <a:pt x="77" y="53"/>
                    </a:cubicBezTo>
                    <a:cubicBezTo>
                      <a:pt x="77" y="53"/>
                      <a:pt x="77" y="53"/>
                      <a:pt x="77" y="53"/>
                    </a:cubicBezTo>
                    <a:cubicBezTo>
                      <a:pt x="77" y="53"/>
                      <a:pt x="77" y="53"/>
                      <a:pt x="77" y="53"/>
                    </a:cubicBezTo>
                    <a:cubicBezTo>
                      <a:pt x="77" y="53"/>
                      <a:pt x="77" y="53"/>
                      <a:pt x="77" y="53"/>
                    </a:cubicBezTo>
                    <a:lnTo>
                      <a:pt x="77" y="54"/>
                    </a:lnTo>
                    <a:close/>
                    <a:moveTo>
                      <a:pt x="66" y="39"/>
                    </a:moveTo>
                    <a:cubicBezTo>
                      <a:pt x="66" y="39"/>
                      <a:pt x="66" y="39"/>
                      <a:pt x="66" y="39"/>
                    </a:cubicBezTo>
                    <a:cubicBezTo>
                      <a:pt x="66" y="39"/>
                      <a:pt x="66" y="39"/>
                      <a:pt x="66" y="39"/>
                    </a:cubicBezTo>
                    <a:cubicBezTo>
                      <a:pt x="65" y="39"/>
                      <a:pt x="65" y="39"/>
                      <a:pt x="65" y="39"/>
                    </a:cubicBezTo>
                    <a:cubicBezTo>
                      <a:pt x="65" y="39"/>
                      <a:pt x="65" y="39"/>
                      <a:pt x="65" y="39"/>
                    </a:cubicBezTo>
                    <a:cubicBezTo>
                      <a:pt x="66" y="39"/>
                      <a:pt x="66" y="39"/>
                      <a:pt x="66" y="39"/>
                    </a:cubicBezTo>
                    <a:close/>
                    <a:moveTo>
                      <a:pt x="66" y="39"/>
                    </a:moveTo>
                    <a:cubicBezTo>
                      <a:pt x="66" y="39"/>
                      <a:pt x="66" y="39"/>
                      <a:pt x="66" y="39"/>
                    </a:cubicBezTo>
                    <a:cubicBezTo>
                      <a:pt x="66" y="39"/>
                      <a:pt x="66" y="39"/>
                      <a:pt x="66" y="39"/>
                    </a:cubicBezTo>
                    <a:cubicBezTo>
                      <a:pt x="65" y="39"/>
                      <a:pt x="65" y="39"/>
                      <a:pt x="65" y="39"/>
                    </a:cubicBezTo>
                    <a:cubicBezTo>
                      <a:pt x="65" y="39"/>
                      <a:pt x="65" y="39"/>
                      <a:pt x="65" y="39"/>
                    </a:cubicBezTo>
                    <a:cubicBezTo>
                      <a:pt x="65" y="39"/>
                      <a:pt x="65" y="39"/>
                      <a:pt x="65" y="39"/>
                    </a:cubicBezTo>
                    <a:cubicBezTo>
                      <a:pt x="66" y="39"/>
                      <a:pt x="66" y="39"/>
                      <a:pt x="66" y="39"/>
                    </a:cubicBezTo>
                    <a:close/>
                    <a:moveTo>
                      <a:pt x="67" y="40"/>
                    </a:moveTo>
                    <a:cubicBezTo>
                      <a:pt x="67" y="40"/>
                      <a:pt x="67" y="40"/>
                      <a:pt x="67" y="40"/>
                    </a:cubicBezTo>
                    <a:cubicBezTo>
                      <a:pt x="67" y="40"/>
                      <a:pt x="67" y="40"/>
                      <a:pt x="67" y="40"/>
                    </a:cubicBezTo>
                    <a:cubicBezTo>
                      <a:pt x="67" y="40"/>
                      <a:pt x="67" y="40"/>
                      <a:pt x="67" y="40"/>
                    </a:cubicBezTo>
                    <a:cubicBezTo>
                      <a:pt x="67" y="40"/>
                      <a:pt x="67" y="40"/>
                      <a:pt x="67" y="40"/>
                    </a:cubicBezTo>
                    <a:cubicBezTo>
                      <a:pt x="67" y="40"/>
                      <a:pt x="67" y="40"/>
                      <a:pt x="67" y="40"/>
                    </a:cubicBezTo>
                    <a:close/>
                    <a:moveTo>
                      <a:pt x="69" y="42"/>
                    </a:moveTo>
                    <a:cubicBezTo>
                      <a:pt x="69" y="42"/>
                      <a:pt x="69" y="42"/>
                      <a:pt x="69" y="42"/>
                    </a:cubicBezTo>
                    <a:cubicBezTo>
                      <a:pt x="68" y="42"/>
                      <a:pt x="68" y="42"/>
                      <a:pt x="68" y="42"/>
                    </a:cubicBezTo>
                    <a:cubicBezTo>
                      <a:pt x="68" y="42"/>
                      <a:pt x="68" y="42"/>
                      <a:pt x="68" y="42"/>
                    </a:cubicBezTo>
                    <a:cubicBezTo>
                      <a:pt x="68" y="42"/>
                      <a:pt x="68" y="42"/>
                      <a:pt x="68" y="42"/>
                    </a:cubicBezTo>
                    <a:cubicBezTo>
                      <a:pt x="69" y="43"/>
                      <a:pt x="69" y="43"/>
                      <a:pt x="69" y="43"/>
                    </a:cubicBezTo>
                    <a:cubicBezTo>
                      <a:pt x="69" y="43"/>
                      <a:pt x="69" y="43"/>
                      <a:pt x="69" y="43"/>
                    </a:cubicBezTo>
                    <a:cubicBezTo>
                      <a:pt x="69" y="42"/>
                      <a:pt x="69" y="42"/>
                      <a:pt x="69" y="42"/>
                    </a:cubicBezTo>
                    <a:cubicBezTo>
                      <a:pt x="69" y="42"/>
                      <a:pt x="69" y="42"/>
                      <a:pt x="69" y="42"/>
                    </a:cubicBezTo>
                    <a:cubicBezTo>
                      <a:pt x="69" y="42"/>
                      <a:pt x="69" y="42"/>
                      <a:pt x="69" y="42"/>
                    </a:cubicBezTo>
                    <a:close/>
                    <a:moveTo>
                      <a:pt x="75" y="50"/>
                    </a:moveTo>
                    <a:cubicBezTo>
                      <a:pt x="75" y="50"/>
                      <a:pt x="75" y="50"/>
                      <a:pt x="75" y="50"/>
                    </a:cubicBezTo>
                    <a:cubicBezTo>
                      <a:pt x="75" y="50"/>
                      <a:pt x="75" y="50"/>
                      <a:pt x="75" y="50"/>
                    </a:cubicBezTo>
                    <a:cubicBezTo>
                      <a:pt x="75" y="50"/>
                      <a:pt x="75" y="50"/>
                      <a:pt x="75" y="50"/>
                    </a:cubicBezTo>
                    <a:cubicBezTo>
                      <a:pt x="75" y="50"/>
                      <a:pt x="75" y="50"/>
                      <a:pt x="75" y="50"/>
                    </a:cubicBezTo>
                    <a:cubicBezTo>
                      <a:pt x="75" y="50"/>
                      <a:pt x="75" y="50"/>
                      <a:pt x="75" y="50"/>
                    </a:cubicBezTo>
                    <a:cubicBezTo>
                      <a:pt x="75" y="50"/>
                      <a:pt x="75" y="50"/>
                      <a:pt x="75" y="50"/>
                    </a:cubicBezTo>
                    <a:cubicBezTo>
                      <a:pt x="75" y="50"/>
                      <a:pt x="75" y="50"/>
                      <a:pt x="75" y="50"/>
                    </a:cubicBezTo>
                    <a:cubicBezTo>
                      <a:pt x="75" y="50"/>
                      <a:pt x="75" y="50"/>
                      <a:pt x="75" y="50"/>
                    </a:cubicBezTo>
                    <a:cubicBezTo>
                      <a:pt x="75" y="50"/>
                      <a:pt x="75" y="50"/>
                      <a:pt x="75" y="50"/>
                    </a:cubicBezTo>
                    <a:cubicBezTo>
                      <a:pt x="75" y="50"/>
                      <a:pt x="75" y="50"/>
                      <a:pt x="75" y="50"/>
                    </a:cubicBezTo>
                    <a:cubicBezTo>
                      <a:pt x="75" y="50"/>
                      <a:pt x="75" y="50"/>
                      <a:pt x="75" y="50"/>
                    </a:cubicBezTo>
                    <a:cubicBezTo>
                      <a:pt x="75" y="50"/>
                      <a:pt x="75" y="50"/>
                      <a:pt x="75" y="50"/>
                    </a:cubicBezTo>
                    <a:cubicBezTo>
                      <a:pt x="75" y="50"/>
                      <a:pt x="75" y="50"/>
                      <a:pt x="75" y="50"/>
                    </a:cubicBezTo>
                    <a:cubicBezTo>
                      <a:pt x="75" y="49"/>
                      <a:pt x="75" y="49"/>
                      <a:pt x="75" y="49"/>
                    </a:cubicBezTo>
                    <a:cubicBezTo>
                      <a:pt x="75" y="49"/>
                      <a:pt x="75" y="49"/>
                      <a:pt x="75" y="49"/>
                    </a:cubicBezTo>
                    <a:cubicBezTo>
                      <a:pt x="75" y="49"/>
                      <a:pt x="75" y="49"/>
                      <a:pt x="75" y="49"/>
                    </a:cubicBezTo>
                    <a:cubicBezTo>
                      <a:pt x="75" y="49"/>
                      <a:pt x="75" y="49"/>
                      <a:pt x="75" y="49"/>
                    </a:cubicBezTo>
                    <a:cubicBezTo>
                      <a:pt x="75" y="49"/>
                      <a:pt x="75" y="49"/>
                      <a:pt x="75" y="49"/>
                    </a:cubicBezTo>
                    <a:cubicBezTo>
                      <a:pt x="75" y="49"/>
                      <a:pt x="75" y="49"/>
                      <a:pt x="75" y="49"/>
                    </a:cubicBezTo>
                    <a:cubicBezTo>
                      <a:pt x="75" y="50"/>
                      <a:pt x="75" y="50"/>
                      <a:pt x="75" y="50"/>
                    </a:cubicBezTo>
                    <a:cubicBezTo>
                      <a:pt x="75" y="50"/>
                      <a:pt x="75" y="50"/>
                      <a:pt x="75" y="50"/>
                    </a:cubicBezTo>
                    <a:cubicBezTo>
                      <a:pt x="75" y="50"/>
                      <a:pt x="75" y="50"/>
                      <a:pt x="75" y="50"/>
                    </a:cubicBezTo>
                    <a:cubicBezTo>
                      <a:pt x="75" y="50"/>
                      <a:pt x="75" y="50"/>
                      <a:pt x="75" y="50"/>
                    </a:cubicBezTo>
                    <a:cubicBezTo>
                      <a:pt x="75" y="50"/>
                      <a:pt x="75" y="50"/>
                      <a:pt x="75" y="50"/>
                    </a:cubicBezTo>
                    <a:cubicBezTo>
                      <a:pt x="75" y="50"/>
                      <a:pt x="75" y="50"/>
                      <a:pt x="75" y="50"/>
                    </a:cubicBezTo>
                    <a:cubicBezTo>
                      <a:pt x="75" y="50"/>
                      <a:pt x="75" y="50"/>
                      <a:pt x="75" y="50"/>
                    </a:cubicBezTo>
                    <a:cubicBezTo>
                      <a:pt x="75" y="50"/>
                      <a:pt x="75" y="50"/>
                      <a:pt x="75" y="50"/>
                    </a:cubicBezTo>
                    <a:close/>
                    <a:moveTo>
                      <a:pt x="66" y="39"/>
                    </a:moveTo>
                    <a:cubicBezTo>
                      <a:pt x="66" y="39"/>
                      <a:pt x="66" y="39"/>
                      <a:pt x="66" y="39"/>
                    </a:cubicBezTo>
                    <a:cubicBezTo>
                      <a:pt x="66" y="39"/>
                      <a:pt x="66" y="39"/>
                      <a:pt x="66" y="39"/>
                    </a:cubicBezTo>
                    <a:cubicBezTo>
                      <a:pt x="66" y="39"/>
                      <a:pt x="66" y="39"/>
                      <a:pt x="66" y="39"/>
                    </a:cubicBezTo>
                    <a:cubicBezTo>
                      <a:pt x="66" y="39"/>
                      <a:pt x="66" y="39"/>
                      <a:pt x="66" y="39"/>
                    </a:cubicBezTo>
                    <a:cubicBezTo>
                      <a:pt x="66" y="39"/>
                      <a:pt x="66" y="39"/>
                      <a:pt x="66" y="39"/>
                    </a:cubicBezTo>
                    <a:close/>
                    <a:moveTo>
                      <a:pt x="67" y="41"/>
                    </a:moveTo>
                    <a:cubicBezTo>
                      <a:pt x="67" y="41"/>
                      <a:pt x="67" y="41"/>
                      <a:pt x="67" y="41"/>
                    </a:cubicBezTo>
                    <a:cubicBezTo>
                      <a:pt x="68" y="41"/>
                      <a:pt x="68" y="41"/>
                      <a:pt x="68" y="41"/>
                    </a:cubicBezTo>
                    <a:cubicBezTo>
                      <a:pt x="68" y="41"/>
                      <a:pt x="68" y="41"/>
                      <a:pt x="68" y="41"/>
                    </a:cubicBezTo>
                    <a:cubicBezTo>
                      <a:pt x="68" y="41"/>
                      <a:pt x="68" y="41"/>
                      <a:pt x="68" y="41"/>
                    </a:cubicBezTo>
                    <a:cubicBezTo>
                      <a:pt x="67" y="41"/>
                      <a:pt x="67" y="41"/>
                      <a:pt x="67" y="41"/>
                    </a:cubicBezTo>
                    <a:close/>
                    <a:moveTo>
                      <a:pt x="68" y="41"/>
                    </a:moveTo>
                    <a:cubicBezTo>
                      <a:pt x="68" y="41"/>
                      <a:pt x="68" y="41"/>
                      <a:pt x="68" y="41"/>
                    </a:cubicBezTo>
                    <a:cubicBezTo>
                      <a:pt x="68" y="42"/>
                      <a:pt x="68" y="42"/>
                      <a:pt x="68" y="42"/>
                    </a:cubicBezTo>
                    <a:cubicBezTo>
                      <a:pt x="68" y="42"/>
                      <a:pt x="68" y="42"/>
                      <a:pt x="68" y="42"/>
                    </a:cubicBezTo>
                    <a:cubicBezTo>
                      <a:pt x="68" y="42"/>
                      <a:pt x="68" y="42"/>
                      <a:pt x="68" y="42"/>
                    </a:cubicBezTo>
                    <a:cubicBezTo>
                      <a:pt x="68" y="41"/>
                      <a:pt x="68" y="41"/>
                      <a:pt x="68" y="41"/>
                    </a:cubicBezTo>
                    <a:close/>
                    <a:moveTo>
                      <a:pt x="102" y="82"/>
                    </a:moveTo>
                    <a:cubicBezTo>
                      <a:pt x="102" y="82"/>
                      <a:pt x="102" y="82"/>
                      <a:pt x="102" y="82"/>
                    </a:cubicBezTo>
                    <a:cubicBezTo>
                      <a:pt x="102" y="82"/>
                      <a:pt x="102" y="82"/>
                      <a:pt x="102" y="82"/>
                    </a:cubicBezTo>
                    <a:cubicBezTo>
                      <a:pt x="101" y="82"/>
                      <a:pt x="101" y="82"/>
                      <a:pt x="101" y="82"/>
                    </a:cubicBezTo>
                    <a:cubicBezTo>
                      <a:pt x="102" y="83"/>
                      <a:pt x="102" y="83"/>
                      <a:pt x="102" y="83"/>
                    </a:cubicBezTo>
                    <a:cubicBezTo>
                      <a:pt x="102" y="83"/>
                      <a:pt x="102" y="83"/>
                      <a:pt x="102" y="83"/>
                    </a:cubicBezTo>
                    <a:lnTo>
                      <a:pt x="102" y="82"/>
                    </a:lnTo>
                    <a:close/>
                    <a:moveTo>
                      <a:pt x="60" y="31"/>
                    </a:moveTo>
                    <a:cubicBezTo>
                      <a:pt x="60" y="31"/>
                      <a:pt x="60" y="31"/>
                      <a:pt x="60" y="31"/>
                    </a:cubicBezTo>
                    <a:cubicBezTo>
                      <a:pt x="60" y="31"/>
                      <a:pt x="60" y="31"/>
                      <a:pt x="60" y="31"/>
                    </a:cubicBezTo>
                    <a:cubicBezTo>
                      <a:pt x="60" y="31"/>
                      <a:pt x="60" y="31"/>
                      <a:pt x="60" y="31"/>
                    </a:cubicBezTo>
                    <a:cubicBezTo>
                      <a:pt x="60" y="32"/>
                      <a:pt x="60" y="32"/>
                      <a:pt x="60" y="32"/>
                    </a:cubicBezTo>
                    <a:lnTo>
                      <a:pt x="60" y="31"/>
                    </a:lnTo>
                    <a:close/>
                    <a:moveTo>
                      <a:pt x="77" y="52"/>
                    </a:moveTo>
                    <a:cubicBezTo>
                      <a:pt x="77" y="52"/>
                      <a:pt x="77" y="52"/>
                      <a:pt x="77" y="52"/>
                    </a:cubicBezTo>
                    <a:cubicBezTo>
                      <a:pt x="77" y="52"/>
                      <a:pt x="77" y="52"/>
                      <a:pt x="77" y="52"/>
                    </a:cubicBezTo>
                    <a:cubicBezTo>
                      <a:pt x="77" y="52"/>
                      <a:pt x="77" y="52"/>
                      <a:pt x="77" y="52"/>
                    </a:cubicBezTo>
                    <a:cubicBezTo>
                      <a:pt x="77" y="52"/>
                      <a:pt x="77" y="52"/>
                      <a:pt x="77" y="52"/>
                    </a:cubicBezTo>
                    <a:close/>
                    <a:moveTo>
                      <a:pt x="75" y="49"/>
                    </a:moveTo>
                    <a:cubicBezTo>
                      <a:pt x="75" y="49"/>
                      <a:pt x="75" y="49"/>
                      <a:pt x="75" y="49"/>
                    </a:cubicBezTo>
                    <a:cubicBezTo>
                      <a:pt x="74" y="49"/>
                      <a:pt x="74" y="49"/>
                      <a:pt x="74" y="49"/>
                    </a:cubicBezTo>
                    <a:cubicBezTo>
                      <a:pt x="75" y="48"/>
                      <a:pt x="75" y="48"/>
                      <a:pt x="75" y="48"/>
                    </a:cubicBezTo>
                    <a:cubicBezTo>
                      <a:pt x="74" y="48"/>
                      <a:pt x="74" y="48"/>
                      <a:pt x="74" y="48"/>
                    </a:cubicBezTo>
                    <a:cubicBezTo>
                      <a:pt x="75" y="49"/>
                      <a:pt x="75" y="49"/>
                      <a:pt x="75" y="49"/>
                    </a:cubicBezTo>
                    <a:cubicBezTo>
                      <a:pt x="75" y="48"/>
                      <a:pt x="75" y="48"/>
                      <a:pt x="75" y="48"/>
                    </a:cubicBezTo>
                    <a:cubicBezTo>
                      <a:pt x="75" y="49"/>
                      <a:pt x="75" y="49"/>
                      <a:pt x="75" y="49"/>
                    </a:cubicBezTo>
                    <a:cubicBezTo>
                      <a:pt x="75" y="49"/>
                      <a:pt x="75" y="49"/>
                      <a:pt x="75" y="49"/>
                    </a:cubicBezTo>
                    <a:cubicBezTo>
                      <a:pt x="75" y="49"/>
                      <a:pt x="75" y="49"/>
                      <a:pt x="75" y="49"/>
                    </a:cubicBezTo>
                    <a:close/>
                    <a:moveTo>
                      <a:pt x="59" y="30"/>
                    </a:moveTo>
                    <a:cubicBezTo>
                      <a:pt x="59" y="30"/>
                      <a:pt x="59" y="30"/>
                      <a:pt x="59" y="30"/>
                    </a:cubicBezTo>
                    <a:cubicBezTo>
                      <a:pt x="59" y="30"/>
                      <a:pt x="59" y="30"/>
                      <a:pt x="59" y="30"/>
                    </a:cubicBezTo>
                    <a:cubicBezTo>
                      <a:pt x="59" y="30"/>
                      <a:pt x="59" y="30"/>
                      <a:pt x="59" y="30"/>
                    </a:cubicBezTo>
                    <a:cubicBezTo>
                      <a:pt x="59" y="29"/>
                      <a:pt x="59" y="29"/>
                      <a:pt x="59" y="29"/>
                    </a:cubicBezTo>
                    <a:cubicBezTo>
                      <a:pt x="59" y="29"/>
                      <a:pt x="59" y="29"/>
                      <a:pt x="59" y="29"/>
                    </a:cubicBezTo>
                    <a:cubicBezTo>
                      <a:pt x="59" y="29"/>
                      <a:pt x="59" y="29"/>
                      <a:pt x="59" y="29"/>
                    </a:cubicBezTo>
                    <a:cubicBezTo>
                      <a:pt x="59" y="30"/>
                      <a:pt x="59" y="30"/>
                      <a:pt x="59" y="30"/>
                    </a:cubicBezTo>
                    <a:close/>
                    <a:moveTo>
                      <a:pt x="67" y="39"/>
                    </a:moveTo>
                    <a:cubicBezTo>
                      <a:pt x="67" y="39"/>
                      <a:pt x="67" y="39"/>
                      <a:pt x="67" y="39"/>
                    </a:cubicBezTo>
                    <a:cubicBezTo>
                      <a:pt x="67" y="39"/>
                      <a:pt x="67" y="39"/>
                      <a:pt x="67" y="39"/>
                    </a:cubicBezTo>
                    <a:cubicBezTo>
                      <a:pt x="67" y="39"/>
                      <a:pt x="67" y="39"/>
                      <a:pt x="67" y="39"/>
                    </a:cubicBezTo>
                    <a:cubicBezTo>
                      <a:pt x="67" y="38"/>
                      <a:pt x="67" y="38"/>
                      <a:pt x="67" y="38"/>
                    </a:cubicBezTo>
                    <a:cubicBezTo>
                      <a:pt x="67" y="38"/>
                      <a:pt x="67" y="38"/>
                      <a:pt x="67" y="38"/>
                    </a:cubicBezTo>
                    <a:cubicBezTo>
                      <a:pt x="67" y="38"/>
                      <a:pt x="67" y="38"/>
                      <a:pt x="67" y="38"/>
                    </a:cubicBezTo>
                    <a:cubicBezTo>
                      <a:pt x="67" y="38"/>
                      <a:pt x="67" y="38"/>
                      <a:pt x="67" y="38"/>
                    </a:cubicBezTo>
                    <a:cubicBezTo>
                      <a:pt x="67" y="39"/>
                      <a:pt x="67" y="39"/>
                      <a:pt x="67" y="39"/>
                    </a:cubicBezTo>
                    <a:cubicBezTo>
                      <a:pt x="67" y="39"/>
                      <a:pt x="67" y="39"/>
                      <a:pt x="67" y="39"/>
                    </a:cubicBezTo>
                    <a:cubicBezTo>
                      <a:pt x="67" y="39"/>
                      <a:pt x="67" y="39"/>
                      <a:pt x="67" y="39"/>
                    </a:cubicBezTo>
                    <a:cubicBezTo>
                      <a:pt x="67" y="39"/>
                      <a:pt x="67" y="39"/>
                      <a:pt x="67" y="39"/>
                    </a:cubicBezTo>
                    <a:cubicBezTo>
                      <a:pt x="67" y="39"/>
                      <a:pt x="67" y="39"/>
                      <a:pt x="67" y="39"/>
                    </a:cubicBezTo>
                    <a:cubicBezTo>
                      <a:pt x="67" y="39"/>
                      <a:pt x="67" y="39"/>
                      <a:pt x="67" y="39"/>
                    </a:cubicBezTo>
                    <a:cubicBezTo>
                      <a:pt x="67" y="39"/>
                      <a:pt x="67" y="39"/>
                      <a:pt x="67" y="39"/>
                    </a:cubicBezTo>
                    <a:cubicBezTo>
                      <a:pt x="67" y="39"/>
                      <a:pt x="67" y="39"/>
                      <a:pt x="67" y="39"/>
                    </a:cubicBezTo>
                    <a:cubicBezTo>
                      <a:pt x="67" y="39"/>
                      <a:pt x="67" y="39"/>
                      <a:pt x="67" y="39"/>
                    </a:cubicBezTo>
                    <a:cubicBezTo>
                      <a:pt x="68" y="39"/>
                      <a:pt x="68" y="39"/>
                      <a:pt x="68" y="39"/>
                    </a:cubicBezTo>
                    <a:cubicBezTo>
                      <a:pt x="67" y="39"/>
                      <a:pt x="67" y="39"/>
                      <a:pt x="67" y="39"/>
                    </a:cubicBezTo>
                    <a:cubicBezTo>
                      <a:pt x="68" y="39"/>
                      <a:pt x="68" y="39"/>
                      <a:pt x="68" y="39"/>
                    </a:cubicBezTo>
                    <a:cubicBezTo>
                      <a:pt x="67" y="40"/>
                      <a:pt x="67" y="40"/>
                      <a:pt x="67" y="40"/>
                    </a:cubicBezTo>
                    <a:cubicBezTo>
                      <a:pt x="67" y="39"/>
                      <a:pt x="67" y="39"/>
                      <a:pt x="67" y="39"/>
                    </a:cubicBezTo>
                    <a:cubicBezTo>
                      <a:pt x="67" y="39"/>
                      <a:pt x="67" y="39"/>
                      <a:pt x="67" y="39"/>
                    </a:cubicBezTo>
                    <a:cubicBezTo>
                      <a:pt x="67" y="39"/>
                      <a:pt x="67" y="39"/>
                      <a:pt x="67" y="39"/>
                    </a:cubicBezTo>
                    <a:close/>
                    <a:moveTo>
                      <a:pt x="68" y="40"/>
                    </a:moveTo>
                    <a:cubicBezTo>
                      <a:pt x="68" y="40"/>
                      <a:pt x="68" y="40"/>
                      <a:pt x="68" y="40"/>
                    </a:cubicBezTo>
                    <a:cubicBezTo>
                      <a:pt x="68" y="40"/>
                      <a:pt x="68" y="40"/>
                      <a:pt x="68" y="40"/>
                    </a:cubicBezTo>
                    <a:cubicBezTo>
                      <a:pt x="68" y="40"/>
                      <a:pt x="68" y="40"/>
                      <a:pt x="68" y="40"/>
                    </a:cubicBezTo>
                    <a:cubicBezTo>
                      <a:pt x="68" y="40"/>
                      <a:pt x="68" y="40"/>
                      <a:pt x="68" y="40"/>
                    </a:cubicBezTo>
                    <a:cubicBezTo>
                      <a:pt x="68" y="40"/>
                      <a:pt x="68" y="40"/>
                      <a:pt x="68" y="40"/>
                    </a:cubicBezTo>
                    <a:cubicBezTo>
                      <a:pt x="68" y="40"/>
                      <a:pt x="68" y="40"/>
                      <a:pt x="68" y="40"/>
                    </a:cubicBezTo>
                    <a:cubicBezTo>
                      <a:pt x="68" y="40"/>
                      <a:pt x="68" y="40"/>
                      <a:pt x="68" y="40"/>
                    </a:cubicBezTo>
                    <a:cubicBezTo>
                      <a:pt x="68" y="40"/>
                      <a:pt x="68" y="40"/>
                      <a:pt x="68" y="40"/>
                    </a:cubicBezTo>
                    <a:cubicBezTo>
                      <a:pt x="68" y="40"/>
                      <a:pt x="68" y="40"/>
                      <a:pt x="68" y="40"/>
                    </a:cubicBezTo>
                    <a:close/>
                    <a:moveTo>
                      <a:pt x="59" y="29"/>
                    </a:moveTo>
                    <a:cubicBezTo>
                      <a:pt x="59" y="29"/>
                      <a:pt x="59" y="29"/>
                      <a:pt x="59" y="29"/>
                    </a:cubicBezTo>
                    <a:cubicBezTo>
                      <a:pt x="59" y="29"/>
                      <a:pt x="59" y="29"/>
                      <a:pt x="59" y="29"/>
                    </a:cubicBezTo>
                    <a:cubicBezTo>
                      <a:pt x="59" y="29"/>
                      <a:pt x="59" y="29"/>
                      <a:pt x="59" y="29"/>
                    </a:cubicBezTo>
                    <a:cubicBezTo>
                      <a:pt x="59" y="28"/>
                      <a:pt x="59" y="28"/>
                      <a:pt x="59" y="28"/>
                    </a:cubicBezTo>
                    <a:cubicBezTo>
                      <a:pt x="59" y="29"/>
                      <a:pt x="59" y="29"/>
                      <a:pt x="59" y="29"/>
                    </a:cubicBezTo>
                    <a:cubicBezTo>
                      <a:pt x="59" y="29"/>
                      <a:pt x="59" y="29"/>
                      <a:pt x="59" y="29"/>
                    </a:cubicBezTo>
                    <a:close/>
                    <a:moveTo>
                      <a:pt x="59" y="28"/>
                    </a:moveTo>
                    <a:cubicBezTo>
                      <a:pt x="59" y="28"/>
                      <a:pt x="59" y="28"/>
                      <a:pt x="59" y="28"/>
                    </a:cubicBezTo>
                    <a:cubicBezTo>
                      <a:pt x="59" y="28"/>
                      <a:pt x="59" y="28"/>
                      <a:pt x="59" y="28"/>
                    </a:cubicBezTo>
                    <a:cubicBezTo>
                      <a:pt x="59" y="28"/>
                      <a:pt x="59" y="28"/>
                      <a:pt x="59" y="28"/>
                    </a:cubicBezTo>
                    <a:cubicBezTo>
                      <a:pt x="59" y="28"/>
                      <a:pt x="59" y="28"/>
                      <a:pt x="59" y="28"/>
                    </a:cubicBezTo>
                    <a:cubicBezTo>
                      <a:pt x="59" y="28"/>
                      <a:pt x="59" y="28"/>
                      <a:pt x="59" y="28"/>
                    </a:cubicBezTo>
                    <a:cubicBezTo>
                      <a:pt x="59" y="28"/>
                      <a:pt x="59" y="28"/>
                      <a:pt x="59" y="28"/>
                    </a:cubicBezTo>
                    <a:close/>
                    <a:moveTo>
                      <a:pt x="61" y="29"/>
                    </a:moveTo>
                    <a:cubicBezTo>
                      <a:pt x="61" y="29"/>
                      <a:pt x="61" y="29"/>
                      <a:pt x="61" y="29"/>
                    </a:cubicBezTo>
                    <a:cubicBezTo>
                      <a:pt x="61" y="28"/>
                      <a:pt x="61" y="28"/>
                      <a:pt x="61" y="28"/>
                    </a:cubicBezTo>
                    <a:cubicBezTo>
                      <a:pt x="61" y="29"/>
                      <a:pt x="61" y="29"/>
                      <a:pt x="61" y="29"/>
                    </a:cubicBezTo>
                    <a:cubicBezTo>
                      <a:pt x="61" y="29"/>
                      <a:pt x="61" y="29"/>
                      <a:pt x="61" y="29"/>
                    </a:cubicBezTo>
                    <a:cubicBezTo>
                      <a:pt x="61" y="29"/>
                      <a:pt x="61" y="29"/>
                      <a:pt x="61" y="29"/>
                    </a:cubicBezTo>
                    <a:cubicBezTo>
                      <a:pt x="61" y="28"/>
                      <a:pt x="61" y="28"/>
                      <a:pt x="61" y="28"/>
                    </a:cubicBezTo>
                    <a:cubicBezTo>
                      <a:pt x="60" y="28"/>
                      <a:pt x="60" y="28"/>
                      <a:pt x="60" y="28"/>
                    </a:cubicBezTo>
                    <a:cubicBezTo>
                      <a:pt x="60" y="28"/>
                      <a:pt x="60" y="28"/>
                      <a:pt x="60" y="28"/>
                    </a:cubicBezTo>
                    <a:cubicBezTo>
                      <a:pt x="60" y="28"/>
                      <a:pt x="60" y="28"/>
                      <a:pt x="60" y="28"/>
                    </a:cubicBezTo>
                    <a:cubicBezTo>
                      <a:pt x="60" y="28"/>
                      <a:pt x="60" y="28"/>
                      <a:pt x="60" y="28"/>
                    </a:cubicBezTo>
                    <a:cubicBezTo>
                      <a:pt x="60" y="28"/>
                      <a:pt x="60" y="28"/>
                      <a:pt x="60" y="28"/>
                    </a:cubicBezTo>
                    <a:cubicBezTo>
                      <a:pt x="60" y="28"/>
                      <a:pt x="60" y="28"/>
                      <a:pt x="60" y="28"/>
                    </a:cubicBezTo>
                    <a:cubicBezTo>
                      <a:pt x="60" y="28"/>
                      <a:pt x="60" y="28"/>
                      <a:pt x="60" y="28"/>
                    </a:cubicBezTo>
                    <a:cubicBezTo>
                      <a:pt x="60" y="28"/>
                      <a:pt x="60" y="28"/>
                      <a:pt x="60" y="28"/>
                    </a:cubicBezTo>
                    <a:cubicBezTo>
                      <a:pt x="60" y="28"/>
                      <a:pt x="60" y="28"/>
                      <a:pt x="60" y="28"/>
                    </a:cubicBezTo>
                    <a:cubicBezTo>
                      <a:pt x="60" y="28"/>
                      <a:pt x="60" y="28"/>
                      <a:pt x="60" y="28"/>
                    </a:cubicBezTo>
                    <a:cubicBezTo>
                      <a:pt x="60" y="28"/>
                      <a:pt x="60" y="28"/>
                      <a:pt x="60" y="28"/>
                    </a:cubicBezTo>
                    <a:cubicBezTo>
                      <a:pt x="60" y="28"/>
                      <a:pt x="60" y="28"/>
                      <a:pt x="60" y="28"/>
                    </a:cubicBezTo>
                    <a:cubicBezTo>
                      <a:pt x="60" y="28"/>
                      <a:pt x="60" y="28"/>
                      <a:pt x="60" y="28"/>
                    </a:cubicBezTo>
                    <a:cubicBezTo>
                      <a:pt x="59" y="28"/>
                      <a:pt x="59" y="28"/>
                      <a:pt x="59" y="28"/>
                    </a:cubicBezTo>
                    <a:cubicBezTo>
                      <a:pt x="59" y="28"/>
                      <a:pt x="59" y="28"/>
                      <a:pt x="59" y="28"/>
                    </a:cubicBezTo>
                    <a:cubicBezTo>
                      <a:pt x="59" y="28"/>
                      <a:pt x="59" y="28"/>
                      <a:pt x="59" y="28"/>
                    </a:cubicBezTo>
                    <a:cubicBezTo>
                      <a:pt x="60" y="28"/>
                      <a:pt x="60" y="28"/>
                      <a:pt x="60" y="28"/>
                    </a:cubicBezTo>
                    <a:cubicBezTo>
                      <a:pt x="59" y="28"/>
                      <a:pt x="59" y="28"/>
                      <a:pt x="59" y="28"/>
                    </a:cubicBezTo>
                    <a:cubicBezTo>
                      <a:pt x="60" y="28"/>
                      <a:pt x="60" y="28"/>
                      <a:pt x="60" y="28"/>
                    </a:cubicBezTo>
                    <a:cubicBezTo>
                      <a:pt x="60" y="28"/>
                      <a:pt x="60" y="28"/>
                      <a:pt x="60" y="28"/>
                    </a:cubicBezTo>
                    <a:cubicBezTo>
                      <a:pt x="60" y="28"/>
                      <a:pt x="60" y="28"/>
                      <a:pt x="60" y="28"/>
                    </a:cubicBezTo>
                    <a:cubicBezTo>
                      <a:pt x="60" y="28"/>
                      <a:pt x="60" y="28"/>
                      <a:pt x="60" y="28"/>
                    </a:cubicBezTo>
                    <a:cubicBezTo>
                      <a:pt x="60" y="28"/>
                      <a:pt x="60" y="28"/>
                      <a:pt x="60" y="28"/>
                    </a:cubicBezTo>
                    <a:cubicBezTo>
                      <a:pt x="60" y="28"/>
                      <a:pt x="60" y="28"/>
                      <a:pt x="60" y="28"/>
                    </a:cubicBezTo>
                    <a:cubicBezTo>
                      <a:pt x="60" y="28"/>
                      <a:pt x="60" y="28"/>
                      <a:pt x="60" y="28"/>
                    </a:cubicBezTo>
                    <a:cubicBezTo>
                      <a:pt x="60" y="28"/>
                      <a:pt x="60" y="28"/>
                      <a:pt x="60" y="28"/>
                    </a:cubicBezTo>
                    <a:cubicBezTo>
                      <a:pt x="60" y="28"/>
                      <a:pt x="60" y="28"/>
                      <a:pt x="60" y="28"/>
                    </a:cubicBezTo>
                    <a:cubicBezTo>
                      <a:pt x="61" y="28"/>
                      <a:pt x="61" y="28"/>
                      <a:pt x="61" y="28"/>
                    </a:cubicBezTo>
                    <a:cubicBezTo>
                      <a:pt x="61" y="28"/>
                      <a:pt x="61" y="28"/>
                      <a:pt x="61" y="28"/>
                    </a:cubicBezTo>
                    <a:cubicBezTo>
                      <a:pt x="61" y="28"/>
                      <a:pt x="61" y="28"/>
                      <a:pt x="61" y="28"/>
                    </a:cubicBezTo>
                    <a:cubicBezTo>
                      <a:pt x="61" y="28"/>
                      <a:pt x="61" y="28"/>
                      <a:pt x="61" y="28"/>
                    </a:cubicBezTo>
                    <a:cubicBezTo>
                      <a:pt x="61" y="28"/>
                      <a:pt x="61" y="28"/>
                      <a:pt x="61" y="28"/>
                    </a:cubicBezTo>
                    <a:cubicBezTo>
                      <a:pt x="61" y="28"/>
                      <a:pt x="61" y="28"/>
                      <a:pt x="61" y="28"/>
                    </a:cubicBezTo>
                    <a:cubicBezTo>
                      <a:pt x="61" y="29"/>
                      <a:pt x="61" y="29"/>
                      <a:pt x="61" y="29"/>
                    </a:cubicBezTo>
                    <a:cubicBezTo>
                      <a:pt x="61" y="29"/>
                      <a:pt x="61" y="29"/>
                      <a:pt x="61" y="29"/>
                    </a:cubicBezTo>
                    <a:cubicBezTo>
                      <a:pt x="61" y="29"/>
                      <a:pt x="61" y="29"/>
                      <a:pt x="61" y="29"/>
                    </a:cubicBezTo>
                    <a:cubicBezTo>
                      <a:pt x="61" y="29"/>
                      <a:pt x="61" y="29"/>
                      <a:pt x="61" y="29"/>
                    </a:cubicBezTo>
                    <a:close/>
                    <a:moveTo>
                      <a:pt x="70" y="41"/>
                    </a:moveTo>
                    <a:cubicBezTo>
                      <a:pt x="70" y="41"/>
                      <a:pt x="70" y="41"/>
                      <a:pt x="70" y="41"/>
                    </a:cubicBezTo>
                    <a:cubicBezTo>
                      <a:pt x="70" y="41"/>
                      <a:pt x="70" y="41"/>
                      <a:pt x="70" y="41"/>
                    </a:cubicBezTo>
                    <a:cubicBezTo>
                      <a:pt x="70" y="41"/>
                      <a:pt x="70" y="41"/>
                      <a:pt x="70" y="41"/>
                    </a:cubicBezTo>
                    <a:cubicBezTo>
                      <a:pt x="70" y="41"/>
                      <a:pt x="70" y="41"/>
                      <a:pt x="70" y="41"/>
                    </a:cubicBezTo>
                    <a:cubicBezTo>
                      <a:pt x="70" y="41"/>
                      <a:pt x="70" y="41"/>
                      <a:pt x="70" y="41"/>
                    </a:cubicBezTo>
                    <a:cubicBezTo>
                      <a:pt x="70" y="41"/>
                      <a:pt x="70" y="41"/>
                      <a:pt x="70" y="41"/>
                    </a:cubicBezTo>
                    <a:cubicBezTo>
                      <a:pt x="71" y="41"/>
                      <a:pt x="71" y="41"/>
                      <a:pt x="71" y="41"/>
                    </a:cubicBezTo>
                    <a:cubicBezTo>
                      <a:pt x="71" y="41"/>
                      <a:pt x="71" y="41"/>
                      <a:pt x="71" y="41"/>
                    </a:cubicBezTo>
                    <a:cubicBezTo>
                      <a:pt x="71" y="41"/>
                      <a:pt x="71" y="41"/>
                      <a:pt x="71" y="41"/>
                    </a:cubicBezTo>
                    <a:cubicBezTo>
                      <a:pt x="71" y="41"/>
                      <a:pt x="71" y="41"/>
                      <a:pt x="71" y="41"/>
                    </a:cubicBezTo>
                    <a:cubicBezTo>
                      <a:pt x="70" y="41"/>
                      <a:pt x="70" y="41"/>
                      <a:pt x="70" y="41"/>
                    </a:cubicBezTo>
                    <a:cubicBezTo>
                      <a:pt x="70" y="41"/>
                      <a:pt x="70" y="41"/>
                      <a:pt x="70" y="41"/>
                    </a:cubicBezTo>
                    <a:cubicBezTo>
                      <a:pt x="70" y="41"/>
                      <a:pt x="70" y="41"/>
                      <a:pt x="70" y="41"/>
                    </a:cubicBezTo>
                    <a:cubicBezTo>
                      <a:pt x="70" y="41"/>
                      <a:pt x="70" y="41"/>
                      <a:pt x="70" y="41"/>
                    </a:cubicBezTo>
                    <a:cubicBezTo>
                      <a:pt x="70" y="41"/>
                      <a:pt x="70" y="41"/>
                      <a:pt x="70" y="41"/>
                    </a:cubicBezTo>
                    <a:cubicBezTo>
                      <a:pt x="70" y="41"/>
                      <a:pt x="70" y="41"/>
                      <a:pt x="70" y="41"/>
                    </a:cubicBezTo>
                    <a:cubicBezTo>
                      <a:pt x="70" y="41"/>
                      <a:pt x="70" y="41"/>
                      <a:pt x="70" y="41"/>
                    </a:cubicBezTo>
                    <a:cubicBezTo>
                      <a:pt x="70" y="41"/>
                      <a:pt x="70" y="41"/>
                      <a:pt x="70" y="41"/>
                    </a:cubicBezTo>
                    <a:close/>
                    <a:moveTo>
                      <a:pt x="59" y="26"/>
                    </a:moveTo>
                    <a:cubicBezTo>
                      <a:pt x="59" y="26"/>
                      <a:pt x="59" y="26"/>
                      <a:pt x="59" y="26"/>
                    </a:cubicBezTo>
                    <a:cubicBezTo>
                      <a:pt x="59" y="26"/>
                      <a:pt x="59" y="26"/>
                      <a:pt x="59" y="26"/>
                    </a:cubicBezTo>
                    <a:cubicBezTo>
                      <a:pt x="59" y="26"/>
                      <a:pt x="59" y="26"/>
                      <a:pt x="59" y="26"/>
                    </a:cubicBezTo>
                    <a:cubicBezTo>
                      <a:pt x="59" y="26"/>
                      <a:pt x="59" y="26"/>
                      <a:pt x="59" y="26"/>
                    </a:cubicBezTo>
                    <a:cubicBezTo>
                      <a:pt x="59" y="26"/>
                      <a:pt x="59" y="26"/>
                      <a:pt x="59" y="26"/>
                    </a:cubicBezTo>
                    <a:cubicBezTo>
                      <a:pt x="59" y="26"/>
                      <a:pt x="59" y="26"/>
                      <a:pt x="59" y="26"/>
                    </a:cubicBezTo>
                    <a:cubicBezTo>
                      <a:pt x="59" y="27"/>
                      <a:pt x="59" y="27"/>
                      <a:pt x="59" y="27"/>
                    </a:cubicBezTo>
                    <a:cubicBezTo>
                      <a:pt x="59" y="27"/>
                      <a:pt x="59" y="27"/>
                      <a:pt x="59" y="27"/>
                    </a:cubicBezTo>
                    <a:cubicBezTo>
                      <a:pt x="59" y="27"/>
                      <a:pt x="59" y="27"/>
                      <a:pt x="59" y="27"/>
                    </a:cubicBezTo>
                    <a:cubicBezTo>
                      <a:pt x="59" y="27"/>
                      <a:pt x="59" y="27"/>
                      <a:pt x="59" y="27"/>
                    </a:cubicBezTo>
                    <a:cubicBezTo>
                      <a:pt x="59" y="26"/>
                      <a:pt x="59" y="26"/>
                      <a:pt x="59" y="26"/>
                    </a:cubicBezTo>
                    <a:cubicBezTo>
                      <a:pt x="59" y="26"/>
                      <a:pt x="59" y="26"/>
                      <a:pt x="59" y="26"/>
                    </a:cubicBezTo>
                    <a:cubicBezTo>
                      <a:pt x="59" y="26"/>
                      <a:pt x="59" y="26"/>
                      <a:pt x="59" y="26"/>
                    </a:cubicBezTo>
                    <a:cubicBezTo>
                      <a:pt x="59" y="26"/>
                      <a:pt x="59" y="26"/>
                      <a:pt x="59" y="26"/>
                    </a:cubicBezTo>
                    <a:cubicBezTo>
                      <a:pt x="60" y="26"/>
                      <a:pt x="60" y="26"/>
                      <a:pt x="60" y="26"/>
                    </a:cubicBezTo>
                    <a:cubicBezTo>
                      <a:pt x="60" y="26"/>
                      <a:pt x="60" y="26"/>
                      <a:pt x="60" y="26"/>
                    </a:cubicBezTo>
                    <a:cubicBezTo>
                      <a:pt x="60" y="26"/>
                      <a:pt x="60" y="26"/>
                      <a:pt x="60" y="26"/>
                    </a:cubicBezTo>
                    <a:cubicBezTo>
                      <a:pt x="60" y="26"/>
                      <a:pt x="60" y="26"/>
                      <a:pt x="60" y="26"/>
                    </a:cubicBezTo>
                    <a:cubicBezTo>
                      <a:pt x="60" y="26"/>
                      <a:pt x="60" y="26"/>
                      <a:pt x="60" y="26"/>
                    </a:cubicBezTo>
                    <a:cubicBezTo>
                      <a:pt x="60" y="25"/>
                      <a:pt x="60" y="25"/>
                      <a:pt x="60" y="25"/>
                    </a:cubicBezTo>
                    <a:cubicBezTo>
                      <a:pt x="60" y="25"/>
                      <a:pt x="60" y="25"/>
                      <a:pt x="60" y="25"/>
                    </a:cubicBezTo>
                    <a:cubicBezTo>
                      <a:pt x="59" y="25"/>
                      <a:pt x="59" y="25"/>
                      <a:pt x="59" y="25"/>
                    </a:cubicBezTo>
                    <a:cubicBezTo>
                      <a:pt x="59" y="25"/>
                      <a:pt x="59" y="25"/>
                      <a:pt x="59" y="25"/>
                    </a:cubicBezTo>
                    <a:cubicBezTo>
                      <a:pt x="59" y="25"/>
                      <a:pt x="59" y="25"/>
                      <a:pt x="59" y="25"/>
                    </a:cubicBezTo>
                    <a:cubicBezTo>
                      <a:pt x="59" y="26"/>
                      <a:pt x="59" y="26"/>
                      <a:pt x="59" y="26"/>
                    </a:cubicBezTo>
                    <a:close/>
                    <a:moveTo>
                      <a:pt x="62" y="30"/>
                    </a:moveTo>
                    <a:cubicBezTo>
                      <a:pt x="62" y="30"/>
                      <a:pt x="62" y="30"/>
                      <a:pt x="62" y="30"/>
                    </a:cubicBezTo>
                    <a:cubicBezTo>
                      <a:pt x="62" y="30"/>
                      <a:pt x="62" y="30"/>
                      <a:pt x="62" y="30"/>
                    </a:cubicBezTo>
                    <a:cubicBezTo>
                      <a:pt x="62" y="30"/>
                      <a:pt x="62" y="30"/>
                      <a:pt x="62" y="30"/>
                    </a:cubicBezTo>
                    <a:cubicBezTo>
                      <a:pt x="62" y="30"/>
                      <a:pt x="62" y="30"/>
                      <a:pt x="62" y="30"/>
                    </a:cubicBezTo>
                    <a:cubicBezTo>
                      <a:pt x="62" y="30"/>
                      <a:pt x="62" y="30"/>
                      <a:pt x="62" y="30"/>
                    </a:cubicBezTo>
                    <a:close/>
                    <a:moveTo>
                      <a:pt x="75" y="44"/>
                    </a:moveTo>
                    <a:cubicBezTo>
                      <a:pt x="75" y="44"/>
                      <a:pt x="75" y="44"/>
                      <a:pt x="75" y="44"/>
                    </a:cubicBezTo>
                    <a:cubicBezTo>
                      <a:pt x="75" y="44"/>
                      <a:pt x="75" y="44"/>
                      <a:pt x="75" y="44"/>
                    </a:cubicBezTo>
                    <a:cubicBezTo>
                      <a:pt x="75" y="44"/>
                      <a:pt x="75" y="44"/>
                      <a:pt x="75" y="44"/>
                    </a:cubicBezTo>
                    <a:cubicBezTo>
                      <a:pt x="75" y="44"/>
                      <a:pt x="75" y="44"/>
                      <a:pt x="75" y="44"/>
                    </a:cubicBezTo>
                    <a:cubicBezTo>
                      <a:pt x="75" y="44"/>
                      <a:pt x="75" y="44"/>
                      <a:pt x="75" y="44"/>
                    </a:cubicBezTo>
                    <a:cubicBezTo>
                      <a:pt x="75" y="43"/>
                      <a:pt x="75" y="43"/>
                      <a:pt x="75" y="43"/>
                    </a:cubicBezTo>
                    <a:cubicBezTo>
                      <a:pt x="75" y="43"/>
                      <a:pt x="75" y="43"/>
                      <a:pt x="75" y="43"/>
                    </a:cubicBezTo>
                    <a:cubicBezTo>
                      <a:pt x="75" y="43"/>
                      <a:pt x="75" y="43"/>
                      <a:pt x="75" y="43"/>
                    </a:cubicBezTo>
                    <a:cubicBezTo>
                      <a:pt x="75" y="43"/>
                      <a:pt x="75" y="43"/>
                      <a:pt x="75" y="43"/>
                    </a:cubicBezTo>
                    <a:cubicBezTo>
                      <a:pt x="75" y="43"/>
                      <a:pt x="75" y="43"/>
                      <a:pt x="75" y="43"/>
                    </a:cubicBezTo>
                    <a:cubicBezTo>
                      <a:pt x="75" y="43"/>
                      <a:pt x="75" y="43"/>
                      <a:pt x="75" y="43"/>
                    </a:cubicBezTo>
                    <a:cubicBezTo>
                      <a:pt x="75" y="43"/>
                      <a:pt x="75" y="43"/>
                      <a:pt x="75" y="43"/>
                    </a:cubicBezTo>
                    <a:cubicBezTo>
                      <a:pt x="75" y="43"/>
                      <a:pt x="75" y="43"/>
                      <a:pt x="75" y="43"/>
                    </a:cubicBezTo>
                    <a:cubicBezTo>
                      <a:pt x="75" y="43"/>
                      <a:pt x="75" y="43"/>
                      <a:pt x="75" y="43"/>
                    </a:cubicBezTo>
                    <a:cubicBezTo>
                      <a:pt x="75" y="44"/>
                      <a:pt x="75" y="44"/>
                      <a:pt x="75" y="44"/>
                    </a:cubicBezTo>
                    <a:cubicBezTo>
                      <a:pt x="75" y="44"/>
                      <a:pt x="75" y="44"/>
                      <a:pt x="75" y="44"/>
                    </a:cubicBezTo>
                    <a:cubicBezTo>
                      <a:pt x="75" y="44"/>
                      <a:pt x="75" y="44"/>
                      <a:pt x="75" y="44"/>
                    </a:cubicBezTo>
                    <a:cubicBezTo>
                      <a:pt x="75" y="44"/>
                      <a:pt x="75" y="44"/>
                      <a:pt x="75" y="44"/>
                    </a:cubicBezTo>
                    <a:cubicBezTo>
                      <a:pt x="75" y="44"/>
                      <a:pt x="75" y="44"/>
                      <a:pt x="75" y="44"/>
                    </a:cubicBezTo>
                    <a:cubicBezTo>
                      <a:pt x="75" y="44"/>
                      <a:pt x="75" y="44"/>
                      <a:pt x="75" y="44"/>
                    </a:cubicBezTo>
                    <a:cubicBezTo>
                      <a:pt x="75" y="44"/>
                      <a:pt x="75" y="44"/>
                      <a:pt x="75" y="44"/>
                    </a:cubicBezTo>
                    <a:cubicBezTo>
                      <a:pt x="75" y="44"/>
                      <a:pt x="75" y="44"/>
                      <a:pt x="75" y="44"/>
                    </a:cubicBezTo>
                    <a:cubicBezTo>
                      <a:pt x="75" y="44"/>
                      <a:pt x="75" y="44"/>
                      <a:pt x="75" y="44"/>
                    </a:cubicBezTo>
                    <a:cubicBezTo>
                      <a:pt x="75" y="44"/>
                      <a:pt x="75" y="44"/>
                      <a:pt x="75" y="44"/>
                    </a:cubicBezTo>
                    <a:cubicBezTo>
                      <a:pt x="75" y="45"/>
                      <a:pt x="75" y="45"/>
                      <a:pt x="75" y="45"/>
                    </a:cubicBezTo>
                    <a:cubicBezTo>
                      <a:pt x="75" y="45"/>
                      <a:pt x="75" y="45"/>
                      <a:pt x="75" y="45"/>
                    </a:cubicBezTo>
                    <a:cubicBezTo>
                      <a:pt x="75" y="45"/>
                      <a:pt x="75" y="45"/>
                      <a:pt x="75" y="45"/>
                    </a:cubicBezTo>
                    <a:cubicBezTo>
                      <a:pt x="75" y="45"/>
                      <a:pt x="75" y="45"/>
                      <a:pt x="75" y="45"/>
                    </a:cubicBezTo>
                    <a:cubicBezTo>
                      <a:pt x="75" y="45"/>
                      <a:pt x="75" y="45"/>
                      <a:pt x="75" y="45"/>
                    </a:cubicBezTo>
                    <a:cubicBezTo>
                      <a:pt x="75" y="45"/>
                      <a:pt x="75" y="45"/>
                      <a:pt x="75" y="45"/>
                    </a:cubicBezTo>
                    <a:cubicBezTo>
                      <a:pt x="75" y="45"/>
                      <a:pt x="75" y="45"/>
                      <a:pt x="75" y="45"/>
                    </a:cubicBezTo>
                    <a:cubicBezTo>
                      <a:pt x="75" y="46"/>
                      <a:pt x="75" y="46"/>
                      <a:pt x="75" y="46"/>
                    </a:cubicBezTo>
                    <a:cubicBezTo>
                      <a:pt x="75" y="46"/>
                      <a:pt x="75" y="46"/>
                      <a:pt x="75" y="46"/>
                    </a:cubicBezTo>
                    <a:cubicBezTo>
                      <a:pt x="75" y="46"/>
                      <a:pt x="75" y="46"/>
                      <a:pt x="75" y="46"/>
                    </a:cubicBezTo>
                    <a:cubicBezTo>
                      <a:pt x="76" y="46"/>
                      <a:pt x="76" y="46"/>
                      <a:pt x="76" y="46"/>
                    </a:cubicBezTo>
                    <a:cubicBezTo>
                      <a:pt x="76" y="47"/>
                      <a:pt x="76" y="47"/>
                      <a:pt x="76" y="47"/>
                    </a:cubicBezTo>
                    <a:cubicBezTo>
                      <a:pt x="76" y="47"/>
                      <a:pt x="76" y="47"/>
                      <a:pt x="76" y="47"/>
                    </a:cubicBezTo>
                    <a:cubicBezTo>
                      <a:pt x="76" y="47"/>
                      <a:pt x="76" y="47"/>
                      <a:pt x="76" y="47"/>
                    </a:cubicBezTo>
                    <a:cubicBezTo>
                      <a:pt x="76" y="47"/>
                      <a:pt x="76" y="47"/>
                      <a:pt x="76" y="47"/>
                    </a:cubicBezTo>
                    <a:cubicBezTo>
                      <a:pt x="76" y="47"/>
                      <a:pt x="76" y="47"/>
                      <a:pt x="76" y="47"/>
                    </a:cubicBezTo>
                    <a:cubicBezTo>
                      <a:pt x="76" y="47"/>
                      <a:pt x="76" y="47"/>
                      <a:pt x="76" y="47"/>
                    </a:cubicBezTo>
                    <a:cubicBezTo>
                      <a:pt x="76" y="47"/>
                      <a:pt x="76" y="47"/>
                      <a:pt x="76" y="47"/>
                    </a:cubicBezTo>
                    <a:cubicBezTo>
                      <a:pt x="76" y="48"/>
                      <a:pt x="76" y="48"/>
                      <a:pt x="76" y="48"/>
                    </a:cubicBezTo>
                    <a:cubicBezTo>
                      <a:pt x="76" y="48"/>
                      <a:pt x="76" y="48"/>
                      <a:pt x="76" y="48"/>
                    </a:cubicBezTo>
                    <a:cubicBezTo>
                      <a:pt x="76" y="48"/>
                      <a:pt x="76" y="48"/>
                      <a:pt x="76" y="48"/>
                    </a:cubicBezTo>
                    <a:cubicBezTo>
                      <a:pt x="76" y="48"/>
                      <a:pt x="76" y="48"/>
                      <a:pt x="76" y="48"/>
                    </a:cubicBezTo>
                    <a:cubicBezTo>
                      <a:pt x="77" y="48"/>
                      <a:pt x="77" y="48"/>
                      <a:pt x="77" y="48"/>
                    </a:cubicBezTo>
                    <a:cubicBezTo>
                      <a:pt x="77" y="49"/>
                      <a:pt x="77" y="49"/>
                      <a:pt x="77" y="49"/>
                    </a:cubicBezTo>
                    <a:cubicBezTo>
                      <a:pt x="78" y="48"/>
                      <a:pt x="78" y="48"/>
                      <a:pt x="78" y="48"/>
                    </a:cubicBezTo>
                    <a:cubicBezTo>
                      <a:pt x="78" y="48"/>
                      <a:pt x="78" y="48"/>
                      <a:pt x="78" y="48"/>
                    </a:cubicBezTo>
                    <a:cubicBezTo>
                      <a:pt x="78" y="48"/>
                      <a:pt x="78" y="48"/>
                      <a:pt x="78" y="48"/>
                    </a:cubicBezTo>
                    <a:cubicBezTo>
                      <a:pt x="78" y="48"/>
                      <a:pt x="78" y="48"/>
                      <a:pt x="78" y="48"/>
                    </a:cubicBezTo>
                    <a:cubicBezTo>
                      <a:pt x="77" y="48"/>
                      <a:pt x="77" y="48"/>
                      <a:pt x="77" y="48"/>
                    </a:cubicBezTo>
                    <a:cubicBezTo>
                      <a:pt x="77" y="48"/>
                      <a:pt x="77" y="48"/>
                      <a:pt x="77" y="48"/>
                    </a:cubicBezTo>
                    <a:cubicBezTo>
                      <a:pt x="77" y="48"/>
                      <a:pt x="77" y="48"/>
                      <a:pt x="77" y="48"/>
                    </a:cubicBezTo>
                    <a:cubicBezTo>
                      <a:pt x="78" y="48"/>
                      <a:pt x="78" y="48"/>
                      <a:pt x="78" y="48"/>
                    </a:cubicBezTo>
                    <a:cubicBezTo>
                      <a:pt x="77" y="47"/>
                      <a:pt x="77" y="47"/>
                      <a:pt x="77" y="47"/>
                    </a:cubicBezTo>
                    <a:cubicBezTo>
                      <a:pt x="77" y="47"/>
                      <a:pt x="77" y="47"/>
                      <a:pt x="77" y="47"/>
                    </a:cubicBezTo>
                    <a:cubicBezTo>
                      <a:pt x="77" y="47"/>
                      <a:pt x="77" y="47"/>
                      <a:pt x="77" y="47"/>
                    </a:cubicBezTo>
                    <a:cubicBezTo>
                      <a:pt x="77" y="47"/>
                      <a:pt x="77" y="47"/>
                      <a:pt x="77" y="47"/>
                    </a:cubicBezTo>
                    <a:cubicBezTo>
                      <a:pt x="77" y="47"/>
                      <a:pt x="77" y="47"/>
                      <a:pt x="77" y="47"/>
                    </a:cubicBezTo>
                    <a:cubicBezTo>
                      <a:pt x="77" y="47"/>
                      <a:pt x="77" y="47"/>
                      <a:pt x="77" y="47"/>
                    </a:cubicBezTo>
                    <a:cubicBezTo>
                      <a:pt x="77" y="47"/>
                      <a:pt x="77" y="47"/>
                      <a:pt x="77" y="47"/>
                    </a:cubicBezTo>
                    <a:cubicBezTo>
                      <a:pt x="77" y="47"/>
                      <a:pt x="77" y="47"/>
                      <a:pt x="77" y="47"/>
                    </a:cubicBezTo>
                    <a:cubicBezTo>
                      <a:pt x="77" y="47"/>
                      <a:pt x="77" y="47"/>
                      <a:pt x="77" y="47"/>
                    </a:cubicBezTo>
                    <a:cubicBezTo>
                      <a:pt x="77" y="47"/>
                      <a:pt x="77" y="47"/>
                      <a:pt x="77" y="47"/>
                    </a:cubicBezTo>
                    <a:cubicBezTo>
                      <a:pt x="77" y="46"/>
                      <a:pt x="77" y="46"/>
                      <a:pt x="77" y="46"/>
                    </a:cubicBezTo>
                    <a:cubicBezTo>
                      <a:pt x="77" y="47"/>
                      <a:pt x="77" y="47"/>
                      <a:pt x="77" y="47"/>
                    </a:cubicBezTo>
                    <a:cubicBezTo>
                      <a:pt x="77" y="46"/>
                      <a:pt x="77" y="46"/>
                      <a:pt x="77" y="46"/>
                    </a:cubicBezTo>
                    <a:cubicBezTo>
                      <a:pt x="77" y="46"/>
                      <a:pt x="77" y="46"/>
                      <a:pt x="77" y="46"/>
                    </a:cubicBezTo>
                    <a:cubicBezTo>
                      <a:pt x="77" y="46"/>
                      <a:pt x="77" y="46"/>
                      <a:pt x="77" y="46"/>
                    </a:cubicBezTo>
                    <a:cubicBezTo>
                      <a:pt x="77" y="46"/>
                      <a:pt x="77" y="46"/>
                      <a:pt x="77" y="46"/>
                    </a:cubicBezTo>
                    <a:cubicBezTo>
                      <a:pt x="76" y="46"/>
                      <a:pt x="76" y="46"/>
                      <a:pt x="76" y="46"/>
                    </a:cubicBezTo>
                    <a:cubicBezTo>
                      <a:pt x="77" y="46"/>
                      <a:pt x="77" y="46"/>
                      <a:pt x="77" y="46"/>
                    </a:cubicBezTo>
                    <a:cubicBezTo>
                      <a:pt x="76" y="46"/>
                      <a:pt x="76" y="46"/>
                      <a:pt x="76" y="46"/>
                    </a:cubicBezTo>
                    <a:cubicBezTo>
                      <a:pt x="76" y="46"/>
                      <a:pt x="76" y="46"/>
                      <a:pt x="76" y="46"/>
                    </a:cubicBezTo>
                    <a:cubicBezTo>
                      <a:pt x="76" y="45"/>
                      <a:pt x="76" y="45"/>
                      <a:pt x="76" y="45"/>
                    </a:cubicBezTo>
                    <a:cubicBezTo>
                      <a:pt x="76" y="45"/>
                      <a:pt x="76" y="45"/>
                      <a:pt x="76" y="45"/>
                    </a:cubicBezTo>
                    <a:cubicBezTo>
                      <a:pt x="76" y="45"/>
                      <a:pt x="76" y="45"/>
                      <a:pt x="76" y="45"/>
                    </a:cubicBezTo>
                    <a:cubicBezTo>
                      <a:pt x="76" y="45"/>
                      <a:pt x="76" y="45"/>
                      <a:pt x="76" y="45"/>
                    </a:cubicBezTo>
                    <a:cubicBezTo>
                      <a:pt x="76" y="45"/>
                      <a:pt x="76" y="45"/>
                      <a:pt x="76" y="45"/>
                    </a:cubicBezTo>
                    <a:cubicBezTo>
                      <a:pt x="76" y="45"/>
                      <a:pt x="76" y="45"/>
                      <a:pt x="76" y="45"/>
                    </a:cubicBezTo>
                    <a:cubicBezTo>
                      <a:pt x="76" y="45"/>
                      <a:pt x="76" y="45"/>
                      <a:pt x="76" y="45"/>
                    </a:cubicBezTo>
                    <a:cubicBezTo>
                      <a:pt x="76" y="45"/>
                      <a:pt x="76" y="45"/>
                      <a:pt x="76" y="45"/>
                    </a:cubicBezTo>
                    <a:cubicBezTo>
                      <a:pt x="76" y="45"/>
                      <a:pt x="76" y="45"/>
                      <a:pt x="76" y="45"/>
                    </a:cubicBezTo>
                    <a:cubicBezTo>
                      <a:pt x="76" y="45"/>
                      <a:pt x="76" y="45"/>
                      <a:pt x="76" y="45"/>
                    </a:cubicBezTo>
                    <a:cubicBezTo>
                      <a:pt x="76" y="45"/>
                      <a:pt x="76" y="45"/>
                      <a:pt x="76" y="45"/>
                    </a:cubicBezTo>
                    <a:cubicBezTo>
                      <a:pt x="76" y="45"/>
                      <a:pt x="76" y="45"/>
                      <a:pt x="76" y="45"/>
                    </a:cubicBezTo>
                    <a:cubicBezTo>
                      <a:pt x="76" y="44"/>
                      <a:pt x="76" y="44"/>
                      <a:pt x="76" y="44"/>
                    </a:cubicBezTo>
                    <a:cubicBezTo>
                      <a:pt x="76" y="44"/>
                      <a:pt x="76" y="44"/>
                      <a:pt x="76" y="44"/>
                    </a:cubicBezTo>
                    <a:cubicBezTo>
                      <a:pt x="76" y="44"/>
                      <a:pt x="76" y="44"/>
                      <a:pt x="76" y="44"/>
                    </a:cubicBezTo>
                    <a:cubicBezTo>
                      <a:pt x="76" y="44"/>
                      <a:pt x="76" y="44"/>
                      <a:pt x="76" y="44"/>
                    </a:cubicBezTo>
                    <a:lnTo>
                      <a:pt x="75" y="44"/>
                    </a:lnTo>
                    <a:close/>
                    <a:moveTo>
                      <a:pt x="71" y="41"/>
                    </a:moveTo>
                    <a:cubicBezTo>
                      <a:pt x="71" y="41"/>
                      <a:pt x="71" y="41"/>
                      <a:pt x="71" y="41"/>
                    </a:cubicBezTo>
                    <a:cubicBezTo>
                      <a:pt x="71" y="41"/>
                      <a:pt x="71" y="41"/>
                      <a:pt x="71" y="41"/>
                    </a:cubicBezTo>
                    <a:cubicBezTo>
                      <a:pt x="71" y="41"/>
                      <a:pt x="71" y="41"/>
                      <a:pt x="71" y="41"/>
                    </a:cubicBezTo>
                    <a:close/>
                    <a:moveTo>
                      <a:pt x="62" y="29"/>
                    </a:moveTo>
                    <a:cubicBezTo>
                      <a:pt x="62" y="29"/>
                      <a:pt x="62" y="29"/>
                      <a:pt x="62" y="29"/>
                    </a:cubicBezTo>
                    <a:cubicBezTo>
                      <a:pt x="62" y="29"/>
                      <a:pt x="62" y="29"/>
                      <a:pt x="62" y="29"/>
                    </a:cubicBezTo>
                    <a:cubicBezTo>
                      <a:pt x="62" y="30"/>
                      <a:pt x="62" y="30"/>
                      <a:pt x="62" y="30"/>
                    </a:cubicBezTo>
                    <a:cubicBezTo>
                      <a:pt x="62" y="30"/>
                      <a:pt x="62" y="30"/>
                      <a:pt x="62" y="30"/>
                    </a:cubicBezTo>
                    <a:lnTo>
                      <a:pt x="62" y="29"/>
                    </a:lnTo>
                    <a:close/>
                    <a:moveTo>
                      <a:pt x="67" y="35"/>
                    </a:moveTo>
                    <a:cubicBezTo>
                      <a:pt x="67" y="35"/>
                      <a:pt x="67" y="35"/>
                      <a:pt x="67" y="35"/>
                    </a:cubicBezTo>
                    <a:cubicBezTo>
                      <a:pt x="67" y="35"/>
                      <a:pt x="67" y="35"/>
                      <a:pt x="67" y="35"/>
                    </a:cubicBezTo>
                    <a:cubicBezTo>
                      <a:pt x="67" y="35"/>
                      <a:pt x="67" y="35"/>
                      <a:pt x="67" y="35"/>
                    </a:cubicBezTo>
                    <a:cubicBezTo>
                      <a:pt x="67" y="35"/>
                      <a:pt x="67" y="35"/>
                      <a:pt x="67" y="35"/>
                    </a:cubicBezTo>
                    <a:cubicBezTo>
                      <a:pt x="67" y="35"/>
                      <a:pt x="67" y="35"/>
                      <a:pt x="67" y="35"/>
                    </a:cubicBezTo>
                    <a:cubicBezTo>
                      <a:pt x="67" y="35"/>
                      <a:pt x="67" y="35"/>
                      <a:pt x="67" y="35"/>
                    </a:cubicBezTo>
                    <a:cubicBezTo>
                      <a:pt x="67" y="35"/>
                      <a:pt x="67" y="35"/>
                      <a:pt x="67" y="35"/>
                    </a:cubicBezTo>
                    <a:cubicBezTo>
                      <a:pt x="67" y="35"/>
                      <a:pt x="67" y="35"/>
                      <a:pt x="67" y="35"/>
                    </a:cubicBezTo>
                    <a:cubicBezTo>
                      <a:pt x="67" y="35"/>
                      <a:pt x="67" y="35"/>
                      <a:pt x="67" y="35"/>
                    </a:cubicBezTo>
                    <a:cubicBezTo>
                      <a:pt x="67" y="35"/>
                      <a:pt x="67" y="35"/>
                      <a:pt x="67" y="35"/>
                    </a:cubicBezTo>
                    <a:cubicBezTo>
                      <a:pt x="67" y="35"/>
                      <a:pt x="67" y="35"/>
                      <a:pt x="67" y="35"/>
                    </a:cubicBezTo>
                    <a:cubicBezTo>
                      <a:pt x="67" y="35"/>
                      <a:pt x="67" y="35"/>
                      <a:pt x="67" y="35"/>
                    </a:cubicBezTo>
                    <a:cubicBezTo>
                      <a:pt x="67" y="35"/>
                      <a:pt x="67" y="35"/>
                      <a:pt x="67" y="35"/>
                    </a:cubicBezTo>
                    <a:cubicBezTo>
                      <a:pt x="67" y="35"/>
                      <a:pt x="67" y="35"/>
                      <a:pt x="67" y="35"/>
                    </a:cubicBezTo>
                    <a:cubicBezTo>
                      <a:pt x="67" y="35"/>
                      <a:pt x="67" y="35"/>
                      <a:pt x="67" y="35"/>
                    </a:cubicBezTo>
                    <a:cubicBezTo>
                      <a:pt x="67" y="35"/>
                      <a:pt x="67" y="35"/>
                      <a:pt x="67" y="35"/>
                    </a:cubicBezTo>
                    <a:cubicBezTo>
                      <a:pt x="67" y="35"/>
                      <a:pt x="67" y="35"/>
                      <a:pt x="67" y="35"/>
                    </a:cubicBezTo>
                    <a:cubicBezTo>
                      <a:pt x="67" y="35"/>
                      <a:pt x="67" y="35"/>
                      <a:pt x="67" y="35"/>
                    </a:cubicBezTo>
                    <a:cubicBezTo>
                      <a:pt x="67" y="35"/>
                      <a:pt x="67" y="35"/>
                      <a:pt x="67" y="35"/>
                    </a:cubicBezTo>
                    <a:cubicBezTo>
                      <a:pt x="67" y="36"/>
                      <a:pt x="67" y="36"/>
                      <a:pt x="67" y="36"/>
                    </a:cubicBezTo>
                    <a:cubicBezTo>
                      <a:pt x="67" y="36"/>
                      <a:pt x="67" y="36"/>
                      <a:pt x="67" y="36"/>
                    </a:cubicBezTo>
                    <a:cubicBezTo>
                      <a:pt x="67" y="35"/>
                      <a:pt x="67" y="35"/>
                      <a:pt x="67" y="35"/>
                    </a:cubicBezTo>
                    <a:cubicBezTo>
                      <a:pt x="67" y="35"/>
                      <a:pt x="67" y="35"/>
                      <a:pt x="67" y="35"/>
                    </a:cubicBezTo>
                    <a:cubicBezTo>
                      <a:pt x="67" y="35"/>
                      <a:pt x="67" y="35"/>
                      <a:pt x="67" y="35"/>
                    </a:cubicBezTo>
                    <a:close/>
                    <a:moveTo>
                      <a:pt x="102" y="78"/>
                    </a:moveTo>
                    <a:cubicBezTo>
                      <a:pt x="102" y="78"/>
                      <a:pt x="102" y="78"/>
                      <a:pt x="102" y="78"/>
                    </a:cubicBezTo>
                    <a:cubicBezTo>
                      <a:pt x="102" y="78"/>
                      <a:pt x="102" y="78"/>
                      <a:pt x="102" y="78"/>
                    </a:cubicBezTo>
                    <a:cubicBezTo>
                      <a:pt x="102" y="78"/>
                      <a:pt x="102" y="78"/>
                      <a:pt x="102" y="78"/>
                    </a:cubicBezTo>
                    <a:cubicBezTo>
                      <a:pt x="102" y="78"/>
                      <a:pt x="102" y="78"/>
                      <a:pt x="102" y="78"/>
                    </a:cubicBezTo>
                    <a:cubicBezTo>
                      <a:pt x="102" y="78"/>
                      <a:pt x="102" y="78"/>
                      <a:pt x="102" y="78"/>
                    </a:cubicBezTo>
                    <a:cubicBezTo>
                      <a:pt x="102" y="78"/>
                      <a:pt x="102" y="78"/>
                      <a:pt x="102" y="78"/>
                    </a:cubicBezTo>
                    <a:cubicBezTo>
                      <a:pt x="102" y="78"/>
                      <a:pt x="102" y="78"/>
                      <a:pt x="102" y="78"/>
                    </a:cubicBezTo>
                    <a:cubicBezTo>
                      <a:pt x="102" y="78"/>
                      <a:pt x="102" y="78"/>
                      <a:pt x="102" y="78"/>
                    </a:cubicBezTo>
                    <a:cubicBezTo>
                      <a:pt x="102" y="78"/>
                      <a:pt x="102" y="78"/>
                      <a:pt x="102" y="78"/>
                    </a:cubicBezTo>
                    <a:cubicBezTo>
                      <a:pt x="102" y="78"/>
                      <a:pt x="102" y="78"/>
                      <a:pt x="102" y="78"/>
                    </a:cubicBezTo>
                    <a:close/>
                    <a:moveTo>
                      <a:pt x="75" y="45"/>
                    </a:moveTo>
                    <a:cubicBezTo>
                      <a:pt x="75" y="45"/>
                      <a:pt x="75" y="45"/>
                      <a:pt x="75" y="45"/>
                    </a:cubicBezTo>
                    <a:cubicBezTo>
                      <a:pt x="75" y="45"/>
                      <a:pt x="75" y="45"/>
                      <a:pt x="75" y="45"/>
                    </a:cubicBezTo>
                    <a:cubicBezTo>
                      <a:pt x="74" y="44"/>
                      <a:pt x="74" y="44"/>
                      <a:pt x="74" y="44"/>
                    </a:cubicBezTo>
                    <a:cubicBezTo>
                      <a:pt x="74" y="44"/>
                      <a:pt x="74" y="44"/>
                      <a:pt x="74" y="44"/>
                    </a:cubicBezTo>
                    <a:cubicBezTo>
                      <a:pt x="74" y="44"/>
                      <a:pt x="74" y="44"/>
                      <a:pt x="74" y="44"/>
                    </a:cubicBezTo>
                    <a:cubicBezTo>
                      <a:pt x="74" y="44"/>
                      <a:pt x="74" y="44"/>
                      <a:pt x="74" y="44"/>
                    </a:cubicBezTo>
                    <a:cubicBezTo>
                      <a:pt x="75" y="45"/>
                      <a:pt x="75" y="45"/>
                      <a:pt x="75" y="45"/>
                    </a:cubicBezTo>
                    <a:cubicBezTo>
                      <a:pt x="75" y="45"/>
                      <a:pt x="75" y="45"/>
                      <a:pt x="75" y="45"/>
                    </a:cubicBezTo>
                    <a:cubicBezTo>
                      <a:pt x="75" y="45"/>
                      <a:pt x="75" y="45"/>
                      <a:pt x="75" y="45"/>
                    </a:cubicBezTo>
                    <a:cubicBezTo>
                      <a:pt x="75" y="45"/>
                      <a:pt x="75" y="45"/>
                      <a:pt x="75" y="45"/>
                    </a:cubicBezTo>
                    <a:close/>
                    <a:moveTo>
                      <a:pt x="59" y="25"/>
                    </a:moveTo>
                    <a:cubicBezTo>
                      <a:pt x="59" y="25"/>
                      <a:pt x="59" y="25"/>
                      <a:pt x="59" y="25"/>
                    </a:cubicBezTo>
                    <a:cubicBezTo>
                      <a:pt x="59" y="25"/>
                      <a:pt x="59" y="25"/>
                      <a:pt x="59" y="25"/>
                    </a:cubicBezTo>
                    <a:cubicBezTo>
                      <a:pt x="59" y="25"/>
                      <a:pt x="59" y="25"/>
                      <a:pt x="59" y="25"/>
                    </a:cubicBezTo>
                    <a:cubicBezTo>
                      <a:pt x="59" y="25"/>
                      <a:pt x="59" y="25"/>
                      <a:pt x="59" y="25"/>
                    </a:cubicBezTo>
                    <a:cubicBezTo>
                      <a:pt x="59" y="24"/>
                      <a:pt x="59" y="24"/>
                      <a:pt x="59" y="24"/>
                    </a:cubicBezTo>
                    <a:lnTo>
                      <a:pt x="59" y="25"/>
                    </a:lnTo>
                    <a:close/>
                    <a:moveTo>
                      <a:pt x="66" y="33"/>
                    </a:moveTo>
                    <a:cubicBezTo>
                      <a:pt x="66" y="33"/>
                      <a:pt x="66" y="33"/>
                      <a:pt x="66" y="33"/>
                    </a:cubicBezTo>
                    <a:cubicBezTo>
                      <a:pt x="66" y="33"/>
                      <a:pt x="66" y="33"/>
                      <a:pt x="66" y="33"/>
                    </a:cubicBezTo>
                    <a:cubicBezTo>
                      <a:pt x="66" y="33"/>
                      <a:pt x="66" y="33"/>
                      <a:pt x="66" y="33"/>
                    </a:cubicBezTo>
                    <a:cubicBezTo>
                      <a:pt x="66" y="33"/>
                      <a:pt x="66" y="33"/>
                      <a:pt x="66" y="33"/>
                    </a:cubicBezTo>
                    <a:close/>
                    <a:moveTo>
                      <a:pt x="69" y="36"/>
                    </a:moveTo>
                    <a:cubicBezTo>
                      <a:pt x="69" y="36"/>
                      <a:pt x="69" y="36"/>
                      <a:pt x="69" y="36"/>
                    </a:cubicBezTo>
                    <a:cubicBezTo>
                      <a:pt x="69" y="36"/>
                      <a:pt x="69" y="36"/>
                      <a:pt x="69" y="36"/>
                    </a:cubicBezTo>
                    <a:cubicBezTo>
                      <a:pt x="69" y="36"/>
                      <a:pt x="69" y="36"/>
                      <a:pt x="69" y="36"/>
                    </a:cubicBezTo>
                    <a:cubicBezTo>
                      <a:pt x="69" y="36"/>
                      <a:pt x="69" y="36"/>
                      <a:pt x="69" y="36"/>
                    </a:cubicBezTo>
                    <a:cubicBezTo>
                      <a:pt x="69" y="36"/>
                      <a:pt x="69" y="36"/>
                      <a:pt x="69" y="36"/>
                    </a:cubicBezTo>
                    <a:cubicBezTo>
                      <a:pt x="69" y="36"/>
                      <a:pt x="69" y="36"/>
                      <a:pt x="69" y="36"/>
                    </a:cubicBezTo>
                    <a:cubicBezTo>
                      <a:pt x="69" y="36"/>
                      <a:pt x="69" y="36"/>
                      <a:pt x="69" y="36"/>
                    </a:cubicBezTo>
                    <a:cubicBezTo>
                      <a:pt x="69" y="36"/>
                      <a:pt x="69" y="36"/>
                      <a:pt x="69" y="36"/>
                    </a:cubicBezTo>
                    <a:cubicBezTo>
                      <a:pt x="69" y="36"/>
                      <a:pt x="69" y="36"/>
                      <a:pt x="69" y="36"/>
                    </a:cubicBezTo>
                    <a:close/>
                    <a:moveTo>
                      <a:pt x="59" y="23"/>
                    </a:moveTo>
                    <a:cubicBezTo>
                      <a:pt x="59" y="23"/>
                      <a:pt x="59" y="23"/>
                      <a:pt x="59" y="23"/>
                    </a:cubicBezTo>
                    <a:cubicBezTo>
                      <a:pt x="59" y="23"/>
                      <a:pt x="59" y="23"/>
                      <a:pt x="59" y="23"/>
                    </a:cubicBezTo>
                    <a:cubicBezTo>
                      <a:pt x="59" y="23"/>
                      <a:pt x="59" y="23"/>
                      <a:pt x="59" y="23"/>
                    </a:cubicBezTo>
                    <a:cubicBezTo>
                      <a:pt x="59" y="23"/>
                      <a:pt x="59" y="23"/>
                      <a:pt x="59" y="23"/>
                    </a:cubicBezTo>
                    <a:cubicBezTo>
                      <a:pt x="59" y="24"/>
                      <a:pt x="59" y="24"/>
                      <a:pt x="59" y="24"/>
                    </a:cubicBezTo>
                    <a:cubicBezTo>
                      <a:pt x="59" y="24"/>
                      <a:pt x="59" y="24"/>
                      <a:pt x="59" y="24"/>
                    </a:cubicBezTo>
                    <a:cubicBezTo>
                      <a:pt x="59" y="24"/>
                      <a:pt x="59" y="24"/>
                      <a:pt x="59" y="24"/>
                    </a:cubicBezTo>
                    <a:cubicBezTo>
                      <a:pt x="59" y="24"/>
                      <a:pt x="59" y="24"/>
                      <a:pt x="59" y="24"/>
                    </a:cubicBezTo>
                    <a:cubicBezTo>
                      <a:pt x="59" y="24"/>
                      <a:pt x="59" y="24"/>
                      <a:pt x="59" y="24"/>
                    </a:cubicBezTo>
                    <a:cubicBezTo>
                      <a:pt x="59" y="23"/>
                      <a:pt x="59" y="23"/>
                      <a:pt x="59" y="23"/>
                    </a:cubicBezTo>
                    <a:cubicBezTo>
                      <a:pt x="59" y="23"/>
                      <a:pt x="59" y="23"/>
                      <a:pt x="59" y="23"/>
                    </a:cubicBezTo>
                    <a:cubicBezTo>
                      <a:pt x="59" y="23"/>
                      <a:pt x="59" y="23"/>
                      <a:pt x="59" y="23"/>
                    </a:cubicBezTo>
                    <a:cubicBezTo>
                      <a:pt x="59" y="23"/>
                      <a:pt x="59" y="23"/>
                      <a:pt x="59" y="23"/>
                    </a:cubicBezTo>
                    <a:cubicBezTo>
                      <a:pt x="59" y="23"/>
                      <a:pt x="59" y="23"/>
                      <a:pt x="59" y="23"/>
                    </a:cubicBezTo>
                    <a:cubicBezTo>
                      <a:pt x="59" y="23"/>
                      <a:pt x="59" y="23"/>
                      <a:pt x="59" y="23"/>
                    </a:cubicBezTo>
                    <a:cubicBezTo>
                      <a:pt x="59" y="23"/>
                      <a:pt x="59" y="23"/>
                      <a:pt x="59" y="23"/>
                    </a:cubicBezTo>
                    <a:close/>
                    <a:moveTo>
                      <a:pt x="75" y="43"/>
                    </a:moveTo>
                    <a:cubicBezTo>
                      <a:pt x="75" y="43"/>
                      <a:pt x="75" y="43"/>
                      <a:pt x="75" y="43"/>
                    </a:cubicBezTo>
                    <a:cubicBezTo>
                      <a:pt x="75" y="43"/>
                      <a:pt x="75" y="43"/>
                      <a:pt x="75" y="43"/>
                    </a:cubicBezTo>
                    <a:cubicBezTo>
                      <a:pt x="75" y="43"/>
                      <a:pt x="75" y="43"/>
                      <a:pt x="75" y="43"/>
                    </a:cubicBezTo>
                    <a:cubicBezTo>
                      <a:pt x="75" y="43"/>
                      <a:pt x="75" y="43"/>
                      <a:pt x="75" y="43"/>
                    </a:cubicBezTo>
                    <a:cubicBezTo>
                      <a:pt x="75" y="43"/>
                      <a:pt x="75" y="43"/>
                      <a:pt x="75" y="43"/>
                    </a:cubicBezTo>
                    <a:cubicBezTo>
                      <a:pt x="75" y="43"/>
                      <a:pt x="75" y="43"/>
                      <a:pt x="75" y="43"/>
                    </a:cubicBezTo>
                    <a:cubicBezTo>
                      <a:pt x="75" y="43"/>
                      <a:pt x="75" y="43"/>
                      <a:pt x="75" y="43"/>
                    </a:cubicBezTo>
                    <a:cubicBezTo>
                      <a:pt x="75" y="43"/>
                      <a:pt x="75" y="43"/>
                      <a:pt x="75" y="43"/>
                    </a:cubicBezTo>
                    <a:cubicBezTo>
                      <a:pt x="75" y="43"/>
                      <a:pt x="75" y="43"/>
                      <a:pt x="75" y="43"/>
                    </a:cubicBezTo>
                    <a:cubicBezTo>
                      <a:pt x="75" y="43"/>
                      <a:pt x="75" y="43"/>
                      <a:pt x="75" y="43"/>
                    </a:cubicBezTo>
                    <a:close/>
                    <a:moveTo>
                      <a:pt x="71" y="38"/>
                    </a:moveTo>
                    <a:cubicBezTo>
                      <a:pt x="71" y="38"/>
                      <a:pt x="71" y="38"/>
                      <a:pt x="71" y="38"/>
                    </a:cubicBezTo>
                    <a:cubicBezTo>
                      <a:pt x="71" y="38"/>
                      <a:pt x="71" y="38"/>
                      <a:pt x="71" y="38"/>
                    </a:cubicBezTo>
                    <a:cubicBezTo>
                      <a:pt x="71" y="38"/>
                      <a:pt x="71" y="38"/>
                      <a:pt x="71" y="38"/>
                    </a:cubicBezTo>
                    <a:cubicBezTo>
                      <a:pt x="71" y="38"/>
                      <a:pt x="71" y="38"/>
                      <a:pt x="71" y="38"/>
                    </a:cubicBezTo>
                    <a:cubicBezTo>
                      <a:pt x="71" y="38"/>
                      <a:pt x="71" y="38"/>
                      <a:pt x="71" y="38"/>
                    </a:cubicBezTo>
                    <a:cubicBezTo>
                      <a:pt x="71" y="38"/>
                      <a:pt x="71" y="38"/>
                      <a:pt x="71" y="38"/>
                    </a:cubicBezTo>
                    <a:cubicBezTo>
                      <a:pt x="71" y="38"/>
                      <a:pt x="71" y="38"/>
                      <a:pt x="71" y="38"/>
                    </a:cubicBezTo>
                    <a:cubicBezTo>
                      <a:pt x="71" y="38"/>
                      <a:pt x="71" y="38"/>
                      <a:pt x="71" y="38"/>
                    </a:cubicBezTo>
                    <a:cubicBezTo>
                      <a:pt x="71" y="38"/>
                      <a:pt x="71" y="38"/>
                      <a:pt x="71" y="38"/>
                    </a:cubicBezTo>
                    <a:cubicBezTo>
                      <a:pt x="71" y="38"/>
                      <a:pt x="71" y="38"/>
                      <a:pt x="71" y="38"/>
                    </a:cubicBezTo>
                    <a:close/>
                    <a:moveTo>
                      <a:pt x="59" y="24"/>
                    </a:moveTo>
                    <a:cubicBezTo>
                      <a:pt x="59" y="24"/>
                      <a:pt x="59" y="24"/>
                      <a:pt x="59" y="24"/>
                    </a:cubicBezTo>
                    <a:cubicBezTo>
                      <a:pt x="60" y="24"/>
                      <a:pt x="60" y="24"/>
                      <a:pt x="60" y="24"/>
                    </a:cubicBezTo>
                    <a:cubicBezTo>
                      <a:pt x="60" y="24"/>
                      <a:pt x="60" y="24"/>
                      <a:pt x="60" y="24"/>
                    </a:cubicBezTo>
                    <a:cubicBezTo>
                      <a:pt x="60" y="24"/>
                      <a:pt x="60" y="24"/>
                      <a:pt x="60" y="24"/>
                    </a:cubicBezTo>
                    <a:cubicBezTo>
                      <a:pt x="59" y="24"/>
                      <a:pt x="59" y="24"/>
                      <a:pt x="59" y="24"/>
                    </a:cubicBezTo>
                    <a:close/>
                    <a:moveTo>
                      <a:pt x="75" y="42"/>
                    </a:moveTo>
                    <a:cubicBezTo>
                      <a:pt x="75" y="42"/>
                      <a:pt x="75" y="42"/>
                      <a:pt x="75" y="42"/>
                    </a:cubicBezTo>
                    <a:cubicBezTo>
                      <a:pt x="74" y="42"/>
                      <a:pt x="74" y="42"/>
                      <a:pt x="74" y="42"/>
                    </a:cubicBezTo>
                    <a:cubicBezTo>
                      <a:pt x="74" y="42"/>
                      <a:pt x="74" y="42"/>
                      <a:pt x="74" y="42"/>
                    </a:cubicBezTo>
                    <a:cubicBezTo>
                      <a:pt x="74" y="42"/>
                      <a:pt x="74" y="42"/>
                      <a:pt x="74" y="42"/>
                    </a:cubicBezTo>
                    <a:cubicBezTo>
                      <a:pt x="75" y="43"/>
                      <a:pt x="75" y="43"/>
                      <a:pt x="75" y="43"/>
                    </a:cubicBezTo>
                    <a:cubicBezTo>
                      <a:pt x="75" y="42"/>
                      <a:pt x="75" y="42"/>
                      <a:pt x="75" y="42"/>
                    </a:cubicBezTo>
                    <a:cubicBezTo>
                      <a:pt x="75" y="42"/>
                      <a:pt x="75" y="42"/>
                      <a:pt x="75" y="42"/>
                    </a:cubicBezTo>
                    <a:cubicBezTo>
                      <a:pt x="75" y="42"/>
                      <a:pt x="75" y="42"/>
                      <a:pt x="75" y="42"/>
                    </a:cubicBezTo>
                    <a:close/>
                    <a:moveTo>
                      <a:pt x="75" y="42"/>
                    </a:moveTo>
                    <a:cubicBezTo>
                      <a:pt x="75" y="42"/>
                      <a:pt x="75" y="42"/>
                      <a:pt x="75" y="42"/>
                    </a:cubicBezTo>
                    <a:cubicBezTo>
                      <a:pt x="75" y="42"/>
                      <a:pt x="75" y="42"/>
                      <a:pt x="75" y="42"/>
                    </a:cubicBezTo>
                    <a:cubicBezTo>
                      <a:pt x="75" y="42"/>
                      <a:pt x="75" y="42"/>
                      <a:pt x="75" y="42"/>
                    </a:cubicBezTo>
                    <a:cubicBezTo>
                      <a:pt x="75" y="42"/>
                      <a:pt x="75" y="42"/>
                      <a:pt x="75" y="42"/>
                    </a:cubicBezTo>
                    <a:cubicBezTo>
                      <a:pt x="74" y="41"/>
                      <a:pt x="74" y="41"/>
                      <a:pt x="74" y="41"/>
                    </a:cubicBezTo>
                    <a:cubicBezTo>
                      <a:pt x="74" y="41"/>
                      <a:pt x="74" y="41"/>
                      <a:pt x="74" y="41"/>
                    </a:cubicBezTo>
                    <a:cubicBezTo>
                      <a:pt x="74" y="41"/>
                      <a:pt x="74" y="41"/>
                      <a:pt x="74" y="41"/>
                    </a:cubicBezTo>
                    <a:cubicBezTo>
                      <a:pt x="74" y="41"/>
                      <a:pt x="74" y="41"/>
                      <a:pt x="74" y="41"/>
                    </a:cubicBezTo>
                    <a:cubicBezTo>
                      <a:pt x="74" y="41"/>
                      <a:pt x="74" y="41"/>
                      <a:pt x="74" y="41"/>
                    </a:cubicBezTo>
                    <a:cubicBezTo>
                      <a:pt x="74" y="41"/>
                      <a:pt x="74" y="41"/>
                      <a:pt x="74" y="41"/>
                    </a:cubicBezTo>
                    <a:cubicBezTo>
                      <a:pt x="74" y="42"/>
                      <a:pt x="74" y="42"/>
                      <a:pt x="74" y="42"/>
                    </a:cubicBezTo>
                    <a:cubicBezTo>
                      <a:pt x="74" y="42"/>
                      <a:pt x="74" y="42"/>
                      <a:pt x="74" y="42"/>
                    </a:cubicBezTo>
                    <a:cubicBezTo>
                      <a:pt x="74" y="42"/>
                      <a:pt x="74" y="42"/>
                      <a:pt x="74" y="42"/>
                    </a:cubicBezTo>
                    <a:cubicBezTo>
                      <a:pt x="74" y="42"/>
                      <a:pt x="74" y="42"/>
                      <a:pt x="74" y="42"/>
                    </a:cubicBezTo>
                    <a:cubicBezTo>
                      <a:pt x="74" y="42"/>
                      <a:pt x="74" y="42"/>
                      <a:pt x="74" y="42"/>
                    </a:cubicBezTo>
                    <a:cubicBezTo>
                      <a:pt x="74" y="42"/>
                      <a:pt x="74" y="42"/>
                      <a:pt x="74" y="42"/>
                    </a:cubicBezTo>
                    <a:cubicBezTo>
                      <a:pt x="74" y="42"/>
                      <a:pt x="74" y="42"/>
                      <a:pt x="74" y="42"/>
                    </a:cubicBezTo>
                    <a:cubicBezTo>
                      <a:pt x="74" y="42"/>
                      <a:pt x="74" y="42"/>
                      <a:pt x="74" y="42"/>
                    </a:cubicBezTo>
                    <a:cubicBezTo>
                      <a:pt x="75" y="42"/>
                      <a:pt x="75" y="42"/>
                      <a:pt x="75" y="42"/>
                    </a:cubicBezTo>
                    <a:cubicBezTo>
                      <a:pt x="74" y="42"/>
                      <a:pt x="74" y="42"/>
                      <a:pt x="74" y="42"/>
                    </a:cubicBezTo>
                    <a:cubicBezTo>
                      <a:pt x="74" y="42"/>
                      <a:pt x="74" y="42"/>
                      <a:pt x="74" y="42"/>
                    </a:cubicBezTo>
                    <a:cubicBezTo>
                      <a:pt x="75" y="42"/>
                      <a:pt x="75" y="42"/>
                      <a:pt x="75" y="42"/>
                    </a:cubicBezTo>
                    <a:cubicBezTo>
                      <a:pt x="75" y="42"/>
                      <a:pt x="75" y="42"/>
                      <a:pt x="75" y="42"/>
                    </a:cubicBezTo>
                    <a:cubicBezTo>
                      <a:pt x="75" y="42"/>
                      <a:pt x="75" y="42"/>
                      <a:pt x="75" y="42"/>
                    </a:cubicBezTo>
                    <a:cubicBezTo>
                      <a:pt x="75" y="42"/>
                      <a:pt x="75" y="42"/>
                      <a:pt x="75" y="42"/>
                    </a:cubicBezTo>
                    <a:cubicBezTo>
                      <a:pt x="75" y="42"/>
                      <a:pt x="75" y="42"/>
                      <a:pt x="75" y="42"/>
                    </a:cubicBezTo>
                    <a:close/>
                    <a:moveTo>
                      <a:pt x="70" y="37"/>
                    </a:moveTo>
                    <a:cubicBezTo>
                      <a:pt x="70" y="37"/>
                      <a:pt x="70" y="37"/>
                      <a:pt x="70" y="37"/>
                    </a:cubicBezTo>
                    <a:cubicBezTo>
                      <a:pt x="70" y="37"/>
                      <a:pt x="70" y="37"/>
                      <a:pt x="70" y="37"/>
                    </a:cubicBezTo>
                    <a:cubicBezTo>
                      <a:pt x="70" y="37"/>
                      <a:pt x="70" y="37"/>
                      <a:pt x="70" y="37"/>
                    </a:cubicBezTo>
                    <a:cubicBezTo>
                      <a:pt x="70" y="37"/>
                      <a:pt x="70" y="37"/>
                      <a:pt x="70" y="37"/>
                    </a:cubicBezTo>
                    <a:close/>
                    <a:moveTo>
                      <a:pt x="73" y="40"/>
                    </a:moveTo>
                    <a:cubicBezTo>
                      <a:pt x="73" y="40"/>
                      <a:pt x="73" y="40"/>
                      <a:pt x="73" y="40"/>
                    </a:cubicBezTo>
                    <a:cubicBezTo>
                      <a:pt x="73" y="40"/>
                      <a:pt x="73" y="40"/>
                      <a:pt x="73" y="40"/>
                    </a:cubicBezTo>
                    <a:cubicBezTo>
                      <a:pt x="73" y="40"/>
                      <a:pt x="73" y="40"/>
                      <a:pt x="73" y="40"/>
                    </a:cubicBezTo>
                    <a:cubicBezTo>
                      <a:pt x="73" y="40"/>
                      <a:pt x="73" y="40"/>
                      <a:pt x="73" y="40"/>
                    </a:cubicBezTo>
                    <a:cubicBezTo>
                      <a:pt x="73" y="39"/>
                      <a:pt x="73" y="39"/>
                      <a:pt x="73" y="39"/>
                    </a:cubicBezTo>
                    <a:cubicBezTo>
                      <a:pt x="73" y="39"/>
                      <a:pt x="73" y="39"/>
                      <a:pt x="73" y="39"/>
                    </a:cubicBezTo>
                    <a:cubicBezTo>
                      <a:pt x="73" y="39"/>
                      <a:pt x="73" y="39"/>
                      <a:pt x="73" y="39"/>
                    </a:cubicBezTo>
                    <a:cubicBezTo>
                      <a:pt x="72" y="39"/>
                      <a:pt x="72" y="39"/>
                      <a:pt x="72" y="39"/>
                    </a:cubicBezTo>
                    <a:cubicBezTo>
                      <a:pt x="72" y="39"/>
                      <a:pt x="72" y="39"/>
                      <a:pt x="72" y="39"/>
                    </a:cubicBezTo>
                    <a:cubicBezTo>
                      <a:pt x="72" y="39"/>
                      <a:pt x="72" y="39"/>
                      <a:pt x="72" y="39"/>
                    </a:cubicBezTo>
                    <a:cubicBezTo>
                      <a:pt x="73" y="40"/>
                      <a:pt x="73" y="40"/>
                      <a:pt x="73" y="40"/>
                    </a:cubicBezTo>
                    <a:cubicBezTo>
                      <a:pt x="73" y="40"/>
                      <a:pt x="73" y="40"/>
                      <a:pt x="73" y="40"/>
                    </a:cubicBezTo>
                    <a:cubicBezTo>
                      <a:pt x="73" y="40"/>
                      <a:pt x="73" y="40"/>
                      <a:pt x="73" y="40"/>
                    </a:cubicBezTo>
                    <a:cubicBezTo>
                      <a:pt x="73" y="40"/>
                      <a:pt x="73" y="40"/>
                      <a:pt x="73" y="40"/>
                    </a:cubicBezTo>
                    <a:cubicBezTo>
                      <a:pt x="73" y="40"/>
                      <a:pt x="73" y="40"/>
                      <a:pt x="73" y="40"/>
                    </a:cubicBezTo>
                    <a:cubicBezTo>
                      <a:pt x="73" y="40"/>
                      <a:pt x="73" y="40"/>
                      <a:pt x="73" y="40"/>
                    </a:cubicBezTo>
                    <a:cubicBezTo>
                      <a:pt x="73" y="41"/>
                      <a:pt x="73" y="41"/>
                      <a:pt x="73" y="41"/>
                    </a:cubicBezTo>
                    <a:cubicBezTo>
                      <a:pt x="73" y="41"/>
                      <a:pt x="73" y="41"/>
                      <a:pt x="73" y="41"/>
                    </a:cubicBezTo>
                    <a:cubicBezTo>
                      <a:pt x="74" y="41"/>
                      <a:pt x="74" y="41"/>
                      <a:pt x="74" y="41"/>
                    </a:cubicBezTo>
                    <a:cubicBezTo>
                      <a:pt x="74" y="41"/>
                      <a:pt x="74" y="41"/>
                      <a:pt x="74" y="41"/>
                    </a:cubicBezTo>
                    <a:cubicBezTo>
                      <a:pt x="73" y="40"/>
                      <a:pt x="73" y="40"/>
                      <a:pt x="73" y="40"/>
                    </a:cubicBezTo>
                    <a:cubicBezTo>
                      <a:pt x="73" y="40"/>
                      <a:pt x="73" y="40"/>
                      <a:pt x="73" y="40"/>
                    </a:cubicBezTo>
                    <a:cubicBezTo>
                      <a:pt x="73" y="40"/>
                      <a:pt x="73" y="40"/>
                      <a:pt x="73" y="40"/>
                    </a:cubicBezTo>
                    <a:close/>
                    <a:moveTo>
                      <a:pt x="72" y="39"/>
                    </a:moveTo>
                    <a:cubicBezTo>
                      <a:pt x="72" y="39"/>
                      <a:pt x="72" y="39"/>
                      <a:pt x="72" y="39"/>
                    </a:cubicBezTo>
                    <a:cubicBezTo>
                      <a:pt x="72" y="38"/>
                      <a:pt x="72" y="38"/>
                      <a:pt x="72" y="38"/>
                    </a:cubicBezTo>
                    <a:cubicBezTo>
                      <a:pt x="72" y="39"/>
                      <a:pt x="72" y="39"/>
                      <a:pt x="72" y="39"/>
                    </a:cubicBezTo>
                    <a:cubicBezTo>
                      <a:pt x="72" y="39"/>
                      <a:pt x="72" y="39"/>
                      <a:pt x="72" y="39"/>
                    </a:cubicBezTo>
                    <a:close/>
                    <a:moveTo>
                      <a:pt x="72" y="39"/>
                    </a:moveTo>
                    <a:cubicBezTo>
                      <a:pt x="72" y="39"/>
                      <a:pt x="72" y="39"/>
                      <a:pt x="72" y="39"/>
                    </a:cubicBezTo>
                    <a:cubicBezTo>
                      <a:pt x="72" y="39"/>
                      <a:pt x="72" y="39"/>
                      <a:pt x="72" y="39"/>
                    </a:cubicBezTo>
                    <a:cubicBezTo>
                      <a:pt x="72" y="39"/>
                      <a:pt x="72" y="39"/>
                      <a:pt x="72" y="39"/>
                    </a:cubicBezTo>
                    <a:cubicBezTo>
                      <a:pt x="72" y="39"/>
                      <a:pt x="72" y="39"/>
                      <a:pt x="72" y="39"/>
                    </a:cubicBezTo>
                    <a:close/>
                    <a:moveTo>
                      <a:pt x="72" y="39"/>
                    </a:moveTo>
                    <a:cubicBezTo>
                      <a:pt x="72" y="39"/>
                      <a:pt x="72" y="39"/>
                      <a:pt x="72" y="39"/>
                    </a:cubicBezTo>
                    <a:cubicBezTo>
                      <a:pt x="72" y="39"/>
                      <a:pt x="72" y="39"/>
                      <a:pt x="72" y="39"/>
                    </a:cubicBezTo>
                    <a:cubicBezTo>
                      <a:pt x="72" y="39"/>
                      <a:pt x="72" y="39"/>
                      <a:pt x="72" y="39"/>
                    </a:cubicBezTo>
                    <a:cubicBezTo>
                      <a:pt x="72" y="39"/>
                      <a:pt x="72" y="39"/>
                      <a:pt x="72" y="39"/>
                    </a:cubicBezTo>
                    <a:cubicBezTo>
                      <a:pt x="72" y="39"/>
                      <a:pt x="72" y="39"/>
                      <a:pt x="72" y="39"/>
                    </a:cubicBezTo>
                    <a:cubicBezTo>
                      <a:pt x="72" y="39"/>
                      <a:pt x="72" y="39"/>
                      <a:pt x="72" y="39"/>
                    </a:cubicBezTo>
                    <a:close/>
                    <a:moveTo>
                      <a:pt x="74" y="39"/>
                    </a:moveTo>
                    <a:cubicBezTo>
                      <a:pt x="74" y="39"/>
                      <a:pt x="74" y="39"/>
                      <a:pt x="74" y="39"/>
                    </a:cubicBezTo>
                    <a:cubicBezTo>
                      <a:pt x="74" y="39"/>
                      <a:pt x="74" y="39"/>
                      <a:pt x="74" y="39"/>
                    </a:cubicBezTo>
                    <a:cubicBezTo>
                      <a:pt x="74" y="39"/>
                      <a:pt x="74" y="39"/>
                      <a:pt x="74" y="39"/>
                    </a:cubicBezTo>
                    <a:cubicBezTo>
                      <a:pt x="74" y="39"/>
                      <a:pt x="74" y="39"/>
                      <a:pt x="74" y="39"/>
                    </a:cubicBezTo>
                    <a:cubicBezTo>
                      <a:pt x="74" y="39"/>
                      <a:pt x="74" y="39"/>
                      <a:pt x="74" y="39"/>
                    </a:cubicBezTo>
                    <a:cubicBezTo>
                      <a:pt x="74" y="39"/>
                      <a:pt x="74" y="39"/>
                      <a:pt x="74" y="39"/>
                    </a:cubicBezTo>
                    <a:cubicBezTo>
                      <a:pt x="73" y="38"/>
                      <a:pt x="73" y="38"/>
                      <a:pt x="73" y="38"/>
                    </a:cubicBezTo>
                    <a:cubicBezTo>
                      <a:pt x="73" y="38"/>
                      <a:pt x="73" y="38"/>
                      <a:pt x="73" y="38"/>
                    </a:cubicBezTo>
                    <a:cubicBezTo>
                      <a:pt x="73" y="38"/>
                      <a:pt x="73" y="38"/>
                      <a:pt x="73" y="38"/>
                    </a:cubicBezTo>
                    <a:cubicBezTo>
                      <a:pt x="73" y="38"/>
                      <a:pt x="73" y="38"/>
                      <a:pt x="73" y="38"/>
                    </a:cubicBezTo>
                    <a:cubicBezTo>
                      <a:pt x="73" y="39"/>
                      <a:pt x="73" y="39"/>
                      <a:pt x="73" y="39"/>
                    </a:cubicBezTo>
                    <a:cubicBezTo>
                      <a:pt x="73" y="39"/>
                      <a:pt x="73" y="39"/>
                      <a:pt x="73" y="39"/>
                    </a:cubicBezTo>
                    <a:cubicBezTo>
                      <a:pt x="73" y="38"/>
                      <a:pt x="73" y="38"/>
                      <a:pt x="73" y="38"/>
                    </a:cubicBezTo>
                    <a:cubicBezTo>
                      <a:pt x="73" y="38"/>
                      <a:pt x="73" y="38"/>
                      <a:pt x="73" y="38"/>
                    </a:cubicBezTo>
                    <a:cubicBezTo>
                      <a:pt x="72" y="38"/>
                      <a:pt x="72" y="38"/>
                      <a:pt x="72" y="38"/>
                    </a:cubicBezTo>
                    <a:cubicBezTo>
                      <a:pt x="72" y="38"/>
                      <a:pt x="72" y="38"/>
                      <a:pt x="72" y="38"/>
                    </a:cubicBezTo>
                    <a:cubicBezTo>
                      <a:pt x="72" y="38"/>
                      <a:pt x="72" y="38"/>
                      <a:pt x="72" y="38"/>
                    </a:cubicBezTo>
                    <a:cubicBezTo>
                      <a:pt x="72" y="38"/>
                      <a:pt x="72" y="38"/>
                      <a:pt x="72" y="38"/>
                    </a:cubicBezTo>
                    <a:cubicBezTo>
                      <a:pt x="72" y="38"/>
                      <a:pt x="72" y="38"/>
                      <a:pt x="72" y="38"/>
                    </a:cubicBezTo>
                    <a:cubicBezTo>
                      <a:pt x="72" y="38"/>
                      <a:pt x="72" y="38"/>
                      <a:pt x="72" y="38"/>
                    </a:cubicBezTo>
                    <a:cubicBezTo>
                      <a:pt x="71" y="38"/>
                      <a:pt x="71" y="38"/>
                      <a:pt x="71" y="38"/>
                    </a:cubicBezTo>
                    <a:cubicBezTo>
                      <a:pt x="71" y="38"/>
                      <a:pt x="71" y="38"/>
                      <a:pt x="71" y="38"/>
                    </a:cubicBezTo>
                    <a:cubicBezTo>
                      <a:pt x="71" y="38"/>
                      <a:pt x="71" y="38"/>
                      <a:pt x="71" y="38"/>
                    </a:cubicBezTo>
                    <a:cubicBezTo>
                      <a:pt x="71" y="38"/>
                      <a:pt x="71" y="38"/>
                      <a:pt x="71" y="38"/>
                    </a:cubicBezTo>
                    <a:cubicBezTo>
                      <a:pt x="71" y="38"/>
                      <a:pt x="71" y="38"/>
                      <a:pt x="71" y="38"/>
                    </a:cubicBezTo>
                    <a:cubicBezTo>
                      <a:pt x="71" y="37"/>
                      <a:pt x="71" y="37"/>
                      <a:pt x="71" y="37"/>
                    </a:cubicBezTo>
                    <a:cubicBezTo>
                      <a:pt x="71" y="38"/>
                      <a:pt x="71" y="38"/>
                      <a:pt x="71" y="38"/>
                    </a:cubicBezTo>
                    <a:cubicBezTo>
                      <a:pt x="71" y="38"/>
                      <a:pt x="71" y="38"/>
                      <a:pt x="71" y="38"/>
                    </a:cubicBezTo>
                    <a:cubicBezTo>
                      <a:pt x="71" y="38"/>
                      <a:pt x="71" y="38"/>
                      <a:pt x="71" y="38"/>
                    </a:cubicBezTo>
                    <a:cubicBezTo>
                      <a:pt x="72" y="38"/>
                      <a:pt x="72" y="38"/>
                      <a:pt x="72" y="38"/>
                    </a:cubicBezTo>
                    <a:cubicBezTo>
                      <a:pt x="72" y="38"/>
                      <a:pt x="72" y="38"/>
                      <a:pt x="72" y="38"/>
                    </a:cubicBezTo>
                    <a:cubicBezTo>
                      <a:pt x="72" y="38"/>
                      <a:pt x="72" y="38"/>
                      <a:pt x="72" y="38"/>
                    </a:cubicBezTo>
                    <a:cubicBezTo>
                      <a:pt x="72" y="38"/>
                      <a:pt x="72" y="38"/>
                      <a:pt x="72" y="38"/>
                    </a:cubicBezTo>
                    <a:cubicBezTo>
                      <a:pt x="72" y="38"/>
                      <a:pt x="72" y="38"/>
                      <a:pt x="72" y="38"/>
                    </a:cubicBezTo>
                    <a:cubicBezTo>
                      <a:pt x="72" y="38"/>
                      <a:pt x="72" y="38"/>
                      <a:pt x="72" y="38"/>
                    </a:cubicBezTo>
                    <a:cubicBezTo>
                      <a:pt x="72" y="38"/>
                      <a:pt x="72" y="38"/>
                      <a:pt x="72" y="38"/>
                    </a:cubicBezTo>
                    <a:cubicBezTo>
                      <a:pt x="73" y="38"/>
                      <a:pt x="73" y="38"/>
                      <a:pt x="73" y="38"/>
                    </a:cubicBezTo>
                    <a:cubicBezTo>
                      <a:pt x="73" y="38"/>
                      <a:pt x="73" y="38"/>
                      <a:pt x="73" y="38"/>
                    </a:cubicBezTo>
                    <a:cubicBezTo>
                      <a:pt x="73" y="38"/>
                      <a:pt x="73" y="38"/>
                      <a:pt x="73" y="38"/>
                    </a:cubicBezTo>
                    <a:cubicBezTo>
                      <a:pt x="73" y="38"/>
                      <a:pt x="73" y="38"/>
                      <a:pt x="73" y="38"/>
                    </a:cubicBezTo>
                    <a:cubicBezTo>
                      <a:pt x="73" y="38"/>
                      <a:pt x="73" y="38"/>
                      <a:pt x="73" y="38"/>
                    </a:cubicBezTo>
                    <a:cubicBezTo>
                      <a:pt x="73" y="38"/>
                      <a:pt x="73" y="38"/>
                      <a:pt x="73" y="38"/>
                    </a:cubicBezTo>
                    <a:cubicBezTo>
                      <a:pt x="73" y="38"/>
                      <a:pt x="73" y="38"/>
                      <a:pt x="73" y="38"/>
                    </a:cubicBezTo>
                    <a:cubicBezTo>
                      <a:pt x="73" y="38"/>
                      <a:pt x="73" y="38"/>
                      <a:pt x="73" y="38"/>
                    </a:cubicBezTo>
                    <a:cubicBezTo>
                      <a:pt x="73" y="38"/>
                      <a:pt x="73" y="38"/>
                      <a:pt x="73" y="38"/>
                    </a:cubicBezTo>
                    <a:lnTo>
                      <a:pt x="74" y="39"/>
                    </a:lnTo>
                    <a:close/>
                    <a:moveTo>
                      <a:pt x="59" y="22"/>
                    </a:moveTo>
                    <a:cubicBezTo>
                      <a:pt x="59" y="22"/>
                      <a:pt x="59" y="22"/>
                      <a:pt x="59" y="22"/>
                    </a:cubicBezTo>
                    <a:cubicBezTo>
                      <a:pt x="59" y="22"/>
                      <a:pt x="59" y="22"/>
                      <a:pt x="59" y="22"/>
                    </a:cubicBezTo>
                    <a:cubicBezTo>
                      <a:pt x="59" y="22"/>
                      <a:pt x="59" y="22"/>
                      <a:pt x="59" y="22"/>
                    </a:cubicBezTo>
                    <a:cubicBezTo>
                      <a:pt x="59" y="22"/>
                      <a:pt x="59" y="22"/>
                      <a:pt x="59" y="22"/>
                    </a:cubicBezTo>
                    <a:cubicBezTo>
                      <a:pt x="59" y="22"/>
                      <a:pt x="59" y="22"/>
                      <a:pt x="59" y="22"/>
                    </a:cubicBezTo>
                    <a:cubicBezTo>
                      <a:pt x="59" y="22"/>
                      <a:pt x="59" y="22"/>
                      <a:pt x="59" y="22"/>
                    </a:cubicBezTo>
                    <a:cubicBezTo>
                      <a:pt x="59" y="22"/>
                      <a:pt x="59" y="22"/>
                      <a:pt x="59" y="22"/>
                    </a:cubicBezTo>
                    <a:cubicBezTo>
                      <a:pt x="59" y="22"/>
                      <a:pt x="59" y="22"/>
                      <a:pt x="59" y="22"/>
                    </a:cubicBezTo>
                    <a:cubicBezTo>
                      <a:pt x="59" y="22"/>
                      <a:pt x="59" y="22"/>
                      <a:pt x="59" y="22"/>
                    </a:cubicBezTo>
                    <a:cubicBezTo>
                      <a:pt x="59" y="22"/>
                      <a:pt x="59" y="22"/>
                      <a:pt x="59" y="22"/>
                    </a:cubicBezTo>
                    <a:cubicBezTo>
                      <a:pt x="59" y="22"/>
                      <a:pt x="59" y="22"/>
                      <a:pt x="59" y="22"/>
                    </a:cubicBezTo>
                    <a:cubicBezTo>
                      <a:pt x="59" y="22"/>
                      <a:pt x="59" y="22"/>
                      <a:pt x="59" y="22"/>
                    </a:cubicBezTo>
                    <a:cubicBezTo>
                      <a:pt x="59" y="22"/>
                      <a:pt x="59" y="22"/>
                      <a:pt x="59" y="22"/>
                    </a:cubicBezTo>
                    <a:cubicBezTo>
                      <a:pt x="59" y="22"/>
                      <a:pt x="59" y="22"/>
                      <a:pt x="59" y="22"/>
                    </a:cubicBezTo>
                    <a:close/>
                    <a:moveTo>
                      <a:pt x="63" y="27"/>
                    </a:moveTo>
                    <a:cubicBezTo>
                      <a:pt x="63" y="27"/>
                      <a:pt x="63" y="27"/>
                      <a:pt x="63" y="27"/>
                    </a:cubicBezTo>
                    <a:cubicBezTo>
                      <a:pt x="63" y="26"/>
                      <a:pt x="63" y="26"/>
                      <a:pt x="63" y="26"/>
                    </a:cubicBezTo>
                    <a:cubicBezTo>
                      <a:pt x="63" y="26"/>
                      <a:pt x="63" y="26"/>
                      <a:pt x="63" y="26"/>
                    </a:cubicBezTo>
                    <a:lnTo>
                      <a:pt x="63" y="27"/>
                    </a:lnTo>
                    <a:close/>
                    <a:moveTo>
                      <a:pt x="59" y="22"/>
                    </a:moveTo>
                    <a:cubicBezTo>
                      <a:pt x="59" y="22"/>
                      <a:pt x="59" y="22"/>
                      <a:pt x="59" y="22"/>
                    </a:cubicBezTo>
                    <a:cubicBezTo>
                      <a:pt x="59" y="22"/>
                      <a:pt x="59" y="22"/>
                      <a:pt x="59" y="22"/>
                    </a:cubicBezTo>
                    <a:cubicBezTo>
                      <a:pt x="59" y="22"/>
                      <a:pt x="59" y="22"/>
                      <a:pt x="59" y="22"/>
                    </a:cubicBezTo>
                    <a:cubicBezTo>
                      <a:pt x="59" y="22"/>
                      <a:pt x="59" y="22"/>
                      <a:pt x="59" y="22"/>
                    </a:cubicBezTo>
                    <a:cubicBezTo>
                      <a:pt x="59" y="22"/>
                      <a:pt x="59" y="22"/>
                      <a:pt x="59" y="22"/>
                    </a:cubicBezTo>
                    <a:cubicBezTo>
                      <a:pt x="59" y="22"/>
                      <a:pt x="59" y="22"/>
                      <a:pt x="59" y="22"/>
                    </a:cubicBezTo>
                    <a:cubicBezTo>
                      <a:pt x="59" y="22"/>
                      <a:pt x="59" y="22"/>
                      <a:pt x="59" y="22"/>
                    </a:cubicBezTo>
                    <a:cubicBezTo>
                      <a:pt x="60" y="22"/>
                      <a:pt x="60" y="22"/>
                      <a:pt x="60" y="22"/>
                    </a:cubicBezTo>
                    <a:cubicBezTo>
                      <a:pt x="60" y="22"/>
                      <a:pt x="60" y="22"/>
                      <a:pt x="60" y="22"/>
                    </a:cubicBezTo>
                    <a:cubicBezTo>
                      <a:pt x="59" y="22"/>
                      <a:pt x="59" y="22"/>
                      <a:pt x="59" y="22"/>
                    </a:cubicBezTo>
                    <a:cubicBezTo>
                      <a:pt x="59" y="22"/>
                      <a:pt x="59" y="22"/>
                      <a:pt x="59" y="22"/>
                    </a:cubicBezTo>
                    <a:cubicBezTo>
                      <a:pt x="59" y="22"/>
                      <a:pt x="59" y="22"/>
                      <a:pt x="59" y="22"/>
                    </a:cubicBezTo>
                    <a:close/>
                    <a:moveTo>
                      <a:pt x="74" y="40"/>
                    </a:moveTo>
                    <a:cubicBezTo>
                      <a:pt x="74" y="40"/>
                      <a:pt x="74" y="40"/>
                      <a:pt x="74" y="40"/>
                    </a:cubicBezTo>
                    <a:cubicBezTo>
                      <a:pt x="74" y="40"/>
                      <a:pt x="74" y="40"/>
                      <a:pt x="74" y="40"/>
                    </a:cubicBezTo>
                    <a:cubicBezTo>
                      <a:pt x="74" y="40"/>
                      <a:pt x="74" y="40"/>
                      <a:pt x="74" y="40"/>
                    </a:cubicBezTo>
                    <a:cubicBezTo>
                      <a:pt x="74" y="40"/>
                      <a:pt x="74" y="40"/>
                      <a:pt x="74" y="40"/>
                    </a:cubicBezTo>
                    <a:cubicBezTo>
                      <a:pt x="74" y="40"/>
                      <a:pt x="74" y="40"/>
                      <a:pt x="74" y="40"/>
                    </a:cubicBezTo>
                    <a:cubicBezTo>
                      <a:pt x="74" y="40"/>
                      <a:pt x="74" y="40"/>
                      <a:pt x="74" y="40"/>
                    </a:cubicBezTo>
                    <a:cubicBezTo>
                      <a:pt x="74" y="40"/>
                      <a:pt x="74" y="40"/>
                      <a:pt x="74" y="40"/>
                    </a:cubicBezTo>
                    <a:cubicBezTo>
                      <a:pt x="74" y="41"/>
                      <a:pt x="74" y="41"/>
                      <a:pt x="74" y="41"/>
                    </a:cubicBezTo>
                    <a:cubicBezTo>
                      <a:pt x="75" y="41"/>
                      <a:pt x="75" y="41"/>
                      <a:pt x="75" y="41"/>
                    </a:cubicBezTo>
                    <a:cubicBezTo>
                      <a:pt x="74" y="40"/>
                      <a:pt x="74" y="40"/>
                      <a:pt x="74" y="40"/>
                    </a:cubicBezTo>
                    <a:close/>
                    <a:moveTo>
                      <a:pt x="63" y="26"/>
                    </a:moveTo>
                    <a:cubicBezTo>
                      <a:pt x="63" y="26"/>
                      <a:pt x="63" y="26"/>
                      <a:pt x="63" y="26"/>
                    </a:cubicBezTo>
                    <a:cubicBezTo>
                      <a:pt x="63" y="26"/>
                      <a:pt x="63" y="26"/>
                      <a:pt x="63" y="26"/>
                    </a:cubicBezTo>
                    <a:cubicBezTo>
                      <a:pt x="63" y="26"/>
                      <a:pt x="63" y="26"/>
                      <a:pt x="63" y="26"/>
                    </a:cubicBezTo>
                    <a:cubicBezTo>
                      <a:pt x="63" y="26"/>
                      <a:pt x="63" y="26"/>
                      <a:pt x="63" y="26"/>
                    </a:cubicBezTo>
                    <a:cubicBezTo>
                      <a:pt x="63" y="26"/>
                      <a:pt x="63" y="26"/>
                      <a:pt x="63" y="26"/>
                    </a:cubicBezTo>
                    <a:cubicBezTo>
                      <a:pt x="63" y="26"/>
                      <a:pt x="63" y="26"/>
                      <a:pt x="63" y="26"/>
                    </a:cubicBezTo>
                    <a:cubicBezTo>
                      <a:pt x="63" y="26"/>
                      <a:pt x="63" y="26"/>
                      <a:pt x="63" y="26"/>
                    </a:cubicBezTo>
                    <a:close/>
                    <a:moveTo>
                      <a:pt x="59" y="21"/>
                    </a:moveTo>
                    <a:cubicBezTo>
                      <a:pt x="59" y="21"/>
                      <a:pt x="59" y="21"/>
                      <a:pt x="59" y="21"/>
                    </a:cubicBezTo>
                    <a:cubicBezTo>
                      <a:pt x="59" y="21"/>
                      <a:pt x="59" y="21"/>
                      <a:pt x="59" y="21"/>
                    </a:cubicBezTo>
                    <a:cubicBezTo>
                      <a:pt x="59" y="21"/>
                      <a:pt x="59" y="21"/>
                      <a:pt x="59" y="21"/>
                    </a:cubicBezTo>
                    <a:cubicBezTo>
                      <a:pt x="59" y="21"/>
                      <a:pt x="59" y="21"/>
                      <a:pt x="59" y="21"/>
                    </a:cubicBezTo>
                    <a:cubicBezTo>
                      <a:pt x="59" y="21"/>
                      <a:pt x="59" y="21"/>
                      <a:pt x="59" y="21"/>
                    </a:cubicBezTo>
                    <a:cubicBezTo>
                      <a:pt x="59" y="21"/>
                      <a:pt x="59" y="21"/>
                      <a:pt x="59" y="21"/>
                    </a:cubicBezTo>
                    <a:cubicBezTo>
                      <a:pt x="59" y="21"/>
                      <a:pt x="59" y="21"/>
                      <a:pt x="59" y="21"/>
                    </a:cubicBezTo>
                    <a:cubicBezTo>
                      <a:pt x="59" y="21"/>
                      <a:pt x="59" y="21"/>
                      <a:pt x="59" y="21"/>
                    </a:cubicBezTo>
                    <a:close/>
                    <a:moveTo>
                      <a:pt x="72" y="17"/>
                    </a:moveTo>
                    <a:cubicBezTo>
                      <a:pt x="72" y="17"/>
                      <a:pt x="72" y="17"/>
                      <a:pt x="72" y="17"/>
                    </a:cubicBezTo>
                    <a:cubicBezTo>
                      <a:pt x="72" y="17"/>
                      <a:pt x="72" y="17"/>
                      <a:pt x="72" y="17"/>
                    </a:cubicBezTo>
                    <a:cubicBezTo>
                      <a:pt x="72" y="17"/>
                      <a:pt x="72" y="17"/>
                      <a:pt x="72" y="17"/>
                    </a:cubicBezTo>
                    <a:cubicBezTo>
                      <a:pt x="73" y="17"/>
                      <a:pt x="73" y="17"/>
                      <a:pt x="73" y="17"/>
                    </a:cubicBezTo>
                    <a:cubicBezTo>
                      <a:pt x="73" y="17"/>
                      <a:pt x="73" y="17"/>
                      <a:pt x="73" y="17"/>
                    </a:cubicBezTo>
                    <a:cubicBezTo>
                      <a:pt x="73" y="17"/>
                      <a:pt x="73" y="17"/>
                      <a:pt x="73" y="17"/>
                    </a:cubicBezTo>
                    <a:cubicBezTo>
                      <a:pt x="73" y="17"/>
                      <a:pt x="73" y="17"/>
                      <a:pt x="73" y="17"/>
                    </a:cubicBezTo>
                    <a:cubicBezTo>
                      <a:pt x="73" y="17"/>
                      <a:pt x="73" y="17"/>
                      <a:pt x="73" y="17"/>
                    </a:cubicBezTo>
                    <a:cubicBezTo>
                      <a:pt x="73" y="16"/>
                      <a:pt x="73" y="16"/>
                      <a:pt x="73" y="16"/>
                    </a:cubicBezTo>
                    <a:cubicBezTo>
                      <a:pt x="73" y="16"/>
                      <a:pt x="73" y="16"/>
                      <a:pt x="73" y="16"/>
                    </a:cubicBezTo>
                    <a:cubicBezTo>
                      <a:pt x="73" y="16"/>
                      <a:pt x="73" y="16"/>
                      <a:pt x="73" y="16"/>
                    </a:cubicBezTo>
                    <a:cubicBezTo>
                      <a:pt x="74" y="16"/>
                      <a:pt x="74" y="16"/>
                      <a:pt x="74" y="16"/>
                    </a:cubicBezTo>
                    <a:cubicBezTo>
                      <a:pt x="74" y="16"/>
                      <a:pt x="74" y="16"/>
                      <a:pt x="74" y="16"/>
                    </a:cubicBezTo>
                    <a:cubicBezTo>
                      <a:pt x="74" y="16"/>
                      <a:pt x="74" y="16"/>
                      <a:pt x="74" y="16"/>
                    </a:cubicBezTo>
                    <a:cubicBezTo>
                      <a:pt x="74" y="16"/>
                      <a:pt x="74" y="16"/>
                      <a:pt x="74" y="16"/>
                    </a:cubicBezTo>
                    <a:cubicBezTo>
                      <a:pt x="74" y="16"/>
                      <a:pt x="74" y="16"/>
                      <a:pt x="74" y="16"/>
                    </a:cubicBezTo>
                    <a:cubicBezTo>
                      <a:pt x="74" y="16"/>
                      <a:pt x="74" y="16"/>
                      <a:pt x="74" y="16"/>
                    </a:cubicBezTo>
                    <a:cubicBezTo>
                      <a:pt x="74" y="16"/>
                      <a:pt x="74" y="16"/>
                      <a:pt x="74" y="16"/>
                    </a:cubicBezTo>
                    <a:cubicBezTo>
                      <a:pt x="75" y="16"/>
                      <a:pt x="75" y="16"/>
                      <a:pt x="75" y="16"/>
                    </a:cubicBezTo>
                    <a:cubicBezTo>
                      <a:pt x="75" y="16"/>
                      <a:pt x="75" y="16"/>
                      <a:pt x="75" y="16"/>
                    </a:cubicBezTo>
                    <a:cubicBezTo>
                      <a:pt x="75" y="16"/>
                      <a:pt x="75" y="16"/>
                      <a:pt x="75" y="16"/>
                    </a:cubicBezTo>
                    <a:cubicBezTo>
                      <a:pt x="75" y="16"/>
                      <a:pt x="75" y="16"/>
                      <a:pt x="75" y="16"/>
                    </a:cubicBezTo>
                    <a:cubicBezTo>
                      <a:pt x="75" y="16"/>
                      <a:pt x="75" y="16"/>
                      <a:pt x="75" y="16"/>
                    </a:cubicBezTo>
                    <a:cubicBezTo>
                      <a:pt x="75" y="16"/>
                      <a:pt x="75" y="16"/>
                      <a:pt x="75" y="16"/>
                    </a:cubicBezTo>
                    <a:cubicBezTo>
                      <a:pt x="75" y="16"/>
                      <a:pt x="75" y="16"/>
                      <a:pt x="75" y="16"/>
                    </a:cubicBezTo>
                    <a:cubicBezTo>
                      <a:pt x="75" y="16"/>
                      <a:pt x="75" y="16"/>
                      <a:pt x="75" y="16"/>
                    </a:cubicBezTo>
                    <a:cubicBezTo>
                      <a:pt x="75" y="16"/>
                      <a:pt x="75" y="16"/>
                      <a:pt x="75" y="16"/>
                    </a:cubicBezTo>
                    <a:cubicBezTo>
                      <a:pt x="75" y="16"/>
                      <a:pt x="75" y="16"/>
                      <a:pt x="75" y="16"/>
                    </a:cubicBezTo>
                    <a:cubicBezTo>
                      <a:pt x="76" y="16"/>
                      <a:pt x="76" y="16"/>
                      <a:pt x="76" y="16"/>
                    </a:cubicBezTo>
                    <a:cubicBezTo>
                      <a:pt x="76" y="16"/>
                      <a:pt x="76" y="16"/>
                      <a:pt x="76" y="16"/>
                    </a:cubicBezTo>
                    <a:cubicBezTo>
                      <a:pt x="76" y="16"/>
                      <a:pt x="76" y="16"/>
                      <a:pt x="76" y="16"/>
                    </a:cubicBezTo>
                    <a:cubicBezTo>
                      <a:pt x="76" y="15"/>
                      <a:pt x="76" y="15"/>
                      <a:pt x="76" y="15"/>
                    </a:cubicBezTo>
                    <a:cubicBezTo>
                      <a:pt x="76" y="15"/>
                      <a:pt x="76" y="15"/>
                      <a:pt x="76" y="15"/>
                    </a:cubicBezTo>
                    <a:cubicBezTo>
                      <a:pt x="76" y="15"/>
                      <a:pt x="76" y="15"/>
                      <a:pt x="76" y="15"/>
                    </a:cubicBezTo>
                    <a:cubicBezTo>
                      <a:pt x="76" y="15"/>
                      <a:pt x="76" y="15"/>
                      <a:pt x="76" y="15"/>
                    </a:cubicBezTo>
                    <a:cubicBezTo>
                      <a:pt x="77" y="15"/>
                      <a:pt x="77" y="15"/>
                      <a:pt x="77" y="15"/>
                    </a:cubicBezTo>
                    <a:cubicBezTo>
                      <a:pt x="77" y="15"/>
                      <a:pt x="77" y="15"/>
                      <a:pt x="77" y="15"/>
                    </a:cubicBezTo>
                    <a:cubicBezTo>
                      <a:pt x="77" y="15"/>
                      <a:pt x="77" y="15"/>
                      <a:pt x="77" y="15"/>
                    </a:cubicBezTo>
                    <a:cubicBezTo>
                      <a:pt x="77" y="15"/>
                      <a:pt x="77" y="15"/>
                      <a:pt x="77" y="15"/>
                    </a:cubicBezTo>
                    <a:cubicBezTo>
                      <a:pt x="77" y="15"/>
                      <a:pt x="77" y="15"/>
                      <a:pt x="77" y="15"/>
                    </a:cubicBezTo>
                    <a:cubicBezTo>
                      <a:pt x="77" y="15"/>
                      <a:pt x="77" y="15"/>
                      <a:pt x="77" y="15"/>
                    </a:cubicBezTo>
                    <a:cubicBezTo>
                      <a:pt x="77" y="15"/>
                      <a:pt x="77" y="15"/>
                      <a:pt x="77" y="15"/>
                    </a:cubicBezTo>
                    <a:cubicBezTo>
                      <a:pt x="77" y="15"/>
                      <a:pt x="77" y="15"/>
                      <a:pt x="77" y="15"/>
                    </a:cubicBezTo>
                    <a:cubicBezTo>
                      <a:pt x="78" y="15"/>
                      <a:pt x="78" y="15"/>
                      <a:pt x="78" y="15"/>
                    </a:cubicBezTo>
                    <a:cubicBezTo>
                      <a:pt x="78" y="15"/>
                      <a:pt x="78" y="15"/>
                      <a:pt x="78" y="15"/>
                    </a:cubicBezTo>
                    <a:cubicBezTo>
                      <a:pt x="78" y="15"/>
                      <a:pt x="78" y="15"/>
                      <a:pt x="78" y="15"/>
                    </a:cubicBezTo>
                    <a:cubicBezTo>
                      <a:pt x="78" y="15"/>
                      <a:pt x="78" y="15"/>
                      <a:pt x="78" y="15"/>
                    </a:cubicBezTo>
                    <a:cubicBezTo>
                      <a:pt x="78" y="15"/>
                      <a:pt x="78" y="15"/>
                      <a:pt x="78" y="15"/>
                    </a:cubicBezTo>
                    <a:cubicBezTo>
                      <a:pt x="78" y="15"/>
                      <a:pt x="78" y="15"/>
                      <a:pt x="78" y="15"/>
                    </a:cubicBezTo>
                    <a:cubicBezTo>
                      <a:pt x="78" y="15"/>
                      <a:pt x="78" y="15"/>
                      <a:pt x="78" y="15"/>
                    </a:cubicBezTo>
                    <a:cubicBezTo>
                      <a:pt x="78" y="15"/>
                      <a:pt x="78" y="15"/>
                      <a:pt x="78" y="15"/>
                    </a:cubicBezTo>
                    <a:cubicBezTo>
                      <a:pt x="79" y="15"/>
                      <a:pt x="79" y="15"/>
                      <a:pt x="79" y="15"/>
                    </a:cubicBezTo>
                    <a:cubicBezTo>
                      <a:pt x="78" y="15"/>
                      <a:pt x="78" y="15"/>
                      <a:pt x="78" y="15"/>
                    </a:cubicBezTo>
                    <a:cubicBezTo>
                      <a:pt x="78" y="14"/>
                      <a:pt x="78" y="14"/>
                      <a:pt x="78" y="14"/>
                    </a:cubicBezTo>
                    <a:cubicBezTo>
                      <a:pt x="79" y="14"/>
                      <a:pt x="79" y="14"/>
                      <a:pt x="79" y="14"/>
                    </a:cubicBezTo>
                    <a:cubicBezTo>
                      <a:pt x="79" y="14"/>
                      <a:pt x="79" y="14"/>
                      <a:pt x="79" y="14"/>
                    </a:cubicBezTo>
                    <a:cubicBezTo>
                      <a:pt x="79" y="14"/>
                      <a:pt x="79" y="14"/>
                      <a:pt x="79" y="14"/>
                    </a:cubicBezTo>
                    <a:cubicBezTo>
                      <a:pt x="79" y="14"/>
                      <a:pt x="79" y="14"/>
                      <a:pt x="79" y="14"/>
                    </a:cubicBezTo>
                    <a:cubicBezTo>
                      <a:pt x="79" y="14"/>
                      <a:pt x="79" y="14"/>
                      <a:pt x="79" y="14"/>
                    </a:cubicBezTo>
                    <a:cubicBezTo>
                      <a:pt x="79" y="14"/>
                      <a:pt x="79" y="14"/>
                      <a:pt x="79" y="14"/>
                    </a:cubicBezTo>
                    <a:cubicBezTo>
                      <a:pt x="79" y="14"/>
                      <a:pt x="79" y="14"/>
                      <a:pt x="79" y="14"/>
                    </a:cubicBezTo>
                    <a:cubicBezTo>
                      <a:pt x="79" y="15"/>
                      <a:pt x="79" y="15"/>
                      <a:pt x="79" y="15"/>
                    </a:cubicBezTo>
                    <a:cubicBezTo>
                      <a:pt x="79" y="15"/>
                      <a:pt x="79" y="15"/>
                      <a:pt x="79" y="15"/>
                    </a:cubicBezTo>
                    <a:cubicBezTo>
                      <a:pt x="80" y="15"/>
                      <a:pt x="80" y="15"/>
                      <a:pt x="80" y="15"/>
                    </a:cubicBezTo>
                    <a:cubicBezTo>
                      <a:pt x="80" y="15"/>
                      <a:pt x="80" y="15"/>
                      <a:pt x="80" y="15"/>
                    </a:cubicBezTo>
                    <a:cubicBezTo>
                      <a:pt x="80" y="15"/>
                      <a:pt x="80" y="15"/>
                      <a:pt x="80" y="15"/>
                    </a:cubicBezTo>
                    <a:cubicBezTo>
                      <a:pt x="80" y="15"/>
                      <a:pt x="80" y="15"/>
                      <a:pt x="80" y="15"/>
                    </a:cubicBezTo>
                    <a:cubicBezTo>
                      <a:pt x="80" y="15"/>
                      <a:pt x="80" y="15"/>
                      <a:pt x="80" y="15"/>
                    </a:cubicBezTo>
                    <a:cubicBezTo>
                      <a:pt x="80" y="15"/>
                      <a:pt x="80" y="15"/>
                      <a:pt x="80" y="15"/>
                    </a:cubicBezTo>
                    <a:cubicBezTo>
                      <a:pt x="80" y="15"/>
                      <a:pt x="80" y="15"/>
                      <a:pt x="80" y="15"/>
                    </a:cubicBezTo>
                    <a:cubicBezTo>
                      <a:pt x="80" y="15"/>
                      <a:pt x="80" y="15"/>
                      <a:pt x="80" y="15"/>
                    </a:cubicBezTo>
                    <a:cubicBezTo>
                      <a:pt x="81" y="15"/>
                      <a:pt x="81" y="15"/>
                      <a:pt x="81" y="15"/>
                    </a:cubicBezTo>
                    <a:cubicBezTo>
                      <a:pt x="81" y="15"/>
                      <a:pt x="81" y="15"/>
                      <a:pt x="81" y="15"/>
                    </a:cubicBezTo>
                    <a:cubicBezTo>
                      <a:pt x="81" y="15"/>
                      <a:pt x="81" y="15"/>
                      <a:pt x="81" y="15"/>
                    </a:cubicBezTo>
                    <a:cubicBezTo>
                      <a:pt x="81" y="15"/>
                      <a:pt x="81" y="15"/>
                      <a:pt x="81" y="15"/>
                    </a:cubicBezTo>
                    <a:cubicBezTo>
                      <a:pt x="81" y="15"/>
                      <a:pt x="81" y="15"/>
                      <a:pt x="81" y="15"/>
                    </a:cubicBezTo>
                    <a:cubicBezTo>
                      <a:pt x="81" y="15"/>
                      <a:pt x="81" y="15"/>
                      <a:pt x="81" y="15"/>
                    </a:cubicBezTo>
                    <a:cubicBezTo>
                      <a:pt x="81" y="15"/>
                      <a:pt x="81" y="15"/>
                      <a:pt x="81" y="15"/>
                    </a:cubicBezTo>
                    <a:cubicBezTo>
                      <a:pt x="81" y="16"/>
                      <a:pt x="81" y="16"/>
                      <a:pt x="81" y="16"/>
                    </a:cubicBezTo>
                    <a:cubicBezTo>
                      <a:pt x="81" y="16"/>
                      <a:pt x="81" y="16"/>
                      <a:pt x="81" y="16"/>
                    </a:cubicBezTo>
                    <a:cubicBezTo>
                      <a:pt x="81" y="16"/>
                      <a:pt x="81" y="16"/>
                      <a:pt x="81" y="16"/>
                    </a:cubicBezTo>
                    <a:cubicBezTo>
                      <a:pt x="81" y="16"/>
                      <a:pt x="81" y="16"/>
                      <a:pt x="81" y="16"/>
                    </a:cubicBezTo>
                    <a:cubicBezTo>
                      <a:pt x="81" y="16"/>
                      <a:pt x="81" y="16"/>
                      <a:pt x="81" y="16"/>
                    </a:cubicBezTo>
                    <a:cubicBezTo>
                      <a:pt x="81" y="16"/>
                      <a:pt x="81" y="16"/>
                      <a:pt x="81" y="16"/>
                    </a:cubicBezTo>
                    <a:cubicBezTo>
                      <a:pt x="81" y="16"/>
                      <a:pt x="81" y="16"/>
                      <a:pt x="81" y="16"/>
                    </a:cubicBezTo>
                    <a:cubicBezTo>
                      <a:pt x="81" y="16"/>
                      <a:pt x="81" y="16"/>
                      <a:pt x="81" y="16"/>
                    </a:cubicBezTo>
                    <a:cubicBezTo>
                      <a:pt x="81" y="16"/>
                      <a:pt x="81" y="16"/>
                      <a:pt x="81" y="16"/>
                    </a:cubicBezTo>
                    <a:cubicBezTo>
                      <a:pt x="81" y="16"/>
                      <a:pt x="81" y="16"/>
                      <a:pt x="81" y="16"/>
                    </a:cubicBezTo>
                    <a:cubicBezTo>
                      <a:pt x="81" y="16"/>
                      <a:pt x="81" y="16"/>
                      <a:pt x="81" y="16"/>
                    </a:cubicBezTo>
                    <a:cubicBezTo>
                      <a:pt x="81" y="16"/>
                      <a:pt x="81" y="16"/>
                      <a:pt x="81" y="16"/>
                    </a:cubicBezTo>
                    <a:cubicBezTo>
                      <a:pt x="81" y="16"/>
                      <a:pt x="81" y="16"/>
                      <a:pt x="81" y="16"/>
                    </a:cubicBezTo>
                    <a:cubicBezTo>
                      <a:pt x="81" y="17"/>
                      <a:pt x="81" y="17"/>
                      <a:pt x="81" y="17"/>
                    </a:cubicBezTo>
                    <a:cubicBezTo>
                      <a:pt x="81" y="16"/>
                      <a:pt x="81" y="16"/>
                      <a:pt x="81" y="16"/>
                    </a:cubicBezTo>
                    <a:cubicBezTo>
                      <a:pt x="81" y="16"/>
                      <a:pt x="81" y="16"/>
                      <a:pt x="81" y="16"/>
                    </a:cubicBezTo>
                    <a:cubicBezTo>
                      <a:pt x="82" y="16"/>
                      <a:pt x="82" y="16"/>
                      <a:pt x="82" y="16"/>
                    </a:cubicBezTo>
                    <a:cubicBezTo>
                      <a:pt x="82" y="16"/>
                      <a:pt x="82" y="16"/>
                      <a:pt x="82" y="16"/>
                    </a:cubicBezTo>
                    <a:cubicBezTo>
                      <a:pt x="82" y="16"/>
                      <a:pt x="82" y="16"/>
                      <a:pt x="82" y="16"/>
                    </a:cubicBezTo>
                    <a:cubicBezTo>
                      <a:pt x="82" y="16"/>
                      <a:pt x="82" y="16"/>
                      <a:pt x="82" y="16"/>
                    </a:cubicBezTo>
                    <a:cubicBezTo>
                      <a:pt x="82" y="17"/>
                      <a:pt x="82" y="17"/>
                      <a:pt x="82" y="17"/>
                    </a:cubicBezTo>
                    <a:cubicBezTo>
                      <a:pt x="82" y="16"/>
                      <a:pt x="82" y="16"/>
                      <a:pt x="82" y="16"/>
                    </a:cubicBezTo>
                    <a:cubicBezTo>
                      <a:pt x="82" y="17"/>
                      <a:pt x="82" y="17"/>
                      <a:pt x="82" y="17"/>
                    </a:cubicBezTo>
                    <a:cubicBezTo>
                      <a:pt x="82" y="17"/>
                      <a:pt x="82" y="17"/>
                      <a:pt x="82" y="17"/>
                    </a:cubicBezTo>
                    <a:cubicBezTo>
                      <a:pt x="82" y="17"/>
                      <a:pt x="82" y="17"/>
                      <a:pt x="82" y="17"/>
                    </a:cubicBezTo>
                    <a:cubicBezTo>
                      <a:pt x="82" y="17"/>
                      <a:pt x="82" y="17"/>
                      <a:pt x="82" y="17"/>
                    </a:cubicBezTo>
                    <a:cubicBezTo>
                      <a:pt x="82" y="17"/>
                      <a:pt x="82" y="17"/>
                      <a:pt x="82" y="17"/>
                    </a:cubicBezTo>
                    <a:cubicBezTo>
                      <a:pt x="82" y="17"/>
                      <a:pt x="82" y="17"/>
                      <a:pt x="82" y="17"/>
                    </a:cubicBezTo>
                    <a:cubicBezTo>
                      <a:pt x="82" y="17"/>
                      <a:pt x="82" y="17"/>
                      <a:pt x="82" y="17"/>
                    </a:cubicBezTo>
                    <a:cubicBezTo>
                      <a:pt x="82" y="18"/>
                      <a:pt x="82" y="18"/>
                      <a:pt x="82" y="18"/>
                    </a:cubicBezTo>
                    <a:cubicBezTo>
                      <a:pt x="82" y="18"/>
                      <a:pt x="82" y="18"/>
                      <a:pt x="82" y="18"/>
                    </a:cubicBezTo>
                    <a:cubicBezTo>
                      <a:pt x="82" y="18"/>
                      <a:pt x="82" y="18"/>
                      <a:pt x="82" y="18"/>
                    </a:cubicBezTo>
                    <a:cubicBezTo>
                      <a:pt x="82" y="18"/>
                      <a:pt x="82" y="18"/>
                      <a:pt x="82" y="18"/>
                    </a:cubicBezTo>
                    <a:cubicBezTo>
                      <a:pt x="82" y="18"/>
                      <a:pt x="82" y="18"/>
                      <a:pt x="82" y="18"/>
                    </a:cubicBezTo>
                    <a:cubicBezTo>
                      <a:pt x="82" y="18"/>
                      <a:pt x="82" y="18"/>
                      <a:pt x="82" y="18"/>
                    </a:cubicBezTo>
                    <a:cubicBezTo>
                      <a:pt x="82" y="19"/>
                      <a:pt x="82" y="19"/>
                      <a:pt x="82" y="19"/>
                    </a:cubicBezTo>
                    <a:cubicBezTo>
                      <a:pt x="82" y="19"/>
                      <a:pt x="82" y="19"/>
                      <a:pt x="82" y="19"/>
                    </a:cubicBezTo>
                    <a:cubicBezTo>
                      <a:pt x="82" y="19"/>
                      <a:pt x="82" y="19"/>
                      <a:pt x="82" y="19"/>
                    </a:cubicBezTo>
                    <a:cubicBezTo>
                      <a:pt x="82" y="19"/>
                      <a:pt x="82" y="19"/>
                      <a:pt x="82" y="19"/>
                    </a:cubicBezTo>
                    <a:cubicBezTo>
                      <a:pt x="82" y="19"/>
                      <a:pt x="82" y="19"/>
                      <a:pt x="82" y="19"/>
                    </a:cubicBezTo>
                    <a:cubicBezTo>
                      <a:pt x="82" y="19"/>
                      <a:pt x="82" y="19"/>
                      <a:pt x="82" y="19"/>
                    </a:cubicBezTo>
                    <a:cubicBezTo>
                      <a:pt x="82" y="19"/>
                      <a:pt x="82" y="19"/>
                      <a:pt x="82" y="19"/>
                    </a:cubicBezTo>
                    <a:cubicBezTo>
                      <a:pt x="82" y="19"/>
                      <a:pt x="82" y="19"/>
                      <a:pt x="82" y="19"/>
                    </a:cubicBezTo>
                    <a:cubicBezTo>
                      <a:pt x="82" y="20"/>
                      <a:pt x="82" y="20"/>
                      <a:pt x="82" y="20"/>
                    </a:cubicBezTo>
                    <a:cubicBezTo>
                      <a:pt x="82" y="20"/>
                      <a:pt x="82" y="20"/>
                      <a:pt x="82" y="20"/>
                    </a:cubicBezTo>
                    <a:cubicBezTo>
                      <a:pt x="82" y="20"/>
                      <a:pt x="82" y="20"/>
                      <a:pt x="82" y="20"/>
                    </a:cubicBezTo>
                    <a:cubicBezTo>
                      <a:pt x="82" y="20"/>
                      <a:pt x="82" y="20"/>
                      <a:pt x="82" y="20"/>
                    </a:cubicBezTo>
                    <a:cubicBezTo>
                      <a:pt x="82" y="20"/>
                      <a:pt x="82" y="20"/>
                      <a:pt x="82" y="20"/>
                    </a:cubicBezTo>
                    <a:cubicBezTo>
                      <a:pt x="82" y="20"/>
                      <a:pt x="82" y="20"/>
                      <a:pt x="82" y="20"/>
                    </a:cubicBezTo>
                    <a:cubicBezTo>
                      <a:pt x="82" y="20"/>
                      <a:pt x="82" y="20"/>
                      <a:pt x="82" y="20"/>
                    </a:cubicBezTo>
                    <a:cubicBezTo>
                      <a:pt x="82" y="20"/>
                      <a:pt x="82" y="20"/>
                      <a:pt x="82" y="20"/>
                    </a:cubicBezTo>
                    <a:cubicBezTo>
                      <a:pt x="82" y="20"/>
                      <a:pt x="82" y="20"/>
                      <a:pt x="82" y="20"/>
                    </a:cubicBezTo>
                    <a:cubicBezTo>
                      <a:pt x="81" y="20"/>
                      <a:pt x="81" y="20"/>
                      <a:pt x="81" y="20"/>
                    </a:cubicBezTo>
                    <a:cubicBezTo>
                      <a:pt x="82" y="20"/>
                      <a:pt x="82" y="20"/>
                      <a:pt x="82" y="20"/>
                    </a:cubicBezTo>
                    <a:cubicBezTo>
                      <a:pt x="81" y="21"/>
                      <a:pt x="81" y="21"/>
                      <a:pt x="81" y="21"/>
                    </a:cubicBezTo>
                    <a:cubicBezTo>
                      <a:pt x="81" y="21"/>
                      <a:pt x="81" y="21"/>
                      <a:pt x="81" y="21"/>
                    </a:cubicBezTo>
                    <a:cubicBezTo>
                      <a:pt x="81" y="21"/>
                      <a:pt x="81" y="21"/>
                      <a:pt x="81" y="21"/>
                    </a:cubicBezTo>
                    <a:cubicBezTo>
                      <a:pt x="81" y="21"/>
                      <a:pt x="81" y="21"/>
                      <a:pt x="81" y="21"/>
                    </a:cubicBezTo>
                    <a:cubicBezTo>
                      <a:pt x="81" y="21"/>
                      <a:pt x="81" y="21"/>
                      <a:pt x="81" y="21"/>
                    </a:cubicBezTo>
                    <a:cubicBezTo>
                      <a:pt x="81" y="21"/>
                      <a:pt x="81" y="21"/>
                      <a:pt x="81" y="21"/>
                    </a:cubicBezTo>
                    <a:cubicBezTo>
                      <a:pt x="81" y="21"/>
                      <a:pt x="81" y="21"/>
                      <a:pt x="81" y="21"/>
                    </a:cubicBezTo>
                    <a:cubicBezTo>
                      <a:pt x="81" y="21"/>
                      <a:pt x="81" y="21"/>
                      <a:pt x="81" y="21"/>
                    </a:cubicBezTo>
                    <a:cubicBezTo>
                      <a:pt x="81" y="21"/>
                      <a:pt x="81" y="21"/>
                      <a:pt x="81" y="21"/>
                    </a:cubicBezTo>
                    <a:cubicBezTo>
                      <a:pt x="81" y="21"/>
                      <a:pt x="81" y="21"/>
                      <a:pt x="81" y="21"/>
                    </a:cubicBezTo>
                    <a:cubicBezTo>
                      <a:pt x="81" y="21"/>
                      <a:pt x="81" y="21"/>
                      <a:pt x="81" y="21"/>
                    </a:cubicBezTo>
                    <a:cubicBezTo>
                      <a:pt x="82" y="21"/>
                      <a:pt x="82" y="21"/>
                      <a:pt x="82" y="21"/>
                    </a:cubicBezTo>
                    <a:cubicBezTo>
                      <a:pt x="82" y="21"/>
                      <a:pt x="82" y="21"/>
                      <a:pt x="82" y="21"/>
                    </a:cubicBezTo>
                    <a:cubicBezTo>
                      <a:pt x="82" y="21"/>
                      <a:pt x="82" y="21"/>
                      <a:pt x="82" y="21"/>
                    </a:cubicBezTo>
                    <a:cubicBezTo>
                      <a:pt x="82" y="21"/>
                      <a:pt x="82" y="21"/>
                      <a:pt x="82" y="21"/>
                    </a:cubicBezTo>
                    <a:cubicBezTo>
                      <a:pt x="82" y="21"/>
                      <a:pt x="82" y="21"/>
                      <a:pt x="82" y="21"/>
                    </a:cubicBezTo>
                    <a:cubicBezTo>
                      <a:pt x="82" y="21"/>
                      <a:pt x="82" y="21"/>
                      <a:pt x="82" y="21"/>
                    </a:cubicBezTo>
                    <a:cubicBezTo>
                      <a:pt x="82" y="21"/>
                      <a:pt x="82" y="21"/>
                      <a:pt x="82" y="21"/>
                    </a:cubicBezTo>
                    <a:cubicBezTo>
                      <a:pt x="82" y="21"/>
                      <a:pt x="82" y="21"/>
                      <a:pt x="82" y="21"/>
                    </a:cubicBezTo>
                    <a:cubicBezTo>
                      <a:pt x="82" y="21"/>
                      <a:pt x="82" y="21"/>
                      <a:pt x="82" y="21"/>
                    </a:cubicBezTo>
                    <a:cubicBezTo>
                      <a:pt x="81" y="21"/>
                      <a:pt x="81" y="21"/>
                      <a:pt x="81" y="21"/>
                    </a:cubicBezTo>
                    <a:cubicBezTo>
                      <a:pt x="82" y="21"/>
                      <a:pt x="82" y="21"/>
                      <a:pt x="82" y="21"/>
                    </a:cubicBezTo>
                    <a:cubicBezTo>
                      <a:pt x="81" y="22"/>
                      <a:pt x="81" y="22"/>
                      <a:pt x="81" y="22"/>
                    </a:cubicBezTo>
                    <a:cubicBezTo>
                      <a:pt x="81" y="22"/>
                      <a:pt x="81" y="22"/>
                      <a:pt x="81" y="22"/>
                    </a:cubicBezTo>
                    <a:cubicBezTo>
                      <a:pt x="81" y="22"/>
                      <a:pt x="81" y="22"/>
                      <a:pt x="81" y="22"/>
                    </a:cubicBezTo>
                    <a:cubicBezTo>
                      <a:pt x="81" y="22"/>
                      <a:pt x="81" y="22"/>
                      <a:pt x="81" y="22"/>
                    </a:cubicBezTo>
                    <a:cubicBezTo>
                      <a:pt x="81" y="22"/>
                      <a:pt x="81" y="22"/>
                      <a:pt x="81" y="22"/>
                    </a:cubicBezTo>
                    <a:cubicBezTo>
                      <a:pt x="81" y="22"/>
                      <a:pt x="81" y="22"/>
                      <a:pt x="81" y="22"/>
                    </a:cubicBezTo>
                    <a:cubicBezTo>
                      <a:pt x="80" y="22"/>
                      <a:pt x="80" y="22"/>
                      <a:pt x="80" y="22"/>
                    </a:cubicBezTo>
                    <a:cubicBezTo>
                      <a:pt x="80" y="22"/>
                      <a:pt x="80" y="22"/>
                      <a:pt x="80" y="22"/>
                    </a:cubicBezTo>
                    <a:cubicBezTo>
                      <a:pt x="81" y="22"/>
                      <a:pt x="81" y="22"/>
                      <a:pt x="81" y="22"/>
                    </a:cubicBezTo>
                    <a:cubicBezTo>
                      <a:pt x="81" y="22"/>
                      <a:pt x="81" y="22"/>
                      <a:pt x="81" y="22"/>
                    </a:cubicBezTo>
                    <a:cubicBezTo>
                      <a:pt x="81" y="22"/>
                      <a:pt x="81" y="22"/>
                      <a:pt x="81" y="22"/>
                    </a:cubicBezTo>
                    <a:cubicBezTo>
                      <a:pt x="81" y="22"/>
                      <a:pt x="81" y="22"/>
                      <a:pt x="81" y="22"/>
                    </a:cubicBezTo>
                    <a:cubicBezTo>
                      <a:pt x="81" y="22"/>
                      <a:pt x="81" y="22"/>
                      <a:pt x="81" y="22"/>
                    </a:cubicBezTo>
                    <a:cubicBezTo>
                      <a:pt x="81" y="22"/>
                      <a:pt x="81" y="22"/>
                      <a:pt x="81" y="22"/>
                    </a:cubicBezTo>
                    <a:cubicBezTo>
                      <a:pt x="81" y="22"/>
                      <a:pt x="81" y="22"/>
                      <a:pt x="81" y="22"/>
                    </a:cubicBezTo>
                    <a:cubicBezTo>
                      <a:pt x="81" y="22"/>
                      <a:pt x="81" y="22"/>
                      <a:pt x="81" y="22"/>
                    </a:cubicBezTo>
                    <a:cubicBezTo>
                      <a:pt x="81" y="22"/>
                      <a:pt x="81" y="22"/>
                      <a:pt x="81" y="22"/>
                    </a:cubicBezTo>
                    <a:cubicBezTo>
                      <a:pt x="82" y="22"/>
                      <a:pt x="82" y="22"/>
                      <a:pt x="82" y="22"/>
                    </a:cubicBezTo>
                    <a:cubicBezTo>
                      <a:pt x="82" y="22"/>
                      <a:pt x="82" y="22"/>
                      <a:pt x="82" y="22"/>
                    </a:cubicBezTo>
                    <a:cubicBezTo>
                      <a:pt x="82" y="22"/>
                      <a:pt x="82" y="22"/>
                      <a:pt x="82" y="22"/>
                    </a:cubicBezTo>
                    <a:cubicBezTo>
                      <a:pt x="82" y="22"/>
                      <a:pt x="82" y="22"/>
                      <a:pt x="82" y="22"/>
                    </a:cubicBezTo>
                    <a:cubicBezTo>
                      <a:pt x="82" y="22"/>
                      <a:pt x="82" y="22"/>
                      <a:pt x="82" y="22"/>
                    </a:cubicBezTo>
                    <a:cubicBezTo>
                      <a:pt x="82" y="22"/>
                      <a:pt x="82" y="22"/>
                      <a:pt x="82" y="22"/>
                    </a:cubicBezTo>
                    <a:cubicBezTo>
                      <a:pt x="82" y="22"/>
                      <a:pt x="82" y="22"/>
                      <a:pt x="82" y="22"/>
                    </a:cubicBezTo>
                    <a:cubicBezTo>
                      <a:pt x="82" y="22"/>
                      <a:pt x="82" y="22"/>
                      <a:pt x="82" y="22"/>
                    </a:cubicBezTo>
                    <a:cubicBezTo>
                      <a:pt x="82" y="23"/>
                      <a:pt x="82" y="23"/>
                      <a:pt x="82" y="23"/>
                    </a:cubicBezTo>
                    <a:cubicBezTo>
                      <a:pt x="82" y="23"/>
                      <a:pt x="82" y="23"/>
                      <a:pt x="82" y="23"/>
                    </a:cubicBezTo>
                    <a:cubicBezTo>
                      <a:pt x="82" y="23"/>
                      <a:pt x="82" y="23"/>
                      <a:pt x="82" y="23"/>
                    </a:cubicBezTo>
                    <a:cubicBezTo>
                      <a:pt x="82" y="24"/>
                      <a:pt x="82" y="24"/>
                      <a:pt x="82" y="24"/>
                    </a:cubicBezTo>
                    <a:cubicBezTo>
                      <a:pt x="82" y="24"/>
                      <a:pt x="82" y="24"/>
                      <a:pt x="82" y="24"/>
                    </a:cubicBezTo>
                    <a:cubicBezTo>
                      <a:pt x="81" y="24"/>
                      <a:pt x="81" y="24"/>
                      <a:pt x="81" y="24"/>
                    </a:cubicBezTo>
                    <a:cubicBezTo>
                      <a:pt x="81" y="24"/>
                      <a:pt x="81" y="24"/>
                      <a:pt x="81" y="24"/>
                    </a:cubicBezTo>
                    <a:cubicBezTo>
                      <a:pt x="81" y="24"/>
                      <a:pt x="81" y="24"/>
                      <a:pt x="81" y="24"/>
                    </a:cubicBezTo>
                    <a:cubicBezTo>
                      <a:pt x="82" y="24"/>
                      <a:pt x="82" y="24"/>
                      <a:pt x="82" y="24"/>
                    </a:cubicBezTo>
                    <a:cubicBezTo>
                      <a:pt x="81" y="24"/>
                      <a:pt x="81" y="24"/>
                      <a:pt x="81" y="24"/>
                    </a:cubicBezTo>
                    <a:cubicBezTo>
                      <a:pt x="81" y="24"/>
                      <a:pt x="81" y="24"/>
                      <a:pt x="81" y="24"/>
                    </a:cubicBezTo>
                    <a:cubicBezTo>
                      <a:pt x="82" y="24"/>
                      <a:pt x="82" y="24"/>
                      <a:pt x="82" y="24"/>
                    </a:cubicBezTo>
                    <a:cubicBezTo>
                      <a:pt x="82" y="25"/>
                      <a:pt x="82" y="25"/>
                      <a:pt x="82" y="25"/>
                    </a:cubicBezTo>
                    <a:cubicBezTo>
                      <a:pt x="82" y="25"/>
                      <a:pt x="82" y="25"/>
                      <a:pt x="82" y="25"/>
                    </a:cubicBezTo>
                    <a:cubicBezTo>
                      <a:pt x="82" y="25"/>
                      <a:pt x="82" y="25"/>
                      <a:pt x="82" y="25"/>
                    </a:cubicBezTo>
                    <a:cubicBezTo>
                      <a:pt x="82" y="25"/>
                      <a:pt x="82" y="25"/>
                      <a:pt x="82" y="25"/>
                    </a:cubicBezTo>
                    <a:cubicBezTo>
                      <a:pt x="82" y="25"/>
                      <a:pt x="82" y="25"/>
                      <a:pt x="82" y="25"/>
                    </a:cubicBezTo>
                    <a:cubicBezTo>
                      <a:pt x="82" y="25"/>
                      <a:pt x="82" y="25"/>
                      <a:pt x="82" y="25"/>
                    </a:cubicBezTo>
                    <a:cubicBezTo>
                      <a:pt x="82" y="25"/>
                      <a:pt x="82" y="25"/>
                      <a:pt x="82" y="25"/>
                    </a:cubicBezTo>
                    <a:cubicBezTo>
                      <a:pt x="82" y="25"/>
                      <a:pt x="82" y="25"/>
                      <a:pt x="82" y="25"/>
                    </a:cubicBezTo>
                    <a:cubicBezTo>
                      <a:pt x="82" y="26"/>
                      <a:pt x="82" y="26"/>
                      <a:pt x="82" y="26"/>
                    </a:cubicBezTo>
                    <a:cubicBezTo>
                      <a:pt x="82" y="26"/>
                      <a:pt x="82" y="26"/>
                      <a:pt x="82" y="26"/>
                    </a:cubicBezTo>
                    <a:cubicBezTo>
                      <a:pt x="82" y="26"/>
                      <a:pt x="82" y="26"/>
                      <a:pt x="82" y="26"/>
                    </a:cubicBezTo>
                    <a:cubicBezTo>
                      <a:pt x="82" y="26"/>
                      <a:pt x="82" y="26"/>
                      <a:pt x="82" y="26"/>
                    </a:cubicBezTo>
                    <a:cubicBezTo>
                      <a:pt x="82" y="26"/>
                      <a:pt x="82" y="26"/>
                      <a:pt x="82" y="26"/>
                    </a:cubicBezTo>
                    <a:cubicBezTo>
                      <a:pt x="82" y="26"/>
                      <a:pt x="82" y="26"/>
                      <a:pt x="82" y="26"/>
                    </a:cubicBezTo>
                    <a:cubicBezTo>
                      <a:pt x="83" y="26"/>
                      <a:pt x="83" y="26"/>
                      <a:pt x="83" y="26"/>
                    </a:cubicBezTo>
                    <a:cubicBezTo>
                      <a:pt x="83" y="26"/>
                      <a:pt x="83" y="26"/>
                      <a:pt x="83" y="26"/>
                    </a:cubicBezTo>
                    <a:cubicBezTo>
                      <a:pt x="83" y="26"/>
                      <a:pt x="83" y="26"/>
                      <a:pt x="83" y="26"/>
                    </a:cubicBezTo>
                    <a:cubicBezTo>
                      <a:pt x="83" y="26"/>
                      <a:pt x="83" y="26"/>
                      <a:pt x="83" y="26"/>
                    </a:cubicBezTo>
                    <a:cubicBezTo>
                      <a:pt x="83" y="26"/>
                      <a:pt x="83" y="26"/>
                      <a:pt x="83" y="26"/>
                    </a:cubicBezTo>
                    <a:cubicBezTo>
                      <a:pt x="83" y="27"/>
                      <a:pt x="83" y="27"/>
                      <a:pt x="83" y="27"/>
                    </a:cubicBezTo>
                    <a:cubicBezTo>
                      <a:pt x="83" y="27"/>
                      <a:pt x="83" y="27"/>
                      <a:pt x="83" y="27"/>
                    </a:cubicBezTo>
                    <a:cubicBezTo>
                      <a:pt x="83" y="27"/>
                      <a:pt x="83" y="27"/>
                      <a:pt x="83" y="27"/>
                    </a:cubicBezTo>
                    <a:cubicBezTo>
                      <a:pt x="83" y="27"/>
                      <a:pt x="83" y="27"/>
                      <a:pt x="83" y="27"/>
                    </a:cubicBezTo>
                    <a:cubicBezTo>
                      <a:pt x="84" y="27"/>
                      <a:pt x="84" y="27"/>
                      <a:pt x="84" y="27"/>
                    </a:cubicBezTo>
                    <a:cubicBezTo>
                      <a:pt x="84" y="27"/>
                      <a:pt x="84" y="27"/>
                      <a:pt x="84" y="27"/>
                    </a:cubicBezTo>
                    <a:cubicBezTo>
                      <a:pt x="84" y="27"/>
                      <a:pt x="84" y="27"/>
                      <a:pt x="84" y="27"/>
                    </a:cubicBezTo>
                    <a:cubicBezTo>
                      <a:pt x="84" y="27"/>
                      <a:pt x="84" y="27"/>
                      <a:pt x="84" y="27"/>
                    </a:cubicBezTo>
                    <a:cubicBezTo>
                      <a:pt x="84" y="27"/>
                      <a:pt x="84" y="27"/>
                      <a:pt x="84" y="27"/>
                    </a:cubicBezTo>
                    <a:cubicBezTo>
                      <a:pt x="84" y="27"/>
                      <a:pt x="84" y="27"/>
                      <a:pt x="84" y="27"/>
                    </a:cubicBezTo>
                    <a:cubicBezTo>
                      <a:pt x="84" y="28"/>
                      <a:pt x="84" y="28"/>
                      <a:pt x="84" y="28"/>
                    </a:cubicBezTo>
                    <a:cubicBezTo>
                      <a:pt x="84" y="28"/>
                      <a:pt x="84" y="28"/>
                      <a:pt x="84" y="28"/>
                    </a:cubicBezTo>
                    <a:cubicBezTo>
                      <a:pt x="85" y="28"/>
                      <a:pt x="85" y="28"/>
                      <a:pt x="85" y="28"/>
                    </a:cubicBezTo>
                    <a:cubicBezTo>
                      <a:pt x="85" y="28"/>
                      <a:pt x="85" y="28"/>
                      <a:pt x="85" y="28"/>
                    </a:cubicBezTo>
                    <a:cubicBezTo>
                      <a:pt x="85" y="28"/>
                      <a:pt x="85" y="28"/>
                      <a:pt x="85" y="28"/>
                    </a:cubicBezTo>
                    <a:cubicBezTo>
                      <a:pt x="85" y="28"/>
                      <a:pt x="85" y="28"/>
                      <a:pt x="85" y="28"/>
                    </a:cubicBezTo>
                    <a:cubicBezTo>
                      <a:pt x="85" y="28"/>
                      <a:pt x="85" y="28"/>
                      <a:pt x="85" y="28"/>
                    </a:cubicBezTo>
                    <a:cubicBezTo>
                      <a:pt x="85" y="28"/>
                      <a:pt x="85" y="28"/>
                      <a:pt x="85" y="28"/>
                    </a:cubicBezTo>
                    <a:cubicBezTo>
                      <a:pt x="85" y="28"/>
                      <a:pt x="85" y="28"/>
                      <a:pt x="85" y="28"/>
                    </a:cubicBezTo>
                    <a:cubicBezTo>
                      <a:pt x="85" y="28"/>
                      <a:pt x="85" y="28"/>
                      <a:pt x="85" y="28"/>
                    </a:cubicBezTo>
                    <a:cubicBezTo>
                      <a:pt x="86" y="28"/>
                      <a:pt x="86" y="28"/>
                      <a:pt x="86" y="28"/>
                    </a:cubicBezTo>
                    <a:cubicBezTo>
                      <a:pt x="86" y="28"/>
                      <a:pt x="86" y="28"/>
                      <a:pt x="86" y="28"/>
                    </a:cubicBezTo>
                    <a:cubicBezTo>
                      <a:pt x="86" y="28"/>
                      <a:pt x="86" y="28"/>
                      <a:pt x="86" y="28"/>
                    </a:cubicBezTo>
                    <a:cubicBezTo>
                      <a:pt x="86" y="28"/>
                      <a:pt x="86" y="28"/>
                      <a:pt x="86" y="28"/>
                    </a:cubicBezTo>
                    <a:cubicBezTo>
                      <a:pt x="86" y="28"/>
                      <a:pt x="86" y="28"/>
                      <a:pt x="86" y="28"/>
                    </a:cubicBezTo>
                    <a:cubicBezTo>
                      <a:pt x="86" y="28"/>
                      <a:pt x="86" y="28"/>
                      <a:pt x="86" y="28"/>
                    </a:cubicBezTo>
                    <a:cubicBezTo>
                      <a:pt x="86" y="28"/>
                      <a:pt x="86" y="28"/>
                      <a:pt x="86" y="28"/>
                    </a:cubicBezTo>
                    <a:cubicBezTo>
                      <a:pt x="86" y="28"/>
                      <a:pt x="86" y="28"/>
                      <a:pt x="86" y="28"/>
                    </a:cubicBezTo>
                    <a:cubicBezTo>
                      <a:pt x="86" y="28"/>
                      <a:pt x="86" y="28"/>
                      <a:pt x="86" y="28"/>
                    </a:cubicBezTo>
                    <a:cubicBezTo>
                      <a:pt x="87" y="29"/>
                      <a:pt x="87" y="29"/>
                      <a:pt x="87" y="29"/>
                    </a:cubicBezTo>
                    <a:cubicBezTo>
                      <a:pt x="87" y="28"/>
                      <a:pt x="87" y="28"/>
                      <a:pt x="87" y="28"/>
                    </a:cubicBezTo>
                    <a:cubicBezTo>
                      <a:pt x="87" y="29"/>
                      <a:pt x="87" y="29"/>
                      <a:pt x="87" y="29"/>
                    </a:cubicBezTo>
                    <a:cubicBezTo>
                      <a:pt x="87" y="29"/>
                      <a:pt x="87" y="29"/>
                      <a:pt x="87" y="29"/>
                    </a:cubicBezTo>
                    <a:cubicBezTo>
                      <a:pt x="87" y="29"/>
                      <a:pt x="87" y="29"/>
                      <a:pt x="87" y="29"/>
                    </a:cubicBezTo>
                    <a:cubicBezTo>
                      <a:pt x="87" y="29"/>
                      <a:pt x="87" y="29"/>
                      <a:pt x="87" y="29"/>
                    </a:cubicBezTo>
                    <a:cubicBezTo>
                      <a:pt x="87" y="29"/>
                      <a:pt x="87" y="29"/>
                      <a:pt x="87" y="29"/>
                    </a:cubicBezTo>
                    <a:cubicBezTo>
                      <a:pt x="87" y="29"/>
                      <a:pt x="87" y="29"/>
                      <a:pt x="87" y="29"/>
                    </a:cubicBezTo>
                    <a:cubicBezTo>
                      <a:pt x="87" y="29"/>
                      <a:pt x="87" y="29"/>
                      <a:pt x="87" y="29"/>
                    </a:cubicBezTo>
                    <a:cubicBezTo>
                      <a:pt x="87" y="29"/>
                      <a:pt x="87" y="29"/>
                      <a:pt x="87" y="29"/>
                    </a:cubicBezTo>
                    <a:cubicBezTo>
                      <a:pt x="87" y="29"/>
                      <a:pt x="87" y="29"/>
                      <a:pt x="87" y="29"/>
                    </a:cubicBezTo>
                    <a:cubicBezTo>
                      <a:pt x="87" y="29"/>
                      <a:pt x="87" y="29"/>
                      <a:pt x="87" y="29"/>
                    </a:cubicBezTo>
                    <a:cubicBezTo>
                      <a:pt x="87" y="29"/>
                      <a:pt x="87" y="29"/>
                      <a:pt x="87" y="29"/>
                    </a:cubicBezTo>
                    <a:cubicBezTo>
                      <a:pt x="88" y="30"/>
                      <a:pt x="88" y="30"/>
                      <a:pt x="88" y="30"/>
                    </a:cubicBezTo>
                    <a:cubicBezTo>
                      <a:pt x="88" y="30"/>
                      <a:pt x="88" y="30"/>
                      <a:pt x="88" y="30"/>
                    </a:cubicBezTo>
                    <a:cubicBezTo>
                      <a:pt x="88" y="30"/>
                      <a:pt x="88" y="30"/>
                      <a:pt x="88" y="30"/>
                    </a:cubicBezTo>
                    <a:cubicBezTo>
                      <a:pt x="88" y="30"/>
                      <a:pt x="88" y="30"/>
                      <a:pt x="88" y="30"/>
                    </a:cubicBezTo>
                    <a:cubicBezTo>
                      <a:pt x="88" y="30"/>
                      <a:pt x="88" y="30"/>
                      <a:pt x="88" y="30"/>
                    </a:cubicBezTo>
                    <a:cubicBezTo>
                      <a:pt x="88" y="30"/>
                      <a:pt x="88" y="30"/>
                      <a:pt x="88" y="30"/>
                    </a:cubicBezTo>
                    <a:cubicBezTo>
                      <a:pt x="88" y="30"/>
                      <a:pt x="88" y="30"/>
                      <a:pt x="88" y="30"/>
                    </a:cubicBezTo>
                    <a:cubicBezTo>
                      <a:pt x="89" y="30"/>
                      <a:pt x="89" y="30"/>
                      <a:pt x="89" y="30"/>
                    </a:cubicBezTo>
                    <a:cubicBezTo>
                      <a:pt x="89" y="30"/>
                      <a:pt x="89" y="30"/>
                      <a:pt x="89" y="30"/>
                    </a:cubicBezTo>
                    <a:cubicBezTo>
                      <a:pt x="89" y="30"/>
                      <a:pt x="89" y="30"/>
                      <a:pt x="89" y="30"/>
                    </a:cubicBezTo>
                    <a:cubicBezTo>
                      <a:pt x="89" y="30"/>
                      <a:pt x="89" y="30"/>
                      <a:pt x="89" y="30"/>
                    </a:cubicBezTo>
                    <a:cubicBezTo>
                      <a:pt x="89" y="30"/>
                      <a:pt x="89" y="30"/>
                      <a:pt x="89" y="30"/>
                    </a:cubicBezTo>
                    <a:cubicBezTo>
                      <a:pt x="89" y="30"/>
                      <a:pt x="89" y="30"/>
                      <a:pt x="89" y="30"/>
                    </a:cubicBezTo>
                    <a:cubicBezTo>
                      <a:pt x="89" y="30"/>
                      <a:pt x="89" y="30"/>
                      <a:pt x="89" y="30"/>
                    </a:cubicBezTo>
                    <a:cubicBezTo>
                      <a:pt x="89" y="30"/>
                      <a:pt x="89" y="30"/>
                      <a:pt x="89" y="30"/>
                    </a:cubicBezTo>
                    <a:cubicBezTo>
                      <a:pt x="89" y="30"/>
                      <a:pt x="89" y="30"/>
                      <a:pt x="89" y="30"/>
                    </a:cubicBezTo>
                    <a:cubicBezTo>
                      <a:pt x="89" y="30"/>
                      <a:pt x="89" y="30"/>
                      <a:pt x="89" y="30"/>
                    </a:cubicBezTo>
                    <a:cubicBezTo>
                      <a:pt x="89" y="31"/>
                      <a:pt x="89" y="31"/>
                      <a:pt x="89" y="31"/>
                    </a:cubicBezTo>
                    <a:cubicBezTo>
                      <a:pt x="89" y="31"/>
                      <a:pt x="89" y="31"/>
                      <a:pt x="89" y="31"/>
                    </a:cubicBezTo>
                    <a:cubicBezTo>
                      <a:pt x="89" y="31"/>
                      <a:pt x="89" y="31"/>
                      <a:pt x="89" y="31"/>
                    </a:cubicBezTo>
                    <a:cubicBezTo>
                      <a:pt x="89" y="31"/>
                      <a:pt x="89" y="31"/>
                      <a:pt x="89" y="31"/>
                    </a:cubicBezTo>
                    <a:cubicBezTo>
                      <a:pt x="89" y="31"/>
                      <a:pt x="89" y="31"/>
                      <a:pt x="89" y="31"/>
                    </a:cubicBezTo>
                    <a:cubicBezTo>
                      <a:pt x="89" y="31"/>
                      <a:pt x="89" y="31"/>
                      <a:pt x="89" y="31"/>
                    </a:cubicBezTo>
                    <a:cubicBezTo>
                      <a:pt x="89" y="31"/>
                      <a:pt x="89" y="31"/>
                      <a:pt x="89" y="31"/>
                    </a:cubicBezTo>
                    <a:cubicBezTo>
                      <a:pt x="89" y="31"/>
                      <a:pt x="89" y="31"/>
                      <a:pt x="89" y="31"/>
                    </a:cubicBezTo>
                    <a:cubicBezTo>
                      <a:pt x="89" y="32"/>
                      <a:pt x="89" y="32"/>
                      <a:pt x="89" y="32"/>
                    </a:cubicBezTo>
                    <a:cubicBezTo>
                      <a:pt x="89" y="32"/>
                      <a:pt x="89" y="32"/>
                      <a:pt x="89" y="32"/>
                    </a:cubicBezTo>
                    <a:cubicBezTo>
                      <a:pt x="89" y="32"/>
                      <a:pt x="89" y="32"/>
                      <a:pt x="89" y="32"/>
                    </a:cubicBezTo>
                    <a:cubicBezTo>
                      <a:pt x="89" y="32"/>
                      <a:pt x="89" y="32"/>
                      <a:pt x="89" y="32"/>
                    </a:cubicBezTo>
                    <a:cubicBezTo>
                      <a:pt x="89" y="32"/>
                      <a:pt x="89" y="32"/>
                      <a:pt x="89" y="32"/>
                    </a:cubicBezTo>
                    <a:cubicBezTo>
                      <a:pt x="89" y="32"/>
                      <a:pt x="89" y="32"/>
                      <a:pt x="89" y="32"/>
                    </a:cubicBezTo>
                    <a:cubicBezTo>
                      <a:pt x="89" y="32"/>
                      <a:pt x="89" y="32"/>
                      <a:pt x="89" y="32"/>
                    </a:cubicBezTo>
                    <a:cubicBezTo>
                      <a:pt x="89" y="32"/>
                      <a:pt x="89" y="32"/>
                      <a:pt x="89" y="32"/>
                    </a:cubicBezTo>
                    <a:cubicBezTo>
                      <a:pt x="88" y="32"/>
                      <a:pt x="88" y="32"/>
                      <a:pt x="88" y="32"/>
                    </a:cubicBezTo>
                    <a:cubicBezTo>
                      <a:pt x="88" y="32"/>
                      <a:pt x="88" y="32"/>
                      <a:pt x="88" y="32"/>
                    </a:cubicBezTo>
                    <a:cubicBezTo>
                      <a:pt x="88" y="32"/>
                      <a:pt x="88" y="32"/>
                      <a:pt x="88" y="32"/>
                    </a:cubicBezTo>
                    <a:cubicBezTo>
                      <a:pt x="88" y="32"/>
                      <a:pt x="88" y="32"/>
                      <a:pt x="88" y="32"/>
                    </a:cubicBezTo>
                    <a:cubicBezTo>
                      <a:pt x="88" y="32"/>
                      <a:pt x="88" y="32"/>
                      <a:pt x="88" y="32"/>
                    </a:cubicBezTo>
                    <a:cubicBezTo>
                      <a:pt x="88" y="32"/>
                      <a:pt x="88" y="32"/>
                      <a:pt x="88" y="32"/>
                    </a:cubicBezTo>
                    <a:cubicBezTo>
                      <a:pt x="88" y="32"/>
                      <a:pt x="88" y="32"/>
                      <a:pt x="88" y="32"/>
                    </a:cubicBezTo>
                    <a:cubicBezTo>
                      <a:pt x="88" y="32"/>
                      <a:pt x="88" y="32"/>
                      <a:pt x="88" y="32"/>
                    </a:cubicBezTo>
                    <a:cubicBezTo>
                      <a:pt x="88" y="33"/>
                      <a:pt x="88" y="33"/>
                      <a:pt x="88" y="33"/>
                    </a:cubicBezTo>
                    <a:cubicBezTo>
                      <a:pt x="87" y="33"/>
                      <a:pt x="87" y="33"/>
                      <a:pt x="87" y="33"/>
                    </a:cubicBezTo>
                    <a:cubicBezTo>
                      <a:pt x="87" y="33"/>
                      <a:pt x="87" y="33"/>
                      <a:pt x="87" y="33"/>
                    </a:cubicBezTo>
                    <a:cubicBezTo>
                      <a:pt x="87" y="33"/>
                      <a:pt x="87" y="33"/>
                      <a:pt x="87" y="33"/>
                    </a:cubicBezTo>
                    <a:cubicBezTo>
                      <a:pt x="87" y="33"/>
                      <a:pt x="87" y="33"/>
                      <a:pt x="87" y="33"/>
                    </a:cubicBezTo>
                    <a:cubicBezTo>
                      <a:pt x="87" y="33"/>
                      <a:pt x="87" y="33"/>
                      <a:pt x="87" y="33"/>
                    </a:cubicBezTo>
                    <a:cubicBezTo>
                      <a:pt x="87" y="33"/>
                      <a:pt x="87" y="33"/>
                      <a:pt x="87" y="33"/>
                    </a:cubicBezTo>
                    <a:cubicBezTo>
                      <a:pt x="87" y="33"/>
                      <a:pt x="87" y="33"/>
                      <a:pt x="87" y="33"/>
                    </a:cubicBezTo>
                    <a:cubicBezTo>
                      <a:pt x="87" y="33"/>
                      <a:pt x="87" y="33"/>
                      <a:pt x="87" y="33"/>
                    </a:cubicBezTo>
                    <a:cubicBezTo>
                      <a:pt x="86" y="34"/>
                      <a:pt x="86" y="34"/>
                      <a:pt x="86" y="34"/>
                    </a:cubicBezTo>
                    <a:cubicBezTo>
                      <a:pt x="87" y="34"/>
                      <a:pt x="87" y="34"/>
                      <a:pt x="87" y="34"/>
                    </a:cubicBezTo>
                    <a:cubicBezTo>
                      <a:pt x="86" y="34"/>
                      <a:pt x="86" y="34"/>
                      <a:pt x="86" y="34"/>
                    </a:cubicBezTo>
                    <a:cubicBezTo>
                      <a:pt x="86" y="34"/>
                      <a:pt x="86" y="34"/>
                      <a:pt x="86" y="34"/>
                    </a:cubicBezTo>
                    <a:cubicBezTo>
                      <a:pt x="86" y="34"/>
                      <a:pt x="86" y="34"/>
                      <a:pt x="86" y="34"/>
                    </a:cubicBezTo>
                    <a:cubicBezTo>
                      <a:pt x="86" y="34"/>
                      <a:pt x="86" y="34"/>
                      <a:pt x="86" y="34"/>
                    </a:cubicBezTo>
                    <a:cubicBezTo>
                      <a:pt x="86" y="34"/>
                      <a:pt x="86" y="34"/>
                      <a:pt x="86" y="34"/>
                    </a:cubicBezTo>
                    <a:cubicBezTo>
                      <a:pt x="86" y="35"/>
                      <a:pt x="86" y="35"/>
                      <a:pt x="86" y="35"/>
                    </a:cubicBezTo>
                    <a:cubicBezTo>
                      <a:pt x="86" y="35"/>
                      <a:pt x="86" y="35"/>
                      <a:pt x="86" y="35"/>
                    </a:cubicBezTo>
                    <a:cubicBezTo>
                      <a:pt x="86" y="35"/>
                      <a:pt x="86" y="35"/>
                      <a:pt x="86" y="35"/>
                    </a:cubicBezTo>
                    <a:cubicBezTo>
                      <a:pt x="86" y="35"/>
                      <a:pt x="86" y="35"/>
                      <a:pt x="86" y="35"/>
                    </a:cubicBezTo>
                    <a:cubicBezTo>
                      <a:pt x="86" y="35"/>
                      <a:pt x="86" y="35"/>
                      <a:pt x="86" y="35"/>
                    </a:cubicBezTo>
                    <a:cubicBezTo>
                      <a:pt x="86" y="35"/>
                      <a:pt x="86" y="35"/>
                      <a:pt x="86" y="35"/>
                    </a:cubicBezTo>
                    <a:cubicBezTo>
                      <a:pt x="86" y="35"/>
                      <a:pt x="86" y="35"/>
                      <a:pt x="86" y="35"/>
                    </a:cubicBezTo>
                    <a:cubicBezTo>
                      <a:pt x="86" y="35"/>
                      <a:pt x="86" y="35"/>
                      <a:pt x="86" y="35"/>
                    </a:cubicBezTo>
                    <a:cubicBezTo>
                      <a:pt x="86" y="36"/>
                      <a:pt x="86" y="36"/>
                      <a:pt x="86" y="36"/>
                    </a:cubicBezTo>
                    <a:cubicBezTo>
                      <a:pt x="86" y="36"/>
                      <a:pt x="86" y="36"/>
                      <a:pt x="86" y="36"/>
                    </a:cubicBezTo>
                    <a:cubicBezTo>
                      <a:pt x="86" y="36"/>
                      <a:pt x="86" y="36"/>
                      <a:pt x="86" y="36"/>
                    </a:cubicBezTo>
                    <a:cubicBezTo>
                      <a:pt x="85" y="36"/>
                      <a:pt x="85" y="36"/>
                      <a:pt x="85" y="36"/>
                    </a:cubicBezTo>
                    <a:cubicBezTo>
                      <a:pt x="85" y="36"/>
                      <a:pt x="85" y="36"/>
                      <a:pt x="85" y="36"/>
                    </a:cubicBezTo>
                    <a:cubicBezTo>
                      <a:pt x="85" y="36"/>
                      <a:pt x="85" y="36"/>
                      <a:pt x="85" y="36"/>
                    </a:cubicBezTo>
                    <a:cubicBezTo>
                      <a:pt x="86" y="36"/>
                      <a:pt x="86" y="36"/>
                      <a:pt x="86" y="36"/>
                    </a:cubicBezTo>
                    <a:cubicBezTo>
                      <a:pt x="86" y="36"/>
                      <a:pt x="86" y="36"/>
                      <a:pt x="86" y="36"/>
                    </a:cubicBezTo>
                    <a:cubicBezTo>
                      <a:pt x="86" y="36"/>
                      <a:pt x="86" y="36"/>
                      <a:pt x="86" y="36"/>
                    </a:cubicBezTo>
                    <a:cubicBezTo>
                      <a:pt x="86" y="36"/>
                      <a:pt x="86" y="36"/>
                      <a:pt x="86" y="36"/>
                    </a:cubicBezTo>
                    <a:cubicBezTo>
                      <a:pt x="86" y="36"/>
                      <a:pt x="86" y="36"/>
                      <a:pt x="86" y="36"/>
                    </a:cubicBezTo>
                    <a:cubicBezTo>
                      <a:pt x="86" y="36"/>
                      <a:pt x="86" y="36"/>
                      <a:pt x="86" y="36"/>
                    </a:cubicBezTo>
                    <a:cubicBezTo>
                      <a:pt x="85" y="36"/>
                      <a:pt x="85" y="36"/>
                      <a:pt x="85" y="36"/>
                    </a:cubicBezTo>
                    <a:cubicBezTo>
                      <a:pt x="85" y="36"/>
                      <a:pt x="85" y="36"/>
                      <a:pt x="85" y="36"/>
                    </a:cubicBezTo>
                    <a:cubicBezTo>
                      <a:pt x="85" y="36"/>
                      <a:pt x="85" y="36"/>
                      <a:pt x="85" y="36"/>
                    </a:cubicBezTo>
                    <a:cubicBezTo>
                      <a:pt x="85" y="36"/>
                      <a:pt x="85" y="36"/>
                      <a:pt x="85" y="36"/>
                    </a:cubicBezTo>
                    <a:cubicBezTo>
                      <a:pt x="85" y="36"/>
                      <a:pt x="85" y="36"/>
                      <a:pt x="85" y="36"/>
                    </a:cubicBezTo>
                    <a:cubicBezTo>
                      <a:pt x="85" y="36"/>
                      <a:pt x="85" y="36"/>
                      <a:pt x="85" y="36"/>
                    </a:cubicBezTo>
                    <a:cubicBezTo>
                      <a:pt x="85" y="36"/>
                      <a:pt x="85" y="36"/>
                      <a:pt x="85" y="36"/>
                    </a:cubicBezTo>
                    <a:cubicBezTo>
                      <a:pt x="85" y="36"/>
                      <a:pt x="85" y="36"/>
                      <a:pt x="85" y="36"/>
                    </a:cubicBezTo>
                    <a:cubicBezTo>
                      <a:pt x="85" y="36"/>
                      <a:pt x="85" y="36"/>
                      <a:pt x="85" y="36"/>
                    </a:cubicBezTo>
                    <a:cubicBezTo>
                      <a:pt x="84" y="37"/>
                      <a:pt x="84" y="37"/>
                      <a:pt x="84" y="37"/>
                    </a:cubicBezTo>
                    <a:cubicBezTo>
                      <a:pt x="84" y="37"/>
                      <a:pt x="84" y="37"/>
                      <a:pt x="84" y="37"/>
                    </a:cubicBezTo>
                    <a:cubicBezTo>
                      <a:pt x="84" y="37"/>
                      <a:pt x="84" y="37"/>
                      <a:pt x="84" y="37"/>
                    </a:cubicBezTo>
                    <a:cubicBezTo>
                      <a:pt x="84" y="37"/>
                      <a:pt x="84" y="37"/>
                      <a:pt x="84" y="37"/>
                    </a:cubicBezTo>
                    <a:cubicBezTo>
                      <a:pt x="84" y="37"/>
                      <a:pt x="84" y="37"/>
                      <a:pt x="84" y="37"/>
                    </a:cubicBezTo>
                    <a:cubicBezTo>
                      <a:pt x="84" y="37"/>
                      <a:pt x="84" y="37"/>
                      <a:pt x="84" y="37"/>
                    </a:cubicBezTo>
                    <a:cubicBezTo>
                      <a:pt x="84" y="37"/>
                      <a:pt x="84" y="37"/>
                      <a:pt x="84" y="37"/>
                    </a:cubicBezTo>
                    <a:cubicBezTo>
                      <a:pt x="84" y="37"/>
                      <a:pt x="84" y="37"/>
                      <a:pt x="84" y="37"/>
                    </a:cubicBezTo>
                    <a:cubicBezTo>
                      <a:pt x="83" y="37"/>
                      <a:pt x="83" y="37"/>
                      <a:pt x="83" y="37"/>
                    </a:cubicBezTo>
                    <a:cubicBezTo>
                      <a:pt x="84" y="37"/>
                      <a:pt x="84" y="37"/>
                      <a:pt x="84" y="37"/>
                    </a:cubicBezTo>
                    <a:cubicBezTo>
                      <a:pt x="83" y="37"/>
                      <a:pt x="83" y="37"/>
                      <a:pt x="83" y="37"/>
                    </a:cubicBezTo>
                    <a:cubicBezTo>
                      <a:pt x="83" y="38"/>
                      <a:pt x="83" y="38"/>
                      <a:pt x="83" y="38"/>
                    </a:cubicBezTo>
                    <a:cubicBezTo>
                      <a:pt x="83" y="37"/>
                      <a:pt x="83" y="37"/>
                      <a:pt x="83" y="37"/>
                    </a:cubicBezTo>
                    <a:cubicBezTo>
                      <a:pt x="83" y="38"/>
                      <a:pt x="83" y="38"/>
                      <a:pt x="83" y="38"/>
                    </a:cubicBezTo>
                    <a:cubicBezTo>
                      <a:pt x="83" y="38"/>
                      <a:pt x="83" y="38"/>
                      <a:pt x="83" y="38"/>
                    </a:cubicBezTo>
                    <a:cubicBezTo>
                      <a:pt x="83" y="38"/>
                      <a:pt x="83" y="38"/>
                      <a:pt x="83" y="38"/>
                    </a:cubicBezTo>
                    <a:cubicBezTo>
                      <a:pt x="83" y="38"/>
                      <a:pt x="83" y="38"/>
                      <a:pt x="83" y="38"/>
                    </a:cubicBezTo>
                    <a:cubicBezTo>
                      <a:pt x="83" y="38"/>
                      <a:pt x="83" y="38"/>
                      <a:pt x="83" y="38"/>
                    </a:cubicBezTo>
                    <a:cubicBezTo>
                      <a:pt x="83" y="38"/>
                      <a:pt x="83" y="38"/>
                      <a:pt x="83" y="38"/>
                    </a:cubicBezTo>
                    <a:cubicBezTo>
                      <a:pt x="83" y="38"/>
                      <a:pt x="83" y="38"/>
                      <a:pt x="83" y="38"/>
                    </a:cubicBezTo>
                    <a:cubicBezTo>
                      <a:pt x="83" y="38"/>
                      <a:pt x="83" y="38"/>
                      <a:pt x="83" y="38"/>
                    </a:cubicBezTo>
                    <a:cubicBezTo>
                      <a:pt x="83" y="37"/>
                      <a:pt x="83" y="37"/>
                      <a:pt x="83" y="37"/>
                    </a:cubicBezTo>
                    <a:cubicBezTo>
                      <a:pt x="83" y="37"/>
                      <a:pt x="83" y="37"/>
                      <a:pt x="83" y="37"/>
                    </a:cubicBezTo>
                    <a:cubicBezTo>
                      <a:pt x="83" y="37"/>
                      <a:pt x="83" y="37"/>
                      <a:pt x="83" y="37"/>
                    </a:cubicBezTo>
                    <a:cubicBezTo>
                      <a:pt x="83" y="37"/>
                      <a:pt x="83" y="37"/>
                      <a:pt x="83" y="37"/>
                    </a:cubicBezTo>
                    <a:cubicBezTo>
                      <a:pt x="83" y="37"/>
                      <a:pt x="83" y="37"/>
                      <a:pt x="83" y="37"/>
                    </a:cubicBezTo>
                    <a:cubicBezTo>
                      <a:pt x="83" y="37"/>
                      <a:pt x="83" y="37"/>
                      <a:pt x="83" y="37"/>
                    </a:cubicBezTo>
                    <a:cubicBezTo>
                      <a:pt x="83" y="37"/>
                      <a:pt x="83" y="37"/>
                      <a:pt x="83" y="37"/>
                    </a:cubicBezTo>
                    <a:cubicBezTo>
                      <a:pt x="83" y="37"/>
                      <a:pt x="83" y="37"/>
                      <a:pt x="83" y="37"/>
                    </a:cubicBezTo>
                    <a:cubicBezTo>
                      <a:pt x="83" y="37"/>
                      <a:pt x="83" y="37"/>
                      <a:pt x="83" y="37"/>
                    </a:cubicBezTo>
                    <a:cubicBezTo>
                      <a:pt x="83" y="37"/>
                      <a:pt x="83" y="37"/>
                      <a:pt x="83" y="37"/>
                    </a:cubicBezTo>
                    <a:cubicBezTo>
                      <a:pt x="82" y="37"/>
                      <a:pt x="82" y="37"/>
                      <a:pt x="82" y="37"/>
                    </a:cubicBezTo>
                    <a:cubicBezTo>
                      <a:pt x="82" y="37"/>
                      <a:pt x="82" y="37"/>
                      <a:pt x="82" y="37"/>
                    </a:cubicBezTo>
                    <a:cubicBezTo>
                      <a:pt x="82" y="37"/>
                      <a:pt x="82" y="37"/>
                      <a:pt x="82" y="37"/>
                    </a:cubicBezTo>
                    <a:cubicBezTo>
                      <a:pt x="82" y="37"/>
                      <a:pt x="82" y="37"/>
                      <a:pt x="82" y="37"/>
                    </a:cubicBezTo>
                    <a:cubicBezTo>
                      <a:pt x="82" y="37"/>
                      <a:pt x="82" y="37"/>
                      <a:pt x="82" y="37"/>
                    </a:cubicBezTo>
                    <a:cubicBezTo>
                      <a:pt x="81" y="37"/>
                      <a:pt x="81" y="37"/>
                      <a:pt x="81" y="37"/>
                    </a:cubicBezTo>
                    <a:cubicBezTo>
                      <a:pt x="81" y="37"/>
                      <a:pt x="81" y="37"/>
                      <a:pt x="81" y="37"/>
                    </a:cubicBezTo>
                    <a:cubicBezTo>
                      <a:pt x="81" y="37"/>
                      <a:pt x="81" y="37"/>
                      <a:pt x="81" y="37"/>
                    </a:cubicBezTo>
                    <a:cubicBezTo>
                      <a:pt x="81" y="37"/>
                      <a:pt x="81" y="37"/>
                      <a:pt x="81" y="37"/>
                    </a:cubicBezTo>
                    <a:cubicBezTo>
                      <a:pt x="81" y="37"/>
                      <a:pt x="81" y="37"/>
                      <a:pt x="81" y="37"/>
                    </a:cubicBezTo>
                    <a:cubicBezTo>
                      <a:pt x="81" y="36"/>
                      <a:pt x="81" y="36"/>
                      <a:pt x="81" y="36"/>
                    </a:cubicBezTo>
                    <a:cubicBezTo>
                      <a:pt x="81" y="36"/>
                      <a:pt x="81" y="36"/>
                      <a:pt x="81" y="36"/>
                    </a:cubicBezTo>
                    <a:cubicBezTo>
                      <a:pt x="80" y="36"/>
                      <a:pt x="80" y="36"/>
                      <a:pt x="80" y="36"/>
                    </a:cubicBezTo>
                    <a:cubicBezTo>
                      <a:pt x="80" y="36"/>
                      <a:pt x="80" y="36"/>
                      <a:pt x="80" y="36"/>
                    </a:cubicBezTo>
                    <a:cubicBezTo>
                      <a:pt x="80" y="36"/>
                      <a:pt x="80" y="36"/>
                      <a:pt x="80" y="36"/>
                    </a:cubicBezTo>
                    <a:cubicBezTo>
                      <a:pt x="80" y="36"/>
                      <a:pt x="80" y="36"/>
                      <a:pt x="80" y="36"/>
                    </a:cubicBezTo>
                    <a:cubicBezTo>
                      <a:pt x="80" y="36"/>
                      <a:pt x="80" y="36"/>
                      <a:pt x="80" y="36"/>
                    </a:cubicBezTo>
                    <a:cubicBezTo>
                      <a:pt x="80" y="36"/>
                      <a:pt x="80" y="36"/>
                      <a:pt x="80" y="36"/>
                    </a:cubicBezTo>
                    <a:cubicBezTo>
                      <a:pt x="80" y="36"/>
                      <a:pt x="80" y="36"/>
                      <a:pt x="80" y="36"/>
                    </a:cubicBezTo>
                    <a:cubicBezTo>
                      <a:pt x="79" y="36"/>
                      <a:pt x="79" y="36"/>
                      <a:pt x="79" y="36"/>
                    </a:cubicBezTo>
                    <a:cubicBezTo>
                      <a:pt x="79" y="36"/>
                      <a:pt x="79" y="36"/>
                      <a:pt x="79" y="36"/>
                    </a:cubicBezTo>
                    <a:cubicBezTo>
                      <a:pt x="79" y="36"/>
                      <a:pt x="79" y="36"/>
                      <a:pt x="79" y="36"/>
                    </a:cubicBezTo>
                    <a:cubicBezTo>
                      <a:pt x="79" y="36"/>
                      <a:pt x="79" y="36"/>
                      <a:pt x="79" y="36"/>
                    </a:cubicBezTo>
                    <a:cubicBezTo>
                      <a:pt x="79" y="36"/>
                      <a:pt x="79" y="36"/>
                      <a:pt x="79" y="36"/>
                    </a:cubicBezTo>
                    <a:cubicBezTo>
                      <a:pt x="79" y="36"/>
                      <a:pt x="79" y="36"/>
                      <a:pt x="79" y="36"/>
                    </a:cubicBezTo>
                    <a:cubicBezTo>
                      <a:pt x="79" y="36"/>
                      <a:pt x="79" y="36"/>
                      <a:pt x="79" y="36"/>
                    </a:cubicBezTo>
                    <a:cubicBezTo>
                      <a:pt x="79" y="36"/>
                      <a:pt x="79" y="36"/>
                      <a:pt x="79" y="36"/>
                    </a:cubicBezTo>
                    <a:cubicBezTo>
                      <a:pt x="79" y="35"/>
                      <a:pt x="79" y="35"/>
                      <a:pt x="79" y="35"/>
                    </a:cubicBezTo>
                    <a:cubicBezTo>
                      <a:pt x="79" y="35"/>
                      <a:pt x="79" y="35"/>
                      <a:pt x="79" y="35"/>
                    </a:cubicBezTo>
                    <a:cubicBezTo>
                      <a:pt x="79" y="35"/>
                      <a:pt x="79" y="35"/>
                      <a:pt x="79" y="35"/>
                    </a:cubicBezTo>
                    <a:cubicBezTo>
                      <a:pt x="78" y="36"/>
                      <a:pt x="78" y="36"/>
                      <a:pt x="78" y="36"/>
                    </a:cubicBezTo>
                    <a:cubicBezTo>
                      <a:pt x="78" y="35"/>
                      <a:pt x="78" y="35"/>
                      <a:pt x="78" y="35"/>
                    </a:cubicBezTo>
                    <a:cubicBezTo>
                      <a:pt x="78" y="36"/>
                      <a:pt x="78" y="36"/>
                      <a:pt x="78" y="36"/>
                    </a:cubicBezTo>
                    <a:cubicBezTo>
                      <a:pt x="78" y="35"/>
                      <a:pt x="78" y="35"/>
                      <a:pt x="78" y="35"/>
                    </a:cubicBezTo>
                    <a:cubicBezTo>
                      <a:pt x="78" y="35"/>
                      <a:pt x="78" y="35"/>
                      <a:pt x="78" y="35"/>
                    </a:cubicBezTo>
                    <a:cubicBezTo>
                      <a:pt x="78" y="35"/>
                      <a:pt x="78" y="35"/>
                      <a:pt x="78" y="35"/>
                    </a:cubicBezTo>
                    <a:cubicBezTo>
                      <a:pt x="78" y="35"/>
                      <a:pt x="78" y="35"/>
                      <a:pt x="78" y="35"/>
                    </a:cubicBezTo>
                    <a:cubicBezTo>
                      <a:pt x="78" y="36"/>
                      <a:pt x="78" y="36"/>
                      <a:pt x="78" y="36"/>
                    </a:cubicBezTo>
                    <a:cubicBezTo>
                      <a:pt x="78" y="36"/>
                      <a:pt x="78" y="36"/>
                      <a:pt x="78" y="36"/>
                    </a:cubicBezTo>
                    <a:cubicBezTo>
                      <a:pt x="78" y="36"/>
                      <a:pt x="78" y="36"/>
                      <a:pt x="78" y="36"/>
                    </a:cubicBezTo>
                    <a:cubicBezTo>
                      <a:pt x="77" y="36"/>
                      <a:pt x="77" y="36"/>
                      <a:pt x="77" y="36"/>
                    </a:cubicBezTo>
                    <a:cubicBezTo>
                      <a:pt x="77" y="36"/>
                      <a:pt x="77" y="36"/>
                      <a:pt x="77" y="36"/>
                    </a:cubicBezTo>
                    <a:cubicBezTo>
                      <a:pt x="77" y="36"/>
                      <a:pt x="77" y="36"/>
                      <a:pt x="77" y="36"/>
                    </a:cubicBezTo>
                    <a:cubicBezTo>
                      <a:pt x="77" y="36"/>
                      <a:pt x="77" y="36"/>
                      <a:pt x="77" y="36"/>
                    </a:cubicBezTo>
                    <a:cubicBezTo>
                      <a:pt x="77" y="36"/>
                      <a:pt x="77" y="36"/>
                      <a:pt x="77" y="36"/>
                    </a:cubicBezTo>
                    <a:cubicBezTo>
                      <a:pt x="77" y="36"/>
                      <a:pt x="77" y="36"/>
                      <a:pt x="77" y="36"/>
                    </a:cubicBezTo>
                    <a:cubicBezTo>
                      <a:pt x="77" y="36"/>
                      <a:pt x="77" y="36"/>
                      <a:pt x="77" y="36"/>
                    </a:cubicBezTo>
                    <a:cubicBezTo>
                      <a:pt x="77" y="36"/>
                      <a:pt x="77" y="36"/>
                      <a:pt x="77" y="36"/>
                    </a:cubicBezTo>
                    <a:cubicBezTo>
                      <a:pt x="77" y="36"/>
                      <a:pt x="77" y="36"/>
                      <a:pt x="77" y="36"/>
                    </a:cubicBezTo>
                    <a:cubicBezTo>
                      <a:pt x="77" y="36"/>
                      <a:pt x="77" y="36"/>
                      <a:pt x="77" y="36"/>
                    </a:cubicBezTo>
                    <a:cubicBezTo>
                      <a:pt x="77" y="36"/>
                      <a:pt x="77" y="36"/>
                      <a:pt x="77" y="36"/>
                    </a:cubicBezTo>
                    <a:cubicBezTo>
                      <a:pt x="77" y="35"/>
                      <a:pt x="77" y="35"/>
                      <a:pt x="77" y="35"/>
                    </a:cubicBezTo>
                    <a:cubicBezTo>
                      <a:pt x="77" y="35"/>
                      <a:pt x="77" y="35"/>
                      <a:pt x="77" y="35"/>
                    </a:cubicBezTo>
                    <a:cubicBezTo>
                      <a:pt x="77" y="35"/>
                      <a:pt x="77" y="35"/>
                      <a:pt x="77" y="35"/>
                    </a:cubicBezTo>
                    <a:cubicBezTo>
                      <a:pt x="77" y="35"/>
                      <a:pt x="77" y="35"/>
                      <a:pt x="77" y="35"/>
                    </a:cubicBezTo>
                    <a:cubicBezTo>
                      <a:pt x="77" y="35"/>
                      <a:pt x="77" y="35"/>
                      <a:pt x="77" y="35"/>
                    </a:cubicBezTo>
                    <a:cubicBezTo>
                      <a:pt x="77" y="35"/>
                      <a:pt x="77" y="35"/>
                      <a:pt x="77" y="35"/>
                    </a:cubicBezTo>
                    <a:cubicBezTo>
                      <a:pt x="77" y="35"/>
                      <a:pt x="77" y="35"/>
                      <a:pt x="77" y="35"/>
                    </a:cubicBezTo>
                    <a:cubicBezTo>
                      <a:pt x="77" y="35"/>
                      <a:pt x="77" y="35"/>
                      <a:pt x="77" y="35"/>
                    </a:cubicBezTo>
                    <a:cubicBezTo>
                      <a:pt x="77" y="35"/>
                      <a:pt x="77" y="35"/>
                      <a:pt x="77" y="35"/>
                    </a:cubicBezTo>
                    <a:cubicBezTo>
                      <a:pt x="76" y="36"/>
                      <a:pt x="76" y="36"/>
                      <a:pt x="76" y="36"/>
                    </a:cubicBezTo>
                    <a:cubicBezTo>
                      <a:pt x="76" y="36"/>
                      <a:pt x="76" y="36"/>
                      <a:pt x="76" y="36"/>
                    </a:cubicBezTo>
                    <a:cubicBezTo>
                      <a:pt x="76" y="36"/>
                      <a:pt x="76" y="36"/>
                      <a:pt x="76" y="36"/>
                    </a:cubicBezTo>
                    <a:cubicBezTo>
                      <a:pt x="76" y="35"/>
                      <a:pt x="76" y="35"/>
                      <a:pt x="76" y="35"/>
                    </a:cubicBezTo>
                    <a:cubicBezTo>
                      <a:pt x="76" y="35"/>
                      <a:pt x="76" y="35"/>
                      <a:pt x="76" y="35"/>
                    </a:cubicBezTo>
                    <a:cubicBezTo>
                      <a:pt x="76" y="35"/>
                      <a:pt x="76" y="35"/>
                      <a:pt x="76" y="35"/>
                    </a:cubicBezTo>
                    <a:cubicBezTo>
                      <a:pt x="76" y="35"/>
                      <a:pt x="76" y="35"/>
                      <a:pt x="76" y="35"/>
                    </a:cubicBezTo>
                    <a:cubicBezTo>
                      <a:pt x="76" y="35"/>
                      <a:pt x="76" y="35"/>
                      <a:pt x="76" y="35"/>
                    </a:cubicBezTo>
                    <a:cubicBezTo>
                      <a:pt x="75" y="36"/>
                      <a:pt x="75" y="36"/>
                      <a:pt x="75" y="36"/>
                    </a:cubicBezTo>
                    <a:cubicBezTo>
                      <a:pt x="75" y="35"/>
                      <a:pt x="75" y="35"/>
                      <a:pt x="75" y="35"/>
                    </a:cubicBezTo>
                    <a:cubicBezTo>
                      <a:pt x="75" y="36"/>
                      <a:pt x="75" y="36"/>
                      <a:pt x="75" y="36"/>
                    </a:cubicBezTo>
                    <a:cubicBezTo>
                      <a:pt x="75" y="35"/>
                      <a:pt x="75" y="35"/>
                      <a:pt x="75" y="35"/>
                    </a:cubicBezTo>
                    <a:cubicBezTo>
                      <a:pt x="75" y="35"/>
                      <a:pt x="75" y="35"/>
                      <a:pt x="75" y="35"/>
                    </a:cubicBezTo>
                    <a:cubicBezTo>
                      <a:pt x="75" y="35"/>
                      <a:pt x="75" y="35"/>
                      <a:pt x="75" y="35"/>
                    </a:cubicBezTo>
                    <a:cubicBezTo>
                      <a:pt x="75" y="35"/>
                      <a:pt x="75" y="35"/>
                      <a:pt x="75" y="35"/>
                    </a:cubicBezTo>
                    <a:cubicBezTo>
                      <a:pt x="75" y="35"/>
                      <a:pt x="75" y="35"/>
                      <a:pt x="75" y="35"/>
                    </a:cubicBezTo>
                    <a:cubicBezTo>
                      <a:pt x="75" y="35"/>
                      <a:pt x="75" y="35"/>
                      <a:pt x="75" y="35"/>
                    </a:cubicBezTo>
                    <a:cubicBezTo>
                      <a:pt x="75" y="36"/>
                      <a:pt x="75" y="36"/>
                      <a:pt x="75" y="36"/>
                    </a:cubicBezTo>
                    <a:cubicBezTo>
                      <a:pt x="75" y="36"/>
                      <a:pt x="75" y="36"/>
                      <a:pt x="75" y="36"/>
                    </a:cubicBezTo>
                    <a:cubicBezTo>
                      <a:pt x="75" y="35"/>
                      <a:pt x="75" y="35"/>
                      <a:pt x="75" y="35"/>
                    </a:cubicBezTo>
                    <a:cubicBezTo>
                      <a:pt x="75" y="35"/>
                      <a:pt x="75" y="35"/>
                      <a:pt x="75" y="35"/>
                    </a:cubicBezTo>
                    <a:cubicBezTo>
                      <a:pt x="75" y="36"/>
                      <a:pt x="75" y="36"/>
                      <a:pt x="75" y="36"/>
                    </a:cubicBezTo>
                    <a:cubicBezTo>
                      <a:pt x="75" y="36"/>
                      <a:pt x="75" y="36"/>
                      <a:pt x="75" y="36"/>
                    </a:cubicBezTo>
                    <a:cubicBezTo>
                      <a:pt x="75" y="36"/>
                      <a:pt x="75" y="36"/>
                      <a:pt x="75" y="36"/>
                    </a:cubicBezTo>
                    <a:cubicBezTo>
                      <a:pt x="74" y="36"/>
                      <a:pt x="74" y="36"/>
                      <a:pt x="74" y="36"/>
                    </a:cubicBezTo>
                    <a:cubicBezTo>
                      <a:pt x="74" y="36"/>
                      <a:pt x="74" y="36"/>
                      <a:pt x="74" y="36"/>
                    </a:cubicBezTo>
                    <a:cubicBezTo>
                      <a:pt x="74" y="35"/>
                      <a:pt x="74" y="35"/>
                      <a:pt x="74" y="35"/>
                    </a:cubicBezTo>
                    <a:cubicBezTo>
                      <a:pt x="74" y="35"/>
                      <a:pt x="74" y="35"/>
                      <a:pt x="74" y="35"/>
                    </a:cubicBezTo>
                    <a:cubicBezTo>
                      <a:pt x="74" y="35"/>
                      <a:pt x="74" y="35"/>
                      <a:pt x="74" y="35"/>
                    </a:cubicBezTo>
                    <a:cubicBezTo>
                      <a:pt x="74" y="35"/>
                      <a:pt x="74" y="35"/>
                      <a:pt x="74" y="35"/>
                    </a:cubicBezTo>
                    <a:cubicBezTo>
                      <a:pt x="74" y="35"/>
                      <a:pt x="74" y="35"/>
                      <a:pt x="74" y="35"/>
                    </a:cubicBezTo>
                    <a:cubicBezTo>
                      <a:pt x="74" y="35"/>
                      <a:pt x="74" y="35"/>
                      <a:pt x="74" y="35"/>
                    </a:cubicBezTo>
                    <a:cubicBezTo>
                      <a:pt x="74" y="35"/>
                      <a:pt x="74" y="35"/>
                      <a:pt x="74" y="35"/>
                    </a:cubicBezTo>
                    <a:cubicBezTo>
                      <a:pt x="74" y="35"/>
                      <a:pt x="74" y="35"/>
                      <a:pt x="74" y="35"/>
                    </a:cubicBezTo>
                    <a:cubicBezTo>
                      <a:pt x="74" y="35"/>
                      <a:pt x="74" y="35"/>
                      <a:pt x="74" y="35"/>
                    </a:cubicBezTo>
                    <a:cubicBezTo>
                      <a:pt x="74" y="35"/>
                      <a:pt x="74" y="35"/>
                      <a:pt x="74" y="35"/>
                    </a:cubicBezTo>
                    <a:cubicBezTo>
                      <a:pt x="74" y="34"/>
                      <a:pt x="74" y="34"/>
                      <a:pt x="74" y="34"/>
                    </a:cubicBezTo>
                    <a:cubicBezTo>
                      <a:pt x="74" y="34"/>
                      <a:pt x="74" y="34"/>
                      <a:pt x="74" y="34"/>
                    </a:cubicBezTo>
                    <a:cubicBezTo>
                      <a:pt x="74" y="34"/>
                      <a:pt x="74" y="34"/>
                      <a:pt x="74" y="34"/>
                    </a:cubicBezTo>
                    <a:cubicBezTo>
                      <a:pt x="74" y="34"/>
                      <a:pt x="74" y="34"/>
                      <a:pt x="74" y="34"/>
                    </a:cubicBezTo>
                    <a:cubicBezTo>
                      <a:pt x="74" y="34"/>
                      <a:pt x="74" y="34"/>
                      <a:pt x="74" y="34"/>
                    </a:cubicBezTo>
                    <a:cubicBezTo>
                      <a:pt x="74" y="34"/>
                      <a:pt x="74" y="34"/>
                      <a:pt x="74" y="34"/>
                    </a:cubicBezTo>
                    <a:cubicBezTo>
                      <a:pt x="74" y="34"/>
                      <a:pt x="74" y="34"/>
                      <a:pt x="74" y="34"/>
                    </a:cubicBezTo>
                    <a:cubicBezTo>
                      <a:pt x="74" y="34"/>
                      <a:pt x="74" y="34"/>
                      <a:pt x="74" y="34"/>
                    </a:cubicBezTo>
                    <a:cubicBezTo>
                      <a:pt x="73" y="34"/>
                      <a:pt x="73" y="34"/>
                      <a:pt x="73" y="34"/>
                    </a:cubicBezTo>
                    <a:cubicBezTo>
                      <a:pt x="74" y="34"/>
                      <a:pt x="74" y="34"/>
                      <a:pt x="74" y="34"/>
                    </a:cubicBezTo>
                    <a:cubicBezTo>
                      <a:pt x="73" y="33"/>
                      <a:pt x="73" y="33"/>
                      <a:pt x="73" y="33"/>
                    </a:cubicBezTo>
                    <a:cubicBezTo>
                      <a:pt x="73" y="33"/>
                      <a:pt x="73" y="33"/>
                      <a:pt x="73" y="33"/>
                    </a:cubicBezTo>
                    <a:cubicBezTo>
                      <a:pt x="73" y="34"/>
                      <a:pt x="73" y="34"/>
                      <a:pt x="73" y="34"/>
                    </a:cubicBezTo>
                    <a:cubicBezTo>
                      <a:pt x="73" y="34"/>
                      <a:pt x="73" y="34"/>
                      <a:pt x="73" y="34"/>
                    </a:cubicBezTo>
                    <a:cubicBezTo>
                      <a:pt x="73" y="34"/>
                      <a:pt x="73" y="34"/>
                      <a:pt x="73" y="34"/>
                    </a:cubicBezTo>
                    <a:cubicBezTo>
                      <a:pt x="73" y="34"/>
                      <a:pt x="73" y="34"/>
                      <a:pt x="73" y="34"/>
                    </a:cubicBezTo>
                    <a:cubicBezTo>
                      <a:pt x="73" y="34"/>
                      <a:pt x="73" y="34"/>
                      <a:pt x="73" y="34"/>
                    </a:cubicBezTo>
                    <a:cubicBezTo>
                      <a:pt x="73" y="34"/>
                      <a:pt x="73" y="34"/>
                      <a:pt x="73" y="34"/>
                    </a:cubicBezTo>
                    <a:cubicBezTo>
                      <a:pt x="73" y="34"/>
                      <a:pt x="73" y="34"/>
                      <a:pt x="73" y="34"/>
                    </a:cubicBezTo>
                    <a:cubicBezTo>
                      <a:pt x="72" y="34"/>
                      <a:pt x="72" y="34"/>
                      <a:pt x="72" y="34"/>
                    </a:cubicBezTo>
                    <a:cubicBezTo>
                      <a:pt x="72" y="34"/>
                      <a:pt x="72" y="34"/>
                      <a:pt x="72" y="34"/>
                    </a:cubicBezTo>
                    <a:cubicBezTo>
                      <a:pt x="72" y="34"/>
                      <a:pt x="72" y="34"/>
                      <a:pt x="72" y="34"/>
                    </a:cubicBezTo>
                    <a:cubicBezTo>
                      <a:pt x="72" y="34"/>
                      <a:pt x="72" y="34"/>
                      <a:pt x="72" y="34"/>
                    </a:cubicBezTo>
                    <a:cubicBezTo>
                      <a:pt x="72" y="34"/>
                      <a:pt x="72" y="34"/>
                      <a:pt x="72" y="34"/>
                    </a:cubicBezTo>
                    <a:cubicBezTo>
                      <a:pt x="72" y="34"/>
                      <a:pt x="72" y="34"/>
                      <a:pt x="72" y="34"/>
                    </a:cubicBezTo>
                    <a:cubicBezTo>
                      <a:pt x="72" y="34"/>
                      <a:pt x="72" y="34"/>
                      <a:pt x="72" y="34"/>
                    </a:cubicBezTo>
                    <a:cubicBezTo>
                      <a:pt x="72" y="34"/>
                      <a:pt x="72" y="34"/>
                      <a:pt x="72" y="34"/>
                    </a:cubicBezTo>
                    <a:cubicBezTo>
                      <a:pt x="72" y="34"/>
                      <a:pt x="72" y="34"/>
                      <a:pt x="72" y="34"/>
                    </a:cubicBezTo>
                    <a:cubicBezTo>
                      <a:pt x="72" y="34"/>
                      <a:pt x="72" y="34"/>
                      <a:pt x="72" y="34"/>
                    </a:cubicBezTo>
                    <a:cubicBezTo>
                      <a:pt x="71" y="34"/>
                      <a:pt x="71" y="34"/>
                      <a:pt x="71" y="34"/>
                    </a:cubicBezTo>
                    <a:cubicBezTo>
                      <a:pt x="71" y="34"/>
                      <a:pt x="71" y="34"/>
                      <a:pt x="71" y="34"/>
                    </a:cubicBezTo>
                    <a:cubicBezTo>
                      <a:pt x="71" y="34"/>
                      <a:pt x="71" y="34"/>
                      <a:pt x="71" y="34"/>
                    </a:cubicBezTo>
                    <a:cubicBezTo>
                      <a:pt x="71" y="34"/>
                      <a:pt x="71" y="34"/>
                      <a:pt x="71" y="34"/>
                    </a:cubicBezTo>
                    <a:cubicBezTo>
                      <a:pt x="71" y="33"/>
                      <a:pt x="71" y="33"/>
                      <a:pt x="71" y="33"/>
                    </a:cubicBezTo>
                    <a:cubicBezTo>
                      <a:pt x="71" y="33"/>
                      <a:pt x="71" y="33"/>
                      <a:pt x="71" y="33"/>
                    </a:cubicBezTo>
                    <a:cubicBezTo>
                      <a:pt x="71" y="33"/>
                      <a:pt x="71" y="33"/>
                      <a:pt x="71" y="33"/>
                    </a:cubicBezTo>
                    <a:cubicBezTo>
                      <a:pt x="71" y="33"/>
                      <a:pt x="71" y="33"/>
                      <a:pt x="71" y="33"/>
                    </a:cubicBezTo>
                    <a:cubicBezTo>
                      <a:pt x="71" y="33"/>
                      <a:pt x="71" y="33"/>
                      <a:pt x="71" y="33"/>
                    </a:cubicBezTo>
                    <a:cubicBezTo>
                      <a:pt x="71" y="34"/>
                      <a:pt x="71" y="34"/>
                      <a:pt x="71" y="34"/>
                    </a:cubicBezTo>
                    <a:cubicBezTo>
                      <a:pt x="71" y="34"/>
                      <a:pt x="71" y="34"/>
                      <a:pt x="71" y="34"/>
                    </a:cubicBezTo>
                    <a:cubicBezTo>
                      <a:pt x="71" y="34"/>
                      <a:pt x="71" y="34"/>
                      <a:pt x="71" y="34"/>
                    </a:cubicBezTo>
                    <a:cubicBezTo>
                      <a:pt x="71" y="34"/>
                      <a:pt x="71" y="34"/>
                      <a:pt x="71" y="34"/>
                    </a:cubicBezTo>
                    <a:cubicBezTo>
                      <a:pt x="71" y="34"/>
                      <a:pt x="71" y="34"/>
                      <a:pt x="71" y="34"/>
                    </a:cubicBezTo>
                    <a:cubicBezTo>
                      <a:pt x="70" y="34"/>
                      <a:pt x="70" y="34"/>
                      <a:pt x="70" y="34"/>
                    </a:cubicBezTo>
                    <a:cubicBezTo>
                      <a:pt x="70" y="34"/>
                      <a:pt x="70" y="34"/>
                      <a:pt x="70" y="34"/>
                    </a:cubicBezTo>
                    <a:cubicBezTo>
                      <a:pt x="70" y="34"/>
                      <a:pt x="70" y="34"/>
                      <a:pt x="70" y="34"/>
                    </a:cubicBezTo>
                    <a:cubicBezTo>
                      <a:pt x="71" y="34"/>
                      <a:pt x="71" y="34"/>
                      <a:pt x="71" y="34"/>
                    </a:cubicBezTo>
                    <a:cubicBezTo>
                      <a:pt x="70" y="34"/>
                      <a:pt x="70" y="34"/>
                      <a:pt x="70" y="34"/>
                    </a:cubicBezTo>
                    <a:cubicBezTo>
                      <a:pt x="71" y="33"/>
                      <a:pt x="71" y="33"/>
                      <a:pt x="71" y="33"/>
                    </a:cubicBezTo>
                    <a:cubicBezTo>
                      <a:pt x="70" y="33"/>
                      <a:pt x="70" y="33"/>
                      <a:pt x="70" y="33"/>
                    </a:cubicBezTo>
                    <a:cubicBezTo>
                      <a:pt x="70" y="33"/>
                      <a:pt x="70" y="33"/>
                      <a:pt x="70" y="33"/>
                    </a:cubicBezTo>
                    <a:cubicBezTo>
                      <a:pt x="70" y="33"/>
                      <a:pt x="70" y="33"/>
                      <a:pt x="70" y="33"/>
                    </a:cubicBezTo>
                    <a:cubicBezTo>
                      <a:pt x="70" y="33"/>
                      <a:pt x="70" y="33"/>
                      <a:pt x="70" y="33"/>
                    </a:cubicBezTo>
                    <a:cubicBezTo>
                      <a:pt x="70" y="33"/>
                      <a:pt x="70" y="33"/>
                      <a:pt x="70" y="33"/>
                    </a:cubicBezTo>
                    <a:cubicBezTo>
                      <a:pt x="70" y="33"/>
                      <a:pt x="70" y="33"/>
                      <a:pt x="70" y="33"/>
                    </a:cubicBezTo>
                    <a:cubicBezTo>
                      <a:pt x="70" y="33"/>
                      <a:pt x="70" y="33"/>
                      <a:pt x="70" y="33"/>
                    </a:cubicBezTo>
                    <a:cubicBezTo>
                      <a:pt x="70" y="33"/>
                      <a:pt x="70" y="33"/>
                      <a:pt x="70" y="33"/>
                    </a:cubicBezTo>
                    <a:cubicBezTo>
                      <a:pt x="70" y="32"/>
                      <a:pt x="70" y="32"/>
                      <a:pt x="70" y="32"/>
                    </a:cubicBezTo>
                    <a:cubicBezTo>
                      <a:pt x="70" y="32"/>
                      <a:pt x="70" y="32"/>
                      <a:pt x="70" y="32"/>
                    </a:cubicBezTo>
                    <a:cubicBezTo>
                      <a:pt x="70" y="32"/>
                      <a:pt x="70" y="32"/>
                      <a:pt x="70" y="32"/>
                    </a:cubicBezTo>
                    <a:cubicBezTo>
                      <a:pt x="70" y="32"/>
                      <a:pt x="70" y="32"/>
                      <a:pt x="70" y="32"/>
                    </a:cubicBezTo>
                    <a:cubicBezTo>
                      <a:pt x="70" y="32"/>
                      <a:pt x="70" y="32"/>
                      <a:pt x="70" y="32"/>
                    </a:cubicBezTo>
                    <a:cubicBezTo>
                      <a:pt x="70" y="32"/>
                      <a:pt x="70" y="32"/>
                      <a:pt x="70" y="32"/>
                    </a:cubicBezTo>
                    <a:cubicBezTo>
                      <a:pt x="69" y="32"/>
                      <a:pt x="69" y="32"/>
                      <a:pt x="69" y="32"/>
                    </a:cubicBezTo>
                    <a:cubicBezTo>
                      <a:pt x="69" y="32"/>
                      <a:pt x="69" y="32"/>
                      <a:pt x="69" y="32"/>
                    </a:cubicBezTo>
                    <a:cubicBezTo>
                      <a:pt x="69" y="32"/>
                      <a:pt x="69" y="32"/>
                      <a:pt x="69" y="32"/>
                    </a:cubicBezTo>
                    <a:cubicBezTo>
                      <a:pt x="69" y="31"/>
                      <a:pt x="69" y="31"/>
                      <a:pt x="69" y="31"/>
                    </a:cubicBezTo>
                    <a:cubicBezTo>
                      <a:pt x="69" y="31"/>
                      <a:pt x="69" y="31"/>
                      <a:pt x="69" y="31"/>
                    </a:cubicBezTo>
                    <a:cubicBezTo>
                      <a:pt x="69" y="31"/>
                      <a:pt x="69" y="31"/>
                      <a:pt x="69" y="31"/>
                    </a:cubicBezTo>
                    <a:cubicBezTo>
                      <a:pt x="69" y="31"/>
                      <a:pt x="69" y="31"/>
                      <a:pt x="69" y="31"/>
                    </a:cubicBezTo>
                    <a:cubicBezTo>
                      <a:pt x="70" y="31"/>
                      <a:pt x="70" y="31"/>
                      <a:pt x="70" y="31"/>
                    </a:cubicBezTo>
                    <a:cubicBezTo>
                      <a:pt x="70" y="31"/>
                      <a:pt x="70" y="31"/>
                      <a:pt x="70" y="31"/>
                    </a:cubicBezTo>
                    <a:cubicBezTo>
                      <a:pt x="70" y="31"/>
                      <a:pt x="70" y="31"/>
                      <a:pt x="70" y="31"/>
                    </a:cubicBezTo>
                    <a:cubicBezTo>
                      <a:pt x="70" y="31"/>
                      <a:pt x="70" y="31"/>
                      <a:pt x="70" y="31"/>
                    </a:cubicBezTo>
                    <a:cubicBezTo>
                      <a:pt x="70" y="31"/>
                      <a:pt x="70" y="31"/>
                      <a:pt x="70" y="31"/>
                    </a:cubicBezTo>
                    <a:cubicBezTo>
                      <a:pt x="70" y="31"/>
                      <a:pt x="70" y="31"/>
                      <a:pt x="70" y="31"/>
                    </a:cubicBezTo>
                    <a:cubicBezTo>
                      <a:pt x="70" y="31"/>
                      <a:pt x="70" y="31"/>
                      <a:pt x="70" y="31"/>
                    </a:cubicBezTo>
                    <a:cubicBezTo>
                      <a:pt x="71" y="31"/>
                      <a:pt x="71" y="31"/>
                      <a:pt x="71" y="31"/>
                    </a:cubicBezTo>
                    <a:cubicBezTo>
                      <a:pt x="71" y="31"/>
                      <a:pt x="71" y="31"/>
                      <a:pt x="71" y="31"/>
                    </a:cubicBezTo>
                    <a:cubicBezTo>
                      <a:pt x="71" y="31"/>
                      <a:pt x="71" y="31"/>
                      <a:pt x="71" y="31"/>
                    </a:cubicBezTo>
                    <a:cubicBezTo>
                      <a:pt x="71" y="31"/>
                      <a:pt x="71" y="31"/>
                      <a:pt x="71" y="31"/>
                    </a:cubicBezTo>
                    <a:cubicBezTo>
                      <a:pt x="71" y="31"/>
                      <a:pt x="71" y="31"/>
                      <a:pt x="71" y="31"/>
                    </a:cubicBezTo>
                    <a:cubicBezTo>
                      <a:pt x="71" y="30"/>
                      <a:pt x="71" y="30"/>
                      <a:pt x="71" y="30"/>
                    </a:cubicBezTo>
                    <a:cubicBezTo>
                      <a:pt x="71" y="30"/>
                      <a:pt x="71" y="30"/>
                      <a:pt x="71" y="30"/>
                    </a:cubicBezTo>
                    <a:cubicBezTo>
                      <a:pt x="71" y="30"/>
                      <a:pt x="71" y="30"/>
                      <a:pt x="71" y="30"/>
                    </a:cubicBezTo>
                    <a:cubicBezTo>
                      <a:pt x="71" y="30"/>
                      <a:pt x="71" y="30"/>
                      <a:pt x="71" y="30"/>
                    </a:cubicBezTo>
                    <a:cubicBezTo>
                      <a:pt x="71" y="30"/>
                      <a:pt x="71" y="30"/>
                      <a:pt x="71" y="30"/>
                    </a:cubicBezTo>
                    <a:cubicBezTo>
                      <a:pt x="71" y="30"/>
                      <a:pt x="71" y="30"/>
                      <a:pt x="71" y="30"/>
                    </a:cubicBezTo>
                    <a:cubicBezTo>
                      <a:pt x="71" y="30"/>
                      <a:pt x="71" y="30"/>
                      <a:pt x="71" y="30"/>
                    </a:cubicBezTo>
                    <a:cubicBezTo>
                      <a:pt x="71" y="30"/>
                      <a:pt x="71" y="30"/>
                      <a:pt x="71" y="30"/>
                    </a:cubicBezTo>
                    <a:cubicBezTo>
                      <a:pt x="71" y="29"/>
                      <a:pt x="71" y="29"/>
                      <a:pt x="71" y="29"/>
                    </a:cubicBezTo>
                    <a:cubicBezTo>
                      <a:pt x="71" y="29"/>
                      <a:pt x="71" y="29"/>
                      <a:pt x="71" y="29"/>
                    </a:cubicBezTo>
                    <a:cubicBezTo>
                      <a:pt x="71" y="29"/>
                      <a:pt x="71" y="29"/>
                      <a:pt x="71" y="29"/>
                    </a:cubicBezTo>
                    <a:cubicBezTo>
                      <a:pt x="71" y="29"/>
                      <a:pt x="71" y="29"/>
                      <a:pt x="71" y="29"/>
                    </a:cubicBezTo>
                    <a:cubicBezTo>
                      <a:pt x="71" y="29"/>
                      <a:pt x="71" y="29"/>
                      <a:pt x="71" y="29"/>
                    </a:cubicBezTo>
                    <a:cubicBezTo>
                      <a:pt x="71" y="29"/>
                      <a:pt x="71" y="29"/>
                      <a:pt x="71" y="29"/>
                    </a:cubicBezTo>
                    <a:cubicBezTo>
                      <a:pt x="71" y="28"/>
                      <a:pt x="71" y="28"/>
                      <a:pt x="71" y="28"/>
                    </a:cubicBezTo>
                    <a:cubicBezTo>
                      <a:pt x="71" y="28"/>
                      <a:pt x="71" y="28"/>
                      <a:pt x="71" y="28"/>
                    </a:cubicBezTo>
                    <a:cubicBezTo>
                      <a:pt x="71" y="28"/>
                      <a:pt x="71" y="28"/>
                      <a:pt x="71" y="28"/>
                    </a:cubicBezTo>
                    <a:cubicBezTo>
                      <a:pt x="71" y="28"/>
                      <a:pt x="71" y="28"/>
                      <a:pt x="71" y="28"/>
                    </a:cubicBezTo>
                    <a:cubicBezTo>
                      <a:pt x="71" y="28"/>
                      <a:pt x="71" y="28"/>
                      <a:pt x="71" y="28"/>
                    </a:cubicBezTo>
                    <a:cubicBezTo>
                      <a:pt x="71" y="28"/>
                      <a:pt x="71" y="28"/>
                      <a:pt x="71" y="28"/>
                    </a:cubicBezTo>
                    <a:cubicBezTo>
                      <a:pt x="71" y="27"/>
                      <a:pt x="71" y="27"/>
                      <a:pt x="71" y="27"/>
                    </a:cubicBezTo>
                    <a:cubicBezTo>
                      <a:pt x="70" y="28"/>
                      <a:pt x="70" y="28"/>
                      <a:pt x="70" y="28"/>
                    </a:cubicBezTo>
                    <a:cubicBezTo>
                      <a:pt x="70" y="27"/>
                      <a:pt x="70" y="27"/>
                      <a:pt x="70" y="27"/>
                    </a:cubicBezTo>
                    <a:cubicBezTo>
                      <a:pt x="70" y="28"/>
                      <a:pt x="70" y="28"/>
                      <a:pt x="70" y="28"/>
                    </a:cubicBezTo>
                    <a:cubicBezTo>
                      <a:pt x="70" y="28"/>
                      <a:pt x="70" y="28"/>
                      <a:pt x="70" y="28"/>
                    </a:cubicBezTo>
                    <a:cubicBezTo>
                      <a:pt x="70" y="28"/>
                      <a:pt x="70" y="28"/>
                      <a:pt x="70" y="28"/>
                    </a:cubicBezTo>
                    <a:cubicBezTo>
                      <a:pt x="70" y="28"/>
                      <a:pt x="70" y="28"/>
                      <a:pt x="70" y="28"/>
                    </a:cubicBezTo>
                    <a:cubicBezTo>
                      <a:pt x="70" y="28"/>
                      <a:pt x="70" y="28"/>
                      <a:pt x="70" y="28"/>
                    </a:cubicBezTo>
                    <a:cubicBezTo>
                      <a:pt x="70" y="28"/>
                      <a:pt x="70" y="28"/>
                      <a:pt x="70" y="28"/>
                    </a:cubicBezTo>
                    <a:cubicBezTo>
                      <a:pt x="70" y="28"/>
                      <a:pt x="70" y="28"/>
                      <a:pt x="70" y="28"/>
                    </a:cubicBezTo>
                    <a:cubicBezTo>
                      <a:pt x="70" y="28"/>
                      <a:pt x="70" y="28"/>
                      <a:pt x="70" y="28"/>
                    </a:cubicBezTo>
                    <a:cubicBezTo>
                      <a:pt x="69" y="28"/>
                      <a:pt x="69" y="28"/>
                      <a:pt x="69" y="28"/>
                    </a:cubicBezTo>
                    <a:cubicBezTo>
                      <a:pt x="69" y="28"/>
                      <a:pt x="69" y="28"/>
                      <a:pt x="69" y="28"/>
                    </a:cubicBezTo>
                    <a:cubicBezTo>
                      <a:pt x="69" y="28"/>
                      <a:pt x="69" y="28"/>
                      <a:pt x="69" y="28"/>
                    </a:cubicBezTo>
                    <a:cubicBezTo>
                      <a:pt x="69" y="28"/>
                      <a:pt x="69" y="28"/>
                      <a:pt x="69" y="28"/>
                    </a:cubicBezTo>
                    <a:cubicBezTo>
                      <a:pt x="69" y="28"/>
                      <a:pt x="69" y="28"/>
                      <a:pt x="69" y="28"/>
                    </a:cubicBezTo>
                    <a:cubicBezTo>
                      <a:pt x="69" y="28"/>
                      <a:pt x="69" y="28"/>
                      <a:pt x="69" y="28"/>
                    </a:cubicBezTo>
                    <a:cubicBezTo>
                      <a:pt x="69" y="28"/>
                      <a:pt x="69" y="28"/>
                      <a:pt x="69" y="28"/>
                    </a:cubicBezTo>
                    <a:cubicBezTo>
                      <a:pt x="69" y="28"/>
                      <a:pt x="69" y="28"/>
                      <a:pt x="69" y="28"/>
                    </a:cubicBezTo>
                    <a:cubicBezTo>
                      <a:pt x="68" y="29"/>
                      <a:pt x="68" y="29"/>
                      <a:pt x="68" y="29"/>
                    </a:cubicBezTo>
                    <a:cubicBezTo>
                      <a:pt x="68" y="29"/>
                      <a:pt x="68" y="29"/>
                      <a:pt x="68" y="29"/>
                    </a:cubicBezTo>
                    <a:cubicBezTo>
                      <a:pt x="68" y="29"/>
                      <a:pt x="68" y="29"/>
                      <a:pt x="68" y="29"/>
                    </a:cubicBezTo>
                    <a:cubicBezTo>
                      <a:pt x="68" y="29"/>
                      <a:pt x="68" y="29"/>
                      <a:pt x="68" y="29"/>
                    </a:cubicBezTo>
                    <a:cubicBezTo>
                      <a:pt x="68" y="29"/>
                      <a:pt x="68" y="29"/>
                      <a:pt x="68" y="29"/>
                    </a:cubicBezTo>
                    <a:cubicBezTo>
                      <a:pt x="68" y="29"/>
                      <a:pt x="68" y="29"/>
                      <a:pt x="68" y="29"/>
                    </a:cubicBezTo>
                    <a:cubicBezTo>
                      <a:pt x="68" y="29"/>
                      <a:pt x="68" y="29"/>
                      <a:pt x="68" y="29"/>
                    </a:cubicBezTo>
                    <a:cubicBezTo>
                      <a:pt x="68" y="29"/>
                      <a:pt x="68" y="29"/>
                      <a:pt x="68" y="29"/>
                    </a:cubicBezTo>
                    <a:cubicBezTo>
                      <a:pt x="68" y="29"/>
                      <a:pt x="68" y="29"/>
                      <a:pt x="68" y="29"/>
                    </a:cubicBezTo>
                    <a:cubicBezTo>
                      <a:pt x="68" y="29"/>
                      <a:pt x="68" y="29"/>
                      <a:pt x="68" y="29"/>
                    </a:cubicBezTo>
                    <a:cubicBezTo>
                      <a:pt x="68" y="29"/>
                      <a:pt x="68" y="29"/>
                      <a:pt x="68" y="29"/>
                    </a:cubicBezTo>
                    <a:cubicBezTo>
                      <a:pt x="67" y="29"/>
                      <a:pt x="67" y="29"/>
                      <a:pt x="67" y="29"/>
                    </a:cubicBezTo>
                    <a:cubicBezTo>
                      <a:pt x="67" y="29"/>
                      <a:pt x="67" y="29"/>
                      <a:pt x="67" y="29"/>
                    </a:cubicBezTo>
                    <a:cubicBezTo>
                      <a:pt x="67" y="30"/>
                      <a:pt x="67" y="30"/>
                      <a:pt x="67" y="30"/>
                    </a:cubicBezTo>
                    <a:cubicBezTo>
                      <a:pt x="67" y="29"/>
                      <a:pt x="67" y="29"/>
                      <a:pt x="67" y="29"/>
                    </a:cubicBezTo>
                    <a:cubicBezTo>
                      <a:pt x="67" y="29"/>
                      <a:pt x="67" y="29"/>
                      <a:pt x="67" y="29"/>
                    </a:cubicBezTo>
                    <a:cubicBezTo>
                      <a:pt x="67" y="29"/>
                      <a:pt x="67" y="29"/>
                      <a:pt x="67" y="29"/>
                    </a:cubicBezTo>
                    <a:cubicBezTo>
                      <a:pt x="67" y="29"/>
                      <a:pt x="67" y="29"/>
                      <a:pt x="67" y="29"/>
                    </a:cubicBezTo>
                    <a:cubicBezTo>
                      <a:pt x="67" y="29"/>
                      <a:pt x="67" y="29"/>
                      <a:pt x="67" y="29"/>
                    </a:cubicBezTo>
                    <a:cubicBezTo>
                      <a:pt x="67" y="29"/>
                      <a:pt x="67" y="29"/>
                      <a:pt x="67" y="29"/>
                    </a:cubicBezTo>
                    <a:cubicBezTo>
                      <a:pt x="67" y="28"/>
                      <a:pt x="67" y="28"/>
                      <a:pt x="67" y="28"/>
                    </a:cubicBezTo>
                    <a:cubicBezTo>
                      <a:pt x="67" y="28"/>
                      <a:pt x="67" y="28"/>
                      <a:pt x="67" y="28"/>
                    </a:cubicBezTo>
                    <a:cubicBezTo>
                      <a:pt x="67" y="28"/>
                      <a:pt x="67" y="28"/>
                      <a:pt x="67" y="28"/>
                    </a:cubicBezTo>
                    <a:cubicBezTo>
                      <a:pt x="67" y="28"/>
                      <a:pt x="67" y="28"/>
                      <a:pt x="67" y="28"/>
                    </a:cubicBezTo>
                    <a:cubicBezTo>
                      <a:pt x="67" y="28"/>
                      <a:pt x="67" y="28"/>
                      <a:pt x="67" y="28"/>
                    </a:cubicBezTo>
                    <a:cubicBezTo>
                      <a:pt x="68" y="28"/>
                      <a:pt x="68" y="28"/>
                      <a:pt x="68" y="28"/>
                    </a:cubicBezTo>
                    <a:cubicBezTo>
                      <a:pt x="68" y="28"/>
                      <a:pt x="68" y="28"/>
                      <a:pt x="68" y="28"/>
                    </a:cubicBezTo>
                    <a:cubicBezTo>
                      <a:pt x="68" y="27"/>
                      <a:pt x="68" y="27"/>
                      <a:pt x="68" y="27"/>
                    </a:cubicBezTo>
                    <a:cubicBezTo>
                      <a:pt x="68" y="27"/>
                      <a:pt x="68" y="27"/>
                      <a:pt x="68" y="27"/>
                    </a:cubicBezTo>
                    <a:cubicBezTo>
                      <a:pt x="68" y="27"/>
                      <a:pt x="68" y="27"/>
                      <a:pt x="68" y="27"/>
                    </a:cubicBezTo>
                    <a:cubicBezTo>
                      <a:pt x="68" y="27"/>
                      <a:pt x="68" y="27"/>
                      <a:pt x="68" y="27"/>
                    </a:cubicBezTo>
                    <a:cubicBezTo>
                      <a:pt x="68" y="27"/>
                      <a:pt x="68" y="27"/>
                      <a:pt x="68" y="27"/>
                    </a:cubicBezTo>
                    <a:cubicBezTo>
                      <a:pt x="68" y="27"/>
                      <a:pt x="68" y="27"/>
                      <a:pt x="68" y="27"/>
                    </a:cubicBezTo>
                    <a:cubicBezTo>
                      <a:pt x="68" y="27"/>
                      <a:pt x="68" y="27"/>
                      <a:pt x="68" y="27"/>
                    </a:cubicBezTo>
                    <a:cubicBezTo>
                      <a:pt x="68" y="27"/>
                      <a:pt x="68" y="27"/>
                      <a:pt x="68" y="27"/>
                    </a:cubicBezTo>
                    <a:cubicBezTo>
                      <a:pt x="68" y="27"/>
                      <a:pt x="68" y="27"/>
                      <a:pt x="68" y="27"/>
                    </a:cubicBezTo>
                    <a:cubicBezTo>
                      <a:pt x="68" y="27"/>
                      <a:pt x="68" y="27"/>
                      <a:pt x="68" y="27"/>
                    </a:cubicBezTo>
                    <a:cubicBezTo>
                      <a:pt x="68" y="27"/>
                      <a:pt x="68" y="27"/>
                      <a:pt x="68" y="27"/>
                    </a:cubicBezTo>
                    <a:cubicBezTo>
                      <a:pt x="68" y="26"/>
                      <a:pt x="68" y="26"/>
                      <a:pt x="68" y="26"/>
                    </a:cubicBezTo>
                    <a:cubicBezTo>
                      <a:pt x="68" y="26"/>
                      <a:pt x="68" y="26"/>
                      <a:pt x="68" y="26"/>
                    </a:cubicBezTo>
                    <a:cubicBezTo>
                      <a:pt x="68" y="26"/>
                      <a:pt x="68" y="26"/>
                      <a:pt x="68" y="26"/>
                    </a:cubicBezTo>
                    <a:cubicBezTo>
                      <a:pt x="68" y="26"/>
                      <a:pt x="68" y="26"/>
                      <a:pt x="68" y="26"/>
                    </a:cubicBezTo>
                    <a:cubicBezTo>
                      <a:pt x="68" y="26"/>
                      <a:pt x="68" y="26"/>
                      <a:pt x="68" y="26"/>
                    </a:cubicBezTo>
                    <a:cubicBezTo>
                      <a:pt x="68" y="26"/>
                      <a:pt x="68" y="26"/>
                      <a:pt x="68" y="26"/>
                    </a:cubicBezTo>
                    <a:cubicBezTo>
                      <a:pt x="68" y="26"/>
                      <a:pt x="68" y="26"/>
                      <a:pt x="68" y="26"/>
                    </a:cubicBezTo>
                    <a:cubicBezTo>
                      <a:pt x="68" y="26"/>
                      <a:pt x="68" y="26"/>
                      <a:pt x="68" y="26"/>
                    </a:cubicBezTo>
                    <a:cubicBezTo>
                      <a:pt x="68" y="26"/>
                      <a:pt x="68" y="26"/>
                      <a:pt x="68" y="26"/>
                    </a:cubicBezTo>
                    <a:cubicBezTo>
                      <a:pt x="68" y="26"/>
                      <a:pt x="68" y="26"/>
                      <a:pt x="68" y="26"/>
                    </a:cubicBezTo>
                    <a:cubicBezTo>
                      <a:pt x="68" y="26"/>
                      <a:pt x="68" y="26"/>
                      <a:pt x="68" y="26"/>
                    </a:cubicBezTo>
                    <a:cubicBezTo>
                      <a:pt x="68" y="26"/>
                      <a:pt x="68" y="26"/>
                      <a:pt x="68" y="26"/>
                    </a:cubicBezTo>
                    <a:cubicBezTo>
                      <a:pt x="68" y="26"/>
                      <a:pt x="68" y="26"/>
                      <a:pt x="68" y="26"/>
                    </a:cubicBezTo>
                    <a:cubicBezTo>
                      <a:pt x="68" y="25"/>
                      <a:pt x="68" y="25"/>
                      <a:pt x="68" y="25"/>
                    </a:cubicBezTo>
                    <a:cubicBezTo>
                      <a:pt x="69" y="25"/>
                      <a:pt x="69" y="25"/>
                      <a:pt x="69" y="25"/>
                    </a:cubicBezTo>
                    <a:cubicBezTo>
                      <a:pt x="69" y="25"/>
                      <a:pt x="69" y="25"/>
                      <a:pt x="69" y="25"/>
                    </a:cubicBezTo>
                    <a:cubicBezTo>
                      <a:pt x="69" y="25"/>
                      <a:pt x="69" y="25"/>
                      <a:pt x="69" y="25"/>
                    </a:cubicBezTo>
                    <a:cubicBezTo>
                      <a:pt x="69" y="25"/>
                      <a:pt x="69" y="25"/>
                      <a:pt x="69" y="25"/>
                    </a:cubicBezTo>
                    <a:cubicBezTo>
                      <a:pt x="69" y="25"/>
                      <a:pt x="69" y="25"/>
                      <a:pt x="69" y="25"/>
                    </a:cubicBezTo>
                    <a:cubicBezTo>
                      <a:pt x="69" y="25"/>
                      <a:pt x="69" y="25"/>
                      <a:pt x="69" y="25"/>
                    </a:cubicBezTo>
                    <a:cubicBezTo>
                      <a:pt x="69" y="25"/>
                      <a:pt x="69" y="25"/>
                      <a:pt x="69" y="25"/>
                    </a:cubicBezTo>
                    <a:cubicBezTo>
                      <a:pt x="69" y="25"/>
                      <a:pt x="69" y="25"/>
                      <a:pt x="69" y="25"/>
                    </a:cubicBezTo>
                    <a:cubicBezTo>
                      <a:pt x="69" y="24"/>
                      <a:pt x="69" y="24"/>
                      <a:pt x="69" y="24"/>
                    </a:cubicBezTo>
                    <a:cubicBezTo>
                      <a:pt x="69" y="24"/>
                      <a:pt x="69" y="24"/>
                      <a:pt x="69" y="24"/>
                    </a:cubicBezTo>
                    <a:cubicBezTo>
                      <a:pt x="70" y="24"/>
                      <a:pt x="70" y="24"/>
                      <a:pt x="70" y="24"/>
                    </a:cubicBezTo>
                    <a:cubicBezTo>
                      <a:pt x="69" y="24"/>
                      <a:pt x="69" y="24"/>
                      <a:pt x="69" y="24"/>
                    </a:cubicBezTo>
                    <a:cubicBezTo>
                      <a:pt x="69" y="24"/>
                      <a:pt x="69" y="24"/>
                      <a:pt x="69" y="24"/>
                    </a:cubicBezTo>
                    <a:cubicBezTo>
                      <a:pt x="69" y="24"/>
                      <a:pt x="69" y="24"/>
                      <a:pt x="69" y="24"/>
                    </a:cubicBezTo>
                    <a:cubicBezTo>
                      <a:pt x="69" y="24"/>
                      <a:pt x="69" y="24"/>
                      <a:pt x="69" y="24"/>
                    </a:cubicBezTo>
                    <a:cubicBezTo>
                      <a:pt x="69" y="23"/>
                      <a:pt x="69" y="23"/>
                      <a:pt x="69" y="23"/>
                    </a:cubicBezTo>
                    <a:cubicBezTo>
                      <a:pt x="69" y="23"/>
                      <a:pt x="69" y="23"/>
                      <a:pt x="69" y="23"/>
                    </a:cubicBezTo>
                    <a:cubicBezTo>
                      <a:pt x="69" y="23"/>
                      <a:pt x="69" y="23"/>
                      <a:pt x="69" y="23"/>
                    </a:cubicBezTo>
                    <a:cubicBezTo>
                      <a:pt x="69" y="23"/>
                      <a:pt x="69" y="23"/>
                      <a:pt x="69" y="23"/>
                    </a:cubicBezTo>
                    <a:cubicBezTo>
                      <a:pt x="69" y="23"/>
                      <a:pt x="69" y="23"/>
                      <a:pt x="69" y="23"/>
                    </a:cubicBezTo>
                    <a:cubicBezTo>
                      <a:pt x="69" y="23"/>
                      <a:pt x="69" y="23"/>
                      <a:pt x="69" y="23"/>
                    </a:cubicBezTo>
                    <a:cubicBezTo>
                      <a:pt x="69" y="23"/>
                      <a:pt x="69" y="23"/>
                      <a:pt x="69" y="23"/>
                    </a:cubicBezTo>
                    <a:cubicBezTo>
                      <a:pt x="69" y="22"/>
                      <a:pt x="69" y="22"/>
                      <a:pt x="69" y="22"/>
                    </a:cubicBezTo>
                    <a:cubicBezTo>
                      <a:pt x="70" y="22"/>
                      <a:pt x="70" y="22"/>
                      <a:pt x="70" y="22"/>
                    </a:cubicBezTo>
                    <a:cubicBezTo>
                      <a:pt x="70" y="22"/>
                      <a:pt x="70" y="22"/>
                      <a:pt x="70" y="22"/>
                    </a:cubicBezTo>
                    <a:cubicBezTo>
                      <a:pt x="70" y="22"/>
                      <a:pt x="70" y="22"/>
                      <a:pt x="70" y="22"/>
                    </a:cubicBezTo>
                    <a:cubicBezTo>
                      <a:pt x="70" y="22"/>
                      <a:pt x="70" y="22"/>
                      <a:pt x="70" y="22"/>
                    </a:cubicBezTo>
                    <a:cubicBezTo>
                      <a:pt x="70" y="22"/>
                      <a:pt x="70" y="22"/>
                      <a:pt x="70" y="22"/>
                    </a:cubicBezTo>
                    <a:cubicBezTo>
                      <a:pt x="70" y="22"/>
                      <a:pt x="70" y="22"/>
                      <a:pt x="70" y="22"/>
                    </a:cubicBezTo>
                    <a:cubicBezTo>
                      <a:pt x="70" y="22"/>
                      <a:pt x="70" y="22"/>
                      <a:pt x="70" y="22"/>
                    </a:cubicBezTo>
                    <a:cubicBezTo>
                      <a:pt x="70" y="22"/>
                      <a:pt x="70" y="22"/>
                      <a:pt x="70" y="22"/>
                    </a:cubicBezTo>
                    <a:cubicBezTo>
                      <a:pt x="70" y="22"/>
                      <a:pt x="70" y="22"/>
                      <a:pt x="70" y="22"/>
                    </a:cubicBezTo>
                    <a:cubicBezTo>
                      <a:pt x="70" y="22"/>
                      <a:pt x="70" y="22"/>
                      <a:pt x="70" y="22"/>
                    </a:cubicBezTo>
                    <a:cubicBezTo>
                      <a:pt x="70" y="22"/>
                      <a:pt x="70" y="22"/>
                      <a:pt x="70" y="22"/>
                    </a:cubicBezTo>
                    <a:cubicBezTo>
                      <a:pt x="70" y="22"/>
                      <a:pt x="70" y="22"/>
                      <a:pt x="70" y="22"/>
                    </a:cubicBezTo>
                    <a:cubicBezTo>
                      <a:pt x="70" y="21"/>
                      <a:pt x="70" y="21"/>
                      <a:pt x="70" y="21"/>
                    </a:cubicBezTo>
                    <a:cubicBezTo>
                      <a:pt x="70" y="21"/>
                      <a:pt x="70" y="21"/>
                      <a:pt x="70" y="21"/>
                    </a:cubicBezTo>
                    <a:cubicBezTo>
                      <a:pt x="70" y="21"/>
                      <a:pt x="70" y="21"/>
                      <a:pt x="70" y="21"/>
                    </a:cubicBezTo>
                    <a:cubicBezTo>
                      <a:pt x="70" y="21"/>
                      <a:pt x="70" y="21"/>
                      <a:pt x="70" y="21"/>
                    </a:cubicBezTo>
                    <a:cubicBezTo>
                      <a:pt x="70" y="21"/>
                      <a:pt x="70" y="21"/>
                      <a:pt x="70" y="21"/>
                    </a:cubicBezTo>
                    <a:cubicBezTo>
                      <a:pt x="70" y="21"/>
                      <a:pt x="70" y="21"/>
                      <a:pt x="70" y="21"/>
                    </a:cubicBezTo>
                    <a:cubicBezTo>
                      <a:pt x="70" y="21"/>
                      <a:pt x="70" y="21"/>
                      <a:pt x="70" y="21"/>
                    </a:cubicBezTo>
                    <a:cubicBezTo>
                      <a:pt x="70" y="21"/>
                      <a:pt x="70" y="21"/>
                      <a:pt x="70" y="21"/>
                    </a:cubicBezTo>
                    <a:cubicBezTo>
                      <a:pt x="70" y="20"/>
                      <a:pt x="70" y="20"/>
                      <a:pt x="70" y="20"/>
                    </a:cubicBezTo>
                    <a:cubicBezTo>
                      <a:pt x="70" y="20"/>
                      <a:pt x="70" y="20"/>
                      <a:pt x="70" y="20"/>
                    </a:cubicBezTo>
                    <a:cubicBezTo>
                      <a:pt x="70" y="20"/>
                      <a:pt x="70" y="20"/>
                      <a:pt x="70" y="20"/>
                    </a:cubicBezTo>
                    <a:cubicBezTo>
                      <a:pt x="70" y="20"/>
                      <a:pt x="70" y="20"/>
                      <a:pt x="70" y="20"/>
                    </a:cubicBezTo>
                    <a:cubicBezTo>
                      <a:pt x="70" y="20"/>
                      <a:pt x="70" y="20"/>
                      <a:pt x="70" y="20"/>
                    </a:cubicBezTo>
                    <a:cubicBezTo>
                      <a:pt x="70" y="20"/>
                      <a:pt x="70" y="20"/>
                      <a:pt x="70" y="20"/>
                    </a:cubicBezTo>
                    <a:cubicBezTo>
                      <a:pt x="70" y="20"/>
                      <a:pt x="70" y="20"/>
                      <a:pt x="70" y="20"/>
                    </a:cubicBezTo>
                    <a:cubicBezTo>
                      <a:pt x="71" y="19"/>
                      <a:pt x="71" y="19"/>
                      <a:pt x="71" y="19"/>
                    </a:cubicBezTo>
                    <a:cubicBezTo>
                      <a:pt x="71" y="19"/>
                      <a:pt x="71" y="19"/>
                      <a:pt x="71" y="19"/>
                    </a:cubicBezTo>
                    <a:cubicBezTo>
                      <a:pt x="71" y="19"/>
                      <a:pt x="71" y="19"/>
                      <a:pt x="71" y="19"/>
                    </a:cubicBezTo>
                    <a:cubicBezTo>
                      <a:pt x="71" y="19"/>
                      <a:pt x="71" y="19"/>
                      <a:pt x="71" y="19"/>
                    </a:cubicBezTo>
                    <a:cubicBezTo>
                      <a:pt x="71" y="19"/>
                      <a:pt x="71" y="19"/>
                      <a:pt x="71" y="19"/>
                    </a:cubicBezTo>
                    <a:cubicBezTo>
                      <a:pt x="71" y="19"/>
                      <a:pt x="71" y="19"/>
                      <a:pt x="71" y="19"/>
                    </a:cubicBezTo>
                    <a:cubicBezTo>
                      <a:pt x="71" y="19"/>
                      <a:pt x="71" y="19"/>
                      <a:pt x="71" y="19"/>
                    </a:cubicBezTo>
                    <a:cubicBezTo>
                      <a:pt x="71" y="19"/>
                      <a:pt x="71" y="19"/>
                      <a:pt x="71" y="19"/>
                    </a:cubicBezTo>
                    <a:cubicBezTo>
                      <a:pt x="71" y="18"/>
                      <a:pt x="71" y="18"/>
                      <a:pt x="71" y="18"/>
                    </a:cubicBezTo>
                    <a:cubicBezTo>
                      <a:pt x="71" y="18"/>
                      <a:pt x="71" y="18"/>
                      <a:pt x="71" y="18"/>
                    </a:cubicBezTo>
                    <a:cubicBezTo>
                      <a:pt x="71" y="18"/>
                      <a:pt x="71" y="18"/>
                      <a:pt x="71" y="18"/>
                    </a:cubicBezTo>
                    <a:cubicBezTo>
                      <a:pt x="71" y="18"/>
                      <a:pt x="71" y="18"/>
                      <a:pt x="71" y="18"/>
                    </a:cubicBezTo>
                    <a:cubicBezTo>
                      <a:pt x="71" y="18"/>
                      <a:pt x="71" y="18"/>
                      <a:pt x="71" y="18"/>
                    </a:cubicBezTo>
                    <a:cubicBezTo>
                      <a:pt x="71" y="18"/>
                      <a:pt x="71" y="18"/>
                      <a:pt x="71" y="18"/>
                    </a:cubicBezTo>
                    <a:cubicBezTo>
                      <a:pt x="71" y="18"/>
                      <a:pt x="71" y="18"/>
                      <a:pt x="71" y="18"/>
                    </a:cubicBezTo>
                    <a:cubicBezTo>
                      <a:pt x="71" y="18"/>
                      <a:pt x="71" y="18"/>
                      <a:pt x="71" y="18"/>
                    </a:cubicBezTo>
                    <a:cubicBezTo>
                      <a:pt x="72" y="18"/>
                      <a:pt x="72" y="18"/>
                      <a:pt x="72" y="18"/>
                    </a:cubicBezTo>
                    <a:cubicBezTo>
                      <a:pt x="72" y="18"/>
                      <a:pt x="72" y="18"/>
                      <a:pt x="72" y="18"/>
                    </a:cubicBezTo>
                    <a:cubicBezTo>
                      <a:pt x="72" y="18"/>
                      <a:pt x="72" y="18"/>
                      <a:pt x="72" y="18"/>
                    </a:cubicBezTo>
                    <a:cubicBezTo>
                      <a:pt x="72" y="18"/>
                      <a:pt x="72" y="18"/>
                      <a:pt x="72" y="18"/>
                    </a:cubicBezTo>
                    <a:cubicBezTo>
                      <a:pt x="72" y="18"/>
                      <a:pt x="72" y="18"/>
                      <a:pt x="72" y="18"/>
                    </a:cubicBezTo>
                    <a:cubicBezTo>
                      <a:pt x="72" y="17"/>
                      <a:pt x="72" y="17"/>
                      <a:pt x="72" y="17"/>
                    </a:cubicBezTo>
                    <a:cubicBezTo>
                      <a:pt x="72" y="17"/>
                      <a:pt x="72" y="17"/>
                      <a:pt x="72" y="17"/>
                    </a:cubicBezTo>
                    <a:cubicBezTo>
                      <a:pt x="72" y="17"/>
                      <a:pt x="72" y="17"/>
                      <a:pt x="72" y="17"/>
                    </a:cubicBezTo>
                    <a:cubicBezTo>
                      <a:pt x="72" y="17"/>
                      <a:pt x="72" y="17"/>
                      <a:pt x="72" y="17"/>
                    </a:cubicBezTo>
                    <a:close/>
                    <a:moveTo>
                      <a:pt x="80" y="24"/>
                    </a:moveTo>
                    <a:cubicBezTo>
                      <a:pt x="80" y="24"/>
                      <a:pt x="80" y="24"/>
                      <a:pt x="80" y="24"/>
                    </a:cubicBezTo>
                    <a:cubicBezTo>
                      <a:pt x="80" y="24"/>
                      <a:pt x="80" y="24"/>
                      <a:pt x="80" y="24"/>
                    </a:cubicBezTo>
                    <a:cubicBezTo>
                      <a:pt x="80" y="24"/>
                      <a:pt x="80" y="24"/>
                      <a:pt x="80" y="24"/>
                    </a:cubicBezTo>
                    <a:close/>
                    <a:moveTo>
                      <a:pt x="80" y="23"/>
                    </a:moveTo>
                    <a:cubicBezTo>
                      <a:pt x="80" y="23"/>
                      <a:pt x="80" y="23"/>
                      <a:pt x="80" y="23"/>
                    </a:cubicBezTo>
                    <a:cubicBezTo>
                      <a:pt x="80" y="24"/>
                      <a:pt x="80" y="24"/>
                      <a:pt x="80" y="24"/>
                    </a:cubicBezTo>
                    <a:cubicBezTo>
                      <a:pt x="80" y="24"/>
                      <a:pt x="80" y="24"/>
                      <a:pt x="80" y="24"/>
                    </a:cubicBezTo>
                    <a:cubicBezTo>
                      <a:pt x="80" y="23"/>
                      <a:pt x="80" y="23"/>
                      <a:pt x="80" y="23"/>
                    </a:cubicBezTo>
                    <a:cubicBezTo>
                      <a:pt x="80" y="23"/>
                      <a:pt x="80" y="23"/>
                      <a:pt x="80" y="23"/>
                    </a:cubicBezTo>
                    <a:cubicBezTo>
                      <a:pt x="80" y="23"/>
                      <a:pt x="80" y="23"/>
                      <a:pt x="80" y="23"/>
                    </a:cubicBezTo>
                    <a:close/>
                    <a:moveTo>
                      <a:pt x="79" y="23"/>
                    </a:moveTo>
                    <a:cubicBezTo>
                      <a:pt x="79" y="23"/>
                      <a:pt x="79" y="23"/>
                      <a:pt x="79" y="23"/>
                    </a:cubicBezTo>
                    <a:cubicBezTo>
                      <a:pt x="79" y="23"/>
                      <a:pt x="79" y="23"/>
                      <a:pt x="79" y="23"/>
                    </a:cubicBezTo>
                    <a:cubicBezTo>
                      <a:pt x="79" y="23"/>
                      <a:pt x="79" y="23"/>
                      <a:pt x="79" y="23"/>
                    </a:cubicBezTo>
                    <a:cubicBezTo>
                      <a:pt x="79" y="23"/>
                      <a:pt x="79" y="23"/>
                      <a:pt x="79" y="23"/>
                    </a:cubicBezTo>
                    <a:cubicBezTo>
                      <a:pt x="80" y="23"/>
                      <a:pt x="80" y="23"/>
                      <a:pt x="80" y="23"/>
                    </a:cubicBezTo>
                    <a:lnTo>
                      <a:pt x="79" y="23"/>
                    </a:lnTo>
                    <a:close/>
                    <a:moveTo>
                      <a:pt x="71" y="34"/>
                    </a:moveTo>
                    <a:cubicBezTo>
                      <a:pt x="71" y="34"/>
                      <a:pt x="71" y="34"/>
                      <a:pt x="71" y="34"/>
                    </a:cubicBezTo>
                    <a:cubicBezTo>
                      <a:pt x="71" y="34"/>
                      <a:pt x="71" y="34"/>
                      <a:pt x="71" y="34"/>
                    </a:cubicBezTo>
                    <a:cubicBezTo>
                      <a:pt x="71" y="34"/>
                      <a:pt x="71" y="34"/>
                      <a:pt x="71" y="34"/>
                    </a:cubicBezTo>
                    <a:cubicBezTo>
                      <a:pt x="71" y="34"/>
                      <a:pt x="71" y="34"/>
                      <a:pt x="71" y="34"/>
                    </a:cubicBezTo>
                    <a:cubicBezTo>
                      <a:pt x="71" y="34"/>
                      <a:pt x="71" y="34"/>
                      <a:pt x="71" y="34"/>
                    </a:cubicBezTo>
                    <a:cubicBezTo>
                      <a:pt x="71" y="34"/>
                      <a:pt x="71" y="34"/>
                      <a:pt x="71" y="34"/>
                    </a:cubicBezTo>
                    <a:cubicBezTo>
                      <a:pt x="71" y="34"/>
                      <a:pt x="71" y="34"/>
                      <a:pt x="71" y="34"/>
                    </a:cubicBezTo>
                    <a:cubicBezTo>
                      <a:pt x="71" y="34"/>
                      <a:pt x="71" y="34"/>
                      <a:pt x="71" y="34"/>
                    </a:cubicBezTo>
                    <a:close/>
                    <a:moveTo>
                      <a:pt x="72" y="35"/>
                    </a:moveTo>
                    <a:cubicBezTo>
                      <a:pt x="72" y="35"/>
                      <a:pt x="72" y="35"/>
                      <a:pt x="72" y="35"/>
                    </a:cubicBezTo>
                    <a:cubicBezTo>
                      <a:pt x="72" y="35"/>
                      <a:pt x="72" y="35"/>
                      <a:pt x="72" y="35"/>
                    </a:cubicBezTo>
                    <a:cubicBezTo>
                      <a:pt x="71" y="34"/>
                      <a:pt x="71" y="34"/>
                      <a:pt x="71" y="34"/>
                    </a:cubicBezTo>
                    <a:cubicBezTo>
                      <a:pt x="71" y="35"/>
                      <a:pt x="71" y="35"/>
                      <a:pt x="71" y="35"/>
                    </a:cubicBezTo>
                    <a:cubicBezTo>
                      <a:pt x="71" y="35"/>
                      <a:pt x="71" y="35"/>
                      <a:pt x="71" y="35"/>
                    </a:cubicBezTo>
                    <a:cubicBezTo>
                      <a:pt x="71" y="35"/>
                      <a:pt x="71" y="35"/>
                      <a:pt x="71" y="35"/>
                    </a:cubicBezTo>
                    <a:lnTo>
                      <a:pt x="72" y="35"/>
                    </a:lnTo>
                    <a:close/>
                    <a:moveTo>
                      <a:pt x="71" y="34"/>
                    </a:moveTo>
                    <a:cubicBezTo>
                      <a:pt x="71" y="34"/>
                      <a:pt x="71" y="34"/>
                      <a:pt x="71" y="34"/>
                    </a:cubicBezTo>
                    <a:cubicBezTo>
                      <a:pt x="71" y="34"/>
                      <a:pt x="71" y="34"/>
                      <a:pt x="71" y="34"/>
                    </a:cubicBezTo>
                    <a:cubicBezTo>
                      <a:pt x="71" y="34"/>
                      <a:pt x="71" y="34"/>
                      <a:pt x="71" y="34"/>
                    </a:cubicBezTo>
                    <a:cubicBezTo>
                      <a:pt x="71" y="34"/>
                      <a:pt x="71" y="34"/>
                      <a:pt x="71" y="34"/>
                    </a:cubicBezTo>
                    <a:close/>
                    <a:moveTo>
                      <a:pt x="102" y="70"/>
                    </a:moveTo>
                    <a:cubicBezTo>
                      <a:pt x="102" y="70"/>
                      <a:pt x="102" y="70"/>
                      <a:pt x="102" y="70"/>
                    </a:cubicBezTo>
                    <a:cubicBezTo>
                      <a:pt x="102" y="70"/>
                      <a:pt x="102" y="70"/>
                      <a:pt x="102" y="70"/>
                    </a:cubicBezTo>
                    <a:cubicBezTo>
                      <a:pt x="102" y="70"/>
                      <a:pt x="102" y="70"/>
                      <a:pt x="102" y="70"/>
                    </a:cubicBezTo>
                    <a:cubicBezTo>
                      <a:pt x="102" y="70"/>
                      <a:pt x="102" y="70"/>
                      <a:pt x="102" y="70"/>
                    </a:cubicBezTo>
                    <a:cubicBezTo>
                      <a:pt x="102" y="70"/>
                      <a:pt x="102" y="70"/>
                      <a:pt x="102" y="70"/>
                    </a:cubicBezTo>
                    <a:cubicBezTo>
                      <a:pt x="102" y="70"/>
                      <a:pt x="102" y="70"/>
                      <a:pt x="102" y="70"/>
                    </a:cubicBezTo>
                    <a:cubicBezTo>
                      <a:pt x="102" y="70"/>
                      <a:pt x="102" y="70"/>
                      <a:pt x="102" y="70"/>
                    </a:cubicBezTo>
                    <a:cubicBezTo>
                      <a:pt x="102" y="70"/>
                      <a:pt x="102" y="70"/>
                      <a:pt x="102" y="70"/>
                    </a:cubicBezTo>
                    <a:cubicBezTo>
                      <a:pt x="102" y="70"/>
                      <a:pt x="102" y="70"/>
                      <a:pt x="102" y="70"/>
                    </a:cubicBezTo>
                    <a:cubicBezTo>
                      <a:pt x="102" y="71"/>
                      <a:pt x="102" y="71"/>
                      <a:pt x="102" y="71"/>
                    </a:cubicBezTo>
                    <a:cubicBezTo>
                      <a:pt x="102" y="71"/>
                      <a:pt x="102" y="71"/>
                      <a:pt x="102" y="71"/>
                    </a:cubicBezTo>
                    <a:cubicBezTo>
                      <a:pt x="102" y="71"/>
                      <a:pt x="102" y="71"/>
                      <a:pt x="102" y="71"/>
                    </a:cubicBezTo>
                    <a:cubicBezTo>
                      <a:pt x="102" y="71"/>
                      <a:pt x="102" y="71"/>
                      <a:pt x="102" y="71"/>
                    </a:cubicBezTo>
                    <a:cubicBezTo>
                      <a:pt x="102" y="71"/>
                      <a:pt x="102" y="71"/>
                      <a:pt x="102" y="71"/>
                    </a:cubicBezTo>
                    <a:cubicBezTo>
                      <a:pt x="101" y="71"/>
                      <a:pt x="101" y="71"/>
                      <a:pt x="101" y="71"/>
                    </a:cubicBezTo>
                    <a:cubicBezTo>
                      <a:pt x="102" y="71"/>
                      <a:pt x="102" y="71"/>
                      <a:pt x="102" y="71"/>
                    </a:cubicBezTo>
                    <a:cubicBezTo>
                      <a:pt x="101" y="71"/>
                      <a:pt x="101" y="71"/>
                      <a:pt x="101" y="71"/>
                    </a:cubicBezTo>
                    <a:cubicBezTo>
                      <a:pt x="102" y="71"/>
                      <a:pt x="102" y="71"/>
                      <a:pt x="102" y="71"/>
                    </a:cubicBezTo>
                    <a:cubicBezTo>
                      <a:pt x="102" y="71"/>
                      <a:pt x="102" y="71"/>
                      <a:pt x="102" y="71"/>
                    </a:cubicBezTo>
                    <a:cubicBezTo>
                      <a:pt x="102" y="71"/>
                      <a:pt x="102" y="71"/>
                      <a:pt x="102" y="71"/>
                    </a:cubicBezTo>
                    <a:cubicBezTo>
                      <a:pt x="102" y="71"/>
                      <a:pt x="102" y="71"/>
                      <a:pt x="102" y="71"/>
                    </a:cubicBezTo>
                    <a:cubicBezTo>
                      <a:pt x="102" y="71"/>
                      <a:pt x="102" y="71"/>
                      <a:pt x="102" y="71"/>
                    </a:cubicBezTo>
                    <a:cubicBezTo>
                      <a:pt x="102" y="71"/>
                      <a:pt x="102" y="71"/>
                      <a:pt x="102" y="71"/>
                    </a:cubicBezTo>
                    <a:cubicBezTo>
                      <a:pt x="102" y="71"/>
                      <a:pt x="102" y="71"/>
                      <a:pt x="102" y="71"/>
                    </a:cubicBezTo>
                    <a:cubicBezTo>
                      <a:pt x="102" y="71"/>
                      <a:pt x="102" y="71"/>
                      <a:pt x="102" y="71"/>
                    </a:cubicBezTo>
                    <a:cubicBezTo>
                      <a:pt x="102" y="71"/>
                      <a:pt x="102" y="71"/>
                      <a:pt x="102" y="71"/>
                    </a:cubicBezTo>
                    <a:cubicBezTo>
                      <a:pt x="102" y="71"/>
                      <a:pt x="102" y="71"/>
                      <a:pt x="102" y="71"/>
                    </a:cubicBezTo>
                    <a:cubicBezTo>
                      <a:pt x="103" y="71"/>
                      <a:pt x="103" y="71"/>
                      <a:pt x="103" y="71"/>
                    </a:cubicBezTo>
                    <a:cubicBezTo>
                      <a:pt x="103" y="71"/>
                      <a:pt x="103" y="71"/>
                      <a:pt x="103" y="71"/>
                    </a:cubicBezTo>
                    <a:cubicBezTo>
                      <a:pt x="103" y="71"/>
                      <a:pt x="103" y="71"/>
                      <a:pt x="103" y="71"/>
                    </a:cubicBezTo>
                    <a:cubicBezTo>
                      <a:pt x="103" y="71"/>
                      <a:pt x="103" y="71"/>
                      <a:pt x="103" y="71"/>
                    </a:cubicBezTo>
                    <a:cubicBezTo>
                      <a:pt x="103" y="71"/>
                      <a:pt x="103" y="71"/>
                      <a:pt x="103" y="71"/>
                    </a:cubicBezTo>
                    <a:cubicBezTo>
                      <a:pt x="103" y="71"/>
                      <a:pt x="103" y="71"/>
                      <a:pt x="103" y="71"/>
                    </a:cubicBezTo>
                    <a:cubicBezTo>
                      <a:pt x="103" y="71"/>
                      <a:pt x="103" y="71"/>
                      <a:pt x="103" y="71"/>
                    </a:cubicBezTo>
                    <a:cubicBezTo>
                      <a:pt x="103" y="71"/>
                      <a:pt x="103" y="71"/>
                      <a:pt x="103" y="71"/>
                    </a:cubicBezTo>
                    <a:cubicBezTo>
                      <a:pt x="103" y="71"/>
                      <a:pt x="103" y="71"/>
                      <a:pt x="103" y="71"/>
                    </a:cubicBezTo>
                    <a:cubicBezTo>
                      <a:pt x="103" y="71"/>
                      <a:pt x="103" y="71"/>
                      <a:pt x="103" y="71"/>
                    </a:cubicBezTo>
                    <a:cubicBezTo>
                      <a:pt x="103" y="71"/>
                      <a:pt x="103" y="71"/>
                      <a:pt x="103" y="71"/>
                    </a:cubicBezTo>
                    <a:cubicBezTo>
                      <a:pt x="103" y="71"/>
                      <a:pt x="103" y="71"/>
                      <a:pt x="103" y="71"/>
                    </a:cubicBezTo>
                    <a:cubicBezTo>
                      <a:pt x="103" y="71"/>
                      <a:pt x="103" y="71"/>
                      <a:pt x="103" y="71"/>
                    </a:cubicBezTo>
                    <a:cubicBezTo>
                      <a:pt x="104" y="71"/>
                      <a:pt x="104" y="71"/>
                      <a:pt x="104" y="71"/>
                    </a:cubicBezTo>
                    <a:cubicBezTo>
                      <a:pt x="104" y="71"/>
                      <a:pt x="104" y="71"/>
                      <a:pt x="104" y="71"/>
                    </a:cubicBezTo>
                    <a:cubicBezTo>
                      <a:pt x="104" y="71"/>
                      <a:pt x="104" y="71"/>
                      <a:pt x="104" y="71"/>
                    </a:cubicBezTo>
                    <a:cubicBezTo>
                      <a:pt x="104" y="71"/>
                      <a:pt x="104" y="71"/>
                      <a:pt x="104" y="71"/>
                    </a:cubicBezTo>
                    <a:cubicBezTo>
                      <a:pt x="104" y="71"/>
                      <a:pt x="104" y="71"/>
                      <a:pt x="104" y="71"/>
                    </a:cubicBezTo>
                    <a:cubicBezTo>
                      <a:pt x="104" y="71"/>
                      <a:pt x="104" y="71"/>
                      <a:pt x="104" y="71"/>
                    </a:cubicBezTo>
                    <a:cubicBezTo>
                      <a:pt x="104" y="71"/>
                      <a:pt x="104" y="71"/>
                      <a:pt x="104" y="71"/>
                    </a:cubicBezTo>
                    <a:cubicBezTo>
                      <a:pt x="104" y="71"/>
                      <a:pt x="104" y="71"/>
                      <a:pt x="104" y="71"/>
                    </a:cubicBezTo>
                    <a:cubicBezTo>
                      <a:pt x="104" y="71"/>
                      <a:pt x="104" y="71"/>
                      <a:pt x="105" y="71"/>
                    </a:cubicBezTo>
                    <a:cubicBezTo>
                      <a:pt x="105" y="71"/>
                      <a:pt x="105" y="71"/>
                      <a:pt x="105" y="71"/>
                    </a:cubicBezTo>
                    <a:cubicBezTo>
                      <a:pt x="105" y="71"/>
                      <a:pt x="105" y="71"/>
                      <a:pt x="105" y="71"/>
                    </a:cubicBezTo>
                    <a:cubicBezTo>
                      <a:pt x="106" y="71"/>
                      <a:pt x="106" y="71"/>
                      <a:pt x="106" y="71"/>
                    </a:cubicBezTo>
                    <a:cubicBezTo>
                      <a:pt x="106" y="72"/>
                      <a:pt x="106" y="72"/>
                      <a:pt x="106" y="72"/>
                    </a:cubicBezTo>
                    <a:cubicBezTo>
                      <a:pt x="106" y="72"/>
                      <a:pt x="106" y="72"/>
                      <a:pt x="106" y="72"/>
                    </a:cubicBezTo>
                    <a:cubicBezTo>
                      <a:pt x="106" y="71"/>
                      <a:pt x="106" y="71"/>
                      <a:pt x="106" y="71"/>
                    </a:cubicBezTo>
                    <a:cubicBezTo>
                      <a:pt x="106" y="72"/>
                      <a:pt x="106" y="72"/>
                      <a:pt x="106" y="72"/>
                    </a:cubicBezTo>
                    <a:cubicBezTo>
                      <a:pt x="106" y="71"/>
                      <a:pt x="106" y="71"/>
                      <a:pt x="106" y="71"/>
                    </a:cubicBezTo>
                    <a:cubicBezTo>
                      <a:pt x="106" y="71"/>
                      <a:pt x="106" y="71"/>
                      <a:pt x="106" y="71"/>
                    </a:cubicBezTo>
                    <a:cubicBezTo>
                      <a:pt x="107" y="71"/>
                      <a:pt x="107" y="71"/>
                      <a:pt x="107" y="71"/>
                    </a:cubicBezTo>
                    <a:cubicBezTo>
                      <a:pt x="107" y="71"/>
                      <a:pt x="107" y="71"/>
                      <a:pt x="107" y="71"/>
                    </a:cubicBezTo>
                    <a:cubicBezTo>
                      <a:pt x="107" y="71"/>
                      <a:pt x="107" y="71"/>
                      <a:pt x="107" y="71"/>
                    </a:cubicBezTo>
                    <a:cubicBezTo>
                      <a:pt x="107" y="71"/>
                      <a:pt x="107" y="71"/>
                      <a:pt x="107" y="71"/>
                    </a:cubicBezTo>
                    <a:cubicBezTo>
                      <a:pt x="107" y="71"/>
                      <a:pt x="107" y="71"/>
                      <a:pt x="107" y="71"/>
                    </a:cubicBezTo>
                    <a:cubicBezTo>
                      <a:pt x="107" y="71"/>
                      <a:pt x="107" y="71"/>
                      <a:pt x="107" y="71"/>
                    </a:cubicBezTo>
                    <a:cubicBezTo>
                      <a:pt x="107" y="71"/>
                      <a:pt x="107" y="71"/>
                      <a:pt x="107" y="71"/>
                    </a:cubicBezTo>
                    <a:cubicBezTo>
                      <a:pt x="107" y="71"/>
                      <a:pt x="107" y="71"/>
                      <a:pt x="107" y="71"/>
                    </a:cubicBezTo>
                    <a:cubicBezTo>
                      <a:pt x="107" y="70"/>
                      <a:pt x="107" y="70"/>
                      <a:pt x="107" y="70"/>
                    </a:cubicBezTo>
                    <a:cubicBezTo>
                      <a:pt x="107" y="70"/>
                      <a:pt x="107" y="70"/>
                      <a:pt x="107" y="70"/>
                    </a:cubicBezTo>
                    <a:cubicBezTo>
                      <a:pt x="107" y="70"/>
                      <a:pt x="107" y="70"/>
                      <a:pt x="107" y="70"/>
                    </a:cubicBezTo>
                    <a:cubicBezTo>
                      <a:pt x="107" y="70"/>
                      <a:pt x="107" y="70"/>
                      <a:pt x="107" y="70"/>
                    </a:cubicBezTo>
                    <a:cubicBezTo>
                      <a:pt x="108" y="70"/>
                      <a:pt x="108" y="70"/>
                      <a:pt x="108" y="70"/>
                    </a:cubicBezTo>
                    <a:cubicBezTo>
                      <a:pt x="108" y="70"/>
                      <a:pt x="108" y="70"/>
                      <a:pt x="108" y="70"/>
                    </a:cubicBezTo>
                    <a:cubicBezTo>
                      <a:pt x="108" y="70"/>
                      <a:pt x="108" y="70"/>
                      <a:pt x="108" y="70"/>
                    </a:cubicBezTo>
                    <a:cubicBezTo>
                      <a:pt x="108" y="70"/>
                      <a:pt x="108" y="70"/>
                      <a:pt x="108" y="70"/>
                    </a:cubicBezTo>
                    <a:cubicBezTo>
                      <a:pt x="109" y="70"/>
                      <a:pt x="109" y="70"/>
                      <a:pt x="109" y="70"/>
                    </a:cubicBezTo>
                    <a:cubicBezTo>
                      <a:pt x="109" y="70"/>
                      <a:pt x="109" y="70"/>
                      <a:pt x="109" y="70"/>
                    </a:cubicBezTo>
                    <a:cubicBezTo>
                      <a:pt x="109" y="70"/>
                      <a:pt x="109" y="70"/>
                      <a:pt x="109" y="70"/>
                    </a:cubicBezTo>
                    <a:cubicBezTo>
                      <a:pt x="109" y="70"/>
                      <a:pt x="109" y="70"/>
                      <a:pt x="109" y="70"/>
                    </a:cubicBezTo>
                    <a:cubicBezTo>
                      <a:pt x="109" y="70"/>
                      <a:pt x="109" y="70"/>
                      <a:pt x="109" y="70"/>
                    </a:cubicBezTo>
                    <a:cubicBezTo>
                      <a:pt x="109" y="70"/>
                      <a:pt x="109" y="70"/>
                      <a:pt x="109" y="70"/>
                    </a:cubicBezTo>
                    <a:cubicBezTo>
                      <a:pt x="109" y="70"/>
                      <a:pt x="109" y="70"/>
                      <a:pt x="109" y="70"/>
                    </a:cubicBezTo>
                    <a:cubicBezTo>
                      <a:pt x="109" y="70"/>
                      <a:pt x="109" y="70"/>
                      <a:pt x="109" y="70"/>
                    </a:cubicBezTo>
                    <a:cubicBezTo>
                      <a:pt x="109" y="69"/>
                      <a:pt x="109" y="69"/>
                      <a:pt x="109" y="69"/>
                    </a:cubicBezTo>
                    <a:cubicBezTo>
                      <a:pt x="109" y="69"/>
                      <a:pt x="109" y="69"/>
                      <a:pt x="109" y="69"/>
                    </a:cubicBezTo>
                    <a:cubicBezTo>
                      <a:pt x="110" y="69"/>
                      <a:pt x="110" y="69"/>
                      <a:pt x="110" y="69"/>
                    </a:cubicBezTo>
                    <a:cubicBezTo>
                      <a:pt x="109" y="69"/>
                      <a:pt x="109" y="69"/>
                      <a:pt x="109" y="69"/>
                    </a:cubicBezTo>
                    <a:cubicBezTo>
                      <a:pt x="110" y="69"/>
                      <a:pt x="110" y="69"/>
                      <a:pt x="110" y="69"/>
                    </a:cubicBezTo>
                    <a:cubicBezTo>
                      <a:pt x="110" y="69"/>
                      <a:pt x="110" y="69"/>
                      <a:pt x="110" y="69"/>
                    </a:cubicBezTo>
                    <a:cubicBezTo>
                      <a:pt x="110" y="69"/>
                      <a:pt x="110" y="69"/>
                      <a:pt x="110" y="69"/>
                    </a:cubicBezTo>
                    <a:cubicBezTo>
                      <a:pt x="110" y="69"/>
                      <a:pt x="110" y="69"/>
                      <a:pt x="110" y="69"/>
                    </a:cubicBezTo>
                    <a:cubicBezTo>
                      <a:pt x="110" y="69"/>
                      <a:pt x="110" y="69"/>
                      <a:pt x="110" y="69"/>
                    </a:cubicBezTo>
                    <a:cubicBezTo>
                      <a:pt x="110" y="69"/>
                      <a:pt x="110" y="69"/>
                      <a:pt x="110" y="69"/>
                    </a:cubicBezTo>
                    <a:cubicBezTo>
                      <a:pt x="110" y="69"/>
                      <a:pt x="110" y="69"/>
                      <a:pt x="110" y="69"/>
                    </a:cubicBezTo>
                    <a:cubicBezTo>
                      <a:pt x="110" y="69"/>
                      <a:pt x="110" y="69"/>
                      <a:pt x="110" y="69"/>
                    </a:cubicBezTo>
                    <a:cubicBezTo>
                      <a:pt x="110" y="69"/>
                      <a:pt x="110" y="69"/>
                      <a:pt x="110" y="69"/>
                    </a:cubicBezTo>
                    <a:cubicBezTo>
                      <a:pt x="110" y="69"/>
                      <a:pt x="110" y="69"/>
                      <a:pt x="110" y="69"/>
                    </a:cubicBezTo>
                    <a:cubicBezTo>
                      <a:pt x="110" y="68"/>
                      <a:pt x="110" y="68"/>
                      <a:pt x="110" y="68"/>
                    </a:cubicBezTo>
                    <a:cubicBezTo>
                      <a:pt x="110" y="68"/>
                      <a:pt x="110" y="68"/>
                      <a:pt x="110" y="68"/>
                    </a:cubicBezTo>
                    <a:cubicBezTo>
                      <a:pt x="110" y="68"/>
                      <a:pt x="110" y="68"/>
                      <a:pt x="110" y="68"/>
                    </a:cubicBezTo>
                    <a:cubicBezTo>
                      <a:pt x="110" y="68"/>
                      <a:pt x="110" y="68"/>
                      <a:pt x="110" y="68"/>
                    </a:cubicBezTo>
                    <a:cubicBezTo>
                      <a:pt x="110" y="68"/>
                      <a:pt x="110" y="68"/>
                      <a:pt x="110" y="68"/>
                    </a:cubicBezTo>
                    <a:cubicBezTo>
                      <a:pt x="110" y="68"/>
                      <a:pt x="110" y="68"/>
                      <a:pt x="110" y="68"/>
                    </a:cubicBezTo>
                    <a:cubicBezTo>
                      <a:pt x="110" y="68"/>
                      <a:pt x="110" y="68"/>
                      <a:pt x="110" y="68"/>
                    </a:cubicBezTo>
                    <a:cubicBezTo>
                      <a:pt x="110" y="68"/>
                      <a:pt x="110" y="68"/>
                      <a:pt x="110" y="68"/>
                    </a:cubicBezTo>
                    <a:cubicBezTo>
                      <a:pt x="110" y="68"/>
                      <a:pt x="110" y="68"/>
                      <a:pt x="110" y="68"/>
                    </a:cubicBezTo>
                    <a:cubicBezTo>
                      <a:pt x="110" y="68"/>
                      <a:pt x="110" y="68"/>
                      <a:pt x="110" y="68"/>
                    </a:cubicBezTo>
                    <a:cubicBezTo>
                      <a:pt x="110" y="68"/>
                      <a:pt x="110" y="68"/>
                      <a:pt x="110" y="68"/>
                    </a:cubicBezTo>
                    <a:cubicBezTo>
                      <a:pt x="110" y="67"/>
                      <a:pt x="110" y="67"/>
                      <a:pt x="110" y="67"/>
                    </a:cubicBezTo>
                    <a:cubicBezTo>
                      <a:pt x="110" y="67"/>
                      <a:pt x="110" y="67"/>
                      <a:pt x="110" y="67"/>
                    </a:cubicBezTo>
                    <a:cubicBezTo>
                      <a:pt x="110" y="67"/>
                      <a:pt x="110" y="67"/>
                      <a:pt x="110" y="67"/>
                    </a:cubicBezTo>
                    <a:cubicBezTo>
                      <a:pt x="110" y="67"/>
                      <a:pt x="110" y="67"/>
                      <a:pt x="110" y="67"/>
                    </a:cubicBezTo>
                    <a:cubicBezTo>
                      <a:pt x="110" y="67"/>
                      <a:pt x="110" y="67"/>
                      <a:pt x="110" y="67"/>
                    </a:cubicBezTo>
                    <a:cubicBezTo>
                      <a:pt x="110" y="67"/>
                      <a:pt x="110" y="67"/>
                      <a:pt x="110" y="67"/>
                    </a:cubicBezTo>
                    <a:cubicBezTo>
                      <a:pt x="109" y="67"/>
                      <a:pt x="109" y="67"/>
                      <a:pt x="109" y="67"/>
                    </a:cubicBezTo>
                    <a:cubicBezTo>
                      <a:pt x="109" y="67"/>
                      <a:pt x="109" y="67"/>
                      <a:pt x="109" y="67"/>
                    </a:cubicBezTo>
                    <a:cubicBezTo>
                      <a:pt x="109" y="67"/>
                      <a:pt x="109" y="67"/>
                      <a:pt x="109" y="67"/>
                    </a:cubicBezTo>
                    <a:cubicBezTo>
                      <a:pt x="109" y="67"/>
                      <a:pt x="109" y="67"/>
                      <a:pt x="109" y="67"/>
                    </a:cubicBezTo>
                    <a:cubicBezTo>
                      <a:pt x="109" y="67"/>
                      <a:pt x="109" y="67"/>
                      <a:pt x="109" y="67"/>
                    </a:cubicBezTo>
                    <a:cubicBezTo>
                      <a:pt x="109" y="67"/>
                      <a:pt x="109" y="67"/>
                      <a:pt x="109" y="67"/>
                    </a:cubicBezTo>
                    <a:cubicBezTo>
                      <a:pt x="109" y="67"/>
                      <a:pt x="109" y="67"/>
                      <a:pt x="109" y="67"/>
                    </a:cubicBezTo>
                    <a:cubicBezTo>
                      <a:pt x="109" y="67"/>
                      <a:pt x="109" y="67"/>
                      <a:pt x="109" y="67"/>
                    </a:cubicBezTo>
                    <a:cubicBezTo>
                      <a:pt x="109" y="67"/>
                      <a:pt x="109" y="67"/>
                      <a:pt x="109" y="67"/>
                    </a:cubicBezTo>
                    <a:cubicBezTo>
                      <a:pt x="109" y="67"/>
                      <a:pt x="109" y="67"/>
                      <a:pt x="109" y="67"/>
                    </a:cubicBezTo>
                    <a:cubicBezTo>
                      <a:pt x="109" y="67"/>
                      <a:pt x="109" y="67"/>
                      <a:pt x="109" y="67"/>
                    </a:cubicBezTo>
                    <a:cubicBezTo>
                      <a:pt x="108" y="67"/>
                      <a:pt x="108" y="67"/>
                      <a:pt x="108" y="67"/>
                    </a:cubicBezTo>
                    <a:cubicBezTo>
                      <a:pt x="108" y="67"/>
                      <a:pt x="108" y="67"/>
                      <a:pt x="108" y="67"/>
                    </a:cubicBezTo>
                    <a:cubicBezTo>
                      <a:pt x="108" y="67"/>
                      <a:pt x="108" y="67"/>
                      <a:pt x="108" y="67"/>
                    </a:cubicBezTo>
                    <a:cubicBezTo>
                      <a:pt x="108" y="67"/>
                      <a:pt x="108" y="67"/>
                      <a:pt x="108" y="67"/>
                    </a:cubicBezTo>
                    <a:cubicBezTo>
                      <a:pt x="108" y="67"/>
                      <a:pt x="108" y="67"/>
                      <a:pt x="108" y="67"/>
                    </a:cubicBezTo>
                    <a:cubicBezTo>
                      <a:pt x="108" y="67"/>
                      <a:pt x="108" y="67"/>
                      <a:pt x="108" y="67"/>
                    </a:cubicBezTo>
                    <a:cubicBezTo>
                      <a:pt x="108" y="67"/>
                      <a:pt x="108" y="67"/>
                      <a:pt x="108" y="67"/>
                    </a:cubicBezTo>
                    <a:cubicBezTo>
                      <a:pt x="108" y="67"/>
                      <a:pt x="108" y="67"/>
                      <a:pt x="108" y="67"/>
                    </a:cubicBezTo>
                    <a:cubicBezTo>
                      <a:pt x="108" y="67"/>
                      <a:pt x="108" y="67"/>
                      <a:pt x="108" y="67"/>
                    </a:cubicBezTo>
                    <a:cubicBezTo>
                      <a:pt x="107" y="67"/>
                      <a:pt x="107" y="67"/>
                      <a:pt x="107" y="67"/>
                    </a:cubicBezTo>
                    <a:cubicBezTo>
                      <a:pt x="107" y="67"/>
                      <a:pt x="107" y="67"/>
                      <a:pt x="107" y="67"/>
                    </a:cubicBezTo>
                    <a:cubicBezTo>
                      <a:pt x="107" y="67"/>
                      <a:pt x="107" y="67"/>
                      <a:pt x="107" y="67"/>
                    </a:cubicBezTo>
                    <a:cubicBezTo>
                      <a:pt x="107" y="67"/>
                      <a:pt x="107" y="67"/>
                      <a:pt x="107" y="67"/>
                    </a:cubicBezTo>
                    <a:cubicBezTo>
                      <a:pt x="107" y="68"/>
                      <a:pt x="107" y="68"/>
                      <a:pt x="107" y="68"/>
                    </a:cubicBezTo>
                    <a:cubicBezTo>
                      <a:pt x="107" y="67"/>
                      <a:pt x="107" y="67"/>
                      <a:pt x="107" y="67"/>
                    </a:cubicBezTo>
                    <a:cubicBezTo>
                      <a:pt x="107" y="68"/>
                      <a:pt x="107" y="68"/>
                      <a:pt x="107" y="68"/>
                    </a:cubicBezTo>
                    <a:cubicBezTo>
                      <a:pt x="107" y="68"/>
                      <a:pt x="107" y="68"/>
                      <a:pt x="107" y="68"/>
                    </a:cubicBezTo>
                    <a:cubicBezTo>
                      <a:pt x="107" y="68"/>
                      <a:pt x="107" y="68"/>
                      <a:pt x="107" y="68"/>
                    </a:cubicBezTo>
                    <a:cubicBezTo>
                      <a:pt x="107" y="68"/>
                      <a:pt x="107" y="68"/>
                      <a:pt x="107" y="68"/>
                    </a:cubicBezTo>
                    <a:cubicBezTo>
                      <a:pt x="106" y="68"/>
                      <a:pt x="106" y="68"/>
                      <a:pt x="106" y="68"/>
                    </a:cubicBezTo>
                    <a:cubicBezTo>
                      <a:pt x="106" y="68"/>
                      <a:pt x="106" y="68"/>
                      <a:pt x="106" y="68"/>
                    </a:cubicBezTo>
                    <a:cubicBezTo>
                      <a:pt x="106" y="68"/>
                      <a:pt x="106" y="68"/>
                      <a:pt x="106" y="68"/>
                    </a:cubicBezTo>
                    <a:cubicBezTo>
                      <a:pt x="106" y="68"/>
                      <a:pt x="106" y="68"/>
                      <a:pt x="106" y="68"/>
                    </a:cubicBezTo>
                    <a:cubicBezTo>
                      <a:pt x="106" y="68"/>
                      <a:pt x="106" y="68"/>
                      <a:pt x="106" y="68"/>
                    </a:cubicBezTo>
                    <a:cubicBezTo>
                      <a:pt x="106" y="68"/>
                      <a:pt x="106" y="68"/>
                      <a:pt x="106" y="68"/>
                    </a:cubicBezTo>
                    <a:cubicBezTo>
                      <a:pt x="106" y="68"/>
                      <a:pt x="106" y="68"/>
                      <a:pt x="106" y="68"/>
                    </a:cubicBezTo>
                    <a:cubicBezTo>
                      <a:pt x="106" y="68"/>
                      <a:pt x="106" y="68"/>
                      <a:pt x="106" y="68"/>
                    </a:cubicBezTo>
                    <a:cubicBezTo>
                      <a:pt x="105" y="68"/>
                      <a:pt x="105" y="68"/>
                      <a:pt x="105" y="68"/>
                    </a:cubicBezTo>
                    <a:cubicBezTo>
                      <a:pt x="105" y="68"/>
                      <a:pt x="105" y="68"/>
                      <a:pt x="105" y="68"/>
                    </a:cubicBezTo>
                    <a:cubicBezTo>
                      <a:pt x="105" y="68"/>
                      <a:pt x="105" y="68"/>
                      <a:pt x="105" y="68"/>
                    </a:cubicBezTo>
                    <a:cubicBezTo>
                      <a:pt x="105" y="68"/>
                      <a:pt x="105" y="68"/>
                      <a:pt x="105" y="68"/>
                    </a:cubicBezTo>
                    <a:cubicBezTo>
                      <a:pt x="105" y="68"/>
                      <a:pt x="105" y="68"/>
                      <a:pt x="105" y="68"/>
                    </a:cubicBezTo>
                    <a:cubicBezTo>
                      <a:pt x="105" y="68"/>
                      <a:pt x="105" y="68"/>
                      <a:pt x="105" y="68"/>
                    </a:cubicBezTo>
                    <a:cubicBezTo>
                      <a:pt x="105" y="68"/>
                      <a:pt x="105" y="68"/>
                      <a:pt x="105" y="68"/>
                    </a:cubicBezTo>
                    <a:cubicBezTo>
                      <a:pt x="105" y="68"/>
                      <a:pt x="105" y="68"/>
                      <a:pt x="105" y="68"/>
                    </a:cubicBezTo>
                    <a:cubicBezTo>
                      <a:pt x="105" y="68"/>
                      <a:pt x="105" y="68"/>
                      <a:pt x="105" y="68"/>
                    </a:cubicBezTo>
                    <a:cubicBezTo>
                      <a:pt x="105" y="68"/>
                      <a:pt x="105" y="68"/>
                      <a:pt x="105" y="68"/>
                    </a:cubicBezTo>
                    <a:cubicBezTo>
                      <a:pt x="104" y="69"/>
                      <a:pt x="104" y="69"/>
                      <a:pt x="104" y="69"/>
                    </a:cubicBezTo>
                    <a:cubicBezTo>
                      <a:pt x="104" y="69"/>
                      <a:pt x="104" y="69"/>
                      <a:pt x="104" y="69"/>
                    </a:cubicBezTo>
                    <a:cubicBezTo>
                      <a:pt x="104" y="69"/>
                      <a:pt x="104" y="69"/>
                      <a:pt x="104" y="69"/>
                    </a:cubicBezTo>
                    <a:cubicBezTo>
                      <a:pt x="104" y="69"/>
                      <a:pt x="104" y="69"/>
                      <a:pt x="104" y="69"/>
                    </a:cubicBezTo>
                    <a:cubicBezTo>
                      <a:pt x="104" y="69"/>
                      <a:pt x="104" y="69"/>
                      <a:pt x="104" y="69"/>
                    </a:cubicBezTo>
                    <a:cubicBezTo>
                      <a:pt x="104" y="69"/>
                      <a:pt x="104" y="69"/>
                      <a:pt x="104" y="69"/>
                    </a:cubicBezTo>
                    <a:cubicBezTo>
                      <a:pt x="104" y="69"/>
                      <a:pt x="104" y="69"/>
                      <a:pt x="104" y="69"/>
                    </a:cubicBezTo>
                    <a:cubicBezTo>
                      <a:pt x="104" y="69"/>
                      <a:pt x="104" y="69"/>
                      <a:pt x="104" y="69"/>
                    </a:cubicBezTo>
                    <a:cubicBezTo>
                      <a:pt x="104" y="69"/>
                      <a:pt x="104" y="69"/>
                      <a:pt x="104" y="69"/>
                    </a:cubicBezTo>
                    <a:cubicBezTo>
                      <a:pt x="103" y="69"/>
                      <a:pt x="103" y="69"/>
                      <a:pt x="103" y="69"/>
                    </a:cubicBezTo>
                    <a:cubicBezTo>
                      <a:pt x="103" y="69"/>
                      <a:pt x="103" y="69"/>
                      <a:pt x="103" y="69"/>
                    </a:cubicBezTo>
                    <a:cubicBezTo>
                      <a:pt x="103" y="69"/>
                      <a:pt x="103" y="69"/>
                      <a:pt x="103" y="69"/>
                    </a:cubicBezTo>
                    <a:cubicBezTo>
                      <a:pt x="103" y="69"/>
                      <a:pt x="103" y="69"/>
                      <a:pt x="103" y="69"/>
                    </a:cubicBezTo>
                    <a:cubicBezTo>
                      <a:pt x="103" y="70"/>
                      <a:pt x="103" y="70"/>
                      <a:pt x="103" y="70"/>
                    </a:cubicBezTo>
                    <a:cubicBezTo>
                      <a:pt x="103" y="70"/>
                      <a:pt x="103" y="70"/>
                      <a:pt x="103" y="70"/>
                    </a:cubicBezTo>
                    <a:cubicBezTo>
                      <a:pt x="103" y="69"/>
                      <a:pt x="103" y="69"/>
                      <a:pt x="103" y="69"/>
                    </a:cubicBezTo>
                    <a:cubicBezTo>
                      <a:pt x="103" y="69"/>
                      <a:pt x="103" y="69"/>
                      <a:pt x="103" y="69"/>
                    </a:cubicBezTo>
                    <a:cubicBezTo>
                      <a:pt x="103" y="69"/>
                      <a:pt x="103" y="69"/>
                      <a:pt x="103" y="69"/>
                    </a:cubicBezTo>
                    <a:cubicBezTo>
                      <a:pt x="103" y="69"/>
                      <a:pt x="103" y="69"/>
                      <a:pt x="103" y="69"/>
                    </a:cubicBezTo>
                    <a:cubicBezTo>
                      <a:pt x="102" y="70"/>
                      <a:pt x="102" y="70"/>
                      <a:pt x="102" y="70"/>
                    </a:cubicBezTo>
                    <a:close/>
                    <a:moveTo>
                      <a:pt x="70" y="30"/>
                    </a:moveTo>
                    <a:cubicBezTo>
                      <a:pt x="70" y="30"/>
                      <a:pt x="70" y="30"/>
                      <a:pt x="70" y="30"/>
                    </a:cubicBezTo>
                    <a:cubicBezTo>
                      <a:pt x="70" y="31"/>
                      <a:pt x="70" y="31"/>
                      <a:pt x="70" y="31"/>
                    </a:cubicBezTo>
                    <a:cubicBezTo>
                      <a:pt x="70" y="31"/>
                      <a:pt x="70" y="31"/>
                      <a:pt x="70" y="31"/>
                    </a:cubicBezTo>
                    <a:cubicBezTo>
                      <a:pt x="71" y="31"/>
                      <a:pt x="71" y="31"/>
                      <a:pt x="71" y="31"/>
                    </a:cubicBezTo>
                    <a:cubicBezTo>
                      <a:pt x="70" y="31"/>
                      <a:pt x="70" y="31"/>
                      <a:pt x="70" y="31"/>
                    </a:cubicBezTo>
                    <a:cubicBezTo>
                      <a:pt x="70" y="31"/>
                      <a:pt x="70" y="31"/>
                      <a:pt x="70" y="31"/>
                    </a:cubicBezTo>
                    <a:lnTo>
                      <a:pt x="70" y="30"/>
                    </a:lnTo>
                    <a:close/>
                    <a:moveTo>
                      <a:pt x="60" y="15"/>
                    </a:moveTo>
                    <a:cubicBezTo>
                      <a:pt x="60" y="15"/>
                      <a:pt x="60" y="15"/>
                      <a:pt x="60" y="15"/>
                    </a:cubicBezTo>
                    <a:cubicBezTo>
                      <a:pt x="60" y="16"/>
                      <a:pt x="60" y="16"/>
                      <a:pt x="60" y="16"/>
                    </a:cubicBezTo>
                    <a:cubicBezTo>
                      <a:pt x="60" y="16"/>
                      <a:pt x="60" y="16"/>
                      <a:pt x="60" y="16"/>
                    </a:cubicBezTo>
                    <a:cubicBezTo>
                      <a:pt x="60" y="16"/>
                      <a:pt x="60" y="16"/>
                      <a:pt x="60" y="16"/>
                    </a:cubicBezTo>
                    <a:cubicBezTo>
                      <a:pt x="60" y="16"/>
                      <a:pt x="60" y="16"/>
                      <a:pt x="60" y="16"/>
                    </a:cubicBezTo>
                    <a:cubicBezTo>
                      <a:pt x="60" y="16"/>
                      <a:pt x="60" y="16"/>
                      <a:pt x="60" y="16"/>
                    </a:cubicBezTo>
                    <a:cubicBezTo>
                      <a:pt x="60" y="15"/>
                      <a:pt x="60" y="15"/>
                      <a:pt x="60" y="15"/>
                    </a:cubicBezTo>
                    <a:cubicBezTo>
                      <a:pt x="60" y="15"/>
                      <a:pt x="60" y="15"/>
                      <a:pt x="60" y="15"/>
                    </a:cubicBezTo>
                    <a:cubicBezTo>
                      <a:pt x="60" y="15"/>
                      <a:pt x="60" y="15"/>
                      <a:pt x="60" y="15"/>
                    </a:cubicBezTo>
                    <a:cubicBezTo>
                      <a:pt x="60" y="15"/>
                      <a:pt x="60" y="15"/>
                      <a:pt x="60" y="15"/>
                    </a:cubicBezTo>
                    <a:cubicBezTo>
                      <a:pt x="60" y="15"/>
                      <a:pt x="60" y="15"/>
                      <a:pt x="60" y="15"/>
                    </a:cubicBezTo>
                    <a:cubicBezTo>
                      <a:pt x="60" y="15"/>
                      <a:pt x="60" y="15"/>
                      <a:pt x="60" y="15"/>
                    </a:cubicBezTo>
                    <a:cubicBezTo>
                      <a:pt x="60" y="15"/>
                      <a:pt x="60" y="15"/>
                      <a:pt x="60" y="15"/>
                    </a:cubicBezTo>
                    <a:cubicBezTo>
                      <a:pt x="60" y="15"/>
                      <a:pt x="60" y="15"/>
                      <a:pt x="60" y="15"/>
                    </a:cubicBezTo>
                    <a:close/>
                    <a:moveTo>
                      <a:pt x="71" y="28"/>
                    </a:moveTo>
                    <a:cubicBezTo>
                      <a:pt x="71" y="28"/>
                      <a:pt x="71" y="28"/>
                      <a:pt x="71" y="28"/>
                    </a:cubicBezTo>
                    <a:cubicBezTo>
                      <a:pt x="71" y="28"/>
                      <a:pt x="71" y="28"/>
                      <a:pt x="71" y="28"/>
                    </a:cubicBezTo>
                    <a:cubicBezTo>
                      <a:pt x="71" y="28"/>
                      <a:pt x="71" y="28"/>
                      <a:pt x="71" y="28"/>
                    </a:cubicBezTo>
                    <a:cubicBezTo>
                      <a:pt x="71" y="28"/>
                      <a:pt x="71" y="28"/>
                      <a:pt x="71" y="28"/>
                    </a:cubicBezTo>
                    <a:cubicBezTo>
                      <a:pt x="71" y="28"/>
                      <a:pt x="71" y="28"/>
                      <a:pt x="71" y="28"/>
                    </a:cubicBezTo>
                    <a:cubicBezTo>
                      <a:pt x="71" y="28"/>
                      <a:pt x="71" y="28"/>
                      <a:pt x="71" y="28"/>
                    </a:cubicBezTo>
                    <a:cubicBezTo>
                      <a:pt x="71" y="28"/>
                      <a:pt x="71" y="28"/>
                      <a:pt x="71" y="28"/>
                    </a:cubicBezTo>
                    <a:cubicBezTo>
                      <a:pt x="71" y="28"/>
                      <a:pt x="71" y="28"/>
                      <a:pt x="71" y="28"/>
                    </a:cubicBezTo>
                    <a:close/>
                    <a:moveTo>
                      <a:pt x="56" y="10"/>
                    </a:moveTo>
                    <a:cubicBezTo>
                      <a:pt x="56" y="10"/>
                      <a:pt x="56" y="10"/>
                      <a:pt x="56" y="10"/>
                    </a:cubicBezTo>
                    <a:cubicBezTo>
                      <a:pt x="56" y="10"/>
                      <a:pt x="56" y="10"/>
                      <a:pt x="56" y="10"/>
                    </a:cubicBezTo>
                    <a:cubicBezTo>
                      <a:pt x="56" y="10"/>
                      <a:pt x="56" y="10"/>
                      <a:pt x="56" y="10"/>
                    </a:cubicBezTo>
                    <a:cubicBezTo>
                      <a:pt x="56" y="10"/>
                      <a:pt x="56" y="10"/>
                      <a:pt x="56" y="10"/>
                    </a:cubicBezTo>
                    <a:cubicBezTo>
                      <a:pt x="56" y="10"/>
                      <a:pt x="56" y="10"/>
                      <a:pt x="56" y="10"/>
                    </a:cubicBezTo>
                    <a:close/>
                    <a:moveTo>
                      <a:pt x="104" y="69"/>
                    </a:moveTo>
                    <a:cubicBezTo>
                      <a:pt x="104" y="69"/>
                      <a:pt x="104" y="69"/>
                      <a:pt x="104" y="69"/>
                    </a:cubicBezTo>
                    <a:cubicBezTo>
                      <a:pt x="104" y="69"/>
                      <a:pt x="104" y="69"/>
                      <a:pt x="104" y="69"/>
                    </a:cubicBezTo>
                    <a:cubicBezTo>
                      <a:pt x="104" y="69"/>
                      <a:pt x="104" y="69"/>
                      <a:pt x="104" y="69"/>
                    </a:cubicBezTo>
                    <a:cubicBezTo>
                      <a:pt x="104" y="69"/>
                      <a:pt x="104" y="69"/>
                      <a:pt x="104" y="69"/>
                    </a:cubicBezTo>
                    <a:close/>
                    <a:moveTo>
                      <a:pt x="60" y="15"/>
                    </a:moveTo>
                    <a:cubicBezTo>
                      <a:pt x="60" y="15"/>
                      <a:pt x="60" y="15"/>
                      <a:pt x="60" y="15"/>
                    </a:cubicBezTo>
                    <a:cubicBezTo>
                      <a:pt x="60" y="15"/>
                      <a:pt x="60" y="15"/>
                      <a:pt x="60" y="15"/>
                    </a:cubicBezTo>
                    <a:cubicBezTo>
                      <a:pt x="61" y="15"/>
                      <a:pt x="61" y="15"/>
                      <a:pt x="61" y="15"/>
                    </a:cubicBezTo>
                    <a:cubicBezTo>
                      <a:pt x="61" y="15"/>
                      <a:pt x="61" y="15"/>
                      <a:pt x="61" y="15"/>
                    </a:cubicBezTo>
                    <a:cubicBezTo>
                      <a:pt x="60" y="15"/>
                      <a:pt x="60" y="15"/>
                      <a:pt x="60" y="15"/>
                    </a:cubicBezTo>
                    <a:cubicBezTo>
                      <a:pt x="60" y="15"/>
                      <a:pt x="60" y="15"/>
                      <a:pt x="60" y="15"/>
                    </a:cubicBezTo>
                    <a:cubicBezTo>
                      <a:pt x="60" y="15"/>
                      <a:pt x="60" y="15"/>
                      <a:pt x="60" y="15"/>
                    </a:cubicBezTo>
                    <a:cubicBezTo>
                      <a:pt x="60" y="15"/>
                      <a:pt x="60" y="15"/>
                      <a:pt x="60" y="15"/>
                    </a:cubicBezTo>
                    <a:close/>
                    <a:moveTo>
                      <a:pt x="57" y="10"/>
                    </a:moveTo>
                    <a:cubicBezTo>
                      <a:pt x="57" y="10"/>
                      <a:pt x="57" y="10"/>
                      <a:pt x="57" y="10"/>
                    </a:cubicBezTo>
                    <a:cubicBezTo>
                      <a:pt x="57" y="10"/>
                      <a:pt x="57" y="10"/>
                      <a:pt x="57" y="10"/>
                    </a:cubicBezTo>
                    <a:cubicBezTo>
                      <a:pt x="58" y="10"/>
                      <a:pt x="58" y="10"/>
                      <a:pt x="58" y="10"/>
                    </a:cubicBezTo>
                    <a:cubicBezTo>
                      <a:pt x="58" y="10"/>
                      <a:pt x="58" y="10"/>
                      <a:pt x="58" y="10"/>
                    </a:cubicBezTo>
                    <a:cubicBezTo>
                      <a:pt x="57" y="10"/>
                      <a:pt x="57" y="10"/>
                      <a:pt x="57" y="10"/>
                    </a:cubicBezTo>
                    <a:cubicBezTo>
                      <a:pt x="57" y="10"/>
                      <a:pt x="57" y="10"/>
                      <a:pt x="57" y="10"/>
                    </a:cubicBezTo>
                    <a:cubicBezTo>
                      <a:pt x="57" y="10"/>
                      <a:pt x="57" y="10"/>
                      <a:pt x="57" y="10"/>
                    </a:cubicBezTo>
                    <a:cubicBezTo>
                      <a:pt x="57" y="10"/>
                      <a:pt x="57" y="10"/>
                      <a:pt x="57" y="10"/>
                    </a:cubicBezTo>
                    <a:cubicBezTo>
                      <a:pt x="57" y="10"/>
                      <a:pt x="57" y="10"/>
                      <a:pt x="57" y="10"/>
                    </a:cubicBezTo>
                    <a:close/>
                    <a:moveTo>
                      <a:pt x="103" y="64"/>
                    </a:moveTo>
                    <a:cubicBezTo>
                      <a:pt x="103" y="64"/>
                      <a:pt x="103" y="64"/>
                      <a:pt x="103" y="64"/>
                    </a:cubicBezTo>
                    <a:cubicBezTo>
                      <a:pt x="103" y="64"/>
                      <a:pt x="103" y="64"/>
                      <a:pt x="103" y="64"/>
                    </a:cubicBezTo>
                    <a:cubicBezTo>
                      <a:pt x="103" y="64"/>
                      <a:pt x="103" y="64"/>
                      <a:pt x="103" y="64"/>
                    </a:cubicBezTo>
                    <a:cubicBezTo>
                      <a:pt x="103" y="64"/>
                      <a:pt x="103" y="64"/>
                      <a:pt x="103" y="64"/>
                    </a:cubicBezTo>
                    <a:cubicBezTo>
                      <a:pt x="103" y="64"/>
                      <a:pt x="103" y="64"/>
                      <a:pt x="103" y="64"/>
                    </a:cubicBezTo>
                    <a:cubicBezTo>
                      <a:pt x="103" y="64"/>
                      <a:pt x="103" y="64"/>
                      <a:pt x="103" y="64"/>
                    </a:cubicBezTo>
                    <a:cubicBezTo>
                      <a:pt x="102" y="64"/>
                      <a:pt x="102" y="64"/>
                      <a:pt x="102" y="64"/>
                    </a:cubicBezTo>
                    <a:lnTo>
                      <a:pt x="103" y="64"/>
                    </a:lnTo>
                    <a:close/>
                    <a:moveTo>
                      <a:pt x="64" y="14"/>
                    </a:moveTo>
                    <a:cubicBezTo>
                      <a:pt x="64" y="14"/>
                      <a:pt x="64" y="14"/>
                      <a:pt x="64" y="14"/>
                    </a:cubicBezTo>
                    <a:cubicBezTo>
                      <a:pt x="64" y="13"/>
                      <a:pt x="64" y="13"/>
                      <a:pt x="64" y="13"/>
                    </a:cubicBezTo>
                    <a:cubicBezTo>
                      <a:pt x="64" y="13"/>
                      <a:pt x="64" y="13"/>
                      <a:pt x="64" y="13"/>
                    </a:cubicBezTo>
                    <a:cubicBezTo>
                      <a:pt x="64" y="13"/>
                      <a:pt x="64" y="13"/>
                      <a:pt x="64" y="13"/>
                    </a:cubicBezTo>
                    <a:cubicBezTo>
                      <a:pt x="64" y="13"/>
                      <a:pt x="64" y="13"/>
                      <a:pt x="64" y="13"/>
                    </a:cubicBezTo>
                    <a:cubicBezTo>
                      <a:pt x="64" y="13"/>
                      <a:pt x="64" y="13"/>
                      <a:pt x="64" y="13"/>
                    </a:cubicBezTo>
                    <a:cubicBezTo>
                      <a:pt x="64" y="13"/>
                      <a:pt x="64" y="13"/>
                      <a:pt x="64" y="13"/>
                    </a:cubicBezTo>
                    <a:cubicBezTo>
                      <a:pt x="64" y="14"/>
                      <a:pt x="64" y="14"/>
                      <a:pt x="64" y="14"/>
                    </a:cubicBezTo>
                    <a:cubicBezTo>
                      <a:pt x="64" y="14"/>
                      <a:pt x="64" y="14"/>
                      <a:pt x="64" y="14"/>
                    </a:cubicBezTo>
                    <a:cubicBezTo>
                      <a:pt x="64" y="14"/>
                      <a:pt x="64" y="14"/>
                      <a:pt x="64" y="14"/>
                    </a:cubicBezTo>
                    <a:cubicBezTo>
                      <a:pt x="63" y="14"/>
                      <a:pt x="63" y="14"/>
                      <a:pt x="63" y="14"/>
                    </a:cubicBezTo>
                    <a:cubicBezTo>
                      <a:pt x="64" y="14"/>
                      <a:pt x="64" y="14"/>
                      <a:pt x="64" y="14"/>
                    </a:cubicBezTo>
                    <a:cubicBezTo>
                      <a:pt x="64" y="14"/>
                      <a:pt x="64" y="14"/>
                      <a:pt x="64" y="14"/>
                    </a:cubicBezTo>
                    <a:cubicBezTo>
                      <a:pt x="64" y="14"/>
                      <a:pt x="64" y="14"/>
                      <a:pt x="64" y="14"/>
                    </a:cubicBezTo>
                    <a:cubicBezTo>
                      <a:pt x="64" y="14"/>
                      <a:pt x="64" y="14"/>
                      <a:pt x="64" y="14"/>
                    </a:cubicBezTo>
                    <a:cubicBezTo>
                      <a:pt x="64" y="15"/>
                      <a:pt x="64" y="15"/>
                      <a:pt x="64" y="15"/>
                    </a:cubicBezTo>
                    <a:cubicBezTo>
                      <a:pt x="63" y="15"/>
                      <a:pt x="63" y="15"/>
                      <a:pt x="63" y="15"/>
                    </a:cubicBezTo>
                    <a:cubicBezTo>
                      <a:pt x="64" y="15"/>
                      <a:pt x="64" y="15"/>
                      <a:pt x="64" y="15"/>
                    </a:cubicBezTo>
                    <a:cubicBezTo>
                      <a:pt x="63" y="15"/>
                      <a:pt x="63" y="15"/>
                      <a:pt x="63" y="15"/>
                    </a:cubicBezTo>
                    <a:cubicBezTo>
                      <a:pt x="63" y="15"/>
                      <a:pt x="63" y="15"/>
                      <a:pt x="63" y="15"/>
                    </a:cubicBezTo>
                    <a:cubicBezTo>
                      <a:pt x="64" y="15"/>
                      <a:pt x="64" y="15"/>
                      <a:pt x="64" y="15"/>
                    </a:cubicBezTo>
                    <a:cubicBezTo>
                      <a:pt x="64" y="15"/>
                      <a:pt x="64" y="15"/>
                      <a:pt x="64" y="15"/>
                    </a:cubicBezTo>
                    <a:cubicBezTo>
                      <a:pt x="64" y="15"/>
                      <a:pt x="64" y="15"/>
                      <a:pt x="64" y="15"/>
                    </a:cubicBezTo>
                    <a:cubicBezTo>
                      <a:pt x="64" y="15"/>
                      <a:pt x="64" y="15"/>
                      <a:pt x="64" y="15"/>
                    </a:cubicBezTo>
                    <a:cubicBezTo>
                      <a:pt x="64" y="15"/>
                      <a:pt x="64" y="15"/>
                      <a:pt x="64" y="15"/>
                    </a:cubicBezTo>
                    <a:cubicBezTo>
                      <a:pt x="64" y="15"/>
                      <a:pt x="64" y="15"/>
                      <a:pt x="64" y="15"/>
                    </a:cubicBezTo>
                    <a:cubicBezTo>
                      <a:pt x="64" y="15"/>
                      <a:pt x="64" y="15"/>
                      <a:pt x="64" y="15"/>
                    </a:cubicBezTo>
                    <a:cubicBezTo>
                      <a:pt x="64" y="15"/>
                      <a:pt x="64" y="15"/>
                      <a:pt x="64" y="15"/>
                    </a:cubicBezTo>
                    <a:cubicBezTo>
                      <a:pt x="64" y="15"/>
                      <a:pt x="64" y="15"/>
                      <a:pt x="64" y="15"/>
                    </a:cubicBezTo>
                    <a:cubicBezTo>
                      <a:pt x="64" y="15"/>
                      <a:pt x="64" y="15"/>
                      <a:pt x="64" y="15"/>
                    </a:cubicBezTo>
                    <a:cubicBezTo>
                      <a:pt x="64" y="15"/>
                      <a:pt x="64" y="15"/>
                      <a:pt x="64" y="15"/>
                    </a:cubicBezTo>
                    <a:cubicBezTo>
                      <a:pt x="64" y="14"/>
                      <a:pt x="64" y="14"/>
                      <a:pt x="64" y="14"/>
                    </a:cubicBezTo>
                    <a:cubicBezTo>
                      <a:pt x="64" y="14"/>
                      <a:pt x="64" y="14"/>
                      <a:pt x="64" y="14"/>
                    </a:cubicBezTo>
                    <a:cubicBezTo>
                      <a:pt x="64" y="14"/>
                      <a:pt x="64" y="14"/>
                      <a:pt x="64" y="14"/>
                    </a:cubicBezTo>
                    <a:cubicBezTo>
                      <a:pt x="64" y="14"/>
                      <a:pt x="64" y="14"/>
                      <a:pt x="64" y="14"/>
                    </a:cubicBezTo>
                    <a:cubicBezTo>
                      <a:pt x="64" y="14"/>
                      <a:pt x="64" y="14"/>
                      <a:pt x="64" y="14"/>
                    </a:cubicBezTo>
                    <a:close/>
                    <a:moveTo>
                      <a:pt x="104" y="65"/>
                    </a:moveTo>
                    <a:cubicBezTo>
                      <a:pt x="104" y="65"/>
                      <a:pt x="104" y="65"/>
                      <a:pt x="104" y="65"/>
                    </a:cubicBezTo>
                    <a:cubicBezTo>
                      <a:pt x="104" y="65"/>
                      <a:pt x="104" y="65"/>
                      <a:pt x="104" y="65"/>
                    </a:cubicBezTo>
                    <a:cubicBezTo>
                      <a:pt x="104" y="65"/>
                      <a:pt x="104" y="65"/>
                      <a:pt x="104" y="65"/>
                    </a:cubicBezTo>
                    <a:cubicBezTo>
                      <a:pt x="104" y="64"/>
                      <a:pt x="104" y="64"/>
                      <a:pt x="104" y="64"/>
                    </a:cubicBezTo>
                    <a:cubicBezTo>
                      <a:pt x="104" y="64"/>
                      <a:pt x="104" y="64"/>
                      <a:pt x="104" y="64"/>
                    </a:cubicBezTo>
                    <a:cubicBezTo>
                      <a:pt x="104" y="65"/>
                      <a:pt x="104" y="65"/>
                      <a:pt x="104" y="65"/>
                    </a:cubicBezTo>
                    <a:close/>
                    <a:moveTo>
                      <a:pt x="63" y="14"/>
                    </a:moveTo>
                    <a:cubicBezTo>
                      <a:pt x="63" y="14"/>
                      <a:pt x="63" y="14"/>
                      <a:pt x="63" y="14"/>
                    </a:cubicBezTo>
                    <a:cubicBezTo>
                      <a:pt x="63" y="14"/>
                      <a:pt x="63" y="14"/>
                      <a:pt x="63" y="14"/>
                    </a:cubicBezTo>
                    <a:cubicBezTo>
                      <a:pt x="63" y="14"/>
                      <a:pt x="63" y="14"/>
                      <a:pt x="63" y="14"/>
                    </a:cubicBezTo>
                    <a:cubicBezTo>
                      <a:pt x="63" y="14"/>
                      <a:pt x="63" y="14"/>
                      <a:pt x="63" y="14"/>
                    </a:cubicBezTo>
                    <a:cubicBezTo>
                      <a:pt x="63" y="14"/>
                      <a:pt x="63" y="14"/>
                      <a:pt x="63" y="14"/>
                    </a:cubicBezTo>
                    <a:cubicBezTo>
                      <a:pt x="63" y="14"/>
                      <a:pt x="63" y="14"/>
                      <a:pt x="63" y="14"/>
                    </a:cubicBezTo>
                    <a:cubicBezTo>
                      <a:pt x="63" y="14"/>
                      <a:pt x="63" y="14"/>
                      <a:pt x="63" y="14"/>
                    </a:cubicBezTo>
                    <a:cubicBezTo>
                      <a:pt x="63" y="14"/>
                      <a:pt x="63" y="14"/>
                      <a:pt x="63" y="14"/>
                    </a:cubicBezTo>
                    <a:close/>
                    <a:moveTo>
                      <a:pt x="63" y="13"/>
                    </a:moveTo>
                    <a:cubicBezTo>
                      <a:pt x="63" y="13"/>
                      <a:pt x="63" y="13"/>
                      <a:pt x="63" y="13"/>
                    </a:cubicBezTo>
                    <a:cubicBezTo>
                      <a:pt x="63" y="13"/>
                      <a:pt x="63" y="13"/>
                      <a:pt x="63" y="13"/>
                    </a:cubicBezTo>
                    <a:cubicBezTo>
                      <a:pt x="63" y="13"/>
                      <a:pt x="63" y="13"/>
                      <a:pt x="63" y="13"/>
                    </a:cubicBezTo>
                    <a:close/>
                    <a:moveTo>
                      <a:pt x="85" y="37"/>
                    </a:moveTo>
                    <a:cubicBezTo>
                      <a:pt x="85" y="37"/>
                      <a:pt x="85" y="37"/>
                      <a:pt x="85" y="37"/>
                    </a:cubicBezTo>
                    <a:cubicBezTo>
                      <a:pt x="85" y="37"/>
                      <a:pt x="85" y="37"/>
                      <a:pt x="85" y="37"/>
                    </a:cubicBezTo>
                    <a:cubicBezTo>
                      <a:pt x="85" y="36"/>
                      <a:pt x="85" y="36"/>
                      <a:pt x="85" y="36"/>
                    </a:cubicBezTo>
                    <a:lnTo>
                      <a:pt x="85" y="37"/>
                    </a:lnTo>
                    <a:close/>
                    <a:moveTo>
                      <a:pt x="150" y="108"/>
                    </a:moveTo>
                    <a:cubicBezTo>
                      <a:pt x="150" y="108"/>
                      <a:pt x="150" y="108"/>
                      <a:pt x="150" y="108"/>
                    </a:cubicBezTo>
                    <a:cubicBezTo>
                      <a:pt x="149" y="108"/>
                      <a:pt x="149" y="108"/>
                      <a:pt x="149" y="108"/>
                    </a:cubicBezTo>
                    <a:lnTo>
                      <a:pt x="150" y="108"/>
                    </a:lnTo>
                    <a:close/>
                    <a:moveTo>
                      <a:pt x="150" y="108"/>
                    </a:moveTo>
                    <a:cubicBezTo>
                      <a:pt x="150" y="108"/>
                      <a:pt x="150" y="108"/>
                      <a:pt x="150" y="108"/>
                    </a:cubicBezTo>
                    <a:cubicBezTo>
                      <a:pt x="150" y="108"/>
                      <a:pt x="150" y="108"/>
                      <a:pt x="150" y="108"/>
                    </a:cubicBezTo>
                    <a:cubicBezTo>
                      <a:pt x="150" y="108"/>
                      <a:pt x="150" y="108"/>
                      <a:pt x="150" y="108"/>
                    </a:cubicBezTo>
                    <a:cubicBezTo>
                      <a:pt x="150" y="108"/>
                      <a:pt x="150" y="108"/>
                      <a:pt x="150" y="108"/>
                    </a:cubicBezTo>
                    <a:close/>
                    <a:moveTo>
                      <a:pt x="150" y="108"/>
                    </a:moveTo>
                    <a:cubicBezTo>
                      <a:pt x="150" y="108"/>
                      <a:pt x="150" y="108"/>
                      <a:pt x="150" y="108"/>
                    </a:cubicBezTo>
                    <a:cubicBezTo>
                      <a:pt x="150" y="108"/>
                      <a:pt x="150" y="108"/>
                      <a:pt x="150" y="108"/>
                    </a:cubicBezTo>
                    <a:cubicBezTo>
                      <a:pt x="150" y="108"/>
                      <a:pt x="150" y="108"/>
                      <a:pt x="150" y="108"/>
                    </a:cubicBezTo>
                    <a:cubicBezTo>
                      <a:pt x="150" y="108"/>
                      <a:pt x="150" y="108"/>
                      <a:pt x="150" y="108"/>
                    </a:cubicBezTo>
                    <a:cubicBezTo>
                      <a:pt x="150" y="108"/>
                      <a:pt x="150" y="108"/>
                      <a:pt x="150" y="108"/>
                    </a:cubicBezTo>
                    <a:close/>
                    <a:moveTo>
                      <a:pt x="68" y="1"/>
                    </a:moveTo>
                    <a:cubicBezTo>
                      <a:pt x="68" y="1"/>
                      <a:pt x="68" y="1"/>
                      <a:pt x="68" y="1"/>
                    </a:cubicBezTo>
                    <a:cubicBezTo>
                      <a:pt x="69" y="1"/>
                      <a:pt x="69" y="1"/>
                      <a:pt x="69" y="1"/>
                    </a:cubicBezTo>
                    <a:cubicBezTo>
                      <a:pt x="69" y="1"/>
                      <a:pt x="69" y="1"/>
                      <a:pt x="69" y="1"/>
                    </a:cubicBezTo>
                    <a:cubicBezTo>
                      <a:pt x="69" y="1"/>
                      <a:pt x="69" y="1"/>
                      <a:pt x="69" y="1"/>
                    </a:cubicBezTo>
                    <a:cubicBezTo>
                      <a:pt x="69" y="1"/>
                      <a:pt x="69" y="1"/>
                      <a:pt x="69" y="1"/>
                    </a:cubicBezTo>
                    <a:cubicBezTo>
                      <a:pt x="69" y="1"/>
                      <a:pt x="69" y="1"/>
                      <a:pt x="69" y="1"/>
                    </a:cubicBezTo>
                    <a:cubicBezTo>
                      <a:pt x="69" y="1"/>
                      <a:pt x="69" y="1"/>
                      <a:pt x="69" y="1"/>
                    </a:cubicBezTo>
                    <a:cubicBezTo>
                      <a:pt x="69" y="1"/>
                      <a:pt x="69" y="1"/>
                      <a:pt x="69" y="1"/>
                    </a:cubicBezTo>
                    <a:cubicBezTo>
                      <a:pt x="69" y="2"/>
                      <a:pt x="69" y="2"/>
                      <a:pt x="69" y="2"/>
                    </a:cubicBezTo>
                    <a:cubicBezTo>
                      <a:pt x="69" y="2"/>
                      <a:pt x="69" y="2"/>
                      <a:pt x="69" y="2"/>
                    </a:cubicBezTo>
                    <a:cubicBezTo>
                      <a:pt x="69" y="2"/>
                      <a:pt x="69" y="2"/>
                      <a:pt x="69" y="2"/>
                    </a:cubicBezTo>
                    <a:cubicBezTo>
                      <a:pt x="69" y="2"/>
                      <a:pt x="69" y="2"/>
                      <a:pt x="69" y="2"/>
                    </a:cubicBezTo>
                    <a:cubicBezTo>
                      <a:pt x="69" y="2"/>
                      <a:pt x="69" y="2"/>
                      <a:pt x="69" y="2"/>
                    </a:cubicBezTo>
                    <a:cubicBezTo>
                      <a:pt x="69" y="2"/>
                      <a:pt x="69" y="2"/>
                      <a:pt x="69" y="2"/>
                    </a:cubicBezTo>
                    <a:cubicBezTo>
                      <a:pt x="69" y="2"/>
                      <a:pt x="69" y="2"/>
                      <a:pt x="69" y="2"/>
                    </a:cubicBezTo>
                    <a:cubicBezTo>
                      <a:pt x="69" y="2"/>
                      <a:pt x="69" y="2"/>
                      <a:pt x="69" y="2"/>
                    </a:cubicBezTo>
                    <a:cubicBezTo>
                      <a:pt x="69" y="3"/>
                      <a:pt x="69" y="3"/>
                      <a:pt x="69" y="3"/>
                    </a:cubicBezTo>
                    <a:cubicBezTo>
                      <a:pt x="69" y="3"/>
                      <a:pt x="69" y="3"/>
                      <a:pt x="69" y="3"/>
                    </a:cubicBezTo>
                    <a:cubicBezTo>
                      <a:pt x="69" y="3"/>
                      <a:pt x="69" y="3"/>
                      <a:pt x="69" y="3"/>
                    </a:cubicBezTo>
                    <a:cubicBezTo>
                      <a:pt x="69" y="3"/>
                      <a:pt x="69" y="3"/>
                      <a:pt x="69" y="3"/>
                    </a:cubicBezTo>
                    <a:cubicBezTo>
                      <a:pt x="69" y="3"/>
                      <a:pt x="69" y="3"/>
                      <a:pt x="69" y="3"/>
                    </a:cubicBezTo>
                    <a:cubicBezTo>
                      <a:pt x="69" y="3"/>
                      <a:pt x="69" y="3"/>
                      <a:pt x="69" y="3"/>
                    </a:cubicBezTo>
                    <a:cubicBezTo>
                      <a:pt x="69" y="3"/>
                      <a:pt x="69" y="3"/>
                      <a:pt x="69" y="3"/>
                    </a:cubicBezTo>
                    <a:cubicBezTo>
                      <a:pt x="69" y="2"/>
                      <a:pt x="69" y="2"/>
                      <a:pt x="69" y="2"/>
                    </a:cubicBezTo>
                    <a:cubicBezTo>
                      <a:pt x="69" y="3"/>
                      <a:pt x="69" y="3"/>
                      <a:pt x="69" y="3"/>
                    </a:cubicBezTo>
                    <a:cubicBezTo>
                      <a:pt x="69" y="3"/>
                      <a:pt x="69" y="3"/>
                      <a:pt x="69" y="3"/>
                    </a:cubicBezTo>
                    <a:cubicBezTo>
                      <a:pt x="69" y="3"/>
                      <a:pt x="69" y="3"/>
                      <a:pt x="69" y="3"/>
                    </a:cubicBezTo>
                    <a:cubicBezTo>
                      <a:pt x="69" y="3"/>
                      <a:pt x="69" y="3"/>
                      <a:pt x="69" y="3"/>
                    </a:cubicBezTo>
                    <a:cubicBezTo>
                      <a:pt x="69" y="3"/>
                      <a:pt x="69" y="3"/>
                      <a:pt x="69" y="3"/>
                    </a:cubicBezTo>
                    <a:cubicBezTo>
                      <a:pt x="69" y="3"/>
                      <a:pt x="69" y="3"/>
                      <a:pt x="69" y="3"/>
                    </a:cubicBezTo>
                    <a:cubicBezTo>
                      <a:pt x="69" y="3"/>
                      <a:pt x="69" y="3"/>
                      <a:pt x="69" y="3"/>
                    </a:cubicBezTo>
                    <a:cubicBezTo>
                      <a:pt x="69" y="3"/>
                      <a:pt x="69" y="3"/>
                      <a:pt x="69" y="3"/>
                    </a:cubicBezTo>
                    <a:cubicBezTo>
                      <a:pt x="69" y="3"/>
                      <a:pt x="69" y="3"/>
                      <a:pt x="69" y="3"/>
                    </a:cubicBezTo>
                    <a:cubicBezTo>
                      <a:pt x="69" y="3"/>
                      <a:pt x="69" y="3"/>
                      <a:pt x="69" y="3"/>
                    </a:cubicBezTo>
                    <a:cubicBezTo>
                      <a:pt x="69" y="4"/>
                      <a:pt x="69" y="4"/>
                      <a:pt x="69" y="4"/>
                    </a:cubicBezTo>
                    <a:cubicBezTo>
                      <a:pt x="69" y="4"/>
                      <a:pt x="69" y="4"/>
                      <a:pt x="69" y="4"/>
                    </a:cubicBezTo>
                    <a:cubicBezTo>
                      <a:pt x="68" y="4"/>
                      <a:pt x="68" y="4"/>
                      <a:pt x="68" y="4"/>
                    </a:cubicBezTo>
                    <a:cubicBezTo>
                      <a:pt x="69" y="4"/>
                      <a:pt x="69" y="4"/>
                      <a:pt x="69" y="4"/>
                    </a:cubicBezTo>
                    <a:cubicBezTo>
                      <a:pt x="68" y="4"/>
                      <a:pt x="68" y="4"/>
                      <a:pt x="68" y="4"/>
                    </a:cubicBezTo>
                    <a:cubicBezTo>
                      <a:pt x="68" y="4"/>
                      <a:pt x="68" y="4"/>
                      <a:pt x="68" y="4"/>
                    </a:cubicBezTo>
                    <a:cubicBezTo>
                      <a:pt x="68" y="4"/>
                      <a:pt x="68" y="4"/>
                      <a:pt x="68" y="4"/>
                    </a:cubicBezTo>
                    <a:cubicBezTo>
                      <a:pt x="68" y="4"/>
                      <a:pt x="68" y="4"/>
                      <a:pt x="68" y="4"/>
                    </a:cubicBezTo>
                    <a:cubicBezTo>
                      <a:pt x="68" y="5"/>
                      <a:pt x="68" y="5"/>
                      <a:pt x="68" y="5"/>
                    </a:cubicBezTo>
                    <a:cubicBezTo>
                      <a:pt x="69" y="5"/>
                      <a:pt x="69" y="5"/>
                      <a:pt x="69" y="5"/>
                    </a:cubicBezTo>
                    <a:cubicBezTo>
                      <a:pt x="69" y="5"/>
                      <a:pt x="69" y="5"/>
                      <a:pt x="69" y="5"/>
                    </a:cubicBezTo>
                    <a:cubicBezTo>
                      <a:pt x="69" y="5"/>
                      <a:pt x="69" y="5"/>
                      <a:pt x="69" y="5"/>
                    </a:cubicBezTo>
                    <a:cubicBezTo>
                      <a:pt x="69" y="5"/>
                      <a:pt x="69" y="5"/>
                      <a:pt x="69" y="5"/>
                    </a:cubicBezTo>
                    <a:cubicBezTo>
                      <a:pt x="69" y="5"/>
                      <a:pt x="69" y="5"/>
                      <a:pt x="69" y="5"/>
                    </a:cubicBezTo>
                    <a:cubicBezTo>
                      <a:pt x="68" y="5"/>
                      <a:pt x="68" y="5"/>
                      <a:pt x="68" y="5"/>
                    </a:cubicBezTo>
                    <a:cubicBezTo>
                      <a:pt x="68" y="5"/>
                      <a:pt x="68" y="5"/>
                      <a:pt x="68" y="5"/>
                    </a:cubicBezTo>
                    <a:cubicBezTo>
                      <a:pt x="68" y="5"/>
                      <a:pt x="68" y="5"/>
                      <a:pt x="68" y="5"/>
                    </a:cubicBezTo>
                    <a:cubicBezTo>
                      <a:pt x="69" y="5"/>
                      <a:pt x="69" y="5"/>
                      <a:pt x="69" y="5"/>
                    </a:cubicBezTo>
                    <a:cubicBezTo>
                      <a:pt x="69" y="5"/>
                      <a:pt x="69" y="5"/>
                      <a:pt x="69" y="5"/>
                    </a:cubicBezTo>
                    <a:cubicBezTo>
                      <a:pt x="69" y="5"/>
                      <a:pt x="69" y="5"/>
                      <a:pt x="69" y="5"/>
                    </a:cubicBezTo>
                    <a:cubicBezTo>
                      <a:pt x="69" y="5"/>
                      <a:pt x="69" y="5"/>
                      <a:pt x="69" y="5"/>
                    </a:cubicBezTo>
                    <a:cubicBezTo>
                      <a:pt x="69" y="5"/>
                      <a:pt x="69" y="5"/>
                      <a:pt x="69" y="5"/>
                    </a:cubicBezTo>
                    <a:cubicBezTo>
                      <a:pt x="69" y="5"/>
                      <a:pt x="69" y="5"/>
                      <a:pt x="69" y="5"/>
                    </a:cubicBezTo>
                    <a:cubicBezTo>
                      <a:pt x="69" y="5"/>
                      <a:pt x="69" y="5"/>
                      <a:pt x="69" y="5"/>
                    </a:cubicBezTo>
                    <a:cubicBezTo>
                      <a:pt x="69" y="5"/>
                      <a:pt x="69" y="5"/>
                      <a:pt x="69" y="5"/>
                    </a:cubicBezTo>
                    <a:cubicBezTo>
                      <a:pt x="69" y="4"/>
                      <a:pt x="69" y="4"/>
                      <a:pt x="69" y="4"/>
                    </a:cubicBezTo>
                    <a:cubicBezTo>
                      <a:pt x="69" y="4"/>
                      <a:pt x="69" y="4"/>
                      <a:pt x="69" y="4"/>
                    </a:cubicBezTo>
                    <a:cubicBezTo>
                      <a:pt x="69" y="4"/>
                      <a:pt x="69" y="4"/>
                      <a:pt x="69" y="4"/>
                    </a:cubicBezTo>
                    <a:cubicBezTo>
                      <a:pt x="69" y="4"/>
                      <a:pt x="69" y="4"/>
                      <a:pt x="69" y="4"/>
                    </a:cubicBezTo>
                    <a:cubicBezTo>
                      <a:pt x="69" y="4"/>
                      <a:pt x="69" y="4"/>
                      <a:pt x="69" y="4"/>
                    </a:cubicBezTo>
                    <a:cubicBezTo>
                      <a:pt x="69" y="4"/>
                      <a:pt x="69" y="4"/>
                      <a:pt x="69" y="4"/>
                    </a:cubicBezTo>
                    <a:cubicBezTo>
                      <a:pt x="69" y="4"/>
                      <a:pt x="69" y="4"/>
                      <a:pt x="69" y="4"/>
                    </a:cubicBezTo>
                    <a:cubicBezTo>
                      <a:pt x="69" y="4"/>
                      <a:pt x="69" y="4"/>
                      <a:pt x="69" y="4"/>
                    </a:cubicBezTo>
                    <a:cubicBezTo>
                      <a:pt x="69" y="3"/>
                      <a:pt x="69" y="3"/>
                      <a:pt x="69" y="3"/>
                    </a:cubicBezTo>
                    <a:cubicBezTo>
                      <a:pt x="69" y="3"/>
                      <a:pt x="69" y="3"/>
                      <a:pt x="69" y="3"/>
                    </a:cubicBezTo>
                    <a:cubicBezTo>
                      <a:pt x="69" y="3"/>
                      <a:pt x="69" y="3"/>
                      <a:pt x="69" y="3"/>
                    </a:cubicBezTo>
                    <a:cubicBezTo>
                      <a:pt x="69" y="3"/>
                      <a:pt x="69" y="3"/>
                      <a:pt x="69" y="3"/>
                    </a:cubicBezTo>
                    <a:cubicBezTo>
                      <a:pt x="69" y="3"/>
                      <a:pt x="69" y="3"/>
                      <a:pt x="69" y="3"/>
                    </a:cubicBezTo>
                    <a:cubicBezTo>
                      <a:pt x="69" y="3"/>
                      <a:pt x="69" y="3"/>
                      <a:pt x="69" y="3"/>
                    </a:cubicBezTo>
                    <a:cubicBezTo>
                      <a:pt x="70" y="2"/>
                      <a:pt x="70" y="2"/>
                      <a:pt x="70" y="2"/>
                    </a:cubicBezTo>
                    <a:cubicBezTo>
                      <a:pt x="70" y="2"/>
                      <a:pt x="70" y="2"/>
                      <a:pt x="70" y="2"/>
                    </a:cubicBezTo>
                    <a:cubicBezTo>
                      <a:pt x="70" y="2"/>
                      <a:pt x="70" y="2"/>
                      <a:pt x="70" y="2"/>
                    </a:cubicBezTo>
                    <a:cubicBezTo>
                      <a:pt x="70" y="2"/>
                      <a:pt x="70" y="2"/>
                      <a:pt x="70" y="2"/>
                    </a:cubicBezTo>
                    <a:cubicBezTo>
                      <a:pt x="70" y="2"/>
                      <a:pt x="70" y="2"/>
                      <a:pt x="70" y="2"/>
                    </a:cubicBezTo>
                    <a:cubicBezTo>
                      <a:pt x="70" y="2"/>
                      <a:pt x="70" y="2"/>
                      <a:pt x="70" y="2"/>
                    </a:cubicBezTo>
                    <a:cubicBezTo>
                      <a:pt x="70" y="2"/>
                      <a:pt x="70" y="2"/>
                      <a:pt x="70" y="2"/>
                    </a:cubicBezTo>
                    <a:cubicBezTo>
                      <a:pt x="70" y="2"/>
                      <a:pt x="70" y="2"/>
                      <a:pt x="70" y="2"/>
                    </a:cubicBezTo>
                    <a:cubicBezTo>
                      <a:pt x="71" y="2"/>
                      <a:pt x="71" y="2"/>
                      <a:pt x="71" y="2"/>
                    </a:cubicBezTo>
                    <a:cubicBezTo>
                      <a:pt x="71" y="2"/>
                      <a:pt x="71" y="2"/>
                      <a:pt x="71" y="2"/>
                    </a:cubicBezTo>
                    <a:cubicBezTo>
                      <a:pt x="71" y="2"/>
                      <a:pt x="71" y="2"/>
                      <a:pt x="71" y="2"/>
                    </a:cubicBezTo>
                    <a:cubicBezTo>
                      <a:pt x="71" y="2"/>
                      <a:pt x="71" y="2"/>
                      <a:pt x="71" y="2"/>
                    </a:cubicBezTo>
                    <a:cubicBezTo>
                      <a:pt x="71" y="2"/>
                      <a:pt x="71" y="2"/>
                      <a:pt x="71" y="2"/>
                    </a:cubicBezTo>
                    <a:cubicBezTo>
                      <a:pt x="71" y="2"/>
                      <a:pt x="71" y="2"/>
                      <a:pt x="71" y="2"/>
                    </a:cubicBezTo>
                    <a:cubicBezTo>
                      <a:pt x="71" y="2"/>
                      <a:pt x="71" y="2"/>
                      <a:pt x="71" y="2"/>
                    </a:cubicBezTo>
                    <a:cubicBezTo>
                      <a:pt x="71" y="2"/>
                      <a:pt x="71" y="2"/>
                      <a:pt x="71" y="2"/>
                    </a:cubicBezTo>
                    <a:cubicBezTo>
                      <a:pt x="71" y="1"/>
                      <a:pt x="71" y="1"/>
                      <a:pt x="71" y="1"/>
                    </a:cubicBezTo>
                    <a:cubicBezTo>
                      <a:pt x="71" y="1"/>
                      <a:pt x="71" y="1"/>
                      <a:pt x="71" y="1"/>
                    </a:cubicBezTo>
                    <a:cubicBezTo>
                      <a:pt x="72" y="1"/>
                      <a:pt x="72" y="1"/>
                      <a:pt x="72" y="1"/>
                    </a:cubicBezTo>
                    <a:cubicBezTo>
                      <a:pt x="72" y="1"/>
                      <a:pt x="72" y="1"/>
                      <a:pt x="72" y="1"/>
                    </a:cubicBezTo>
                    <a:cubicBezTo>
                      <a:pt x="72" y="1"/>
                      <a:pt x="72" y="1"/>
                      <a:pt x="72" y="1"/>
                    </a:cubicBezTo>
                    <a:cubicBezTo>
                      <a:pt x="72" y="1"/>
                      <a:pt x="72" y="1"/>
                      <a:pt x="72" y="1"/>
                    </a:cubicBezTo>
                    <a:cubicBezTo>
                      <a:pt x="72" y="1"/>
                      <a:pt x="72" y="1"/>
                      <a:pt x="72" y="1"/>
                    </a:cubicBezTo>
                    <a:cubicBezTo>
                      <a:pt x="72" y="0"/>
                      <a:pt x="72" y="0"/>
                      <a:pt x="72" y="0"/>
                    </a:cubicBezTo>
                    <a:cubicBezTo>
                      <a:pt x="72" y="0"/>
                      <a:pt x="72" y="0"/>
                      <a:pt x="72" y="0"/>
                    </a:cubicBezTo>
                    <a:cubicBezTo>
                      <a:pt x="71" y="0"/>
                      <a:pt x="71" y="0"/>
                      <a:pt x="71" y="0"/>
                    </a:cubicBezTo>
                    <a:cubicBezTo>
                      <a:pt x="71" y="0"/>
                      <a:pt x="71" y="0"/>
                      <a:pt x="71" y="0"/>
                    </a:cubicBezTo>
                    <a:cubicBezTo>
                      <a:pt x="71" y="0"/>
                      <a:pt x="71" y="0"/>
                      <a:pt x="71" y="0"/>
                    </a:cubicBezTo>
                    <a:cubicBezTo>
                      <a:pt x="71" y="0"/>
                      <a:pt x="71" y="0"/>
                      <a:pt x="71" y="0"/>
                    </a:cubicBezTo>
                    <a:cubicBezTo>
                      <a:pt x="71" y="0"/>
                      <a:pt x="71" y="0"/>
                      <a:pt x="71" y="0"/>
                    </a:cubicBezTo>
                    <a:cubicBezTo>
                      <a:pt x="71" y="0"/>
                      <a:pt x="71" y="0"/>
                      <a:pt x="71" y="0"/>
                    </a:cubicBezTo>
                    <a:cubicBezTo>
                      <a:pt x="70" y="0"/>
                      <a:pt x="70" y="0"/>
                      <a:pt x="70" y="0"/>
                    </a:cubicBezTo>
                    <a:cubicBezTo>
                      <a:pt x="70" y="1"/>
                      <a:pt x="70" y="1"/>
                      <a:pt x="70" y="1"/>
                    </a:cubicBezTo>
                    <a:cubicBezTo>
                      <a:pt x="70" y="1"/>
                      <a:pt x="70" y="1"/>
                      <a:pt x="70" y="1"/>
                    </a:cubicBezTo>
                    <a:cubicBezTo>
                      <a:pt x="70" y="0"/>
                      <a:pt x="70" y="0"/>
                      <a:pt x="70" y="0"/>
                    </a:cubicBezTo>
                    <a:cubicBezTo>
                      <a:pt x="70" y="1"/>
                      <a:pt x="70" y="1"/>
                      <a:pt x="70" y="1"/>
                    </a:cubicBezTo>
                    <a:cubicBezTo>
                      <a:pt x="70" y="1"/>
                      <a:pt x="70" y="1"/>
                      <a:pt x="70" y="1"/>
                    </a:cubicBezTo>
                    <a:cubicBezTo>
                      <a:pt x="69" y="0"/>
                      <a:pt x="69" y="0"/>
                      <a:pt x="69" y="0"/>
                    </a:cubicBezTo>
                    <a:cubicBezTo>
                      <a:pt x="70" y="0"/>
                      <a:pt x="70" y="0"/>
                      <a:pt x="70" y="0"/>
                    </a:cubicBezTo>
                    <a:cubicBezTo>
                      <a:pt x="69" y="0"/>
                      <a:pt x="69" y="0"/>
                      <a:pt x="69" y="0"/>
                    </a:cubicBezTo>
                    <a:cubicBezTo>
                      <a:pt x="69" y="1"/>
                      <a:pt x="69" y="1"/>
                      <a:pt x="69" y="1"/>
                    </a:cubicBezTo>
                    <a:cubicBezTo>
                      <a:pt x="69" y="1"/>
                      <a:pt x="69" y="1"/>
                      <a:pt x="69" y="1"/>
                    </a:cubicBezTo>
                    <a:cubicBezTo>
                      <a:pt x="69" y="1"/>
                      <a:pt x="69" y="1"/>
                      <a:pt x="69" y="1"/>
                    </a:cubicBezTo>
                    <a:cubicBezTo>
                      <a:pt x="69" y="1"/>
                      <a:pt x="69" y="1"/>
                      <a:pt x="69" y="1"/>
                    </a:cubicBezTo>
                    <a:cubicBezTo>
                      <a:pt x="69" y="1"/>
                      <a:pt x="69" y="1"/>
                      <a:pt x="69" y="1"/>
                    </a:cubicBezTo>
                    <a:cubicBezTo>
                      <a:pt x="69" y="1"/>
                      <a:pt x="69" y="1"/>
                      <a:pt x="69" y="1"/>
                    </a:cubicBezTo>
                    <a:cubicBezTo>
                      <a:pt x="69" y="1"/>
                      <a:pt x="69" y="1"/>
                      <a:pt x="69" y="1"/>
                    </a:cubicBezTo>
                    <a:cubicBezTo>
                      <a:pt x="69" y="1"/>
                      <a:pt x="69" y="1"/>
                      <a:pt x="69" y="1"/>
                    </a:cubicBezTo>
                    <a:cubicBezTo>
                      <a:pt x="69" y="1"/>
                      <a:pt x="69" y="1"/>
                      <a:pt x="69" y="1"/>
                    </a:cubicBezTo>
                    <a:cubicBezTo>
                      <a:pt x="69" y="1"/>
                      <a:pt x="69" y="1"/>
                      <a:pt x="69" y="1"/>
                    </a:cubicBezTo>
                    <a:cubicBezTo>
                      <a:pt x="69" y="1"/>
                      <a:pt x="69" y="1"/>
                      <a:pt x="69" y="1"/>
                    </a:cubicBezTo>
                    <a:cubicBezTo>
                      <a:pt x="69" y="1"/>
                      <a:pt x="69" y="1"/>
                      <a:pt x="69" y="1"/>
                    </a:cubicBezTo>
                    <a:cubicBezTo>
                      <a:pt x="68" y="1"/>
                      <a:pt x="68" y="1"/>
                      <a:pt x="68" y="1"/>
                    </a:cubicBezTo>
                    <a:close/>
                    <a:moveTo>
                      <a:pt x="82" y="21"/>
                    </a:moveTo>
                    <a:cubicBezTo>
                      <a:pt x="82" y="21"/>
                      <a:pt x="82" y="21"/>
                      <a:pt x="82" y="21"/>
                    </a:cubicBezTo>
                    <a:cubicBezTo>
                      <a:pt x="82" y="21"/>
                      <a:pt x="82" y="21"/>
                      <a:pt x="82" y="21"/>
                    </a:cubicBezTo>
                    <a:cubicBezTo>
                      <a:pt x="82" y="21"/>
                      <a:pt x="82" y="21"/>
                      <a:pt x="82" y="21"/>
                    </a:cubicBezTo>
                    <a:cubicBezTo>
                      <a:pt x="82" y="20"/>
                      <a:pt x="82" y="20"/>
                      <a:pt x="82" y="20"/>
                    </a:cubicBezTo>
                    <a:cubicBezTo>
                      <a:pt x="82" y="21"/>
                      <a:pt x="82" y="21"/>
                      <a:pt x="82" y="21"/>
                    </a:cubicBezTo>
                    <a:cubicBezTo>
                      <a:pt x="82" y="21"/>
                      <a:pt x="82" y="21"/>
                      <a:pt x="82" y="21"/>
                    </a:cubicBezTo>
                    <a:close/>
                    <a:moveTo>
                      <a:pt x="69" y="3"/>
                    </a:moveTo>
                    <a:cubicBezTo>
                      <a:pt x="69" y="3"/>
                      <a:pt x="69" y="3"/>
                      <a:pt x="69" y="3"/>
                    </a:cubicBezTo>
                    <a:cubicBezTo>
                      <a:pt x="69" y="3"/>
                      <a:pt x="69" y="3"/>
                      <a:pt x="69" y="3"/>
                    </a:cubicBezTo>
                    <a:cubicBezTo>
                      <a:pt x="69" y="3"/>
                      <a:pt x="69" y="3"/>
                      <a:pt x="69" y="3"/>
                    </a:cubicBezTo>
                    <a:cubicBezTo>
                      <a:pt x="68" y="3"/>
                      <a:pt x="68" y="3"/>
                      <a:pt x="68" y="3"/>
                    </a:cubicBezTo>
                    <a:lnTo>
                      <a:pt x="69" y="3"/>
                    </a:lnTo>
                    <a:close/>
                    <a:moveTo>
                      <a:pt x="83" y="16"/>
                    </a:moveTo>
                    <a:cubicBezTo>
                      <a:pt x="83" y="16"/>
                      <a:pt x="83" y="16"/>
                      <a:pt x="83" y="16"/>
                    </a:cubicBezTo>
                    <a:cubicBezTo>
                      <a:pt x="83" y="16"/>
                      <a:pt x="83" y="16"/>
                      <a:pt x="83" y="16"/>
                    </a:cubicBezTo>
                    <a:cubicBezTo>
                      <a:pt x="82" y="16"/>
                      <a:pt x="82" y="16"/>
                      <a:pt x="82" y="16"/>
                    </a:cubicBezTo>
                    <a:cubicBezTo>
                      <a:pt x="82" y="16"/>
                      <a:pt x="82" y="16"/>
                      <a:pt x="82" y="16"/>
                    </a:cubicBezTo>
                    <a:lnTo>
                      <a:pt x="83" y="16"/>
                    </a:lnTo>
                    <a:close/>
                    <a:moveTo>
                      <a:pt x="81" y="14"/>
                    </a:moveTo>
                    <a:cubicBezTo>
                      <a:pt x="81" y="14"/>
                      <a:pt x="81" y="14"/>
                      <a:pt x="81" y="14"/>
                    </a:cubicBezTo>
                    <a:cubicBezTo>
                      <a:pt x="81" y="14"/>
                      <a:pt x="81" y="14"/>
                      <a:pt x="81" y="14"/>
                    </a:cubicBezTo>
                    <a:cubicBezTo>
                      <a:pt x="81" y="14"/>
                      <a:pt x="81" y="14"/>
                      <a:pt x="81" y="14"/>
                    </a:cubicBezTo>
                    <a:cubicBezTo>
                      <a:pt x="81" y="14"/>
                      <a:pt x="81" y="14"/>
                      <a:pt x="81" y="14"/>
                    </a:cubicBezTo>
                    <a:cubicBezTo>
                      <a:pt x="81" y="14"/>
                      <a:pt x="81" y="14"/>
                      <a:pt x="81" y="14"/>
                    </a:cubicBezTo>
                    <a:cubicBezTo>
                      <a:pt x="81" y="14"/>
                      <a:pt x="81" y="14"/>
                      <a:pt x="81" y="14"/>
                    </a:cubicBezTo>
                    <a:cubicBezTo>
                      <a:pt x="81" y="14"/>
                      <a:pt x="81" y="14"/>
                      <a:pt x="81" y="14"/>
                    </a:cubicBezTo>
                    <a:cubicBezTo>
                      <a:pt x="81" y="14"/>
                      <a:pt x="81" y="14"/>
                      <a:pt x="81" y="14"/>
                    </a:cubicBezTo>
                    <a:cubicBezTo>
                      <a:pt x="81" y="14"/>
                      <a:pt x="81" y="14"/>
                      <a:pt x="81" y="14"/>
                    </a:cubicBezTo>
                    <a:cubicBezTo>
                      <a:pt x="81" y="14"/>
                      <a:pt x="81" y="14"/>
                      <a:pt x="81" y="14"/>
                    </a:cubicBezTo>
                    <a:close/>
                    <a:moveTo>
                      <a:pt x="81" y="14"/>
                    </a:moveTo>
                    <a:cubicBezTo>
                      <a:pt x="81" y="14"/>
                      <a:pt x="81" y="14"/>
                      <a:pt x="81" y="14"/>
                    </a:cubicBezTo>
                    <a:cubicBezTo>
                      <a:pt x="81" y="14"/>
                      <a:pt x="81" y="14"/>
                      <a:pt x="81" y="14"/>
                    </a:cubicBezTo>
                    <a:cubicBezTo>
                      <a:pt x="82" y="14"/>
                      <a:pt x="82" y="14"/>
                      <a:pt x="82" y="14"/>
                    </a:cubicBezTo>
                    <a:cubicBezTo>
                      <a:pt x="82" y="14"/>
                      <a:pt x="82" y="14"/>
                      <a:pt x="82" y="14"/>
                    </a:cubicBezTo>
                    <a:cubicBezTo>
                      <a:pt x="82" y="14"/>
                      <a:pt x="82" y="14"/>
                      <a:pt x="82" y="14"/>
                    </a:cubicBezTo>
                    <a:cubicBezTo>
                      <a:pt x="82" y="14"/>
                      <a:pt x="82" y="14"/>
                      <a:pt x="82" y="14"/>
                    </a:cubicBezTo>
                    <a:cubicBezTo>
                      <a:pt x="82" y="14"/>
                      <a:pt x="82" y="14"/>
                      <a:pt x="82" y="14"/>
                    </a:cubicBezTo>
                    <a:cubicBezTo>
                      <a:pt x="82" y="14"/>
                      <a:pt x="82" y="14"/>
                      <a:pt x="82" y="14"/>
                    </a:cubicBezTo>
                    <a:cubicBezTo>
                      <a:pt x="82" y="14"/>
                      <a:pt x="82" y="14"/>
                      <a:pt x="82" y="14"/>
                    </a:cubicBezTo>
                    <a:cubicBezTo>
                      <a:pt x="82" y="14"/>
                      <a:pt x="82" y="14"/>
                      <a:pt x="82" y="14"/>
                    </a:cubicBezTo>
                    <a:cubicBezTo>
                      <a:pt x="82" y="14"/>
                      <a:pt x="82" y="14"/>
                      <a:pt x="82" y="14"/>
                    </a:cubicBezTo>
                    <a:cubicBezTo>
                      <a:pt x="82" y="15"/>
                      <a:pt x="82" y="15"/>
                      <a:pt x="82" y="15"/>
                    </a:cubicBezTo>
                    <a:cubicBezTo>
                      <a:pt x="82" y="15"/>
                      <a:pt x="82" y="15"/>
                      <a:pt x="82" y="15"/>
                    </a:cubicBezTo>
                    <a:cubicBezTo>
                      <a:pt x="82" y="15"/>
                      <a:pt x="82" y="15"/>
                      <a:pt x="82" y="15"/>
                    </a:cubicBezTo>
                    <a:cubicBezTo>
                      <a:pt x="82" y="15"/>
                      <a:pt x="82" y="15"/>
                      <a:pt x="82" y="15"/>
                    </a:cubicBezTo>
                    <a:cubicBezTo>
                      <a:pt x="83" y="15"/>
                      <a:pt x="83" y="15"/>
                      <a:pt x="83" y="15"/>
                    </a:cubicBezTo>
                    <a:cubicBezTo>
                      <a:pt x="83" y="15"/>
                      <a:pt x="83" y="15"/>
                      <a:pt x="83" y="15"/>
                    </a:cubicBezTo>
                    <a:cubicBezTo>
                      <a:pt x="83" y="15"/>
                      <a:pt x="83" y="15"/>
                      <a:pt x="83" y="15"/>
                    </a:cubicBezTo>
                    <a:cubicBezTo>
                      <a:pt x="83" y="15"/>
                      <a:pt x="83" y="15"/>
                      <a:pt x="83" y="15"/>
                    </a:cubicBezTo>
                    <a:cubicBezTo>
                      <a:pt x="83" y="15"/>
                      <a:pt x="83" y="15"/>
                      <a:pt x="83" y="15"/>
                    </a:cubicBezTo>
                    <a:cubicBezTo>
                      <a:pt x="83" y="15"/>
                      <a:pt x="83" y="15"/>
                      <a:pt x="83" y="15"/>
                    </a:cubicBezTo>
                    <a:cubicBezTo>
                      <a:pt x="83" y="15"/>
                      <a:pt x="83" y="15"/>
                      <a:pt x="83" y="15"/>
                    </a:cubicBezTo>
                    <a:cubicBezTo>
                      <a:pt x="83" y="14"/>
                      <a:pt x="83" y="14"/>
                      <a:pt x="83" y="14"/>
                    </a:cubicBezTo>
                    <a:cubicBezTo>
                      <a:pt x="83" y="14"/>
                      <a:pt x="83" y="14"/>
                      <a:pt x="83" y="14"/>
                    </a:cubicBezTo>
                    <a:cubicBezTo>
                      <a:pt x="83" y="14"/>
                      <a:pt x="83" y="14"/>
                      <a:pt x="83" y="14"/>
                    </a:cubicBezTo>
                    <a:cubicBezTo>
                      <a:pt x="83" y="14"/>
                      <a:pt x="83" y="14"/>
                      <a:pt x="83" y="14"/>
                    </a:cubicBezTo>
                    <a:cubicBezTo>
                      <a:pt x="83" y="14"/>
                      <a:pt x="83" y="14"/>
                      <a:pt x="83" y="14"/>
                    </a:cubicBezTo>
                    <a:cubicBezTo>
                      <a:pt x="84" y="14"/>
                      <a:pt x="84" y="14"/>
                      <a:pt x="84" y="14"/>
                    </a:cubicBezTo>
                    <a:cubicBezTo>
                      <a:pt x="84" y="14"/>
                      <a:pt x="84" y="14"/>
                      <a:pt x="84" y="14"/>
                    </a:cubicBezTo>
                    <a:cubicBezTo>
                      <a:pt x="84" y="14"/>
                      <a:pt x="84" y="14"/>
                      <a:pt x="84" y="14"/>
                    </a:cubicBezTo>
                    <a:cubicBezTo>
                      <a:pt x="84" y="13"/>
                      <a:pt x="84" y="13"/>
                      <a:pt x="84" y="13"/>
                    </a:cubicBezTo>
                    <a:cubicBezTo>
                      <a:pt x="84" y="13"/>
                      <a:pt x="84" y="13"/>
                      <a:pt x="84" y="13"/>
                    </a:cubicBezTo>
                    <a:cubicBezTo>
                      <a:pt x="84" y="13"/>
                      <a:pt x="84" y="13"/>
                      <a:pt x="84" y="13"/>
                    </a:cubicBezTo>
                    <a:cubicBezTo>
                      <a:pt x="84" y="13"/>
                      <a:pt x="84" y="13"/>
                      <a:pt x="84" y="13"/>
                    </a:cubicBezTo>
                    <a:cubicBezTo>
                      <a:pt x="84" y="13"/>
                      <a:pt x="84" y="13"/>
                      <a:pt x="84" y="13"/>
                    </a:cubicBezTo>
                    <a:cubicBezTo>
                      <a:pt x="84" y="13"/>
                      <a:pt x="84" y="13"/>
                      <a:pt x="84" y="13"/>
                    </a:cubicBezTo>
                    <a:cubicBezTo>
                      <a:pt x="84" y="13"/>
                      <a:pt x="84" y="13"/>
                      <a:pt x="84" y="13"/>
                    </a:cubicBezTo>
                    <a:cubicBezTo>
                      <a:pt x="84" y="13"/>
                      <a:pt x="84" y="13"/>
                      <a:pt x="84" y="13"/>
                    </a:cubicBezTo>
                    <a:cubicBezTo>
                      <a:pt x="84" y="13"/>
                      <a:pt x="84" y="13"/>
                      <a:pt x="84" y="13"/>
                    </a:cubicBezTo>
                    <a:cubicBezTo>
                      <a:pt x="83" y="13"/>
                      <a:pt x="83" y="13"/>
                      <a:pt x="83" y="13"/>
                    </a:cubicBezTo>
                    <a:cubicBezTo>
                      <a:pt x="83" y="13"/>
                      <a:pt x="83" y="13"/>
                      <a:pt x="83" y="13"/>
                    </a:cubicBezTo>
                    <a:cubicBezTo>
                      <a:pt x="83" y="13"/>
                      <a:pt x="83" y="13"/>
                      <a:pt x="83" y="13"/>
                    </a:cubicBezTo>
                    <a:cubicBezTo>
                      <a:pt x="83" y="13"/>
                      <a:pt x="83" y="13"/>
                      <a:pt x="83" y="13"/>
                    </a:cubicBezTo>
                    <a:cubicBezTo>
                      <a:pt x="83" y="13"/>
                      <a:pt x="83" y="13"/>
                      <a:pt x="83" y="13"/>
                    </a:cubicBezTo>
                    <a:cubicBezTo>
                      <a:pt x="83" y="13"/>
                      <a:pt x="83" y="13"/>
                      <a:pt x="83" y="13"/>
                    </a:cubicBezTo>
                    <a:cubicBezTo>
                      <a:pt x="83" y="13"/>
                      <a:pt x="83" y="13"/>
                      <a:pt x="83" y="13"/>
                    </a:cubicBezTo>
                    <a:cubicBezTo>
                      <a:pt x="83" y="13"/>
                      <a:pt x="83" y="13"/>
                      <a:pt x="83" y="13"/>
                    </a:cubicBezTo>
                    <a:cubicBezTo>
                      <a:pt x="83" y="13"/>
                      <a:pt x="83" y="13"/>
                      <a:pt x="83" y="13"/>
                    </a:cubicBezTo>
                    <a:cubicBezTo>
                      <a:pt x="83" y="13"/>
                      <a:pt x="83" y="13"/>
                      <a:pt x="83" y="13"/>
                    </a:cubicBezTo>
                    <a:cubicBezTo>
                      <a:pt x="83" y="13"/>
                      <a:pt x="83" y="13"/>
                      <a:pt x="83" y="13"/>
                    </a:cubicBezTo>
                    <a:cubicBezTo>
                      <a:pt x="83" y="13"/>
                      <a:pt x="83" y="13"/>
                      <a:pt x="83" y="13"/>
                    </a:cubicBezTo>
                    <a:cubicBezTo>
                      <a:pt x="83" y="13"/>
                      <a:pt x="83" y="13"/>
                      <a:pt x="83" y="13"/>
                    </a:cubicBezTo>
                    <a:cubicBezTo>
                      <a:pt x="83" y="13"/>
                      <a:pt x="83" y="13"/>
                      <a:pt x="83" y="13"/>
                    </a:cubicBezTo>
                    <a:cubicBezTo>
                      <a:pt x="83" y="13"/>
                      <a:pt x="83" y="13"/>
                      <a:pt x="83" y="13"/>
                    </a:cubicBezTo>
                    <a:cubicBezTo>
                      <a:pt x="83" y="13"/>
                      <a:pt x="83" y="13"/>
                      <a:pt x="83" y="13"/>
                    </a:cubicBezTo>
                    <a:cubicBezTo>
                      <a:pt x="83" y="13"/>
                      <a:pt x="83" y="13"/>
                      <a:pt x="83" y="13"/>
                    </a:cubicBezTo>
                    <a:cubicBezTo>
                      <a:pt x="83" y="13"/>
                      <a:pt x="83" y="13"/>
                      <a:pt x="83" y="13"/>
                    </a:cubicBezTo>
                    <a:cubicBezTo>
                      <a:pt x="83" y="13"/>
                      <a:pt x="83" y="13"/>
                      <a:pt x="83" y="13"/>
                    </a:cubicBezTo>
                    <a:cubicBezTo>
                      <a:pt x="82" y="13"/>
                      <a:pt x="82" y="13"/>
                      <a:pt x="82" y="13"/>
                    </a:cubicBezTo>
                    <a:cubicBezTo>
                      <a:pt x="82" y="13"/>
                      <a:pt x="82" y="13"/>
                      <a:pt x="82" y="13"/>
                    </a:cubicBezTo>
                    <a:cubicBezTo>
                      <a:pt x="82" y="13"/>
                      <a:pt x="82" y="13"/>
                      <a:pt x="82" y="13"/>
                    </a:cubicBezTo>
                    <a:cubicBezTo>
                      <a:pt x="82" y="13"/>
                      <a:pt x="82" y="13"/>
                      <a:pt x="82" y="13"/>
                    </a:cubicBezTo>
                    <a:cubicBezTo>
                      <a:pt x="82" y="13"/>
                      <a:pt x="82" y="13"/>
                      <a:pt x="82" y="13"/>
                    </a:cubicBezTo>
                    <a:cubicBezTo>
                      <a:pt x="81" y="14"/>
                      <a:pt x="81" y="14"/>
                      <a:pt x="81" y="14"/>
                    </a:cubicBezTo>
                    <a:close/>
                    <a:moveTo>
                      <a:pt x="72" y="1"/>
                    </a:moveTo>
                    <a:cubicBezTo>
                      <a:pt x="72" y="1"/>
                      <a:pt x="72" y="1"/>
                      <a:pt x="72" y="1"/>
                    </a:cubicBezTo>
                    <a:cubicBezTo>
                      <a:pt x="72" y="2"/>
                      <a:pt x="72" y="2"/>
                      <a:pt x="72" y="2"/>
                    </a:cubicBezTo>
                    <a:cubicBezTo>
                      <a:pt x="72" y="2"/>
                      <a:pt x="72" y="2"/>
                      <a:pt x="72" y="2"/>
                    </a:cubicBezTo>
                    <a:cubicBezTo>
                      <a:pt x="72" y="2"/>
                      <a:pt x="72" y="2"/>
                      <a:pt x="72" y="2"/>
                    </a:cubicBezTo>
                    <a:cubicBezTo>
                      <a:pt x="72" y="2"/>
                      <a:pt x="72" y="2"/>
                      <a:pt x="72" y="2"/>
                    </a:cubicBezTo>
                    <a:cubicBezTo>
                      <a:pt x="72" y="2"/>
                      <a:pt x="72" y="2"/>
                      <a:pt x="72" y="2"/>
                    </a:cubicBezTo>
                    <a:cubicBezTo>
                      <a:pt x="72" y="2"/>
                      <a:pt x="72" y="2"/>
                      <a:pt x="72" y="2"/>
                    </a:cubicBezTo>
                    <a:cubicBezTo>
                      <a:pt x="72" y="2"/>
                      <a:pt x="72" y="2"/>
                      <a:pt x="72" y="2"/>
                    </a:cubicBezTo>
                    <a:cubicBezTo>
                      <a:pt x="72" y="2"/>
                      <a:pt x="72" y="2"/>
                      <a:pt x="72" y="2"/>
                    </a:cubicBezTo>
                    <a:cubicBezTo>
                      <a:pt x="72" y="2"/>
                      <a:pt x="72" y="2"/>
                      <a:pt x="72" y="2"/>
                    </a:cubicBezTo>
                    <a:cubicBezTo>
                      <a:pt x="73" y="2"/>
                      <a:pt x="73" y="2"/>
                      <a:pt x="73" y="2"/>
                    </a:cubicBezTo>
                    <a:cubicBezTo>
                      <a:pt x="73" y="2"/>
                      <a:pt x="73" y="2"/>
                      <a:pt x="73" y="2"/>
                    </a:cubicBezTo>
                    <a:cubicBezTo>
                      <a:pt x="73" y="2"/>
                      <a:pt x="73" y="2"/>
                      <a:pt x="73" y="2"/>
                    </a:cubicBezTo>
                    <a:cubicBezTo>
                      <a:pt x="74" y="2"/>
                      <a:pt x="74" y="2"/>
                      <a:pt x="74" y="2"/>
                    </a:cubicBezTo>
                    <a:cubicBezTo>
                      <a:pt x="74" y="2"/>
                      <a:pt x="74" y="2"/>
                      <a:pt x="74" y="2"/>
                    </a:cubicBezTo>
                    <a:cubicBezTo>
                      <a:pt x="75" y="2"/>
                      <a:pt x="75" y="2"/>
                      <a:pt x="75" y="2"/>
                    </a:cubicBezTo>
                    <a:cubicBezTo>
                      <a:pt x="75" y="2"/>
                      <a:pt x="75" y="2"/>
                      <a:pt x="75" y="2"/>
                    </a:cubicBezTo>
                    <a:cubicBezTo>
                      <a:pt x="75" y="2"/>
                      <a:pt x="75" y="2"/>
                      <a:pt x="75" y="2"/>
                    </a:cubicBezTo>
                    <a:cubicBezTo>
                      <a:pt x="75" y="2"/>
                      <a:pt x="75" y="2"/>
                      <a:pt x="75" y="2"/>
                    </a:cubicBezTo>
                    <a:cubicBezTo>
                      <a:pt x="75" y="2"/>
                      <a:pt x="75" y="2"/>
                      <a:pt x="75" y="2"/>
                    </a:cubicBezTo>
                    <a:cubicBezTo>
                      <a:pt x="75" y="2"/>
                      <a:pt x="75" y="2"/>
                      <a:pt x="75" y="2"/>
                    </a:cubicBezTo>
                    <a:cubicBezTo>
                      <a:pt x="75" y="2"/>
                      <a:pt x="75" y="2"/>
                      <a:pt x="75" y="2"/>
                    </a:cubicBezTo>
                    <a:cubicBezTo>
                      <a:pt x="75" y="2"/>
                      <a:pt x="75" y="2"/>
                      <a:pt x="75" y="2"/>
                    </a:cubicBezTo>
                    <a:cubicBezTo>
                      <a:pt x="75" y="2"/>
                      <a:pt x="75" y="2"/>
                      <a:pt x="75" y="2"/>
                    </a:cubicBezTo>
                    <a:cubicBezTo>
                      <a:pt x="75" y="2"/>
                      <a:pt x="75" y="2"/>
                      <a:pt x="75" y="2"/>
                    </a:cubicBezTo>
                    <a:cubicBezTo>
                      <a:pt x="75" y="2"/>
                      <a:pt x="75" y="2"/>
                      <a:pt x="75" y="2"/>
                    </a:cubicBezTo>
                    <a:cubicBezTo>
                      <a:pt x="76" y="2"/>
                      <a:pt x="76" y="2"/>
                      <a:pt x="76" y="2"/>
                    </a:cubicBezTo>
                    <a:cubicBezTo>
                      <a:pt x="76" y="2"/>
                      <a:pt x="76" y="2"/>
                      <a:pt x="76" y="2"/>
                    </a:cubicBezTo>
                    <a:cubicBezTo>
                      <a:pt x="76" y="2"/>
                      <a:pt x="76" y="2"/>
                      <a:pt x="76" y="2"/>
                    </a:cubicBezTo>
                    <a:cubicBezTo>
                      <a:pt x="76" y="2"/>
                      <a:pt x="76" y="2"/>
                      <a:pt x="76" y="2"/>
                    </a:cubicBezTo>
                    <a:cubicBezTo>
                      <a:pt x="76" y="2"/>
                      <a:pt x="76" y="2"/>
                      <a:pt x="76" y="2"/>
                    </a:cubicBezTo>
                    <a:cubicBezTo>
                      <a:pt x="76" y="2"/>
                      <a:pt x="76" y="2"/>
                      <a:pt x="76" y="2"/>
                    </a:cubicBezTo>
                    <a:cubicBezTo>
                      <a:pt x="76" y="2"/>
                      <a:pt x="76" y="2"/>
                      <a:pt x="76" y="2"/>
                    </a:cubicBezTo>
                    <a:cubicBezTo>
                      <a:pt x="76" y="2"/>
                      <a:pt x="76" y="2"/>
                      <a:pt x="76" y="2"/>
                    </a:cubicBezTo>
                    <a:cubicBezTo>
                      <a:pt x="77" y="3"/>
                      <a:pt x="77" y="3"/>
                      <a:pt x="77" y="3"/>
                    </a:cubicBezTo>
                    <a:cubicBezTo>
                      <a:pt x="77" y="3"/>
                      <a:pt x="77" y="3"/>
                      <a:pt x="77" y="3"/>
                    </a:cubicBezTo>
                    <a:cubicBezTo>
                      <a:pt x="77" y="3"/>
                      <a:pt x="77" y="3"/>
                      <a:pt x="77" y="3"/>
                    </a:cubicBezTo>
                    <a:cubicBezTo>
                      <a:pt x="77" y="3"/>
                      <a:pt x="77" y="3"/>
                      <a:pt x="77" y="3"/>
                    </a:cubicBezTo>
                    <a:cubicBezTo>
                      <a:pt x="77" y="3"/>
                      <a:pt x="77" y="3"/>
                      <a:pt x="77" y="3"/>
                    </a:cubicBezTo>
                    <a:cubicBezTo>
                      <a:pt x="77" y="3"/>
                      <a:pt x="77" y="3"/>
                      <a:pt x="77" y="3"/>
                    </a:cubicBezTo>
                    <a:cubicBezTo>
                      <a:pt x="77" y="3"/>
                      <a:pt x="77" y="3"/>
                      <a:pt x="77" y="3"/>
                    </a:cubicBezTo>
                    <a:cubicBezTo>
                      <a:pt x="78" y="2"/>
                      <a:pt x="78" y="2"/>
                      <a:pt x="78" y="2"/>
                    </a:cubicBezTo>
                    <a:cubicBezTo>
                      <a:pt x="78" y="3"/>
                      <a:pt x="78" y="3"/>
                      <a:pt x="78" y="3"/>
                    </a:cubicBezTo>
                    <a:cubicBezTo>
                      <a:pt x="78" y="3"/>
                      <a:pt x="78" y="3"/>
                      <a:pt x="78" y="3"/>
                    </a:cubicBezTo>
                    <a:cubicBezTo>
                      <a:pt x="78" y="3"/>
                      <a:pt x="78" y="3"/>
                      <a:pt x="78" y="3"/>
                    </a:cubicBezTo>
                    <a:cubicBezTo>
                      <a:pt x="78" y="2"/>
                      <a:pt x="78" y="2"/>
                      <a:pt x="78" y="2"/>
                    </a:cubicBezTo>
                    <a:cubicBezTo>
                      <a:pt x="78" y="2"/>
                      <a:pt x="78" y="2"/>
                      <a:pt x="78" y="2"/>
                    </a:cubicBezTo>
                    <a:cubicBezTo>
                      <a:pt x="78" y="2"/>
                      <a:pt x="78" y="2"/>
                      <a:pt x="78" y="2"/>
                    </a:cubicBezTo>
                    <a:cubicBezTo>
                      <a:pt x="78" y="2"/>
                      <a:pt x="78" y="2"/>
                      <a:pt x="78" y="2"/>
                    </a:cubicBezTo>
                    <a:cubicBezTo>
                      <a:pt x="78" y="2"/>
                      <a:pt x="78" y="2"/>
                      <a:pt x="78" y="2"/>
                    </a:cubicBezTo>
                    <a:cubicBezTo>
                      <a:pt x="78" y="2"/>
                      <a:pt x="78" y="2"/>
                      <a:pt x="78" y="2"/>
                    </a:cubicBezTo>
                    <a:cubicBezTo>
                      <a:pt x="78" y="2"/>
                      <a:pt x="78" y="2"/>
                      <a:pt x="78" y="2"/>
                    </a:cubicBezTo>
                    <a:cubicBezTo>
                      <a:pt x="78" y="2"/>
                      <a:pt x="78" y="2"/>
                      <a:pt x="78" y="2"/>
                    </a:cubicBezTo>
                    <a:cubicBezTo>
                      <a:pt x="77" y="1"/>
                      <a:pt x="77" y="1"/>
                      <a:pt x="77" y="1"/>
                    </a:cubicBezTo>
                    <a:cubicBezTo>
                      <a:pt x="78" y="1"/>
                      <a:pt x="78" y="1"/>
                      <a:pt x="78" y="1"/>
                    </a:cubicBezTo>
                    <a:cubicBezTo>
                      <a:pt x="77" y="1"/>
                      <a:pt x="77" y="1"/>
                      <a:pt x="77" y="1"/>
                    </a:cubicBezTo>
                    <a:cubicBezTo>
                      <a:pt x="77" y="1"/>
                      <a:pt x="77" y="1"/>
                      <a:pt x="77" y="1"/>
                    </a:cubicBezTo>
                    <a:cubicBezTo>
                      <a:pt x="77" y="1"/>
                      <a:pt x="77" y="1"/>
                      <a:pt x="77" y="1"/>
                    </a:cubicBezTo>
                    <a:cubicBezTo>
                      <a:pt x="77" y="1"/>
                      <a:pt x="77" y="1"/>
                      <a:pt x="77" y="1"/>
                    </a:cubicBezTo>
                    <a:cubicBezTo>
                      <a:pt x="77" y="1"/>
                      <a:pt x="77" y="1"/>
                      <a:pt x="77" y="1"/>
                    </a:cubicBezTo>
                    <a:cubicBezTo>
                      <a:pt x="76" y="1"/>
                      <a:pt x="76" y="1"/>
                      <a:pt x="76" y="1"/>
                    </a:cubicBezTo>
                    <a:cubicBezTo>
                      <a:pt x="76" y="1"/>
                      <a:pt x="76" y="1"/>
                      <a:pt x="76" y="1"/>
                    </a:cubicBezTo>
                    <a:cubicBezTo>
                      <a:pt x="76" y="1"/>
                      <a:pt x="76" y="1"/>
                      <a:pt x="76" y="1"/>
                    </a:cubicBezTo>
                    <a:cubicBezTo>
                      <a:pt x="76" y="1"/>
                      <a:pt x="76" y="1"/>
                      <a:pt x="76" y="1"/>
                    </a:cubicBezTo>
                    <a:cubicBezTo>
                      <a:pt x="76" y="1"/>
                      <a:pt x="76" y="1"/>
                      <a:pt x="76" y="1"/>
                    </a:cubicBezTo>
                    <a:cubicBezTo>
                      <a:pt x="76" y="1"/>
                      <a:pt x="76" y="1"/>
                      <a:pt x="76" y="1"/>
                    </a:cubicBezTo>
                    <a:cubicBezTo>
                      <a:pt x="76" y="1"/>
                      <a:pt x="76" y="1"/>
                      <a:pt x="76" y="1"/>
                    </a:cubicBezTo>
                    <a:cubicBezTo>
                      <a:pt x="76" y="1"/>
                      <a:pt x="76" y="1"/>
                      <a:pt x="76" y="1"/>
                    </a:cubicBezTo>
                    <a:cubicBezTo>
                      <a:pt x="76" y="1"/>
                      <a:pt x="76" y="1"/>
                      <a:pt x="76" y="1"/>
                    </a:cubicBezTo>
                    <a:cubicBezTo>
                      <a:pt x="76" y="1"/>
                      <a:pt x="76" y="1"/>
                      <a:pt x="76" y="1"/>
                    </a:cubicBezTo>
                    <a:cubicBezTo>
                      <a:pt x="75" y="1"/>
                      <a:pt x="75" y="1"/>
                      <a:pt x="75" y="1"/>
                    </a:cubicBezTo>
                    <a:cubicBezTo>
                      <a:pt x="75" y="1"/>
                      <a:pt x="75" y="1"/>
                      <a:pt x="75" y="1"/>
                    </a:cubicBezTo>
                    <a:cubicBezTo>
                      <a:pt x="75" y="1"/>
                      <a:pt x="75" y="1"/>
                      <a:pt x="75" y="1"/>
                    </a:cubicBezTo>
                    <a:cubicBezTo>
                      <a:pt x="75" y="1"/>
                      <a:pt x="75" y="1"/>
                      <a:pt x="75" y="1"/>
                    </a:cubicBezTo>
                    <a:cubicBezTo>
                      <a:pt x="75" y="1"/>
                      <a:pt x="75" y="1"/>
                      <a:pt x="75" y="1"/>
                    </a:cubicBezTo>
                    <a:cubicBezTo>
                      <a:pt x="75" y="1"/>
                      <a:pt x="75" y="1"/>
                      <a:pt x="75" y="1"/>
                    </a:cubicBezTo>
                    <a:cubicBezTo>
                      <a:pt x="75" y="1"/>
                      <a:pt x="75" y="1"/>
                      <a:pt x="75" y="1"/>
                    </a:cubicBezTo>
                    <a:cubicBezTo>
                      <a:pt x="75" y="1"/>
                      <a:pt x="75" y="1"/>
                      <a:pt x="75" y="1"/>
                    </a:cubicBezTo>
                    <a:cubicBezTo>
                      <a:pt x="74" y="1"/>
                      <a:pt x="74" y="1"/>
                      <a:pt x="74" y="1"/>
                    </a:cubicBezTo>
                    <a:cubicBezTo>
                      <a:pt x="74" y="0"/>
                      <a:pt x="74" y="0"/>
                      <a:pt x="74" y="0"/>
                    </a:cubicBezTo>
                    <a:cubicBezTo>
                      <a:pt x="74" y="0"/>
                      <a:pt x="74" y="0"/>
                      <a:pt x="74" y="0"/>
                    </a:cubicBezTo>
                    <a:cubicBezTo>
                      <a:pt x="74" y="0"/>
                      <a:pt x="74" y="0"/>
                      <a:pt x="74" y="0"/>
                    </a:cubicBezTo>
                    <a:cubicBezTo>
                      <a:pt x="74" y="1"/>
                      <a:pt x="74" y="1"/>
                      <a:pt x="74" y="1"/>
                    </a:cubicBezTo>
                    <a:cubicBezTo>
                      <a:pt x="74" y="1"/>
                      <a:pt x="74" y="1"/>
                      <a:pt x="74" y="1"/>
                    </a:cubicBezTo>
                    <a:cubicBezTo>
                      <a:pt x="74" y="1"/>
                      <a:pt x="74" y="1"/>
                      <a:pt x="74" y="1"/>
                    </a:cubicBezTo>
                    <a:cubicBezTo>
                      <a:pt x="74" y="1"/>
                      <a:pt x="74" y="1"/>
                      <a:pt x="74" y="1"/>
                    </a:cubicBezTo>
                    <a:cubicBezTo>
                      <a:pt x="73" y="1"/>
                      <a:pt x="73" y="1"/>
                      <a:pt x="73" y="1"/>
                    </a:cubicBezTo>
                    <a:cubicBezTo>
                      <a:pt x="73" y="1"/>
                      <a:pt x="73" y="1"/>
                      <a:pt x="73" y="1"/>
                    </a:cubicBezTo>
                    <a:cubicBezTo>
                      <a:pt x="73" y="1"/>
                      <a:pt x="73" y="1"/>
                      <a:pt x="73" y="1"/>
                    </a:cubicBezTo>
                    <a:cubicBezTo>
                      <a:pt x="73" y="1"/>
                      <a:pt x="73" y="1"/>
                      <a:pt x="73" y="1"/>
                    </a:cubicBezTo>
                    <a:cubicBezTo>
                      <a:pt x="73" y="1"/>
                      <a:pt x="73" y="1"/>
                      <a:pt x="73" y="1"/>
                    </a:cubicBezTo>
                    <a:cubicBezTo>
                      <a:pt x="73" y="1"/>
                      <a:pt x="73" y="1"/>
                      <a:pt x="73" y="1"/>
                    </a:cubicBezTo>
                    <a:cubicBezTo>
                      <a:pt x="73" y="1"/>
                      <a:pt x="73" y="1"/>
                      <a:pt x="73" y="1"/>
                    </a:cubicBezTo>
                    <a:cubicBezTo>
                      <a:pt x="73" y="1"/>
                      <a:pt x="73" y="1"/>
                      <a:pt x="73" y="1"/>
                    </a:cubicBezTo>
                    <a:cubicBezTo>
                      <a:pt x="73" y="1"/>
                      <a:pt x="73" y="1"/>
                      <a:pt x="73" y="1"/>
                    </a:cubicBezTo>
                    <a:cubicBezTo>
                      <a:pt x="73" y="1"/>
                      <a:pt x="73" y="1"/>
                      <a:pt x="73" y="1"/>
                    </a:cubicBezTo>
                    <a:cubicBezTo>
                      <a:pt x="73" y="1"/>
                      <a:pt x="73" y="1"/>
                      <a:pt x="73" y="1"/>
                    </a:cubicBezTo>
                    <a:cubicBezTo>
                      <a:pt x="72" y="1"/>
                      <a:pt x="72" y="1"/>
                      <a:pt x="72" y="1"/>
                    </a:cubicBezTo>
                    <a:cubicBezTo>
                      <a:pt x="72" y="1"/>
                      <a:pt x="72" y="1"/>
                      <a:pt x="72" y="1"/>
                    </a:cubicBezTo>
                    <a:cubicBezTo>
                      <a:pt x="72" y="1"/>
                      <a:pt x="72" y="1"/>
                      <a:pt x="72" y="1"/>
                    </a:cubicBezTo>
                    <a:close/>
                    <a:moveTo>
                      <a:pt x="72" y="2"/>
                    </a:moveTo>
                    <a:cubicBezTo>
                      <a:pt x="72" y="2"/>
                      <a:pt x="72" y="2"/>
                      <a:pt x="72" y="2"/>
                    </a:cubicBezTo>
                    <a:cubicBezTo>
                      <a:pt x="72" y="2"/>
                      <a:pt x="72" y="2"/>
                      <a:pt x="72" y="2"/>
                    </a:cubicBezTo>
                    <a:close/>
                    <a:moveTo>
                      <a:pt x="164" y="113"/>
                    </a:moveTo>
                    <a:cubicBezTo>
                      <a:pt x="164" y="113"/>
                      <a:pt x="164" y="113"/>
                      <a:pt x="164" y="113"/>
                    </a:cubicBezTo>
                    <a:cubicBezTo>
                      <a:pt x="164" y="113"/>
                      <a:pt x="164" y="113"/>
                      <a:pt x="164" y="113"/>
                    </a:cubicBezTo>
                    <a:cubicBezTo>
                      <a:pt x="164" y="113"/>
                      <a:pt x="164" y="113"/>
                      <a:pt x="164" y="113"/>
                    </a:cubicBezTo>
                    <a:cubicBezTo>
                      <a:pt x="165" y="113"/>
                      <a:pt x="165" y="113"/>
                      <a:pt x="165" y="113"/>
                    </a:cubicBezTo>
                    <a:cubicBezTo>
                      <a:pt x="164" y="113"/>
                      <a:pt x="164" y="113"/>
                      <a:pt x="164" y="113"/>
                    </a:cubicBezTo>
                    <a:cubicBezTo>
                      <a:pt x="164" y="113"/>
                      <a:pt x="164" y="113"/>
                      <a:pt x="164" y="113"/>
                    </a:cubicBezTo>
                    <a:cubicBezTo>
                      <a:pt x="164" y="113"/>
                      <a:pt x="164" y="113"/>
                      <a:pt x="164" y="113"/>
                    </a:cubicBezTo>
                    <a:cubicBezTo>
                      <a:pt x="164" y="113"/>
                      <a:pt x="164" y="113"/>
                      <a:pt x="164" y="113"/>
                    </a:cubicBezTo>
                    <a:cubicBezTo>
                      <a:pt x="164" y="113"/>
                      <a:pt x="164" y="113"/>
                      <a:pt x="164" y="113"/>
                    </a:cubicBezTo>
                    <a:cubicBezTo>
                      <a:pt x="164" y="113"/>
                      <a:pt x="164" y="113"/>
                      <a:pt x="164" y="113"/>
                    </a:cubicBezTo>
                    <a:cubicBezTo>
                      <a:pt x="164" y="113"/>
                      <a:pt x="164" y="113"/>
                      <a:pt x="164" y="113"/>
                    </a:cubicBezTo>
                    <a:cubicBezTo>
                      <a:pt x="164" y="113"/>
                      <a:pt x="164" y="113"/>
                      <a:pt x="164" y="113"/>
                    </a:cubicBezTo>
                    <a:cubicBezTo>
                      <a:pt x="164" y="113"/>
                      <a:pt x="164" y="113"/>
                      <a:pt x="164" y="113"/>
                    </a:cubicBezTo>
                    <a:cubicBezTo>
                      <a:pt x="164" y="113"/>
                      <a:pt x="164" y="113"/>
                      <a:pt x="164" y="113"/>
                    </a:cubicBezTo>
                    <a:cubicBezTo>
                      <a:pt x="164" y="113"/>
                      <a:pt x="164" y="113"/>
                      <a:pt x="164" y="113"/>
                    </a:cubicBezTo>
                    <a:cubicBezTo>
                      <a:pt x="164" y="113"/>
                      <a:pt x="164" y="113"/>
                      <a:pt x="164" y="113"/>
                    </a:cubicBezTo>
                    <a:cubicBezTo>
                      <a:pt x="163" y="113"/>
                      <a:pt x="163" y="113"/>
                      <a:pt x="163" y="113"/>
                    </a:cubicBezTo>
                    <a:cubicBezTo>
                      <a:pt x="163" y="113"/>
                      <a:pt x="163" y="113"/>
                      <a:pt x="163" y="113"/>
                    </a:cubicBezTo>
                    <a:cubicBezTo>
                      <a:pt x="163" y="113"/>
                      <a:pt x="163" y="113"/>
                      <a:pt x="163" y="113"/>
                    </a:cubicBezTo>
                    <a:cubicBezTo>
                      <a:pt x="164" y="113"/>
                      <a:pt x="164" y="113"/>
                      <a:pt x="164" y="113"/>
                    </a:cubicBezTo>
                    <a:cubicBezTo>
                      <a:pt x="164" y="113"/>
                      <a:pt x="164" y="113"/>
                      <a:pt x="164" y="113"/>
                    </a:cubicBezTo>
                    <a:cubicBezTo>
                      <a:pt x="164" y="114"/>
                      <a:pt x="164" y="114"/>
                      <a:pt x="164" y="114"/>
                    </a:cubicBezTo>
                    <a:cubicBezTo>
                      <a:pt x="164" y="113"/>
                      <a:pt x="164" y="113"/>
                      <a:pt x="164" y="113"/>
                    </a:cubicBezTo>
                    <a:cubicBezTo>
                      <a:pt x="164" y="113"/>
                      <a:pt x="164" y="113"/>
                      <a:pt x="164" y="113"/>
                    </a:cubicBezTo>
                    <a:cubicBezTo>
                      <a:pt x="164" y="113"/>
                      <a:pt x="164" y="113"/>
                      <a:pt x="164" y="113"/>
                    </a:cubicBezTo>
                    <a:close/>
                    <a:moveTo>
                      <a:pt x="165" y="112"/>
                    </a:moveTo>
                    <a:cubicBezTo>
                      <a:pt x="165" y="112"/>
                      <a:pt x="165" y="112"/>
                      <a:pt x="165" y="112"/>
                    </a:cubicBezTo>
                    <a:cubicBezTo>
                      <a:pt x="165" y="112"/>
                      <a:pt x="165" y="112"/>
                      <a:pt x="165" y="112"/>
                    </a:cubicBezTo>
                    <a:cubicBezTo>
                      <a:pt x="165" y="112"/>
                      <a:pt x="165" y="112"/>
                      <a:pt x="165" y="112"/>
                    </a:cubicBezTo>
                    <a:cubicBezTo>
                      <a:pt x="165" y="112"/>
                      <a:pt x="165" y="112"/>
                      <a:pt x="165" y="112"/>
                    </a:cubicBezTo>
                    <a:cubicBezTo>
                      <a:pt x="165" y="112"/>
                      <a:pt x="165" y="112"/>
                      <a:pt x="165" y="112"/>
                    </a:cubicBezTo>
                    <a:cubicBezTo>
                      <a:pt x="165" y="112"/>
                      <a:pt x="165" y="112"/>
                      <a:pt x="165" y="112"/>
                    </a:cubicBezTo>
                    <a:close/>
                    <a:moveTo>
                      <a:pt x="165" y="112"/>
                    </a:moveTo>
                    <a:cubicBezTo>
                      <a:pt x="165" y="112"/>
                      <a:pt x="165" y="112"/>
                      <a:pt x="165" y="112"/>
                    </a:cubicBezTo>
                    <a:cubicBezTo>
                      <a:pt x="165" y="112"/>
                      <a:pt x="165" y="112"/>
                      <a:pt x="165" y="112"/>
                    </a:cubicBezTo>
                    <a:cubicBezTo>
                      <a:pt x="165" y="112"/>
                      <a:pt x="165" y="112"/>
                      <a:pt x="165" y="112"/>
                    </a:cubicBezTo>
                    <a:cubicBezTo>
                      <a:pt x="165" y="112"/>
                      <a:pt x="165" y="112"/>
                      <a:pt x="165" y="112"/>
                    </a:cubicBezTo>
                    <a:cubicBezTo>
                      <a:pt x="165" y="112"/>
                      <a:pt x="165" y="112"/>
                      <a:pt x="165" y="112"/>
                    </a:cubicBezTo>
                    <a:cubicBezTo>
                      <a:pt x="165" y="112"/>
                      <a:pt x="165" y="112"/>
                      <a:pt x="165" y="112"/>
                    </a:cubicBezTo>
                    <a:cubicBezTo>
                      <a:pt x="165" y="112"/>
                      <a:pt x="165" y="112"/>
                      <a:pt x="165" y="112"/>
                    </a:cubicBezTo>
                    <a:close/>
                    <a:moveTo>
                      <a:pt x="165" y="112"/>
                    </a:moveTo>
                    <a:cubicBezTo>
                      <a:pt x="165" y="112"/>
                      <a:pt x="165" y="112"/>
                      <a:pt x="165" y="112"/>
                    </a:cubicBezTo>
                    <a:cubicBezTo>
                      <a:pt x="165" y="112"/>
                      <a:pt x="165" y="112"/>
                      <a:pt x="165" y="112"/>
                    </a:cubicBezTo>
                    <a:cubicBezTo>
                      <a:pt x="165" y="112"/>
                      <a:pt x="165" y="112"/>
                      <a:pt x="165" y="112"/>
                    </a:cubicBezTo>
                    <a:cubicBezTo>
                      <a:pt x="165" y="112"/>
                      <a:pt x="165" y="112"/>
                      <a:pt x="165" y="112"/>
                    </a:cubicBezTo>
                    <a:cubicBezTo>
                      <a:pt x="165" y="112"/>
                      <a:pt x="165" y="112"/>
                      <a:pt x="165" y="112"/>
                    </a:cubicBezTo>
                    <a:close/>
                    <a:moveTo>
                      <a:pt x="166" y="112"/>
                    </a:moveTo>
                    <a:cubicBezTo>
                      <a:pt x="166" y="112"/>
                      <a:pt x="166" y="112"/>
                      <a:pt x="166" y="112"/>
                    </a:cubicBezTo>
                    <a:cubicBezTo>
                      <a:pt x="166" y="112"/>
                      <a:pt x="166" y="112"/>
                      <a:pt x="166" y="112"/>
                    </a:cubicBezTo>
                    <a:cubicBezTo>
                      <a:pt x="166" y="112"/>
                      <a:pt x="166" y="112"/>
                      <a:pt x="166" y="112"/>
                    </a:cubicBezTo>
                    <a:cubicBezTo>
                      <a:pt x="166" y="112"/>
                      <a:pt x="166" y="112"/>
                      <a:pt x="166" y="112"/>
                    </a:cubicBezTo>
                    <a:cubicBezTo>
                      <a:pt x="166" y="112"/>
                      <a:pt x="166" y="112"/>
                      <a:pt x="166" y="112"/>
                    </a:cubicBezTo>
                    <a:cubicBezTo>
                      <a:pt x="166" y="112"/>
                      <a:pt x="166" y="112"/>
                      <a:pt x="166" y="112"/>
                    </a:cubicBezTo>
                    <a:cubicBezTo>
                      <a:pt x="166" y="112"/>
                      <a:pt x="166" y="112"/>
                      <a:pt x="166" y="112"/>
                    </a:cubicBezTo>
                    <a:cubicBezTo>
                      <a:pt x="166" y="112"/>
                      <a:pt x="166" y="112"/>
                      <a:pt x="166" y="112"/>
                    </a:cubicBezTo>
                    <a:cubicBezTo>
                      <a:pt x="166" y="112"/>
                      <a:pt x="166" y="112"/>
                      <a:pt x="166" y="112"/>
                    </a:cubicBezTo>
                    <a:cubicBezTo>
                      <a:pt x="166" y="111"/>
                      <a:pt x="166" y="111"/>
                      <a:pt x="166" y="111"/>
                    </a:cubicBezTo>
                    <a:cubicBezTo>
                      <a:pt x="166" y="112"/>
                      <a:pt x="166" y="112"/>
                      <a:pt x="166" y="112"/>
                    </a:cubicBezTo>
                    <a:cubicBezTo>
                      <a:pt x="166" y="112"/>
                      <a:pt x="166" y="112"/>
                      <a:pt x="166" y="112"/>
                    </a:cubicBezTo>
                    <a:cubicBezTo>
                      <a:pt x="166" y="112"/>
                      <a:pt x="166" y="112"/>
                      <a:pt x="166" y="112"/>
                    </a:cubicBezTo>
                    <a:cubicBezTo>
                      <a:pt x="166" y="112"/>
                      <a:pt x="166" y="112"/>
                      <a:pt x="166" y="112"/>
                    </a:cubicBezTo>
                    <a:cubicBezTo>
                      <a:pt x="166" y="112"/>
                      <a:pt x="166" y="112"/>
                      <a:pt x="166" y="112"/>
                    </a:cubicBezTo>
                    <a:cubicBezTo>
                      <a:pt x="166" y="112"/>
                      <a:pt x="166" y="112"/>
                      <a:pt x="166" y="112"/>
                    </a:cubicBezTo>
                    <a:cubicBezTo>
                      <a:pt x="166" y="112"/>
                      <a:pt x="166" y="112"/>
                      <a:pt x="166" y="112"/>
                    </a:cubicBezTo>
                    <a:cubicBezTo>
                      <a:pt x="166" y="112"/>
                      <a:pt x="166" y="112"/>
                      <a:pt x="166" y="112"/>
                    </a:cubicBezTo>
                    <a:cubicBezTo>
                      <a:pt x="166" y="112"/>
                      <a:pt x="166" y="112"/>
                      <a:pt x="166" y="112"/>
                    </a:cubicBezTo>
                    <a:cubicBezTo>
                      <a:pt x="166" y="112"/>
                      <a:pt x="166" y="112"/>
                      <a:pt x="166" y="112"/>
                    </a:cubicBezTo>
                    <a:cubicBezTo>
                      <a:pt x="166" y="112"/>
                      <a:pt x="166" y="112"/>
                      <a:pt x="166" y="112"/>
                    </a:cubicBezTo>
                    <a:cubicBezTo>
                      <a:pt x="166" y="112"/>
                      <a:pt x="166" y="112"/>
                      <a:pt x="166" y="112"/>
                    </a:cubicBezTo>
                    <a:close/>
                    <a:moveTo>
                      <a:pt x="166" y="111"/>
                    </a:moveTo>
                    <a:cubicBezTo>
                      <a:pt x="166" y="111"/>
                      <a:pt x="166" y="111"/>
                      <a:pt x="166" y="111"/>
                    </a:cubicBezTo>
                    <a:cubicBezTo>
                      <a:pt x="166" y="111"/>
                      <a:pt x="166" y="111"/>
                      <a:pt x="166" y="111"/>
                    </a:cubicBezTo>
                    <a:cubicBezTo>
                      <a:pt x="166" y="111"/>
                      <a:pt x="166" y="111"/>
                      <a:pt x="166" y="111"/>
                    </a:cubicBezTo>
                    <a:close/>
                    <a:moveTo>
                      <a:pt x="78" y="2"/>
                    </a:moveTo>
                    <a:cubicBezTo>
                      <a:pt x="78" y="1"/>
                      <a:pt x="78" y="1"/>
                      <a:pt x="78" y="1"/>
                    </a:cubicBezTo>
                    <a:cubicBezTo>
                      <a:pt x="78" y="1"/>
                      <a:pt x="78" y="1"/>
                      <a:pt x="78" y="1"/>
                    </a:cubicBezTo>
                    <a:cubicBezTo>
                      <a:pt x="78" y="1"/>
                      <a:pt x="78" y="1"/>
                      <a:pt x="78" y="1"/>
                    </a:cubicBezTo>
                    <a:cubicBezTo>
                      <a:pt x="78" y="1"/>
                      <a:pt x="78" y="1"/>
                      <a:pt x="78" y="1"/>
                    </a:cubicBezTo>
                    <a:cubicBezTo>
                      <a:pt x="78" y="1"/>
                      <a:pt x="78" y="1"/>
                      <a:pt x="78" y="1"/>
                    </a:cubicBezTo>
                    <a:cubicBezTo>
                      <a:pt x="78" y="1"/>
                      <a:pt x="78" y="1"/>
                      <a:pt x="78" y="1"/>
                    </a:cubicBezTo>
                    <a:lnTo>
                      <a:pt x="78" y="2"/>
                    </a:lnTo>
                    <a:close/>
                    <a:moveTo>
                      <a:pt x="168" y="111"/>
                    </a:moveTo>
                    <a:cubicBezTo>
                      <a:pt x="168" y="111"/>
                      <a:pt x="168" y="111"/>
                      <a:pt x="168" y="111"/>
                    </a:cubicBezTo>
                    <a:cubicBezTo>
                      <a:pt x="168" y="111"/>
                      <a:pt x="168" y="111"/>
                      <a:pt x="168" y="111"/>
                    </a:cubicBezTo>
                    <a:cubicBezTo>
                      <a:pt x="169" y="111"/>
                      <a:pt x="169" y="111"/>
                      <a:pt x="169" y="111"/>
                    </a:cubicBezTo>
                    <a:cubicBezTo>
                      <a:pt x="169" y="111"/>
                      <a:pt x="169" y="111"/>
                      <a:pt x="169" y="111"/>
                    </a:cubicBezTo>
                    <a:cubicBezTo>
                      <a:pt x="169" y="111"/>
                      <a:pt x="169" y="111"/>
                      <a:pt x="169" y="111"/>
                    </a:cubicBezTo>
                    <a:cubicBezTo>
                      <a:pt x="169" y="111"/>
                      <a:pt x="169" y="111"/>
                      <a:pt x="169" y="111"/>
                    </a:cubicBezTo>
                    <a:cubicBezTo>
                      <a:pt x="169" y="111"/>
                      <a:pt x="169" y="111"/>
                      <a:pt x="169" y="111"/>
                    </a:cubicBezTo>
                    <a:cubicBezTo>
                      <a:pt x="169" y="110"/>
                      <a:pt x="169" y="110"/>
                      <a:pt x="169" y="110"/>
                    </a:cubicBezTo>
                    <a:cubicBezTo>
                      <a:pt x="169" y="110"/>
                      <a:pt x="169" y="110"/>
                      <a:pt x="169" y="110"/>
                    </a:cubicBezTo>
                    <a:cubicBezTo>
                      <a:pt x="169" y="110"/>
                      <a:pt x="169" y="110"/>
                      <a:pt x="169" y="110"/>
                    </a:cubicBezTo>
                    <a:cubicBezTo>
                      <a:pt x="169" y="110"/>
                      <a:pt x="169" y="110"/>
                      <a:pt x="169" y="110"/>
                    </a:cubicBezTo>
                    <a:cubicBezTo>
                      <a:pt x="169" y="110"/>
                      <a:pt x="169" y="110"/>
                      <a:pt x="169" y="110"/>
                    </a:cubicBezTo>
                    <a:cubicBezTo>
                      <a:pt x="169" y="110"/>
                      <a:pt x="169" y="110"/>
                      <a:pt x="169" y="110"/>
                    </a:cubicBezTo>
                    <a:cubicBezTo>
                      <a:pt x="169" y="110"/>
                      <a:pt x="169" y="110"/>
                      <a:pt x="169" y="110"/>
                    </a:cubicBezTo>
                    <a:cubicBezTo>
                      <a:pt x="169" y="110"/>
                      <a:pt x="169" y="110"/>
                      <a:pt x="169" y="110"/>
                    </a:cubicBezTo>
                    <a:cubicBezTo>
                      <a:pt x="169" y="110"/>
                      <a:pt x="169" y="110"/>
                      <a:pt x="169" y="110"/>
                    </a:cubicBezTo>
                    <a:cubicBezTo>
                      <a:pt x="169" y="110"/>
                      <a:pt x="169" y="110"/>
                      <a:pt x="169" y="110"/>
                    </a:cubicBezTo>
                    <a:cubicBezTo>
                      <a:pt x="169" y="110"/>
                      <a:pt x="169" y="110"/>
                      <a:pt x="169" y="110"/>
                    </a:cubicBezTo>
                    <a:cubicBezTo>
                      <a:pt x="169" y="110"/>
                      <a:pt x="169" y="110"/>
                      <a:pt x="169" y="110"/>
                    </a:cubicBezTo>
                    <a:cubicBezTo>
                      <a:pt x="169" y="110"/>
                      <a:pt x="169" y="110"/>
                      <a:pt x="169" y="110"/>
                    </a:cubicBezTo>
                    <a:cubicBezTo>
                      <a:pt x="169" y="110"/>
                      <a:pt x="169" y="110"/>
                      <a:pt x="169" y="110"/>
                    </a:cubicBezTo>
                    <a:cubicBezTo>
                      <a:pt x="169" y="110"/>
                      <a:pt x="169" y="110"/>
                      <a:pt x="169" y="110"/>
                    </a:cubicBezTo>
                    <a:cubicBezTo>
                      <a:pt x="169" y="110"/>
                      <a:pt x="169" y="110"/>
                      <a:pt x="169" y="110"/>
                    </a:cubicBezTo>
                    <a:cubicBezTo>
                      <a:pt x="169" y="110"/>
                      <a:pt x="169" y="110"/>
                      <a:pt x="169" y="110"/>
                    </a:cubicBezTo>
                    <a:cubicBezTo>
                      <a:pt x="168" y="110"/>
                      <a:pt x="168" y="110"/>
                      <a:pt x="168" y="110"/>
                    </a:cubicBezTo>
                    <a:cubicBezTo>
                      <a:pt x="168" y="110"/>
                      <a:pt x="168" y="110"/>
                      <a:pt x="168" y="110"/>
                    </a:cubicBezTo>
                    <a:cubicBezTo>
                      <a:pt x="168" y="110"/>
                      <a:pt x="168" y="110"/>
                      <a:pt x="168" y="110"/>
                    </a:cubicBezTo>
                    <a:cubicBezTo>
                      <a:pt x="168" y="111"/>
                      <a:pt x="168" y="111"/>
                      <a:pt x="168" y="111"/>
                    </a:cubicBezTo>
                    <a:cubicBezTo>
                      <a:pt x="168" y="111"/>
                      <a:pt x="168" y="111"/>
                      <a:pt x="168" y="111"/>
                    </a:cubicBezTo>
                    <a:cubicBezTo>
                      <a:pt x="168" y="111"/>
                      <a:pt x="168" y="111"/>
                      <a:pt x="168" y="111"/>
                    </a:cubicBezTo>
                    <a:cubicBezTo>
                      <a:pt x="168" y="111"/>
                      <a:pt x="168" y="111"/>
                      <a:pt x="168" y="111"/>
                    </a:cubicBezTo>
                    <a:cubicBezTo>
                      <a:pt x="168" y="111"/>
                      <a:pt x="168" y="111"/>
                      <a:pt x="168" y="111"/>
                    </a:cubicBezTo>
                    <a:cubicBezTo>
                      <a:pt x="168" y="111"/>
                      <a:pt x="168" y="111"/>
                      <a:pt x="168" y="111"/>
                    </a:cubicBezTo>
                    <a:cubicBezTo>
                      <a:pt x="168" y="111"/>
                      <a:pt x="168" y="111"/>
                      <a:pt x="168" y="111"/>
                    </a:cubicBezTo>
                    <a:cubicBezTo>
                      <a:pt x="168" y="111"/>
                      <a:pt x="168" y="111"/>
                      <a:pt x="168" y="111"/>
                    </a:cubicBezTo>
                    <a:close/>
                    <a:moveTo>
                      <a:pt x="169" y="110"/>
                    </a:moveTo>
                    <a:cubicBezTo>
                      <a:pt x="169" y="110"/>
                      <a:pt x="169" y="110"/>
                      <a:pt x="169" y="110"/>
                    </a:cubicBezTo>
                    <a:cubicBezTo>
                      <a:pt x="169" y="110"/>
                      <a:pt x="169" y="110"/>
                      <a:pt x="169" y="110"/>
                    </a:cubicBezTo>
                    <a:cubicBezTo>
                      <a:pt x="169" y="110"/>
                      <a:pt x="169" y="110"/>
                      <a:pt x="169" y="110"/>
                    </a:cubicBezTo>
                    <a:cubicBezTo>
                      <a:pt x="169" y="110"/>
                      <a:pt x="169" y="110"/>
                      <a:pt x="169" y="110"/>
                    </a:cubicBezTo>
                    <a:cubicBezTo>
                      <a:pt x="170" y="110"/>
                      <a:pt x="170" y="110"/>
                      <a:pt x="170" y="110"/>
                    </a:cubicBezTo>
                    <a:cubicBezTo>
                      <a:pt x="170" y="110"/>
                      <a:pt x="170" y="110"/>
                      <a:pt x="170" y="110"/>
                    </a:cubicBezTo>
                    <a:cubicBezTo>
                      <a:pt x="169" y="110"/>
                      <a:pt x="169" y="110"/>
                      <a:pt x="169" y="110"/>
                    </a:cubicBezTo>
                    <a:close/>
                    <a:moveTo>
                      <a:pt x="169" y="109"/>
                    </a:moveTo>
                    <a:cubicBezTo>
                      <a:pt x="169" y="109"/>
                      <a:pt x="169" y="109"/>
                      <a:pt x="169" y="109"/>
                    </a:cubicBezTo>
                    <a:cubicBezTo>
                      <a:pt x="169" y="109"/>
                      <a:pt x="169" y="109"/>
                      <a:pt x="169" y="109"/>
                    </a:cubicBezTo>
                    <a:cubicBezTo>
                      <a:pt x="169" y="109"/>
                      <a:pt x="169" y="109"/>
                      <a:pt x="169" y="109"/>
                    </a:cubicBezTo>
                    <a:close/>
                    <a:moveTo>
                      <a:pt x="170" y="110"/>
                    </a:moveTo>
                    <a:cubicBezTo>
                      <a:pt x="170" y="110"/>
                      <a:pt x="170" y="110"/>
                      <a:pt x="170" y="110"/>
                    </a:cubicBezTo>
                    <a:cubicBezTo>
                      <a:pt x="170" y="110"/>
                      <a:pt x="170" y="110"/>
                      <a:pt x="170" y="110"/>
                    </a:cubicBezTo>
                    <a:cubicBezTo>
                      <a:pt x="170" y="110"/>
                      <a:pt x="170" y="110"/>
                      <a:pt x="170" y="110"/>
                    </a:cubicBezTo>
                    <a:cubicBezTo>
                      <a:pt x="170" y="110"/>
                      <a:pt x="170" y="110"/>
                      <a:pt x="170" y="110"/>
                    </a:cubicBezTo>
                    <a:cubicBezTo>
                      <a:pt x="170" y="110"/>
                      <a:pt x="170" y="110"/>
                      <a:pt x="170" y="110"/>
                    </a:cubicBezTo>
                    <a:cubicBezTo>
                      <a:pt x="170" y="110"/>
                      <a:pt x="170" y="110"/>
                      <a:pt x="170" y="110"/>
                    </a:cubicBezTo>
                    <a:close/>
                    <a:moveTo>
                      <a:pt x="170" y="109"/>
                    </a:moveTo>
                    <a:cubicBezTo>
                      <a:pt x="170" y="109"/>
                      <a:pt x="170" y="109"/>
                      <a:pt x="170" y="109"/>
                    </a:cubicBezTo>
                    <a:cubicBezTo>
                      <a:pt x="170" y="109"/>
                      <a:pt x="170" y="109"/>
                      <a:pt x="170" y="109"/>
                    </a:cubicBezTo>
                    <a:cubicBezTo>
                      <a:pt x="170" y="109"/>
                      <a:pt x="170" y="109"/>
                      <a:pt x="170" y="109"/>
                    </a:cubicBezTo>
                    <a:cubicBezTo>
                      <a:pt x="170" y="109"/>
                      <a:pt x="170" y="109"/>
                      <a:pt x="170" y="109"/>
                    </a:cubicBezTo>
                    <a:cubicBezTo>
                      <a:pt x="170" y="109"/>
                      <a:pt x="170" y="109"/>
                      <a:pt x="170" y="109"/>
                    </a:cubicBezTo>
                    <a:cubicBezTo>
                      <a:pt x="170" y="109"/>
                      <a:pt x="170" y="109"/>
                      <a:pt x="170" y="109"/>
                    </a:cubicBezTo>
                    <a:cubicBezTo>
                      <a:pt x="170" y="109"/>
                      <a:pt x="170" y="109"/>
                      <a:pt x="170" y="109"/>
                    </a:cubicBezTo>
                    <a:cubicBezTo>
                      <a:pt x="170" y="109"/>
                      <a:pt x="170" y="109"/>
                      <a:pt x="170" y="109"/>
                    </a:cubicBezTo>
                    <a:cubicBezTo>
                      <a:pt x="170" y="109"/>
                      <a:pt x="170" y="109"/>
                      <a:pt x="170" y="109"/>
                    </a:cubicBezTo>
                    <a:cubicBezTo>
                      <a:pt x="170" y="109"/>
                      <a:pt x="170" y="109"/>
                      <a:pt x="170" y="109"/>
                    </a:cubicBezTo>
                    <a:cubicBezTo>
                      <a:pt x="170" y="109"/>
                      <a:pt x="170" y="109"/>
                      <a:pt x="170" y="109"/>
                    </a:cubicBezTo>
                    <a:cubicBezTo>
                      <a:pt x="170" y="110"/>
                      <a:pt x="170" y="110"/>
                      <a:pt x="170" y="110"/>
                    </a:cubicBezTo>
                    <a:cubicBezTo>
                      <a:pt x="170" y="109"/>
                      <a:pt x="170" y="109"/>
                      <a:pt x="170" y="109"/>
                    </a:cubicBezTo>
                    <a:cubicBezTo>
                      <a:pt x="170" y="110"/>
                      <a:pt x="170" y="110"/>
                      <a:pt x="170" y="110"/>
                    </a:cubicBezTo>
                    <a:cubicBezTo>
                      <a:pt x="170" y="109"/>
                      <a:pt x="170" y="109"/>
                      <a:pt x="170" y="109"/>
                    </a:cubicBezTo>
                    <a:cubicBezTo>
                      <a:pt x="170" y="109"/>
                      <a:pt x="170" y="109"/>
                      <a:pt x="170" y="109"/>
                    </a:cubicBezTo>
                    <a:cubicBezTo>
                      <a:pt x="170" y="109"/>
                      <a:pt x="170" y="109"/>
                      <a:pt x="170" y="109"/>
                    </a:cubicBezTo>
                    <a:cubicBezTo>
                      <a:pt x="170" y="109"/>
                      <a:pt x="170" y="109"/>
                      <a:pt x="170" y="109"/>
                    </a:cubicBezTo>
                    <a:cubicBezTo>
                      <a:pt x="170" y="109"/>
                      <a:pt x="170" y="109"/>
                      <a:pt x="170" y="109"/>
                    </a:cubicBezTo>
                    <a:cubicBezTo>
                      <a:pt x="170" y="109"/>
                      <a:pt x="170" y="109"/>
                      <a:pt x="170" y="109"/>
                    </a:cubicBezTo>
                    <a:cubicBezTo>
                      <a:pt x="170" y="109"/>
                      <a:pt x="170" y="109"/>
                      <a:pt x="170" y="109"/>
                    </a:cubicBezTo>
                    <a:cubicBezTo>
                      <a:pt x="170" y="109"/>
                      <a:pt x="170" y="109"/>
                      <a:pt x="170" y="109"/>
                    </a:cubicBezTo>
                    <a:close/>
                    <a:moveTo>
                      <a:pt x="165" y="102"/>
                    </a:moveTo>
                    <a:cubicBezTo>
                      <a:pt x="165" y="102"/>
                      <a:pt x="165" y="102"/>
                      <a:pt x="165" y="102"/>
                    </a:cubicBezTo>
                    <a:cubicBezTo>
                      <a:pt x="164" y="102"/>
                      <a:pt x="164" y="102"/>
                      <a:pt x="164" y="102"/>
                    </a:cubicBezTo>
                    <a:cubicBezTo>
                      <a:pt x="164" y="102"/>
                      <a:pt x="164" y="102"/>
                      <a:pt x="164" y="102"/>
                    </a:cubicBezTo>
                    <a:cubicBezTo>
                      <a:pt x="165" y="103"/>
                      <a:pt x="165" y="103"/>
                      <a:pt x="165" y="103"/>
                    </a:cubicBezTo>
                    <a:cubicBezTo>
                      <a:pt x="165" y="103"/>
                      <a:pt x="165" y="103"/>
                      <a:pt x="165" y="103"/>
                    </a:cubicBezTo>
                    <a:cubicBezTo>
                      <a:pt x="165" y="103"/>
                      <a:pt x="165" y="103"/>
                      <a:pt x="165" y="103"/>
                    </a:cubicBezTo>
                    <a:cubicBezTo>
                      <a:pt x="165" y="103"/>
                      <a:pt x="165" y="103"/>
                      <a:pt x="165" y="103"/>
                    </a:cubicBezTo>
                    <a:cubicBezTo>
                      <a:pt x="165" y="103"/>
                      <a:pt x="165" y="103"/>
                      <a:pt x="165" y="103"/>
                    </a:cubicBezTo>
                    <a:cubicBezTo>
                      <a:pt x="165" y="103"/>
                      <a:pt x="165" y="103"/>
                      <a:pt x="165" y="103"/>
                    </a:cubicBezTo>
                    <a:cubicBezTo>
                      <a:pt x="165" y="103"/>
                      <a:pt x="165" y="103"/>
                      <a:pt x="165" y="103"/>
                    </a:cubicBezTo>
                    <a:cubicBezTo>
                      <a:pt x="165" y="103"/>
                      <a:pt x="165" y="103"/>
                      <a:pt x="165" y="103"/>
                    </a:cubicBezTo>
                    <a:cubicBezTo>
                      <a:pt x="166" y="103"/>
                      <a:pt x="166" y="103"/>
                      <a:pt x="166" y="103"/>
                    </a:cubicBezTo>
                    <a:cubicBezTo>
                      <a:pt x="166" y="102"/>
                      <a:pt x="166" y="102"/>
                      <a:pt x="166" y="102"/>
                    </a:cubicBezTo>
                    <a:cubicBezTo>
                      <a:pt x="166" y="102"/>
                      <a:pt x="166" y="102"/>
                      <a:pt x="166" y="102"/>
                    </a:cubicBezTo>
                    <a:cubicBezTo>
                      <a:pt x="166" y="102"/>
                      <a:pt x="166" y="102"/>
                      <a:pt x="166" y="102"/>
                    </a:cubicBezTo>
                    <a:cubicBezTo>
                      <a:pt x="165" y="102"/>
                      <a:pt x="165" y="102"/>
                      <a:pt x="165" y="102"/>
                    </a:cubicBezTo>
                    <a:cubicBezTo>
                      <a:pt x="165" y="102"/>
                      <a:pt x="165" y="102"/>
                      <a:pt x="165" y="102"/>
                    </a:cubicBezTo>
                    <a:cubicBezTo>
                      <a:pt x="165" y="102"/>
                      <a:pt x="165" y="102"/>
                      <a:pt x="165" y="102"/>
                    </a:cubicBezTo>
                    <a:cubicBezTo>
                      <a:pt x="165" y="102"/>
                      <a:pt x="165" y="102"/>
                      <a:pt x="165" y="102"/>
                    </a:cubicBezTo>
                    <a:cubicBezTo>
                      <a:pt x="165" y="102"/>
                      <a:pt x="165" y="102"/>
                      <a:pt x="165" y="102"/>
                    </a:cubicBezTo>
                    <a:close/>
                    <a:moveTo>
                      <a:pt x="164" y="102"/>
                    </a:moveTo>
                    <a:cubicBezTo>
                      <a:pt x="164" y="102"/>
                      <a:pt x="164" y="102"/>
                      <a:pt x="164" y="102"/>
                    </a:cubicBezTo>
                    <a:cubicBezTo>
                      <a:pt x="164" y="102"/>
                      <a:pt x="164" y="102"/>
                      <a:pt x="164" y="102"/>
                    </a:cubicBezTo>
                    <a:cubicBezTo>
                      <a:pt x="164" y="102"/>
                      <a:pt x="164" y="102"/>
                      <a:pt x="164" y="102"/>
                    </a:cubicBezTo>
                    <a:cubicBezTo>
                      <a:pt x="164" y="102"/>
                      <a:pt x="164" y="102"/>
                      <a:pt x="164" y="102"/>
                    </a:cubicBezTo>
                    <a:cubicBezTo>
                      <a:pt x="164" y="102"/>
                      <a:pt x="164" y="102"/>
                      <a:pt x="164" y="102"/>
                    </a:cubicBezTo>
                    <a:cubicBezTo>
                      <a:pt x="164" y="102"/>
                      <a:pt x="164" y="102"/>
                      <a:pt x="164" y="102"/>
                    </a:cubicBezTo>
                    <a:cubicBezTo>
                      <a:pt x="164" y="102"/>
                      <a:pt x="164" y="102"/>
                      <a:pt x="164" y="102"/>
                    </a:cubicBezTo>
                    <a:cubicBezTo>
                      <a:pt x="164" y="102"/>
                      <a:pt x="164" y="102"/>
                      <a:pt x="164" y="102"/>
                    </a:cubicBezTo>
                    <a:cubicBezTo>
                      <a:pt x="165" y="102"/>
                      <a:pt x="165" y="102"/>
                      <a:pt x="165" y="102"/>
                    </a:cubicBezTo>
                    <a:cubicBezTo>
                      <a:pt x="165" y="102"/>
                      <a:pt x="165" y="102"/>
                      <a:pt x="165" y="102"/>
                    </a:cubicBezTo>
                    <a:cubicBezTo>
                      <a:pt x="165" y="102"/>
                      <a:pt x="165" y="102"/>
                      <a:pt x="165" y="102"/>
                    </a:cubicBezTo>
                    <a:cubicBezTo>
                      <a:pt x="165" y="102"/>
                      <a:pt x="165" y="102"/>
                      <a:pt x="165" y="102"/>
                    </a:cubicBezTo>
                    <a:cubicBezTo>
                      <a:pt x="165" y="102"/>
                      <a:pt x="165" y="102"/>
                      <a:pt x="165" y="102"/>
                    </a:cubicBezTo>
                    <a:cubicBezTo>
                      <a:pt x="165" y="102"/>
                      <a:pt x="165" y="102"/>
                      <a:pt x="165" y="102"/>
                    </a:cubicBezTo>
                    <a:cubicBezTo>
                      <a:pt x="165" y="102"/>
                      <a:pt x="165" y="102"/>
                      <a:pt x="165" y="102"/>
                    </a:cubicBezTo>
                    <a:cubicBezTo>
                      <a:pt x="165" y="102"/>
                      <a:pt x="165" y="102"/>
                      <a:pt x="165" y="102"/>
                    </a:cubicBezTo>
                    <a:cubicBezTo>
                      <a:pt x="165" y="102"/>
                      <a:pt x="165" y="102"/>
                      <a:pt x="165" y="102"/>
                    </a:cubicBezTo>
                    <a:cubicBezTo>
                      <a:pt x="165" y="102"/>
                      <a:pt x="165" y="102"/>
                      <a:pt x="165" y="102"/>
                    </a:cubicBezTo>
                    <a:cubicBezTo>
                      <a:pt x="164" y="101"/>
                      <a:pt x="164" y="101"/>
                      <a:pt x="164" y="101"/>
                    </a:cubicBezTo>
                    <a:cubicBezTo>
                      <a:pt x="164" y="101"/>
                      <a:pt x="164" y="101"/>
                      <a:pt x="164" y="101"/>
                    </a:cubicBezTo>
                    <a:cubicBezTo>
                      <a:pt x="164" y="101"/>
                      <a:pt x="164" y="101"/>
                      <a:pt x="164" y="101"/>
                    </a:cubicBezTo>
                    <a:cubicBezTo>
                      <a:pt x="164" y="101"/>
                      <a:pt x="164" y="101"/>
                      <a:pt x="164" y="101"/>
                    </a:cubicBezTo>
                    <a:cubicBezTo>
                      <a:pt x="164" y="101"/>
                      <a:pt x="164" y="101"/>
                      <a:pt x="164" y="101"/>
                    </a:cubicBezTo>
                    <a:cubicBezTo>
                      <a:pt x="164" y="101"/>
                      <a:pt x="164" y="101"/>
                      <a:pt x="164" y="101"/>
                    </a:cubicBezTo>
                    <a:cubicBezTo>
                      <a:pt x="164" y="101"/>
                      <a:pt x="164" y="101"/>
                      <a:pt x="164" y="101"/>
                    </a:cubicBezTo>
                    <a:cubicBezTo>
                      <a:pt x="164" y="101"/>
                      <a:pt x="164" y="101"/>
                      <a:pt x="164" y="101"/>
                    </a:cubicBezTo>
                    <a:cubicBezTo>
                      <a:pt x="164" y="101"/>
                      <a:pt x="164" y="101"/>
                      <a:pt x="164" y="101"/>
                    </a:cubicBezTo>
                    <a:lnTo>
                      <a:pt x="164" y="102"/>
                    </a:lnTo>
                    <a:close/>
                    <a:moveTo>
                      <a:pt x="171" y="108"/>
                    </a:moveTo>
                    <a:cubicBezTo>
                      <a:pt x="171" y="108"/>
                      <a:pt x="171" y="108"/>
                      <a:pt x="171" y="108"/>
                    </a:cubicBezTo>
                    <a:cubicBezTo>
                      <a:pt x="171" y="108"/>
                      <a:pt x="171" y="108"/>
                      <a:pt x="171" y="108"/>
                    </a:cubicBezTo>
                    <a:cubicBezTo>
                      <a:pt x="171" y="108"/>
                      <a:pt x="171" y="108"/>
                      <a:pt x="171" y="108"/>
                    </a:cubicBezTo>
                    <a:cubicBezTo>
                      <a:pt x="171" y="109"/>
                      <a:pt x="171" y="109"/>
                      <a:pt x="171" y="109"/>
                    </a:cubicBezTo>
                    <a:cubicBezTo>
                      <a:pt x="171" y="109"/>
                      <a:pt x="171" y="109"/>
                      <a:pt x="171" y="109"/>
                    </a:cubicBezTo>
                    <a:cubicBezTo>
                      <a:pt x="171" y="109"/>
                      <a:pt x="171" y="109"/>
                      <a:pt x="171" y="109"/>
                    </a:cubicBezTo>
                    <a:cubicBezTo>
                      <a:pt x="170" y="109"/>
                      <a:pt x="170" y="109"/>
                      <a:pt x="170" y="109"/>
                    </a:cubicBezTo>
                    <a:cubicBezTo>
                      <a:pt x="170" y="109"/>
                      <a:pt x="170" y="109"/>
                      <a:pt x="170" y="109"/>
                    </a:cubicBezTo>
                    <a:cubicBezTo>
                      <a:pt x="170" y="109"/>
                      <a:pt x="170" y="109"/>
                      <a:pt x="170" y="109"/>
                    </a:cubicBezTo>
                    <a:cubicBezTo>
                      <a:pt x="170" y="108"/>
                      <a:pt x="170" y="108"/>
                      <a:pt x="170" y="108"/>
                    </a:cubicBezTo>
                    <a:cubicBezTo>
                      <a:pt x="170" y="108"/>
                      <a:pt x="170" y="108"/>
                      <a:pt x="170" y="108"/>
                    </a:cubicBezTo>
                    <a:cubicBezTo>
                      <a:pt x="170" y="108"/>
                      <a:pt x="170" y="108"/>
                      <a:pt x="170" y="108"/>
                    </a:cubicBezTo>
                    <a:cubicBezTo>
                      <a:pt x="170" y="108"/>
                      <a:pt x="170" y="108"/>
                      <a:pt x="170" y="108"/>
                    </a:cubicBezTo>
                    <a:cubicBezTo>
                      <a:pt x="170" y="108"/>
                      <a:pt x="170" y="108"/>
                      <a:pt x="170" y="108"/>
                    </a:cubicBezTo>
                    <a:cubicBezTo>
                      <a:pt x="170" y="108"/>
                      <a:pt x="170" y="108"/>
                      <a:pt x="170" y="108"/>
                    </a:cubicBezTo>
                    <a:cubicBezTo>
                      <a:pt x="170" y="108"/>
                      <a:pt x="170" y="108"/>
                      <a:pt x="170" y="108"/>
                    </a:cubicBezTo>
                    <a:cubicBezTo>
                      <a:pt x="171" y="108"/>
                      <a:pt x="171" y="108"/>
                      <a:pt x="171" y="108"/>
                    </a:cubicBezTo>
                    <a:cubicBezTo>
                      <a:pt x="171" y="108"/>
                      <a:pt x="171" y="108"/>
                      <a:pt x="171" y="108"/>
                    </a:cubicBezTo>
                    <a:cubicBezTo>
                      <a:pt x="171" y="108"/>
                      <a:pt x="171" y="108"/>
                      <a:pt x="171" y="108"/>
                    </a:cubicBezTo>
                    <a:cubicBezTo>
                      <a:pt x="171" y="108"/>
                      <a:pt x="171" y="108"/>
                      <a:pt x="171" y="108"/>
                    </a:cubicBezTo>
                    <a:cubicBezTo>
                      <a:pt x="171" y="108"/>
                      <a:pt x="171" y="108"/>
                      <a:pt x="171" y="108"/>
                    </a:cubicBezTo>
                    <a:cubicBezTo>
                      <a:pt x="171" y="108"/>
                      <a:pt x="171" y="108"/>
                      <a:pt x="171" y="108"/>
                    </a:cubicBezTo>
                    <a:cubicBezTo>
                      <a:pt x="171" y="108"/>
                      <a:pt x="171" y="108"/>
                      <a:pt x="171" y="108"/>
                    </a:cubicBezTo>
                    <a:cubicBezTo>
                      <a:pt x="171" y="108"/>
                      <a:pt x="171" y="108"/>
                      <a:pt x="171" y="108"/>
                    </a:cubicBezTo>
                    <a:cubicBezTo>
                      <a:pt x="171" y="108"/>
                      <a:pt x="171" y="108"/>
                      <a:pt x="171" y="108"/>
                    </a:cubicBezTo>
                    <a:close/>
                    <a:moveTo>
                      <a:pt x="169" y="103"/>
                    </a:moveTo>
                    <a:cubicBezTo>
                      <a:pt x="169" y="103"/>
                      <a:pt x="169" y="103"/>
                      <a:pt x="169" y="103"/>
                    </a:cubicBezTo>
                    <a:cubicBezTo>
                      <a:pt x="169" y="104"/>
                      <a:pt x="169" y="104"/>
                      <a:pt x="169" y="104"/>
                    </a:cubicBezTo>
                    <a:cubicBezTo>
                      <a:pt x="169" y="104"/>
                      <a:pt x="169" y="104"/>
                      <a:pt x="169" y="104"/>
                    </a:cubicBezTo>
                    <a:cubicBezTo>
                      <a:pt x="169" y="104"/>
                      <a:pt x="169" y="104"/>
                      <a:pt x="169" y="104"/>
                    </a:cubicBezTo>
                    <a:cubicBezTo>
                      <a:pt x="169" y="104"/>
                      <a:pt x="169" y="104"/>
                      <a:pt x="169" y="104"/>
                    </a:cubicBezTo>
                    <a:cubicBezTo>
                      <a:pt x="169" y="104"/>
                      <a:pt x="169" y="104"/>
                      <a:pt x="169" y="104"/>
                    </a:cubicBezTo>
                    <a:cubicBezTo>
                      <a:pt x="169" y="104"/>
                      <a:pt x="169" y="104"/>
                      <a:pt x="169" y="104"/>
                    </a:cubicBezTo>
                    <a:cubicBezTo>
                      <a:pt x="169" y="104"/>
                      <a:pt x="169" y="104"/>
                      <a:pt x="169" y="104"/>
                    </a:cubicBezTo>
                    <a:cubicBezTo>
                      <a:pt x="169" y="104"/>
                      <a:pt x="169" y="104"/>
                      <a:pt x="169" y="104"/>
                    </a:cubicBezTo>
                    <a:cubicBezTo>
                      <a:pt x="169" y="104"/>
                      <a:pt x="169" y="104"/>
                      <a:pt x="169" y="104"/>
                    </a:cubicBezTo>
                    <a:cubicBezTo>
                      <a:pt x="169" y="105"/>
                      <a:pt x="169" y="105"/>
                      <a:pt x="169" y="105"/>
                    </a:cubicBezTo>
                    <a:cubicBezTo>
                      <a:pt x="169" y="105"/>
                      <a:pt x="169" y="105"/>
                      <a:pt x="169" y="105"/>
                    </a:cubicBezTo>
                    <a:cubicBezTo>
                      <a:pt x="169" y="105"/>
                      <a:pt x="169" y="105"/>
                      <a:pt x="169" y="105"/>
                    </a:cubicBezTo>
                    <a:cubicBezTo>
                      <a:pt x="169" y="105"/>
                      <a:pt x="169" y="105"/>
                      <a:pt x="169" y="105"/>
                    </a:cubicBezTo>
                    <a:cubicBezTo>
                      <a:pt x="169" y="105"/>
                      <a:pt x="169" y="105"/>
                      <a:pt x="169" y="105"/>
                    </a:cubicBezTo>
                    <a:cubicBezTo>
                      <a:pt x="169" y="105"/>
                      <a:pt x="169" y="105"/>
                      <a:pt x="169" y="105"/>
                    </a:cubicBezTo>
                    <a:cubicBezTo>
                      <a:pt x="169" y="105"/>
                      <a:pt x="169" y="105"/>
                      <a:pt x="169" y="105"/>
                    </a:cubicBezTo>
                    <a:cubicBezTo>
                      <a:pt x="169" y="105"/>
                      <a:pt x="169" y="105"/>
                      <a:pt x="169" y="105"/>
                    </a:cubicBezTo>
                    <a:cubicBezTo>
                      <a:pt x="169" y="105"/>
                      <a:pt x="169" y="105"/>
                      <a:pt x="169" y="105"/>
                    </a:cubicBezTo>
                    <a:cubicBezTo>
                      <a:pt x="169" y="106"/>
                      <a:pt x="169" y="106"/>
                      <a:pt x="169" y="106"/>
                    </a:cubicBezTo>
                    <a:cubicBezTo>
                      <a:pt x="169" y="106"/>
                      <a:pt x="169" y="106"/>
                      <a:pt x="169" y="106"/>
                    </a:cubicBezTo>
                    <a:cubicBezTo>
                      <a:pt x="169" y="106"/>
                      <a:pt x="169" y="106"/>
                      <a:pt x="169" y="106"/>
                    </a:cubicBezTo>
                    <a:cubicBezTo>
                      <a:pt x="169" y="106"/>
                      <a:pt x="169" y="106"/>
                      <a:pt x="169" y="106"/>
                    </a:cubicBezTo>
                    <a:cubicBezTo>
                      <a:pt x="169" y="106"/>
                      <a:pt x="169" y="106"/>
                      <a:pt x="169" y="106"/>
                    </a:cubicBezTo>
                    <a:cubicBezTo>
                      <a:pt x="169" y="106"/>
                      <a:pt x="169" y="106"/>
                      <a:pt x="169" y="106"/>
                    </a:cubicBezTo>
                    <a:cubicBezTo>
                      <a:pt x="169" y="106"/>
                      <a:pt x="169" y="106"/>
                      <a:pt x="169" y="106"/>
                    </a:cubicBezTo>
                    <a:cubicBezTo>
                      <a:pt x="169" y="106"/>
                      <a:pt x="169" y="106"/>
                      <a:pt x="169" y="106"/>
                    </a:cubicBezTo>
                    <a:cubicBezTo>
                      <a:pt x="169" y="107"/>
                      <a:pt x="169" y="107"/>
                      <a:pt x="169" y="107"/>
                    </a:cubicBezTo>
                    <a:cubicBezTo>
                      <a:pt x="169" y="107"/>
                      <a:pt x="169" y="107"/>
                      <a:pt x="169" y="107"/>
                    </a:cubicBezTo>
                    <a:cubicBezTo>
                      <a:pt x="169" y="107"/>
                      <a:pt x="169" y="107"/>
                      <a:pt x="169" y="107"/>
                    </a:cubicBezTo>
                    <a:cubicBezTo>
                      <a:pt x="170" y="107"/>
                      <a:pt x="170" y="107"/>
                      <a:pt x="170" y="107"/>
                    </a:cubicBezTo>
                    <a:cubicBezTo>
                      <a:pt x="170" y="106"/>
                      <a:pt x="170" y="106"/>
                      <a:pt x="170" y="106"/>
                    </a:cubicBezTo>
                    <a:cubicBezTo>
                      <a:pt x="170" y="106"/>
                      <a:pt x="170" y="106"/>
                      <a:pt x="170" y="106"/>
                    </a:cubicBezTo>
                    <a:cubicBezTo>
                      <a:pt x="170" y="106"/>
                      <a:pt x="170" y="106"/>
                      <a:pt x="170" y="106"/>
                    </a:cubicBezTo>
                    <a:cubicBezTo>
                      <a:pt x="170" y="106"/>
                      <a:pt x="170" y="106"/>
                      <a:pt x="170" y="106"/>
                    </a:cubicBezTo>
                    <a:cubicBezTo>
                      <a:pt x="170" y="106"/>
                      <a:pt x="170" y="106"/>
                      <a:pt x="170" y="106"/>
                    </a:cubicBezTo>
                    <a:cubicBezTo>
                      <a:pt x="170" y="106"/>
                      <a:pt x="170" y="106"/>
                      <a:pt x="170" y="106"/>
                    </a:cubicBezTo>
                    <a:cubicBezTo>
                      <a:pt x="170" y="106"/>
                      <a:pt x="170" y="106"/>
                      <a:pt x="170" y="106"/>
                    </a:cubicBezTo>
                    <a:cubicBezTo>
                      <a:pt x="170" y="106"/>
                      <a:pt x="170" y="106"/>
                      <a:pt x="170" y="106"/>
                    </a:cubicBezTo>
                    <a:cubicBezTo>
                      <a:pt x="170" y="106"/>
                      <a:pt x="170" y="106"/>
                      <a:pt x="170" y="106"/>
                    </a:cubicBezTo>
                    <a:cubicBezTo>
                      <a:pt x="170" y="106"/>
                      <a:pt x="170" y="106"/>
                      <a:pt x="170" y="106"/>
                    </a:cubicBezTo>
                    <a:cubicBezTo>
                      <a:pt x="170" y="106"/>
                      <a:pt x="170" y="106"/>
                      <a:pt x="170" y="106"/>
                    </a:cubicBezTo>
                    <a:cubicBezTo>
                      <a:pt x="170" y="106"/>
                      <a:pt x="170" y="106"/>
                      <a:pt x="170" y="106"/>
                    </a:cubicBezTo>
                    <a:cubicBezTo>
                      <a:pt x="170" y="106"/>
                      <a:pt x="170" y="106"/>
                      <a:pt x="170" y="106"/>
                    </a:cubicBezTo>
                    <a:cubicBezTo>
                      <a:pt x="170" y="106"/>
                      <a:pt x="170" y="106"/>
                      <a:pt x="170" y="106"/>
                    </a:cubicBezTo>
                    <a:cubicBezTo>
                      <a:pt x="170" y="106"/>
                      <a:pt x="170" y="106"/>
                      <a:pt x="170" y="106"/>
                    </a:cubicBezTo>
                    <a:cubicBezTo>
                      <a:pt x="170" y="106"/>
                      <a:pt x="170" y="106"/>
                      <a:pt x="170" y="106"/>
                    </a:cubicBezTo>
                    <a:cubicBezTo>
                      <a:pt x="170" y="106"/>
                      <a:pt x="170" y="106"/>
                      <a:pt x="170" y="106"/>
                    </a:cubicBezTo>
                    <a:cubicBezTo>
                      <a:pt x="170" y="105"/>
                      <a:pt x="170" y="105"/>
                      <a:pt x="170" y="105"/>
                    </a:cubicBezTo>
                    <a:cubicBezTo>
                      <a:pt x="170" y="105"/>
                      <a:pt x="170" y="105"/>
                      <a:pt x="170" y="105"/>
                    </a:cubicBezTo>
                    <a:cubicBezTo>
                      <a:pt x="170" y="106"/>
                      <a:pt x="170" y="106"/>
                      <a:pt x="170" y="106"/>
                    </a:cubicBezTo>
                    <a:cubicBezTo>
                      <a:pt x="170" y="106"/>
                      <a:pt x="170" y="106"/>
                      <a:pt x="170" y="106"/>
                    </a:cubicBezTo>
                    <a:cubicBezTo>
                      <a:pt x="170" y="106"/>
                      <a:pt x="170" y="106"/>
                      <a:pt x="170" y="106"/>
                    </a:cubicBezTo>
                    <a:cubicBezTo>
                      <a:pt x="171" y="106"/>
                      <a:pt x="171" y="106"/>
                      <a:pt x="171" y="106"/>
                    </a:cubicBezTo>
                    <a:cubicBezTo>
                      <a:pt x="170" y="106"/>
                      <a:pt x="170" y="106"/>
                      <a:pt x="170" y="106"/>
                    </a:cubicBezTo>
                    <a:cubicBezTo>
                      <a:pt x="171" y="106"/>
                      <a:pt x="171" y="106"/>
                      <a:pt x="171" y="106"/>
                    </a:cubicBezTo>
                    <a:cubicBezTo>
                      <a:pt x="170" y="106"/>
                      <a:pt x="170" y="106"/>
                      <a:pt x="170" y="106"/>
                    </a:cubicBezTo>
                    <a:cubicBezTo>
                      <a:pt x="170" y="106"/>
                      <a:pt x="170" y="106"/>
                      <a:pt x="170" y="106"/>
                    </a:cubicBezTo>
                    <a:cubicBezTo>
                      <a:pt x="170" y="106"/>
                      <a:pt x="170" y="106"/>
                      <a:pt x="170" y="106"/>
                    </a:cubicBezTo>
                    <a:cubicBezTo>
                      <a:pt x="170" y="106"/>
                      <a:pt x="170" y="106"/>
                      <a:pt x="170" y="106"/>
                    </a:cubicBezTo>
                    <a:cubicBezTo>
                      <a:pt x="170" y="106"/>
                      <a:pt x="170" y="106"/>
                      <a:pt x="170" y="106"/>
                    </a:cubicBezTo>
                    <a:cubicBezTo>
                      <a:pt x="170" y="106"/>
                      <a:pt x="170" y="106"/>
                      <a:pt x="170" y="106"/>
                    </a:cubicBezTo>
                    <a:cubicBezTo>
                      <a:pt x="170" y="106"/>
                      <a:pt x="170" y="106"/>
                      <a:pt x="170" y="106"/>
                    </a:cubicBezTo>
                    <a:cubicBezTo>
                      <a:pt x="170" y="106"/>
                      <a:pt x="170" y="106"/>
                      <a:pt x="170" y="106"/>
                    </a:cubicBezTo>
                    <a:cubicBezTo>
                      <a:pt x="170" y="106"/>
                      <a:pt x="170" y="106"/>
                      <a:pt x="170" y="106"/>
                    </a:cubicBezTo>
                    <a:cubicBezTo>
                      <a:pt x="170" y="106"/>
                      <a:pt x="170" y="106"/>
                      <a:pt x="170" y="106"/>
                    </a:cubicBezTo>
                    <a:cubicBezTo>
                      <a:pt x="170" y="106"/>
                      <a:pt x="170" y="106"/>
                      <a:pt x="170" y="106"/>
                    </a:cubicBezTo>
                    <a:cubicBezTo>
                      <a:pt x="170" y="106"/>
                      <a:pt x="170" y="106"/>
                      <a:pt x="170" y="106"/>
                    </a:cubicBezTo>
                    <a:cubicBezTo>
                      <a:pt x="171" y="106"/>
                      <a:pt x="171" y="106"/>
                      <a:pt x="171" y="106"/>
                    </a:cubicBezTo>
                    <a:cubicBezTo>
                      <a:pt x="170" y="106"/>
                      <a:pt x="170" y="106"/>
                      <a:pt x="170" y="106"/>
                    </a:cubicBezTo>
                    <a:cubicBezTo>
                      <a:pt x="171" y="107"/>
                      <a:pt x="171" y="107"/>
                      <a:pt x="171" y="107"/>
                    </a:cubicBezTo>
                    <a:cubicBezTo>
                      <a:pt x="171" y="106"/>
                      <a:pt x="171" y="106"/>
                      <a:pt x="171" y="106"/>
                    </a:cubicBezTo>
                    <a:cubicBezTo>
                      <a:pt x="170" y="106"/>
                      <a:pt x="170" y="106"/>
                      <a:pt x="170" y="106"/>
                    </a:cubicBezTo>
                    <a:cubicBezTo>
                      <a:pt x="170" y="106"/>
                      <a:pt x="170" y="106"/>
                      <a:pt x="170" y="106"/>
                    </a:cubicBezTo>
                    <a:cubicBezTo>
                      <a:pt x="171" y="106"/>
                      <a:pt x="171" y="106"/>
                      <a:pt x="171" y="106"/>
                    </a:cubicBezTo>
                    <a:cubicBezTo>
                      <a:pt x="171" y="106"/>
                      <a:pt x="171" y="106"/>
                      <a:pt x="171" y="106"/>
                    </a:cubicBezTo>
                    <a:cubicBezTo>
                      <a:pt x="171" y="106"/>
                      <a:pt x="171" y="106"/>
                      <a:pt x="171" y="106"/>
                    </a:cubicBezTo>
                    <a:cubicBezTo>
                      <a:pt x="171" y="106"/>
                      <a:pt x="171" y="106"/>
                      <a:pt x="171" y="106"/>
                    </a:cubicBezTo>
                    <a:cubicBezTo>
                      <a:pt x="171" y="106"/>
                      <a:pt x="171" y="106"/>
                      <a:pt x="171" y="106"/>
                    </a:cubicBezTo>
                    <a:cubicBezTo>
                      <a:pt x="171" y="106"/>
                      <a:pt x="171" y="106"/>
                      <a:pt x="171" y="106"/>
                    </a:cubicBezTo>
                    <a:cubicBezTo>
                      <a:pt x="171" y="106"/>
                      <a:pt x="171" y="106"/>
                      <a:pt x="171" y="106"/>
                    </a:cubicBezTo>
                    <a:cubicBezTo>
                      <a:pt x="171" y="106"/>
                      <a:pt x="171" y="106"/>
                      <a:pt x="171" y="106"/>
                    </a:cubicBezTo>
                    <a:cubicBezTo>
                      <a:pt x="171" y="106"/>
                      <a:pt x="171" y="106"/>
                      <a:pt x="171" y="106"/>
                    </a:cubicBezTo>
                    <a:cubicBezTo>
                      <a:pt x="171" y="105"/>
                      <a:pt x="171" y="105"/>
                      <a:pt x="171" y="105"/>
                    </a:cubicBezTo>
                    <a:cubicBezTo>
                      <a:pt x="171" y="105"/>
                      <a:pt x="171" y="105"/>
                      <a:pt x="171" y="105"/>
                    </a:cubicBezTo>
                    <a:cubicBezTo>
                      <a:pt x="171" y="105"/>
                      <a:pt x="171" y="105"/>
                      <a:pt x="171" y="105"/>
                    </a:cubicBezTo>
                    <a:cubicBezTo>
                      <a:pt x="171" y="105"/>
                      <a:pt x="171" y="105"/>
                      <a:pt x="171" y="105"/>
                    </a:cubicBezTo>
                    <a:cubicBezTo>
                      <a:pt x="171" y="105"/>
                      <a:pt x="171" y="105"/>
                      <a:pt x="171" y="105"/>
                    </a:cubicBezTo>
                    <a:cubicBezTo>
                      <a:pt x="171" y="105"/>
                      <a:pt x="171" y="105"/>
                      <a:pt x="171" y="105"/>
                    </a:cubicBezTo>
                    <a:cubicBezTo>
                      <a:pt x="171" y="105"/>
                      <a:pt x="171" y="105"/>
                      <a:pt x="171" y="105"/>
                    </a:cubicBezTo>
                    <a:cubicBezTo>
                      <a:pt x="171" y="105"/>
                      <a:pt x="171" y="105"/>
                      <a:pt x="171" y="105"/>
                    </a:cubicBezTo>
                    <a:cubicBezTo>
                      <a:pt x="171" y="105"/>
                      <a:pt x="171" y="105"/>
                      <a:pt x="171" y="105"/>
                    </a:cubicBezTo>
                    <a:cubicBezTo>
                      <a:pt x="171" y="105"/>
                      <a:pt x="171" y="105"/>
                      <a:pt x="171" y="105"/>
                    </a:cubicBezTo>
                    <a:cubicBezTo>
                      <a:pt x="171" y="105"/>
                      <a:pt x="171" y="105"/>
                      <a:pt x="171" y="105"/>
                    </a:cubicBezTo>
                    <a:cubicBezTo>
                      <a:pt x="170" y="105"/>
                      <a:pt x="170" y="105"/>
                      <a:pt x="170" y="105"/>
                    </a:cubicBezTo>
                    <a:cubicBezTo>
                      <a:pt x="170" y="105"/>
                      <a:pt x="170" y="105"/>
                      <a:pt x="170" y="105"/>
                    </a:cubicBezTo>
                    <a:cubicBezTo>
                      <a:pt x="170" y="105"/>
                      <a:pt x="170" y="105"/>
                      <a:pt x="170" y="105"/>
                    </a:cubicBezTo>
                    <a:cubicBezTo>
                      <a:pt x="170" y="105"/>
                      <a:pt x="170" y="105"/>
                      <a:pt x="170" y="105"/>
                    </a:cubicBezTo>
                    <a:cubicBezTo>
                      <a:pt x="170" y="105"/>
                      <a:pt x="170" y="105"/>
                      <a:pt x="170" y="105"/>
                    </a:cubicBezTo>
                    <a:cubicBezTo>
                      <a:pt x="170" y="105"/>
                      <a:pt x="170" y="105"/>
                      <a:pt x="170" y="105"/>
                    </a:cubicBezTo>
                    <a:cubicBezTo>
                      <a:pt x="170" y="104"/>
                      <a:pt x="170" y="104"/>
                      <a:pt x="170" y="104"/>
                    </a:cubicBezTo>
                    <a:cubicBezTo>
                      <a:pt x="170" y="104"/>
                      <a:pt x="170" y="104"/>
                      <a:pt x="170" y="104"/>
                    </a:cubicBezTo>
                    <a:cubicBezTo>
                      <a:pt x="170" y="104"/>
                      <a:pt x="170" y="104"/>
                      <a:pt x="170" y="104"/>
                    </a:cubicBezTo>
                    <a:cubicBezTo>
                      <a:pt x="170" y="104"/>
                      <a:pt x="170" y="104"/>
                      <a:pt x="170" y="104"/>
                    </a:cubicBezTo>
                    <a:cubicBezTo>
                      <a:pt x="170" y="104"/>
                      <a:pt x="170" y="104"/>
                      <a:pt x="170" y="104"/>
                    </a:cubicBezTo>
                    <a:cubicBezTo>
                      <a:pt x="170" y="104"/>
                      <a:pt x="170" y="104"/>
                      <a:pt x="170" y="104"/>
                    </a:cubicBezTo>
                    <a:cubicBezTo>
                      <a:pt x="169" y="104"/>
                      <a:pt x="169" y="104"/>
                      <a:pt x="169" y="104"/>
                    </a:cubicBezTo>
                    <a:cubicBezTo>
                      <a:pt x="169" y="104"/>
                      <a:pt x="169" y="104"/>
                      <a:pt x="169" y="104"/>
                    </a:cubicBezTo>
                    <a:cubicBezTo>
                      <a:pt x="169" y="104"/>
                      <a:pt x="169" y="104"/>
                      <a:pt x="169" y="104"/>
                    </a:cubicBezTo>
                    <a:cubicBezTo>
                      <a:pt x="169" y="104"/>
                      <a:pt x="169" y="104"/>
                      <a:pt x="169" y="104"/>
                    </a:cubicBezTo>
                    <a:cubicBezTo>
                      <a:pt x="169" y="103"/>
                      <a:pt x="169" y="103"/>
                      <a:pt x="169" y="103"/>
                    </a:cubicBezTo>
                    <a:cubicBezTo>
                      <a:pt x="169" y="103"/>
                      <a:pt x="169" y="103"/>
                      <a:pt x="169" y="103"/>
                    </a:cubicBezTo>
                    <a:cubicBezTo>
                      <a:pt x="169" y="103"/>
                      <a:pt x="169" y="103"/>
                      <a:pt x="169" y="103"/>
                    </a:cubicBezTo>
                    <a:cubicBezTo>
                      <a:pt x="169" y="103"/>
                      <a:pt x="169" y="103"/>
                      <a:pt x="169" y="103"/>
                    </a:cubicBezTo>
                    <a:close/>
                    <a:moveTo>
                      <a:pt x="170" y="104"/>
                    </a:moveTo>
                    <a:cubicBezTo>
                      <a:pt x="170" y="104"/>
                      <a:pt x="170" y="104"/>
                      <a:pt x="170" y="104"/>
                    </a:cubicBezTo>
                    <a:cubicBezTo>
                      <a:pt x="170" y="104"/>
                      <a:pt x="170" y="104"/>
                      <a:pt x="170" y="104"/>
                    </a:cubicBezTo>
                    <a:cubicBezTo>
                      <a:pt x="170" y="104"/>
                      <a:pt x="170" y="104"/>
                      <a:pt x="170" y="104"/>
                    </a:cubicBezTo>
                    <a:cubicBezTo>
                      <a:pt x="170" y="104"/>
                      <a:pt x="170" y="104"/>
                      <a:pt x="170" y="104"/>
                    </a:cubicBezTo>
                    <a:cubicBezTo>
                      <a:pt x="170" y="104"/>
                      <a:pt x="170" y="104"/>
                      <a:pt x="170" y="104"/>
                    </a:cubicBezTo>
                    <a:cubicBezTo>
                      <a:pt x="170" y="104"/>
                      <a:pt x="170" y="104"/>
                      <a:pt x="170" y="104"/>
                    </a:cubicBezTo>
                    <a:cubicBezTo>
                      <a:pt x="170" y="104"/>
                      <a:pt x="170" y="104"/>
                      <a:pt x="170" y="104"/>
                    </a:cubicBezTo>
                    <a:cubicBezTo>
                      <a:pt x="170" y="104"/>
                      <a:pt x="170" y="104"/>
                      <a:pt x="170" y="104"/>
                    </a:cubicBezTo>
                    <a:close/>
                    <a:moveTo>
                      <a:pt x="171" y="107"/>
                    </a:moveTo>
                    <a:cubicBezTo>
                      <a:pt x="171" y="107"/>
                      <a:pt x="171" y="107"/>
                      <a:pt x="171" y="107"/>
                    </a:cubicBezTo>
                    <a:cubicBezTo>
                      <a:pt x="171" y="107"/>
                      <a:pt x="171" y="107"/>
                      <a:pt x="171" y="107"/>
                    </a:cubicBezTo>
                    <a:cubicBezTo>
                      <a:pt x="171" y="107"/>
                      <a:pt x="171" y="107"/>
                      <a:pt x="171" y="107"/>
                    </a:cubicBezTo>
                    <a:cubicBezTo>
                      <a:pt x="171" y="107"/>
                      <a:pt x="171" y="107"/>
                      <a:pt x="171" y="107"/>
                    </a:cubicBezTo>
                    <a:cubicBezTo>
                      <a:pt x="171" y="107"/>
                      <a:pt x="171" y="107"/>
                      <a:pt x="171" y="107"/>
                    </a:cubicBezTo>
                    <a:cubicBezTo>
                      <a:pt x="171" y="107"/>
                      <a:pt x="171" y="107"/>
                      <a:pt x="171" y="107"/>
                    </a:cubicBezTo>
                    <a:cubicBezTo>
                      <a:pt x="171" y="107"/>
                      <a:pt x="171" y="107"/>
                      <a:pt x="171" y="107"/>
                    </a:cubicBezTo>
                    <a:cubicBezTo>
                      <a:pt x="171" y="107"/>
                      <a:pt x="171" y="107"/>
                      <a:pt x="171" y="107"/>
                    </a:cubicBezTo>
                    <a:cubicBezTo>
                      <a:pt x="171" y="107"/>
                      <a:pt x="171" y="107"/>
                      <a:pt x="171" y="107"/>
                    </a:cubicBezTo>
                    <a:cubicBezTo>
                      <a:pt x="171" y="107"/>
                      <a:pt x="171" y="107"/>
                      <a:pt x="171" y="107"/>
                    </a:cubicBezTo>
                    <a:cubicBezTo>
                      <a:pt x="171" y="107"/>
                      <a:pt x="171" y="107"/>
                      <a:pt x="171" y="107"/>
                    </a:cubicBezTo>
                    <a:cubicBezTo>
                      <a:pt x="171" y="107"/>
                      <a:pt x="171" y="107"/>
                      <a:pt x="171" y="107"/>
                    </a:cubicBezTo>
                    <a:cubicBezTo>
                      <a:pt x="171" y="108"/>
                      <a:pt x="171" y="108"/>
                      <a:pt x="171" y="108"/>
                    </a:cubicBezTo>
                    <a:cubicBezTo>
                      <a:pt x="171" y="107"/>
                      <a:pt x="171" y="107"/>
                      <a:pt x="171" y="107"/>
                    </a:cubicBezTo>
                    <a:cubicBezTo>
                      <a:pt x="171" y="107"/>
                      <a:pt x="171" y="107"/>
                      <a:pt x="171" y="107"/>
                    </a:cubicBezTo>
                    <a:cubicBezTo>
                      <a:pt x="171" y="107"/>
                      <a:pt x="171" y="107"/>
                      <a:pt x="171" y="107"/>
                    </a:cubicBezTo>
                    <a:cubicBezTo>
                      <a:pt x="171" y="107"/>
                      <a:pt x="171" y="107"/>
                      <a:pt x="171" y="107"/>
                    </a:cubicBezTo>
                    <a:cubicBezTo>
                      <a:pt x="171" y="107"/>
                      <a:pt x="171" y="107"/>
                      <a:pt x="171" y="107"/>
                    </a:cubicBezTo>
                    <a:cubicBezTo>
                      <a:pt x="171" y="107"/>
                      <a:pt x="171" y="107"/>
                      <a:pt x="171" y="107"/>
                    </a:cubicBezTo>
                    <a:cubicBezTo>
                      <a:pt x="171" y="107"/>
                      <a:pt x="171" y="107"/>
                      <a:pt x="171" y="107"/>
                    </a:cubicBezTo>
                    <a:cubicBezTo>
                      <a:pt x="171" y="107"/>
                      <a:pt x="171" y="107"/>
                      <a:pt x="171" y="107"/>
                    </a:cubicBezTo>
                    <a:cubicBezTo>
                      <a:pt x="171" y="107"/>
                      <a:pt x="171" y="107"/>
                      <a:pt x="171" y="107"/>
                    </a:cubicBezTo>
                    <a:cubicBezTo>
                      <a:pt x="171" y="107"/>
                      <a:pt x="171" y="107"/>
                      <a:pt x="171" y="107"/>
                    </a:cubicBezTo>
                    <a:close/>
                    <a:moveTo>
                      <a:pt x="168" y="103"/>
                    </a:moveTo>
                    <a:cubicBezTo>
                      <a:pt x="168" y="103"/>
                      <a:pt x="168" y="103"/>
                      <a:pt x="168" y="103"/>
                    </a:cubicBezTo>
                    <a:cubicBezTo>
                      <a:pt x="168" y="103"/>
                      <a:pt x="168" y="103"/>
                      <a:pt x="168" y="103"/>
                    </a:cubicBezTo>
                    <a:cubicBezTo>
                      <a:pt x="168" y="103"/>
                      <a:pt x="168" y="103"/>
                      <a:pt x="168" y="103"/>
                    </a:cubicBezTo>
                    <a:cubicBezTo>
                      <a:pt x="168" y="103"/>
                      <a:pt x="168" y="103"/>
                      <a:pt x="168" y="103"/>
                    </a:cubicBezTo>
                    <a:cubicBezTo>
                      <a:pt x="168" y="103"/>
                      <a:pt x="168" y="103"/>
                      <a:pt x="168" y="103"/>
                    </a:cubicBezTo>
                    <a:cubicBezTo>
                      <a:pt x="168" y="103"/>
                      <a:pt x="168" y="103"/>
                      <a:pt x="168" y="103"/>
                    </a:cubicBezTo>
                    <a:cubicBezTo>
                      <a:pt x="168" y="102"/>
                      <a:pt x="168" y="102"/>
                      <a:pt x="168" y="102"/>
                    </a:cubicBezTo>
                    <a:cubicBezTo>
                      <a:pt x="168" y="102"/>
                      <a:pt x="168" y="102"/>
                      <a:pt x="168" y="102"/>
                    </a:cubicBezTo>
                    <a:cubicBezTo>
                      <a:pt x="168" y="103"/>
                      <a:pt x="168" y="103"/>
                      <a:pt x="168" y="103"/>
                    </a:cubicBezTo>
                    <a:close/>
                    <a:moveTo>
                      <a:pt x="171" y="106"/>
                    </a:moveTo>
                    <a:cubicBezTo>
                      <a:pt x="171" y="106"/>
                      <a:pt x="171" y="106"/>
                      <a:pt x="171" y="106"/>
                    </a:cubicBezTo>
                    <a:cubicBezTo>
                      <a:pt x="171" y="106"/>
                      <a:pt x="171" y="106"/>
                      <a:pt x="171" y="106"/>
                    </a:cubicBezTo>
                    <a:cubicBezTo>
                      <a:pt x="171" y="106"/>
                      <a:pt x="171" y="106"/>
                      <a:pt x="171" y="106"/>
                    </a:cubicBezTo>
                    <a:cubicBezTo>
                      <a:pt x="171" y="106"/>
                      <a:pt x="171" y="106"/>
                      <a:pt x="171" y="106"/>
                    </a:cubicBezTo>
                    <a:close/>
                    <a:moveTo>
                      <a:pt x="171" y="106"/>
                    </a:moveTo>
                    <a:cubicBezTo>
                      <a:pt x="171" y="106"/>
                      <a:pt x="171" y="106"/>
                      <a:pt x="171" y="106"/>
                    </a:cubicBezTo>
                    <a:cubicBezTo>
                      <a:pt x="171" y="105"/>
                      <a:pt x="171" y="105"/>
                      <a:pt x="171" y="105"/>
                    </a:cubicBezTo>
                    <a:cubicBezTo>
                      <a:pt x="171" y="105"/>
                      <a:pt x="171" y="105"/>
                      <a:pt x="171" y="105"/>
                    </a:cubicBezTo>
                    <a:cubicBezTo>
                      <a:pt x="171" y="105"/>
                      <a:pt x="171" y="105"/>
                      <a:pt x="171" y="105"/>
                    </a:cubicBezTo>
                    <a:cubicBezTo>
                      <a:pt x="171" y="105"/>
                      <a:pt x="171" y="105"/>
                      <a:pt x="171" y="105"/>
                    </a:cubicBezTo>
                    <a:cubicBezTo>
                      <a:pt x="171" y="105"/>
                      <a:pt x="171" y="105"/>
                      <a:pt x="171" y="105"/>
                    </a:cubicBezTo>
                    <a:lnTo>
                      <a:pt x="171" y="106"/>
                    </a:lnTo>
                    <a:close/>
                    <a:moveTo>
                      <a:pt x="170" y="104"/>
                    </a:moveTo>
                    <a:cubicBezTo>
                      <a:pt x="171" y="105"/>
                      <a:pt x="171" y="105"/>
                      <a:pt x="171" y="105"/>
                    </a:cubicBezTo>
                    <a:cubicBezTo>
                      <a:pt x="171" y="104"/>
                      <a:pt x="171" y="104"/>
                      <a:pt x="171" y="104"/>
                    </a:cubicBezTo>
                    <a:cubicBezTo>
                      <a:pt x="171" y="104"/>
                      <a:pt x="171" y="104"/>
                      <a:pt x="171" y="104"/>
                    </a:cubicBezTo>
                    <a:cubicBezTo>
                      <a:pt x="171" y="104"/>
                      <a:pt x="171" y="104"/>
                      <a:pt x="171" y="104"/>
                    </a:cubicBezTo>
                    <a:cubicBezTo>
                      <a:pt x="171" y="105"/>
                      <a:pt x="171" y="105"/>
                      <a:pt x="171" y="105"/>
                    </a:cubicBezTo>
                    <a:cubicBezTo>
                      <a:pt x="171" y="105"/>
                      <a:pt x="171" y="105"/>
                      <a:pt x="171" y="105"/>
                    </a:cubicBezTo>
                    <a:cubicBezTo>
                      <a:pt x="171" y="105"/>
                      <a:pt x="171" y="105"/>
                      <a:pt x="171" y="105"/>
                    </a:cubicBezTo>
                    <a:cubicBezTo>
                      <a:pt x="171" y="105"/>
                      <a:pt x="171" y="105"/>
                      <a:pt x="171" y="105"/>
                    </a:cubicBezTo>
                    <a:cubicBezTo>
                      <a:pt x="171" y="105"/>
                      <a:pt x="171" y="105"/>
                      <a:pt x="171" y="105"/>
                    </a:cubicBezTo>
                    <a:cubicBezTo>
                      <a:pt x="171" y="105"/>
                      <a:pt x="171" y="105"/>
                      <a:pt x="171" y="105"/>
                    </a:cubicBezTo>
                    <a:cubicBezTo>
                      <a:pt x="171" y="105"/>
                      <a:pt x="171" y="105"/>
                      <a:pt x="171" y="105"/>
                    </a:cubicBezTo>
                    <a:cubicBezTo>
                      <a:pt x="171" y="105"/>
                      <a:pt x="171" y="105"/>
                      <a:pt x="171" y="105"/>
                    </a:cubicBezTo>
                    <a:cubicBezTo>
                      <a:pt x="170" y="105"/>
                      <a:pt x="170" y="105"/>
                      <a:pt x="170" y="105"/>
                    </a:cubicBezTo>
                    <a:cubicBezTo>
                      <a:pt x="170" y="105"/>
                      <a:pt x="170" y="105"/>
                      <a:pt x="170" y="105"/>
                    </a:cubicBezTo>
                    <a:cubicBezTo>
                      <a:pt x="170" y="104"/>
                      <a:pt x="170" y="104"/>
                      <a:pt x="170" y="104"/>
                    </a:cubicBezTo>
                    <a:close/>
                    <a:moveTo>
                      <a:pt x="170" y="104"/>
                    </a:moveTo>
                    <a:cubicBezTo>
                      <a:pt x="171" y="104"/>
                      <a:pt x="171" y="104"/>
                      <a:pt x="171" y="104"/>
                    </a:cubicBezTo>
                    <a:cubicBezTo>
                      <a:pt x="171" y="104"/>
                      <a:pt x="171" y="104"/>
                      <a:pt x="171" y="104"/>
                    </a:cubicBezTo>
                    <a:lnTo>
                      <a:pt x="170" y="104"/>
                    </a:lnTo>
                    <a:close/>
                    <a:moveTo>
                      <a:pt x="170" y="104"/>
                    </a:moveTo>
                    <a:cubicBezTo>
                      <a:pt x="170" y="104"/>
                      <a:pt x="170" y="104"/>
                      <a:pt x="170" y="104"/>
                    </a:cubicBezTo>
                    <a:cubicBezTo>
                      <a:pt x="170" y="104"/>
                      <a:pt x="170" y="104"/>
                      <a:pt x="170" y="104"/>
                    </a:cubicBezTo>
                    <a:cubicBezTo>
                      <a:pt x="170" y="103"/>
                      <a:pt x="170" y="103"/>
                      <a:pt x="170" y="103"/>
                    </a:cubicBezTo>
                    <a:lnTo>
                      <a:pt x="170" y="104"/>
                    </a:lnTo>
                    <a:close/>
                    <a:moveTo>
                      <a:pt x="170" y="104"/>
                    </a:moveTo>
                    <a:cubicBezTo>
                      <a:pt x="171" y="104"/>
                      <a:pt x="171" y="104"/>
                      <a:pt x="171" y="104"/>
                    </a:cubicBezTo>
                    <a:cubicBezTo>
                      <a:pt x="171" y="104"/>
                      <a:pt x="171" y="104"/>
                      <a:pt x="171" y="104"/>
                    </a:cubicBezTo>
                    <a:lnTo>
                      <a:pt x="170" y="104"/>
                    </a:lnTo>
                    <a:close/>
                  </a:path>
                </a:pathLst>
              </a:custGeom>
              <a:solidFill>
                <a:srgbClr val="F4824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79" name="ïṣḻíḍe"/>
              <p:cNvSpPr/>
              <p:nvPr/>
            </p:nvSpPr>
            <p:spPr bwMode="auto">
              <a:xfrm>
                <a:off x="4465" y="1804"/>
                <a:ext cx="68" cy="66"/>
              </a:xfrm>
              <a:custGeom>
                <a:avLst/>
                <a:gdLst>
                  <a:gd name="T0" fmla="*/ 2 w 67"/>
                  <a:gd name="T1" fmla="*/ 30 h 66"/>
                  <a:gd name="T2" fmla="*/ 31 w 67"/>
                  <a:gd name="T3" fmla="*/ 64 h 66"/>
                  <a:gd name="T4" fmla="*/ 65 w 67"/>
                  <a:gd name="T5" fmla="*/ 36 h 66"/>
                  <a:gd name="T6" fmla="*/ 37 w 67"/>
                  <a:gd name="T7" fmla="*/ 1 h 66"/>
                  <a:gd name="T8" fmla="*/ 2 w 67"/>
                  <a:gd name="T9" fmla="*/ 30 h 66"/>
                </a:gdLst>
                <a:ahLst/>
                <a:cxnLst>
                  <a:cxn ang="0">
                    <a:pos x="T0" y="T1"/>
                  </a:cxn>
                  <a:cxn ang="0">
                    <a:pos x="T2" y="T3"/>
                  </a:cxn>
                  <a:cxn ang="0">
                    <a:pos x="T4" y="T5"/>
                  </a:cxn>
                  <a:cxn ang="0">
                    <a:pos x="T6" y="T7"/>
                  </a:cxn>
                  <a:cxn ang="0">
                    <a:pos x="T8" y="T9"/>
                  </a:cxn>
                </a:cxnLst>
                <a:rect l="0" t="0" r="r" b="b"/>
                <a:pathLst>
                  <a:path w="67" h="66">
                    <a:moveTo>
                      <a:pt x="2" y="30"/>
                    </a:moveTo>
                    <a:cubicBezTo>
                      <a:pt x="0" y="47"/>
                      <a:pt x="13" y="63"/>
                      <a:pt x="31" y="64"/>
                    </a:cubicBezTo>
                    <a:cubicBezTo>
                      <a:pt x="48" y="66"/>
                      <a:pt x="64" y="53"/>
                      <a:pt x="65" y="36"/>
                    </a:cubicBezTo>
                    <a:cubicBezTo>
                      <a:pt x="67" y="18"/>
                      <a:pt x="54" y="3"/>
                      <a:pt x="37" y="1"/>
                    </a:cubicBezTo>
                    <a:cubicBezTo>
                      <a:pt x="19" y="0"/>
                      <a:pt x="4" y="13"/>
                      <a:pt x="2" y="30"/>
                    </a:cubicBezTo>
                    <a:close/>
                  </a:path>
                </a:pathLst>
              </a:custGeom>
              <a:solidFill>
                <a:srgbClr val="F483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80" name="ïṥļîďé"/>
              <p:cNvSpPr/>
              <p:nvPr/>
            </p:nvSpPr>
            <p:spPr bwMode="auto">
              <a:xfrm>
                <a:off x="4497" y="1816"/>
                <a:ext cx="35" cy="54"/>
              </a:xfrm>
              <a:custGeom>
                <a:avLst/>
                <a:gdLst>
                  <a:gd name="T0" fmla="*/ 3 w 35"/>
                  <a:gd name="T1" fmla="*/ 20 h 54"/>
                  <a:gd name="T2" fmla="*/ 27 w 35"/>
                  <a:gd name="T3" fmla="*/ 0 h 54"/>
                  <a:gd name="T4" fmla="*/ 34 w 35"/>
                  <a:gd name="T5" fmla="*/ 24 h 54"/>
                  <a:gd name="T6" fmla="*/ 0 w 35"/>
                  <a:gd name="T7" fmla="*/ 52 h 54"/>
                  <a:gd name="T8" fmla="*/ 3 w 35"/>
                  <a:gd name="T9" fmla="*/ 20 h 54"/>
                </a:gdLst>
                <a:ahLst/>
                <a:cxnLst>
                  <a:cxn ang="0">
                    <a:pos x="T0" y="T1"/>
                  </a:cxn>
                  <a:cxn ang="0">
                    <a:pos x="T2" y="T3"/>
                  </a:cxn>
                  <a:cxn ang="0">
                    <a:pos x="T4" y="T5"/>
                  </a:cxn>
                  <a:cxn ang="0">
                    <a:pos x="T6" y="T7"/>
                  </a:cxn>
                  <a:cxn ang="0">
                    <a:pos x="T8" y="T9"/>
                  </a:cxn>
                </a:cxnLst>
                <a:rect l="0" t="0" r="r" b="b"/>
                <a:pathLst>
                  <a:path w="35" h="54">
                    <a:moveTo>
                      <a:pt x="3" y="20"/>
                    </a:moveTo>
                    <a:cubicBezTo>
                      <a:pt x="27" y="0"/>
                      <a:pt x="27" y="0"/>
                      <a:pt x="27" y="0"/>
                    </a:cubicBezTo>
                    <a:cubicBezTo>
                      <a:pt x="32" y="6"/>
                      <a:pt x="35" y="15"/>
                      <a:pt x="34" y="24"/>
                    </a:cubicBezTo>
                    <a:cubicBezTo>
                      <a:pt x="33" y="41"/>
                      <a:pt x="17" y="54"/>
                      <a:pt x="0" y="52"/>
                    </a:cubicBezTo>
                    <a:lnTo>
                      <a:pt x="3" y="20"/>
                    </a:lnTo>
                    <a:close/>
                  </a:path>
                </a:pathLst>
              </a:custGeom>
              <a:solidFill>
                <a:srgbClr val="56C4C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81" name="iş1iḑê"/>
              <p:cNvSpPr/>
              <p:nvPr/>
            </p:nvSpPr>
            <p:spPr bwMode="auto">
              <a:xfrm>
                <a:off x="4465" y="1810"/>
                <a:ext cx="35" cy="58"/>
              </a:xfrm>
              <a:custGeom>
                <a:avLst/>
                <a:gdLst>
                  <a:gd name="T0" fmla="*/ 16 w 34"/>
                  <a:gd name="T1" fmla="*/ 0 h 58"/>
                  <a:gd name="T2" fmla="*/ 34 w 34"/>
                  <a:gd name="T3" fmla="*/ 26 h 58"/>
                  <a:gd name="T4" fmla="*/ 31 w 34"/>
                  <a:gd name="T5" fmla="*/ 58 h 58"/>
                  <a:gd name="T6" fmla="*/ 31 w 34"/>
                  <a:gd name="T7" fmla="*/ 58 h 58"/>
                  <a:gd name="T8" fmla="*/ 2 w 34"/>
                  <a:gd name="T9" fmla="*/ 24 h 58"/>
                  <a:gd name="T10" fmla="*/ 16 w 34"/>
                  <a:gd name="T11" fmla="*/ 0 h 58"/>
                </a:gdLst>
                <a:ahLst/>
                <a:cxnLst>
                  <a:cxn ang="0">
                    <a:pos x="T0" y="T1"/>
                  </a:cxn>
                  <a:cxn ang="0">
                    <a:pos x="T2" y="T3"/>
                  </a:cxn>
                  <a:cxn ang="0">
                    <a:pos x="T4" y="T5"/>
                  </a:cxn>
                  <a:cxn ang="0">
                    <a:pos x="T6" y="T7"/>
                  </a:cxn>
                  <a:cxn ang="0">
                    <a:pos x="T8" y="T9"/>
                  </a:cxn>
                  <a:cxn ang="0">
                    <a:pos x="T10" y="T11"/>
                  </a:cxn>
                </a:cxnLst>
                <a:rect l="0" t="0" r="r" b="b"/>
                <a:pathLst>
                  <a:path w="34" h="58">
                    <a:moveTo>
                      <a:pt x="16" y="0"/>
                    </a:moveTo>
                    <a:cubicBezTo>
                      <a:pt x="34" y="26"/>
                      <a:pt x="34" y="26"/>
                      <a:pt x="34" y="26"/>
                    </a:cubicBezTo>
                    <a:cubicBezTo>
                      <a:pt x="31" y="58"/>
                      <a:pt x="31" y="58"/>
                      <a:pt x="31" y="58"/>
                    </a:cubicBezTo>
                    <a:cubicBezTo>
                      <a:pt x="31" y="58"/>
                      <a:pt x="31" y="58"/>
                      <a:pt x="31" y="58"/>
                    </a:cubicBezTo>
                    <a:cubicBezTo>
                      <a:pt x="13" y="57"/>
                      <a:pt x="0" y="41"/>
                      <a:pt x="2" y="24"/>
                    </a:cubicBezTo>
                    <a:cubicBezTo>
                      <a:pt x="3" y="14"/>
                      <a:pt x="8" y="5"/>
                      <a:pt x="16" y="0"/>
                    </a:cubicBezTo>
                    <a:close/>
                  </a:path>
                </a:pathLst>
              </a:custGeom>
              <a:solidFill>
                <a:srgbClr val="FFCA0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82" name="ïś1ïḑe"/>
              <p:cNvSpPr/>
              <p:nvPr/>
            </p:nvSpPr>
            <p:spPr bwMode="auto">
              <a:xfrm>
                <a:off x="4417" y="1760"/>
                <a:ext cx="45" cy="54"/>
              </a:xfrm>
              <a:custGeom>
                <a:avLst/>
                <a:gdLst>
                  <a:gd name="T0" fmla="*/ 41 w 45"/>
                  <a:gd name="T1" fmla="*/ 54 h 54"/>
                  <a:gd name="T2" fmla="*/ 0 w 45"/>
                  <a:gd name="T3" fmla="*/ 4 h 54"/>
                  <a:gd name="T4" fmla="*/ 5 w 45"/>
                  <a:gd name="T5" fmla="*/ 0 h 54"/>
                  <a:gd name="T6" fmla="*/ 45 w 45"/>
                  <a:gd name="T7" fmla="*/ 50 h 54"/>
                  <a:gd name="T8" fmla="*/ 41 w 45"/>
                  <a:gd name="T9" fmla="*/ 54 h 54"/>
                </a:gdLst>
                <a:ahLst/>
                <a:cxnLst>
                  <a:cxn ang="0">
                    <a:pos x="T0" y="T1"/>
                  </a:cxn>
                  <a:cxn ang="0">
                    <a:pos x="T2" y="T3"/>
                  </a:cxn>
                  <a:cxn ang="0">
                    <a:pos x="T4" y="T5"/>
                  </a:cxn>
                  <a:cxn ang="0">
                    <a:pos x="T6" y="T7"/>
                  </a:cxn>
                  <a:cxn ang="0">
                    <a:pos x="T8" y="T9"/>
                  </a:cxn>
                </a:cxnLst>
                <a:rect l="0" t="0" r="r" b="b"/>
                <a:pathLst>
                  <a:path w="45" h="54">
                    <a:moveTo>
                      <a:pt x="41" y="54"/>
                    </a:moveTo>
                    <a:lnTo>
                      <a:pt x="0" y="4"/>
                    </a:lnTo>
                    <a:lnTo>
                      <a:pt x="5" y="0"/>
                    </a:lnTo>
                    <a:lnTo>
                      <a:pt x="45" y="50"/>
                    </a:lnTo>
                    <a:lnTo>
                      <a:pt x="41" y="54"/>
                    </a:lnTo>
                    <a:close/>
                  </a:path>
                </a:pathLst>
              </a:custGeom>
              <a:solidFill>
                <a:srgbClr val="FFCA0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83" name="ísľidê"/>
              <p:cNvSpPr/>
              <p:nvPr/>
            </p:nvSpPr>
            <p:spPr bwMode="auto">
              <a:xfrm>
                <a:off x="4442" y="1767"/>
                <a:ext cx="32" cy="37"/>
              </a:xfrm>
              <a:custGeom>
                <a:avLst/>
                <a:gdLst>
                  <a:gd name="T0" fmla="*/ 27 w 32"/>
                  <a:gd name="T1" fmla="*/ 37 h 37"/>
                  <a:gd name="T2" fmla="*/ 0 w 32"/>
                  <a:gd name="T3" fmla="*/ 4 h 37"/>
                  <a:gd name="T4" fmla="*/ 5 w 32"/>
                  <a:gd name="T5" fmla="*/ 0 h 37"/>
                  <a:gd name="T6" fmla="*/ 32 w 32"/>
                  <a:gd name="T7" fmla="*/ 34 h 37"/>
                  <a:gd name="T8" fmla="*/ 27 w 32"/>
                  <a:gd name="T9" fmla="*/ 37 h 37"/>
                </a:gdLst>
                <a:ahLst/>
                <a:cxnLst>
                  <a:cxn ang="0">
                    <a:pos x="T0" y="T1"/>
                  </a:cxn>
                  <a:cxn ang="0">
                    <a:pos x="T2" y="T3"/>
                  </a:cxn>
                  <a:cxn ang="0">
                    <a:pos x="T4" y="T5"/>
                  </a:cxn>
                  <a:cxn ang="0">
                    <a:pos x="T6" y="T7"/>
                  </a:cxn>
                  <a:cxn ang="0">
                    <a:pos x="T8" y="T9"/>
                  </a:cxn>
                </a:cxnLst>
                <a:rect l="0" t="0" r="r" b="b"/>
                <a:pathLst>
                  <a:path w="32" h="37">
                    <a:moveTo>
                      <a:pt x="27" y="37"/>
                    </a:moveTo>
                    <a:lnTo>
                      <a:pt x="0" y="4"/>
                    </a:lnTo>
                    <a:lnTo>
                      <a:pt x="5" y="0"/>
                    </a:lnTo>
                    <a:lnTo>
                      <a:pt x="32" y="34"/>
                    </a:lnTo>
                    <a:lnTo>
                      <a:pt x="27" y="37"/>
                    </a:lnTo>
                    <a:close/>
                  </a:path>
                </a:pathLst>
              </a:custGeom>
              <a:solidFill>
                <a:srgbClr val="F483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84" name="iṥ1idé"/>
              <p:cNvSpPr/>
              <p:nvPr/>
            </p:nvSpPr>
            <p:spPr bwMode="auto">
              <a:xfrm>
                <a:off x="4427" y="1725"/>
                <a:ext cx="59" cy="70"/>
              </a:xfrm>
              <a:custGeom>
                <a:avLst/>
                <a:gdLst>
                  <a:gd name="T0" fmla="*/ 54 w 59"/>
                  <a:gd name="T1" fmla="*/ 70 h 70"/>
                  <a:gd name="T2" fmla="*/ 0 w 59"/>
                  <a:gd name="T3" fmla="*/ 4 h 70"/>
                  <a:gd name="T4" fmla="*/ 4 w 59"/>
                  <a:gd name="T5" fmla="*/ 0 h 70"/>
                  <a:gd name="T6" fmla="*/ 59 w 59"/>
                  <a:gd name="T7" fmla="*/ 66 h 70"/>
                  <a:gd name="T8" fmla="*/ 54 w 59"/>
                  <a:gd name="T9" fmla="*/ 70 h 70"/>
                </a:gdLst>
                <a:ahLst/>
                <a:cxnLst>
                  <a:cxn ang="0">
                    <a:pos x="T0" y="T1"/>
                  </a:cxn>
                  <a:cxn ang="0">
                    <a:pos x="T2" y="T3"/>
                  </a:cxn>
                  <a:cxn ang="0">
                    <a:pos x="T4" y="T5"/>
                  </a:cxn>
                  <a:cxn ang="0">
                    <a:pos x="T6" y="T7"/>
                  </a:cxn>
                  <a:cxn ang="0">
                    <a:pos x="T8" y="T9"/>
                  </a:cxn>
                </a:cxnLst>
                <a:rect l="0" t="0" r="r" b="b"/>
                <a:pathLst>
                  <a:path w="59" h="70">
                    <a:moveTo>
                      <a:pt x="54" y="70"/>
                    </a:moveTo>
                    <a:lnTo>
                      <a:pt x="0" y="4"/>
                    </a:lnTo>
                    <a:lnTo>
                      <a:pt x="4" y="0"/>
                    </a:lnTo>
                    <a:lnTo>
                      <a:pt x="59" y="66"/>
                    </a:lnTo>
                    <a:lnTo>
                      <a:pt x="54" y="70"/>
                    </a:lnTo>
                    <a:close/>
                  </a:path>
                </a:pathLst>
              </a:custGeom>
              <a:solidFill>
                <a:srgbClr val="56C4C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85" name="íṧ1îḓê"/>
              <p:cNvSpPr/>
              <p:nvPr/>
            </p:nvSpPr>
            <p:spPr bwMode="auto">
              <a:xfrm>
                <a:off x="4397" y="1702"/>
                <a:ext cx="36" cy="31"/>
              </a:xfrm>
              <a:custGeom>
                <a:avLst/>
                <a:gdLst>
                  <a:gd name="T0" fmla="*/ 4 w 36"/>
                  <a:gd name="T1" fmla="*/ 31 h 31"/>
                  <a:gd name="T2" fmla="*/ 0 w 36"/>
                  <a:gd name="T3" fmla="*/ 26 h 31"/>
                  <a:gd name="T4" fmla="*/ 32 w 36"/>
                  <a:gd name="T5" fmla="*/ 0 h 31"/>
                  <a:gd name="T6" fmla="*/ 36 w 36"/>
                  <a:gd name="T7" fmla="*/ 5 h 31"/>
                  <a:gd name="T8" fmla="*/ 4 w 36"/>
                  <a:gd name="T9" fmla="*/ 31 h 31"/>
                </a:gdLst>
                <a:ahLst/>
                <a:cxnLst>
                  <a:cxn ang="0">
                    <a:pos x="T0" y="T1"/>
                  </a:cxn>
                  <a:cxn ang="0">
                    <a:pos x="T2" y="T3"/>
                  </a:cxn>
                  <a:cxn ang="0">
                    <a:pos x="T4" y="T5"/>
                  </a:cxn>
                  <a:cxn ang="0">
                    <a:pos x="T6" y="T7"/>
                  </a:cxn>
                  <a:cxn ang="0">
                    <a:pos x="T8" y="T9"/>
                  </a:cxn>
                </a:cxnLst>
                <a:rect l="0" t="0" r="r" b="b"/>
                <a:pathLst>
                  <a:path w="36" h="31">
                    <a:moveTo>
                      <a:pt x="4" y="31"/>
                    </a:moveTo>
                    <a:lnTo>
                      <a:pt x="0" y="26"/>
                    </a:lnTo>
                    <a:lnTo>
                      <a:pt x="32" y="0"/>
                    </a:lnTo>
                    <a:lnTo>
                      <a:pt x="36" y="5"/>
                    </a:lnTo>
                    <a:lnTo>
                      <a:pt x="4" y="31"/>
                    </a:lnTo>
                    <a:close/>
                  </a:path>
                </a:pathLst>
              </a:custGeom>
              <a:solidFill>
                <a:srgbClr val="FFCA0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86" name="îŝļiďe"/>
              <p:cNvSpPr/>
              <p:nvPr/>
            </p:nvSpPr>
            <p:spPr bwMode="auto">
              <a:xfrm>
                <a:off x="4401" y="1694"/>
                <a:ext cx="25" cy="21"/>
              </a:xfrm>
              <a:custGeom>
                <a:avLst/>
                <a:gdLst>
                  <a:gd name="T0" fmla="*/ 4 w 25"/>
                  <a:gd name="T1" fmla="*/ 21 h 21"/>
                  <a:gd name="T2" fmla="*/ 0 w 25"/>
                  <a:gd name="T3" fmla="*/ 17 h 21"/>
                  <a:gd name="T4" fmla="*/ 21 w 25"/>
                  <a:gd name="T5" fmla="*/ 0 h 21"/>
                  <a:gd name="T6" fmla="*/ 25 w 25"/>
                  <a:gd name="T7" fmla="*/ 4 h 21"/>
                  <a:gd name="T8" fmla="*/ 4 w 25"/>
                  <a:gd name="T9" fmla="*/ 21 h 21"/>
                </a:gdLst>
                <a:ahLst/>
                <a:cxnLst>
                  <a:cxn ang="0">
                    <a:pos x="T0" y="T1"/>
                  </a:cxn>
                  <a:cxn ang="0">
                    <a:pos x="T2" y="T3"/>
                  </a:cxn>
                  <a:cxn ang="0">
                    <a:pos x="T4" y="T5"/>
                  </a:cxn>
                  <a:cxn ang="0">
                    <a:pos x="T6" y="T7"/>
                  </a:cxn>
                  <a:cxn ang="0">
                    <a:pos x="T8" y="T9"/>
                  </a:cxn>
                </a:cxnLst>
                <a:rect l="0" t="0" r="r" b="b"/>
                <a:pathLst>
                  <a:path w="25" h="21">
                    <a:moveTo>
                      <a:pt x="4" y="21"/>
                    </a:moveTo>
                    <a:lnTo>
                      <a:pt x="0" y="17"/>
                    </a:lnTo>
                    <a:lnTo>
                      <a:pt x="21" y="0"/>
                    </a:lnTo>
                    <a:lnTo>
                      <a:pt x="25" y="4"/>
                    </a:lnTo>
                    <a:lnTo>
                      <a:pt x="4" y="21"/>
                    </a:lnTo>
                    <a:close/>
                  </a:path>
                </a:pathLst>
              </a:custGeom>
              <a:solidFill>
                <a:srgbClr val="F483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87" name="iŝḻïdé"/>
              <p:cNvSpPr/>
              <p:nvPr/>
            </p:nvSpPr>
            <p:spPr bwMode="auto">
              <a:xfrm>
                <a:off x="4381" y="1685"/>
                <a:ext cx="39" cy="33"/>
              </a:xfrm>
              <a:custGeom>
                <a:avLst/>
                <a:gdLst>
                  <a:gd name="T0" fmla="*/ 3 w 39"/>
                  <a:gd name="T1" fmla="*/ 33 h 33"/>
                  <a:gd name="T2" fmla="*/ 0 w 39"/>
                  <a:gd name="T3" fmla="*/ 28 h 33"/>
                  <a:gd name="T4" fmla="*/ 35 w 39"/>
                  <a:gd name="T5" fmla="*/ 0 h 33"/>
                  <a:gd name="T6" fmla="*/ 39 w 39"/>
                  <a:gd name="T7" fmla="*/ 5 h 33"/>
                  <a:gd name="T8" fmla="*/ 3 w 39"/>
                  <a:gd name="T9" fmla="*/ 33 h 33"/>
                </a:gdLst>
                <a:ahLst/>
                <a:cxnLst>
                  <a:cxn ang="0">
                    <a:pos x="T0" y="T1"/>
                  </a:cxn>
                  <a:cxn ang="0">
                    <a:pos x="T2" y="T3"/>
                  </a:cxn>
                  <a:cxn ang="0">
                    <a:pos x="T4" y="T5"/>
                  </a:cxn>
                  <a:cxn ang="0">
                    <a:pos x="T6" y="T7"/>
                  </a:cxn>
                  <a:cxn ang="0">
                    <a:pos x="T8" y="T9"/>
                  </a:cxn>
                </a:cxnLst>
                <a:rect l="0" t="0" r="r" b="b"/>
                <a:pathLst>
                  <a:path w="39" h="33">
                    <a:moveTo>
                      <a:pt x="3" y="33"/>
                    </a:moveTo>
                    <a:lnTo>
                      <a:pt x="0" y="28"/>
                    </a:lnTo>
                    <a:lnTo>
                      <a:pt x="35" y="0"/>
                    </a:lnTo>
                    <a:lnTo>
                      <a:pt x="39" y="5"/>
                    </a:lnTo>
                    <a:lnTo>
                      <a:pt x="3" y="33"/>
                    </a:lnTo>
                    <a:close/>
                  </a:path>
                </a:pathLst>
              </a:custGeom>
              <a:solidFill>
                <a:srgbClr val="56C4C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88" name="íS1ïdè"/>
              <p:cNvSpPr/>
              <p:nvPr/>
            </p:nvSpPr>
            <p:spPr bwMode="auto">
              <a:xfrm>
                <a:off x="4394" y="1677"/>
                <a:ext cx="19" cy="17"/>
              </a:xfrm>
              <a:custGeom>
                <a:avLst/>
                <a:gdLst>
                  <a:gd name="T0" fmla="*/ 4 w 19"/>
                  <a:gd name="T1" fmla="*/ 17 h 17"/>
                  <a:gd name="T2" fmla="*/ 0 w 19"/>
                  <a:gd name="T3" fmla="*/ 12 h 17"/>
                  <a:gd name="T4" fmla="*/ 15 w 19"/>
                  <a:gd name="T5" fmla="*/ 0 h 17"/>
                  <a:gd name="T6" fmla="*/ 19 w 19"/>
                  <a:gd name="T7" fmla="*/ 5 h 17"/>
                  <a:gd name="T8" fmla="*/ 4 w 19"/>
                  <a:gd name="T9" fmla="*/ 17 h 17"/>
                </a:gdLst>
                <a:ahLst/>
                <a:cxnLst>
                  <a:cxn ang="0">
                    <a:pos x="T0" y="T1"/>
                  </a:cxn>
                  <a:cxn ang="0">
                    <a:pos x="T2" y="T3"/>
                  </a:cxn>
                  <a:cxn ang="0">
                    <a:pos x="T4" y="T5"/>
                  </a:cxn>
                  <a:cxn ang="0">
                    <a:pos x="T6" y="T7"/>
                  </a:cxn>
                  <a:cxn ang="0">
                    <a:pos x="T8" y="T9"/>
                  </a:cxn>
                </a:cxnLst>
                <a:rect l="0" t="0" r="r" b="b"/>
                <a:pathLst>
                  <a:path w="19" h="17">
                    <a:moveTo>
                      <a:pt x="4" y="17"/>
                    </a:moveTo>
                    <a:lnTo>
                      <a:pt x="0" y="12"/>
                    </a:lnTo>
                    <a:lnTo>
                      <a:pt x="15" y="0"/>
                    </a:lnTo>
                    <a:lnTo>
                      <a:pt x="19" y="5"/>
                    </a:lnTo>
                    <a:lnTo>
                      <a:pt x="4" y="17"/>
                    </a:lnTo>
                    <a:close/>
                  </a:path>
                </a:pathLst>
              </a:custGeom>
              <a:solidFill>
                <a:srgbClr val="FFCA0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89" name="ïṣľîḑè"/>
              <p:cNvSpPr/>
              <p:nvPr/>
            </p:nvSpPr>
            <p:spPr bwMode="auto">
              <a:xfrm>
                <a:off x="4389" y="1669"/>
                <a:ext cx="17" cy="15"/>
              </a:xfrm>
              <a:custGeom>
                <a:avLst/>
                <a:gdLst>
                  <a:gd name="T0" fmla="*/ 4 w 17"/>
                  <a:gd name="T1" fmla="*/ 15 h 15"/>
                  <a:gd name="T2" fmla="*/ 0 w 17"/>
                  <a:gd name="T3" fmla="*/ 11 h 15"/>
                  <a:gd name="T4" fmla="*/ 13 w 17"/>
                  <a:gd name="T5" fmla="*/ 0 h 15"/>
                  <a:gd name="T6" fmla="*/ 17 w 17"/>
                  <a:gd name="T7" fmla="*/ 5 h 15"/>
                  <a:gd name="T8" fmla="*/ 4 w 17"/>
                  <a:gd name="T9" fmla="*/ 15 h 15"/>
                </a:gdLst>
                <a:ahLst/>
                <a:cxnLst>
                  <a:cxn ang="0">
                    <a:pos x="T0" y="T1"/>
                  </a:cxn>
                  <a:cxn ang="0">
                    <a:pos x="T2" y="T3"/>
                  </a:cxn>
                  <a:cxn ang="0">
                    <a:pos x="T4" y="T5"/>
                  </a:cxn>
                  <a:cxn ang="0">
                    <a:pos x="T6" y="T7"/>
                  </a:cxn>
                  <a:cxn ang="0">
                    <a:pos x="T8" y="T9"/>
                  </a:cxn>
                </a:cxnLst>
                <a:rect l="0" t="0" r="r" b="b"/>
                <a:pathLst>
                  <a:path w="17" h="15">
                    <a:moveTo>
                      <a:pt x="4" y="15"/>
                    </a:moveTo>
                    <a:lnTo>
                      <a:pt x="0" y="11"/>
                    </a:lnTo>
                    <a:lnTo>
                      <a:pt x="13" y="0"/>
                    </a:lnTo>
                    <a:lnTo>
                      <a:pt x="17" y="5"/>
                    </a:lnTo>
                    <a:lnTo>
                      <a:pt x="4" y="15"/>
                    </a:lnTo>
                    <a:close/>
                  </a:path>
                </a:pathLst>
              </a:custGeom>
              <a:solidFill>
                <a:srgbClr val="F483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90" name="íşḻîḓê"/>
              <p:cNvSpPr/>
              <p:nvPr/>
            </p:nvSpPr>
            <p:spPr bwMode="auto">
              <a:xfrm>
                <a:off x="4375" y="1660"/>
                <a:ext cx="24" cy="22"/>
              </a:xfrm>
              <a:custGeom>
                <a:avLst/>
                <a:gdLst>
                  <a:gd name="T0" fmla="*/ 4 w 24"/>
                  <a:gd name="T1" fmla="*/ 22 h 22"/>
                  <a:gd name="T2" fmla="*/ 0 w 24"/>
                  <a:gd name="T3" fmla="*/ 17 h 22"/>
                  <a:gd name="T4" fmla="*/ 20 w 24"/>
                  <a:gd name="T5" fmla="*/ 0 h 22"/>
                  <a:gd name="T6" fmla="*/ 24 w 24"/>
                  <a:gd name="T7" fmla="*/ 5 h 22"/>
                  <a:gd name="T8" fmla="*/ 4 w 24"/>
                  <a:gd name="T9" fmla="*/ 22 h 22"/>
                </a:gdLst>
                <a:ahLst/>
                <a:cxnLst>
                  <a:cxn ang="0">
                    <a:pos x="T0" y="T1"/>
                  </a:cxn>
                  <a:cxn ang="0">
                    <a:pos x="T2" y="T3"/>
                  </a:cxn>
                  <a:cxn ang="0">
                    <a:pos x="T4" y="T5"/>
                  </a:cxn>
                  <a:cxn ang="0">
                    <a:pos x="T6" y="T7"/>
                  </a:cxn>
                  <a:cxn ang="0">
                    <a:pos x="T8" y="T9"/>
                  </a:cxn>
                </a:cxnLst>
                <a:rect l="0" t="0" r="r" b="b"/>
                <a:pathLst>
                  <a:path w="24" h="22">
                    <a:moveTo>
                      <a:pt x="4" y="22"/>
                    </a:moveTo>
                    <a:lnTo>
                      <a:pt x="0" y="17"/>
                    </a:lnTo>
                    <a:lnTo>
                      <a:pt x="20" y="0"/>
                    </a:lnTo>
                    <a:lnTo>
                      <a:pt x="24" y="5"/>
                    </a:lnTo>
                    <a:lnTo>
                      <a:pt x="4" y="22"/>
                    </a:lnTo>
                    <a:close/>
                  </a:path>
                </a:pathLst>
              </a:custGeom>
              <a:solidFill>
                <a:srgbClr val="56C4C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91" name="ï$ļiḋê"/>
              <p:cNvSpPr/>
              <p:nvPr/>
            </p:nvSpPr>
            <p:spPr bwMode="auto">
              <a:xfrm>
                <a:off x="4350" y="1652"/>
                <a:ext cx="43" cy="36"/>
              </a:xfrm>
              <a:custGeom>
                <a:avLst/>
                <a:gdLst>
                  <a:gd name="T0" fmla="*/ 4 w 43"/>
                  <a:gd name="T1" fmla="*/ 36 h 36"/>
                  <a:gd name="T2" fmla="*/ 0 w 43"/>
                  <a:gd name="T3" fmla="*/ 31 h 36"/>
                  <a:gd name="T4" fmla="*/ 39 w 43"/>
                  <a:gd name="T5" fmla="*/ 0 h 36"/>
                  <a:gd name="T6" fmla="*/ 43 w 43"/>
                  <a:gd name="T7" fmla="*/ 5 h 36"/>
                  <a:gd name="T8" fmla="*/ 4 w 43"/>
                  <a:gd name="T9" fmla="*/ 36 h 36"/>
                </a:gdLst>
                <a:ahLst/>
                <a:cxnLst>
                  <a:cxn ang="0">
                    <a:pos x="T0" y="T1"/>
                  </a:cxn>
                  <a:cxn ang="0">
                    <a:pos x="T2" y="T3"/>
                  </a:cxn>
                  <a:cxn ang="0">
                    <a:pos x="T4" y="T5"/>
                  </a:cxn>
                  <a:cxn ang="0">
                    <a:pos x="T6" y="T7"/>
                  </a:cxn>
                  <a:cxn ang="0">
                    <a:pos x="T8" y="T9"/>
                  </a:cxn>
                </a:cxnLst>
                <a:rect l="0" t="0" r="r" b="b"/>
                <a:pathLst>
                  <a:path w="43" h="36">
                    <a:moveTo>
                      <a:pt x="4" y="36"/>
                    </a:moveTo>
                    <a:lnTo>
                      <a:pt x="0" y="31"/>
                    </a:lnTo>
                    <a:lnTo>
                      <a:pt x="39" y="0"/>
                    </a:lnTo>
                    <a:lnTo>
                      <a:pt x="43" y="5"/>
                    </a:lnTo>
                    <a:lnTo>
                      <a:pt x="4" y="36"/>
                    </a:lnTo>
                    <a:close/>
                  </a:path>
                </a:pathLst>
              </a:custGeom>
              <a:solidFill>
                <a:srgbClr val="FFCA0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92" name="íslíďè"/>
              <p:cNvSpPr/>
              <p:nvPr/>
            </p:nvSpPr>
            <p:spPr bwMode="auto">
              <a:xfrm>
                <a:off x="4357" y="1644"/>
                <a:ext cx="30" cy="26"/>
              </a:xfrm>
              <a:custGeom>
                <a:avLst/>
                <a:gdLst>
                  <a:gd name="T0" fmla="*/ 4 w 30"/>
                  <a:gd name="T1" fmla="*/ 26 h 26"/>
                  <a:gd name="T2" fmla="*/ 0 w 30"/>
                  <a:gd name="T3" fmla="*/ 21 h 26"/>
                  <a:gd name="T4" fmla="*/ 26 w 30"/>
                  <a:gd name="T5" fmla="*/ 0 h 26"/>
                  <a:gd name="T6" fmla="*/ 30 w 30"/>
                  <a:gd name="T7" fmla="*/ 5 h 26"/>
                  <a:gd name="T8" fmla="*/ 4 w 30"/>
                  <a:gd name="T9" fmla="*/ 26 h 26"/>
                </a:gdLst>
                <a:ahLst/>
                <a:cxnLst>
                  <a:cxn ang="0">
                    <a:pos x="T0" y="T1"/>
                  </a:cxn>
                  <a:cxn ang="0">
                    <a:pos x="T2" y="T3"/>
                  </a:cxn>
                  <a:cxn ang="0">
                    <a:pos x="T4" y="T5"/>
                  </a:cxn>
                  <a:cxn ang="0">
                    <a:pos x="T6" y="T7"/>
                  </a:cxn>
                  <a:cxn ang="0">
                    <a:pos x="T8" y="T9"/>
                  </a:cxn>
                </a:cxnLst>
                <a:rect l="0" t="0" r="r" b="b"/>
                <a:pathLst>
                  <a:path w="30" h="26">
                    <a:moveTo>
                      <a:pt x="4" y="26"/>
                    </a:moveTo>
                    <a:lnTo>
                      <a:pt x="0" y="21"/>
                    </a:lnTo>
                    <a:lnTo>
                      <a:pt x="26" y="0"/>
                    </a:lnTo>
                    <a:lnTo>
                      <a:pt x="30" y="5"/>
                    </a:lnTo>
                    <a:lnTo>
                      <a:pt x="4" y="26"/>
                    </a:lnTo>
                    <a:close/>
                  </a:path>
                </a:pathLst>
              </a:custGeom>
              <a:solidFill>
                <a:srgbClr val="F483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93" name="ï$ļíḑe"/>
              <p:cNvSpPr/>
              <p:nvPr/>
            </p:nvSpPr>
            <p:spPr bwMode="auto">
              <a:xfrm>
                <a:off x="4332" y="1636"/>
                <a:ext cx="48" cy="41"/>
              </a:xfrm>
              <a:custGeom>
                <a:avLst/>
                <a:gdLst>
                  <a:gd name="T0" fmla="*/ 3 w 48"/>
                  <a:gd name="T1" fmla="*/ 41 h 41"/>
                  <a:gd name="T2" fmla="*/ 0 w 48"/>
                  <a:gd name="T3" fmla="*/ 36 h 41"/>
                  <a:gd name="T4" fmla="*/ 44 w 48"/>
                  <a:gd name="T5" fmla="*/ 0 h 41"/>
                  <a:gd name="T6" fmla="*/ 48 w 48"/>
                  <a:gd name="T7" fmla="*/ 5 h 41"/>
                  <a:gd name="T8" fmla="*/ 3 w 48"/>
                  <a:gd name="T9" fmla="*/ 41 h 41"/>
                </a:gdLst>
                <a:ahLst/>
                <a:cxnLst>
                  <a:cxn ang="0">
                    <a:pos x="T0" y="T1"/>
                  </a:cxn>
                  <a:cxn ang="0">
                    <a:pos x="T2" y="T3"/>
                  </a:cxn>
                  <a:cxn ang="0">
                    <a:pos x="T4" y="T5"/>
                  </a:cxn>
                  <a:cxn ang="0">
                    <a:pos x="T6" y="T7"/>
                  </a:cxn>
                  <a:cxn ang="0">
                    <a:pos x="T8" y="T9"/>
                  </a:cxn>
                </a:cxnLst>
                <a:rect l="0" t="0" r="r" b="b"/>
                <a:pathLst>
                  <a:path w="48" h="41">
                    <a:moveTo>
                      <a:pt x="3" y="41"/>
                    </a:moveTo>
                    <a:lnTo>
                      <a:pt x="0" y="36"/>
                    </a:lnTo>
                    <a:lnTo>
                      <a:pt x="44" y="0"/>
                    </a:lnTo>
                    <a:lnTo>
                      <a:pt x="48" y="5"/>
                    </a:lnTo>
                    <a:lnTo>
                      <a:pt x="3" y="41"/>
                    </a:lnTo>
                    <a:close/>
                  </a:path>
                </a:pathLst>
              </a:custGeom>
              <a:solidFill>
                <a:srgbClr val="56C4C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94" name="íṩḷïďe"/>
              <p:cNvSpPr/>
              <p:nvPr/>
            </p:nvSpPr>
            <p:spPr bwMode="auto">
              <a:xfrm>
                <a:off x="2995" y="1375"/>
                <a:ext cx="489" cy="453"/>
              </a:xfrm>
              <a:custGeom>
                <a:avLst/>
                <a:gdLst>
                  <a:gd name="T0" fmla="*/ 489 w 489"/>
                  <a:gd name="T1" fmla="*/ 213 h 453"/>
                  <a:gd name="T2" fmla="*/ 156 w 489"/>
                  <a:gd name="T3" fmla="*/ 453 h 453"/>
                  <a:gd name="T4" fmla="*/ 0 w 489"/>
                  <a:gd name="T5" fmla="*/ 241 h 453"/>
                  <a:gd name="T6" fmla="*/ 333 w 489"/>
                  <a:gd name="T7" fmla="*/ 0 h 453"/>
                  <a:gd name="T8" fmla="*/ 489 w 489"/>
                  <a:gd name="T9" fmla="*/ 213 h 453"/>
                </a:gdLst>
                <a:ahLst/>
                <a:cxnLst>
                  <a:cxn ang="0">
                    <a:pos x="T0" y="T1"/>
                  </a:cxn>
                  <a:cxn ang="0">
                    <a:pos x="T2" y="T3"/>
                  </a:cxn>
                  <a:cxn ang="0">
                    <a:pos x="T4" y="T5"/>
                  </a:cxn>
                  <a:cxn ang="0">
                    <a:pos x="T6" y="T7"/>
                  </a:cxn>
                  <a:cxn ang="0">
                    <a:pos x="T8" y="T9"/>
                  </a:cxn>
                </a:cxnLst>
                <a:rect l="0" t="0" r="r" b="b"/>
                <a:pathLst>
                  <a:path w="489" h="453">
                    <a:moveTo>
                      <a:pt x="489" y="213"/>
                    </a:moveTo>
                    <a:lnTo>
                      <a:pt x="156" y="453"/>
                    </a:lnTo>
                    <a:lnTo>
                      <a:pt x="0" y="241"/>
                    </a:lnTo>
                    <a:lnTo>
                      <a:pt x="333" y="0"/>
                    </a:lnTo>
                    <a:lnTo>
                      <a:pt x="489" y="213"/>
                    </a:lnTo>
                    <a:close/>
                  </a:path>
                </a:pathLst>
              </a:custGeom>
              <a:solidFill>
                <a:srgbClr val="683F1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95" name="íš1iḓê"/>
              <p:cNvSpPr/>
              <p:nvPr/>
            </p:nvSpPr>
            <p:spPr bwMode="auto">
              <a:xfrm>
                <a:off x="3008" y="1498"/>
                <a:ext cx="306" cy="319"/>
              </a:xfrm>
              <a:custGeom>
                <a:avLst/>
                <a:gdLst>
                  <a:gd name="T0" fmla="*/ 305 w 305"/>
                  <a:gd name="T1" fmla="*/ 207 h 318"/>
                  <a:gd name="T2" fmla="*/ 152 w 305"/>
                  <a:gd name="T3" fmla="*/ 318 h 318"/>
                  <a:gd name="T4" fmla="*/ 0 w 305"/>
                  <a:gd name="T5" fmla="*/ 111 h 318"/>
                  <a:gd name="T6" fmla="*/ 153 w 305"/>
                  <a:gd name="T7" fmla="*/ 0 h 318"/>
                  <a:gd name="T8" fmla="*/ 305 w 305"/>
                  <a:gd name="T9" fmla="*/ 207 h 318"/>
                  <a:gd name="T10" fmla="*/ 281 w 305"/>
                  <a:gd name="T11" fmla="*/ 194 h 318"/>
                  <a:gd name="T12" fmla="*/ 281 w 305"/>
                  <a:gd name="T13" fmla="*/ 194 h 318"/>
                  <a:gd name="T14" fmla="*/ 282 w 305"/>
                  <a:gd name="T15" fmla="*/ 187 h 318"/>
                  <a:gd name="T16" fmla="*/ 275 w 305"/>
                  <a:gd name="T17" fmla="*/ 186 h 318"/>
                  <a:gd name="T18" fmla="*/ 274 w 305"/>
                  <a:gd name="T19" fmla="*/ 193 h 318"/>
                  <a:gd name="T20" fmla="*/ 281 w 305"/>
                  <a:gd name="T21" fmla="*/ 194 h 318"/>
                  <a:gd name="T22" fmla="*/ 266 w 305"/>
                  <a:gd name="T23" fmla="*/ 175 h 318"/>
                  <a:gd name="T24" fmla="*/ 266 w 305"/>
                  <a:gd name="T25" fmla="*/ 175 h 318"/>
                  <a:gd name="T26" fmla="*/ 268 w 305"/>
                  <a:gd name="T27" fmla="*/ 167 h 318"/>
                  <a:gd name="T28" fmla="*/ 260 w 305"/>
                  <a:gd name="T29" fmla="*/ 166 h 318"/>
                  <a:gd name="T30" fmla="*/ 259 w 305"/>
                  <a:gd name="T31" fmla="*/ 173 h 318"/>
                  <a:gd name="T32" fmla="*/ 266 w 305"/>
                  <a:gd name="T33" fmla="*/ 175 h 318"/>
                  <a:gd name="T34" fmla="*/ 252 w 305"/>
                  <a:gd name="T35" fmla="*/ 155 h 318"/>
                  <a:gd name="T36" fmla="*/ 252 w 305"/>
                  <a:gd name="T37" fmla="*/ 155 h 318"/>
                  <a:gd name="T38" fmla="*/ 253 w 305"/>
                  <a:gd name="T39" fmla="*/ 147 h 318"/>
                  <a:gd name="T40" fmla="*/ 246 w 305"/>
                  <a:gd name="T41" fmla="*/ 146 h 318"/>
                  <a:gd name="T42" fmla="*/ 244 w 305"/>
                  <a:gd name="T43" fmla="*/ 153 h 318"/>
                  <a:gd name="T44" fmla="*/ 252 w 305"/>
                  <a:gd name="T45" fmla="*/ 155 h 318"/>
                  <a:gd name="T46" fmla="*/ 237 w 305"/>
                  <a:gd name="T47" fmla="*/ 135 h 318"/>
                  <a:gd name="T48" fmla="*/ 237 w 305"/>
                  <a:gd name="T49" fmla="*/ 135 h 318"/>
                  <a:gd name="T50" fmla="*/ 238 w 305"/>
                  <a:gd name="T51" fmla="*/ 127 h 318"/>
                  <a:gd name="T52" fmla="*/ 231 w 305"/>
                  <a:gd name="T53" fmla="*/ 126 h 318"/>
                  <a:gd name="T54" fmla="*/ 230 w 305"/>
                  <a:gd name="T55" fmla="*/ 134 h 318"/>
                  <a:gd name="T56" fmla="*/ 237 w 305"/>
                  <a:gd name="T57" fmla="*/ 135 h 318"/>
                  <a:gd name="T58" fmla="*/ 223 w 305"/>
                  <a:gd name="T59" fmla="*/ 115 h 318"/>
                  <a:gd name="T60" fmla="*/ 223 w 305"/>
                  <a:gd name="T61" fmla="*/ 115 h 318"/>
                  <a:gd name="T62" fmla="*/ 224 w 305"/>
                  <a:gd name="T63" fmla="*/ 107 h 318"/>
                  <a:gd name="T64" fmla="*/ 216 w 305"/>
                  <a:gd name="T65" fmla="*/ 106 h 318"/>
                  <a:gd name="T66" fmla="*/ 215 w 305"/>
                  <a:gd name="T67" fmla="*/ 114 h 318"/>
                  <a:gd name="T68" fmla="*/ 223 w 305"/>
                  <a:gd name="T69" fmla="*/ 115 h 318"/>
                  <a:gd name="T70" fmla="*/ 208 w 305"/>
                  <a:gd name="T71" fmla="*/ 95 h 318"/>
                  <a:gd name="T72" fmla="*/ 208 w 305"/>
                  <a:gd name="T73" fmla="*/ 95 h 318"/>
                  <a:gd name="T74" fmla="*/ 209 w 305"/>
                  <a:gd name="T75" fmla="*/ 87 h 318"/>
                  <a:gd name="T76" fmla="*/ 202 w 305"/>
                  <a:gd name="T77" fmla="*/ 86 h 318"/>
                  <a:gd name="T78" fmla="*/ 201 w 305"/>
                  <a:gd name="T79" fmla="*/ 94 h 318"/>
                  <a:gd name="T80" fmla="*/ 208 w 305"/>
                  <a:gd name="T81" fmla="*/ 95 h 318"/>
                  <a:gd name="T82" fmla="*/ 193 w 305"/>
                  <a:gd name="T83" fmla="*/ 75 h 318"/>
                  <a:gd name="T84" fmla="*/ 193 w 305"/>
                  <a:gd name="T85" fmla="*/ 75 h 318"/>
                  <a:gd name="T86" fmla="*/ 195 w 305"/>
                  <a:gd name="T87" fmla="*/ 68 h 318"/>
                  <a:gd name="T88" fmla="*/ 187 w 305"/>
                  <a:gd name="T89" fmla="*/ 66 h 318"/>
                  <a:gd name="T90" fmla="*/ 186 w 305"/>
                  <a:gd name="T91" fmla="*/ 74 h 318"/>
                  <a:gd name="T92" fmla="*/ 193 w 305"/>
                  <a:gd name="T93" fmla="*/ 75 h 318"/>
                  <a:gd name="T94" fmla="*/ 179 w 305"/>
                  <a:gd name="T95" fmla="*/ 55 h 318"/>
                  <a:gd name="T96" fmla="*/ 179 w 305"/>
                  <a:gd name="T97" fmla="*/ 55 h 318"/>
                  <a:gd name="T98" fmla="*/ 180 w 305"/>
                  <a:gd name="T99" fmla="*/ 48 h 318"/>
                  <a:gd name="T100" fmla="*/ 173 w 305"/>
                  <a:gd name="T101" fmla="*/ 47 h 318"/>
                  <a:gd name="T102" fmla="*/ 171 w 305"/>
                  <a:gd name="T103" fmla="*/ 54 h 318"/>
                  <a:gd name="T104" fmla="*/ 179 w 305"/>
                  <a:gd name="T105" fmla="*/ 55 h 318"/>
                  <a:gd name="T106" fmla="*/ 164 w 305"/>
                  <a:gd name="T107" fmla="*/ 35 h 318"/>
                  <a:gd name="T108" fmla="*/ 164 w 305"/>
                  <a:gd name="T109" fmla="*/ 35 h 318"/>
                  <a:gd name="T110" fmla="*/ 165 w 305"/>
                  <a:gd name="T111" fmla="*/ 28 h 318"/>
                  <a:gd name="T112" fmla="*/ 158 w 305"/>
                  <a:gd name="T113" fmla="*/ 27 h 318"/>
                  <a:gd name="T114" fmla="*/ 157 w 305"/>
                  <a:gd name="T115" fmla="*/ 34 h 318"/>
                  <a:gd name="T116" fmla="*/ 164 w 305"/>
                  <a:gd name="T117" fmla="*/ 35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05" h="318">
                    <a:moveTo>
                      <a:pt x="305" y="207"/>
                    </a:moveTo>
                    <a:cubicBezTo>
                      <a:pt x="152" y="318"/>
                      <a:pt x="152" y="318"/>
                      <a:pt x="152" y="318"/>
                    </a:cubicBezTo>
                    <a:cubicBezTo>
                      <a:pt x="0" y="111"/>
                      <a:pt x="0" y="111"/>
                      <a:pt x="0" y="111"/>
                    </a:cubicBezTo>
                    <a:cubicBezTo>
                      <a:pt x="153" y="0"/>
                      <a:pt x="153" y="0"/>
                      <a:pt x="153" y="0"/>
                    </a:cubicBezTo>
                    <a:lnTo>
                      <a:pt x="305" y="207"/>
                    </a:lnTo>
                    <a:close/>
                    <a:moveTo>
                      <a:pt x="281" y="194"/>
                    </a:moveTo>
                    <a:cubicBezTo>
                      <a:pt x="281" y="194"/>
                      <a:pt x="281" y="194"/>
                      <a:pt x="281" y="194"/>
                    </a:cubicBezTo>
                    <a:cubicBezTo>
                      <a:pt x="283" y="193"/>
                      <a:pt x="284" y="189"/>
                      <a:pt x="282" y="187"/>
                    </a:cubicBezTo>
                    <a:cubicBezTo>
                      <a:pt x="280" y="185"/>
                      <a:pt x="277" y="184"/>
                      <a:pt x="275" y="186"/>
                    </a:cubicBezTo>
                    <a:cubicBezTo>
                      <a:pt x="272" y="188"/>
                      <a:pt x="272" y="191"/>
                      <a:pt x="274" y="193"/>
                    </a:cubicBezTo>
                    <a:cubicBezTo>
                      <a:pt x="275" y="196"/>
                      <a:pt x="279" y="196"/>
                      <a:pt x="281" y="194"/>
                    </a:cubicBezTo>
                    <a:close/>
                    <a:moveTo>
                      <a:pt x="266" y="175"/>
                    </a:moveTo>
                    <a:cubicBezTo>
                      <a:pt x="266" y="175"/>
                      <a:pt x="266" y="175"/>
                      <a:pt x="266" y="175"/>
                    </a:cubicBezTo>
                    <a:cubicBezTo>
                      <a:pt x="269" y="173"/>
                      <a:pt x="269" y="169"/>
                      <a:pt x="268" y="167"/>
                    </a:cubicBezTo>
                    <a:cubicBezTo>
                      <a:pt x="266" y="165"/>
                      <a:pt x="263" y="164"/>
                      <a:pt x="260" y="166"/>
                    </a:cubicBezTo>
                    <a:cubicBezTo>
                      <a:pt x="258" y="168"/>
                      <a:pt x="257" y="171"/>
                      <a:pt x="259" y="173"/>
                    </a:cubicBezTo>
                    <a:cubicBezTo>
                      <a:pt x="261" y="176"/>
                      <a:pt x="264" y="176"/>
                      <a:pt x="266" y="175"/>
                    </a:cubicBezTo>
                    <a:close/>
                    <a:moveTo>
                      <a:pt x="252" y="155"/>
                    </a:moveTo>
                    <a:cubicBezTo>
                      <a:pt x="252" y="155"/>
                      <a:pt x="252" y="155"/>
                      <a:pt x="252" y="155"/>
                    </a:cubicBezTo>
                    <a:cubicBezTo>
                      <a:pt x="254" y="153"/>
                      <a:pt x="255" y="150"/>
                      <a:pt x="253" y="147"/>
                    </a:cubicBezTo>
                    <a:cubicBezTo>
                      <a:pt x="251" y="145"/>
                      <a:pt x="248" y="144"/>
                      <a:pt x="246" y="146"/>
                    </a:cubicBezTo>
                    <a:cubicBezTo>
                      <a:pt x="243" y="148"/>
                      <a:pt x="243" y="151"/>
                      <a:pt x="244" y="153"/>
                    </a:cubicBezTo>
                    <a:cubicBezTo>
                      <a:pt x="246" y="156"/>
                      <a:pt x="249" y="156"/>
                      <a:pt x="252" y="155"/>
                    </a:cubicBezTo>
                    <a:close/>
                    <a:moveTo>
                      <a:pt x="237" y="135"/>
                    </a:moveTo>
                    <a:cubicBezTo>
                      <a:pt x="237" y="135"/>
                      <a:pt x="237" y="135"/>
                      <a:pt x="237" y="135"/>
                    </a:cubicBezTo>
                    <a:cubicBezTo>
                      <a:pt x="240" y="133"/>
                      <a:pt x="240" y="130"/>
                      <a:pt x="238" y="127"/>
                    </a:cubicBezTo>
                    <a:cubicBezTo>
                      <a:pt x="237" y="125"/>
                      <a:pt x="233" y="124"/>
                      <a:pt x="231" y="126"/>
                    </a:cubicBezTo>
                    <a:cubicBezTo>
                      <a:pt x="229" y="128"/>
                      <a:pt x="228" y="131"/>
                      <a:pt x="230" y="134"/>
                    </a:cubicBezTo>
                    <a:cubicBezTo>
                      <a:pt x="231" y="136"/>
                      <a:pt x="235" y="136"/>
                      <a:pt x="237" y="135"/>
                    </a:cubicBezTo>
                    <a:close/>
                    <a:moveTo>
                      <a:pt x="223" y="115"/>
                    </a:moveTo>
                    <a:cubicBezTo>
                      <a:pt x="223" y="115"/>
                      <a:pt x="223" y="115"/>
                      <a:pt x="223" y="115"/>
                    </a:cubicBezTo>
                    <a:cubicBezTo>
                      <a:pt x="225" y="113"/>
                      <a:pt x="226" y="110"/>
                      <a:pt x="224" y="107"/>
                    </a:cubicBezTo>
                    <a:cubicBezTo>
                      <a:pt x="222" y="105"/>
                      <a:pt x="219" y="104"/>
                      <a:pt x="216" y="106"/>
                    </a:cubicBezTo>
                    <a:cubicBezTo>
                      <a:pt x="214" y="108"/>
                      <a:pt x="213" y="111"/>
                      <a:pt x="215" y="114"/>
                    </a:cubicBezTo>
                    <a:cubicBezTo>
                      <a:pt x="217" y="116"/>
                      <a:pt x="220" y="117"/>
                      <a:pt x="223" y="115"/>
                    </a:cubicBezTo>
                    <a:close/>
                    <a:moveTo>
                      <a:pt x="208" y="95"/>
                    </a:moveTo>
                    <a:cubicBezTo>
                      <a:pt x="208" y="95"/>
                      <a:pt x="208" y="95"/>
                      <a:pt x="208" y="95"/>
                    </a:cubicBezTo>
                    <a:cubicBezTo>
                      <a:pt x="210" y="93"/>
                      <a:pt x="211" y="90"/>
                      <a:pt x="209" y="87"/>
                    </a:cubicBezTo>
                    <a:cubicBezTo>
                      <a:pt x="207" y="85"/>
                      <a:pt x="204" y="85"/>
                      <a:pt x="202" y="86"/>
                    </a:cubicBezTo>
                    <a:cubicBezTo>
                      <a:pt x="199" y="88"/>
                      <a:pt x="199" y="91"/>
                      <a:pt x="201" y="94"/>
                    </a:cubicBezTo>
                    <a:cubicBezTo>
                      <a:pt x="202" y="96"/>
                      <a:pt x="206" y="97"/>
                      <a:pt x="208" y="95"/>
                    </a:cubicBezTo>
                    <a:close/>
                    <a:moveTo>
                      <a:pt x="193" y="75"/>
                    </a:moveTo>
                    <a:cubicBezTo>
                      <a:pt x="193" y="75"/>
                      <a:pt x="193" y="75"/>
                      <a:pt x="193" y="75"/>
                    </a:cubicBezTo>
                    <a:cubicBezTo>
                      <a:pt x="196" y="73"/>
                      <a:pt x="196" y="70"/>
                      <a:pt x="195" y="68"/>
                    </a:cubicBezTo>
                    <a:cubicBezTo>
                      <a:pt x="193" y="65"/>
                      <a:pt x="190" y="65"/>
                      <a:pt x="187" y="66"/>
                    </a:cubicBezTo>
                    <a:cubicBezTo>
                      <a:pt x="185" y="68"/>
                      <a:pt x="184" y="71"/>
                      <a:pt x="186" y="74"/>
                    </a:cubicBezTo>
                    <a:cubicBezTo>
                      <a:pt x="188" y="76"/>
                      <a:pt x="191" y="77"/>
                      <a:pt x="193" y="75"/>
                    </a:cubicBezTo>
                    <a:close/>
                    <a:moveTo>
                      <a:pt x="179" y="55"/>
                    </a:moveTo>
                    <a:cubicBezTo>
                      <a:pt x="179" y="55"/>
                      <a:pt x="179" y="55"/>
                      <a:pt x="179" y="55"/>
                    </a:cubicBezTo>
                    <a:cubicBezTo>
                      <a:pt x="181" y="53"/>
                      <a:pt x="182" y="50"/>
                      <a:pt x="180" y="48"/>
                    </a:cubicBezTo>
                    <a:cubicBezTo>
                      <a:pt x="178" y="45"/>
                      <a:pt x="175" y="45"/>
                      <a:pt x="173" y="47"/>
                    </a:cubicBezTo>
                    <a:cubicBezTo>
                      <a:pt x="170" y="48"/>
                      <a:pt x="170" y="52"/>
                      <a:pt x="171" y="54"/>
                    </a:cubicBezTo>
                    <a:cubicBezTo>
                      <a:pt x="173" y="56"/>
                      <a:pt x="176" y="57"/>
                      <a:pt x="179" y="55"/>
                    </a:cubicBezTo>
                    <a:close/>
                    <a:moveTo>
                      <a:pt x="164" y="35"/>
                    </a:moveTo>
                    <a:cubicBezTo>
                      <a:pt x="164" y="35"/>
                      <a:pt x="164" y="35"/>
                      <a:pt x="164" y="35"/>
                    </a:cubicBezTo>
                    <a:cubicBezTo>
                      <a:pt x="167" y="34"/>
                      <a:pt x="167" y="30"/>
                      <a:pt x="165" y="28"/>
                    </a:cubicBezTo>
                    <a:cubicBezTo>
                      <a:pt x="164" y="25"/>
                      <a:pt x="160" y="25"/>
                      <a:pt x="158" y="27"/>
                    </a:cubicBezTo>
                    <a:cubicBezTo>
                      <a:pt x="156" y="28"/>
                      <a:pt x="155" y="32"/>
                      <a:pt x="157" y="34"/>
                    </a:cubicBezTo>
                    <a:cubicBezTo>
                      <a:pt x="158" y="36"/>
                      <a:pt x="162" y="37"/>
                      <a:pt x="164" y="35"/>
                    </a:cubicBezTo>
                    <a:close/>
                  </a:path>
                </a:pathLst>
              </a:custGeom>
              <a:solidFill>
                <a:srgbClr val="D0D2D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96" name="iṥḻidê"/>
              <p:cNvSpPr/>
              <p:nvPr/>
            </p:nvSpPr>
            <p:spPr bwMode="auto">
              <a:xfrm>
                <a:off x="3164" y="1385"/>
                <a:ext cx="306" cy="319"/>
              </a:xfrm>
              <a:custGeom>
                <a:avLst/>
                <a:gdLst>
                  <a:gd name="T0" fmla="*/ 305 w 305"/>
                  <a:gd name="T1" fmla="*/ 207 h 318"/>
                  <a:gd name="T2" fmla="*/ 152 w 305"/>
                  <a:gd name="T3" fmla="*/ 318 h 318"/>
                  <a:gd name="T4" fmla="*/ 0 w 305"/>
                  <a:gd name="T5" fmla="*/ 111 h 318"/>
                  <a:gd name="T6" fmla="*/ 153 w 305"/>
                  <a:gd name="T7" fmla="*/ 0 h 318"/>
                  <a:gd name="T8" fmla="*/ 305 w 305"/>
                  <a:gd name="T9" fmla="*/ 207 h 318"/>
                  <a:gd name="T10" fmla="*/ 147 w 305"/>
                  <a:gd name="T11" fmla="*/ 292 h 318"/>
                  <a:gd name="T12" fmla="*/ 147 w 305"/>
                  <a:gd name="T13" fmla="*/ 292 h 318"/>
                  <a:gd name="T14" fmla="*/ 148 w 305"/>
                  <a:gd name="T15" fmla="*/ 284 h 318"/>
                  <a:gd name="T16" fmla="*/ 140 w 305"/>
                  <a:gd name="T17" fmla="*/ 283 h 318"/>
                  <a:gd name="T18" fmla="*/ 139 w 305"/>
                  <a:gd name="T19" fmla="*/ 291 h 318"/>
                  <a:gd name="T20" fmla="*/ 147 w 305"/>
                  <a:gd name="T21" fmla="*/ 292 h 318"/>
                  <a:gd name="T22" fmla="*/ 132 w 305"/>
                  <a:gd name="T23" fmla="*/ 272 h 318"/>
                  <a:gd name="T24" fmla="*/ 132 w 305"/>
                  <a:gd name="T25" fmla="*/ 272 h 318"/>
                  <a:gd name="T26" fmla="*/ 133 w 305"/>
                  <a:gd name="T27" fmla="*/ 264 h 318"/>
                  <a:gd name="T28" fmla="*/ 126 w 305"/>
                  <a:gd name="T29" fmla="*/ 263 h 318"/>
                  <a:gd name="T30" fmla="*/ 125 w 305"/>
                  <a:gd name="T31" fmla="*/ 271 h 318"/>
                  <a:gd name="T32" fmla="*/ 132 w 305"/>
                  <a:gd name="T33" fmla="*/ 272 h 318"/>
                  <a:gd name="T34" fmla="*/ 117 w 305"/>
                  <a:gd name="T35" fmla="*/ 252 h 318"/>
                  <a:gd name="T36" fmla="*/ 117 w 305"/>
                  <a:gd name="T37" fmla="*/ 252 h 318"/>
                  <a:gd name="T38" fmla="*/ 119 w 305"/>
                  <a:gd name="T39" fmla="*/ 245 h 318"/>
                  <a:gd name="T40" fmla="*/ 111 w 305"/>
                  <a:gd name="T41" fmla="*/ 243 h 318"/>
                  <a:gd name="T42" fmla="*/ 110 w 305"/>
                  <a:gd name="T43" fmla="*/ 251 h 318"/>
                  <a:gd name="T44" fmla="*/ 117 w 305"/>
                  <a:gd name="T45" fmla="*/ 252 h 318"/>
                  <a:gd name="T46" fmla="*/ 103 w 305"/>
                  <a:gd name="T47" fmla="*/ 232 h 318"/>
                  <a:gd name="T48" fmla="*/ 103 w 305"/>
                  <a:gd name="T49" fmla="*/ 232 h 318"/>
                  <a:gd name="T50" fmla="*/ 104 w 305"/>
                  <a:gd name="T51" fmla="*/ 225 h 318"/>
                  <a:gd name="T52" fmla="*/ 97 w 305"/>
                  <a:gd name="T53" fmla="*/ 223 h 318"/>
                  <a:gd name="T54" fmla="*/ 95 w 305"/>
                  <a:gd name="T55" fmla="*/ 231 h 318"/>
                  <a:gd name="T56" fmla="*/ 103 w 305"/>
                  <a:gd name="T57" fmla="*/ 232 h 318"/>
                  <a:gd name="T58" fmla="*/ 88 w 305"/>
                  <a:gd name="T59" fmla="*/ 212 h 318"/>
                  <a:gd name="T60" fmla="*/ 88 w 305"/>
                  <a:gd name="T61" fmla="*/ 212 h 318"/>
                  <a:gd name="T62" fmla="*/ 89 w 305"/>
                  <a:gd name="T63" fmla="*/ 205 h 318"/>
                  <a:gd name="T64" fmla="*/ 82 w 305"/>
                  <a:gd name="T65" fmla="*/ 204 h 318"/>
                  <a:gd name="T66" fmla="*/ 81 w 305"/>
                  <a:gd name="T67" fmla="*/ 211 h 318"/>
                  <a:gd name="T68" fmla="*/ 88 w 305"/>
                  <a:gd name="T69" fmla="*/ 212 h 318"/>
                  <a:gd name="T70" fmla="*/ 74 w 305"/>
                  <a:gd name="T71" fmla="*/ 192 h 318"/>
                  <a:gd name="T72" fmla="*/ 74 w 305"/>
                  <a:gd name="T73" fmla="*/ 192 h 318"/>
                  <a:gd name="T74" fmla="*/ 75 w 305"/>
                  <a:gd name="T75" fmla="*/ 185 h 318"/>
                  <a:gd name="T76" fmla="*/ 67 w 305"/>
                  <a:gd name="T77" fmla="*/ 184 h 318"/>
                  <a:gd name="T78" fmla="*/ 66 w 305"/>
                  <a:gd name="T79" fmla="*/ 191 h 318"/>
                  <a:gd name="T80" fmla="*/ 74 w 305"/>
                  <a:gd name="T81" fmla="*/ 192 h 318"/>
                  <a:gd name="T82" fmla="*/ 59 w 305"/>
                  <a:gd name="T83" fmla="*/ 172 h 318"/>
                  <a:gd name="T84" fmla="*/ 59 w 305"/>
                  <a:gd name="T85" fmla="*/ 172 h 318"/>
                  <a:gd name="T86" fmla="*/ 60 w 305"/>
                  <a:gd name="T87" fmla="*/ 165 h 318"/>
                  <a:gd name="T88" fmla="*/ 53 w 305"/>
                  <a:gd name="T89" fmla="*/ 164 h 318"/>
                  <a:gd name="T90" fmla="*/ 52 w 305"/>
                  <a:gd name="T91" fmla="*/ 171 h 318"/>
                  <a:gd name="T92" fmla="*/ 59 w 305"/>
                  <a:gd name="T93" fmla="*/ 172 h 318"/>
                  <a:gd name="T94" fmla="*/ 44 w 305"/>
                  <a:gd name="T95" fmla="*/ 153 h 318"/>
                  <a:gd name="T96" fmla="*/ 44 w 305"/>
                  <a:gd name="T97" fmla="*/ 153 h 318"/>
                  <a:gd name="T98" fmla="*/ 46 w 305"/>
                  <a:gd name="T99" fmla="*/ 145 h 318"/>
                  <a:gd name="T100" fmla="*/ 38 w 305"/>
                  <a:gd name="T101" fmla="*/ 144 h 318"/>
                  <a:gd name="T102" fmla="*/ 37 w 305"/>
                  <a:gd name="T103" fmla="*/ 151 h 318"/>
                  <a:gd name="T104" fmla="*/ 44 w 305"/>
                  <a:gd name="T105" fmla="*/ 153 h 318"/>
                  <a:gd name="T106" fmla="*/ 30 w 305"/>
                  <a:gd name="T107" fmla="*/ 133 h 318"/>
                  <a:gd name="T108" fmla="*/ 30 w 305"/>
                  <a:gd name="T109" fmla="*/ 133 h 318"/>
                  <a:gd name="T110" fmla="*/ 31 w 305"/>
                  <a:gd name="T111" fmla="*/ 125 h 318"/>
                  <a:gd name="T112" fmla="*/ 24 w 305"/>
                  <a:gd name="T113" fmla="*/ 124 h 318"/>
                  <a:gd name="T114" fmla="*/ 22 w 305"/>
                  <a:gd name="T115" fmla="*/ 131 h 318"/>
                  <a:gd name="T116" fmla="*/ 30 w 305"/>
                  <a:gd name="T117" fmla="*/ 133 h 3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05" h="318">
                    <a:moveTo>
                      <a:pt x="305" y="207"/>
                    </a:moveTo>
                    <a:cubicBezTo>
                      <a:pt x="152" y="318"/>
                      <a:pt x="152" y="318"/>
                      <a:pt x="152" y="318"/>
                    </a:cubicBezTo>
                    <a:cubicBezTo>
                      <a:pt x="0" y="111"/>
                      <a:pt x="0" y="111"/>
                      <a:pt x="0" y="111"/>
                    </a:cubicBezTo>
                    <a:cubicBezTo>
                      <a:pt x="153" y="0"/>
                      <a:pt x="153" y="0"/>
                      <a:pt x="153" y="0"/>
                    </a:cubicBezTo>
                    <a:lnTo>
                      <a:pt x="305" y="207"/>
                    </a:lnTo>
                    <a:close/>
                    <a:moveTo>
                      <a:pt x="147" y="292"/>
                    </a:moveTo>
                    <a:cubicBezTo>
                      <a:pt x="147" y="292"/>
                      <a:pt x="147" y="292"/>
                      <a:pt x="147" y="292"/>
                    </a:cubicBezTo>
                    <a:cubicBezTo>
                      <a:pt x="149" y="290"/>
                      <a:pt x="150" y="287"/>
                      <a:pt x="148" y="284"/>
                    </a:cubicBezTo>
                    <a:cubicBezTo>
                      <a:pt x="146" y="282"/>
                      <a:pt x="143" y="281"/>
                      <a:pt x="140" y="283"/>
                    </a:cubicBezTo>
                    <a:cubicBezTo>
                      <a:pt x="138" y="285"/>
                      <a:pt x="137" y="288"/>
                      <a:pt x="139" y="291"/>
                    </a:cubicBezTo>
                    <a:cubicBezTo>
                      <a:pt x="141" y="293"/>
                      <a:pt x="144" y="294"/>
                      <a:pt x="147" y="292"/>
                    </a:cubicBezTo>
                    <a:close/>
                    <a:moveTo>
                      <a:pt x="132" y="272"/>
                    </a:moveTo>
                    <a:cubicBezTo>
                      <a:pt x="132" y="272"/>
                      <a:pt x="132" y="272"/>
                      <a:pt x="132" y="272"/>
                    </a:cubicBezTo>
                    <a:cubicBezTo>
                      <a:pt x="134" y="270"/>
                      <a:pt x="135" y="267"/>
                      <a:pt x="133" y="264"/>
                    </a:cubicBezTo>
                    <a:cubicBezTo>
                      <a:pt x="131" y="262"/>
                      <a:pt x="128" y="262"/>
                      <a:pt x="126" y="263"/>
                    </a:cubicBezTo>
                    <a:cubicBezTo>
                      <a:pt x="123" y="265"/>
                      <a:pt x="123" y="268"/>
                      <a:pt x="125" y="271"/>
                    </a:cubicBezTo>
                    <a:cubicBezTo>
                      <a:pt x="126" y="273"/>
                      <a:pt x="130" y="274"/>
                      <a:pt x="132" y="272"/>
                    </a:cubicBezTo>
                    <a:close/>
                    <a:moveTo>
                      <a:pt x="117" y="252"/>
                    </a:moveTo>
                    <a:cubicBezTo>
                      <a:pt x="117" y="252"/>
                      <a:pt x="117" y="252"/>
                      <a:pt x="117" y="252"/>
                    </a:cubicBezTo>
                    <a:cubicBezTo>
                      <a:pt x="120" y="250"/>
                      <a:pt x="120" y="247"/>
                      <a:pt x="119" y="245"/>
                    </a:cubicBezTo>
                    <a:cubicBezTo>
                      <a:pt x="117" y="242"/>
                      <a:pt x="114" y="242"/>
                      <a:pt x="111" y="243"/>
                    </a:cubicBezTo>
                    <a:cubicBezTo>
                      <a:pt x="109" y="245"/>
                      <a:pt x="108" y="248"/>
                      <a:pt x="110" y="251"/>
                    </a:cubicBezTo>
                    <a:cubicBezTo>
                      <a:pt x="112" y="253"/>
                      <a:pt x="115" y="254"/>
                      <a:pt x="117" y="252"/>
                    </a:cubicBezTo>
                    <a:close/>
                    <a:moveTo>
                      <a:pt x="103" y="232"/>
                    </a:moveTo>
                    <a:cubicBezTo>
                      <a:pt x="103" y="232"/>
                      <a:pt x="103" y="232"/>
                      <a:pt x="103" y="232"/>
                    </a:cubicBezTo>
                    <a:cubicBezTo>
                      <a:pt x="105" y="230"/>
                      <a:pt x="106" y="227"/>
                      <a:pt x="104" y="225"/>
                    </a:cubicBezTo>
                    <a:cubicBezTo>
                      <a:pt x="102" y="222"/>
                      <a:pt x="99" y="222"/>
                      <a:pt x="97" y="223"/>
                    </a:cubicBezTo>
                    <a:cubicBezTo>
                      <a:pt x="94" y="225"/>
                      <a:pt x="94" y="229"/>
                      <a:pt x="95" y="231"/>
                    </a:cubicBezTo>
                    <a:cubicBezTo>
                      <a:pt x="97" y="233"/>
                      <a:pt x="100" y="234"/>
                      <a:pt x="103" y="232"/>
                    </a:cubicBezTo>
                    <a:close/>
                    <a:moveTo>
                      <a:pt x="88" y="212"/>
                    </a:moveTo>
                    <a:cubicBezTo>
                      <a:pt x="88" y="212"/>
                      <a:pt x="88" y="212"/>
                      <a:pt x="88" y="212"/>
                    </a:cubicBezTo>
                    <a:cubicBezTo>
                      <a:pt x="91" y="210"/>
                      <a:pt x="91" y="207"/>
                      <a:pt x="89" y="205"/>
                    </a:cubicBezTo>
                    <a:cubicBezTo>
                      <a:pt x="88" y="202"/>
                      <a:pt x="84" y="202"/>
                      <a:pt x="82" y="204"/>
                    </a:cubicBezTo>
                    <a:cubicBezTo>
                      <a:pt x="80" y="205"/>
                      <a:pt x="79" y="209"/>
                      <a:pt x="81" y="211"/>
                    </a:cubicBezTo>
                    <a:cubicBezTo>
                      <a:pt x="82" y="213"/>
                      <a:pt x="86" y="214"/>
                      <a:pt x="88" y="212"/>
                    </a:cubicBezTo>
                    <a:close/>
                    <a:moveTo>
                      <a:pt x="74" y="192"/>
                    </a:moveTo>
                    <a:cubicBezTo>
                      <a:pt x="74" y="192"/>
                      <a:pt x="74" y="192"/>
                      <a:pt x="74" y="192"/>
                    </a:cubicBezTo>
                    <a:cubicBezTo>
                      <a:pt x="76" y="191"/>
                      <a:pt x="77" y="187"/>
                      <a:pt x="75" y="185"/>
                    </a:cubicBezTo>
                    <a:cubicBezTo>
                      <a:pt x="73" y="182"/>
                      <a:pt x="70" y="182"/>
                      <a:pt x="67" y="184"/>
                    </a:cubicBezTo>
                    <a:cubicBezTo>
                      <a:pt x="65" y="185"/>
                      <a:pt x="64" y="189"/>
                      <a:pt x="66" y="191"/>
                    </a:cubicBezTo>
                    <a:cubicBezTo>
                      <a:pt x="68" y="194"/>
                      <a:pt x="71" y="194"/>
                      <a:pt x="74" y="192"/>
                    </a:cubicBezTo>
                    <a:close/>
                    <a:moveTo>
                      <a:pt x="59" y="172"/>
                    </a:moveTo>
                    <a:cubicBezTo>
                      <a:pt x="59" y="172"/>
                      <a:pt x="59" y="172"/>
                      <a:pt x="59" y="172"/>
                    </a:cubicBezTo>
                    <a:cubicBezTo>
                      <a:pt x="61" y="171"/>
                      <a:pt x="62" y="167"/>
                      <a:pt x="60" y="165"/>
                    </a:cubicBezTo>
                    <a:cubicBezTo>
                      <a:pt x="58" y="163"/>
                      <a:pt x="55" y="162"/>
                      <a:pt x="53" y="164"/>
                    </a:cubicBezTo>
                    <a:cubicBezTo>
                      <a:pt x="50" y="166"/>
                      <a:pt x="50" y="169"/>
                      <a:pt x="52" y="171"/>
                    </a:cubicBezTo>
                    <a:cubicBezTo>
                      <a:pt x="53" y="174"/>
                      <a:pt x="57" y="174"/>
                      <a:pt x="59" y="172"/>
                    </a:cubicBezTo>
                    <a:close/>
                    <a:moveTo>
                      <a:pt x="44" y="153"/>
                    </a:moveTo>
                    <a:cubicBezTo>
                      <a:pt x="44" y="153"/>
                      <a:pt x="44" y="153"/>
                      <a:pt x="44" y="153"/>
                    </a:cubicBezTo>
                    <a:cubicBezTo>
                      <a:pt x="47" y="151"/>
                      <a:pt x="47" y="147"/>
                      <a:pt x="46" y="145"/>
                    </a:cubicBezTo>
                    <a:cubicBezTo>
                      <a:pt x="44" y="143"/>
                      <a:pt x="41" y="142"/>
                      <a:pt x="38" y="144"/>
                    </a:cubicBezTo>
                    <a:cubicBezTo>
                      <a:pt x="36" y="146"/>
                      <a:pt x="35" y="149"/>
                      <a:pt x="37" y="151"/>
                    </a:cubicBezTo>
                    <a:cubicBezTo>
                      <a:pt x="39" y="154"/>
                      <a:pt x="42" y="154"/>
                      <a:pt x="44" y="153"/>
                    </a:cubicBezTo>
                    <a:close/>
                    <a:moveTo>
                      <a:pt x="30" y="133"/>
                    </a:moveTo>
                    <a:cubicBezTo>
                      <a:pt x="30" y="133"/>
                      <a:pt x="30" y="133"/>
                      <a:pt x="30" y="133"/>
                    </a:cubicBezTo>
                    <a:cubicBezTo>
                      <a:pt x="32" y="131"/>
                      <a:pt x="33" y="128"/>
                      <a:pt x="31" y="125"/>
                    </a:cubicBezTo>
                    <a:cubicBezTo>
                      <a:pt x="29" y="123"/>
                      <a:pt x="26" y="122"/>
                      <a:pt x="24" y="124"/>
                    </a:cubicBezTo>
                    <a:cubicBezTo>
                      <a:pt x="21" y="126"/>
                      <a:pt x="21" y="129"/>
                      <a:pt x="22" y="131"/>
                    </a:cubicBezTo>
                    <a:cubicBezTo>
                      <a:pt x="24" y="134"/>
                      <a:pt x="27" y="134"/>
                      <a:pt x="30" y="133"/>
                    </a:cubicBezTo>
                    <a:close/>
                  </a:path>
                </a:pathLst>
              </a:custGeom>
              <a:solidFill>
                <a:srgbClr val="E6E7E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97" name="iśḷíḍê"/>
              <p:cNvSpPr/>
              <p:nvPr/>
            </p:nvSpPr>
            <p:spPr bwMode="auto">
              <a:xfrm>
                <a:off x="3285" y="1671"/>
                <a:ext cx="26" cy="20"/>
              </a:xfrm>
              <a:custGeom>
                <a:avLst/>
                <a:gdLst>
                  <a:gd name="T0" fmla="*/ 24 w 26"/>
                  <a:gd name="T1" fmla="*/ 5 h 20"/>
                  <a:gd name="T2" fmla="*/ 4 w 26"/>
                  <a:gd name="T3" fmla="*/ 19 h 20"/>
                  <a:gd name="T4" fmla="*/ 0 w 26"/>
                  <a:gd name="T5" fmla="*/ 19 h 20"/>
                  <a:gd name="T6" fmla="*/ 0 w 26"/>
                  <a:gd name="T7" fmla="*/ 19 h 20"/>
                  <a:gd name="T8" fmla="*/ 1 w 26"/>
                  <a:gd name="T9" fmla="*/ 15 h 20"/>
                  <a:gd name="T10" fmla="*/ 21 w 26"/>
                  <a:gd name="T11" fmla="*/ 1 h 20"/>
                  <a:gd name="T12" fmla="*/ 25 w 26"/>
                  <a:gd name="T13" fmla="*/ 1 h 20"/>
                  <a:gd name="T14" fmla="*/ 25 w 26"/>
                  <a:gd name="T15" fmla="*/ 1 h 20"/>
                  <a:gd name="T16" fmla="*/ 24 w 26"/>
                  <a:gd name="T17" fmla="*/ 5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0">
                    <a:moveTo>
                      <a:pt x="24" y="5"/>
                    </a:moveTo>
                    <a:cubicBezTo>
                      <a:pt x="4" y="19"/>
                      <a:pt x="4" y="19"/>
                      <a:pt x="4" y="19"/>
                    </a:cubicBezTo>
                    <a:cubicBezTo>
                      <a:pt x="3" y="20"/>
                      <a:pt x="1" y="20"/>
                      <a:pt x="0" y="19"/>
                    </a:cubicBezTo>
                    <a:cubicBezTo>
                      <a:pt x="0" y="19"/>
                      <a:pt x="0" y="19"/>
                      <a:pt x="0" y="19"/>
                    </a:cubicBezTo>
                    <a:cubicBezTo>
                      <a:pt x="0" y="18"/>
                      <a:pt x="0" y="16"/>
                      <a:pt x="1" y="15"/>
                    </a:cubicBezTo>
                    <a:cubicBezTo>
                      <a:pt x="21" y="1"/>
                      <a:pt x="21" y="1"/>
                      <a:pt x="21" y="1"/>
                    </a:cubicBezTo>
                    <a:cubicBezTo>
                      <a:pt x="22" y="0"/>
                      <a:pt x="24" y="0"/>
                      <a:pt x="25" y="1"/>
                    </a:cubicBezTo>
                    <a:cubicBezTo>
                      <a:pt x="25" y="1"/>
                      <a:pt x="25" y="1"/>
                      <a:pt x="25" y="1"/>
                    </a:cubicBezTo>
                    <a:cubicBezTo>
                      <a:pt x="26" y="2"/>
                      <a:pt x="26" y="4"/>
                      <a:pt x="24" y="5"/>
                    </a:cubicBezTo>
                    <a:close/>
                  </a:path>
                </a:pathLst>
              </a:custGeom>
              <a:solidFill>
                <a:srgbClr val="6D6E7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98" name="iṥḷiďè"/>
              <p:cNvSpPr/>
              <p:nvPr/>
            </p:nvSpPr>
            <p:spPr bwMode="auto">
              <a:xfrm>
                <a:off x="3270" y="1650"/>
                <a:ext cx="26" cy="21"/>
              </a:xfrm>
              <a:custGeom>
                <a:avLst/>
                <a:gdLst>
                  <a:gd name="T0" fmla="*/ 25 w 26"/>
                  <a:gd name="T1" fmla="*/ 6 h 21"/>
                  <a:gd name="T2" fmla="*/ 5 w 26"/>
                  <a:gd name="T3" fmla="*/ 20 h 21"/>
                  <a:gd name="T4" fmla="*/ 1 w 26"/>
                  <a:gd name="T5" fmla="*/ 20 h 21"/>
                  <a:gd name="T6" fmla="*/ 1 w 26"/>
                  <a:gd name="T7" fmla="*/ 20 h 21"/>
                  <a:gd name="T8" fmla="*/ 2 w 26"/>
                  <a:gd name="T9" fmla="*/ 16 h 21"/>
                  <a:gd name="T10" fmla="*/ 21 w 26"/>
                  <a:gd name="T11" fmla="*/ 1 h 21"/>
                  <a:gd name="T12" fmla="*/ 25 w 26"/>
                  <a:gd name="T13" fmla="*/ 2 h 21"/>
                  <a:gd name="T14" fmla="*/ 25 w 26"/>
                  <a:gd name="T15" fmla="*/ 2 h 21"/>
                  <a:gd name="T16" fmla="*/ 25 w 26"/>
                  <a:gd name="T17" fmla="*/ 6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1">
                    <a:moveTo>
                      <a:pt x="25" y="6"/>
                    </a:moveTo>
                    <a:cubicBezTo>
                      <a:pt x="5" y="20"/>
                      <a:pt x="5" y="20"/>
                      <a:pt x="5" y="20"/>
                    </a:cubicBezTo>
                    <a:cubicBezTo>
                      <a:pt x="4" y="21"/>
                      <a:pt x="2" y="21"/>
                      <a:pt x="1" y="20"/>
                    </a:cubicBezTo>
                    <a:cubicBezTo>
                      <a:pt x="1" y="20"/>
                      <a:pt x="1" y="20"/>
                      <a:pt x="1" y="20"/>
                    </a:cubicBezTo>
                    <a:cubicBezTo>
                      <a:pt x="0" y="18"/>
                      <a:pt x="0" y="17"/>
                      <a:pt x="2" y="16"/>
                    </a:cubicBezTo>
                    <a:cubicBezTo>
                      <a:pt x="21" y="1"/>
                      <a:pt x="21" y="1"/>
                      <a:pt x="21" y="1"/>
                    </a:cubicBezTo>
                    <a:cubicBezTo>
                      <a:pt x="23" y="0"/>
                      <a:pt x="24" y="1"/>
                      <a:pt x="25" y="2"/>
                    </a:cubicBezTo>
                    <a:cubicBezTo>
                      <a:pt x="25" y="2"/>
                      <a:pt x="25" y="2"/>
                      <a:pt x="25" y="2"/>
                    </a:cubicBezTo>
                    <a:cubicBezTo>
                      <a:pt x="26" y="3"/>
                      <a:pt x="26" y="5"/>
                      <a:pt x="25" y="6"/>
                    </a:cubicBezTo>
                    <a:close/>
                  </a:path>
                </a:pathLst>
              </a:custGeom>
              <a:solidFill>
                <a:srgbClr val="6D6E7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99" name="ïSľïḋè"/>
              <p:cNvSpPr/>
              <p:nvPr/>
            </p:nvSpPr>
            <p:spPr bwMode="auto">
              <a:xfrm>
                <a:off x="3255" y="1631"/>
                <a:ext cx="26" cy="20"/>
              </a:xfrm>
              <a:custGeom>
                <a:avLst/>
                <a:gdLst>
                  <a:gd name="T0" fmla="*/ 25 w 26"/>
                  <a:gd name="T1" fmla="*/ 5 h 20"/>
                  <a:gd name="T2" fmla="*/ 5 w 26"/>
                  <a:gd name="T3" fmla="*/ 19 h 20"/>
                  <a:gd name="T4" fmla="*/ 1 w 26"/>
                  <a:gd name="T5" fmla="*/ 19 h 20"/>
                  <a:gd name="T6" fmla="*/ 2 w 26"/>
                  <a:gd name="T7" fmla="*/ 15 h 20"/>
                  <a:gd name="T8" fmla="*/ 22 w 26"/>
                  <a:gd name="T9" fmla="*/ 0 h 20"/>
                  <a:gd name="T10" fmla="*/ 25 w 26"/>
                  <a:gd name="T11" fmla="*/ 1 h 20"/>
                  <a:gd name="T12" fmla="*/ 25 w 26"/>
                  <a:gd name="T13" fmla="*/ 1 h 20"/>
                  <a:gd name="T14" fmla="*/ 25 w 26"/>
                  <a:gd name="T15" fmla="*/ 5 h 2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20">
                    <a:moveTo>
                      <a:pt x="25" y="5"/>
                    </a:moveTo>
                    <a:cubicBezTo>
                      <a:pt x="5" y="19"/>
                      <a:pt x="5" y="19"/>
                      <a:pt x="5" y="19"/>
                    </a:cubicBezTo>
                    <a:cubicBezTo>
                      <a:pt x="4" y="20"/>
                      <a:pt x="2" y="20"/>
                      <a:pt x="1" y="19"/>
                    </a:cubicBezTo>
                    <a:cubicBezTo>
                      <a:pt x="0" y="17"/>
                      <a:pt x="0" y="16"/>
                      <a:pt x="2" y="15"/>
                    </a:cubicBezTo>
                    <a:cubicBezTo>
                      <a:pt x="22" y="0"/>
                      <a:pt x="22" y="0"/>
                      <a:pt x="22" y="0"/>
                    </a:cubicBezTo>
                    <a:cubicBezTo>
                      <a:pt x="23" y="0"/>
                      <a:pt x="25" y="0"/>
                      <a:pt x="25" y="1"/>
                    </a:cubicBezTo>
                    <a:cubicBezTo>
                      <a:pt x="25" y="1"/>
                      <a:pt x="25" y="1"/>
                      <a:pt x="25" y="1"/>
                    </a:cubicBezTo>
                    <a:cubicBezTo>
                      <a:pt x="26" y="2"/>
                      <a:pt x="26" y="4"/>
                      <a:pt x="25" y="5"/>
                    </a:cubicBezTo>
                    <a:close/>
                  </a:path>
                </a:pathLst>
              </a:custGeom>
              <a:solidFill>
                <a:srgbClr val="6D6E7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00" name="iSľîḓè"/>
              <p:cNvSpPr/>
              <p:nvPr/>
            </p:nvSpPr>
            <p:spPr bwMode="auto">
              <a:xfrm>
                <a:off x="3240" y="1611"/>
                <a:ext cx="27" cy="21"/>
              </a:xfrm>
              <a:custGeom>
                <a:avLst/>
                <a:gdLst>
                  <a:gd name="T0" fmla="*/ 24 w 26"/>
                  <a:gd name="T1" fmla="*/ 5 h 21"/>
                  <a:gd name="T2" fmla="*/ 5 w 26"/>
                  <a:gd name="T3" fmla="*/ 20 h 21"/>
                  <a:gd name="T4" fmla="*/ 1 w 26"/>
                  <a:gd name="T5" fmla="*/ 19 h 21"/>
                  <a:gd name="T6" fmla="*/ 1 w 26"/>
                  <a:gd name="T7" fmla="*/ 15 h 21"/>
                  <a:gd name="T8" fmla="*/ 21 w 26"/>
                  <a:gd name="T9" fmla="*/ 1 h 21"/>
                  <a:gd name="T10" fmla="*/ 25 w 26"/>
                  <a:gd name="T11" fmla="*/ 1 h 21"/>
                  <a:gd name="T12" fmla="*/ 25 w 26"/>
                  <a:gd name="T13" fmla="*/ 1 h 21"/>
                  <a:gd name="T14" fmla="*/ 24 w 26"/>
                  <a:gd name="T15" fmla="*/ 5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21">
                    <a:moveTo>
                      <a:pt x="24" y="5"/>
                    </a:moveTo>
                    <a:cubicBezTo>
                      <a:pt x="5" y="20"/>
                      <a:pt x="5" y="20"/>
                      <a:pt x="5" y="20"/>
                    </a:cubicBezTo>
                    <a:cubicBezTo>
                      <a:pt x="3" y="21"/>
                      <a:pt x="2" y="20"/>
                      <a:pt x="1" y="19"/>
                    </a:cubicBezTo>
                    <a:cubicBezTo>
                      <a:pt x="0" y="18"/>
                      <a:pt x="0" y="16"/>
                      <a:pt x="1" y="15"/>
                    </a:cubicBezTo>
                    <a:cubicBezTo>
                      <a:pt x="21" y="1"/>
                      <a:pt x="21" y="1"/>
                      <a:pt x="21" y="1"/>
                    </a:cubicBezTo>
                    <a:cubicBezTo>
                      <a:pt x="22" y="0"/>
                      <a:pt x="24" y="0"/>
                      <a:pt x="25" y="1"/>
                    </a:cubicBezTo>
                    <a:cubicBezTo>
                      <a:pt x="25" y="1"/>
                      <a:pt x="25" y="1"/>
                      <a:pt x="25" y="1"/>
                    </a:cubicBezTo>
                    <a:cubicBezTo>
                      <a:pt x="26" y="3"/>
                      <a:pt x="26" y="4"/>
                      <a:pt x="24" y="5"/>
                    </a:cubicBezTo>
                    <a:close/>
                  </a:path>
                </a:pathLst>
              </a:custGeom>
              <a:solidFill>
                <a:srgbClr val="6D6E7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01" name="îṡlídè"/>
              <p:cNvSpPr/>
              <p:nvPr/>
            </p:nvSpPr>
            <p:spPr bwMode="auto">
              <a:xfrm>
                <a:off x="3225" y="1591"/>
                <a:ext cx="28" cy="21"/>
              </a:xfrm>
              <a:custGeom>
                <a:avLst/>
                <a:gdLst>
                  <a:gd name="T0" fmla="*/ 25 w 27"/>
                  <a:gd name="T1" fmla="*/ 6 h 21"/>
                  <a:gd name="T2" fmla="*/ 5 w 27"/>
                  <a:gd name="T3" fmla="*/ 20 h 21"/>
                  <a:gd name="T4" fmla="*/ 1 w 27"/>
                  <a:gd name="T5" fmla="*/ 19 h 21"/>
                  <a:gd name="T6" fmla="*/ 2 w 27"/>
                  <a:gd name="T7" fmla="*/ 15 h 21"/>
                  <a:gd name="T8" fmla="*/ 22 w 27"/>
                  <a:gd name="T9" fmla="*/ 1 h 21"/>
                  <a:gd name="T10" fmla="*/ 26 w 27"/>
                  <a:gd name="T11" fmla="*/ 2 h 21"/>
                  <a:gd name="T12" fmla="*/ 25 w 27"/>
                  <a:gd name="T13" fmla="*/ 6 h 21"/>
                </a:gdLst>
                <a:ahLst/>
                <a:cxnLst>
                  <a:cxn ang="0">
                    <a:pos x="T0" y="T1"/>
                  </a:cxn>
                  <a:cxn ang="0">
                    <a:pos x="T2" y="T3"/>
                  </a:cxn>
                  <a:cxn ang="0">
                    <a:pos x="T4" y="T5"/>
                  </a:cxn>
                  <a:cxn ang="0">
                    <a:pos x="T6" y="T7"/>
                  </a:cxn>
                  <a:cxn ang="0">
                    <a:pos x="T8" y="T9"/>
                  </a:cxn>
                  <a:cxn ang="0">
                    <a:pos x="T10" y="T11"/>
                  </a:cxn>
                  <a:cxn ang="0">
                    <a:pos x="T12" y="T13"/>
                  </a:cxn>
                </a:cxnLst>
                <a:rect l="0" t="0" r="r" b="b"/>
                <a:pathLst>
                  <a:path w="27" h="21">
                    <a:moveTo>
                      <a:pt x="25" y="6"/>
                    </a:moveTo>
                    <a:cubicBezTo>
                      <a:pt x="5" y="20"/>
                      <a:pt x="5" y="20"/>
                      <a:pt x="5" y="20"/>
                    </a:cubicBezTo>
                    <a:cubicBezTo>
                      <a:pt x="4" y="21"/>
                      <a:pt x="2" y="21"/>
                      <a:pt x="1" y="19"/>
                    </a:cubicBezTo>
                    <a:cubicBezTo>
                      <a:pt x="0" y="18"/>
                      <a:pt x="1" y="16"/>
                      <a:pt x="2" y="15"/>
                    </a:cubicBezTo>
                    <a:cubicBezTo>
                      <a:pt x="22" y="1"/>
                      <a:pt x="22" y="1"/>
                      <a:pt x="22" y="1"/>
                    </a:cubicBezTo>
                    <a:cubicBezTo>
                      <a:pt x="23" y="0"/>
                      <a:pt x="25" y="0"/>
                      <a:pt x="26" y="2"/>
                    </a:cubicBezTo>
                    <a:cubicBezTo>
                      <a:pt x="27" y="3"/>
                      <a:pt x="26" y="5"/>
                      <a:pt x="25" y="6"/>
                    </a:cubicBezTo>
                    <a:close/>
                  </a:path>
                </a:pathLst>
              </a:custGeom>
              <a:solidFill>
                <a:srgbClr val="6D6E7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02" name="íŝ1îḋè"/>
              <p:cNvSpPr/>
              <p:nvPr/>
            </p:nvSpPr>
            <p:spPr bwMode="auto">
              <a:xfrm>
                <a:off x="3211" y="1571"/>
                <a:ext cx="26" cy="21"/>
              </a:xfrm>
              <a:custGeom>
                <a:avLst/>
                <a:gdLst>
                  <a:gd name="T0" fmla="*/ 24 w 26"/>
                  <a:gd name="T1" fmla="*/ 6 h 21"/>
                  <a:gd name="T2" fmla="*/ 5 w 26"/>
                  <a:gd name="T3" fmla="*/ 20 h 21"/>
                  <a:gd name="T4" fmla="*/ 1 w 26"/>
                  <a:gd name="T5" fmla="*/ 19 h 21"/>
                  <a:gd name="T6" fmla="*/ 1 w 26"/>
                  <a:gd name="T7" fmla="*/ 16 h 21"/>
                  <a:gd name="T8" fmla="*/ 21 w 26"/>
                  <a:gd name="T9" fmla="*/ 1 h 21"/>
                  <a:gd name="T10" fmla="*/ 25 w 26"/>
                  <a:gd name="T11" fmla="*/ 2 h 21"/>
                  <a:gd name="T12" fmla="*/ 24 w 26"/>
                  <a:gd name="T13" fmla="*/ 6 h 21"/>
                </a:gdLst>
                <a:ahLst/>
                <a:cxnLst>
                  <a:cxn ang="0">
                    <a:pos x="T0" y="T1"/>
                  </a:cxn>
                  <a:cxn ang="0">
                    <a:pos x="T2" y="T3"/>
                  </a:cxn>
                  <a:cxn ang="0">
                    <a:pos x="T4" y="T5"/>
                  </a:cxn>
                  <a:cxn ang="0">
                    <a:pos x="T6" y="T7"/>
                  </a:cxn>
                  <a:cxn ang="0">
                    <a:pos x="T8" y="T9"/>
                  </a:cxn>
                  <a:cxn ang="0">
                    <a:pos x="T10" y="T11"/>
                  </a:cxn>
                  <a:cxn ang="0">
                    <a:pos x="T12" y="T13"/>
                  </a:cxn>
                </a:cxnLst>
                <a:rect l="0" t="0" r="r" b="b"/>
                <a:pathLst>
                  <a:path w="26" h="21">
                    <a:moveTo>
                      <a:pt x="24" y="6"/>
                    </a:moveTo>
                    <a:cubicBezTo>
                      <a:pt x="5" y="20"/>
                      <a:pt x="5" y="20"/>
                      <a:pt x="5" y="20"/>
                    </a:cubicBezTo>
                    <a:cubicBezTo>
                      <a:pt x="3" y="21"/>
                      <a:pt x="2" y="21"/>
                      <a:pt x="1" y="19"/>
                    </a:cubicBezTo>
                    <a:cubicBezTo>
                      <a:pt x="0" y="18"/>
                      <a:pt x="0" y="17"/>
                      <a:pt x="1" y="16"/>
                    </a:cubicBezTo>
                    <a:cubicBezTo>
                      <a:pt x="21" y="1"/>
                      <a:pt x="21" y="1"/>
                      <a:pt x="21" y="1"/>
                    </a:cubicBezTo>
                    <a:cubicBezTo>
                      <a:pt x="22" y="0"/>
                      <a:pt x="24" y="1"/>
                      <a:pt x="25" y="2"/>
                    </a:cubicBezTo>
                    <a:cubicBezTo>
                      <a:pt x="26" y="3"/>
                      <a:pt x="26" y="5"/>
                      <a:pt x="24" y="6"/>
                    </a:cubicBezTo>
                    <a:close/>
                  </a:path>
                </a:pathLst>
              </a:custGeom>
              <a:solidFill>
                <a:srgbClr val="6D6E7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03" name="isḻïḓè"/>
              <p:cNvSpPr/>
              <p:nvPr/>
            </p:nvSpPr>
            <p:spPr bwMode="auto">
              <a:xfrm>
                <a:off x="3196" y="1552"/>
                <a:ext cx="26" cy="20"/>
              </a:xfrm>
              <a:custGeom>
                <a:avLst/>
                <a:gdLst>
                  <a:gd name="T0" fmla="*/ 25 w 26"/>
                  <a:gd name="T1" fmla="*/ 5 h 20"/>
                  <a:gd name="T2" fmla="*/ 5 w 26"/>
                  <a:gd name="T3" fmla="*/ 19 h 20"/>
                  <a:gd name="T4" fmla="*/ 1 w 26"/>
                  <a:gd name="T5" fmla="*/ 19 h 20"/>
                  <a:gd name="T6" fmla="*/ 2 w 26"/>
                  <a:gd name="T7" fmla="*/ 15 h 20"/>
                  <a:gd name="T8" fmla="*/ 22 w 26"/>
                  <a:gd name="T9" fmla="*/ 1 h 20"/>
                  <a:gd name="T10" fmla="*/ 25 w 26"/>
                  <a:gd name="T11" fmla="*/ 1 h 20"/>
                  <a:gd name="T12" fmla="*/ 25 w 26"/>
                  <a:gd name="T13" fmla="*/ 5 h 20"/>
                </a:gdLst>
                <a:ahLst/>
                <a:cxnLst>
                  <a:cxn ang="0">
                    <a:pos x="T0" y="T1"/>
                  </a:cxn>
                  <a:cxn ang="0">
                    <a:pos x="T2" y="T3"/>
                  </a:cxn>
                  <a:cxn ang="0">
                    <a:pos x="T4" y="T5"/>
                  </a:cxn>
                  <a:cxn ang="0">
                    <a:pos x="T6" y="T7"/>
                  </a:cxn>
                  <a:cxn ang="0">
                    <a:pos x="T8" y="T9"/>
                  </a:cxn>
                  <a:cxn ang="0">
                    <a:pos x="T10" y="T11"/>
                  </a:cxn>
                  <a:cxn ang="0">
                    <a:pos x="T12" y="T13"/>
                  </a:cxn>
                </a:cxnLst>
                <a:rect l="0" t="0" r="r" b="b"/>
                <a:pathLst>
                  <a:path w="26" h="20">
                    <a:moveTo>
                      <a:pt x="25" y="5"/>
                    </a:moveTo>
                    <a:cubicBezTo>
                      <a:pt x="5" y="19"/>
                      <a:pt x="5" y="19"/>
                      <a:pt x="5" y="19"/>
                    </a:cubicBezTo>
                    <a:cubicBezTo>
                      <a:pt x="4" y="20"/>
                      <a:pt x="2" y="20"/>
                      <a:pt x="1" y="19"/>
                    </a:cubicBezTo>
                    <a:cubicBezTo>
                      <a:pt x="0" y="18"/>
                      <a:pt x="0" y="16"/>
                      <a:pt x="2" y="15"/>
                    </a:cubicBezTo>
                    <a:cubicBezTo>
                      <a:pt x="22" y="1"/>
                      <a:pt x="22" y="1"/>
                      <a:pt x="22" y="1"/>
                    </a:cubicBezTo>
                    <a:cubicBezTo>
                      <a:pt x="23" y="0"/>
                      <a:pt x="25" y="0"/>
                      <a:pt x="25" y="1"/>
                    </a:cubicBezTo>
                    <a:cubicBezTo>
                      <a:pt x="26" y="2"/>
                      <a:pt x="26" y="4"/>
                      <a:pt x="25" y="5"/>
                    </a:cubicBezTo>
                    <a:close/>
                  </a:path>
                </a:pathLst>
              </a:custGeom>
              <a:solidFill>
                <a:srgbClr val="6D6E7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04" name="íṩ1ïdé"/>
              <p:cNvSpPr/>
              <p:nvPr/>
            </p:nvSpPr>
            <p:spPr bwMode="auto">
              <a:xfrm>
                <a:off x="3182" y="1532"/>
                <a:ext cx="26" cy="20"/>
              </a:xfrm>
              <a:custGeom>
                <a:avLst/>
                <a:gdLst>
                  <a:gd name="T0" fmla="*/ 24 w 26"/>
                  <a:gd name="T1" fmla="*/ 5 h 20"/>
                  <a:gd name="T2" fmla="*/ 4 w 26"/>
                  <a:gd name="T3" fmla="*/ 20 h 20"/>
                  <a:gd name="T4" fmla="*/ 1 w 26"/>
                  <a:gd name="T5" fmla="*/ 19 h 20"/>
                  <a:gd name="T6" fmla="*/ 1 w 26"/>
                  <a:gd name="T7" fmla="*/ 19 h 20"/>
                  <a:gd name="T8" fmla="*/ 1 w 26"/>
                  <a:gd name="T9" fmla="*/ 15 h 20"/>
                  <a:gd name="T10" fmla="*/ 21 w 26"/>
                  <a:gd name="T11" fmla="*/ 1 h 20"/>
                  <a:gd name="T12" fmla="*/ 25 w 26"/>
                  <a:gd name="T13" fmla="*/ 1 h 20"/>
                  <a:gd name="T14" fmla="*/ 25 w 26"/>
                  <a:gd name="T15" fmla="*/ 1 h 20"/>
                  <a:gd name="T16" fmla="*/ 24 w 26"/>
                  <a:gd name="T17" fmla="*/ 5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0">
                    <a:moveTo>
                      <a:pt x="24" y="5"/>
                    </a:moveTo>
                    <a:cubicBezTo>
                      <a:pt x="4" y="20"/>
                      <a:pt x="4" y="20"/>
                      <a:pt x="4" y="20"/>
                    </a:cubicBezTo>
                    <a:cubicBezTo>
                      <a:pt x="3" y="20"/>
                      <a:pt x="1" y="20"/>
                      <a:pt x="1" y="19"/>
                    </a:cubicBezTo>
                    <a:cubicBezTo>
                      <a:pt x="1" y="19"/>
                      <a:pt x="1" y="19"/>
                      <a:pt x="1" y="19"/>
                    </a:cubicBezTo>
                    <a:cubicBezTo>
                      <a:pt x="0" y="18"/>
                      <a:pt x="0" y="16"/>
                      <a:pt x="1" y="15"/>
                    </a:cubicBezTo>
                    <a:cubicBezTo>
                      <a:pt x="21" y="1"/>
                      <a:pt x="21" y="1"/>
                      <a:pt x="21" y="1"/>
                    </a:cubicBezTo>
                    <a:cubicBezTo>
                      <a:pt x="22" y="0"/>
                      <a:pt x="24" y="0"/>
                      <a:pt x="25" y="1"/>
                    </a:cubicBezTo>
                    <a:cubicBezTo>
                      <a:pt x="25" y="1"/>
                      <a:pt x="25" y="1"/>
                      <a:pt x="25" y="1"/>
                    </a:cubicBezTo>
                    <a:cubicBezTo>
                      <a:pt x="26" y="3"/>
                      <a:pt x="26" y="4"/>
                      <a:pt x="24" y="5"/>
                    </a:cubicBezTo>
                    <a:close/>
                  </a:path>
                </a:pathLst>
              </a:custGeom>
              <a:solidFill>
                <a:srgbClr val="6D6E7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05" name="îṡlîde"/>
              <p:cNvSpPr/>
              <p:nvPr/>
            </p:nvSpPr>
            <p:spPr bwMode="auto">
              <a:xfrm>
                <a:off x="3167" y="1511"/>
                <a:ext cx="26" cy="21"/>
              </a:xfrm>
              <a:custGeom>
                <a:avLst/>
                <a:gdLst>
                  <a:gd name="T0" fmla="*/ 25 w 26"/>
                  <a:gd name="T1" fmla="*/ 5 h 20"/>
                  <a:gd name="T2" fmla="*/ 5 w 26"/>
                  <a:gd name="T3" fmla="*/ 19 h 20"/>
                  <a:gd name="T4" fmla="*/ 1 w 26"/>
                  <a:gd name="T5" fmla="*/ 19 h 20"/>
                  <a:gd name="T6" fmla="*/ 1 w 26"/>
                  <a:gd name="T7" fmla="*/ 19 h 20"/>
                  <a:gd name="T8" fmla="*/ 2 w 26"/>
                  <a:gd name="T9" fmla="*/ 15 h 20"/>
                  <a:gd name="T10" fmla="*/ 21 w 26"/>
                  <a:gd name="T11" fmla="*/ 1 h 20"/>
                  <a:gd name="T12" fmla="*/ 25 w 26"/>
                  <a:gd name="T13" fmla="*/ 1 h 20"/>
                  <a:gd name="T14" fmla="*/ 25 w 26"/>
                  <a:gd name="T15" fmla="*/ 1 h 20"/>
                  <a:gd name="T16" fmla="*/ 25 w 26"/>
                  <a:gd name="T17" fmla="*/ 5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 h="20">
                    <a:moveTo>
                      <a:pt x="25" y="5"/>
                    </a:moveTo>
                    <a:cubicBezTo>
                      <a:pt x="5" y="19"/>
                      <a:pt x="5" y="19"/>
                      <a:pt x="5" y="19"/>
                    </a:cubicBezTo>
                    <a:cubicBezTo>
                      <a:pt x="4" y="20"/>
                      <a:pt x="2" y="20"/>
                      <a:pt x="1" y="19"/>
                    </a:cubicBezTo>
                    <a:cubicBezTo>
                      <a:pt x="1" y="19"/>
                      <a:pt x="1" y="19"/>
                      <a:pt x="1" y="19"/>
                    </a:cubicBezTo>
                    <a:cubicBezTo>
                      <a:pt x="0" y="18"/>
                      <a:pt x="0" y="16"/>
                      <a:pt x="2" y="15"/>
                    </a:cubicBezTo>
                    <a:cubicBezTo>
                      <a:pt x="21" y="1"/>
                      <a:pt x="21" y="1"/>
                      <a:pt x="21" y="1"/>
                    </a:cubicBezTo>
                    <a:cubicBezTo>
                      <a:pt x="23" y="0"/>
                      <a:pt x="24" y="0"/>
                      <a:pt x="25" y="1"/>
                    </a:cubicBezTo>
                    <a:cubicBezTo>
                      <a:pt x="25" y="1"/>
                      <a:pt x="25" y="1"/>
                      <a:pt x="25" y="1"/>
                    </a:cubicBezTo>
                    <a:cubicBezTo>
                      <a:pt x="26" y="2"/>
                      <a:pt x="26" y="4"/>
                      <a:pt x="25" y="5"/>
                    </a:cubicBezTo>
                    <a:close/>
                  </a:path>
                </a:pathLst>
              </a:custGeom>
              <a:solidFill>
                <a:srgbClr val="6D6E7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06" name="íṥļíḑe"/>
              <p:cNvSpPr/>
              <p:nvPr/>
            </p:nvSpPr>
            <p:spPr bwMode="auto">
              <a:xfrm>
                <a:off x="3323" y="1581"/>
                <a:ext cx="123" cy="90"/>
              </a:xfrm>
              <a:custGeom>
                <a:avLst/>
                <a:gdLst>
                  <a:gd name="T0" fmla="*/ 123 w 123"/>
                  <a:gd name="T1" fmla="*/ 1 h 90"/>
                  <a:gd name="T2" fmla="*/ 1 w 123"/>
                  <a:gd name="T3" fmla="*/ 90 h 90"/>
                  <a:gd name="T4" fmla="*/ 0 w 123"/>
                  <a:gd name="T5" fmla="*/ 89 h 90"/>
                  <a:gd name="T6" fmla="*/ 123 w 123"/>
                  <a:gd name="T7" fmla="*/ 0 h 90"/>
                  <a:gd name="T8" fmla="*/ 123 w 123"/>
                  <a:gd name="T9" fmla="*/ 1 h 90"/>
                </a:gdLst>
                <a:ahLst/>
                <a:cxnLst>
                  <a:cxn ang="0">
                    <a:pos x="T0" y="T1"/>
                  </a:cxn>
                  <a:cxn ang="0">
                    <a:pos x="T2" y="T3"/>
                  </a:cxn>
                  <a:cxn ang="0">
                    <a:pos x="T4" y="T5"/>
                  </a:cxn>
                  <a:cxn ang="0">
                    <a:pos x="T6" y="T7"/>
                  </a:cxn>
                  <a:cxn ang="0">
                    <a:pos x="T8" y="T9"/>
                  </a:cxn>
                </a:cxnLst>
                <a:rect l="0" t="0" r="r" b="b"/>
                <a:pathLst>
                  <a:path w="123" h="90">
                    <a:moveTo>
                      <a:pt x="123" y="1"/>
                    </a:moveTo>
                    <a:lnTo>
                      <a:pt x="1" y="90"/>
                    </a:lnTo>
                    <a:lnTo>
                      <a:pt x="0" y="89"/>
                    </a:lnTo>
                    <a:lnTo>
                      <a:pt x="123" y="0"/>
                    </a:lnTo>
                    <a:lnTo>
                      <a:pt x="123" y="1"/>
                    </a:lnTo>
                    <a:close/>
                  </a:path>
                </a:pathLst>
              </a:custGeom>
              <a:solidFill>
                <a:srgbClr val="A6A8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07" name="îṧľíḑe"/>
              <p:cNvSpPr/>
              <p:nvPr/>
            </p:nvSpPr>
            <p:spPr bwMode="auto">
              <a:xfrm>
                <a:off x="3316" y="1572"/>
                <a:ext cx="123" cy="89"/>
              </a:xfrm>
              <a:custGeom>
                <a:avLst/>
                <a:gdLst>
                  <a:gd name="T0" fmla="*/ 123 w 123"/>
                  <a:gd name="T1" fmla="*/ 1 h 89"/>
                  <a:gd name="T2" fmla="*/ 1 w 123"/>
                  <a:gd name="T3" fmla="*/ 89 h 89"/>
                  <a:gd name="T4" fmla="*/ 0 w 123"/>
                  <a:gd name="T5" fmla="*/ 88 h 89"/>
                  <a:gd name="T6" fmla="*/ 123 w 123"/>
                  <a:gd name="T7" fmla="*/ 0 h 89"/>
                  <a:gd name="T8" fmla="*/ 123 w 123"/>
                  <a:gd name="T9" fmla="*/ 1 h 89"/>
                </a:gdLst>
                <a:ahLst/>
                <a:cxnLst>
                  <a:cxn ang="0">
                    <a:pos x="T0" y="T1"/>
                  </a:cxn>
                  <a:cxn ang="0">
                    <a:pos x="T2" y="T3"/>
                  </a:cxn>
                  <a:cxn ang="0">
                    <a:pos x="T4" y="T5"/>
                  </a:cxn>
                  <a:cxn ang="0">
                    <a:pos x="T6" y="T7"/>
                  </a:cxn>
                  <a:cxn ang="0">
                    <a:pos x="T8" y="T9"/>
                  </a:cxn>
                </a:cxnLst>
                <a:rect l="0" t="0" r="r" b="b"/>
                <a:pathLst>
                  <a:path w="123" h="89">
                    <a:moveTo>
                      <a:pt x="123" y="1"/>
                    </a:moveTo>
                    <a:lnTo>
                      <a:pt x="1" y="89"/>
                    </a:lnTo>
                    <a:lnTo>
                      <a:pt x="0" y="88"/>
                    </a:lnTo>
                    <a:lnTo>
                      <a:pt x="123" y="0"/>
                    </a:lnTo>
                    <a:lnTo>
                      <a:pt x="123" y="1"/>
                    </a:lnTo>
                    <a:close/>
                  </a:path>
                </a:pathLst>
              </a:custGeom>
              <a:solidFill>
                <a:srgbClr val="A6A8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08" name="í$ḷiḑe"/>
              <p:cNvSpPr/>
              <p:nvPr/>
            </p:nvSpPr>
            <p:spPr bwMode="auto">
              <a:xfrm>
                <a:off x="3309" y="1562"/>
                <a:ext cx="124" cy="90"/>
              </a:xfrm>
              <a:custGeom>
                <a:avLst/>
                <a:gdLst>
                  <a:gd name="T0" fmla="*/ 124 w 124"/>
                  <a:gd name="T1" fmla="*/ 1 h 90"/>
                  <a:gd name="T2" fmla="*/ 1 w 124"/>
                  <a:gd name="T3" fmla="*/ 90 h 90"/>
                  <a:gd name="T4" fmla="*/ 0 w 124"/>
                  <a:gd name="T5" fmla="*/ 89 h 90"/>
                  <a:gd name="T6" fmla="*/ 123 w 124"/>
                  <a:gd name="T7" fmla="*/ 0 h 90"/>
                  <a:gd name="T8" fmla="*/ 124 w 124"/>
                  <a:gd name="T9" fmla="*/ 1 h 90"/>
                </a:gdLst>
                <a:ahLst/>
                <a:cxnLst>
                  <a:cxn ang="0">
                    <a:pos x="T0" y="T1"/>
                  </a:cxn>
                  <a:cxn ang="0">
                    <a:pos x="T2" y="T3"/>
                  </a:cxn>
                  <a:cxn ang="0">
                    <a:pos x="T4" y="T5"/>
                  </a:cxn>
                  <a:cxn ang="0">
                    <a:pos x="T6" y="T7"/>
                  </a:cxn>
                  <a:cxn ang="0">
                    <a:pos x="T8" y="T9"/>
                  </a:cxn>
                </a:cxnLst>
                <a:rect l="0" t="0" r="r" b="b"/>
                <a:pathLst>
                  <a:path w="124" h="90">
                    <a:moveTo>
                      <a:pt x="124" y="1"/>
                    </a:moveTo>
                    <a:lnTo>
                      <a:pt x="1" y="90"/>
                    </a:lnTo>
                    <a:lnTo>
                      <a:pt x="0" y="89"/>
                    </a:lnTo>
                    <a:lnTo>
                      <a:pt x="123" y="0"/>
                    </a:lnTo>
                    <a:lnTo>
                      <a:pt x="124" y="1"/>
                    </a:lnTo>
                    <a:close/>
                  </a:path>
                </a:pathLst>
              </a:custGeom>
              <a:solidFill>
                <a:srgbClr val="A6A8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09" name="í$liḋè"/>
              <p:cNvSpPr/>
              <p:nvPr/>
            </p:nvSpPr>
            <p:spPr bwMode="auto">
              <a:xfrm>
                <a:off x="3303" y="1553"/>
                <a:ext cx="123" cy="89"/>
              </a:xfrm>
              <a:custGeom>
                <a:avLst/>
                <a:gdLst>
                  <a:gd name="T0" fmla="*/ 123 w 123"/>
                  <a:gd name="T1" fmla="*/ 1 h 89"/>
                  <a:gd name="T2" fmla="*/ 0 w 123"/>
                  <a:gd name="T3" fmla="*/ 89 h 89"/>
                  <a:gd name="T4" fmla="*/ 0 w 123"/>
                  <a:gd name="T5" fmla="*/ 88 h 89"/>
                  <a:gd name="T6" fmla="*/ 122 w 123"/>
                  <a:gd name="T7" fmla="*/ 0 h 89"/>
                  <a:gd name="T8" fmla="*/ 123 w 123"/>
                  <a:gd name="T9" fmla="*/ 1 h 89"/>
                </a:gdLst>
                <a:ahLst/>
                <a:cxnLst>
                  <a:cxn ang="0">
                    <a:pos x="T0" y="T1"/>
                  </a:cxn>
                  <a:cxn ang="0">
                    <a:pos x="T2" y="T3"/>
                  </a:cxn>
                  <a:cxn ang="0">
                    <a:pos x="T4" y="T5"/>
                  </a:cxn>
                  <a:cxn ang="0">
                    <a:pos x="T6" y="T7"/>
                  </a:cxn>
                  <a:cxn ang="0">
                    <a:pos x="T8" y="T9"/>
                  </a:cxn>
                </a:cxnLst>
                <a:rect l="0" t="0" r="r" b="b"/>
                <a:pathLst>
                  <a:path w="123" h="89">
                    <a:moveTo>
                      <a:pt x="123" y="1"/>
                    </a:moveTo>
                    <a:lnTo>
                      <a:pt x="0" y="89"/>
                    </a:lnTo>
                    <a:lnTo>
                      <a:pt x="0" y="88"/>
                    </a:lnTo>
                    <a:lnTo>
                      <a:pt x="122" y="0"/>
                    </a:lnTo>
                    <a:lnTo>
                      <a:pt x="123" y="1"/>
                    </a:lnTo>
                    <a:close/>
                  </a:path>
                </a:pathLst>
              </a:custGeom>
              <a:solidFill>
                <a:srgbClr val="A6A8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10" name="íšlîḓé"/>
              <p:cNvSpPr/>
              <p:nvPr/>
            </p:nvSpPr>
            <p:spPr bwMode="auto">
              <a:xfrm>
                <a:off x="3296" y="1544"/>
                <a:ext cx="123" cy="89"/>
              </a:xfrm>
              <a:custGeom>
                <a:avLst/>
                <a:gdLst>
                  <a:gd name="T0" fmla="*/ 123 w 123"/>
                  <a:gd name="T1" fmla="*/ 1 h 89"/>
                  <a:gd name="T2" fmla="*/ 0 w 123"/>
                  <a:gd name="T3" fmla="*/ 89 h 89"/>
                  <a:gd name="T4" fmla="*/ 0 w 123"/>
                  <a:gd name="T5" fmla="*/ 88 h 89"/>
                  <a:gd name="T6" fmla="*/ 122 w 123"/>
                  <a:gd name="T7" fmla="*/ 0 h 89"/>
                  <a:gd name="T8" fmla="*/ 123 w 123"/>
                  <a:gd name="T9" fmla="*/ 1 h 89"/>
                </a:gdLst>
                <a:ahLst/>
                <a:cxnLst>
                  <a:cxn ang="0">
                    <a:pos x="T0" y="T1"/>
                  </a:cxn>
                  <a:cxn ang="0">
                    <a:pos x="T2" y="T3"/>
                  </a:cxn>
                  <a:cxn ang="0">
                    <a:pos x="T4" y="T5"/>
                  </a:cxn>
                  <a:cxn ang="0">
                    <a:pos x="T6" y="T7"/>
                  </a:cxn>
                  <a:cxn ang="0">
                    <a:pos x="T8" y="T9"/>
                  </a:cxn>
                </a:cxnLst>
                <a:rect l="0" t="0" r="r" b="b"/>
                <a:pathLst>
                  <a:path w="123" h="89">
                    <a:moveTo>
                      <a:pt x="123" y="1"/>
                    </a:moveTo>
                    <a:lnTo>
                      <a:pt x="0" y="89"/>
                    </a:lnTo>
                    <a:lnTo>
                      <a:pt x="0" y="88"/>
                    </a:lnTo>
                    <a:lnTo>
                      <a:pt x="122" y="0"/>
                    </a:lnTo>
                    <a:lnTo>
                      <a:pt x="123" y="1"/>
                    </a:lnTo>
                    <a:close/>
                  </a:path>
                </a:pathLst>
              </a:custGeom>
              <a:solidFill>
                <a:srgbClr val="A6A8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11" name="iṧļïḍé"/>
              <p:cNvSpPr/>
              <p:nvPr/>
            </p:nvSpPr>
            <p:spPr bwMode="auto">
              <a:xfrm>
                <a:off x="3289" y="1534"/>
                <a:ext cx="123" cy="90"/>
              </a:xfrm>
              <a:custGeom>
                <a:avLst/>
                <a:gdLst>
                  <a:gd name="T0" fmla="*/ 123 w 123"/>
                  <a:gd name="T1" fmla="*/ 1 h 90"/>
                  <a:gd name="T2" fmla="*/ 1 w 123"/>
                  <a:gd name="T3" fmla="*/ 90 h 90"/>
                  <a:gd name="T4" fmla="*/ 0 w 123"/>
                  <a:gd name="T5" fmla="*/ 89 h 90"/>
                  <a:gd name="T6" fmla="*/ 122 w 123"/>
                  <a:gd name="T7" fmla="*/ 0 h 90"/>
                  <a:gd name="T8" fmla="*/ 123 w 123"/>
                  <a:gd name="T9" fmla="*/ 1 h 90"/>
                </a:gdLst>
                <a:ahLst/>
                <a:cxnLst>
                  <a:cxn ang="0">
                    <a:pos x="T0" y="T1"/>
                  </a:cxn>
                  <a:cxn ang="0">
                    <a:pos x="T2" y="T3"/>
                  </a:cxn>
                  <a:cxn ang="0">
                    <a:pos x="T4" y="T5"/>
                  </a:cxn>
                  <a:cxn ang="0">
                    <a:pos x="T6" y="T7"/>
                  </a:cxn>
                  <a:cxn ang="0">
                    <a:pos x="T8" y="T9"/>
                  </a:cxn>
                </a:cxnLst>
                <a:rect l="0" t="0" r="r" b="b"/>
                <a:pathLst>
                  <a:path w="123" h="90">
                    <a:moveTo>
                      <a:pt x="123" y="1"/>
                    </a:moveTo>
                    <a:lnTo>
                      <a:pt x="1" y="90"/>
                    </a:lnTo>
                    <a:lnTo>
                      <a:pt x="0" y="89"/>
                    </a:lnTo>
                    <a:lnTo>
                      <a:pt x="122" y="0"/>
                    </a:lnTo>
                    <a:lnTo>
                      <a:pt x="123" y="1"/>
                    </a:lnTo>
                    <a:close/>
                  </a:path>
                </a:pathLst>
              </a:custGeom>
              <a:solidFill>
                <a:srgbClr val="A6A8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12" name="îŝļïdê"/>
              <p:cNvSpPr/>
              <p:nvPr/>
            </p:nvSpPr>
            <p:spPr bwMode="auto">
              <a:xfrm>
                <a:off x="3282" y="1524"/>
                <a:ext cx="123" cy="90"/>
              </a:xfrm>
              <a:custGeom>
                <a:avLst/>
                <a:gdLst>
                  <a:gd name="T0" fmla="*/ 123 w 123"/>
                  <a:gd name="T1" fmla="*/ 1 h 90"/>
                  <a:gd name="T2" fmla="*/ 1 w 123"/>
                  <a:gd name="T3" fmla="*/ 90 h 90"/>
                  <a:gd name="T4" fmla="*/ 0 w 123"/>
                  <a:gd name="T5" fmla="*/ 89 h 90"/>
                  <a:gd name="T6" fmla="*/ 122 w 123"/>
                  <a:gd name="T7" fmla="*/ 0 h 90"/>
                  <a:gd name="T8" fmla="*/ 123 w 123"/>
                  <a:gd name="T9" fmla="*/ 1 h 90"/>
                </a:gdLst>
                <a:ahLst/>
                <a:cxnLst>
                  <a:cxn ang="0">
                    <a:pos x="T0" y="T1"/>
                  </a:cxn>
                  <a:cxn ang="0">
                    <a:pos x="T2" y="T3"/>
                  </a:cxn>
                  <a:cxn ang="0">
                    <a:pos x="T4" y="T5"/>
                  </a:cxn>
                  <a:cxn ang="0">
                    <a:pos x="T6" y="T7"/>
                  </a:cxn>
                  <a:cxn ang="0">
                    <a:pos x="T8" y="T9"/>
                  </a:cxn>
                </a:cxnLst>
                <a:rect l="0" t="0" r="r" b="b"/>
                <a:pathLst>
                  <a:path w="123" h="90">
                    <a:moveTo>
                      <a:pt x="123" y="1"/>
                    </a:moveTo>
                    <a:lnTo>
                      <a:pt x="1" y="90"/>
                    </a:lnTo>
                    <a:lnTo>
                      <a:pt x="0" y="89"/>
                    </a:lnTo>
                    <a:lnTo>
                      <a:pt x="122" y="0"/>
                    </a:lnTo>
                    <a:lnTo>
                      <a:pt x="123" y="1"/>
                    </a:lnTo>
                    <a:close/>
                  </a:path>
                </a:pathLst>
              </a:custGeom>
              <a:solidFill>
                <a:srgbClr val="A6A8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13" name="ïsḻïḑê"/>
              <p:cNvSpPr/>
              <p:nvPr/>
            </p:nvSpPr>
            <p:spPr bwMode="auto">
              <a:xfrm>
                <a:off x="3275" y="1514"/>
                <a:ext cx="123" cy="91"/>
              </a:xfrm>
              <a:custGeom>
                <a:avLst/>
                <a:gdLst>
                  <a:gd name="T0" fmla="*/ 123 w 123"/>
                  <a:gd name="T1" fmla="*/ 2 h 91"/>
                  <a:gd name="T2" fmla="*/ 1 w 123"/>
                  <a:gd name="T3" fmla="*/ 91 h 91"/>
                  <a:gd name="T4" fmla="*/ 0 w 123"/>
                  <a:gd name="T5" fmla="*/ 90 h 91"/>
                  <a:gd name="T6" fmla="*/ 122 w 123"/>
                  <a:gd name="T7" fmla="*/ 0 h 91"/>
                  <a:gd name="T8" fmla="*/ 123 w 123"/>
                  <a:gd name="T9" fmla="*/ 2 h 91"/>
                </a:gdLst>
                <a:ahLst/>
                <a:cxnLst>
                  <a:cxn ang="0">
                    <a:pos x="T0" y="T1"/>
                  </a:cxn>
                  <a:cxn ang="0">
                    <a:pos x="T2" y="T3"/>
                  </a:cxn>
                  <a:cxn ang="0">
                    <a:pos x="T4" y="T5"/>
                  </a:cxn>
                  <a:cxn ang="0">
                    <a:pos x="T6" y="T7"/>
                  </a:cxn>
                  <a:cxn ang="0">
                    <a:pos x="T8" y="T9"/>
                  </a:cxn>
                </a:cxnLst>
                <a:rect l="0" t="0" r="r" b="b"/>
                <a:pathLst>
                  <a:path w="123" h="91">
                    <a:moveTo>
                      <a:pt x="123" y="2"/>
                    </a:moveTo>
                    <a:lnTo>
                      <a:pt x="1" y="91"/>
                    </a:lnTo>
                    <a:lnTo>
                      <a:pt x="0" y="90"/>
                    </a:lnTo>
                    <a:lnTo>
                      <a:pt x="122" y="0"/>
                    </a:lnTo>
                    <a:lnTo>
                      <a:pt x="123" y="2"/>
                    </a:lnTo>
                    <a:close/>
                  </a:path>
                </a:pathLst>
              </a:custGeom>
              <a:solidFill>
                <a:srgbClr val="A6A8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14" name="ïṥḷiḍê"/>
              <p:cNvSpPr/>
              <p:nvPr/>
            </p:nvSpPr>
            <p:spPr bwMode="auto">
              <a:xfrm>
                <a:off x="3268" y="1505"/>
                <a:ext cx="123" cy="91"/>
              </a:xfrm>
              <a:custGeom>
                <a:avLst/>
                <a:gdLst>
                  <a:gd name="T0" fmla="*/ 123 w 123"/>
                  <a:gd name="T1" fmla="*/ 1 h 91"/>
                  <a:gd name="T2" fmla="*/ 1 w 123"/>
                  <a:gd name="T3" fmla="*/ 91 h 91"/>
                  <a:gd name="T4" fmla="*/ 0 w 123"/>
                  <a:gd name="T5" fmla="*/ 89 h 91"/>
                  <a:gd name="T6" fmla="*/ 122 w 123"/>
                  <a:gd name="T7" fmla="*/ 0 h 91"/>
                  <a:gd name="T8" fmla="*/ 123 w 123"/>
                  <a:gd name="T9" fmla="*/ 1 h 91"/>
                </a:gdLst>
                <a:ahLst/>
                <a:cxnLst>
                  <a:cxn ang="0">
                    <a:pos x="T0" y="T1"/>
                  </a:cxn>
                  <a:cxn ang="0">
                    <a:pos x="T2" y="T3"/>
                  </a:cxn>
                  <a:cxn ang="0">
                    <a:pos x="T4" y="T5"/>
                  </a:cxn>
                  <a:cxn ang="0">
                    <a:pos x="T6" y="T7"/>
                  </a:cxn>
                  <a:cxn ang="0">
                    <a:pos x="T8" y="T9"/>
                  </a:cxn>
                </a:cxnLst>
                <a:rect l="0" t="0" r="r" b="b"/>
                <a:pathLst>
                  <a:path w="123" h="91">
                    <a:moveTo>
                      <a:pt x="123" y="1"/>
                    </a:moveTo>
                    <a:lnTo>
                      <a:pt x="1" y="91"/>
                    </a:lnTo>
                    <a:lnTo>
                      <a:pt x="0" y="89"/>
                    </a:lnTo>
                    <a:lnTo>
                      <a:pt x="122" y="0"/>
                    </a:lnTo>
                    <a:lnTo>
                      <a:pt x="123" y="1"/>
                    </a:lnTo>
                    <a:close/>
                  </a:path>
                </a:pathLst>
              </a:custGeom>
              <a:solidFill>
                <a:srgbClr val="A6A8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15" name="ïṡľídé"/>
              <p:cNvSpPr/>
              <p:nvPr/>
            </p:nvSpPr>
            <p:spPr bwMode="auto">
              <a:xfrm>
                <a:off x="3261" y="1496"/>
                <a:ext cx="123" cy="90"/>
              </a:xfrm>
              <a:custGeom>
                <a:avLst/>
                <a:gdLst>
                  <a:gd name="T0" fmla="*/ 123 w 123"/>
                  <a:gd name="T1" fmla="*/ 1 h 90"/>
                  <a:gd name="T2" fmla="*/ 1 w 123"/>
                  <a:gd name="T3" fmla="*/ 90 h 90"/>
                  <a:gd name="T4" fmla="*/ 0 w 123"/>
                  <a:gd name="T5" fmla="*/ 89 h 90"/>
                  <a:gd name="T6" fmla="*/ 122 w 123"/>
                  <a:gd name="T7" fmla="*/ 0 h 90"/>
                  <a:gd name="T8" fmla="*/ 123 w 123"/>
                  <a:gd name="T9" fmla="*/ 1 h 90"/>
                </a:gdLst>
                <a:ahLst/>
                <a:cxnLst>
                  <a:cxn ang="0">
                    <a:pos x="T0" y="T1"/>
                  </a:cxn>
                  <a:cxn ang="0">
                    <a:pos x="T2" y="T3"/>
                  </a:cxn>
                  <a:cxn ang="0">
                    <a:pos x="T4" y="T5"/>
                  </a:cxn>
                  <a:cxn ang="0">
                    <a:pos x="T6" y="T7"/>
                  </a:cxn>
                  <a:cxn ang="0">
                    <a:pos x="T8" y="T9"/>
                  </a:cxn>
                </a:cxnLst>
                <a:rect l="0" t="0" r="r" b="b"/>
                <a:pathLst>
                  <a:path w="123" h="90">
                    <a:moveTo>
                      <a:pt x="123" y="1"/>
                    </a:moveTo>
                    <a:lnTo>
                      <a:pt x="1" y="90"/>
                    </a:lnTo>
                    <a:lnTo>
                      <a:pt x="0" y="89"/>
                    </a:lnTo>
                    <a:lnTo>
                      <a:pt x="122" y="0"/>
                    </a:lnTo>
                    <a:lnTo>
                      <a:pt x="123" y="1"/>
                    </a:lnTo>
                    <a:close/>
                  </a:path>
                </a:pathLst>
              </a:custGeom>
              <a:solidFill>
                <a:srgbClr val="A6A8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16" name="ïS1îdê"/>
              <p:cNvSpPr/>
              <p:nvPr/>
            </p:nvSpPr>
            <p:spPr bwMode="auto">
              <a:xfrm>
                <a:off x="3254" y="1486"/>
                <a:ext cx="123" cy="91"/>
              </a:xfrm>
              <a:custGeom>
                <a:avLst/>
                <a:gdLst>
                  <a:gd name="T0" fmla="*/ 123 w 123"/>
                  <a:gd name="T1" fmla="*/ 1 h 91"/>
                  <a:gd name="T2" fmla="*/ 1 w 123"/>
                  <a:gd name="T3" fmla="*/ 91 h 91"/>
                  <a:gd name="T4" fmla="*/ 0 w 123"/>
                  <a:gd name="T5" fmla="*/ 90 h 91"/>
                  <a:gd name="T6" fmla="*/ 123 w 123"/>
                  <a:gd name="T7" fmla="*/ 0 h 91"/>
                  <a:gd name="T8" fmla="*/ 123 w 123"/>
                  <a:gd name="T9" fmla="*/ 1 h 91"/>
                </a:gdLst>
                <a:ahLst/>
                <a:cxnLst>
                  <a:cxn ang="0">
                    <a:pos x="T0" y="T1"/>
                  </a:cxn>
                  <a:cxn ang="0">
                    <a:pos x="T2" y="T3"/>
                  </a:cxn>
                  <a:cxn ang="0">
                    <a:pos x="T4" y="T5"/>
                  </a:cxn>
                  <a:cxn ang="0">
                    <a:pos x="T6" y="T7"/>
                  </a:cxn>
                  <a:cxn ang="0">
                    <a:pos x="T8" y="T9"/>
                  </a:cxn>
                </a:cxnLst>
                <a:rect l="0" t="0" r="r" b="b"/>
                <a:pathLst>
                  <a:path w="123" h="91">
                    <a:moveTo>
                      <a:pt x="123" y="1"/>
                    </a:moveTo>
                    <a:lnTo>
                      <a:pt x="1" y="91"/>
                    </a:lnTo>
                    <a:lnTo>
                      <a:pt x="0" y="90"/>
                    </a:lnTo>
                    <a:lnTo>
                      <a:pt x="123" y="0"/>
                    </a:lnTo>
                    <a:lnTo>
                      <a:pt x="123" y="1"/>
                    </a:lnTo>
                    <a:close/>
                  </a:path>
                </a:pathLst>
              </a:custGeom>
              <a:solidFill>
                <a:srgbClr val="A6A8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17" name="íśḻiḍê"/>
              <p:cNvSpPr/>
              <p:nvPr/>
            </p:nvSpPr>
            <p:spPr bwMode="auto">
              <a:xfrm>
                <a:off x="3246" y="1477"/>
                <a:ext cx="125" cy="90"/>
              </a:xfrm>
              <a:custGeom>
                <a:avLst/>
                <a:gdLst>
                  <a:gd name="T0" fmla="*/ 125 w 125"/>
                  <a:gd name="T1" fmla="*/ 1 h 90"/>
                  <a:gd name="T2" fmla="*/ 1 w 125"/>
                  <a:gd name="T3" fmla="*/ 90 h 90"/>
                  <a:gd name="T4" fmla="*/ 0 w 125"/>
                  <a:gd name="T5" fmla="*/ 89 h 90"/>
                  <a:gd name="T6" fmla="*/ 124 w 125"/>
                  <a:gd name="T7" fmla="*/ 0 h 90"/>
                  <a:gd name="T8" fmla="*/ 125 w 125"/>
                  <a:gd name="T9" fmla="*/ 1 h 90"/>
                </a:gdLst>
                <a:ahLst/>
                <a:cxnLst>
                  <a:cxn ang="0">
                    <a:pos x="T0" y="T1"/>
                  </a:cxn>
                  <a:cxn ang="0">
                    <a:pos x="T2" y="T3"/>
                  </a:cxn>
                  <a:cxn ang="0">
                    <a:pos x="T4" y="T5"/>
                  </a:cxn>
                  <a:cxn ang="0">
                    <a:pos x="T6" y="T7"/>
                  </a:cxn>
                  <a:cxn ang="0">
                    <a:pos x="T8" y="T9"/>
                  </a:cxn>
                </a:cxnLst>
                <a:rect l="0" t="0" r="r" b="b"/>
                <a:pathLst>
                  <a:path w="125" h="90">
                    <a:moveTo>
                      <a:pt x="125" y="1"/>
                    </a:moveTo>
                    <a:lnTo>
                      <a:pt x="1" y="90"/>
                    </a:lnTo>
                    <a:lnTo>
                      <a:pt x="0" y="89"/>
                    </a:lnTo>
                    <a:lnTo>
                      <a:pt x="124" y="0"/>
                    </a:lnTo>
                    <a:lnTo>
                      <a:pt x="125" y="1"/>
                    </a:lnTo>
                    <a:close/>
                  </a:path>
                </a:pathLst>
              </a:custGeom>
              <a:solidFill>
                <a:srgbClr val="A6A8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18" name="îṡ1íde"/>
              <p:cNvSpPr/>
              <p:nvPr/>
            </p:nvSpPr>
            <p:spPr bwMode="auto">
              <a:xfrm>
                <a:off x="3240" y="1467"/>
                <a:ext cx="124" cy="91"/>
              </a:xfrm>
              <a:custGeom>
                <a:avLst/>
                <a:gdLst>
                  <a:gd name="T0" fmla="*/ 124 w 124"/>
                  <a:gd name="T1" fmla="*/ 2 h 91"/>
                  <a:gd name="T2" fmla="*/ 0 w 124"/>
                  <a:gd name="T3" fmla="*/ 91 h 91"/>
                  <a:gd name="T4" fmla="*/ 0 w 124"/>
                  <a:gd name="T5" fmla="*/ 90 h 91"/>
                  <a:gd name="T6" fmla="*/ 123 w 124"/>
                  <a:gd name="T7" fmla="*/ 0 h 91"/>
                  <a:gd name="T8" fmla="*/ 124 w 124"/>
                  <a:gd name="T9" fmla="*/ 2 h 91"/>
                </a:gdLst>
                <a:ahLst/>
                <a:cxnLst>
                  <a:cxn ang="0">
                    <a:pos x="T0" y="T1"/>
                  </a:cxn>
                  <a:cxn ang="0">
                    <a:pos x="T2" y="T3"/>
                  </a:cxn>
                  <a:cxn ang="0">
                    <a:pos x="T4" y="T5"/>
                  </a:cxn>
                  <a:cxn ang="0">
                    <a:pos x="T6" y="T7"/>
                  </a:cxn>
                  <a:cxn ang="0">
                    <a:pos x="T8" y="T9"/>
                  </a:cxn>
                </a:cxnLst>
                <a:rect l="0" t="0" r="r" b="b"/>
                <a:pathLst>
                  <a:path w="124" h="91">
                    <a:moveTo>
                      <a:pt x="124" y="2"/>
                    </a:moveTo>
                    <a:lnTo>
                      <a:pt x="0" y="91"/>
                    </a:lnTo>
                    <a:lnTo>
                      <a:pt x="0" y="90"/>
                    </a:lnTo>
                    <a:lnTo>
                      <a:pt x="123" y="0"/>
                    </a:lnTo>
                    <a:lnTo>
                      <a:pt x="124" y="2"/>
                    </a:lnTo>
                    <a:close/>
                  </a:path>
                </a:pathLst>
              </a:custGeom>
              <a:solidFill>
                <a:srgbClr val="A6A8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19" name="íṡliḑe"/>
              <p:cNvSpPr/>
              <p:nvPr/>
            </p:nvSpPr>
            <p:spPr bwMode="auto">
              <a:xfrm>
                <a:off x="3233" y="1458"/>
                <a:ext cx="124" cy="91"/>
              </a:xfrm>
              <a:custGeom>
                <a:avLst/>
                <a:gdLst>
                  <a:gd name="T0" fmla="*/ 124 w 124"/>
                  <a:gd name="T1" fmla="*/ 1 h 91"/>
                  <a:gd name="T2" fmla="*/ 0 w 124"/>
                  <a:gd name="T3" fmla="*/ 91 h 91"/>
                  <a:gd name="T4" fmla="*/ 0 w 124"/>
                  <a:gd name="T5" fmla="*/ 89 h 91"/>
                  <a:gd name="T6" fmla="*/ 123 w 124"/>
                  <a:gd name="T7" fmla="*/ 0 h 91"/>
                  <a:gd name="T8" fmla="*/ 124 w 124"/>
                  <a:gd name="T9" fmla="*/ 1 h 91"/>
                </a:gdLst>
                <a:ahLst/>
                <a:cxnLst>
                  <a:cxn ang="0">
                    <a:pos x="T0" y="T1"/>
                  </a:cxn>
                  <a:cxn ang="0">
                    <a:pos x="T2" y="T3"/>
                  </a:cxn>
                  <a:cxn ang="0">
                    <a:pos x="T4" y="T5"/>
                  </a:cxn>
                  <a:cxn ang="0">
                    <a:pos x="T6" y="T7"/>
                  </a:cxn>
                  <a:cxn ang="0">
                    <a:pos x="T8" y="T9"/>
                  </a:cxn>
                </a:cxnLst>
                <a:rect l="0" t="0" r="r" b="b"/>
                <a:pathLst>
                  <a:path w="124" h="91">
                    <a:moveTo>
                      <a:pt x="124" y="1"/>
                    </a:moveTo>
                    <a:lnTo>
                      <a:pt x="0" y="91"/>
                    </a:lnTo>
                    <a:lnTo>
                      <a:pt x="0" y="89"/>
                    </a:lnTo>
                    <a:lnTo>
                      <a:pt x="123" y="0"/>
                    </a:lnTo>
                    <a:lnTo>
                      <a:pt x="124" y="1"/>
                    </a:lnTo>
                    <a:close/>
                  </a:path>
                </a:pathLst>
              </a:custGeom>
              <a:solidFill>
                <a:srgbClr val="A6A8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20" name="iSlîḋê"/>
              <p:cNvSpPr/>
              <p:nvPr/>
            </p:nvSpPr>
            <p:spPr bwMode="auto">
              <a:xfrm>
                <a:off x="3226" y="1449"/>
                <a:ext cx="124" cy="90"/>
              </a:xfrm>
              <a:custGeom>
                <a:avLst/>
                <a:gdLst>
                  <a:gd name="T0" fmla="*/ 124 w 124"/>
                  <a:gd name="T1" fmla="*/ 1 h 90"/>
                  <a:gd name="T2" fmla="*/ 1 w 124"/>
                  <a:gd name="T3" fmla="*/ 90 h 90"/>
                  <a:gd name="T4" fmla="*/ 0 w 124"/>
                  <a:gd name="T5" fmla="*/ 89 h 90"/>
                  <a:gd name="T6" fmla="*/ 123 w 124"/>
                  <a:gd name="T7" fmla="*/ 0 h 90"/>
                  <a:gd name="T8" fmla="*/ 124 w 124"/>
                  <a:gd name="T9" fmla="*/ 1 h 90"/>
                </a:gdLst>
                <a:ahLst/>
                <a:cxnLst>
                  <a:cxn ang="0">
                    <a:pos x="T0" y="T1"/>
                  </a:cxn>
                  <a:cxn ang="0">
                    <a:pos x="T2" y="T3"/>
                  </a:cxn>
                  <a:cxn ang="0">
                    <a:pos x="T4" y="T5"/>
                  </a:cxn>
                  <a:cxn ang="0">
                    <a:pos x="T6" y="T7"/>
                  </a:cxn>
                  <a:cxn ang="0">
                    <a:pos x="T8" y="T9"/>
                  </a:cxn>
                </a:cxnLst>
                <a:rect l="0" t="0" r="r" b="b"/>
                <a:pathLst>
                  <a:path w="124" h="90">
                    <a:moveTo>
                      <a:pt x="124" y="1"/>
                    </a:moveTo>
                    <a:lnTo>
                      <a:pt x="1" y="90"/>
                    </a:lnTo>
                    <a:lnTo>
                      <a:pt x="0" y="89"/>
                    </a:lnTo>
                    <a:lnTo>
                      <a:pt x="123" y="0"/>
                    </a:lnTo>
                    <a:lnTo>
                      <a:pt x="124" y="1"/>
                    </a:lnTo>
                    <a:close/>
                  </a:path>
                </a:pathLst>
              </a:custGeom>
              <a:solidFill>
                <a:srgbClr val="A6A8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21" name="íṩļïde"/>
              <p:cNvSpPr/>
              <p:nvPr/>
            </p:nvSpPr>
            <p:spPr bwMode="auto">
              <a:xfrm>
                <a:off x="3219" y="1439"/>
                <a:ext cx="124" cy="91"/>
              </a:xfrm>
              <a:custGeom>
                <a:avLst/>
                <a:gdLst>
                  <a:gd name="T0" fmla="*/ 124 w 124"/>
                  <a:gd name="T1" fmla="*/ 1 h 91"/>
                  <a:gd name="T2" fmla="*/ 1 w 124"/>
                  <a:gd name="T3" fmla="*/ 91 h 91"/>
                  <a:gd name="T4" fmla="*/ 0 w 124"/>
                  <a:gd name="T5" fmla="*/ 90 h 91"/>
                  <a:gd name="T6" fmla="*/ 123 w 124"/>
                  <a:gd name="T7" fmla="*/ 0 h 91"/>
                  <a:gd name="T8" fmla="*/ 124 w 124"/>
                  <a:gd name="T9" fmla="*/ 1 h 91"/>
                </a:gdLst>
                <a:ahLst/>
                <a:cxnLst>
                  <a:cxn ang="0">
                    <a:pos x="T0" y="T1"/>
                  </a:cxn>
                  <a:cxn ang="0">
                    <a:pos x="T2" y="T3"/>
                  </a:cxn>
                  <a:cxn ang="0">
                    <a:pos x="T4" y="T5"/>
                  </a:cxn>
                  <a:cxn ang="0">
                    <a:pos x="T6" y="T7"/>
                  </a:cxn>
                  <a:cxn ang="0">
                    <a:pos x="T8" y="T9"/>
                  </a:cxn>
                </a:cxnLst>
                <a:rect l="0" t="0" r="r" b="b"/>
                <a:pathLst>
                  <a:path w="124" h="91">
                    <a:moveTo>
                      <a:pt x="124" y="1"/>
                    </a:moveTo>
                    <a:lnTo>
                      <a:pt x="1" y="91"/>
                    </a:lnTo>
                    <a:lnTo>
                      <a:pt x="0" y="90"/>
                    </a:lnTo>
                    <a:lnTo>
                      <a:pt x="123" y="0"/>
                    </a:lnTo>
                    <a:lnTo>
                      <a:pt x="124" y="1"/>
                    </a:lnTo>
                    <a:close/>
                  </a:path>
                </a:pathLst>
              </a:custGeom>
              <a:solidFill>
                <a:srgbClr val="A6A8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22" name="ï$ḻiḍè"/>
              <p:cNvSpPr/>
              <p:nvPr/>
            </p:nvSpPr>
            <p:spPr bwMode="auto">
              <a:xfrm>
                <a:off x="3212" y="1430"/>
                <a:ext cx="124" cy="89"/>
              </a:xfrm>
              <a:custGeom>
                <a:avLst/>
                <a:gdLst>
                  <a:gd name="T0" fmla="*/ 124 w 124"/>
                  <a:gd name="T1" fmla="*/ 1 h 89"/>
                  <a:gd name="T2" fmla="*/ 1 w 124"/>
                  <a:gd name="T3" fmla="*/ 89 h 89"/>
                  <a:gd name="T4" fmla="*/ 0 w 124"/>
                  <a:gd name="T5" fmla="*/ 88 h 89"/>
                  <a:gd name="T6" fmla="*/ 123 w 124"/>
                  <a:gd name="T7" fmla="*/ 0 h 89"/>
                  <a:gd name="T8" fmla="*/ 124 w 124"/>
                  <a:gd name="T9" fmla="*/ 1 h 89"/>
                </a:gdLst>
                <a:ahLst/>
                <a:cxnLst>
                  <a:cxn ang="0">
                    <a:pos x="T0" y="T1"/>
                  </a:cxn>
                  <a:cxn ang="0">
                    <a:pos x="T2" y="T3"/>
                  </a:cxn>
                  <a:cxn ang="0">
                    <a:pos x="T4" y="T5"/>
                  </a:cxn>
                  <a:cxn ang="0">
                    <a:pos x="T6" y="T7"/>
                  </a:cxn>
                  <a:cxn ang="0">
                    <a:pos x="T8" y="T9"/>
                  </a:cxn>
                </a:cxnLst>
                <a:rect l="0" t="0" r="r" b="b"/>
                <a:pathLst>
                  <a:path w="124" h="89">
                    <a:moveTo>
                      <a:pt x="124" y="1"/>
                    </a:moveTo>
                    <a:lnTo>
                      <a:pt x="1" y="89"/>
                    </a:lnTo>
                    <a:lnTo>
                      <a:pt x="0" y="88"/>
                    </a:lnTo>
                    <a:lnTo>
                      <a:pt x="123" y="0"/>
                    </a:lnTo>
                    <a:lnTo>
                      <a:pt x="124" y="1"/>
                    </a:lnTo>
                    <a:close/>
                  </a:path>
                </a:pathLst>
              </a:custGeom>
              <a:solidFill>
                <a:srgbClr val="A6A8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23" name="iṧ1îḑe"/>
              <p:cNvSpPr/>
              <p:nvPr/>
            </p:nvSpPr>
            <p:spPr bwMode="auto">
              <a:xfrm>
                <a:off x="3205" y="1421"/>
                <a:ext cx="124" cy="89"/>
              </a:xfrm>
              <a:custGeom>
                <a:avLst/>
                <a:gdLst>
                  <a:gd name="T0" fmla="*/ 124 w 124"/>
                  <a:gd name="T1" fmla="*/ 1 h 89"/>
                  <a:gd name="T2" fmla="*/ 1 w 124"/>
                  <a:gd name="T3" fmla="*/ 89 h 89"/>
                  <a:gd name="T4" fmla="*/ 0 w 124"/>
                  <a:gd name="T5" fmla="*/ 88 h 89"/>
                  <a:gd name="T6" fmla="*/ 123 w 124"/>
                  <a:gd name="T7" fmla="*/ 0 h 89"/>
                  <a:gd name="T8" fmla="*/ 124 w 124"/>
                  <a:gd name="T9" fmla="*/ 1 h 89"/>
                </a:gdLst>
                <a:ahLst/>
                <a:cxnLst>
                  <a:cxn ang="0">
                    <a:pos x="T0" y="T1"/>
                  </a:cxn>
                  <a:cxn ang="0">
                    <a:pos x="T2" y="T3"/>
                  </a:cxn>
                  <a:cxn ang="0">
                    <a:pos x="T4" y="T5"/>
                  </a:cxn>
                  <a:cxn ang="0">
                    <a:pos x="T6" y="T7"/>
                  </a:cxn>
                  <a:cxn ang="0">
                    <a:pos x="T8" y="T9"/>
                  </a:cxn>
                </a:cxnLst>
                <a:rect l="0" t="0" r="r" b="b"/>
                <a:pathLst>
                  <a:path w="124" h="89">
                    <a:moveTo>
                      <a:pt x="124" y="1"/>
                    </a:moveTo>
                    <a:lnTo>
                      <a:pt x="1" y="89"/>
                    </a:lnTo>
                    <a:lnTo>
                      <a:pt x="0" y="88"/>
                    </a:lnTo>
                    <a:lnTo>
                      <a:pt x="123" y="0"/>
                    </a:lnTo>
                    <a:lnTo>
                      <a:pt x="124" y="1"/>
                    </a:lnTo>
                    <a:close/>
                  </a:path>
                </a:pathLst>
              </a:custGeom>
              <a:solidFill>
                <a:srgbClr val="A6A8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24" name="ïṡliďê"/>
              <p:cNvSpPr/>
              <p:nvPr/>
            </p:nvSpPr>
            <p:spPr bwMode="auto">
              <a:xfrm>
                <a:off x="3198" y="1411"/>
                <a:ext cx="124" cy="90"/>
              </a:xfrm>
              <a:custGeom>
                <a:avLst/>
                <a:gdLst>
                  <a:gd name="T0" fmla="*/ 124 w 124"/>
                  <a:gd name="T1" fmla="*/ 1 h 90"/>
                  <a:gd name="T2" fmla="*/ 1 w 124"/>
                  <a:gd name="T3" fmla="*/ 90 h 90"/>
                  <a:gd name="T4" fmla="*/ 0 w 124"/>
                  <a:gd name="T5" fmla="*/ 88 h 90"/>
                  <a:gd name="T6" fmla="*/ 123 w 124"/>
                  <a:gd name="T7" fmla="*/ 0 h 90"/>
                  <a:gd name="T8" fmla="*/ 124 w 124"/>
                  <a:gd name="T9" fmla="*/ 1 h 90"/>
                </a:gdLst>
                <a:ahLst/>
                <a:cxnLst>
                  <a:cxn ang="0">
                    <a:pos x="T0" y="T1"/>
                  </a:cxn>
                  <a:cxn ang="0">
                    <a:pos x="T2" y="T3"/>
                  </a:cxn>
                  <a:cxn ang="0">
                    <a:pos x="T4" y="T5"/>
                  </a:cxn>
                  <a:cxn ang="0">
                    <a:pos x="T6" y="T7"/>
                  </a:cxn>
                  <a:cxn ang="0">
                    <a:pos x="T8" y="T9"/>
                  </a:cxn>
                </a:cxnLst>
                <a:rect l="0" t="0" r="r" b="b"/>
                <a:pathLst>
                  <a:path w="124" h="90">
                    <a:moveTo>
                      <a:pt x="124" y="1"/>
                    </a:moveTo>
                    <a:lnTo>
                      <a:pt x="1" y="90"/>
                    </a:lnTo>
                    <a:lnTo>
                      <a:pt x="0" y="88"/>
                    </a:lnTo>
                    <a:lnTo>
                      <a:pt x="123" y="0"/>
                    </a:lnTo>
                    <a:lnTo>
                      <a:pt x="124" y="1"/>
                    </a:lnTo>
                    <a:close/>
                  </a:path>
                </a:pathLst>
              </a:custGeom>
              <a:solidFill>
                <a:srgbClr val="A6A8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25" name="íṣľïḓe"/>
              <p:cNvSpPr/>
              <p:nvPr/>
            </p:nvSpPr>
            <p:spPr bwMode="auto">
              <a:xfrm>
                <a:off x="3158" y="1700"/>
                <a:ext cx="124" cy="90"/>
              </a:xfrm>
              <a:custGeom>
                <a:avLst/>
                <a:gdLst>
                  <a:gd name="T0" fmla="*/ 124 w 124"/>
                  <a:gd name="T1" fmla="*/ 1 h 90"/>
                  <a:gd name="T2" fmla="*/ 0 w 124"/>
                  <a:gd name="T3" fmla="*/ 90 h 90"/>
                  <a:gd name="T4" fmla="*/ 0 w 124"/>
                  <a:gd name="T5" fmla="*/ 89 h 90"/>
                  <a:gd name="T6" fmla="*/ 123 w 124"/>
                  <a:gd name="T7" fmla="*/ 0 h 90"/>
                  <a:gd name="T8" fmla="*/ 124 w 124"/>
                  <a:gd name="T9" fmla="*/ 1 h 90"/>
                </a:gdLst>
                <a:ahLst/>
                <a:cxnLst>
                  <a:cxn ang="0">
                    <a:pos x="T0" y="T1"/>
                  </a:cxn>
                  <a:cxn ang="0">
                    <a:pos x="T2" y="T3"/>
                  </a:cxn>
                  <a:cxn ang="0">
                    <a:pos x="T4" y="T5"/>
                  </a:cxn>
                  <a:cxn ang="0">
                    <a:pos x="T6" y="T7"/>
                  </a:cxn>
                  <a:cxn ang="0">
                    <a:pos x="T8" y="T9"/>
                  </a:cxn>
                </a:cxnLst>
                <a:rect l="0" t="0" r="r" b="b"/>
                <a:pathLst>
                  <a:path w="124" h="90">
                    <a:moveTo>
                      <a:pt x="124" y="1"/>
                    </a:moveTo>
                    <a:lnTo>
                      <a:pt x="0" y="90"/>
                    </a:lnTo>
                    <a:lnTo>
                      <a:pt x="0" y="89"/>
                    </a:lnTo>
                    <a:lnTo>
                      <a:pt x="123" y="0"/>
                    </a:lnTo>
                    <a:lnTo>
                      <a:pt x="124" y="1"/>
                    </a:lnTo>
                    <a:close/>
                  </a:path>
                </a:pathLst>
              </a:custGeom>
              <a:solidFill>
                <a:srgbClr val="A6A8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26" name="íṧ1ïḓê"/>
              <p:cNvSpPr/>
              <p:nvPr/>
            </p:nvSpPr>
            <p:spPr bwMode="auto">
              <a:xfrm>
                <a:off x="3151" y="1691"/>
                <a:ext cx="124" cy="89"/>
              </a:xfrm>
              <a:custGeom>
                <a:avLst/>
                <a:gdLst>
                  <a:gd name="T0" fmla="*/ 124 w 124"/>
                  <a:gd name="T1" fmla="*/ 1 h 89"/>
                  <a:gd name="T2" fmla="*/ 0 w 124"/>
                  <a:gd name="T3" fmla="*/ 89 h 89"/>
                  <a:gd name="T4" fmla="*/ 0 w 124"/>
                  <a:gd name="T5" fmla="*/ 88 h 89"/>
                  <a:gd name="T6" fmla="*/ 123 w 124"/>
                  <a:gd name="T7" fmla="*/ 0 h 89"/>
                  <a:gd name="T8" fmla="*/ 124 w 124"/>
                  <a:gd name="T9" fmla="*/ 1 h 89"/>
                </a:gdLst>
                <a:ahLst/>
                <a:cxnLst>
                  <a:cxn ang="0">
                    <a:pos x="T0" y="T1"/>
                  </a:cxn>
                  <a:cxn ang="0">
                    <a:pos x="T2" y="T3"/>
                  </a:cxn>
                  <a:cxn ang="0">
                    <a:pos x="T4" y="T5"/>
                  </a:cxn>
                  <a:cxn ang="0">
                    <a:pos x="T6" y="T7"/>
                  </a:cxn>
                  <a:cxn ang="0">
                    <a:pos x="T8" y="T9"/>
                  </a:cxn>
                </a:cxnLst>
                <a:rect l="0" t="0" r="r" b="b"/>
                <a:pathLst>
                  <a:path w="124" h="89">
                    <a:moveTo>
                      <a:pt x="124" y="1"/>
                    </a:moveTo>
                    <a:lnTo>
                      <a:pt x="0" y="89"/>
                    </a:lnTo>
                    <a:lnTo>
                      <a:pt x="0" y="88"/>
                    </a:lnTo>
                    <a:lnTo>
                      <a:pt x="123" y="0"/>
                    </a:lnTo>
                    <a:lnTo>
                      <a:pt x="124" y="1"/>
                    </a:lnTo>
                    <a:close/>
                  </a:path>
                </a:pathLst>
              </a:custGeom>
              <a:solidFill>
                <a:srgbClr val="A6A8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27" name="íŝlïḍê"/>
              <p:cNvSpPr/>
              <p:nvPr/>
            </p:nvSpPr>
            <p:spPr bwMode="auto">
              <a:xfrm>
                <a:off x="3144" y="1681"/>
                <a:ext cx="124" cy="90"/>
              </a:xfrm>
              <a:custGeom>
                <a:avLst/>
                <a:gdLst>
                  <a:gd name="T0" fmla="*/ 124 w 124"/>
                  <a:gd name="T1" fmla="*/ 2 h 90"/>
                  <a:gd name="T2" fmla="*/ 1 w 124"/>
                  <a:gd name="T3" fmla="*/ 90 h 90"/>
                  <a:gd name="T4" fmla="*/ 0 w 124"/>
                  <a:gd name="T5" fmla="*/ 89 h 90"/>
                  <a:gd name="T6" fmla="*/ 123 w 124"/>
                  <a:gd name="T7" fmla="*/ 0 h 90"/>
                  <a:gd name="T8" fmla="*/ 124 w 124"/>
                  <a:gd name="T9" fmla="*/ 2 h 90"/>
                </a:gdLst>
                <a:ahLst/>
                <a:cxnLst>
                  <a:cxn ang="0">
                    <a:pos x="T0" y="T1"/>
                  </a:cxn>
                  <a:cxn ang="0">
                    <a:pos x="T2" y="T3"/>
                  </a:cxn>
                  <a:cxn ang="0">
                    <a:pos x="T4" y="T5"/>
                  </a:cxn>
                  <a:cxn ang="0">
                    <a:pos x="T6" y="T7"/>
                  </a:cxn>
                  <a:cxn ang="0">
                    <a:pos x="T8" y="T9"/>
                  </a:cxn>
                </a:cxnLst>
                <a:rect l="0" t="0" r="r" b="b"/>
                <a:pathLst>
                  <a:path w="124" h="90">
                    <a:moveTo>
                      <a:pt x="124" y="2"/>
                    </a:moveTo>
                    <a:lnTo>
                      <a:pt x="1" y="90"/>
                    </a:lnTo>
                    <a:lnTo>
                      <a:pt x="0" y="89"/>
                    </a:lnTo>
                    <a:lnTo>
                      <a:pt x="123" y="0"/>
                    </a:lnTo>
                    <a:lnTo>
                      <a:pt x="124" y="2"/>
                    </a:lnTo>
                    <a:close/>
                  </a:path>
                </a:pathLst>
              </a:custGeom>
              <a:solidFill>
                <a:srgbClr val="A6A8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28" name="iśḻidê"/>
              <p:cNvSpPr/>
              <p:nvPr/>
            </p:nvSpPr>
            <p:spPr bwMode="auto">
              <a:xfrm>
                <a:off x="3137" y="1672"/>
                <a:ext cx="124" cy="89"/>
              </a:xfrm>
              <a:custGeom>
                <a:avLst/>
                <a:gdLst>
                  <a:gd name="T0" fmla="*/ 124 w 124"/>
                  <a:gd name="T1" fmla="*/ 1 h 89"/>
                  <a:gd name="T2" fmla="*/ 1 w 124"/>
                  <a:gd name="T3" fmla="*/ 89 h 89"/>
                  <a:gd name="T4" fmla="*/ 0 w 124"/>
                  <a:gd name="T5" fmla="*/ 88 h 89"/>
                  <a:gd name="T6" fmla="*/ 123 w 124"/>
                  <a:gd name="T7" fmla="*/ 0 h 89"/>
                  <a:gd name="T8" fmla="*/ 124 w 124"/>
                  <a:gd name="T9" fmla="*/ 1 h 89"/>
                </a:gdLst>
                <a:ahLst/>
                <a:cxnLst>
                  <a:cxn ang="0">
                    <a:pos x="T0" y="T1"/>
                  </a:cxn>
                  <a:cxn ang="0">
                    <a:pos x="T2" y="T3"/>
                  </a:cxn>
                  <a:cxn ang="0">
                    <a:pos x="T4" y="T5"/>
                  </a:cxn>
                  <a:cxn ang="0">
                    <a:pos x="T6" y="T7"/>
                  </a:cxn>
                  <a:cxn ang="0">
                    <a:pos x="T8" y="T9"/>
                  </a:cxn>
                </a:cxnLst>
                <a:rect l="0" t="0" r="r" b="b"/>
                <a:pathLst>
                  <a:path w="124" h="89">
                    <a:moveTo>
                      <a:pt x="124" y="1"/>
                    </a:moveTo>
                    <a:lnTo>
                      <a:pt x="1" y="89"/>
                    </a:lnTo>
                    <a:lnTo>
                      <a:pt x="0" y="88"/>
                    </a:lnTo>
                    <a:lnTo>
                      <a:pt x="123" y="0"/>
                    </a:lnTo>
                    <a:lnTo>
                      <a:pt x="124" y="1"/>
                    </a:lnTo>
                    <a:close/>
                  </a:path>
                </a:pathLst>
              </a:custGeom>
              <a:solidFill>
                <a:srgbClr val="A6A8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29" name="iśľiḓê"/>
              <p:cNvSpPr/>
              <p:nvPr/>
            </p:nvSpPr>
            <p:spPr bwMode="auto">
              <a:xfrm>
                <a:off x="3130" y="1663"/>
                <a:ext cx="124" cy="89"/>
              </a:xfrm>
              <a:custGeom>
                <a:avLst/>
                <a:gdLst>
                  <a:gd name="T0" fmla="*/ 124 w 124"/>
                  <a:gd name="T1" fmla="*/ 1 h 89"/>
                  <a:gd name="T2" fmla="*/ 1 w 124"/>
                  <a:gd name="T3" fmla="*/ 89 h 89"/>
                  <a:gd name="T4" fmla="*/ 0 w 124"/>
                  <a:gd name="T5" fmla="*/ 88 h 89"/>
                  <a:gd name="T6" fmla="*/ 123 w 124"/>
                  <a:gd name="T7" fmla="*/ 0 h 89"/>
                  <a:gd name="T8" fmla="*/ 124 w 124"/>
                  <a:gd name="T9" fmla="*/ 1 h 89"/>
                </a:gdLst>
                <a:ahLst/>
                <a:cxnLst>
                  <a:cxn ang="0">
                    <a:pos x="T0" y="T1"/>
                  </a:cxn>
                  <a:cxn ang="0">
                    <a:pos x="T2" y="T3"/>
                  </a:cxn>
                  <a:cxn ang="0">
                    <a:pos x="T4" y="T5"/>
                  </a:cxn>
                  <a:cxn ang="0">
                    <a:pos x="T6" y="T7"/>
                  </a:cxn>
                  <a:cxn ang="0">
                    <a:pos x="T8" y="T9"/>
                  </a:cxn>
                </a:cxnLst>
                <a:rect l="0" t="0" r="r" b="b"/>
                <a:pathLst>
                  <a:path w="124" h="89">
                    <a:moveTo>
                      <a:pt x="124" y="1"/>
                    </a:moveTo>
                    <a:lnTo>
                      <a:pt x="1" y="89"/>
                    </a:lnTo>
                    <a:lnTo>
                      <a:pt x="0" y="88"/>
                    </a:lnTo>
                    <a:lnTo>
                      <a:pt x="123" y="0"/>
                    </a:lnTo>
                    <a:lnTo>
                      <a:pt x="124" y="1"/>
                    </a:lnTo>
                    <a:close/>
                  </a:path>
                </a:pathLst>
              </a:custGeom>
              <a:solidFill>
                <a:srgbClr val="A6A8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30" name="îsļïḍè"/>
              <p:cNvSpPr/>
              <p:nvPr/>
            </p:nvSpPr>
            <p:spPr bwMode="auto">
              <a:xfrm>
                <a:off x="3123" y="1653"/>
                <a:ext cx="123" cy="90"/>
              </a:xfrm>
              <a:custGeom>
                <a:avLst/>
                <a:gdLst>
                  <a:gd name="T0" fmla="*/ 123 w 123"/>
                  <a:gd name="T1" fmla="*/ 1 h 90"/>
                  <a:gd name="T2" fmla="*/ 1 w 123"/>
                  <a:gd name="T3" fmla="*/ 90 h 90"/>
                  <a:gd name="T4" fmla="*/ 0 w 123"/>
                  <a:gd name="T5" fmla="*/ 89 h 90"/>
                  <a:gd name="T6" fmla="*/ 122 w 123"/>
                  <a:gd name="T7" fmla="*/ 0 h 90"/>
                  <a:gd name="T8" fmla="*/ 123 w 123"/>
                  <a:gd name="T9" fmla="*/ 1 h 90"/>
                </a:gdLst>
                <a:ahLst/>
                <a:cxnLst>
                  <a:cxn ang="0">
                    <a:pos x="T0" y="T1"/>
                  </a:cxn>
                  <a:cxn ang="0">
                    <a:pos x="T2" y="T3"/>
                  </a:cxn>
                  <a:cxn ang="0">
                    <a:pos x="T4" y="T5"/>
                  </a:cxn>
                  <a:cxn ang="0">
                    <a:pos x="T6" y="T7"/>
                  </a:cxn>
                  <a:cxn ang="0">
                    <a:pos x="T8" y="T9"/>
                  </a:cxn>
                </a:cxnLst>
                <a:rect l="0" t="0" r="r" b="b"/>
                <a:pathLst>
                  <a:path w="123" h="90">
                    <a:moveTo>
                      <a:pt x="123" y="1"/>
                    </a:moveTo>
                    <a:lnTo>
                      <a:pt x="1" y="90"/>
                    </a:lnTo>
                    <a:lnTo>
                      <a:pt x="0" y="89"/>
                    </a:lnTo>
                    <a:lnTo>
                      <a:pt x="122" y="0"/>
                    </a:lnTo>
                    <a:lnTo>
                      <a:pt x="123" y="1"/>
                    </a:lnTo>
                    <a:close/>
                  </a:path>
                </a:pathLst>
              </a:custGeom>
              <a:solidFill>
                <a:srgbClr val="A6A8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31" name="îşļïḑé"/>
              <p:cNvSpPr/>
              <p:nvPr/>
            </p:nvSpPr>
            <p:spPr bwMode="auto">
              <a:xfrm>
                <a:off x="3116" y="1644"/>
                <a:ext cx="123" cy="89"/>
              </a:xfrm>
              <a:custGeom>
                <a:avLst/>
                <a:gdLst>
                  <a:gd name="T0" fmla="*/ 123 w 123"/>
                  <a:gd name="T1" fmla="*/ 1 h 89"/>
                  <a:gd name="T2" fmla="*/ 1 w 123"/>
                  <a:gd name="T3" fmla="*/ 89 h 89"/>
                  <a:gd name="T4" fmla="*/ 0 w 123"/>
                  <a:gd name="T5" fmla="*/ 88 h 89"/>
                  <a:gd name="T6" fmla="*/ 122 w 123"/>
                  <a:gd name="T7" fmla="*/ 0 h 89"/>
                  <a:gd name="T8" fmla="*/ 123 w 123"/>
                  <a:gd name="T9" fmla="*/ 1 h 89"/>
                </a:gdLst>
                <a:ahLst/>
                <a:cxnLst>
                  <a:cxn ang="0">
                    <a:pos x="T0" y="T1"/>
                  </a:cxn>
                  <a:cxn ang="0">
                    <a:pos x="T2" y="T3"/>
                  </a:cxn>
                  <a:cxn ang="0">
                    <a:pos x="T4" y="T5"/>
                  </a:cxn>
                  <a:cxn ang="0">
                    <a:pos x="T6" y="T7"/>
                  </a:cxn>
                  <a:cxn ang="0">
                    <a:pos x="T8" y="T9"/>
                  </a:cxn>
                </a:cxnLst>
                <a:rect l="0" t="0" r="r" b="b"/>
                <a:pathLst>
                  <a:path w="123" h="89">
                    <a:moveTo>
                      <a:pt x="123" y="1"/>
                    </a:moveTo>
                    <a:lnTo>
                      <a:pt x="1" y="89"/>
                    </a:lnTo>
                    <a:lnTo>
                      <a:pt x="0" y="88"/>
                    </a:lnTo>
                    <a:lnTo>
                      <a:pt x="122" y="0"/>
                    </a:lnTo>
                    <a:lnTo>
                      <a:pt x="123" y="1"/>
                    </a:lnTo>
                    <a:close/>
                  </a:path>
                </a:pathLst>
              </a:custGeom>
              <a:solidFill>
                <a:srgbClr val="A6A8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32" name="i$1iḋê"/>
              <p:cNvSpPr/>
              <p:nvPr/>
            </p:nvSpPr>
            <p:spPr bwMode="auto">
              <a:xfrm>
                <a:off x="3109" y="1634"/>
                <a:ext cx="123" cy="90"/>
              </a:xfrm>
              <a:custGeom>
                <a:avLst/>
                <a:gdLst>
                  <a:gd name="T0" fmla="*/ 123 w 123"/>
                  <a:gd name="T1" fmla="*/ 2 h 90"/>
                  <a:gd name="T2" fmla="*/ 1 w 123"/>
                  <a:gd name="T3" fmla="*/ 90 h 90"/>
                  <a:gd name="T4" fmla="*/ 0 w 123"/>
                  <a:gd name="T5" fmla="*/ 89 h 90"/>
                  <a:gd name="T6" fmla="*/ 123 w 123"/>
                  <a:gd name="T7" fmla="*/ 0 h 90"/>
                  <a:gd name="T8" fmla="*/ 123 w 123"/>
                  <a:gd name="T9" fmla="*/ 2 h 90"/>
                </a:gdLst>
                <a:ahLst/>
                <a:cxnLst>
                  <a:cxn ang="0">
                    <a:pos x="T0" y="T1"/>
                  </a:cxn>
                  <a:cxn ang="0">
                    <a:pos x="T2" y="T3"/>
                  </a:cxn>
                  <a:cxn ang="0">
                    <a:pos x="T4" y="T5"/>
                  </a:cxn>
                  <a:cxn ang="0">
                    <a:pos x="T6" y="T7"/>
                  </a:cxn>
                  <a:cxn ang="0">
                    <a:pos x="T8" y="T9"/>
                  </a:cxn>
                </a:cxnLst>
                <a:rect l="0" t="0" r="r" b="b"/>
                <a:pathLst>
                  <a:path w="123" h="90">
                    <a:moveTo>
                      <a:pt x="123" y="2"/>
                    </a:moveTo>
                    <a:lnTo>
                      <a:pt x="1" y="90"/>
                    </a:lnTo>
                    <a:lnTo>
                      <a:pt x="0" y="89"/>
                    </a:lnTo>
                    <a:lnTo>
                      <a:pt x="123" y="0"/>
                    </a:lnTo>
                    <a:lnTo>
                      <a:pt x="123" y="2"/>
                    </a:lnTo>
                    <a:close/>
                  </a:path>
                </a:pathLst>
              </a:custGeom>
              <a:solidFill>
                <a:srgbClr val="A6A8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33" name="ïšḻídé"/>
              <p:cNvSpPr/>
              <p:nvPr/>
            </p:nvSpPr>
            <p:spPr bwMode="auto">
              <a:xfrm>
                <a:off x="3102" y="1625"/>
                <a:ext cx="123" cy="90"/>
              </a:xfrm>
              <a:custGeom>
                <a:avLst/>
                <a:gdLst>
                  <a:gd name="T0" fmla="*/ 123 w 123"/>
                  <a:gd name="T1" fmla="*/ 1 h 90"/>
                  <a:gd name="T2" fmla="*/ 1 w 123"/>
                  <a:gd name="T3" fmla="*/ 90 h 90"/>
                  <a:gd name="T4" fmla="*/ 0 w 123"/>
                  <a:gd name="T5" fmla="*/ 88 h 90"/>
                  <a:gd name="T6" fmla="*/ 123 w 123"/>
                  <a:gd name="T7" fmla="*/ 0 h 90"/>
                  <a:gd name="T8" fmla="*/ 123 w 123"/>
                  <a:gd name="T9" fmla="*/ 1 h 90"/>
                </a:gdLst>
                <a:ahLst/>
                <a:cxnLst>
                  <a:cxn ang="0">
                    <a:pos x="T0" y="T1"/>
                  </a:cxn>
                  <a:cxn ang="0">
                    <a:pos x="T2" y="T3"/>
                  </a:cxn>
                  <a:cxn ang="0">
                    <a:pos x="T4" y="T5"/>
                  </a:cxn>
                  <a:cxn ang="0">
                    <a:pos x="T6" y="T7"/>
                  </a:cxn>
                  <a:cxn ang="0">
                    <a:pos x="T8" y="T9"/>
                  </a:cxn>
                </a:cxnLst>
                <a:rect l="0" t="0" r="r" b="b"/>
                <a:pathLst>
                  <a:path w="123" h="90">
                    <a:moveTo>
                      <a:pt x="123" y="1"/>
                    </a:moveTo>
                    <a:lnTo>
                      <a:pt x="1" y="90"/>
                    </a:lnTo>
                    <a:lnTo>
                      <a:pt x="0" y="88"/>
                    </a:lnTo>
                    <a:lnTo>
                      <a:pt x="123" y="0"/>
                    </a:lnTo>
                    <a:lnTo>
                      <a:pt x="123" y="1"/>
                    </a:lnTo>
                    <a:close/>
                  </a:path>
                </a:pathLst>
              </a:custGeom>
              <a:solidFill>
                <a:srgbClr val="A6A8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34" name="ïṡľîďè"/>
              <p:cNvSpPr/>
              <p:nvPr/>
            </p:nvSpPr>
            <p:spPr bwMode="auto">
              <a:xfrm>
                <a:off x="3096" y="1616"/>
                <a:ext cx="123" cy="89"/>
              </a:xfrm>
              <a:custGeom>
                <a:avLst/>
                <a:gdLst>
                  <a:gd name="T0" fmla="*/ 123 w 123"/>
                  <a:gd name="T1" fmla="*/ 1 h 89"/>
                  <a:gd name="T2" fmla="*/ 0 w 123"/>
                  <a:gd name="T3" fmla="*/ 89 h 89"/>
                  <a:gd name="T4" fmla="*/ 0 w 123"/>
                  <a:gd name="T5" fmla="*/ 88 h 89"/>
                  <a:gd name="T6" fmla="*/ 122 w 123"/>
                  <a:gd name="T7" fmla="*/ 0 h 89"/>
                  <a:gd name="T8" fmla="*/ 123 w 123"/>
                  <a:gd name="T9" fmla="*/ 1 h 89"/>
                </a:gdLst>
                <a:ahLst/>
                <a:cxnLst>
                  <a:cxn ang="0">
                    <a:pos x="T0" y="T1"/>
                  </a:cxn>
                  <a:cxn ang="0">
                    <a:pos x="T2" y="T3"/>
                  </a:cxn>
                  <a:cxn ang="0">
                    <a:pos x="T4" y="T5"/>
                  </a:cxn>
                  <a:cxn ang="0">
                    <a:pos x="T6" y="T7"/>
                  </a:cxn>
                  <a:cxn ang="0">
                    <a:pos x="T8" y="T9"/>
                  </a:cxn>
                </a:cxnLst>
                <a:rect l="0" t="0" r="r" b="b"/>
                <a:pathLst>
                  <a:path w="123" h="89">
                    <a:moveTo>
                      <a:pt x="123" y="1"/>
                    </a:moveTo>
                    <a:lnTo>
                      <a:pt x="0" y="89"/>
                    </a:lnTo>
                    <a:lnTo>
                      <a:pt x="0" y="88"/>
                    </a:lnTo>
                    <a:lnTo>
                      <a:pt x="122" y="0"/>
                    </a:lnTo>
                    <a:lnTo>
                      <a:pt x="123" y="1"/>
                    </a:lnTo>
                    <a:close/>
                  </a:path>
                </a:pathLst>
              </a:custGeom>
              <a:solidFill>
                <a:srgbClr val="A6A8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35" name="î$ḻíḋé"/>
              <p:cNvSpPr/>
              <p:nvPr/>
            </p:nvSpPr>
            <p:spPr bwMode="auto">
              <a:xfrm>
                <a:off x="3089" y="1606"/>
                <a:ext cx="123" cy="90"/>
              </a:xfrm>
              <a:custGeom>
                <a:avLst/>
                <a:gdLst>
                  <a:gd name="T0" fmla="*/ 123 w 123"/>
                  <a:gd name="T1" fmla="*/ 1 h 90"/>
                  <a:gd name="T2" fmla="*/ 0 w 123"/>
                  <a:gd name="T3" fmla="*/ 90 h 90"/>
                  <a:gd name="T4" fmla="*/ 0 w 123"/>
                  <a:gd name="T5" fmla="*/ 89 h 90"/>
                  <a:gd name="T6" fmla="*/ 122 w 123"/>
                  <a:gd name="T7" fmla="*/ 0 h 90"/>
                  <a:gd name="T8" fmla="*/ 123 w 123"/>
                  <a:gd name="T9" fmla="*/ 1 h 90"/>
                </a:gdLst>
                <a:ahLst/>
                <a:cxnLst>
                  <a:cxn ang="0">
                    <a:pos x="T0" y="T1"/>
                  </a:cxn>
                  <a:cxn ang="0">
                    <a:pos x="T2" y="T3"/>
                  </a:cxn>
                  <a:cxn ang="0">
                    <a:pos x="T4" y="T5"/>
                  </a:cxn>
                  <a:cxn ang="0">
                    <a:pos x="T6" y="T7"/>
                  </a:cxn>
                  <a:cxn ang="0">
                    <a:pos x="T8" y="T9"/>
                  </a:cxn>
                </a:cxnLst>
                <a:rect l="0" t="0" r="r" b="b"/>
                <a:pathLst>
                  <a:path w="123" h="90">
                    <a:moveTo>
                      <a:pt x="123" y="1"/>
                    </a:moveTo>
                    <a:lnTo>
                      <a:pt x="0" y="90"/>
                    </a:lnTo>
                    <a:lnTo>
                      <a:pt x="0" y="89"/>
                    </a:lnTo>
                    <a:lnTo>
                      <a:pt x="122" y="0"/>
                    </a:lnTo>
                    <a:lnTo>
                      <a:pt x="123" y="1"/>
                    </a:lnTo>
                    <a:close/>
                  </a:path>
                </a:pathLst>
              </a:custGeom>
              <a:solidFill>
                <a:srgbClr val="A6A8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36" name="íṣlïḋé"/>
              <p:cNvSpPr/>
              <p:nvPr/>
            </p:nvSpPr>
            <p:spPr bwMode="auto">
              <a:xfrm>
                <a:off x="3082" y="1597"/>
                <a:ext cx="123" cy="89"/>
              </a:xfrm>
              <a:custGeom>
                <a:avLst/>
                <a:gdLst>
                  <a:gd name="T0" fmla="*/ 123 w 123"/>
                  <a:gd name="T1" fmla="*/ 1 h 89"/>
                  <a:gd name="T2" fmla="*/ 1 w 123"/>
                  <a:gd name="T3" fmla="*/ 89 h 89"/>
                  <a:gd name="T4" fmla="*/ 0 w 123"/>
                  <a:gd name="T5" fmla="*/ 88 h 89"/>
                  <a:gd name="T6" fmla="*/ 122 w 123"/>
                  <a:gd name="T7" fmla="*/ 0 h 89"/>
                  <a:gd name="T8" fmla="*/ 123 w 123"/>
                  <a:gd name="T9" fmla="*/ 1 h 89"/>
                </a:gdLst>
                <a:ahLst/>
                <a:cxnLst>
                  <a:cxn ang="0">
                    <a:pos x="T0" y="T1"/>
                  </a:cxn>
                  <a:cxn ang="0">
                    <a:pos x="T2" y="T3"/>
                  </a:cxn>
                  <a:cxn ang="0">
                    <a:pos x="T4" y="T5"/>
                  </a:cxn>
                  <a:cxn ang="0">
                    <a:pos x="T6" y="T7"/>
                  </a:cxn>
                  <a:cxn ang="0">
                    <a:pos x="T8" y="T9"/>
                  </a:cxn>
                </a:cxnLst>
                <a:rect l="0" t="0" r="r" b="b"/>
                <a:pathLst>
                  <a:path w="123" h="89">
                    <a:moveTo>
                      <a:pt x="123" y="1"/>
                    </a:moveTo>
                    <a:lnTo>
                      <a:pt x="1" y="89"/>
                    </a:lnTo>
                    <a:lnTo>
                      <a:pt x="0" y="88"/>
                    </a:lnTo>
                    <a:lnTo>
                      <a:pt x="122" y="0"/>
                    </a:lnTo>
                    <a:lnTo>
                      <a:pt x="123" y="1"/>
                    </a:lnTo>
                    <a:close/>
                  </a:path>
                </a:pathLst>
              </a:custGeom>
              <a:solidFill>
                <a:srgbClr val="A6A8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37" name="íśḷíḓê"/>
              <p:cNvSpPr/>
              <p:nvPr/>
            </p:nvSpPr>
            <p:spPr bwMode="auto">
              <a:xfrm>
                <a:off x="3075" y="1588"/>
                <a:ext cx="123" cy="89"/>
              </a:xfrm>
              <a:custGeom>
                <a:avLst/>
                <a:gdLst>
                  <a:gd name="T0" fmla="*/ 123 w 123"/>
                  <a:gd name="T1" fmla="*/ 1 h 89"/>
                  <a:gd name="T2" fmla="*/ 1 w 123"/>
                  <a:gd name="T3" fmla="*/ 89 h 89"/>
                  <a:gd name="T4" fmla="*/ 0 w 123"/>
                  <a:gd name="T5" fmla="*/ 88 h 89"/>
                  <a:gd name="T6" fmla="*/ 122 w 123"/>
                  <a:gd name="T7" fmla="*/ 0 h 89"/>
                  <a:gd name="T8" fmla="*/ 123 w 123"/>
                  <a:gd name="T9" fmla="*/ 1 h 89"/>
                </a:gdLst>
                <a:ahLst/>
                <a:cxnLst>
                  <a:cxn ang="0">
                    <a:pos x="T0" y="T1"/>
                  </a:cxn>
                  <a:cxn ang="0">
                    <a:pos x="T2" y="T3"/>
                  </a:cxn>
                  <a:cxn ang="0">
                    <a:pos x="T4" y="T5"/>
                  </a:cxn>
                  <a:cxn ang="0">
                    <a:pos x="T6" y="T7"/>
                  </a:cxn>
                  <a:cxn ang="0">
                    <a:pos x="T8" y="T9"/>
                  </a:cxn>
                </a:cxnLst>
                <a:rect l="0" t="0" r="r" b="b"/>
                <a:pathLst>
                  <a:path w="123" h="89">
                    <a:moveTo>
                      <a:pt x="123" y="1"/>
                    </a:moveTo>
                    <a:lnTo>
                      <a:pt x="1" y="89"/>
                    </a:lnTo>
                    <a:lnTo>
                      <a:pt x="0" y="88"/>
                    </a:lnTo>
                    <a:lnTo>
                      <a:pt x="122" y="0"/>
                    </a:lnTo>
                    <a:lnTo>
                      <a:pt x="123" y="1"/>
                    </a:lnTo>
                    <a:close/>
                  </a:path>
                </a:pathLst>
              </a:custGeom>
              <a:solidFill>
                <a:srgbClr val="A6A8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38" name="ïšḻîḍê"/>
              <p:cNvSpPr/>
              <p:nvPr/>
            </p:nvSpPr>
            <p:spPr bwMode="auto">
              <a:xfrm>
                <a:off x="3068" y="1578"/>
                <a:ext cx="123" cy="90"/>
              </a:xfrm>
              <a:custGeom>
                <a:avLst/>
                <a:gdLst>
                  <a:gd name="T0" fmla="*/ 123 w 123"/>
                  <a:gd name="T1" fmla="*/ 1 h 90"/>
                  <a:gd name="T2" fmla="*/ 1 w 123"/>
                  <a:gd name="T3" fmla="*/ 90 h 90"/>
                  <a:gd name="T4" fmla="*/ 0 w 123"/>
                  <a:gd name="T5" fmla="*/ 88 h 90"/>
                  <a:gd name="T6" fmla="*/ 122 w 123"/>
                  <a:gd name="T7" fmla="*/ 0 h 90"/>
                  <a:gd name="T8" fmla="*/ 123 w 123"/>
                  <a:gd name="T9" fmla="*/ 1 h 90"/>
                </a:gdLst>
                <a:ahLst/>
                <a:cxnLst>
                  <a:cxn ang="0">
                    <a:pos x="T0" y="T1"/>
                  </a:cxn>
                  <a:cxn ang="0">
                    <a:pos x="T2" y="T3"/>
                  </a:cxn>
                  <a:cxn ang="0">
                    <a:pos x="T4" y="T5"/>
                  </a:cxn>
                  <a:cxn ang="0">
                    <a:pos x="T6" y="T7"/>
                  </a:cxn>
                  <a:cxn ang="0">
                    <a:pos x="T8" y="T9"/>
                  </a:cxn>
                </a:cxnLst>
                <a:rect l="0" t="0" r="r" b="b"/>
                <a:pathLst>
                  <a:path w="123" h="90">
                    <a:moveTo>
                      <a:pt x="123" y="1"/>
                    </a:moveTo>
                    <a:lnTo>
                      <a:pt x="1" y="90"/>
                    </a:lnTo>
                    <a:lnTo>
                      <a:pt x="0" y="88"/>
                    </a:lnTo>
                    <a:lnTo>
                      <a:pt x="122" y="0"/>
                    </a:lnTo>
                    <a:lnTo>
                      <a:pt x="123" y="1"/>
                    </a:lnTo>
                    <a:close/>
                  </a:path>
                </a:pathLst>
              </a:custGeom>
              <a:solidFill>
                <a:srgbClr val="A6A8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39" name="ïś1ïďe"/>
              <p:cNvSpPr/>
              <p:nvPr/>
            </p:nvSpPr>
            <p:spPr bwMode="auto">
              <a:xfrm>
                <a:off x="3061" y="1569"/>
                <a:ext cx="123" cy="89"/>
              </a:xfrm>
              <a:custGeom>
                <a:avLst/>
                <a:gdLst>
                  <a:gd name="T0" fmla="*/ 123 w 123"/>
                  <a:gd name="T1" fmla="*/ 1 h 89"/>
                  <a:gd name="T2" fmla="*/ 1 w 123"/>
                  <a:gd name="T3" fmla="*/ 89 h 89"/>
                  <a:gd name="T4" fmla="*/ 0 w 123"/>
                  <a:gd name="T5" fmla="*/ 88 h 89"/>
                  <a:gd name="T6" fmla="*/ 122 w 123"/>
                  <a:gd name="T7" fmla="*/ 0 h 89"/>
                  <a:gd name="T8" fmla="*/ 123 w 123"/>
                  <a:gd name="T9" fmla="*/ 1 h 89"/>
                </a:gdLst>
                <a:ahLst/>
                <a:cxnLst>
                  <a:cxn ang="0">
                    <a:pos x="T0" y="T1"/>
                  </a:cxn>
                  <a:cxn ang="0">
                    <a:pos x="T2" y="T3"/>
                  </a:cxn>
                  <a:cxn ang="0">
                    <a:pos x="T4" y="T5"/>
                  </a:cxn>
                  <a:cxn ang="0">
                    <a:pos x="T6" y="T7"/>
                  </a:cxn>
                  <a:cxn ang="0">
                    <a:pos x="T8" y="T9"/>
                  </a:cxn>
                </a:cxnLst>
                <a:rect l="0" t="0" r="r" b="b"/>
                <a:pathLst>
                  <a:path w="123" h="89">
                    <a:moveTo>
                      <a:pt x="123" y="1"/>
                    </a:moveTo>
                    <a:lnTo>
                      <a:pt x="1" y="89"/>
                    </a:lnTo>
                    <a:lnTo>
                      <a:pt x="0" y="88"/>
                    </a:lnTo>
                    <a:lnTo>
                      <a:pt x="122" y="0"/>
                    </a:lnTo>
                    <a:lnTo>
                      <a:pt x="123" y="1"/>
                    </a:lnTo>
                    <a:close/>
                  </a:path>
                </a:pathLst>
              </a:custGeom>
              <a:solidFill>
                <a:srgbClr val="A6A8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40" name="ïS1iḋè"/>
              <p:cNvSpPr/>
              <p:nvPr/>
            </p:nvSpPr>
            <p:spPr bwMode="auto">
              <a:xfrm>
                <a:off x="3054" y="1559"/>
                <a:ext cx="123" cy="90"/>
              </a:xfrm>
              <a:custGeom>
                <a:avLst/>
                <a:gdLst>
                  <a:gd name="T0" fmla="*/ 123 w 123"/>
                  <a:gd name="T1" fmla="*/ 1 h 90"/>
                  <a:gd name="T2" fmla="*/ 1 w 123"/>
                  <a:gd name="T3" fmla="*/ 90 h 90"/>
                  <a:gd name="T4" fmla="*/ 0 w 123"/>
                  <a:gd name="T5" fmla="*/ 89 h 90"/>
                  <a:gd name="T6" fmla="*/ 122 w 123"/>
                  <a:gd name="T7" fmla="*/ 0 h 90"/>
                  <a:gd name="T8" fmla="*/ 123 w 123"/>
                  <a:gd name="T9" fmla="*/ 1 h 90"/>
                </a:gdLst>
                <a:ahLst/>
                <a:cxnLst>
                  <a:cxn ang="0">
                    <a:pos x="T0" y="T1"/>
                  </a:cxn>
                  <a:cxn ang="0">
                    <a:pos x="T2" y="T3"/>
                  </a:cxn>
                  <a:cxn ang="0">
                    <a:pos x="T4" y="T5"/>
                  </a:cxn>
                  <a:cxn ang="0">
                    <a:pos x="T6" y="T7"/>
                  </a:cxn>
                  <a:cxn ang="0">
                    <a:pos x="T8" y="T9"/>
                  </a:cxn>
                </a:cxnLst>
                <a:rect l="0" t="0" r="r" b="b"/>
                <a:pathLst>
                  <a:path w="123" h="90">
                    <a:moveTo>
                      <a:pt x="123" y="1"/>
                    </a:moveTo>
                    <a:lnTo>
                      <a:pt x="1" y="90"/>
                    </a:lnTo>
                    <a:lnTo>
                      <a:pt x="0" y="89"/>
                    </a:lnTo>
                    <a:lnTo>
                      <a:pt x="122" y="0"/>
                    </a:lnTo>
                    <a:lnTo>
                      <a:pt x="123" y="1"/>
                    </a:lnTo>
                    <a:close/>
                  </a:path>
                </a:pathLst>
              </a:custGeom>
              <a:solidFill>
                <a:srgbClr val="A6A8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41" name="îšḻíḓé"/>
              <p:cNvSpPr/>
              <p:nvPr/>
            </p:nvSpPr>
            <p:spPr bwMode="auto">
              <a:xfrm>
                <a:off x="3047" y="1550"/>
                <a:ext cx="123" cy="89"/>
              </a:xfrm>
              <a:custGeom>
                <a:avLst/>
                <a:gdLst>
                  <a:gd name="T0" fmla="*/ 123 w 123"/>
                  <a:gd name="T1" fmla="*/ 1 h 89"/>
                  <a:gd name="T2" fmla="*/ 1 w 123"/>
                  <a:gd name="T3" fmla="*/ 89 h 89"/>
                  <a:gd name="T4" fmla="*/ 0 w 123"/>
                  <a:gd name="T5" fmla="*/ 88 h 89"/>
                  <a:gd name="T6" fmla="*/ 123 w 123"/>
                  <a:gd name="T7" fmla="*/ 0 h 89"/>
                  <a:gd name="T8" fmla="*/ 123 w 123"/>
                  <a:gd name="T9" fmla="*/ 1 h 89"/>
                </a:gdLst>
                <a:ahLst/>
                <a:cxnLst>
                  <a:cxn ang="0">
                    <a:pos x="T0" y="T1"/>
                  </a:cxn>
                  <a:cxn ang="0">
                    <a:pos x="T2" y="T3"/>
                  </a:cxn>
                  <a:cxn ang="0">
                    <a:pos x="T4" y="T5"/>
                  </a:cxn>
                  <a:cxn ang="0">
                    <a:pos x="T6" y="T7"/>
                  </a:cxn>
                  <a:cxn ang="0">
                    <a:pos x="T8" y="T9"/>
                  </a:cxn>
                </a:cxnLst>
                <a:rect l="0" t="0" r="r" b="b"/>
                <a:pathLst>
                  <a:path w="123" h="89">
                    <a:moveTo>
                      <a:pt x="123" y="1"/>
                    </a:moveTo>
                    <a:lnTo>
                      <a:pt x="1" y="89"/>
                    </a:lnTo>
                    <a:lnTo>
                      <a:pt x="0" y="88"/>
                    </a:lnTo>
                    <a:lnTo>
                      <a:pt x="123" y="0"/>
                    </a:lnTo>
                    <a:lnTo>
                      <a:pt x="123" y="1"/>
                    </a:lnTo>
                    <a:close/>
                  </a:path>
                </a:pathLst>
              </a:custGeom>
              <a:solidFill>
                <a:srgbClr val="A6A8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42" name="îšļídê"/>
              <p:cNvSpPr/>
              <p:nvPr/>
            </p:nvSpPr>
            <p:spPr bwMode="auto">
              <a:xfrm>
                <a:off x="3040" y="1541"/>
                <a:ext cx="123" cy="89"/>
              </a:xfrm>
              <a:custGeom>
                <a:avLst/>
                <a:gdLst>
                  <a:gd name="T0" fmla="*/ 123 w 123"/>
                  <a:gd name="T1" fmla="*/ 1 h 89"/>
                  <a:gd name="T2" fmla="*/ 1 w 123"/>
                  <a:gd name="T3" fmla="*/ 89 h 89"/>
                  <a:gd name="T4" fmla="*/ 0 w 123"/>
                  <a:gd name="T5" fmla="*/ 88 h 89"/>
                  <a:gd name="T6" fmla="*/ 123 w 123"/>
                  <a:gd name="T7" fmla="*/ 0 h 89"/>
                  <a:gd name="T8" fmla="*/ 123 w 123"/>
                  <a:gd name="T9" fmla="*/ 1 h 89"/>
                </a:gdLst>
                <a:ahLst/>
                <a:cxnLst>
                  <a:cxn ang="0">
                    <a:pos x="T0" y="T1"/>
                  </a:cxn>
                  <a:cxn ang="0">
                    <a:pos x="T2" y="T3"/>
                  </a:cxn>
                  <a:cxn ang="0">
                    <a:pos x="T4" y="T5"/>
                  </a:cxn>
                  <a:cxn ang="0">
                    <a:pos x="T6" y="T7"/>
                  </a:cxn>
                  <a:cxn ang="0">
                    <a:pos x="T8" y="T9"/>
                  </a:cxn>
                </a:cxnLst>
                <a:rect l="0" t="0" r="r" b="b"/>
                <a:pathLst>
                  <a:path w="123" h="89">
                    <a:moveTo>
                      <a:pt x="123" y="1"/>
                    </a:moveTo>
                    <a:lnTo>
                      <a:pt x="1" y="89"/>
                    </a:lnTo>
                    <a:lnTo>
                      <a:pt x="0" y="88"/>
                    </a:lnTo>
                    <a:lnTo>
                      <a:pt x="123" y="0"/>
                    </a:lnTo>
                    <a:lnTo>
                      <a:pt x="123" y="1"/>
                    </a:lnTo>
                    <a:close/>
                  </a:path>
                </a:pathLst>
              </a:custGeom>
              <a:solidFill>
                <a:srgbClr val="A6A8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43" name="ïṥļíďê"/>
              <p:cNvSpPr/>
              <p:nvPr/>
            </p:nvSpPr>
            <p:spPr bwMode="auto">
              <a:xfrm>
                <a:off x="3033" y="1531"/>
                <a:ext cx="124" cy="90"/>
              </a:xfrm>
              <a:custGeom>
                <a:avLst/>
                <a:gdLst>
                  <a:gd name="T0" fmla="*/ 124 w 124"/>
                  <a:gd name="T1" fmla="*/ 1 h 90"/>
                  <a:gd name="T2" fmla="*/ 1 w 124"/>
                  <a:gd name="T3" fmla="*/ 90 h 90"/>
                  <a:gd name="T4" fmla="*/ 0 w 124"/>
                  <a:gd name="T5" fmla="*/ 89 h 90"/>
                  <a:gd name="T6" fmla="*/ 123 w 124"/>
                  <a:gd name="T7" fmla="*/ 0 h 90"/>
                  <a:gd name="T8" fmla="*/ 124 w 124"/>
                  <a:gd name="T9" fmla="*/ 1 h 90"/>
                </a:gdLst>
                <a:ahLst/>
                <a:cxnLst>
                  <a:cxn ang="0">
                    <a:pos x="T0" y="T1"/>
                  </a:cxn>
                  <a:cxn ang="0">
                    <a:pos x="T2" y="T3"/>
                  </a:cxn>
                  <a:cxn ang="0">
                    <a:pos x="T4" y="T5"/>
                  </a:cxn>
                  <a:cxn ang="0">
                    <a:pos x="T6" y="T7"/>
                  </a:cxn>
                  <a:cxn ang="0">
                    <a:pos x="T8" y="T9"/>
                  </a:cxn>
                </a:cxnLst>
                <a:rect l="0" t="0" r="r" b="b"/>
                <a:pathLst>
                  <a:path w="124" h="90">
                    <a:moveTo>
                      <a:pt x="124" y="1"/>
                    </a:moveTo>
                    <a:lnTo>
                      <a:pt x="1" y="90"/>
                    </a:lnTo>
                    <a:lnTo>
                      <a:pt x="0" y="89"/>
                    </a:lnTo>
                    <a:lnTo>
                      <a:pt x="123" y="0"/>
                    </a:lnTo>
                    <a:lnTo>
                      <a:pt x="124" y="1"/>
                    </a:lnTo>
                    <a:close/>
                  </a:path>
                </a:pathLst>
              </a:custGeom>
              <a:solidFill>
                <a:srgbClr val="A6A8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44" name="íšḷiḍê"/>
              <p:cNvSpPr/>
              <p:nvPr/>
            </p:nvSpPr>
            <p:spPr bwMode="auto">
              <a:xfrm>
                <a:off x="3318" y="1381"/>
                <a:ext cx="158" cy="212"/>
              </a:xfrm>
              <a:custGeom>
                <a:avLst/>
                <a:gdLst>
                  <a:gd name="T0" fmla="*/ 152 w 158"/>
                  <a:gd name="T1" fmla="*/ 212 h 212"/>
                  <a:gd name="T2" fmla="*/ 158 w 158"/>
                  <a:gd name="T3" fmla="*/ 208 h 212"/>
                  <a:gd name="T4" fmla="*/ 6 w 158"/>
                  <a:gd name="T5" fmla="*/ 0 h 212"/>
                  <a:gd name="T6" fmla="*/ 0 w 158"/>
                  <a:gd name="T7" fmla="*/ 4 h 212"/>
                  <a:gd name="T8" fmla="*/ 152 w 158"/>
                  <a:gd name="T9" fmla="*/ 212 h 212"/>
                </a:gdLst>
                <a:ahLst/>
                <a:cxnLst>
                  <a:cxn ang="0">
                    <a:pos x="T0" y="T1"/>
                  </a:cxn>
                  <a:cxn ang="0">
                    <a:pos x="T2" y="T3"/>
                  </a:cxn>
                  <a:cxn ang="0">
                    <a:pos x="T4" y="T5"/>
                  </a:cxn>
                  <a:cxn ang="0">
                    <a:pos x="T6" y="T7"/>
                  </a:cxn>
                  <a:cxn ang="0">
                    <a:pos x="T8" y="T9"/>
                  </a:cxn>
                </a:cxnLst>
                <a:rect l="0" t="0" r="r" b="b"/>
                <a:pathLst>
                  <a:path w="158" h="212">
                    <a:moveTo>
                      <a:pt x="152" y="212"/>
                    </a:moveTo>
                    <a:lnTo>
                      <a:pt x="158" y="208"/>
                    </a:lnTo>
                    <a:lnTo>
                      <a:pt x="6" y="0"/>
                    </a:lnTo>
                    <a:lnTo>
                      <a:pt x="0" y="4"/>
                    </a:lnTo>
                    <a:lnTo>
                      <a:pt x="152" y="212"/>
                    </a:lnTo>
                    <a:close/>
                  </a:path>
                </a:pathLst>
              </a:custGeom>
              <a:solidFill>
                <a:srgbClr val="A6A8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45" name="îṩḷiďè"/>
              <p:cNvSpPr/>
              <p:nvPr/>
            </p:nvSpPr>
            <p:spPr bwMode="auto">
              <a:xfrm>
                <a:off x="3325" y="1387"/>
                <a:ext cx="148" cy="201"/>
              </a:xfrm>
              <a:custGeom>
                <a:avLst/>
                <a:gdLst>
                  <a:gd name="T0" fmla="*/ 148 w 148"/>
                  <a:gd name="T1" fmla="*/ 201 h 201"/>
                  <a:gd name="T2" fmla="*/ 147 w 148"/>
                  <a:gd name="T3" fmla="*/ 201 h 201"/>
                  <a:gd name="T4" fmla="*/ 0 w 148"/>
                  <a:gd name="T5" fmla="*/ 1 h 201"/>
                  <a:gd name="T6" fmla="*/ 1 w 148"/>
                  <a:gd name="T7" fmla="*/ 0 h 201"/>
                  <a:gd name="T8" fmla="*/ 148 w 148"/>
                  <a:gd name="T9" fmla="*/ 201 h 201"/>
                </a:gdLst>
                <a:ahLst/>
                <a:cxnLst>
                  <a:cxn ang="0">
                    <a:pos x="T0" y="T1"/>
                  </a:cxn>
                  <a:cxn ang="0">
                    <a:pos x="T2" y="T3"/>
                  </a:cxn>
                  <a:cxn ang="0">
                    <a:pos x="T4" y="T5"/>
                  </a:cxn>
                  <a:cxn ang="0">
                    <a:pos x="T6" y="T7"/>
                  </a:cxn>
                  <a:cxn ang="0">
                    <a:pos x="T8" y="T9"/>
                  </a:cxn>
                </a:cxnLst>
                <a:rect l="0" t="0" r="r" b="b"/>
                <a:pathLst>
                  <a:path w="148" h="201">
                    <a:moveTo>
                      <a:pt x="148" y="201"/>
                    </a:moveTo>
                    <a:lnTo>
                      <a:pt x="147" y="201"/>
                    </a:lnTo>
                    <a:lnTo>
                      <a:pt x="0" y="1"/>
                    </a:lnTo>
                    <a:lnTo>
                      <a:pt x="1" y="0"/>
                    </a:lnTo>
                    <a:lnTo>
                      <a:pt x="148" y="201"/>
                    </a:lnTo>
                    <a:close/>
                  </a:path>
                </a:pathLst>
              </a:custGeom>
              <a:solidFill>
                <a:srgbClr val="92949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46" name="ísḻíḑê"/>
              <p:cNvSpPr/>
              <p:nvPr/>
            </p:nvSpPr>
            <p:spPr bwMode="auto">
              <a:xfrm>
                <a:off x="3321" y="1386"/>
                <a:ext cx="148" cy="201"/>
              </a:xfrm>
              <a:custGeom>
                <a:avLst/>
                <a:gdLst>
                  <a:gd name="T0" fmla="*/ 148 w 148"/>
                  <a:gd name="T1" fmla="*/ 200 h 201"/>
                  <a:gd name="T2" fmla="*/ 147 w 148"/>
                  <a:gd name="T3" fmla="*/ 201 h 201"/>
                  <a:gd name="T4" fmla="*/ 0 w 148"/>
                  <a:gd name="T5" fmla="*/ 0 h 201"/>
                  <a:gd name="T6" fmla="*/ 1 w 148"/>
                  <a:gd name="T7" fmla="*/ 0 h 201"/>
                  <a:gd name="T8" fmla="*/ 148 w 148"/>
                  <a:gd name="T9" fmla="*/ 200 h 201"/>
                </a:gdLst>
                <a:ahLst/>
                <a:cxnLst>
                  <a:cxn ang="0">
                    <a:pos x="T0" y="T1"/>
                  </a:cxn>
                  <a:cxn ang="0">
                    <a:pos x="T2" y="T3"/>
                  </a:cxn>
                  <a:cxn ang="0">
                    <a:pos x="T4" y="T5"/>
                  </a:cxn>
                  <a:cxn ang="0">
                    <a:pos x="T6" y="T7"/>
                  </a:cxn>
                  <a:cxn ang="0">
                    <a:pos x="T8" y="T9"/>
                  </a:cxn>
                </a:cxnLst>
                <a:rect l="0" t="0" r="r" b="b"/>
                <a:pathLst>
                  <a:path w="148" h="201">
                    <a:moveTo>
                      <a:pt x="148" y="200"/>
                    </a:moveTo>
                    <a:lnTo>
                      <a:pt x="147" y="201"/>
                    </a:lnTo>
                    <a:lnTo>
                      <a:pt x="0" y="0"/>
                    </a:lnTo>
                    <a:lnTo>
                      <a:pt x="1" y="0"/>
                    </a:lnTo>
                    <a:lnTo>
                      <a:pt x="148" y="200"/>
                    </a:lnTo>
                    <a:close/>
                  </a:path>
                </a:pathLst>
              </a:custGeom>
              <a:solidFill>
                <a:srgbClr val="92949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47" name="iś1íḋé"/>
              <p:cNvSpPr/>
              <p:nvPr/>
            </p:nvSpPr>
            <p:spPr bwMode="auto">
              <a:xfrm>
                <a:off x="3002" y="1610"/>
                <a:ext cx="158" cy="211"/>
              </a:xfrm>
              <a:custGeom>
                <a:avLst/>
                <a:gdLst>
                  <a:gd name="T0" fmla="*/ 158 w 158"/>
                  <a:gd name="T1" fmla="*/ 207 h 211"/>
                  <a:gd name="T2" fmla="*/ 152 w 158"/>
                  <a:gd name="T3" fmla="*/ 211 h 211"/>
                  <a:gd name="T4" fmla="*/ 0 w 158"/>
                  <a:gd name="T5" fmla="*/ 4 h 211"/>
                  <a:gd name="T6" fmla="*/ 6 w 158"/>
                  <a:gd name="T7" fmla="*/ 0 h 211"/>
                  <a:gd name="T8" fmla="*/ 158 w 158"/>
                  <a:gd name="T9" fmla="*/ 207 h 211"/>
                </a:gdLst>
                <a:ahLst/>
                <a:cxnLst>
                  <a:cxn ang="0">
                    <a:pos x="T0" y="T1"/>
                  </a:cxn>
                  <a:cxn ang="0">
                    <a:pos x="T2" y="T3"/>
                  </a:cxn>
                  <a:cxn ang="0">
                    <a:pos x="T4" y="T5"/>
                  </a:cxn>
                  <a:cxn ang="0">
                    <a:pos x="T6" y="T7"/>
                  </a:cxn>
                  <a:cxn ang="0">
                    <a:pos x="T8" y="T9"/>
                  </a:cxn>
                </a:cxnLst>
                <a:rect l="0" t="0" r="r" b="b"/>
                <a:pathLst>
                  <a:path w="158" h="211">
                    <a:moveTo>
                      <a:pt x="158" y="207"/>
                    </a:moveTo>
                    <a:lnTo>
                      <a:pt x="152" y="211"/>
                    </a:lnTo>
                    <a:lnTo>
                      <a:pt x="0" y="4"/>
                    </a:lnTo>
                    <a:lnTo>
                      <a:pt x="6" y="0"/>
                    </a:lnTo>
                    <a:lnTo>
                      <a:pt x="158" y="207"/>
                    </a:lnTo>
                    <a:close/>
                  </a:path>
                </a:pathLst>
              </a:custGeom>
              <a:solidFill>
                <a:srgbClr val="A6A8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48" name="íṩ1ídè"/>
              <p:cNvSpPr/>
              <p:nvPr/>
            </p:nvSpPr>
            <p:spPr bwMode="auto">
              <a:xfrm>
                <a:off x="3007" y="1617"/>
                <a:ext cx="148" cy="201"/>
              </a:xfrm>
              <a:custGeom>
                <a:avLst/>
                <a:gdLst>
                  <a:gd name="T0" fmla="*/ 147 w 148"/>
                  <a:gd name="T1" fmla="*/ 201 h 201"/>
                  <a:gd name="T2" fmla="*/ 148 w 148"/>
                  <a:gd name="T3" fmla="*/ 200 h 201"/>
                  <a:gd name="T4" fmla="*/ 1 w 148"/>
                  <a:gd name="T5" fmla="*/ 0 h 201"/>
                  <a:gd name="T6" fmla="*/ 0 w 148"/>
                  <a:gd name="T7" fmla="*/ 1 h 201"/>
                  <a:gd name="T8" fmla="*/ 147 w 148"/>
                  <a:gd name="T9" fmla="*/ 201 h 201"/>
                </a:gdLst>
                <a:ahLst/>
                <a:cxnLst>
                  <a:cxn ang="0">
                    <a:pos x="T0" y="T1"/>
                  </a:cxn>
                  <a:cxn ang="0">
                    <a:pos x="T2" y="T3"/>
                  </a:cxn>
                  <a:cxn ang="0">
                    <a:pos x="T4" y="T5"/>
                  </a:cxn>
                  <a:cxn ang="0">
                    <a:pos x="T6" y="T7"/>
                  </a:cxn>
                  <a:cxn ang="0">
                    <a:pos x="T8" y="T9"/>
                  </a:cxn>
                </a:cxnLst>
                <a:rect l="0" t="0" r="r" b="b"/>
                <a:pathLst>
                  <a:path w="148" h="201">
                    <a:moveTo>
                      <a:pt x="147" y="201"/>
                    </a:moveTo>
                    <a:lnTo>
                      <a:pt x="148" y="200"/>
                    </a:lnTo>
                    <a:lnTo>
                      <a:pt x="1" y="0"/>
                    </a:lnTo>
                    <a:lnTo>
                      <a:pt x="0" y="1"/>
                    </a:lnTo>
                    <a:lnTo>
                      <a:pt x="147" y="201"/>
                    </a:lnTo>
                    <a:close/>
                  </a:path>
                </a:pathLst>
              </a:custGeom>
              <a:solidFill>
                <a:srgbClr val="92949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49" name="íṩliḓè"/>
              <p:cNvSpPr/>
              <p:nvPr/>
            </p:nvSpPr>
            <p:spPr bwMode="auto">
              <a:xfrm>
                <a:off x="3007" y="1613"/>
                <a:ext cx="147" cy="200"/>
              </a:xfrm>
              <a:custGeom>
                <a:avLst/>
                <a:gdLst>
                  <a:gd name="T0" fmla="*/ 146 w 147"/>
                  <a:gd name="T1" fmla="*/ 200 h 200"/>
                  <a:gd name="T2" fmla="*/ 147 w 147"/>
                  <a:gd name="T3" fmla="*/ 200 h 200"/>
                  <a:gd name="T4" fmla="*/ 1 w 147"/>
                  <a:gd name="T5" fmla="*/ 0 h 200"/>
                  <a:gd name="T6" fmla="*/ 0 w 147"/>
                  <a:gd name="T7" fmla="*/ 1 h 200"/>
                  <a:gd name="T8" fmla="*/ 146 w 147"/>
                  <a:gd name="T9" fmla="*/ 200 h 200"/>
                </a:gdLst>
                <a:ahLst/>
                <a:cxnLst>
                  <a:cxn ang="0">
                    <a:pos x="T0" y="T1"/>
                  </a:cxn>
                  <a:cxn ang="0">
                    <a:pos x="T2" y="T3"/>
                  </a:cxn>
                  <a:cxn ang="0">
                    <a:pos x="T4" y="T5"/>
                  </a:cxn>
                  <a:cxn ang="0">
                    <a:pos x="T6" y="T7"/>
                  </a:cxn>
                  <a:cxn ang="0">
                    <a:pos x="T8" y="T9"/>
                  </a:cxn>
                </a:cxnLst>
                <a:rect l="0" t="0" r="r" b="b"/>
                <a:pathLst>
                  <a:path w="147" h="200">
                    <a:moveTo>
                      <a:pt x="146" y="200"/>
                    </a:moveTo>
                    <a:lnTo>
                      <a:pt x="147" y="200"/>
                    </a:lnTo>
                    <a:lnTo>
                      <a:pt x="1" y="0"/>
                    </a:lnTo>
                    <a:lnTo>
                      <a:pt x="0" y="1"/>
                    </a:lnTo>
                    <a:lnTo>
                      <a:pt x="146" y="200"/>
                    </a:lnTo>
                    <a:close/>
                  </a:path>
                </a:pathLst>
              </a:custGeom>
              <a:solidFill>
                <a:srgbClr val="92949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50" name="îṣľïďè"/>
              <p:cNvSpPr/>
              <p:nvPr/>
            </p:nvSpPr>
            <p:spPr bwMode="auto">
              <a:xfrm>
                <a:off x="2839" y="2973"/>
                <a:ext cx="366" cy="349"/>
              </a:xfrm>
              <a:custGeom>
                <a:avLst/>
                <a:gdLst>
                  <a:gd name="T0" fmla="*/ 305 w 365"/>
                  <a:gd name="T1" fmla="*/ 348 h 348"/>
                  <a:gd name="T2" fmla="*/ 0 w 365"/>
                  <a:gd name="T3" fmla="*/ 109 h 348"/>
                  <a:gd name="T4" fmla="*/ 98 w 365"/>
                  <a:gd name="T5" fmla="*/ 15 h 348"/>
                  <a:gd name="T6" fmla="*/ 365 w 365"/>
                  <a:gd name="T7" fmla="*/ 231 h 348"/>
                  <a:gd name="T8" fmla="*/ 305 w 365"/>
                  <a:gd name="T9" fmla="*/ 348 h 348"/>
                </a:gdLst>
                <a:ahLst/>
                <a:cxnLst>
                  <a:cxn ang="0">
                    <a:pos x="T0" y="T1"/>
                  </a:cxn>
                  <a:cxn ang="0">
                    <a:pos x="T2" y="T3"/>
                  </a:cxn>
                  <a:cxn ang="0">
                    <a:pos x="T4" y="T5"/>
                  </a:cxn>
                  <a:cxn ang="0">
                    <a:pos x="T6" y="T7"/>
                  </a:cxn>
                  <a:cxn ang="0">
                    <a:pos x="T8" y="T9"/>
                  </a:cxn>
                </a:cxnLst>
                <a:rect l="0" t="0" r="r" b="b"/>
                <a:pathLst>
                  <a:path w="365" h="348">
                    <a:moveTo>
                      <a:pt x="305" y="348"/>
                    </a:moveTo>
                    <a:cubicBezTo>
                      <a:pt x="0" y="109"/>
                      <a:pt x="0" y="109"/>
                      <a:pt x="0" y="109"/>
                    </a:cubicBezTo>
                    <a:cubicBezTo>
                      <a:pt x="0" y="109"/>
                      <a:pt x="59" y="29"/>
                      <a:pt x="98" y="15"/>
                    </a:cubicBezTo>
                    <a:cubicBezTo>
                      <a:pt x="192" y="0"/>
                      <a:pt x="364" y="140"/>
                      <a:pt x="365" y="231"/>
                    </a:cubicBezTo>
                    <a:cubicBezTo>
                      <a:pt x="360" y="269"/>
                      <a:pt x="305" y="348"/>
                      <a:pt x="305" y="34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51" name="ïśḻíďe"/>
              <p:cNvSpPr/>
              <p:nvPr/>
            </p:nvSpPr>
            <p:spPr bwMode="auto">
              <a:xfrm>
                <a:off x="3060" y="2766"/>
                <a:ext cx="91" cy="69"/>
              </a:xfrm>
              <a:custGeom>
                <a:avLst/>
                <a:gdLst>
                  <a:gd name="T0" fmla="*/ 91 w 91"/>
                  <a:gd name="T1" fmla="*/ 52 h 69"/>
                  <a:gd name="T2" fmla="*/ 42 w 91"/>
                  <a:gd name="T3" fmla="*/ 69 h 69"/>
                  <a:gd name="T4" fmla="*/ 0 w 91"/>
                  <a:gd name="T5" fmla="*/ 22 h 69"/>
                  <a:gd name="T6" fmla="*/ 60 w 91"/>
                  <a:gd name="T7" fmla="*/ 0 h 69"/>
                  <a:gd name="T8" fmla="*/ 91 w 91"/>
                  <a:gd name="T9" fmla="*/ 52 h 69"/>
                </a:gdLst>
                <a:ahLst/>
                <a:cxnLst>
                  <a:cxn ang="0">
                    <a:pos x="T0" y="T1"/>
                  </a:cxn>
                  <a:cxn ang="0">
                    <a:pos x="T2" y="T3"/>
                  </a:cxn>
                  <a:cxn ang="0">
                    <a:pos x="T4" y="T5"/>
                  </a:cxn>
                  <a:cxn ang="0">
                    <a:pos x="T6" y="T7"/>
                  </a:cxn>
                  <a:cxn ang="0">
                    <a:pos x="T8" y="T9"/>
                  </a:cxn>
                </a:cxnLst>
                <a:rect l="0" t="0" r="r" b="b"/>
                <a:pathLst>
                  <a:path w="91" h="69">
                    <a:moveTo>
                      <a:pt x="91" y="52"/>
                    </a:moveTo>
                    <a:lnTo>
                      <a:pt x="42" y="69"/>
                    </a:lnTo>
                    <a:lnTo>
                      <a:pt x="0" y="22"/>
                    </a:lnTo>
                    <a:lnTo>
                      <a:pt x="60" y="0"/>
                    </a:lnTo>
                    <a:lnTo>
                      <a:pt x="91" y="52"/>
                    </a:lnTo>
                    <a:close/>
                  </a:path>
                </a:pathLst>
              </a:custGeom>
              <a:solidFill>
                <a:srgbClr val="ECC19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52" name="ïṩḻîḍé"/>
              <p:cNvSpPr/>
              <p:nvPr/>
            </p:nvSpPr>
            <p:spPr bwMode="auto">
              <a:xfrm>
                <a:off x="3140" y="2798"/>
                <a:ext cx="84" cy="33"/>
              </a:xfrm>
              <a:custGeom>
                <a:avLst/>
                <a:gdLst>
                  <a:gd name="T0" fmla="*/ 84 w 84"/>
                  <a:gd name="T1" fmla="*/ 27 h 33"/>
                  <a:gd name="T2" fmla="*/ 34 w 84"/>
                  <a:gd name="T3" fmla="*/ 32 h 33"/>
                  <a:gd name="T4" fmla="*/ 1 w 84"/>
                  <a:gd name="T5" fmla="*/ 23 h 33"/>
                  <a:gd name="T6" fmla="*/ 25 w 84"/>
                  <a:gd name="T7" fmla="*/ 10 h 33"/>
                  <a:gd name="T8" fmla="*/ 84 w 84"/>
                  <a:gd name="T9" fmla="*/ 27 h 33"/>
                </a:gdLst>
                <a:ahLst/>
                <a:cxnLst>
                  <a:cxn ang="0">
                    <a:pos x="T0" y="T1"/>
                  </a:cxn>
                  <a:cxn ang="0">
                    <a:pos x="T2" y="T3"/>
                  </a:cxn>
                  <a:cxn ang="0">
                    <a:pos x="T4" y="T5"/>
                  </a:cxn>
                  <a:cxn ang="0">
                    <a:pos x="T6" y="T7"/>
                  </a:cxn>
                  <a:cxn ang="0">
                    <a:pos x="T8" y="T9"/>
                  </a:cxn>
                </a:cxnLst>
                <a:rect l="0" t="0" r="r" b="b"/>
                <a:pathLst>
                  <a:path w="84" h="33">
                    <a:moveTo>
                      <a:pt x="84" y="27"/>
                    </a:moveTo>
                    <a:cubicBezTo>
                      <a:pt x="34" y="32"/>
                      <a:pt x="34" y="32"/>
                      <a:pt x="34" y="32"/>
                    </a:cubicBezTo>
                    <a:cubicBezTo>
                      <a:pt x="28" y="33"/>
                      <a:pt x="3" y="30"/>
                      <a:pt x="1" y="23"/>
                    </a:cubicBezTo>
                    <a:cubicBezTo>
                      <a:pt x="0" y="17"/>
                      <a:pt x="19" y="11"/>
                      <a:pt x="25" y="10"/>
                    </a:cubicBezTo>
                    <a:cubicBezTo>
                      <a:pt x="46" y="9"/>
                      <a:pt x="82" y="0"/>
                      <a:pt x="84" y="27"/>
                    </a:cubicBezTo>
                    <a:close/>
                  </a:path>
                </a:pathLst>
              </a:custGeom>
              <a:solidFill>
                <a:srgbClr val="E0B79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53" name="ï$ḷiḓê"/>
              <p:cNvSpPr/>
              <p:nvPr/>
            </p:nvSpPr>
            <p:spPr bwMode="auto">
              <a:xfrm>
                <a:off x="3093" y="2713"/>
                <a:ext cx="185" cy="115"/>
              </a:xfrm>
              <a:custGeom>
                <a:avLst/>
                <a:gdLst>
                  <a:gd name="T0" fmla="*/ 165 w 184"/>
                  <a:gd name="T1" fmla="*/ 67 h 115"/>
                  <a:gd name="T2" fmla="*/ 107 w 184"/>
                  <a:gd name="T3" fmla="*/ 76 h 115"/>
                  <a:gd name="T4" fmla="*/ 107 w 184"/>
                  <a:gd name="T5" fmla="*/ 75 h 115"/>
                  <a:gd name="T6" fmla="*/ 170 w 184"/>
                  <a:gd name="T7" fmla="*/ 53 h 115"/>
                  <a:gd name="T8" fmla="*/ 165 w 184"/>
                  <a:gd name="T9" fmla="*/ 38 h 115"/>
                  <a:gd name="T10" fmla="*/ 101 w 184"/>
                  <a:gd name="T11" fmla="*/ 57 h 115"/>
                  <a:gd name="T12" fmla="*/ 100 w 184"/>
                  <a:gd name="T13" fmla="*/ 56 h 115"/>
                  <a:gd name="T14" fmla="*/ 155 w 184"/>
                  <a:gd name="T15" fmla="*/ 31 h 115"/>
                  <a:gd name="T16" fmla="*/ 162 w 184"/>
                  <a:gd name="T17" fmla="*/ 19 h 115"/>
                  <a:gd name="T18" fmla="*/ 150 w 184"/>
                  <a:gd name="T19" fmla="*/ 18 h 115"/>
                  <a:gd name="T20" fmla="*/ 94 w 184"/>
                  <a:gd name="T21" fmla="*/ 38 h 115"/>
                  <a:gd name="T22" fmla="*/ 93 w 184"/>
                  <a:gd name="T23" fmla="*/ 37 h 115"/>
                  <a:gd name="T24" fmla="*/ 128 w 184"/>
                  <a:gd name="T25" fmla="*/ 16 h 115"/>
                  <a:gd name="T26" fmla="*/ 134 w 184"/>
                  <a:gd name="T27" fmla="*/ 6 h 115"/>
                  <a:gd name="T28" fmla="*/ 123 w 184"/>
                  <a:gd name="T29" fmla="*/ 6 h 115"/>
                  <a:gd name="T30" fmla="*/ 87 w 184"/>
                  <a:gd name="T31" fmla="*/ 22 h 115"/>
                  <a:gd name="T32" fmla="*/ 14 w 184"/>
                  <a:gd name="T33" fmla="*/ 56 h 115"/>
                  <a:gd name="T34" fmla="*/ 36 w 184"/>
                  <a:gd name="T35" fmla="*/ 109 h 115"/>
                  <a:gd name="T36" fmla="*/ 62 w 184"/>
                  <a:gd name="T37" fmla="*/ 113 h 115"/>
                  <a:gd name="T38" fmla="*/ 111 w 184"/>
                  <a:gd name="T39" fmla="*/ 95 h 115"/>
                  <a:gd name="T40" fmla="*/ 167 w 184"/>
                  <a:gd name="T41" fmla="*/ 83 h 115"/>
                  <a:gd name="T42" fmla="*/ 165 w 184"/>
                  <a:gd name="T43" fmla="*/ 6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84" h="115">
                    <a:moveTo>
                      <a:pt x="165" y="67"/>
                    </a:moveTo>
                    <a:cubicBezTo>
                      <a:pt x="107" y="76"/>
                      <a:pt x="107" y="76"/>
                      <a:pt x="107" y="76"/>
                    </a:cubicBezTo>
                    <a:cubicBezTo>
                      <a:pt x="107" y="75"/>
                      <a:pt x="107" y="75"/>
                      <a:pt x="107" y="75"/>
                    </a:cubicBezTo>
                    <a:cubicBezTo>
                      <a:pt x="170" y="53"/>
                      <a:pt x="170" y="53"/>
                      <a:pt x="170" y="53"/>
                    </a:cubicBezTo>
                    <a:cubicBezTo>
                      <a:pt x="183" y="48"/>
                      <a:pt x="179" y="34"/>
                      <a:pt x="165" y="38"/>
                    </a:cubicBezTo>
                    <a:cubicBezTo>
                      <a:pt x="101" y="57"/>
                      <a:pt x="101" y="57"/>
                      <a:pt x="101" y="57"/>
                    </a:cubicBezTo>
                    <a:cubicBezTo>
                      <a:pt x="100" y="56"/>
                      <a:pt x="100" y="56"/>
                      <a:pt x="100" y="56"/>
                    </a:cubicBezTo>
                    <a:cubicBezTo>
                      <a:pt x="155" y="31"/>
                      <a:pt x="155" y="31"/>
                      <a:pt x="155" y="31"/>
                    </a:cubicBezTo>
                    <a:cubicBezTo>
                      <a:pt x="163" y="28"/>
                      <a:pt x="163" y="24"/>
                      <a:pt x="162" y="19"/>
                    </a:cubicBezTo>
                    <a:cubicBezTo>
                      <a:pt x="159" y="15"/>
                      <a:pt x="155" y="16"/>
                      <a:pt x="150" y="18"/>
                    </a:cubicBezTo>
                    <a:cubicBezTo>
                      <a:pt x="94" y="38"/>
                      <a:pt x="94" y="38"/>
                      <a:pt x="94" y="38"/>
                    </a:cubicBezTo>
                    <a:cubicBezTo>
                      <a:pt x="93" y="37"/>
                      <a:pt x="93" y="37"/>
                      <a:pt x="93" y="37"/>
                    </a:cubicBezTo>
                    <a:cubicBezTo>
                      <a:pt x="128" y="16"/>
                      <a:pt x="128" y="16"/>
                      <a:pt x="128" y="16"/>
                    </a:cubicBezTo>
                    <a:cubicBezTo>
                      <a:pt x="132" y="13"/>
                      <a:pt x="137" y="12"/>
                      <a:pt x="134" y="6"/>
                    </a:cubicBezTo>
                    <a:cubicBezTo>
                      <a:pt x="131" y="0"/>
                      <a:pt x="128" y="4"/>
                      <a:pt x="123" y="6"/>
                    </a:cubicBezTo>
                    <a:cubicBezTo>
                      <a:pt x="87" y="22"/>
                      <a:pt x="87" y="22"/>
                      <a:pt x="87" y="22"/>
                    </a:cubicBezTo>
                    <a:cubicBezTo>
                      <a:pt x="66" y="25"/>
                      <a:pt x="31" y="42"/>
                      <a:pt x="14" y="56"/>
                    </a:cubicBezTo>
                    <a:cubicBezTo>
                      <a:pt x="0" y="79"/>
                      <a:pt x="22" y="105"/>
                      <a:pt x="36" y="109"/>
                    </a:cubicBezTo>
                    <a:cubicBezTo>
                      <a:pt x="47" y="112"/>
                      <a:pt x="55" y="115"/>
                      <a:pt x="62" y="113"/>
                    </a:cubicBezTo>
                    <a:cubicBezTo>
                      <a:pt x="111" y="95"/>
                      <a:pt x="111" y="95"/>
                      <a:pt x="111" y="95"/>
                    </a:cubicBezTo>
                    <a:cubicBezTo>
                      <a:pt x="167" y="83"/>
                      <a:pt x="167" y="83"/>
                      <a:pt x="167" y="83"/>
                    </a:cubicBezTo>
                    <a:cubicBezTo>
                      <a:pt x="184" y="78"/>
                      <a:pt x="178" y="64"/>
                      <a:pt x="165" y="67"/>
                    </a:cubicBezTo>
                    <a:close/>
                  </a:path>
                </a:pathLst>
              </a:custGeom>
              <a:solidFill>
                <a:srgbClr val="ECC19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54" name="ïślíḓé"/>
              <p:cNvSpPr/>
              <p:nvPr/>
            </p:nvSpPr>
            <p:spPr bwMode="auto">
              <a:xfrm>
                <a:off x="3363" y="2973"/>
                <a:ext cx="60" cy="78"/>
              </a:xfrm>
              <a:custGeom>
                <a:avLst/>
                <a:gdLst>
                  <a:gd name="T0" fmla="*/ 1 w 60"/>
                  <a:gd name="T1" fmla="*/ 0 h 78"/>
                  <a:gd name="T2" fmla="*/ 0 w 60"/>
                  <a:gd name="T3" fmla="*/ 53 h 78"/>
                  <a:gd name="T4" fmla="*/ 58 w 60"/>
                  <a:gd name="T5" fmla="*/ 78 h 78"/>
                  <a:gd name="T6" fmla="*/ 60 w 60"/>
                  <a:gd name="T7" fmla="*/ 14 h 78"/>
                  <a:gd name="T8" fmla="*/ 1 w 60"/>
                  <a:gd name="T9" fmla="*/ 0 h 78"/>
                </a:gdLst>
                <a:ahLst/>
                <a:cxnLst>
                  <a:cxn ang="0">
                    <a:pos x="T0" y="T1"/>
                  </a:cxn>
                  <a:cxn ang="0">
                    <a:pos x="T2" y="T3"/>
                  </a:cxn>
                  <a:cxn ang="0">
                    <a:pos x="T4" y="T5"/>
                  </a:cxn>
                  <a:cxn ang="0">
                    <a:pos x="T6" y="T7"/>
                  </a:cxn>
                  <a:cxn ang="0">
                    <a:pos x="T8" y="T9"/>
                  </a:cxn>
                </a:cxnLst>
                <a:rect l="0" t="0" r="r" b="b"/>
                <a:pathLst>
                  <a:path w="60" h="78">
                    <a:moveTo>
                      <a:pt x="1" y="0"/>
                    </a:moveTo>
                    <a:lnTo>
                      <a:pt x="0" y="53"/>
                    </a:lnTo>
                    <a:lnTo>
                      <a:pt x="58" y="78"/>
                    </a:lnTo>
                    <a:lnTo>
                      <a:pt x="60" y="14"/>
                    </a:lnTo>
                    <a:lnTo>
                      <a:pt x="1" y="0"/>
                    </a:lnTo>
                    <a:close/>
                  </a:path>
                </a:pathLst>
              </a:custGeom>
              <a:solidFill>
                <a:srgbClr val="ECC19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55" name="iśľîḓe"/>
              <p:cNvSpPr/>
              <p:nvPr/>
            </p:nvSpPr>
            <p:spPr bwMode="auto">
              <a:xfrm>
                <a:off x="3334" y="2900"/>
                <a:ext cx="37" cy="85"/>
              </a:xfrm>
              <a:custGeom>
                <a:avLst/>
                <a:gdLst>
                  <a:gd name="T0" fmla="*/ 0 w 37"/>
                  <a:gd name="T1" fmla="*/ 6 h 84"/>
                  <a:gd name="T2" fmla="*/ 11 w 37"/>
                  <a:gd name="T3" fmla="*/ 55 h 84"/>
                  <a:gd name="T4" fmla="*/ 30 w 37"/>
                  <a:gd name="T5" fmla="*/ 84 h 84"/>
                  <a:gd name="T6" fmla="*/ 35 w 37"/>
                  <a:gd name="T7" fmla="*/ 57 h 84"/>
                  <a:gd name="T8" fmla="*/ 0 w 37"/>
                  <a:gd name="T9" fmla="*/ 6 h 84"/>
                </a:gdLst>
                <a:ahLst/>
                <a:cxnLst>
                  <a:cxn ang="0">
                    <a:pos x="T0" y="T1"/>
                  </a:cxn>
                  <a:cxn ang="0">
                    <a:pos x="T2" y="T3"/>
                  </a:cxn>
                  <a:cxn ang="0">
                    <a:pos x="T4" y="T5"/>
                  </a:cxn>
                  <a:cxn ang="0">
                    <a:pos x="T6" y="T7"/>
                  </a:cxn>
                  <a:cxn ang="0">
                    <a:pos x="T8" y="T9"/>
                  </a:cxn>
                </a:cxnLst>
                <a:rect l="0" t="0" r="r" b="b"/>
                <a:pathLst>
                  <a:path w="37" h="84">
                    <a:moveTo>
                      <a:pt x="0" y="6"/>
                    </a:moveTo>
                    <a:cubicBezTo>
                      <a:pt x="11" y="55"/>
                      <a:pt x="11" y="55"/>
                      <a:pt x="11" y="55"/>
                    </a:cubicBezTo>
                    <a:cubicBezTo>
                      <a:pt x="12" y="62"/>
                      <a:pt x="24" y="84"/>
                      <a:pt x="30" y="84"/>
                    </a:cubicBezTo>
                    <a:cubicBezTo>
                      <a:pt x="37" y="83"/>
                      <a:pt x="36" y="63"/>
                      <a:pt x="35" y="57"/>
                    </a:cubicBezTo>
                    <a:cubicBezTo>
                      <a:pt x="29" y="37"/>
                      <a:pt x="26" y="0"/>
                      <a:pt x="0" y="6"/>
                    </a:cubicBezTo>
                    <a:close/>
                  </a:path>
                </a:pathLst>
              </a:custGeom>
              <a:solidFill>
                <a:srgbClr val="E0B79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56" name="íSľïḍê"/>
              <p:cNvSpPr/>
              <p:nvPr/>
            </p:nvSpPr>
            <p:spPr bwMode="auto">
              <a:xfrm>
                <a:off x="3349" y="2837"/>
                <a:ext cx="91" cy="184"/>
              </a:xfrm>
              <a:custGeom>
                <a:avLst/>
                <a:gdLst>
                  <a:gd name="T0" fmla="*/ 17 w 91"/>
                  <a:gd name="T1" fmla="*/ 23 h 183"/>
                  <a:gd name="T2" fmla="*/ 27 w 91"/>
                  <a:gd name="T3" fmla="*/ 80 h 183"/>
                  <a:gd name="T4" fmla="*/ 28 w 91"/>
                  <a:gd name="T5" fmla="*/ 80 h 183"/>
                  <a:gd name="T6" fmla="*/ 28 w 91"/>
                  <a:gd name="T7" fmla="*/ 14 h 183"/>
                  <a:gd name="T8" fmla="*/ 44 w 91"/>
                  <a:gd name="T9" fmla="*/ 14 h 183"/>
                  <a:gd name="T10" fmla="*/ 47 w 91"/>
                  <a:gd name="T11" fmla="*/ 81 h 183"/>
                  <a:gd name="T12" fmla="*/ 48 w 91"/>
                  <a:gd name="T13" fmla="*/ 81 h 183"/>
                  <a:gd name="T14" fmla="*/ 54 w 91"/>
                  <a:gd name="T15" fmla="*/ 21 h 183"/>
                  <a:gd name="T16" fmla="*/ 63 w 91"/>
                  <a:gd name="T17" fmla="*/ 11 h 183"/>
                  <a:gd name="T18" fmla="*/ 68 w 91"/>
                  <a:gd name="T19" fmla="*/ 22 h 183"/>
                  <a:gd name="T20" fmla="*/ 67 w 91"/>
                  <a:gd name="T21" fmla="*/ 81 h 183"/>
                  <a:gd name="T22" fmla="*/ 68 w 91"/>
                  <a:gd name="T23" fmla="*/ 81 h 183"/>
                  <a:gd name="T24" fmla="*/ 77 w 91"/>
                  <a:gd name="T25" fmla="*/ 42 h 183"/>
                  <a:gd name="T26" fmla="*/ 84 w 91"/>
                  <a:gd name="T27" fmla="*/ 33 h 183"/>
                  <a:gd name="T28" fmla="*/ 88 w 91"/>
                  <a:gd name="T29" fmla="*/ 43 h 183"/>
                  <a:gd name="T30" fmla="*/ 84 w 91"/>
                  <a:gd name="T31" fmla="*/ 82 h 183"/>
                  <a:gd name="T32" fmla="*/ 76 w 91"/>
                  <a:gd name="T33" fmla="*/ 162 h 183"/>
                  <a:gd name="T34" fmla="*/ 18 w 91"/>
                  <a:gd name="T35" fmla="*/ 158 h 183"/>
                  <a:gd name="T36" fmla="*/ 6 w 91"/>
                  <a:gd name="T37" fmla="*/ 135 h 183"/>
                  <a:gd name="T38" fmla="*/ 7 w 91"/>
                  <a:gd name="T39" fmla="*/ 83 h 183"/>
                  <a:gd name="T40" fmla="*/ 1 w 91"/>
                  <a:gd name="T41" fmla="*/ 26 h 183"/>
                  <a:gd name="T42" fmla="*/ 17 w 91"/>
                  <a:gd name="T43" fmla="*/ 23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91" h="183">
                    <a:moveTo>
                      <a:pt x="17" y="23"/>
                    </a:moveTo>
                    <a:cubicBezTo>
                      <a:pt x="27" y="80"/>
                      <a:pt x="27" y="80"/>
                      <a:pt x="27" y="80"/>
                    </a:cubicBezTo>
                    <a:cubicBezTo>
                      <a:pt x="28" y="80"/>
                      <a:pt x="28" y="80"/>
                      <a:pt x="28" y="80"/>
                    </a:cubicBezTo>
                    <a:cubicBezTo>
                      <a:pt x="28" y="14"/>
                      <a:pt x="28" y="14"/>
                      <a:pt x="28" y="14"/>
                    </a:cubicBezTo>
                    <a:cubicBezTo>
                      <a:pt x="29" y="0"/>
                      <a:pt x="43" y="0"/>
                      <a:pt x="44" y="14"/>
                    </a:cubicBezTo>
                    <a:cubicBezTo>
                      <a:pt x="47" y="81"/>
                      <a:pt x="47" y="81"/>
                      <a:pt x="47" y="81"/>
                    </a:cubicBezTo>
                    <a:cubicBezTo>
                      <a:pt x="48" y="81"/>
                      <a:pt x="48" y="81"/>
                      <a:pt x="48" y="81"/>
                    </a:cubicBezTo>
                    <a:cubicBezTo>
                      <a:pt x="54" y="21"/>
                      <a:pt x="54" y="21"/>
                      <a:pt x="54" y="21"/>
                    </a:cubicBezTo>
                    <a:cubicBezTo>
                      <a:pt x="54" y="12"/>
                      <a:pt x="58" y="11"/>
                      <a:pt x="63" y="11"/>
                    </a:cubicBezTo>
                    <a:cubicBezTo>
                      <a:pt x="68" y="12"/>
                      <a:pt x="68" y="16"/>
                      <a:pt x="68" y="22"/>
                    </a:cubicBezTo>
                    <a:cubicBezTo>
                      <a:pt x="67" y="81"/>
                      <a:pt x="67" y="81"/>
                      <a:pt x="67" y="81"/>
                    </a:cubicBezTo>
                    <a:cubicBezTo>
                      <a:pt x="68" y="81"/>
                      <a:pt x="68" y="81"/>
                      <a:pt x="68" y="81"/>
                    </a:cubicBezTo>
                    <a:cubicBezTo>
                      <a:pt x="77" y="42"/>
                      <a:pt x="77" y="42"/>
                      <a:pt x="77" y="42"/>
                    </a:cubicBezTo>
                    <a:cubicBezTo>
                      <a:pt x="78" y="37"/>
                      <a:pt x="77" y="32"/>
                      <a:pt x="84" y="33"/>
                    </a:cubicBezTo>
                    <a:cubicBezTo>
                      <a:pt x="91" y="33"/>
                      <a:pt x="88" y="38"/>
                      <a:pt x="88" y="43"/>
                    </a:cubicBezTo>
                    <a:cubicBezTo>
                      <a:pt x="84" y="82"/>
                      <a:pt x="84" y="82"/>
                      <a:pt x="84" y="82"/>
                    </a:cubicBezTo>
                    <a:cubicBezTo>
                      <a:pt x="88" y="103"/>
                      <a:pt x="83" y="142"/>
                      <a:pt x="76" y="162"/>
                    </a:cubicBezTo>
                    <a:cubicBezTo>
                      <a:pt x="59" y="183"/>
                      <a:pt x="26" y="170"/>
                      <a:pt x="18" y="158"/>
                    </a:cubicBezTo>
                    <a:cubicBezTo>
                      <a:pt x="12" y="149"/>
                      <a:pt x="6" y="143"/>
                      <a:pt x="6" y="135"/>
                    </a:cubicBezTo>
                    <a:cubicBezTo>
                      <a:pt x="7" y="83"/>
                      <a:pt x="7" y="83"/>
                      <a:pt x="7" y="83"/>
                    </a:cubicBezTo>
                    <a:cubicBezTo>
                      <a:pt x="1" y="26"/>
                      <a:pt x="1" y="26"/>
                      <a:pt x="1" y="26"/>
                    </a:cubicBezTo>
                    <a:cubicBezTo>
                      <a:pt x="0" y="8"/>
                      <a:pt x="15" y="9"/>
                      <a:pt x="17" y="23"/>
                    </a:cubicBezTo>
                    <a:close/>
                  </a:path>
                </a:pathLst>
              </a:custGeom>
              <a:solidFill>
                <a:srgbClr val="ECC19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57" name="îşļiḍé"/>
              <p:cNvSpPr/>
              <p:nvPr/>
            </p:nvSpPr>
            <p:spPr bwMode="auto">
              <a:xfrm>
                <a:off x="2712" y="2757"/>
                <a:ext cx="727" cy="695"/>
              </a:xfrm>
              <a:custGeom>
                <a:avLst/>
                <a:gdLst>
                  <a:gd name="T0" fmla="*/ 1 w 725"/>
                  <a:gd name="T1" fmla="*/ 411 h 693"/>
                  <a:gd name="T2" fmla="*/ 142 w 725"/>
                  <a:gd name="T3" fmla="*/ 562 h 693"/>
                  <a:gd name="T4" fmla="*/ 166 w 725"/>
                  <a:gd name="T5" fmla="*/ 583 h 693"/>
                  <a:gd name="T6" fmla="*/ 191 w 725"/>
                  <a:gd name="T7" fmla="*/ 599 h 693"/>
                  <a:gd name="T8" fmla="*/ 368 w 725"/>
                  <a:gd name="T9" fmla="*/ 693 h 693"/>
                  <a:gd name="T10" fmla="*/ 624 w 725"/>
                  <a:gd name="T11" fmla="*/ 570 h 693"/>
                  <a:gd name="T12" fmla="*/ 725 w 725"/>
                  <a:gd name="T13" fmla="*/ 250 h 693"/>
                  <a:gd name="T14" fmla="*/ 629 w 725"/>
                  <a:gd name="T15" fmla="*/ 247 h 693"/>
                  <a:gd name="T16" fmla="*/ 558 w 725"/>
                  <a:gd name="T17" fmla="*/ 475 h 693"/>
                  <a:gd name="T18" fmla="*/ 473 w 725"/>
                  <a:gd name="T19" fmla="*/ 510 h 693"/>
                  <a:gd name="T20" fmla="*/ 407 w 725"/>
                  <a:gd name="T21" fmla="*/ 491 h 693"/>
                  <a:gd name="T22" fmla="*/ 305 w 725"/>
                  <a:gd name="T23" fmla="*/ 401 h 693"/>
                  <a:gd name="T24" fmla="*/ 156 w 725"/>
                  <a:gd name="T25" fmla="*/ 311 h 693"/>
                  <a:gd name="T26" fmla="*/ 180 w 725"/>
                  <a:gd name="T27" fmla="*/ 177 h 693"/>
                  <a:gd name="T28" fmla="*/ 415 w 725"/>
                  <a:gd name="T29" fmla="*/ 85 h 693"/>
                  <a:gd name="T30" fmla="*/ 381 w 725"/>
                  <a:gd name="T31" fmla="*/ 0 h 693"/>
                  <a:gd name="T32" fmla="*/ 113 w 725"/>
                  <a:gd name="T33" fmla="*/ 89 h 693"/>
                  <a:gd name="T34" fmla="*/ 1 w 725"/>
                  <a:gd name="T35" fmla="*/ 411 h 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5" h="693">
                    <a:moveTo>
                      <a:pt x="1" y="411"/>
                    </a:moveTo>
                    <a:cubicBezTo>
                      <a:pt x="65" y="482"/>
                      <a:pt x="104" y="526"/>
                      <a:pt x="142" y="562"/>
                    </a:cubicBezTo>
                    <a:cubicBezTo>
                      <a:pt x="142" y="562"/>
                      <a:pt x="157" y="577"/>
                      <a:pt x="166" y="583"/>
                    </a:cubicBezTo>
                    <a:cubicBezTo>
                      <a:pt x="173" y="589"/>
                      <a:pt x="191" y="599"/>
                      <a:pt x="191" y="599"/>
                    </a:cubicBezTo>
                    <a:cubicBezTo>
                      <a:pt x="233" y="626"/>
                      <a:pt x="283" y="651"/>
                      <a:pt x="368" y="693"/>
                    </a:cubicBezTo>
                    <a:cubicBezTo>
                      <a:pt x="368" y="693"/>
                      <a:pt x="598" y="606"/>
                      <a:pt x="624" y="570"/>
                    </a:cubicBezTo>
                    <a:cubicBezTo>
                      <a:pt x="662" y="547"/>
                      <a:pt x="725" y="250"/>
                      <a:pt x="725" y="250"/>
                    </a:cubicBezTo>
                    <a:cubicBezTo>
                      <a:pt x="629" y="247"/>
                      <a:pt x="629" y="247"/>
                      <a:pt x="629" y="247"/>
                    </a:cubicBezTo>
                    <a:cubicBezTo>
                      <a:pt x="558" y="475"/>
                      <a:pt x="558" y="475"/>
                      <a:pt x="558" y="475"/>
                    </a:cubicBezTo>
                    <a:cubicBezTo>
                      <a:pt x="538" y="497"/>
                      <a:pt x="515" y="497"/>
                      <a:pt x="473" y="510"/>
                    </a:cubicBezTo>
                    <a:cubicBezTo>
                      <a:pt x="440" y="511"/>
                      <a:pt x="430" y="519"/>
                      <a:pt x="407" y="491"/>
                    </a:cubicBezTo>
                    <a:cubicBezTo>
                      <a:pt x="380" y="457"/>
                      <a:pt x="342" y="428"/>
                      <a:pt x="305" y="401"/>
                    </a:cubicBezTo>
                    <a:cubicBezTo>
                      <a:pt x="270" y="373"/>
                      <a:pt x="196" y="328"/>
                      <a:pt x="156" y="311"/>
                    </a:cubicBezTo>
                    <a:cubicBezTo>
                      <a:pt x="153" y="284"/>
                      <a:pt x="188" y="161"/>
                      <a:pt x="180" y="177"/>
                    </a:cubicBezTo>
                    <a:cubicBezTo>
                      <a:pt x="252" y="145"/>
                      <a:pt x="387" y="99"/>
                      <a:pt x="415" y="85"/>
                    </a:cubicBezTo>
                    <a:cubicBezTo>
                      <a:pt x="381" y="0"/>
                      <a:pt x="381" y="0"/>
                      <a:pt x="381" y="0"/>
                    </a:cubicBezTo>
                    <a:cubicBezTo>
                      <a:pt x="325" y="24"/>
                      <a:pt x="113" y="89"/>
                      <a:pt x="113" y="89"/>
                    </a:cubicBezTo>
                    <a:cubicBezTo>
                      <a:pt x="82" y="119"/>
                      <a:pt x="0" y="316"/>
                      <a:pt x="1" y="41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58" name="íš1îḋé"/>
              <p:cNvSpPr/>
              <p:nvPr/>
            </p:nvSpPr>
            <p:spPr bwMode="auto">
              <a:xfrm>
                <a:off x="2712" y="2757"/>
                <a:ext cx="727" cy="695"/>
              </a:xfrm>
              <a:custGeom>
                <a:avLst/>
                <a:gdLst>
                  <a:gd name="T0" fmla="*/ 1 w 725"/>
                  <a:gd name="T1" fmla="*/ 411 h 693"/>
                  <a:gd name="T2" fmla="*/ 142 w 725"/>
                  <a:gd name="T3" fmla="*/ 562 h 693"/>
                  <a:gd name="T4" fmla="*/ 166 w 725"/>
                  <a:gd name="T5" fmla="*/ 583 h 693"/>
                  <a:gd name="T6" fmla="*/ 191 w 725"/>
                  <a:gd name="T7" fmla="*/ 599 h 693"/>
                  <a:gd name="T8" fmla="*/ 368 w 725"/>
                  <a:gd name="T9" fmla="*/ 693 h 693"/>
                  <a:gd name="T10" fmla="*/ 624 w 725"/>
                  <a:gd name="T11" fmla="*/ 570 h 693"/>
                  <a:gd name="T12" fmla="*/ 725 w 725"/>
                  <a:gd name="T13" fmla="*/ 250 h 693"/>
                  <a:gd name="T14" fmla="*/ 709 w 725"/>
                  <a:gd name="T15" fmla="*/ 249 h 693"/>
                  <a:gd name="T16" fmla="*/ 625 w 725"/>
                  <a:gd name="T17" fmla="*/ 550 h 693"/>
                  <a:gd name="T18" fmla="*/ 477 w 725"/>
                  <a:gd name="T19" fmla="*/ 634 h 693"/>
                  <a:gd name="T20" fmla="*/ 294 w 725"/>
                  <a:gd name="T21" fmla="*/ 623 h 693"/>
                  <a:gd name="T22" fmla="*/ 60 w 725"/>
                  <a:gd name="T23" fmla="*/ 347 h 693"/>
                  <a:gd name="T24" fmla="*/ 125 w 725"/>
                  <a:gd name="T25" fmla="*/ 114 h 693"/>
                  <a:gd name="T26" fmla="*/ 389 w 725"/>
                  <a:gd name="T27" fmla="*/ 19 h 693"/>
                  <a:gd name="T28" fmla="*/ 381 w 725"/>
                  <a:gd name="T29" fmla="*/ 0 h 693"/>
                  <a:gd name="T30" fmla="*/ 113 w 725"/>
                  <a:gd name="T31" fmla="*/ 89 h 693"/>
                  <a:gd name="T32" fmla="*/ 1 w 725"/>
                  <a:gd name="T33" fmla="*/ 411 h 6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25" h="693">
                    <a:moveTo>
                      <a:pt x="1" y="411"/>
                    </a:moveTo>
                    <a:cubicBezTo>
                      <a:pt x="65" y="482"/>
                      <a:pt x="104" y="526"/>
                      <a:pt x="142" y="562"/>
                    </a:cubicBezTo>
                    <a:cubicBezTo>
                      <a:pt x="142" y="562"/>
                      <a:pt x="157" y="577"/>
                      <a:pt x="166" y="583"/>
                    </a:cubicBezTo>
                    <a:cubicBezTo>
                      <a:pt x="173" y="589"/>
                      <a:pt x="191" y="599"/>
                      <a:pt x="191" y="599"/>
                    </a:cubicBezTo>
                    <a:cubicBezTo>
                      <a:pt x="233" y="626"/>
                      <a:pt x="283" y="651"/>
                      <a:pt x="368" y="693"/>
                    </a:cubicBezTo>
                    <a:cubicBezTo>
                      <a:pt x="368" y="693"/>
                      <a:pt x="598" y="606"/>
                      <a:pt x="624" y="570"/>
                    </a:cubicBezTo>
                    <a:cubicBezTo>
                      <a:pt x="662" y="547"/>
                      <a:pt x="725" y="250"/>
                      <a:pt x="725" y="250"/>
                    </a:cubicBezTo>
                    <a:cubicBezTo>
                      <a:pt x="709" y="249"/>
                      <a:pt x="709" y="249"/>
                      <a:pt x="709" y="249"/>
                    </a:cubicBezTo>
                    <a:cubicBezTo>
                      <a:pt x="700" y="293"/>
                      <a:pt x="649" y="524"/>
                      <a:pt x="625" y="550"/>
                    </a:cubicBezTo>
                    <a:cubicBezTo>
                      <a:pt x="599" y="579"/>
                      <a:pt x="512" y="623"/>
                      <a:pt x="477" y="634"/>
                    </a:cubicBezTo>
                    <a:cubicBezTo>
                      <a:pt x="442" y="645"/>
                      <a:pt x="355" y="660"/>
                      <a:pt x="294" y="623"/>
                    </a:cubicBezTo>
                    <a:cubicBezTo>
                      <a:pt x="233" y="586"/>
                      <a:pt x="60" y="409"/>
                      <a:pt x="60" y="347"/>
                    </a:cubicBezTo>
                    <a:cubicBezTo>
                      <a:pt x="60" y="285"/>
                      <a:pt x="99" y="153"/>
                      <a:pt x="125" y="114"/>
                    </a:cubicBezTo>
                    <a:cubicBezTo>
                      <a:pt x="144" y="87"/>
                      <a:pt x="298" y="43"/>
                      <a:pt x="389" y="19"/>
                    </a:cubicBezTo>
                    <a:cubicBezTo>
                      <a:pt x="381" y="0"/>
                      <a:pt x="381" y="0"/>
                      <a:pt x="381" y="0"/>
                    </a:cubicBezTo>
                    <a:cubicBezTo>
                      <a:pt x="325" y="24"/>
                      <a:pt x="113" y="89"/>
                      <a:pt x="113" y="89"/>
                    </a:cubicBezTo>
                    <a:cubicBezTo>
                      <a:pt x="82" y="119"/>
                      <a:pt x="0" y="316"/>
                      <a:pt x="1" y="411"/>
                    </a:cubicBezTo>
                    <a:close/>
                  </a:path>
                </a:pathLst>
              </a:custGeom>
              <a:solidFill>
                <a:srgbClr val="DFDFD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59" name="îṡḻídé"/>
              <p:cNvSpPr/>
              <p:nvPr/>
            </p:nvSpPr>
            <p:spPr bwMode="auto">
              <a:xfrm>
                <a:off x="2624" y="3062"/>
                <a:ext cx="541" cy="494"/>
              </a:xfrm>
              <a:custGeom>
                <a:avLst/>
                <a:gdLst>
                  <a:gd name="T0" fmla="*/ 35 w 540"/>
                  <a:gd name="T1" fmla="*/ 12 h 493"/>
                  <a:gd name="T2" fmla="*/ 78 w 540"/>
                  <a:gd name="T3" fmla="*/ 12 h 493"/>
                  <a:gd name="T4" fmla="*/ 261 w 540"/>
                  <a:gd name="T5" fmla="*/ 257 h 493"/>
                  <a:gd name="T6" fmla="*/ 525 w 540"/>
                  <a:gd name="T7" fmla="*/ 404 h 493"/>
                  <a:gd name="T8" fmla="*/ 530 w 540"/>
                  <a:gd name="T9" fmla="*/ 446 h 493"/>
                  <a:gd name="T10" fmla="*/ 206 w 540"/>
                  <a:gd name="T11" fmla="*/ 323 h 493"/>
                  <a:gd name="T12" fmla="*/ 35 w 540"/>
                  <a:gd name="T13" fmla="*/ 12 h 493"/>
                </a:gdLst>
                <a:ahLst/>
                <a:cxnLst>
                  <a:cxn ang="0">
                    <a:pos x="T0" y="T1"/>
                  </a:cxn>
                  <a:cxn ang="0">
                    <a:pos x="T2" y="T3"/>
                  </a:cxn>
                  <a:cxn ang="0">
                    <a:pos x="T4" y="T5"/>
                  </a:cxn>
                  <a:cxn ang="0">
                    <a:pos x="T6" y="T7"/>
                  </a:cxn>
                  <a:cxn ang="0">
                    <a:pos x="T8" y="T9"/>
                  </a:cxn>
                  <a:cxn ang="0">
                    <a:pos x="T10" y="T11"/>
                  </a:cxn>
                  <a:cxn ang="0">
                    <a:pos x="T12" y="T13"/>
                  </a:cxn>
                </a:cxnLst>
                <a:rect l="0" t="0" r="r" b="b"/>
                <a:pathLst>
                  <a:path w="540" h="493">
                    <a:moveTo>
                      <a:pt x="35" y="12"/>
                    </a:moveTo>
                    <a:cubicBezTo>
                      <a:pt x="46" y="1"/>
                      <a:pt x="64" y="0"/>
                      <a:pt x="78" y="12"/>
                    </a:cubicBezTo>
                    <a:cubicBezTo>
                      <a:pt x="78" y="12"/>
                      <a:pt x="125" y="138"/>
                      <a:pt x="261" y="257"/>
                    </a:cubicBezTo>
                    <a:cubicBezTo>
                      <a:pt x="397" y="377"/>
                      <a:pt x="525" y="404"/>
                      <a:pt x="525" y="404"/>
                    </a:cubicBezTo>
                    <a:cubicBezTo>
                      <a:pt x="538" y="415"/>
                      <a:pt x="540" y="434"/>
                      <a:pt x="530" y="446"/>
                    </a:cubicBezTo>
                    <a:cubicBezTo>
                      <a:pt x="490" y="493"/>
                      <a:pt x="296" y="402"/>
                      <a:pt x="206" y="323"/>
                    </a:cubicBezTo>
                    <a:cubicBezTo>
                      <a:pt x="113" y="241"/>
                      <a:pt x="0" y="54"/>
                      <a:pt x="35" y="12"/>
                    </a:cubicBezTo>
                    <a:close/>
                  </a:path>
                </a:pathLst>
              </a:custGeom>
              <a:solidFill>
                <a:srgbClr val="302E3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60" name="iṥļíḋé"/>
              <p:cNvSpPr/>
              <p:nvPr/>
            </p:nvSpPr>
            <p:spPr bwMode="auto">
              <a:xfrm>
                <a:off x="2922" y="3093"/>
                <a:ext cx="93" cy="39"/>
              </a:xfrm>
              <a:custGeom>
                <a:avLst/>
                <a:gdLst>
                  <a:gd name="T0" fmla="*/ 90 w 93"/>
                  <a:gd name="T1" fmla="*/ 0 h 39"/>
                  <a:gd name="T2" fmla="*/ 3 w 93"/>
                  <a:gd name="T3" fmla="*/ 31 h 39"/>
                  <a:gd name="T4" fmla="*/ 0 w 93"/>
                  <a:gd name="T5" fmla="*/ 39 h 39"/>
                  <a:gd name="T6" fmla="*/ 70 w 93"/>
                  <a:gd name="T7" fmla="*/ 13 h 39"/>
                  <a:gd name="T8" fmla="*/ 93 w 93"/>
                  <a:gd name="T9" fmla="*/ 3 h 39"/>
                  <a:gd name="T10" fmla="*/ 90 w 93"/>
                  <a:gd name="T11" fmla="*/ 0 h 39"/>
                </a:gdLst>
                <a:ahLst/>
                <a:cxnLst>
                  <a:cxn ang="0">
                    <a:pos x="T0" y="T1"/>
                  </a:cxn>
                  <a:cxn ang="0">
                    <a:pos x="T2" y="T3"/>
                  </a:cxn>
                  <a:cxn ang="0">
                    <a:pos x="T4" y="T5"/>
                  </a:cxn>
                  <a:cxn ang="0">
                    <a:pos x="T6" y="T7"/>
                  </a:cxn>
                  <a:cxn ang="0">
                    <a:pos x="T8" y="T9"/>
                  </a:cxn>
                  <a:cxn ang="0">
                    <a:pos x="T10" y="T11"/>
                  </a:cxn>
                </a:cxnLst>
                <a:rect l="0" t="0" r="r" b="b"/>
                <a:pathLst>
                  <a:path w="93" h="39">
                    <a:moveTo>
                      <a:pt x="90" y="0"/>
                    </a:moveTo>
                    <a:lnTo>
                      <a:pt x="3" y="31"/>
                    </a:lnTo>
                    <a:lnTo>
                      <a:pt x="0" y="39"/>
                    </a:lnTo>
                    <a:lnTo>
                      <a:pt x="70" y="13"/>
                    </a:lnTo>
                    <a:lnTo>
                      <a:pt x="93" y="3"/>
                    </a:lnTo>
                    <a:lnTo>
                      <a:pt x="90" y="0"/>
                    </a:lnTo>
                    <a:close/>
                  </a:path>
                </a:pathLst>
              </a:custGeom>
              <a:solidFill>
                <a:srgbClr val="40404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61" name="îśļïḋè"/>
              <p:cNvSpPr/>
              <p:nvPr/>
            </p:nvSpPr>
            <p:spPr bwMode="auto">
              <a:xfrm>
                <a:off x="3036" y="3235"/>
                <a:ext cx="73" cy="72"/>
              </a:xfrm>
              <a:custGeom>
                <a:avLst/>
                <a:gdLst>
                  <a:gd name="T0" fmla="*/ 73 w 73"/>
                  <a:gd name="T1" fmla="*/ 5 h 72"/>
                  <a:gd name="T2" fmla="*/ 9 w 73"/>
                  <a:gd name="T3" fmla="*/ 72 h 72"/>
                  <a:gd name="T4" fmla="*/ 0 w 73"/>
                  <a:gd name="T5" fmla="*/ 71 h 72"/>
                  <a:gd name="T6" fmla="*/ 53 w 73"/>
                  <a:gd name="T7" fmla="*/ 18 h 72"/>
                  <a:gd name="T8" fmla="*/ 70 w 73"/>
                  <a:gd name="T9" fmla="*/ 0 h 72"/>
                  <a:gd name="T10" fmla="*/ 73 w 73"/>
                  <a:gd name="T11" fmla="*/ 5 h 72"/>
                </a:gdLst>
                <a:ahLst/>
                <a:cxnLst>
                  <a:cxn ang="0">
                    <a:pos x="T0" y="T1"/>
                  </a:cxn>
                  <a:cxn ang="0">
                    <a:pos x="T2" y="T3"/>
                  </a:cxn>
                  <a:cxn ang="0">
                    <a:pos x="T4" y="T5"/>
                  </a:cxn>
                  <a:cxn ang="0">
                    <a:pos x="T6" y="T7"/>
                  </a:cxn>
                  <a:cxn ang="0">
                    <a:pos x="T8" y="T9"/>
                  </a:cxn>
                  <a:cxn ang="0">
                    <a:pos x="T10" y="T11"/>
                  </a:cxn>
                </a:cxnLst>
                <a:rect l="0" t="0" r="r" b="b"/>
                <a:pathLst>
                  <a:path w="73" h="72">
                    <a:moveTo>
                      <a:pt x="73" y="5"/>
                    </a:moveTo>
                    <a:lnTo>
                      <a:pt x="9" y="72"/>
                    </a:lnTo>
                    <a:lnTo>
                      <a:pt x="0" y="71"/>
                    </a:lnTo>
                    <a:lnTo>
                      <a:pt x="53" y="18"/>
                    </a:lnTo>
                    <a:lnTo>
                      <a:pt x="70" y="0"/>
                    </a:lnTo>
                    <a:lnTo>
                      <a:pt x="73" y="5"/>
                    </a:lnTo>
                    <a:close/>
                  </a:path>
                </a:pathLst>
              </a:custGeom>
              <a:solidFill>
                <a:srgbClr val="40404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62" name="isḷïḍê"/>
              <p:cNvSpPr/>
              <p:nvPr/>
            </p:nvSpPr>
            <p:spPr bwMode="auto">
              <a:xfrm>
                <a:off x="3033" y="3139"/>
                <a:ext cx="59" cy="58"/>
              </a:xfrm>
              <a:custGeom>
                <a:avLst/>
                <a:gdLst>
                  <a:gd name="T0" fmla="*/ 35 w 59"/>
                  <a:gd name="T1" fmla="*/ 52 h 58"/>
                  <a:gd name="T2" fmla="*/ 7 w 59"/>
                  <a:gd name="T3" fmla="*/ 42 h 58"/>
                  <a:gd name="T4" fmla="*/ 10 w 59"/>
                  <a:gd name="T5" fmla="*/ 11 h 58"/>
                  <a:gd name="T6" fmla="*/ 50 w 59"/>
                  <a:gd name="T7" fmla="*/ 13 h 58"/>
                  <a:gd name="T8" fmla="*/ 35 w 59"/>
                  <a:gd name="T9" fmla="*/ 52 h 58"/>
                </a:gdLst>
                <a:ahLst/>
                <a:cxnLst>
                  <a:cxn ang="0">
                    <a:pos x="T0" y="T1"/>
                  </a:cxn>
                  <a:cxn ang="0">
                    <a:pos x="T2" y="T3"/>
                  </a:cxn>
                  <a:cxn ang="0">
                    <a:pos x="T4" y="T5"/>
                  </a:cxn>
                  <a:cxn ang="0">
                    <a:pos x="T6" y="T7"/>
                  </a:cxn>
                  <a:cxn ang="0">
                    <a:pos x="T8" y="T9"/>
                  </a:cxn>
                </a:cxnLst>
                <a:rect l="0" t="0" r="r" b="b"/>
                <a:pathLst>
                  <a:path w="59" h="58">
                    <a:moveTo>
                      <a:pt x="35" y="52"/>
                    </a:moveTo>
                    <a:cubicBezTo>
                      <a:pt x="26" y="58"/>
                      <a:pt x="13" y="51"/>
                      <a:pt x="7" y="42"/>
                    </a:cubicBezTo>
                    <a:cubicBezTo>
                      <a:pt x="1" y="33"/>
                      <a:pt x="0" y="17"/>
                      <a:pt x="10" y="11"/>
                    </a:cubicBezTo>
                    <a:cubicBezTo>
                      <a:pt x="19" y="5"/>
                      <a:pt x="42" y="0"/>
                      <a:pt x="50" y="13"/>
                    </a:cubicBezTo>
                    <a:cubicBezTo>
                      <a:pt x="59" y="27"/>
                      <a:pt x="45" y="45"/>
                      <a:pt x="35" y="52"/>
                    </a:cubicBezTo>
                    <a:close/>
                  </a:path>
                </a:pathLst>
              </a:custGeom>
              <a:solidFill>
                <a:srgbClr val="E5B38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63" name="íṧḷîďê"/>
              <p:cNvSpPr/>
              <p:nvPr/>
            </p:nvSpPr>
            <p:spPr bwMode="auto">
              <a:xfrm>
                <a:off x="2831" y="3113"/>
                <a:ext cx="251" cy="255"/>
              </a:xfrm>
              <a:custGeom>
                <a:avLst/>
                <a:gdLst>
                  <a:gd name="T0" fmla="*/ 182 w 250"/>
                  <a:gd name="T1" fmla="*/ 223 h 254"/>
                  <a:gd name="T2" fmla="*/ 51 w 250"/>
                  <a:gd name="T3" fmla="*/ 166 h 254"/>
                  <a:gd name="T4" fmla="*/ 49 w 250"/>
                  <a:gd name="T5" fmla="*/ 27 h 254"/>
                  <a:gd name="T6" fmla="*/ 167 w 250"/>
                  <a:gd name="T7" fmla="*/ 5 h 254"/>
                  <a:gd name="T8" fmla="*/ 223 w 250"/>
                  <a:gd name="T9" fmla="*/ 56 h 254"/>
                  <a:gd name="T10" fmla="*/ 248 w 250"/>
                  <a:gd name="T11" fmla="*/ 129 h 254"/>
                  <a:gd name="T12" fmla="*/ 182 w 250"/>
                  <a:gd name="T13" fmla="*/ 223 h 254"/>
                </a:gdLst>
                <a:ahLst/>
                <a:cxnLst>
                  <a:cxn ang="0">
                    <a:pos x="T0" y="T1"/>
                  </a:cxn>
                  <a:cxn ang="0">
                    <a:pos x="T2" y="T3"/>
                  </a:cxn>
                  <a:cxn ang="0">
                    <a:pos x="T4" y="T5"/>
                  </a:cxn>
                  <a:cxn ang="0">
                    <a:pos x="T6" y="T7"/>
                  </a:cxn>
                  <a:cxn ang="0">
                    <a:pos x="T8" y="T9"/>
                  </a:cxn>
                  <a:cxn ang="0">
                    <a:pos x="T10" y="T11"/>
                  </a:cxn>
                  <a:cxn ang="0">
                    <a:pos x="T12" y="T13"/>
                  </a:cxn>
                </a:cxnLst>
                <a:rect l="0" t="0" r="r" b="b"/>
                <a:pathLst>
                  <a:path w="250" h="254">
                    <a:moveTo>
                      <a:pt x="182" y="223"/>
                    </a:moveTo>
                    <a:cubicBezTo>
                      <a:pt x="133" y="254"/>
                      <a:pt x="85" y="218"/>
                      <a:pt x="51" y="166"/>
                    </a:cubicBezTo>
                    <a:cubicBezTo>
                      <a:pt x="17" y="114"/>
                      <a:pt x="0" y="58"/>
                      <a:pt x="49" y="27"/>
                    </a:cubicBezTo>
                    <a:cubicBezTo>
                      <a:pt x="75" y="10"/>
                      <a:pt x="156" y="0"/>
                      <a:pt x="167" y="5"/>
                    </a:cubicBezTo>
                    <a:cubicBezTo>
                      <a:pt x="188" y="15"/>
                      <a:pt x="207" y="32"/>
                      <a:pt x="223" y="56"/>
                    </a:cubicBezTo>
                    <a:cubicBezTo>
                      <a:pt x="240" y="82"/>
                      <a:pt x="250" y="117"/>
                      <a:pt x="248" y="129"/>
                    </a:cubicBezTo>
                    <a:cubicBezTo>
                      <a:pt x="245" y="141"/>
                      <a:pt x="208" y="206"/>
                      <a:pt x="182" y="223"/>
                    </a:cubicBezTo>
                    <a:close/>
                  </a:path>
                </a:pathLst>
              </a:custGeom>
              <a:solidFill>
                <a:srgbClr val="E5B38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64" name="îṡ1ïďè"/>
              <p:cNvSpPr/>
              <p:nvPr/>
            </p:nvSpPr>
            <p:spPr bwMode="auto">
              <a:xfrm>
                <a:off x="2971" y="3328"/>
                <a:ext cx="57" cy="44"/>
              </a:xfrm>
              <a:custGeom>
                <a:avLst/>
                <a:gdLst>
                  <a:gd name="T0" fmla="*/ 2 w 57"/>
                  <a:gd name="T1" fmla="*/ 23 h 43"/>
                  <a:gd name="T2" fmla="*/ 8 w 57"/>
                  <a:gd name="T3" fmla="*/ 43 h 43"/>
                  <a:gd name="T4" fmla="*/ 42 w 57"/>
                  <a:gd name="T5" fmla="*/ 20 h 43"/>
                  <a:gd name="T6" fmla="*/ 49 w 57"/>
                  <a:gd name="T7" fmla="*/ 0 h 43"/>
                  <a:gd name="T8" fmla="*/ 2 w 57"/>
                  <a:gd name="T9" fmla="*/ 23 h 43"/>
                </a:gdLst>
                <a:ahLst/>
                <a:cxnLst>
                  <a:cxn ang="0">
                    <a:pos x="T0" y="T1"/>
                  </a:cxn>
                  <a:cxn ang="0">
                    <a:pos x="T2" y="T3"/>
                  </a:cxn>
                  <a:cxn ang="0">
                    <a:pos x="T4" y="T5"/>
                  </a:cxn>
                  <a:cxn ang="0">
                    <a:pos x="T6" y="T7"/>
                  </a:cxn>
                  <a:cxn ang="0">
                    <a:pos x="T8" y="T9"/>
                  </a:cxn>
                </a:cxnLst>
                <a:rect l="0" t="0" r="r" b="b"/>
                <a:pathLst>
                  <a:path w="57" h="43">
                    <a:moveTo>
                      <a:pt x="2" y="23"/>
                    </a:moveTo>
                    <a:cubicBezTo>
                      <a:pt x="0" y="28"/>
                      <a:pt x="1" y="43"/>
                      <a:pt x="8" y="43"/>
                    </a:cubicBezTo>
                    <a:cubicBezTo>
                      <a:pt x="14" y="43"/>
                      <a:pt x="32" y="32"/>
                      <a:pt x="42" y="20"/>
                    </a:cubicBezTo>
                    <a:cubicBezTo>
                      <a:pt x="52" y="8"/>
                      <a:pt x="57" y="0"/>
                      <a:pt x="49" y="0"/>
                    </a:cubicBezTo>
                    <a:cubicBezTo>
                      <a:pt x="40" y="0"/>
                      <a:pt x="2" y="23"/>
                      <a:pt x="2" y="23"/>
                    </a:cubicBezTo>
                    <a:close/>
                  </a:path>
                </a:pathLst>
              </a:custGeom>
              <a:solidFill>
                <a:srgbClr val="E5B38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65" name="işḻîḓê"/>
              <p:cNvSpPr/>
              <p:nvPr/>
            </p:nvSpPr>
            <p:spPr bwMode="auto">
              <a:xfrm>
                <a:off x="2810" y="3138"/>
                <a:ext cx="56" cy="48"/>
              </a:xfrm>
              <a:custGeom>
                <a:avLst/>
                <a:gdLst>
                  <a:gd name="T0" fmla="*/ 19 w 55"/>
                  <a:gd name="T1" fmla="*/ 48 h 48"/>
                  <a:gd name="T2" fmla="*/ 2 w 55"/>
                  <a:gd name="T3" fmla="*/ 37 h 48"/>
                  <a:gd name="T4" fmla="*/ 32 w 55"/>
                  <a:gd name="T5" fmla="*/ 9 h 48"/>
                  <a:gd name="T6" fmla="*/ 53 w 55"/>
                  <a:gd name="T7" fmla="*/ 8 h 48"/>
                  <a:gd name="T8" fmla="*/ 19 w 55"/>
                  <a:gd name="T9" fmla="*/ 48 h 48"/>
                </a:gdLst>
                <a:ahLst/>
                <a:cxnLst>
                  <a:cxn ang="0">
                    <a:pos x="T0" y="T1"/>
                  </a:cxn>
                  <a:cxn ang="0">
                    <a:pos x="T2" y="T3"/>
                  </a:cxn>
                  <a:cxn ang="0">
                    <a:pos x="T4" y="T5"/>
                  </a:cxn>
                  <a:cxn ang="0">
                    <a:pos x="T6" y="T7"/>
                  </a:cxn>
                  <a:cxn ang="0">
                    <a:pos x="T8" y="T9"/>
                  </a:cxn>
                </a:cxnLst>
                <a:rect l="0" t="0" r="r" b="b"/>
                <a:pathLst>
                  <a:path w="55" h="48">
                    <a:moveTo>
                      <a:pt x="19" y="48"/>
                    </a:moveTo>
                    <a:cubicBezTo>
                      <a:pt x="14" y="48"/>
                      <a:pt x="0" y="43"/>
                      <a:pt x="2" y="37"/>
                    </a:cubicBezTo>
                    <a:cubicBezTo>
                      <a:pt x="3" y="31"/>
                      <a:pt x="18" y="16"/>
                      <a:pt x="32" y="9"/>
                    </a:cubicBezTo>
                    <a:cubicBezTo>
                      <a:pt x="46" y="3"/>
                      <a:pt x="55" y="0"/>
                      <a:pt x="53" y="8"/>
                    </a:cubicBezTo>
                    <a:cubicBezTo>
                      <a:pt x="51" y="16"/>
                      <a:pt x="19" y="48"/>
                      <a:pt x="19" y="48"/>
                    </a:cubicBezTo>
                    <a:close/>
                  </a:path>
                </a:pathLst>
              </a:custGeom>
              <a:solidFill>
                <a:srgbClr val="E5B38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66" name="iśḷïḍe"/>
              <p:cNvSpPr/>
              <p:nvPr/>
            </p:nvSpPr>
            <p:spPr bwMode="auto">
              <a:xfrm>
                <a:off x="2734" y="3084"/>
                <a:ext cx="335" cy="363"/>
              </a:xfrm>
              <a:custGeom>
                <a:avLst/>
                <a:gdLst>
                  <a:gd name="T0" fmla="*/ 324 w 334"/>
                  <a:gd name="T1" fmla="*/ 200 h 362"/>
                  <a:gd name="T2" fmla="*/ 259 w 334"/>
                  <a:gd name="T3" fmla="*/ 269 h 362"/>
                  <a:gd name="T4" fmla="*/ 61 w 334"/>
                  <a:gd name="T5" fmla="*/ 252 h 362"/>
                  <a:gd name="T6" fmla="*/ 144 w 334"/>
                  <a:gd name="T7" fmla="*/ 46 h 362"/>
                  <a:gd name="T8" fmla="*/ 195 w 334"/>
                  <a:gd name="T9" fmla="*/ 6 h 362"/>
                  <a:gd name="T10" fmla="*/ 217 w 334"/>
                  <a:gd name="T11" fmla="*/ 22 h 362"/>
                  <a:gd name="T12" fmla="*/ 233 w 334"/>
                  <a:gd name="T13" fmla="*/ 7 h 362"/>
                  <a:gd name="T14" fmla="*/ 253 w 334"/>
                  <a:gd name="T15" fmla="*/ 29 h 362"/>
                  <a:gd name="T16" fmla="*/ 256 w 334"/>
                  <a:gd name="T17" fmla="*/ 17 h 362"/>
                  <a:gd name="T18" fmla="*/ 271 w 334"/>
                  <a:gd name="T19" fmla="*/ 29 h 362"/>
                  <a:gd name="T20" fmla="*/ 285 w 334"/>
                  <a:gd name="T21" fmla="*/ 58 h 362"/>
                  <a:gd name="T22" fmla="*/ 290 w 334"/>
                  <a:gd name="T23" fmla="*/ 48 h 362"/>
                  <a:gd name="T24" fmla="*/ 297 w 334"/>
                  <a:gd name="T25" fmla="*/ 60 h 362"/>
                  <a:gd name="T26" fmla="*/ 312 w 334"/>
                  <a:gd name="T27" fmla="*/ 104 h 362"/>
                  <a:gd name="T28" fmla="*/ 319 w 334"/>
                  <a:gd name="T29" fmla="*/ 89 h 362"/>
                  <a:gd name="T30" fmla="*/ 324 w 334"/>
                  <a:gd name="T31" fmla="*/ 114 h 362"/>
                  <a:gd name="T32" fmla="*/ 327 w 334"/>
                  <a:gd name="T33" fmla="*/ 166 h 362"/>
                  <a:gd name="T34" fmla="*/ 334 w 334"/>
                  <a:gd name="T35" fmla="*/ 161 h 362"/>
                  <a:gd name="T36" fmla="*/ 318 w 334"/>
                  <a:gd name="T37" fmla="*/ 200 h 362"/>
                  <a:gd name="T38" fmla="*/ 324 w 334"/>
                  <a:gd name="T39" fmla="*/ 200 h 3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4" h="362">
                    <a:moveTo>
                      <a:pt x="324" y="200"/>
                    </a:moveTo>
                    <a:cubicBezTo>
                      <a:pt x="322" y="225"/>
                      <a:pt x="278" y="258"/>
                      <a:pt x="259" y="269"/>
                    </a:cubicBezTo>
                    <a:cubicBezTo>
                      <a:pt x="241" y="280"/>
                      <a:pt x="135" y="362"/>
                      <a:pt x="61" y="252"/>
                    </a:cubicBezTo>
                    <a:cubicBezTo>
                      <a:pt x="0" y="162"/>
                      <a:pt x="73" y="91"/>
                      <a:pt x="144" y="46"/>
                    </a:cubicBezTo>
                    <a:cubicBezTo>
                      <a:pt x="175" y="27"/>
                      <a:pt x="195" y="12"/>
                      <a:pt x="195" y="6"/>
                    </a:cubicBezTo>
                    <a:cubicBezTo>
                      <a:pt x="195" y="0"/>
                      <a:pt x="217" y="22"/>
                      <a:pt x="217" y="22"/>
                    </a:cubicBezTo>
                    <a:cubicBezTo>
                      <a:pt x="233" y="7"/>
                      <a:pt x="233" y="7"/>
                      <a:pt x="233" y="7"/>
                    </a:cubicBezTo>
                    <a:cubicBezTo>
                      <a:pt x="233" y="7"/>
                      <a:pt x="253" y="27"/>
                      <a:pt x="253" y="29"/>
                    </a:cubicBezTo>
                    <a:cubicBezTo>
                      <a:pt x="253" y="31"/>
                      <a:pt x="256" y="17"/>
                      <a:pt x="256" y="17"/>
                    </a:cubicBezTo>
                    <a:cubicBezTo>
                      <a:pt x="256" y="17"/>
                      <a:pt x="259" y="18"/>
                      <a:pt x="271" y="29"/>
                    </a:cubicBezTo>
                    <a:cubicBezTo>
                      <a:pt x="282" y="41"/>
                      <a:pt x="285" y="58"/>
                      <a:pt x="285" y="58"/>
                    </a:cubicBezTo>
                    <a:cubicBezTo>
                      <a:pt x="285" y="58"/>
                      <a:pt x="289" y="50"/>
                      <a:pt x="290" y="48"/>
                    </a:cubicBezTo>
                    <a:cubicBezTo>
                      <a:pt x="292" y="46"/>
                      <a:pt x="292" y="49"/>
                      <a:pt x="297" y="60"/>
                    </a:cubicBezTo>
                    <a:cubicBezTo>
                      <a:pt x="302" y="71"/>
                      <a:pt x="312" y="104"/>
                      <a:pt x="312" y="104"/>
                    </a:cubicBezTo>
                    <a:cubicBezTo>
                      <a:pt x="312" y="104"/>
                      <a:pt x="319" y="94"/>
                      <a:pt x="319" y="89"/>
                    </a:cubicBezTo>
                    <a:cubicBezTo>
                      <a:pt x="319" y="83"/>
                      <a:pt x="322" y="97"/>
                      <a:pt x="324" y="114"/>
                    </a:cubicBezTo>
                    <a:cubicBezTo>
                      <a:pt x="326" y="131"/>
                      <a:pt x="327" y="166"/>
                      <a:pt x="327" y="166"/>
                    </a:cubicBezTo>
                    <a:cubicBezTo>
                      <a:pt x="334" y="161"/>
                      <a:pt x="334" y="161"/>
                      <a:pt x="334" y="161"/>
                    </a:cubicBezTo>
                    <a:cubicBezTo>
                      <a:pt x="334" y="161"/>
                      <a:pt x="331" y="179"/>
                      <a:pt x="318" y="200"/>
                    </a:cubicBezTo>
                    <a:cubicBezTo>
                      <a:pt x="320" y="200"/>
                      <a:pt x="322" y="200"/>
                      <a:pt x="324" y="200"/>
                    </a:cubicBezTo>
                    <a:close/>
                  </a:path>
                </a:pathLst>
              </a:custGeom>
              <a:solidFill>
                <a:srgbClr val="5B555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67" name="iṣļîḑe"/>
              <p:cNvSpPr/>
              <p:nvPr/>
            </p:nvSpPr>
            <p:spPr bwMode="auto">
              <a:xfrm>
                <a:off x="2746" y="3160"/>
                <a:ext cx="230" cy="267"/>
              </a:xfrm>
              <a:custGeom>
                <a:avLst/>
                <a:gdLst>
                  <a:gd name="T0" fmla="*/ 229 w 229"/>
                  <a:gd name="T1" fmla="*/ 204 h 266"/>
                  <a:gd name="T2" fmla="*/ 49 w 229"/>
                  <a:gd name="T3" fmla="*/ 176 h 266"/>
                  <a:gd name="T4" fmla="*/ 91 w 229"/>
                  <a:gd name="T5" fmla="*/ 0 h 266"/>
                  <a:gd name="T6" fmla="*/ 172 w 229"/>
                  <a:gd name="T7" fmla="*/ 207 h 266"/>
                  <a:gd name="T8" fmla="*/ 229 w 229"/>
                  <a:gd name="T9" fmla="*/ 204 h 266"/>
                </a:gdLst>
                <a:ahLst/>
                <a:cxnLst>
                  <a:cxn ang="0">
                    <a:pos x="T0" y="T1"/>
                  </a:cxn>
                  <a:cxn ang="0">
                    <a:pos x="T2" y="T3"/>
                  </a:cxn>
                  <a:cxn ang="0">
                    <a:pos x="T4" y="T5"/>
                  </a:cxn>
                  <a:cxn ang="0">
                    <a:pos x="T6" y="T7"/>
                  </a:cxn>
                  <a:cxn ang="0">
                    <a:pos x="T8" y="T9"/>
                  </a:cxn>
                </a:cxnLst>
                <a:rect l="0" t="0" r="r" b="b"/>
                <a:pathLst>
                  <a:path w="229" h="266">
                    <a:moveTo>
                      <a:pt x="229" y="204"/>
                    </a:moveTo>
                    <a:cubicBezTo>
                      <a:pt x="191" y="227"/>
                      <a:pt x="109" y="266"/>
                      <a:pt x="49" y="176"/>
                    </a:cubicBezTo>
                    <a:cubicBezTo>
                      <a:pt x="0" y="103"/>
                      <a:pt x="38" y="44"/>
                      <a:pt x="91" y="0"/>
                    </a:cubicBezTo>
                    <a:cubicBezTo>
                      <a:pt x="61" y="74"/>
                      <a:pt x="50" y="188"/>
                      <a:pt x="172" y="207"/>
                    </a:cubicBezTo>
                    <a:cubicBezTo>
                      <a:pt x="190" y="210"/>
                      <a:pt x="210" y="208"/>
                      <a:pt x="229" y="204"/>
                    </a:cubicBezTo>
                    <a:close/>
                  </a:path>
                </a:pathLst>
              </a:custGeom>
              <a:solidFill>
                <a:srgbClr val="4542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68" name="îšḻidè"/>
              <p:cNvSpPr/>
              <p:nvPr/>
            </p:nvSpPr>
            <p:spPr bwMode="auto">
              <a:xfrm>
                <a:off x="3041" y="3143"/>
                <a:ext cx="21" cy="15"/>
              </a:xfrm>
              <a:custGeom>
                <a:avLst/>
                <a:gdLst>
                  <a:gd name="T0" fmla="*/ 8 w 21"/>
                  <a:gd name="T1" fmla="*/ 12 h 15"/>
                  <a:gd name="T2" fmla="*/ 1 w 21"/>
                  <a:gd name="T3" fmla="*/ 3 h 15"/>
                  <a:gd name="T4" fmla="*/ 13 w 21"/>
                  <a:gd name="T5" fmla="*/ 3 h 15"/>
                  <a:gd name="T6" fmla="*/ 20 w 21"/>
                  <a:gd name="T7" fmla="*/ 12 h 15"/>
                  <a:gd name="T8" fmla="*/ 8 w 21"/>
                  <a:gd name="T9" fmla="*/ 12 h 15"/>
                </a:gdLst>
                <a:ahLst/>
                <a:cxnLst>
                  <a:cxn ang="0">
                    <a:pos x="T0" y="T1"/>
                  </a:cxn>
                  <a:cxn ang="0">
                    <a:pos x="T2" y="T3"/>
                  </a:cxn>
                  <a:cxn ang="0">
                    <a:pos x="T4" y="T5"/>
                  </a:cxn>
                  <a:cxn ang="0">
                    <a:pos x="T6" y="T7"/>
                  </a:cxn>
                  <a:cxn ang="0">
                    <a:pos x="T8" y="T9"/>
                  </a:cxn>
                </a:cxnLst>
                <a:rect l="0" t="0" r="r" b="b"/>
                <a:pathLst>
                  <a:path w="21" h="15">
                    <a:moveTo>
                      <a:pt x="8" y="12"/>
                    </a:moveTo>
                    <a:cubicBezTo>
                      <a:pt x="3" y="10"/>
                      <a:pt x="0" y="6"/>
                      <a:pt x="1" y="3"/>
                    </a:cubicBezTo>
                    <a:cubicBezTo>
                      <a:pt x="2" y="0"/>
                      <a:pt x="7" y="0"/>
                      <a:pt x="13" y="3"/>
                    </a:cubicBezTo>
                    <a:cubicBezTo>
                      <a:pt x="18" y="5"/>
                      <a:pt x="21" y="9"/>
                      <a:pt x="20" y="12"/>
                    </a:cubicBezTo>
                    <a:cubicBezTo>
                      <a:pt x="18" y="15"/>
                      <a:pt x="13" y="15"/>
                      <a:pt x="8" y="12"/>
                    </a:cubicBezTo>
                    <a:close/>
                  </a:path>
                </a:pathLst>
              </a:custGeom>
              <a:solidFill>
                <a:srgbClr val="4B4D4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69" name="ïṩļïďê"/>
              <p:cNvSpPr/>
              <p:nvPr/>
            </p:nvSpPr>
            <p:spPr bwMode="auto">
              <a:xfrm>
                <a:off x="3067" y="3172"/>
                <a:ext cx="11" cy="21"/>
              </a:xfrm>
              <a:custGeom>
                <a:avLst/>
                <a:gdLst>
                  <a:gd name="T0" fmla="*/ 0 w 11"/>
                  <a:gd name="T1" fmla="*/ 11 h 21"/>
                  <a:gd name="T2" fmla="*/ 6 w 11"/>
                  <a:gd name="T3" fmla="*/ 21 h 21"/>
                  <a:gd name="T4" fmla="*/ 11 w 11"/>
                  <a:gd name="T5" fmla="*/ 10 h 21"/>
                  <a:gd name="T6" fmla="*/ 5 w 11"/>
                  <a:gd name="T7" fmla="*/ 0 h 21"/>
                  <a:gd name="T8" fmla="*/ 0 w 11"/>
                  <a:gd name="T9" fmla="*/ 11 h 21"/>
                </a:gdLst>
                <a:ahLst/>
                <a:cxnLst>
                  <a:cxn ang="0">
                    <a:pos x="T0" y="T1"/>
                  </a:cxn>
                  <a:cxn ang="0">
                    <a:pos x="T2" y="T3"/>
                  </a:cxn>
                  <a:cxn ang="0">
                    <a:pos x="T4" y="T5"/>
                  </a:cxn>
                  <a:cxn ang="0">
                    <a:pos x="T6" y="T7"/>
                  </a:cxn>
                  <a:cxn ang="0">
                    <a:pos x="T8" y="T9"/>
                  </a:cxn>
                </a:cxnLst>
                <a:rect l="0" t="0" r="r" b="b"/>
                <a:pathLst>
                  <a:path w="11" h="21">
                    <a:moveTo>
                      <a:pt x="0" y="11"/>
                    </a:moveTo>
                    <a:cubicBezTo>
                      <a:pt x="0" y="16"/>
                      <a:pt x="2" y="21"/>
                      <a:pt x="6" y="21"/>
                    </a:cubicBezTo>
                    <a:cubicBezTo>
                      <a:pt x="9" y="21"/>
                      <a:pt x="11" y="16"/>
                      <a:pt x="11" y="10"/>
                    </a:cubicBezTo>
                    <a:cubicBezTo>
                      <a:pt x="11" y="5"/>
                      <a:pt x="8" y="0"/>
                      <a:pt x="5" y="0"/>
                    </a:cubicBezTo>
                    <a:cubicBezTo>
                      <a:pt x="2" y="0"/>
                      <a:pt x="0" y="5"/>
                      <a:pt x="0" y="11"/>
                    </a:cubicBezTo>
                    <a:close/>
                  </a:path>
                </a:pathLst>
              </a:custGeom>
              <a:solidFill>
                <a:srgbClr val="4B4D4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70" name="îṧľíḑe"/>
              <p:cNvSpPr/>
              <p:nvPr/>
            </p:nvSpPr>
            <p:spPr bwMode="auto">
              <a:xfrm>
                <a:off x="3011" y="3093"/>
                <a:ext cx="99" cy="148"/>
              </a:xfrm>
              <a:custGeom>
                <a:avLst/>
                <a:gdLst>
                  <a:gd name="T0" fmla="*/ 98 w 99"/>
                  <a:gd name="T1" fmla="*/ 147 h 148"/>
                  <a:gd name="T2" fmla="*/ 95 w 99"/>
                  <a:gd name="T3" fmla="*/ 146 h 148"/>
                  <a:gd name="T4" fmla="*/ 51 w 99"/>
                  <a:gd name="T5" fmla="*/ 72 h 148"/>
                  <a:gd name="T6" fmla="*/ 1 w 99"/>
                  <a:gd name="T7" fmla="*/ 3 h 148"/>
                  <a:gd name="T8" fmla="*/ 1 w 99"/>
                  <a:gd name="T9" fmla="*/ 0 h 148"/>
                  <a:gd name="T10" fmla="*/ 4 w 99"/>
                  <a:gd name="T11" fmla="*/ 1 h 148"/>
                  <a:gd name="T12" fmla="*/ 57 w 99"/>
                  <a:gd name="T13" fmla="*/ 69 h 148"/>
                  <a:gd name="T14" fmla="*/ 98 w 99"/>
                  <a:gd name="T15" fmla="*/ 144 h 148"/>
                  <a:gd name="T16" fmla="*/ 98 w 99"/>
                  <a:gd name="T17" fmla="*/ 147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9" h="148">
                    <a:moveTo>
                      <a:pt x="98" y="147"/>
                    </a:moveTo>
                    <a:cubicBezTo>
                      <a:pt x="97" y="148"/>
                      <a:pt x="96" y="147"/>
                      <a:pt x="95" y="146"/>
                    </a:cubicBezTo>
                    <a:cubicBezTo>
                      <a:pt x="95" y="146"/>
                      <a:pt x="73" y="105"/>
                      <a:pt x="51" y="72"/>
                    </a:cubicBezTo>
                    <a:cubicBezTo>
                      <a:pt x="30" y="39"/>
                      <a:pt x="1" y="3"/>
                      <a:pt x="1" y="3"/>
                    </a:cubicBezTo>
                    <a:cubicBezTo>
                      <a:pt x="0" y="2"/>
                      <a:pt x="1" y="1"/>
                      <a:pt x="1" y="0"/>
                    </a:cubicBezTo>
                    <a:cubicBezTo>
                      <a:pt x="2" y="0"/>
                      <a:pt x="3" y="0"/>
                      <a:pt x="4" y="1"/>
                    </a:cubicBezTo>
                    <a:cubicBezTo>
                      <a:pt x="4" y="1"/>
                      <a:pt x="28" y="24"/>
                      <a:pt x="57" y="69"/>
                    </a:cubicBezTo>
                    <a:cubicBezTo>
                      <a:pt x="86" y="113"/>
                      <a:pt x="98" y="144"/>
                      <a:pt x="98" y="144"/>
                    </a:cubicBezTo>
                    <a:cubicBezTo>
                      <a:pt x="99" y="145"/>
                      <a:pt x="99" y="146"/>
                      <a:pt x="98" y="147"/>
                    </a:cubicBezTo>
                    <a:close/>
                  </a:path>
                </a:pathLst>
              </a:custGeom>
              <a:solidFill>
                <a:srgbClr val="40404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71" name="íṡľiḑe"/>
              <p:cNvSpPr/>
              <p:nvPr/>
            </p:nvSpPr>
            <p:spPr bwMode="auto">
              <a:xfrm>
                <a:off x="4577" y="2841"/>
                <a:ext cx="332" cy="359"/>
              </a:xfrm>
              <a:custGeom>
                <a:avLst/>
                <a:gdLst>
                  <a:gd name="T0" fmla="*/ 331 w 331"/>
                  <a:gd name="T1" fmla="*/ 21 h 358"/>
                  <a:gd name="T2" fmla="*/ 44 w 331"/>
                  <a:gd name="T3" fmla="*/ 358 h 358"/>
                  <a:gd name="T4" fmla="*/ 0 w 331"/>
                  <a:gd name="T5" fmla="*/ 244 h 358"/>
                  <a:gd name="T6" fmla="*/ 189 w 331"/>
                  <a:gd name="T7" fmla="*/ 2 h 358"/>
                  <a:gd name="T8" fmla="*/ 331 w 331"/>
                  <a:gd name="T9" fmla="*/ 21 h 358"/>
                </a:gdLst>
                <a:ahLst/>
                <a:cxnLst>
                  <a:cxn ang="0">
                    <a:pos x="T0" y="T1"/>
                  </a:cxn>
                  <a:cxn ang="0">
                    <a:pos x="T2" y="T3"/>
                  </a:cxn>
                  <a:cxn ang="0">
                    <a:pos x="T4" y="T5"/>
                  </a:cxn>
                  <a:cxn ang="0">
                    <a:pos x="T6" y="T7"/>
                  </a:cxn>
                  <a:cxn ang="0">
                    <a:pos x="T8" y="T9"/>
                  </a:cxn>
                </a:cxnLst>
                <a:rect l="0" t="0" r="r" b="b"/>
                <a:pathLst>
                  <a:path w="331" h="358">
                    <a:moveTo>
                      <a:pt x="331" y="21"/>
                    </a:moveTo>
                    <a:cubicBezTo>
                      <a:pt x="44" y="358"/>
                      <a:pt x="44" y="358"/>
                      <a:pt x="44" y="358"/>
                    </a:cubicBezTo>
                    <a:cubicBezTo>
                      <a:pt x="44" y="358"/>
                      <a:pt x="11" y="305"/>
                      <a:pt x="0" y="244"/>
                    </a:cubicBezTo>
                    <a:cubicBezTo>
                      <a:pt x="55" y="142"/>
                      <a:pt x="89" y="88"/>
                      <a:pt x="189" y="2"/>
                    </a:cubicBezTo>
                    <a:cubicBezTo>
                      <a:pt x="239" y="0"/>
                      <a:pt x="331" y="21"/>
                      <a:pt x="331" y="21"/>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72" name="iṣľîḑè"/>
              <p:cNvSpPr/>
              <p:nvPr/>
            </p:nvSpPr>
            <p:spPr bwMode="auto">
              <a:xfrm>
                <a:off x="4546" y="2540"/>
                <a:ext cx="45" cy="39"/>
              </a:xfrm>
              <a:custGeom>
                <a:avLst/>
                <a:gdLst>
                  <a:gd name="T0" fmla="*/ 0 w 45"/>
                  <a:gd name="T1" fmla="*/ 37 h 39"/>
                  <a:gd name="T2" fmla="*/ 43 w 45"/>
                  <a:gd name="T3" fmla="*/ 0 h 39"/>
                  <a:gd name="T4" fmla="*/ 45 w 45"/>
                  <a:gd name="T5" fmla="*/ 2 h 39"/>
                  <a:gd name="T6" fmla="*/ 2 w 45"/>
                  <a:gd name="T7" fmla="*/ 39 h 39"/>
                  <a:gd name="T8" fmla="*/ 0 w 45"/>
                  <a:gd name="T9" fmla="*/ 37 h 39"/>
                </a:gdLst>
                <a:ahLst/>
                <a:cxnLst>
                  <a:cxn ang="0">
                    <a:pos x="T0" y="T1"/>
                  </a:cxn>
                  <a:cxn ang="0">
                    <a:pos x="T2" y="T3"/>
                  </a:cxn>
                  <a:cxn ang="0">
                    <a:pos x="T4" y="T5"/>
                  </a:cxn>
                  <a:cxn ang="0">
                    <a:pos x="T6" y="T7"/>
                  </a:cxn>
                  <a:cxn ang="0">
                    <a:pos x="T8" y="T9"/>
                  </a:cxn>
                </a:cxnLst>
                <a:rect l="0" t="0" r="r" b="b"/>
                <a:pathLst>
                  <a:path w="45" h="39">
                    <a:moveTo>
                      <a:pt x="0" y="37"/>
                    </a:moveTo>
                    <a:lnTo>
                      <a:pt x="43" y="0"/>
                    </a:lnTo>
                    <a:lnTo>
                      <a:pt x="45" y="2"/>
                    </a:lnTo>
                    <a:lnTo>
                      <a:pt x="2" y="39"/>
                    </a:lnTo>
                    <a:lnTo>
                      <a:pt x="0" y="37"/>
                    </a:lnTo>
                    <a:close/>
                  </a:path>
                </a:pathLst>
              </a:custGeom>
              <a:solidFill>
                <a:srgbClr val="6E6F7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73" name="išḻide"/>
              <p:cNvSpPr/>
              <p:nvPr/>
            </p:nvSpPr>
            <p:spPr bwMode="auto">
              <a:xfrm>
                <a:off x="4546" y="2540"/>
                <a:ext cx="45" cy="39"/>
              </a:xfrm>
              <a:custGeom>
                <a:avLst/>
                <a:gdLst>
                  <a:gd name="T0" fmla="*/ 0 w 45"/>
                  <a:gd name="T1" fmla="*/ 37 h 39"/>
                  <a:gd name="T2" fmla="*/ 43 w 45"/>
                  <a:gd name="T3" fmla="*/ 0 h 39"/>
                  <a:gd name="T4" fmla="*/ 45 w 45"/>
                  <a:gd name="T5" fmla="*/ 2 h 39"/>
                  <a:gd name="T6" fmla="*/ 2 w 45"/>
                  <a:gd name="T7" fmla="*/ 39 h 39"/>
                  <a:gd name="T8" fmla="*/ 0 w 45"/>
                  <a:gd name="T9" fmla="*/ 37 h 39"/>
                </a:gdLst>
                <a:ahLst/>
                <a:cxnLst>
                  <a:cxn ang="0">
                    <a:pos x="T0" y="T1"/>
                  </a:cxn>
                  <a:cxn ang="0">
                    <a:pos x="T2" y="T3"/>
                  </a:cxn>
                  <a:cxn ang="0">
                    <a:pos x="T4" y="T5"/>
                  </a:cxn>
                  <a:cxn ang="0">
                    <a:pos x="T6" y="T7"/>
                  </a:cxn>
                  <a:cxn ang="0">
                    <a:pos x="T8" y="T9"/>
                  </a:cxn>
                </a:cxnLst>
                <a:rect l="0" t="0" r="r" b="b"/>
                <a:pathLst>
                  <a:path w="45" h="39">
                    <a:moveTo>
                      <a:pt x="0" y="37"/>
                    </a:moveTo>
                    <a:lnTo>
                      <a:pt x="43" y="0"/>
                    </a:lnTo>
                    <a:lnTo>
                      <a:pt x="45" y="2"/>
                    </a:lnTo>
                    <a:lnTo>
                      <a:pt x="2" y="39"/>
                    </a:lnTo>
                    <a:lnTo>
                      <a:pt x="0" y="3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74" name="ísḻîďè"/>
              <p:cNvSpPr/>
              <p:nvPr/>
            </p:nvSpPr>
            <p:spPr bwMode="auto">
              <a:xfrm>
                <a:off x="4531" y="2523"/>
                <a:ext cx="45" cy="39"/>
              </a:xfrm>
              <a:custGeom>
                <a:avLst/>
                <a:gdLst>
                  <a:gd name="T0" fmla="*/ 0 w 45"/>
                  <a:gd name="T1" fmla="*/ 37 h 39"/>
                  <a:gd name="T2" fmla="*/ 43 w 45"/>
                  <a:gd name="T3" fmla="*/ 0 h 39"/>
                  <a:gd name="T4" fmla="*/ 45 w 45"/>
                  <a:gd name="T5" fmla="*/ 2 h 39"/>
                  <a:gd name="T6" fmla="*/ 2 w 45"/>
                  <a:gd name="T7" fmla="*/ 39 h 39"/>
                  <a:gd name="T8" fmla="*/ 0 w 45"/>
                  <a:gd name="T9" fmla="*/ 37 h 39"/>
                </a:gdLst>
                <a:ahLst/>
                <a:cxnLst>
                  <a:cxn ang="0">
                    <a:pos x="T0" y="T1"/>
                  </a:cxn>
                  <a:cxn ang="0">
                    <a:pos x="T2" y="T3"/>
                  </a:cxn>
                  <a:cxn ang="0">
                    <a:pos x="T4" y="T5"/>
                  </a:cxn>
                  <a:cxn ang="0">
                    <a:pos x="T6" y="T7"/>
                  </a:cxn>
                  <a:cxn ang="0">
                    <a:pos x="T8" y="T9"/>
                  </a:cxn>
                </a:cxnLst>
                <a:rect l="0" t="0" r="r" b="b"/>
                <a:pathLst>
                  <a:path w="45" h="39">
                    <a:moveTo>
                      <a:pt x="0" y="37"/>
                    </a:moveTo>
                    <a:lnTo>
                      <a:pt x="43" y="0"/>
                    </a:lnTo>
                    <a:lnTo>
                      <a:pt x="45" y="2"/>
                    </a:lnTo>
                    <a:lnTo>
                      <a:pt x="2" y="39"/>
                    </a:lnTo>
                    <a:lnTo>
                      <a:pt x="0" y="37"/>
                    </a:lnTo>
                    <a:close/>
                  </a:path>
                </a:pathLst>
              </a:custGeom>
              <a:solidFill>
                <a:srgbClr val="6E6F7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75" name="iṩľïḋé"/>
              <p:cNvSpPr/>
              <p:nvPr/>
            </p:nvSpPr>
            <p:spPr bwMode="auto">
              <a:xfrm>
                <a:off x="4531" y="2523"/>
                <a:ext cx="45" cy="39"/>
              </a:xfrm>
              <a:custGeom>
                <a:avLst/>
                <a:gdLst>
                  <a:gd name="T0" fmla="*/ 0 w 45"/>
                  <a:gd name="T1" fmla="*/ 37 h 39"/>
                  <a:gd name="T2" fmla="*/ 43 w 45"/>
                  <a:gd name="T3" fmla="*/ 0 h 39"/>
                  <a:gd name="T4" fmla="*/ 45 w 45"/>
                  <a:gd name="T5" fmla="*/ 2 h 39"/>
                  <a:gd name="T6" fmla="*/ 2 w 45"/>
                  <a:gd name="T7" fmla="*/ 39 h 39"/>
                  <a:gd name="T8" fmla="*/ 0 w 45"/>
                  <a:gd name="T9" fmla="*/ 37 h 39"/>
                </a:gdLst>
                <a:ahLst/>
                <a:cxnLst>
                  <a:cxn ang="0">
                    <a:pos x="T0" y="T1"/>
                  </a:cxn>
                  <a:cxn ang="0">
                    <a:pos x="T2" y="T3"/>
                  </a:cxn>
                  <a:cxn ang="0">
                    <a:pos x="T4" y="T5"/>
                  </a:cxn>
                  <a:cxn ang="0">
                    <a:pos x="T6" y="T7"/>
                  </a:cxn>
                  <a:cxn ang="0">
                    <a:pos x="T8" y="T9"/>
                  </a:cxn>
                </a:cxnLst>
                <a:rect l="0" t="0" r="r" b="b"/>
                <a:pathLst>
                  <a:path w="45" h="39">
                    <a:moveTo>
                      <a:pt x="0" y="37"/>
                    </a:moveTo>
                    <a:lnTo>
                      <a:pt x="43" y="0"/>
                    </a:lnTo>
                    <a:lnTo>
                      <a:pt x="45" y="2"/>
                    </a:lnTo>
                    <a:lnTo>
                      <a:pt x="2" y="39"/>
                    </a:lnTo>
                    <a:lnTo>
                      <a:pt x="0" y="3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76" name="ïṧḻíḋe"/>
              <p:cNvSpPr/>
              <p:nvPr/>
            </p:nvSpPr>
            <p:spPr bwMode="auto">
              <a:xfrm>
                <a:off x="4401" y="2467"/>
                <a:ext cx="174" cy="110"/>
              </a:xfrm>
              <a:custGeom>
                <a:avLst/>
                <a:gdLst>
                  <a:gd name="T0" fmla="*/ 142 w 173"/>
                  <a:gd name="T1" fmla="*/ 86 h 110"/>
                  <a:gd name="T2" fmla="*/ 135 w 173"/>
                  <a:gd name="T3" fmla="*/ 107 h 110"/>
                  <a:gd name="T4" fmla="*/ 28 w 173"/>
                  <a:gd name="T5" fmla="*/ 60 h 110"/>
                  <a:gd name="T6" fmla="*/ 7 w 173"/>
                  <a:gd name="T7" fmla="*/ 69 h 110"/>
                  <a:gd name="T8" fmla="*/ 28 w 173"/>
                  <a:gd name="T9" fmla="*/ 60 h 110"/>
                  <a:gd name="T10" fmla="*/ 165 w 173"/>
                  <a:gd name="T11" fmla="*/ 66 h 110"/>
                  <a:gd name="T12" fmla="*/ 141 w 173"/>
                  <a:gd name="T13" fmla="*/ 110 h 110"/>
                  <a:gd name="T14" fmla="*/ 173 w 173"/>
                  <a:gd name="T15" fmla="*/ 62 h 110"/>
                  <a:gd name="T16" fmla="*/ 41 w 173"/>
                  <a:gd name="T17" fmla="*/ 55 h 110"/>
                  <a:gd name="T18" fmla="*/ 27 w 173"/>
                  <a:gd name="T19" fmla="*/ 68 h 110"/>
                  <a:gd name="T20" fmla="*/ 41 w 173"/>
                  <a:gd name="T21" fmla="*/ 55 h 110"/>
                  <a:gd name="T22" fmla="*/ 170 w 173"/>
                  <a:gd name="T23" fmla="*/ 57 h 110"/>
                  <a:gd name="T24" fmla="*/ 173 w 173"/>
                  <a:gd name="T25" fmla="*/ 57 h 110"/>
                  <a:gd name="T26" fmla="*/ 54 w 173"/>
                  <a:gd name="T27" fmla="*/ 51 h 110"/>
                  <a:gd name="T28" fmla="*/ 38 w 173"/>
                  <a:gd name="T29" fmla="*/ 67 h 110"/>
                  <a:gd name="T30" fmla="*/ 54 w 173"/>
                  <a:gd name="T31" fmla="*/ 51 h 110"/>
                  <a:gd name="T32" fmla="*/ 60 w 173"/>
                  <a:gd name="T33" fmla="*/ 49 h 110"/>
                  <a:gd name="T34" fmla="*/ 56 w 173"/>
                  <a:gd name="T35" fmla="*/ 66 h 110"/>
                  <a:gd name="T36" fmla="*/ 168 w 173"/>
                  <a:gd name="T37" fmla="*/ 44 h 110"/>
                  <a:gd name="T38" fmla="*/ 161 w 173"/>
                  <a:gd name="T39" fmla="*/ 65 h 110"/>
                  <a:gd name="T40" fmla="*/ 168 w 173"/>
                  <a:gd name="T41" fmla="*/ 44 h 110"/>
                  <a:gd name="T42" fmla="*/ 121 w 173"/>
                  <a:gd name="T43" fmla="*/ 102 h 110"/>
                  <a:gd name="T44" fmla="*/ 133 w 173"/>
                  <a:gd name="T45" fmla="*/ 94 h 110"/>
                  <a:gd name="T46" fmla="*/ 129 w 173"/>
                  <a:gd name="T47" fmla="*/ 93 h 110"/>
                  <a:gd name="T48" fmla="*/ 167 w 173"/>
                  <a:gd name="T49" fmla="*/ 40 h 110"/>
                  <a:gd name="T50" fmla="*/ 159 w 173"/>
                  <a:gd name="T51" fmla="*/ 25 h 110"/>
                  <a:gd name="T52" fmla="*/ 118 w 173"/>
                  <a:gd name="T53" fmla="*/ 100 h 110"/>
                  <a:gd name="T54" fmla="*/ 159 w 173"/>
                  <a:gd name="T55" fmla="*/ 25 h 110"/>
                  <a:gd name="T56" fmla="*/ 78 w 173"/>
                  <a:gd name="T57" fmla="*/ 37 h 110"/>
                  <a:gd name="T58" fmla="*/ 67 w 173"/>
                  <a:gd name="T59" fmla="*/ 65 h 110"/>
                  <a:gd name="T60" fmla="*/ 81 w 173"/>
                  <a:gd name="T61" fmla="*/ 49 h 110"/>
                  <a:gd name="T62" fmla="*/ 74 w 173"/>
                  <a:gd name="T63" fmla="*/ 64 h 110"/>
                  <a:gd name="T64" fmla="*/ 74 w 173"/>
                  <a:gd name="T65" fmla="*/ 64 h 110"/>
                  <a:gd name="T66" fmla="*/ 111 w 173"/>
                  <a:gd name="T67" fmla="*/ 11 h 110"/>
                  <a:gd name="T68" fmla="*/ 97 w 173"/>
                  <a:gd name="T69" fmla="*/ 90 h 110"/>
                  <a:gd name="T70" fmla="*/ 132 w 173"/>
                  <a:gd name="T71" fmla="*/ 45 h 110"/>
                  <a:gd name="T72" fmla="*/ 105 w 173"/>
                  <a:gd name="T73" fmla="*/ 94 h 110"/>
                  <a:gd name="T74" fmla="*/ 157 w 173"/>
                  <a:gd name="T75" fmla="*/ 22 h 110"/>
                  <a:gd name="T76" fmla="*/ 141 w 173"/>
                  <a:gd name="T77" fmla="*/ 3 h 110"/>
                  <a:gd name="T78" fmla="*/ 94 w 173"/>
                  <a:gd name="T79" fmla="*/ 89 h 110"/>
                  <a:gd name="T80" fmla="*/ 141 w 173"/>
                  <a:gd name="T81" fmla="*/ 3 h 110"/>
                  <a:gd name="T82" fmla="*/ 118 w 173"/>
                  <a:gd name="T83" fmla="*/ 6 h 110"/>
                  <a:gd name="T84" fmla="*/ 78 w 173"/>
                  <a:gd name="T85" fmla="*/ 78 h 110"/>
                  <a:gd name="T86" fmla="*/ 128 w 173"/>
                  <a:gd name="T87" fmla="*/ 1 h 110"/>
                  <a:gd name="T88" fmla="*/ 133 w 173"/>
                  <a:gd name="T89" fmla="*/ 0 h 110"/>
                  <a:gd name="T90" fmla="*/ 86 w 173"/>
                  <a:gd name="T91" fmla="*/ 84 h 110"/>
                  <a:gd name="T92" fmla="*/ 134 w 173"/>
                  <a:gd name="T93"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3" h="110">
                    <a:moveTo>
                      <a:pt x="155" y="74"/>
                    </a:moveTo>
                    <a:cubicBezTo>
                      <a:pt x="142" y="86"/>
                      <a:pt x="142" y="86"/>
                      <a:pt x="142" y="86"/>
                    </a:cubicBezTo>
                    <a:cubicBezTo>
                      <a:pt x="130" y="105"/>
                      <a:pt x="130" y="105"/>
                      <a:pt x="130" y="105"/>
                    </a:cubicBezTo>
                    <a:cubicBezTo>
                      <a:pt x="131" y="106"/>
                      <a:pt x="133" y="107"/>
                      <a:pt x="135" y="107"/>
                    </a:cubicBezTo>
                    <a:cubicBezTo>
                      <a:pt x="155" y="74"/>
                      <a:pt x="155" y="74"/>
                      <a:pt x="155" y="74"/>
                    </a:cubicBezTo>
                    <a:moveTo>
                      <a:pt x="28" y="60"/>
                    </a:moveTo>
                    <a:cubicBezTo>
                      <a:pt x="14" y="65"/>
                      <a:pt x="0" y="69"/>
                      <a:pt x="6" y="69"/>
                    </a:cubicBezTo>
                    <a:cubicBezTo>
                      <a:pt x="7" y="69"/>
                      <a:pt x="7" y="69"/>
                      <a:pt x="7" y="69"/>
                    </a:cubicBezTo>
                    <a:cubicBezTo>
                      <a:pt x="10" y="69"/>
                      <a:pt x="16" y="69"/>
                      <a:pt x="22" y="68"/>
                    </a:cubicBezTo>
                    <a:cubicBezTo>
                      <a:pt x="28" y="60"/>
                      <a:pt x="28" y="60"/>
                      <a:pt x="28" y="60"/>
                    </a:cubicBezTo>
                    <a:moveTo>
                      <a:pt x="173" y="59"/>
                    </a:moveTo>
                    <a:cubicBezTo>
                      <a:pt x="165" y="66"/>
                      <a:pt x="165" y="66"/>
                      <a:pt x="165" y="66"/>
                    </a:cubicBezTo>
                    <a:cubicBezTo>
                      <a:pt x="138" y="109"/>
                      <a:pt x="138" y="109"/>
                      <a:pt x="138" y="109"/>
                    </a:cubicBezTo>
                    <a:cubicBezTo>
                      <a:pt x="140" y="109"/>
                      <a:pt x="141" y="110"/>
                      <a:pt x="141" y="110"/>
                    </a:cubicBezTo>
                    <a:cubicBezTo>
                      <a:pt x="141" y="110"/>
                      <a:pt x="145" y="105"/>
                      <a:pt x="151" y="98"/>
                    </a:cubicBezTo>
                    <a:cubicBezTo>
                      <a:pt x="173" y="62"/>
                      <a:pt x="173" y="62"/>
                      <a:pt x="173" y="62"/>
                    </a:cubicBezTo>
                    <a:cubicBezTo>
                      <a:pt x="173" y="61"/>
                      <a:pt x="173" y="60"/>
                      <a:pt x="173" y="59"/>
                    </a:cubicBezTo>
                    <a:moveTo>
                      <a:pt x="41" y="55"/>
                    </a:moveTo>
                    <a:cubicBezTo>
                      <a:pt x="38" y="56"/>
                      <a:pt x="36" y="57"/>
                      <a:pt x="33" y="58"/>
                    </a:cubicBezTo>
                    <a:cubicBezTo>
                      <a:pt x="27" y="68"/>
                      <a:pt x="27" y="68"/>
                      <a:pt x="27" y="68"/>
                    </a:cubicBezTo>
                    <a:cubicBezTo>
                      <a:pt x="29" y="68"/>
                      <a:pt x="31" y="68"/>
                      <a:pt x="33" y="68"/>
                    </a:cubicBezTo>
                    <a:cubicBezTo>
                      <a:pt x="41" y="55"/>
                      <a:pt x="41" y="55"/>
                      <a:pt x="41" y="55"/>
                    </a:cubicBezTo>
                    <a:moveTo>
                      <a:pt x="172" y="54"/>
                    </a:moveTo>
                    <a:cubicBezTo>
                      <a:pt x="170" y="57"/>
                      <a:pt x="170" y="57"/>
                      <a:pt x="170" y="57"/>
                    </a:cubicBezTo>
                    <a:cubicBezTo>
                      <a:pt x="172" y="56"/>
                      <a:pt x="172" y="56"/>
                      <a:pt x="172" y="56"/>
                    </a:cubicBezTo>
                    <a:cubicBezTo>
                      <a:pt x="173" y="57"/>
                      <a:pt x="173" y="57"/>
                      <a:pt x="173" y="57"/>
                    </a:cubicBezTo>
                    <a:cubicBezTo>
                      <a:pt x="172" y="56"/>
                      <a:pt x="172" y="55"/>
                      <a:pt x="172" y="54"/>
                    </a:cubicBezTo>
                    <a:moveTo>
                      <a:pt x="54" y="51"/>
                    </a:moveTo>
                    <a:cubicBezTo>
                      <a:pt x="53" y="52"/>
                      <a:pt x="50" y="53"/>
                      <a:pt x="46" y="54"/>
                    </a:cubicBezTo>
                    <a:cubicBezTo>
                      <a:pt x="38" y="67"/>
                      <a:pt x="38" y="67"/>
                      <a:pt x="38" y="67"/>
                    </a:cubicBezTo>
                    <a:cubicBezTo>
                      <a:pt x="40" y="67"/>
                      <a:pt x="42" y="67"/>
                      <a:pt x="45" y="67"/>
                    </a:cubicBezTo>
                    <a:cubicBezTo>
                      <a:pt x="54" y="51"/>
                      <a:pt x="54" y="51"/>
                      <a:pt x="54" y="51"/>
                    </a:cubicBezTo>
                    <a:moveTo>
                      <a:pt x="69" y="44"/>
                    </a:moveTo>
                    <a:cubicBezTo>
                      <a:pt x="60" y="49"/>
                      <a:pt x="60" y="49"/>
                      <a:pt x="60" y="49"/>
                    </a:cubicBezTo>
                    <a:cubicBezTo>
                      <a:pt x="49" y="66"/>
                      <a:pt x="49" y="66"/>
                      <a:pt x="49" y="66"/>
                    </a:cubicBezTo>
                    <a:cubicBezTo>
                      <a:pt x="51" y="66"/>
                      <a:pt x="53" y="66"/>
                      <a:pt x="56" y="66"/>
                    </a:cubicBezTo>
                    <a:cubicBezTo>
                      <a:pt x="69" y="44"/>
                      <a:pt x="69" y="44"/>
                      <a:pt x="69" y="44"/>
                    </a:cubicBezTo>
                    <a:moveTo>
                      <a:pt x="168" y="44"/>
                    </a:moveTo>
                    <a:cubicBezTo>
                      <a:pt x="147" y="77"/>
                      <a:pt x="147" y="77"/>
                      <a:pt x="147" y="77"/>
                    </a:cubicBezTo>
                    <a:cubicBezTo>
                      <a:pt x="161" y="65"/>
                      <a:pt x="161" y="65"/>
                      <a:pt x="161" y="65"/>
                    </a:cubicBezTo>
                    <a:cubicBezTo>
                      <a:pt x="171" y="50"/>
                      <a:pt x="171" y="50"/>
                      <a:pt x="171" y="50"/>
                    </a:cubicBezTo>
                    <a:cubicBezTo>
                      <a:pt x="170" y="48"/>
                      <a:pt x="169" y="46"/>
                      <a:pt x="168" y="44"/>
                    </a:cubicBezTo>
                    <a:moveTo>
                      <a:pt x="164" y="34"/>
                    </a:moveTo>
                    <a:cubicBezTo>
                      <a:pt x="121" y="102"/>
                      <a:pt x="121" y="102"/>
                      <a:pt x="121" y="102"/>
                    </a:cubicBezTo>
                    <a:cubicBezTo>
                      <a:pt x="123" y="102"/>
                      <a:pt x="125" y="103"/>
                      <a:pt x="126" y="104"/>
                    </a:cubicBezTo>
                    <a:cubicBezTo>
                      <a:pt x="133" y="94"/>
                      <a:pt x="133" y="94"/>
                      <a:pt x="133" y="94"/>
                    </a:cubicBezTo>
                    <a:cubicBezTo>
                      <a:pt x="131" y="95"/>
                      <a:pt x="131" y="95"/>
                      <a:pt x="131" y="95"/>
                    </a:cubicBezTo>
                    <a:cubicBezTo>
                      <a:pt x="129" y="93"/>
                      <a:pt x="129" y="93"/>
                      <a:pt x="129" y="93"/>
                    </a:cubicBezTo>
                    <a:cubicBezTo>
                      <a:pt x="138" y="85"/>
                      <a:pt x="138" y="85"/>
                      <a:pt x="138" y="85"/>
                    </a:cubicBezTo>
                    <a:cubicBezTo>
                      <a:pt x="167" y="40"/>
                      <a:pt x="167" y="40"/>
                      <a:pt x="167" y="40"/>
                    </a:cubicBezTo>
                    <a:cubicBezTo>
                      <a:pt x="166" y="38"/>
                      <a:pt x="165" y="36"/>
                      <a:pt x="164" y="34"/>
                    </a:cubicBezTo>
                    <a:moveTo>
                      <a:pt x="159" y="25"/>
                    </a:moveTo>
                    <a:cubicBezTo>
                      <a:pt x="113" y="98"/>
                      <a:pt x="113" y="98"/>
                      <a:pt x="113" y="98"/>
                    </a:cubicBezTo>
                    <a:cubicBezTo>
                      <a:pt x="115" y="99"/>
                      <a:pt x="116" y="99"/>
                      <a:pt x="118" y="100"/>
                    </a:cubicBezTo>
                    <a:cubicBezTo>
                      <a:pt x="162" y="30"/>
                      <a:pt x="162" y="30"/>
                      <a:pt x="162" y="30"/>
                    </a:cubicBezTo>
                    <a:cubicBezTo>
                      <a:pt x="161" y="29"/>
                      <a:pt x="160" y="27"/>
                      <a:pt x="159" y="25"/>
                    </a:cubicBezTo>
                    <a:moveTo>
                      <a:pt x="111" y="11"/>
                    </a:moveTo>
                    <a:cubicBezTo>
                      <a:pt x="99" y="19"/>
                      <a:pt x="86" y="30"/>
                      <a:pt x="78" y="37"/>
                    </a:cubicBezTo>
                    <a:cubicBezTo>
                      <a:pt x="60" y="65"/>
                      <a:pt x="60" y="65"/>
                      <a:pt x="60" y="65"/>
                    </a:cubicBezTo>
                    <a:cubicBezTo>
                      <a:pt x="63" y="65"/>
                      <a:pt x="65" y="65"/>
                      <a:pt x="67" y="65"/>
                    </a:cubicBezTo>
                    <a:cubicBezTo>
                      <a:pt x="78" y="47"/>
                      <a:pt x="78" y="47"/>
                      <a:pt x="78" y="47"/>
                    </a:cubicBezTo>
                    <a:cubicBezTo>
                      <a:pt x="81" y="49"/>
                      <a:pt x="81" y="49"/>
                      <a:pt x="81" y="49"/>
                    </a:cubicBezTo>
                    <a:cubicBezTo>
                      <a:pt x="71" y="64"/>
                      <a:pt x="71" y="64"/>
                      <a:pt x="71" y="64"/>
                    </a:cubicBezTo>
                    <a:cubicBezTo>
                      <a:pt x="73" y="64"/>
                      <a:pt x="74" y="64"/>
                      <a:pt x="74" y="64"/>
                    </a:cubicBezTo>
                    <a:cubicBezTo>
                      <a:pt x="74" y="64"/>
                      <a:pt x="74" y="64"/>
                      <a:pt x="74" y="64"/>
                    </a:cubicBezTo>
                    <a:cubicBezTo>
                      <a:pt x="74" y="64"/>
                      <a:pt x="74" y="64"/>
                      <a:pt x="74" y="64"/>
                    </a:cubicBezTo>
                    <a:cubicBezTo>
                      <a:pt x="74" y="64"/>
                      <a:pt x="73" y="66"/>
                      <a:pt x="74" y="70"/>
                    </a:cubicBezTo>
                    <a:cubicBezTo>
                      <a:pt x="111" y="11"/>
                      <a:pt x="111" y="11"/>
                      <a:pt x="111" y="11"/>
                    </a:cubicBezTo>
                    <a:moveTo>
                      <a:pt x="148" y="10"/>
                    </a:moveTo>
                    <a:cubicBezTo>
                      <a:pt x="97" y="90"/>
                      <a:pt x="97" y="90"/>
                      <a:pt x="97" y="90"/>
                    </a:cubicBezTo>
                    <a:cubicBezTo>
                      <a:pt x="99" y="91"/>
                      <a:pt x="100" y="92"/>
                      <a:pt x="102" y="93"/>
                    </a:cubicBezTo>
                    <a:cubicBezTo>
                      <a:pt x="132" y="45"/>
                      <a:pt x="132" y="45"/>
                      <a:pt x="132" y="45"/>
                    </a:cubicBezTo>
                    <a:cubicBezTo>
                      <a:pt x="135" y="47"/>
                      <a:pt x="135" y="47"/>
                      <a:pt x="135" y="47"/>
                    </a:cubicBezTo>
                    <a:cubicBezTo>
                      <a:pt x="105" y="94"/>
                      <a:pt x="105" y="94"/>
                      <a:pt x="105" y="94"/>
                    </a:cubicBezTo>
                    <a:cubicBezTo>
                      <a:pt x="107" y="95"/>
                      <a:pt x="108" y="96"/>
                      <a:pt x="110" y="96"/>
                    </a:cubicBezTo>
                    <a:cubicBezTo>
                      <a:pt x="157" y="22"/>
                      <a:pt x="157" y="22"/>
                      <a:pt x="157" y="22"/>
                    </a:cubicBezTo>
                    <a:cubicBezTo>
                      <a:pt x="154" y="17"/>
                      <a:pt x="151" y="13"/>
                      <a:pt x="148" y="10"/>
                    </a:cubicBezTo>
                    <a:moveTo>
                      <a:pt x="141" y="3"/>
                    </a:moveTo>
                    <a:cubicBezTo>
                      <a:pt x="89" y="86"/>
                      <a:pt x="89" y="86"/>
                      <a:pt x="89" y="86"/>
                    </a:cubicBezTo>
                    <a:cubicBezTo>
                      <a:pt x="91" y="87"/>
                      <a:pt x="92" y="88"/>
                      <a:pt x="94" y="89"/>
                    </a:cubicBezTo>
                    <a:cubicBezTo>
                      <a:pt x="145" y="7"/>
                      <a:pt x="145" y="7"/>
                      <a:pt x="145" y="7"/>
                    </a:cubicBezTo>
                    <a:cubicBezTo>
                      <a:pt x="144" y="5"/>
                      <a:pt x="142" y="4"/>
                      <a:pt x="141" y="3"/>
                    </a:cubicBezTo>
                    <a:moveTo>
                      <a:pt x="128" y="1"/>
                    </a:moveTo>
                    <a:cubicBezTo>
                      <a:pt x="125" y="2"/>
                      <a:pt x="122" y="4"/>
                      <a:pt x="118" y="6"/>
                    </a:cubicBezTo>
                    <a:cubicBezTo>
                      <a:pt x="76" y="74"/>
                      <a:pt x="76" y="74"/>
                      <a:pt x="76" y="74"/>
                    </a:cubicBezTo>
                    <a:cubicBezTo>
                      <a:pt x="76" y="75"/>
                      <a:pt x="77" y="76"/>
                      <a:pt x="78" y="78"/>
                    </a:cubicBezTo>
                    <a:cubicBezTo>
                      <a:pt x="78" y="78"/>
                      <a:pt x="79" y="79"/>
                      <a:pt x="79" y="79"/>
                    </a:cubicBezTo>
                    <a:cubicBezTo>
                      <a:pt x="128" y="1"/>
                      <a:pt x="128" y="1"/>
                      <a:pt x="128" y="1"/>
                    </a:cubicBezTo>
                    <a:moveTo>
                      <a:pt x="134" y="0"/>
                    </a:moveTo>
                    <a:cubicBezTo>
                      <a:pt x="133" y="0"/>
                      <a:pt x="133" y="0"/>
                      <a:pt x="133" y="0"/>
                    </a:cubicBezTo>
                    <a:cubicBezTo>
                      <a:pt x="82" y="81"/>
                      <a:pt x="82" y="81"/>
                      <a:pt x="82" y="81"/>
                    </a:cubicBezTo>
                    <a:cubicBezTo>
                      <a:pt x="83" y="82"/>
                      <a:pt x="84" y="83"/>
                      <a:pt x="86" y="84"/>
                    </a:cubicBezTo>
                    <a:cubicBezTo>
                      <a:pt x="138" y="1"/>
                      <a:pt x="138" y="1"/>
                      <a:pt x="138" y="1"/>
                    </a:cubicBezTo>
                    <a:cubicBezTo>
                      <a:pt x="137" y="0"/>
                      <a:pt x="135" y="0"/>
                      <a:pt x="134" y="0"/>
                    </a:cubicBezTo>
                    <a:cubicBezTo>
                      <a:pt x="134" y="0"/>
                      <a:pt x="134" y="0"/>
                      <a:pt x="134" y="0"/>
                    </a:cubicBezTo>
                  </a:path>
                </a:pathLst>
              </a:custGeom>
              <a:solidFill>
                <a:srgbClr val="DADDD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77" name="îŝlïďè"/>
              <p:cNvSpPr/>
              <p:nvPr/>
            </p:nvSpPr>
            <p:spPr bwMode="auto">
              <a:xfrm>
                <a:off x="4423" y="2525"/>
                <a:ext cx="11" cy="10"/>
              </a:xfrm>
              <a:custGeom>
                <a:avLst/>
                <a:gdLst>
                  <a:gd name="T0" fmla="*/ 11 w 11"/>
                  <a:gd name="T1" fmla="*/ 0 h 10"/>
                  <a:gd name="T2" fmla="*/ 6 w 11"/>
                  <a:gd name="T3" fmla="*/ 2 h 10"/>
                  <a:gd name="T4" fmla="*/ 0 w 11"/>
                  <a:gd name="T5" fmla="*/ 10 h 10"/>
                  <a:gd name="T6" fmla="*/ 5 w 11"/>
                  <a:gd name="T7" fmla="*/ 10 h 10"/>
                  <a:gd name="T8" fmla="*/ 11 w 11"/>
                  <a:gd name="T9" fmla="*/ 0 h 10"/>
                </a:gdLst>
                <a:ahLst/>
                <a:cxnLst>
                  <a:cxn ang="0">
                    <a:pos x="T0" y="T1"/>
                  </a:cxn>
                  <a:cxn ang="0">
                    <a:pos x="T2" y="T3"/>
                  </a:cxn>
                  <a:cxn ang="0">
                    <a:pos x="T4" y="T5"/>
                  </a:cxn>
                  <a:cxn ang="0">
                    <a:pos x="T6" y="T7"/>
                  </a:cxn>
                  <a:cxn ang="0">
                    <a:pos x="T8" y="T9"/>
                  </a:cxn>
                </a:cxnLst>
                <a:rect l="0" t="0" r="r" b="b"/>
                <a:pathLst>
                  <a:path w="11" h="10">
                    <a:moveTo>
                      <a:pt x="11" y="0"/>
                    </a:moveTo>
                    <a:cubicBezTo>
                      <a:pt x="9" y="1"/>
                      <a:pt x="8" y="1"/>
                      <a:pt x="6" y="2"/>
                    </a:cubicBezTo>
                    <a:cubicBezTo>
                      <a:pt x="0" y="10"/>
                      <a:pt x="0" y="10"/>
                      <a:pt x="0" y="10"/>
                    </a:cubicBezTo>
                    <a:cubicBezTo>
                      <a:pt x="2" y="10"/>
                      <a:pt x="3" y="10"/>
                      <a:pt x="5" y="10"/>
                    </a:cubicBezTo>
                    <a:cubicBezTo>
                      <a:pt x="11" y="0"/>
                      <a:pt x="11" y="0"/>
                      <a:pt x="11" y="0"/>
                    </a:cubicBezTo>
                  </a:path>
                </a:pathLst>
              </a:custGeom>
              <a:solidFill>
                <a:srgbClr val="797A7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78" name="ï$ḻíḑê"/>
              <p:cNvSpPr/>
              <p:nvPr/>
            </p:nvSpPr>
            <p:spPr bwMode="auto">
              <a:xfrm>
                <a:off x="4434" y="2521"/>
                <a:ext cx="13" cy="14"/>
              </a:xfrm>
              <a:custGeom>
                <a:avLst/>
                <a:gdLst>
                  <a:gd name="T0" fmla="*/ 13 w 13"/>
                  <a:gd name="T1" fmla="*/ 0 h 14"/>
                  <a:gd name="T2" fmla="*/ 8 w 13"/>
                  <a:gd name="T3" fmla="*/ 1 h 14"/>
                  <a:gd name="T4" fmla="*/ 0 w 13"/>
                  <a:gd name="T5" fmla="*/ 14 h 14"/>
                  <a:gd name="T6" fmla="*/ 5 w 13"/>
                  <a:gd name="T7" fmla="*/ 13 h 14"/>
                  <a:gd name="T8" fmla="*/ 13 w 13"/>
                  <a:gd name="T9" fmla="*/ 0 h 14"/>
                </a:gdLst>
                <a:ahLst/>
                <a:cxnLst>
                  <a:cxn ang="0">
                    <a:pos x="T0" y="T1"/>
                  </a:cxn>
                  <a:cxn ang="0">
                    <a:pos x="T2" y="T3"/>
                  </a:cxn>
                  <a:cxn ang="0">
                    <a:pos x="T4" y="T5"/>
                  </a:cxn>
                  <a:cxn ang="0">
                    <a:pos x="T6" y="T7"/>
                  </a:cxn>
                  <a:cxn ang="0">
                    <a:pos x="T8" y="T9"/>
                  </a:cxn>
                </a:cxnLst>
                <a:rect l="0" t="0" r="r" b="b"/>
                <a:pathLst>
                  <a:path w="13" h="14">
                    <a:moveTo>
                      <a:pt x="13" y="0"/>
                    </a:moveTo>
                    <a:cubicBezTo>
                      <a:pt x="12" y="0"/>
                      <a:pt x="10" y="1"/>
                      <a:pt x="8" y="1"/>
                    </a:cubicBezTo>
                    <a:cubicBezTo>
                      <a:pt x="0" y="14"/>
                      <a:pt x="0" y="14"/>
                      <a:pt x="0" y="14"/>
                    </a:cubicBezTo>
                    <a:cubicBezTo>
                      <a:pt x="2" y="13"/>
                      <a:pt x="3" y="13"/>
                      <a:pt x="5" y="13"/>
                    </a:cubicBezTo>
                    <a:cubicBezTo>
                      <a:pt x="13" y="0"/>
                      <a:pt x="13" y="0"/>
                      <a:pt x="13" y="0"/>
                    </a:cubicBezTo>
                  </a:path>
                </a:pathLst>
              </a:custGeom>
              <a:solidFill>
                <a:srgbClr val="797A7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79" name="iṥḷíďé"/>
              <p:cNvSpPr/>
              <p:nvPr/>
            </p:nvSpPr>
            <p:spPr bwMode="auto">
              <a:xfrm>
                <a:off x="4446" y="2516"/>
                <a:ext cx="15" cy="18"/>
              </a:xfrm>
              <a:custGeom>
                <a:avLst/>
                <a:gdLst>
                  <a:gd name="T0" fmla="*/ 15 w 15"/>
                  <a:gd name="T1" fmla="*/ 0 h 18"/>
                  <a:gd name="T2" fmla="*/ 10 w 15"/>
                  <a:gd name="T3" fmla="*/ 2 h 18"/>
                  <a:gd name="T4" fmla="*/ 9 w 15"/>
                  <a:gd name="T5" fmla="*/ 2 h 18"/>
                  <a:gd name="T6" fmla="*/ 0 w 15"/>
                  <a:gd name="T7" fmla="*/ 18 h 18"/>
                  <a:gd name="T8" fmla="*/ 4 w 15"/>
                  <a:gd name="T9" fmla="*/ 17 h 18"/>
                  <a:gd name="T10" fmla="*/ 15 w 15"/>
                  <a:gd name="T11" fmla="*/ 0 h 18"/>
                </a:gdLst>
                <a:ahLst/>
                <a:cxnLst>
                  <a:cxn ang="0">
                    <a:pos x="T0" y="T1"/>
                  </a:cxn>
                  <a:cxn ang="0">
                    <a:pos x="T2" y="T3"/>
                  </a:cxn>
                  <a:cxn ang="0">
                    <a:pos x="T4" y="T5"/>
                  </a:cxn>
                  <a:cxn ang="0">
                    <a:pos x="T6" y="T7"/>
                  </a:cxn>
                  <a:cxn ang="0">
                    <a:pos x="T8" y="T9"/>
                  </a:cxn>
                  <a:cxn ang="0">
                    <a:pos x="T10" y="T11"/>
                  </a:cxn>
                </a:cxnLst>
                <a:rect l="0" t="0" r="r" b="b"/>
                <a:pathLst>
                  <a:path w="15" h="18">
                    <a:moveTo>
                      <a:pt x="15" y="0"/>
                    </a:moveTo>
                    <a:cubicBezTo>
                      <a:pt x="10" y="2"/>
                      <a:pt x="10" y="2"/>
                      <a:pt x="10" y="2"/>
                    </a:cubicBezTo>
                    <a:cubicBezTo>
                      <a:pt x="10" y="2"/>
                      <a:pt x="9" y="2"/>
                      <a:pt x="9" y="2"/>
                    </a:cubicBezTo>
                    <a:cubicBezTo>
                      <a:pt x="0" y="18"/>
                      <a:pt x="0" y="18"/>
                      <a:pt x="0" y="18"/>
                    </a:cubicBezTo>
                    <a:cubicBezTo>
                      <a:pt x="1" y="17"/>
                      <a:pt x="2" y="17"/>
                      <a:pt x="4" y="17"/>
                    </a:cubicBezTo>
                    <a:cubicBezTo>
                      <a:pt x="15" y="0"/>
                      <a:pt x="15" y="0"/>
                      <a:pt x="15" y="0"/>
                    </a:cubicBezTo>
                  </a:path>
                </a:pathLst>
              </a:custGeom>
              <a:solidFill>
                <a:srgbClr val="797A7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80" name="iŝľiďe"/>
              <p:cNvSpPr/>
              <p:nvPr/>
            </p:nvSpPr>
            <p:spPr bwMode="auto">
              <a:xfrm>
                <a:off x="4457" y="2504"/>
                <a:ext cx="23" cy="29"/>
              </a:xfrm>
              <a:custGeom>
                <a:avLst/>
                <a:gdLst>
                  <a:gd name="T0" fmla="*/ 22 w 22"/>
                  <a:gd name="T1" fmla="*/ 0 h 29"/>
                  <a:gd name="T2" fmla="*/ 14 w 22"/>
                  <a:gd name="T3" fmla="*/ 7 h 29"/>
                  <a:gd name="T4" fmla="*/ 13 w 22"/>
                  <a:gd name="T5" fmla="*/ 7 h 29"/>
                  <a:gd name="T6" fmla="*/ 0 w 22"/>
                  <a:gd name="T7" fmla="*/ 29 h 29"/>
                  <a:gd name="T8" fmla="*/ 4 w 22"/>
                  <a:gd name="T9" fmla="*/ 28 h 29"/>
                  <a:gd name="T10" fmla="*/ 22 w 22"/>
                  <a:gd name="T11" fmla="*/ 0 h 29"/>
                </a:gdLst>
                <a:ahLst/>
                <a:cxnLst>
                  <a:cxn ang="0">
                    <a:pos x="T0" y="T1"/>
                  </a:cxn>
                  <a:cxn ang="0">
                    <a:pos x="T2" y="T3"/>
                  </a:cxn>
                  <a:cxn ang="0">
                    <a:pos x="T4" y="T5"/>
                  </a:cxn>
                  <a:cxn ang="0">
                    <a:pos x="T6" y="T7"/>
                  </a:cxn>
                  <a:cxn ang="0">
                    <a:pos x="T8" y="T9"/>
                  </a:cxn>
                  <a:cxn ang="0">
                    <a:pos x="T10" y="T11"/>
                  </a:cxn>
                </a:cxnLst>
                <a:rect l="0" t="0" r="r" b="b"/>
                <a:pathLst>
                  <a:path w="22" h="29">
                    <a:moveTo>
                      <a:pt x="22" y="0"/>
                    </a:moveTo>
                    <a:cubicBezTo>
                      <a:pt x="17" y="4"/>
                      <a:pt x="14" y="7"/>
                      <a:pt x="14" y="7"/>
                    </a:cubicBezTo>
                    <a:cubicBezTo>
                      <a:pt x="13" y="7"/>
                      <a:pt x="13" y="7"/>
                      <a:pt x="13" y="7"/>
                    </a:cubicBezTo>
                    <a:cubicBezTo>
                      <a:pt x="0" y="29"/>
                      <a:pt x="0" y="29"/>
                      <a:pt x="0" y="29"/>
                    </a:cubicBezTo>
                    <a:cubicBezTo>
                      <a:pt x="1" y="28"/>
                      <a:pt x="3" y="28"/>
                      <a:pt x="4" y="28"/>
                    </a:cubicBezTo>
                    <a:cubicBezTo>
                      <a:pt x="22" y="0"/>
                      <a:pt x="22" y="0"/>
                      <a:pt x="22" y="0"/>
                    </a:cubicBezTo>
                  </a:path>
                </a:pathLst>
              </a:custGeom>
              <a:solidFill>
                <a:srgbClr val="797A7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81" name="îṡľîḓê"/>
              <p:cNvSpPr/>
              <p:nvPr/>
            </p:nvSpPr>
            <p:spPr bwMode="auto">
              <a:xfrm>
                <a:off x="4468" y="2514"/>
                <a:ext cx="15" cy="18"/>
              </a:xfrm>
              <a:custGeom>
                <a:avLst/>
                <a:gdLst>
                  <a:gd name="T0" fmla="*/ 11 w 14"/>
                  <a:gd name="T1" fmla="*/ 0 h 18"/>
                  <a:gd name="T2" fmla="*/ 0 w 14"/>
                  <a:gd name="T3" fmla="*/ 18 h 18"/>
                  <a:gd name="T4" fmla="*/ 4 w 14"/>
                  <a:gd name="T5" fmla="*/ 17 h 18"/>
                  <a:gd name="T6" fmla="*/ 14 w 14"/>
                  <a:gd name="T7" fmla="*/ 2 h 18"/>
                  <a:gd name="T8" fmla="*/ 11 w 14"/>
                  <a:gd name="T9" fmla="*/ 0 h 18"/>
                </a:gdLst>
                <a:ahLst/>
                <a:cxnLst>
                  <a:cxn ang="0">
                    <a:pos x="T0" y="T1"/>
                  </a:cxn>
                  <a:cxn ang="0">
                    <a:pos x="T2" y="T3"/>
                  </a:cxn>
                  <a:cxn ang="0">
                    <a:pos x="T4" y="T5"/>
                  </a:cxn>
                  <a:cxn ang="0">
                    <a:pos x="T6" y="T7"/>
                  </a:cxn>
                  <a:cxn ang="0">
                    <a:pos x="T8" y="T9"/>
                  </a:cxn>
                </a:cxnLst>
                <a:rect l="0" t="0" r="r" b="b"/>
                <a:pathLst>
                  <a:path w="14" h="18">
                    <a:moveTo>
                      <a:pt x="11" y="0"/>
                    </a:moveTo>
                    <a:cubicBezTo>
                      <a:pt x="0" y="18"/>
                      <a:pt x="0" y="18"/>
                      <a:pt x="0" y="18"/>
                    </a:cubicBezTo>
                    <a:cubicBezTo>
                      <a:pt x="2" y="17"/>
                      <a:pt x="3" y="17"/>
                      <a:pt x="4" y="17"/>
                    </a:cubicBezTo>
                    <a:cubicBezTo>
                      <a:pt x="14" y="2"/>
                      <a:pt x="14" y="2"/>
                      <a:pt x="14" y="2"/>
                    </a:cubicBezTo>
                    <a:cubicBezTo>
                      <a:pt x="11" y="0"/>
                      <a:pt x="11" y="0"/>
                      <a:pt x="11" y="0"/>
                    </a:cubicBezTo>
                  </a:path>
                </a:pathLst>
              </a:custGeom>
              <a:solidFill>
                <a:srgbClr val="797A7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82" name="íŝļïḍè"/>
              <p:cNvSpPr/>
              <p:nvPr/>
            </p:nvSpPr>
            <p:spPr bwMode="auto">
              <a:xfrm>
                <a:off x="4475" y="2473"/>
                <a:ext cx="45" cy="68"/>
              </a:xfrm>
              <a:custGeom>
                <a:avLst/>
                <a:gdLst>
                  <a:gd name="T0" fmla="*/ 44 w 44"/>
                  <a:gd name="T1" fmla="*/ 0 h 68"/>
                  <a:gd name="T2" fmla="*/ 37 w 44"/>
                  <a:gd name="T3" fmla="*/ 5 h 68"/>
                  <a:gd name="T4" fmla="*/ 0 w 44"/>
                  <a:gd name="T5" fmla="*/ 64 h 68"/>
                  <a:gd name="T6" fmla="*/ 2 w 44"/>
                  <a:gd name="T7" fmla="*/ 68 h 68"/>
                  <a:gd name="T8" fmla="*/ 44 w 44"/>
                  <a:gd name="T9" fmla="*/ 0 h 68"/>
                </a:gdLst>
                <a:ahLst/>
                <a:cxnLst>
                  <a:cxn ang="0">
                    <a:pos x="T0" y="T1"/>
                  </a:cxn>
                  <a:cxn ang="0">
                    <a:pos x="T2" y="T3"/>
                  </a:cxn>
                  <a:cxn ang="0">
                    <a:pos x="T4" y="T5"/>
                  </a:cxn>
                  <a:cxn ang="0">
                    <a:pos x="T6" y="T7"/>
                  </a:cxn>
                  <a:cxn ang="0">
                    <a:pos x="T8" y="T9"/>
                  </a:cxn>
                </a:cxnLst>
                <a:rect l="0" t="0" r="r" b="b"/>
                <a:pathLst>
                  <a:path w="44" h="68">
                    <a:moveTo>
                      <a:pt x="44" y="0"/>
                    </a:moveTo>
                    <a:cubicBezTo>
                      <a:pt x="42" y="1"/>
                      <a:pt x="40" y="3"/>
                      <a:pt x="37" y="5"/>
                    </a:cubicBezTo>
                    <a:cubicBezTo>
                      <a:pt x="0" y="64"/>
                      <a:pt x="0" y="64"/>
                      <a:pt x="0" y="64"/>
                    </a:cubicBezTo>
                    <a:cubicBezTo>
                      <a:pt x="0" y="65"/>
                      <a:pt x="1" y="66"/>
                      <a:pt x="2" y="68"/>
                    </a:cubicBezTo>
                    <a:cubicBezTo>
                      <a:pt x="44" y="0"/>
                      <a:pt x="44" y="0"/>
                      <a:pt x="44" y="0"/>
                    </a:cubicBezTo>
                  </a:path>
                </a:pathLst>
              </a:custGeom>
              <a:solidFill>
                <a:srgbClr val="797A7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83" name="ïṣ1îḓê"/>
              <p:cNvSpPr/>
              <p:nvPr/>
            </p:nvSpPr>
            <p:spPr bwMode="auto">
              <a:xfrm>
                <a:off x="4481" y="2467"/>
                <a:ext cx="54" cy="81"/>
              </a:xfrm>
              <a:custGeom>
                <a:avLst/>
                <a:gdLst>
                  <a:gd name="T0" fmla="*/ 54 w 54"/>
                  <a:gd name="T1" fmla="*/ 0 h 81"/>
                  <a:gd name="T2" fmla="*/ 49 w 54"/>
                  <a:gd name="T3" fmla="*/ 1 h 81"/>
                  <a:gd name="T4" fmla="*/ 0 w 54"/>
                  <a:gd name="T5" fmla="*/ 79 h 81"/>
                  <a:gd name="T6" fmla="*/ 3 w 54"/>
                  <a:gd name="T7" fmla="*/ 81 h 81"/>
                  <a:gd name="T8" fmla="*/ 54 w 54"/>
                  <a:gd name="T9" fmla="*/ 0 h 81"/>
                </a:gdLst>
                <a:ahLst/>
                <a:cxnLst>
                  <a:cxn ang="0">
                    <a:pos x="T0" y="T1"/>
                  </a:cxn>
                  <a:cxn ang="0">
                    <a:pos x="T2" y="T3"/>
                  </a:cxn>
                  <a:cxn ang="0">
                    <a:pos x="T4" y="T5"/>
                  </a:cxn>
                  <a:cxn ang="0">
                    <a:pos x="T6" y="T7"/>
                  </a:cxn>
                  <a:cxn ang="0">
                    <a:pos x="T8" y="T9"/>
                  </a:cxn>
                </a:cxnLst>
                <a:rect l="0" t="0" r="r" b="b"/>
                <a:pathLst>
                  <a:path w="54" h="81">
                    <a:moveTo>
                      <a:pt x="54" y="0"/>
                    </a:moveTo>
                    <a:cubicBezTo>
                      <a:pt x="52" y="0"/>
                      <a:pt x="50" y="0"/>
                      <a:pt x="49" y="1"/>
                    </a:cubicBezTo>
                    <a:cubicBezTo>
                      <a:pt x="0" y="79"/>
                      <a:pt x="0" y="79"/>
                      <a:pt x="0" y="79"/>
                    </a:cubicBezTo>
                    <a:cubicBezTo>
                      <a:pt x="1" y="80"/>
                      <a:pt x="1" y="80"/>
                      <a:pt x="3" y="81"/>
                    </a:cubicBezTo>
                    <a:cubicBezTo>
                      <a:pt x="54" y="0"/>
                      <a:pt x="54" y="0"/>
                      <a:pt x="54" y="0"/>
                    </a:cubicBezTo>
                  </a:path>
                </a:pathLst>
              </a:custGeom>
              <a:solidFill>
                <a:srgbClr val="797A7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84" name="íṧḻíḓé"/>
              <p:cNvSpPr/>
              <p:nvPr/>
            </p:nvSpPr>
            <p:spPr bwMode="auto">
              <a:xfrm>
                <a:off x="4488" y="2468"/>
                <a:ext cx="55" cy="85"/>
              </a:xfrm>
              <a:custGeom>
                <a:avLst/>
                <a:gdLst>
                  <a:gd name="T0" fmla="*/ 52 w 55"/>
                  <a:gd name="T1" fmla="*/ 0 h 85"/>
                  <a:gd name="T2" fmla="*/ 0 w 55"/>
                  <a:gd name="T3" fmla="*/ 83 h 85"/>
                  <a:gd name="T4" fmla="*/ 3 w 55"/>
                  <a:gd name="T5" fmla="*/ 85 h 85"/>
                  <a:gd name="T6" fmla="*/ 55 w 55"/>
                  <a:gd name="T7" fmla="*/ 2 h 85"/>
                  <a:gd name="T8" fmla="*/ 52 w 55"/>
                  <a:gd name="T9" fmla="*/ 0 h 85"/>
                </a:gdLst>
                <a:ahLst/>
                <a:cxnLst>
                  <a:cxn ang="0">
                    <a:pos x="T0" y="T1"/>
                  </a:cxn>
                  <a:cxn ang="0">
                    <a:pos x="T2" y="T3"/>
                  </a:cxn>
                  <a:cxn ang="0">
                    <a:pos x="T4" y="T5"/>
                  </a:cxn>
                  <a:cxn ang="0">
                    <a:pos x="T6" y="T7"/>
                  </a:cxn>
                  <a:cxn ang="0">
                    <a:pos x="T8" y="T9"/>
                  </a:cxn>
                </a:cxnLst>
                <a:rect l="0" t="0" r="r" b="b"/>
                <a:pathLst>
                  <a:path w="55" h="85">
                    <a:moveTo>
                      <a:pt x="52" y="0"/>
                    </a:moveTo>
                    <a:cubicBezTo>
                      <a:pt x="0" y="83"/>
                      <a:pt x="0" y="83"/>
                      <a:pt x="0" y="83"/>
                    </a:cubicBezTo>
                    <a:cubicBezTo>
                      <a:pt x="1" y="84"/>
                      <a:pt x="2" y="84"/>
                      <a:pt x="3" y="85"/>
                    </a:cubicBezTo>
                    <a:cubicBezTo>
                      <a:pt x="55" y="2"/>
                      <a:pt x="55" y="2"/>
                      <a:pt x="55" y="2"/>
                    </a:cubicBezTo>
                    <a:cubicBezTo>
                      <a:pt x="54" y="1"/>
                      <a:pt x="53" y="1"/>
                      <a:pt x="52" y="0"/>
                    </a:cubicBezTo>
                  </a:path>
                </a:pathLst>
              </a:custGeom>
              <a:solidFill>
                <a:srgbClr val="797A7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85" name="ïṥḻíḋé"/>
              <p:cNvSpPr/>
              <p:nvPr/>
            </p:nvSpPr>
            <p:spPr bwMode="auto">
              <a:xfrm>
                <a:off x="4496" y="2474"/>
                <a:ext cx="54" cy="83"/>
              </a:xfrm>
              <a:custGeom>
                <a:avLst/>
                <a:gdLst>
                  <a:gd name="T0" fmla="*/ 51 w 54"/>
                  <a:gd name="T1" fmla="*/ 0 h 83"/>
                  <a:gd name="T2" fmla="*/ 0 w 54"/>
                  <a:gd name="T3" fmla="*/ 82 h 83"/>
                  <a:gd name="T4" fmla="*/ 3 w 54"/>
                  <a:gd name="T5" fmla="*/ 83 h 83"/>
                  <a:gd name="T6" fmla="*/ 54 w 54"/>
                  <a:gd name="T7" fmla="*/ 3 h 83"/>
                  <a:gd name="T8" fmla="*/ 51 w 54"/>
                  <a:gd name="T9" fmla="*/ 0 h 83"/>
                </a:gdLst>
                <a:ahLst/>
                <a:cxnLst>
                  <a:cxn ang="0">
                    <a:pos x="T0" y="T1"/>
                  </a:cxn>
                  <a:cxn ang="0">
                    <a:pos x="T2" y="T3"/>
                  </a:cxn>
                  <a:cxn ang="0">
                    <a:pos x="T4" y="T5"/>
                  </a:cxn>
                  <a:cxn ang="0">
                    <a:pos x="T6" y="T7"/>
                  </a:cxn>
                  <a:cxn ang="0">
                    <a:pos x="T8" y="T9"/>
                  </a:cxn>
                </a:cxnLst>
                <a:rect l="0" t="0" r="r" b="b"/>
                <a:pathLst>
                  <a:path w="54" h="83">
                    <a:moveTo>
                      <a:pt x="51" y="0"/>
                    </a:moveTo>
                    <a:cubicBezTo>
                      <a:pt x="0" y="82"/>
                      <a:pt x="0" y="82"/>
                      <a:pt x="0" y="82"/>
                    </a:cubicBezTo>
                    <a:cubicBezTo>
                      <a:pt x="1" y="82"/>
                      <a:pt x="2" y="83"/>
                      <a:pt x="3" y="83"/>
                    </a:cubicBezTo>
                    <a:cubicBezTo>
                      <a:pt x="54" y="3"/>
                      <a:pt x="54" y="3"/>
                      <a:pt x="54" y="3"/>
                    </a:cubicBezTo>
                    <a:cubicBezTo>
                      <a:pt x="53" y="2"/>
                      <a:pt x="52" y="1"/>
                      <a:pt x="51" y="0"/>
                    </a:cubicBezTo>
                  </a:path>
                </a:pathLst>
              </a:custGeom>
              <a:solidFill>
                <a:srgbClr val="797A7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86" name="îṩḻidé"/>
              <p:cNvSpPr/>
              <p:nvPr/>
            </p:nvSpPr>
            <p:spPr bwMode="auto">
              <a:xfrm>
                <a:off x="4504" y="2512"/>
                <a:ext cx="33" cy="49"/>
              </a:xfrm>
              <a:custGeom>
                <a:avLst/>
                <a:gdLst>
                  <a:gd name="T0" fmla="*/ 30 w 33"/>
                  <a:gd name="T1" fmla="*/ 0 h 49"/>
                  <a:gd name="T2" fmla="*/ 0 w 33"/>
                  <a:gd name="T3" fmla="*/ 48 h 49"/>
                  <a:gd name="T4" fmla="*/ 3 w 33"/>
                  <a:gd name="T5" fmla="*/ 49 h 49"/>
                  <a:gd name="T6" fmla="*/ 33 w 33"/>
                  <a:gd name="T7" fmla="*/ 2 h 49"/>
                  <a:gd name="T8" fmla="*/ 30 w 33"/>
                  <a:gd name="T9" fmla="*/ 0 h 49"/>
                </a:gdLst>
                <a:ahLst/>
                <a:cxnLst>
                  <a:cxn ang="0">
                    <a:pos x="T0" y="T1"/>
                  </a:cxn>
                  <a:cxn ang="0">
                    <a:pos x="T2" y="T3"/>
                  </a:cxn>
                  <a:cxn ang="0">
                    <a:pos x="T4" y="T5"/>
                  </a:cxn>
                  <a:cxn ang="0">
                    <a:pos x="T6" y="T7"/>
                  </a:cxn>
                  <a:cxn ang="0">
                    <a:pos x="T8" y="T9"/>
                  </a:cxn>
                </a:cxnLst>
                <a:rect l="0" t="0" r="r" b="b"/>
                <a:pathLst>
                  <a:path w="33" h="49">
                    <a:moveTo>
                      <a:pt x="30" y="0"/>
                    </a:moveTo>
                    <a:cubicBezTo>
                      <a:pt x="0" y="48"/>
                      <a:pt x="0" y="48"/>
                      <a:pt x="0" y="48"/>
                    </a:cubicBezTo>
                    <a:cubicBezTo>
                      <a:pt x="1" y="48"/>
                      <a:pt x="2" y="49"/>
                      <a:pt x="3" y="49"/>
                    </a:cubicBezTo>
                    <a:cubicBezTo>
                      <a:pt x="33" y="2"/>
                      <a:pt x="33" y="2"/>
                      <a:pt x="33" y="2"/>
                    </a:cubicBezTo>
                    <a:cubicBezTo>
                      <a:pt x="30" y="0"/>
                      <a:pt x="30" y="0"/>
                      <a:pt x="30" y="0"/>
                    </a:cubicBezTo>
                  </a:path>
                </a:pathLst>
              </a:custGeom>
              <a:solidFill>
                <a:srgbClr val="797A7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87" name="ï$ľidê"/>
              <p:cNvSpPr/>
              <p:nvPr/>
            </p:nvSpPr>
            <p:spPr bwMode="auto">
              <a:xfrm>
                <a:off x="4512" y="2489"/>
                <a:ext cx="49" cy="76"/>
              </a:xfrm>
              <a:custGeom>
                <a:avLst/>
                <a:gdLst>
                  <a:gd name="T0" fmla="*/ 47 w 49"/>
                  <a:gd name="T1" fmla="*/ 0 h 76"/>
                  <a:gd name="T2" fmla="*/ 0 w 49"/>
                  <a:gd name="T3" fmla="*/ 74 h 76"/>
                  <a:gd name="T4" fmla="*/ 3 w 49"/>
                  <a:gd name="T5" fmla="*/ 76 h 76"/>
                  <a:gd name="T6" fmla="*/ 49 w 49"/>
                  <a:gd name="T7" fmla="*/ 3 h 76"/>
                  <a:gd name="T8" fmla="*/ 47 w 49"/>
                  <a:gd name="T9" fmla="*/ 0 h 76"/>
                </a:gdLst>
                <a:ahLst/>
                <a:cxnLst>
                  <a:cxn ang="0">
                    <a:pos x="T0" y="T1"/>
                  </a:cxn>
                  <a:cxn ang="0">
                    <a:pos x="T2" y="T3"/>
                  </a:cxn>
                  <a:cxn ang="0">
                    <a:pos x="T4" y="T5"/>
                  </a:cxn>
                  <a:cxn ang="0">
                    <a:pos x="T6" y="T7"/>
                  </a:cxn>
                  <a:cxn ang="0">
                    <a:pos x="T8" y="T9"/>
                  </a:cxn>
                </a:cxnLst>
                <a:rect l="0" t="0" r="r" b="b"/>
                <a:pathLst>
                  <a:path w="49" h="76">
                    <a:moveTo>
                      <a:pt x="47" y="0"/>
                    </a:moveTo>
                    <a:cubicBezTo>
                      <a:pt x="0" y="74"/>
                      <a:pt x="0" y="74"/>
                      <a:pt x="0" y="74"/>
                    </a:cubicBezTo>
                    <a:cubicBezTo>
                      <a:pt x="1" y="75"/>
                      <a:pt x="2" y="75"/>
                      <a:pt x="3" y="76"/>
                    </a:cubicBezTo>
                    <a:cubicBezTo>
                      <a:pt x="49" y="3"/>
                      <a:pt x="49" y="3"/>
                      <a:pt x="49" y="3"/>
                    </a:cubicBezTo>
                    <a:cubicBezTo>
                      <a:pt x="48" y="2"/>
                      <a:pt x="47" y="1"/>
                      <a:pt x="47" y="0"/>
                    </a:cubicBezTo>
                  </a:path>
                </a:pathLst>
              </a:custGeom>
              <a:solidFill>
                <a:srgbClr val="797A7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88" name="íś1íḑe"/>
              <p:cNvSpPr/>
              <p:nvPr/>
            </p:nvSpPr>
            <p:spPr bwMode="auto">
              <a:xfrm>
                <a:off x="4520" y="2497"/>
                <a:ext cx="46" cy="72"/>
              </a:xfrm>
              <a:custGeom>
                <a:avLst/>
                <a:gdLst>
                  <a:gd name="T0" fmla="*/ 44 w 46"/>
                  <a:gd name="T1" fmla="*/ 0 h 72"/>
                  <a:gd name="T2" fmla="*/ 0 w 46"/>
                  <a:gd name="T3" fmla="*/ 70 h 72"/>
                  <a:gd name="T4" fmla="*/ 3 w 46"/>
                  <a:gd name="T5" fmla="*/ 72 h 72"/>
                  <a:gd name="T6" fmla="*/ 46 w 46"/>
                  <a:gd name="T7" fmla="*/ 4 h 72"/>
                  <a:gd name="T8" fmla="*/ 44 w 46"/>
                  <a:gd name="T9" fmla="*/ 0 h 72"/>
                </a:gdLst>
                <a:ahLst/>
                <a:cxnLst>
                  <a:cxn ang="0">
                    <a:pos x="T0" y="T1"/>
                  </a:cxn>
                  <a:cxn ang="0">
                    <a:pos x="T2" y="T3"/>
                  </a:cxn>
                  <a:cxn ang="0">
                    <a:pos x="T4" y="T5"/>
                  </a:cxn>
                  <a:cxn ang="0">
                    <a:pos x="T6" y="T7"/>
                  </a:cxn>
                  <a:cxn ang="0">
                    <a:pos x="T8" y="T9"/>
                  </a:cxn>
                </a:cxnLst>
                <a:rect l="0" t="0" r="r" b="b"/>
                <a:pathLst>
                  <a:path w="46" h="72">
                    <a:moveTo>
                      <a:pt x="44" y="0"/>
                    </a:moveTo>
                    <a:cubicBezTo>
                      <a:pt x="0" y="70"/>
                      <a:pt x="0" y="70"/>
                      <a:pt x="0" y="70"/>
                    </a:cubicBezTo>
                    <a:cubicBezTo>
                      <a:pt x="1" y="71"/>
                      <a:pt x="2" y="71"/>
                      <a:pt x="3" y="72"/>
                    </a:cubicBezTo>
                    <a:cubicBezTo>
                      <a:pt x="46" y="4"/>
                      <a:pt x="46" y="4"/>
                      <a:pt x="46" y="4"/>
                    </a:cubicBezTo>
                    <a:cubicBezTo>
                      <a:pt x="45" y="3"/>
                      <a:pt x="44" y="2"/>
                      <a:pt x="44" y="0"/>
                    </a:cubicBezTo>
                  </a:path>
                </a:pathLst>
              </a:custGeom>
              <a:solidFill>
                <a:srgbClr val="797A7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89" name="íṣ1îḓe"/>
              <p:cNvSpPr/>
              <p:nvPr/>
            </p:nvSpPr>
            <p:spPr bwMode="auto">
              <a:xfrm>
                <a:off x="4528" y="2507"/>
                <a:ext cx="42" cy="65"/>
              </a:xfrm>
              <a:custGeom>
                <a:avLst/>
                <a:gdLst>
                  <a:gd name="T0" fmla="*/ 16 w 42"/>
                  <a:gd name="T1" fmla="*/ 46 h 65"/>
                  <a:gd name="T2" fmla="*/ 7 w 42"/>
                  <a:gd name="T3" fmla="*/ 54 h 65"/>
                  <a:gd name="T4" fmla="*/ 0 w 42"/>
                  <a:gd name="T5" fmla="*/ 64 h 65"/>
                  <a:gd name="T6" fmla="*/ 4 w 42"/>
                  <a:gd name="T7" fmla="*/ 65 h 65"/>
                  <a:gd name="T8" fmla="*/ 16 w 42"/>
                  <a:gd name="T9" fmla="*/ 46 h 65"/>
                  <a:gd name="T10" fmla="*/ 41 w 42"/>
                  <a:gd name="T11" fmla="*/ 0 h 65"/>
                  <a:gd name="T12" fmla="*/ 12 w 42"/>
                  <a:gd name="T13" fmla="*/ 45 h 65"/>
                  <a:gd name="T14" fmla="*/ 21 w 42"/>
                  <a:gd name="T15" fmla="*/ 37 h 65"/>
                  <a:gd name="T16" fmla="*/ 42 w 42"/>
                  <a:gd name="T17" fmla="*/ 4 h 65"/>
                  <a:gd name="T18" fmla="*/ 41 w 42"/>
                  <a:gd name="T19"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 h="65">
                    <a:moveTo>
                      <a:pt x="16" y="46"/>
                    </a:moveTo>
                    <a:cubicBezTo>
                      <a:pt x="7" y="54"/>
                      <a:pt x="7" y="54"/>
                      <a:pt x="7" y="54"/>
                    </a:cubicBezTo>
                    <a:cubicBezTo>
                      <a:pt x="0" y="64"/>
                      <a:pt x="0" y="64"/>
                      <a:pt x="0" y="64"/>
                    </a:cubicBezTo>
                    <a:cubicBezTo>
                      <a:pt x="1" y="64"/>
                      <a:pt x="3" y="65"/>
                      <a:pt x="4" y="65"/>
                    </a:cubicBezTo>
                    <a:cubicBezTo>
                      <a:pt x="16" y="46"/>
                      <a:pt x="16" y="46"/>
                      <a:pt x="16" y="46"/>
                    </a:cubicBezTo>
                    <a:moveTo>
                      <a:pt x="41" y="0"/>
                    </a:moveTo>
                    <a:cubicBezTo>
                      <a:pt x="12" y="45"/>
                      <a:pt x="12" y="45"/>
                      <a:pt x="12" y="45"/>
                    </a:cubicBezTo>
                    <a:cubicBezTo>
                      <a:pt x="21" y="37"/>
                      <a:pt x="21" y="37"/>
                      <a:pt x="21" y="37"/>
                    </a:cubicBezTo>
                    <a:cubicBezTo>
                      <a:pt x="42" y="4"/>
                      <a:pt x="42" y="4"/>
                      <a:pt x="42" y="4"/>
                    </a:cubicBezTo>
                    <a:cubicBezTo>
                      <a:pt x="42" y="2"/>
                      <a:pt x="41" y="1"/>
                      <a:pt x="41" y="0"/>
                    </a:cubicBezTo>
                  </a:path>
                </a:pathLst>
              </a:custGeom>
              <a:solidFill>
                <a:srgbClr val="797A7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90" name="i$ļîďè"/>
              <p:cNvSpPr/>
              <p:nvPr/>
            </p:nvSpPr>
            <p:spPr bwMode="auto">
              <a:xfrm>
                <a:off x="4537" y="2517"/>
                <a:ext cx="37" cy="59"/>
              </a:xfrm>
              <a:custGeom>
                <a:avLst/>
                <a:gdLst>
                  <a:gd name="T0" fmla="*/ 30 w 37"/>
                  <a:gd name="T1" fmla="*/ 16 h 59"/>
                  <a:gd name="T2" fmla="*/ 20 w 37"/>
                  <a:gd name="T3" fmla="*/ 24 h 59"/>
                  <a:gd name="T4" fmla="*/ 0 w 37"/>
                  <a:gd name="T5" fmla="*/ 57 h 59"/>
                  <a:gd name="T6" fmla="*/ 3 w 37"/>
                  <a:gd name="T7" fmla="*/ 59 h 59"/>
                  <a:gd name="T8" fmla="*/ 30 w 37"/>
                  <a:gd name="T9" fmla="*/ 16 h 59"/>
                  <a:gd name="T10" fmla="*/ 36 w 37"/>
                  <a:gd name="T11" fmla="*/ 0 h 59"/>
                  <a:gd name="T12" fmla="*/ 26 w 37"/>
                  <a:gd name="T13" fmla="*/ 15 h 59"/>
                  <a:gd name="T14" fmla="*/ 35 w 37"/>
                  <a:gd name="T15" fmla="*/ 7 h 59"/>
                  <a:gd name="T16" fmla="*/ 37 w 37"/>
                  <a:gd name="T17" fmla="*/ 4 h 59"/>
                  <a:gd name="T18" fmla="*/ 36 w 37"/>
                  <a:gd name="T19"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7" h="59">
                    <a:moveTo>
                      <a:pt x="30" y="16"/>
                    </a:moveTo>
                    <a:cubicBezTo>
                      <a:pt x="20" y="24"/>
                      <a:pt x="20" y="24"/>
                      <a:pt x="20" y="24"/>
                    </a:cubicBezTo>
                    <a:cubicBezTo>
                      <a:pt x="0" y="57"/>
                      <a:pt x="0" y="57"/>
                      <a:pt x="0" y="57"/>
                    </a:cubicBezTo>
                    <a:cubicBezTo>
                      <a:pt x="1" y="58"/>
                      <a:pt x="2" y="58"/>
                      <a:pt x="3" y="59"/>
                    </a:cubicBezTo>
                    <a:cubicBezTo>
                      <a:pt x="30" y="16"/>
                      <a:pt x="30" y="16"/>
                      <a:pt x="30" y="16"/>
                    </a:cubicBezTo>
                    <a:moveTo>
                      <a:pt x="36" y="0"/>
                    </a:moveTo>
                    <a:cubicBezTo>
                      <a:pt x="26" y="15"/>
                      <a:pt x="26" y="15"/>
                      <a:pt x="26" y="15"/>
                    </a:cubicBezTo>
                    <a:cubicBezTo>
                      <a:pt x="35" y="7"/>
                      <a:pt x="35" y="7"/>
                      <a:pt x="35" y="7"/>
                    </a:cubicBezTo>
                    <a:cubicBezTo>
                      <a:pt x="37" y="4"/>
                      <a:pt x="37" y="4"/>
                      <a:pt x="37" y="4"/>
                    </a:cubicBezTo>
                    <a:cubicBezTo>
                      <a:pt x="37" y="3"/>
                      <a:pt x="36" y="1"/>
                      <a:pt x="36" y="0"/>
                    </a:cubicBezTo>
                  </a:path>
                </a:pathLst>
              </a:custGeom>
              <a:solidFill>
                <a:srgbClr val="797A7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91" name="ïšľidê"/>
              <p:cNvSpPr/>
              <p:nvPr/>
            </p:nvSpPr>
            <p:spPr bwMode="auto">
              <a:xfrm>
                <a:off x="4553" y="2529"/>
                <a:ext cx="23" cy="36"/>
              </a:xfrm>
              <a:custGeom>
                <a:avLst/>
                <a:gdLst>
                  <a:gd name="T0" fmla="*/ 22 w 23"/>
                  <a:gd name="T1" fmla="*/ 0 h 36"/>
                  <a:gd name="T2" fmla="*/ 0 w 23"/>
                  <a:gd name="T3" fmla="*/ 36 h 36"/>
                  <a:gd name="T4" fmla="*/ 21 w 23"/>
                  <a:gd name="T5" fmla="*/ 8 h 36"/>
                  <a:gd name="T6" fmla="*/ 22 w 23"/>
                  <a:gd name="T7" fmla="*/ 0 h 36"/>
                </a:gdLst>
                <a:ahLst/>
                <a:cxnLst>
                  <a:cxn ang="0">
                    <a:pos x="T0" y="T1"/>
                  </a:cxn>
                  <a:cxn ang="0">
                    <a:pos x="T2" y="T3"/>
                  </a:cxn>
                  <a:cxn ang="0">
                    <a:pos x="T4" y="T5"/>
                  </a:cxn>
                  <a:cxn ang="0">
                    <a:pos x="T6" y="T7"/>
                  </a:cxn>
                </a:cxnLst>
                <a:rect l="0" t="0" r="r" b="b"/>
                <a:pathLst>
                  <a:path w="23" h="36">
                    <a:moveTo>
                      <a:pt x="22" y="0"/>
                    </a:moveTo>
                    <a:cubicBezTo>
                      <a:pt x="0" y="36"/>
                      <a:pt x="0" y="36"/>
                      <a:pt x="0" y="36"/>
                    </a:cubicBezTo>
                    <a:cubicBezTo>
                      <a:pt x="7" y="27"/>
                      <a:pt x="17" y="16"/>
                      <a:pt x="21" y="8"/>
                    </a:cubicBezTo>
                    <a:cubicBezTo>
                      <a:pt x="22" y="6"/>
                      <a:pt x="23" y="3"/>
                      <a:pt x="22" y="0"/>
                    </a:cubicBezTo>
                  </a:path>
                </a:pathLst>
              </a:custGeom>
              <a:solidFill>
                <a:srgbClr val="797A7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92" name="íŝļîḑè"/>
              <p:cNvSpPr/>
              <p:nvPr/>
            </p:nvSpPr>
            <p:spPr bwMode="auto">
              <a:xfrm>
                <a:off x="4531" y="2523"/>
                <a:ext cx="44" cy="39"/>
              </a:xfrm>
              <a:custGeom>
                <a:avLst/>
                <a:gdLst>
                  <a:gd name="T0" fmla="*/ 43 w 44"/>
                  <a:gd name="T1" fmla="*/ 0 h 39"/>
                  <a:gd name="T2" fmla="*/ 41 w 44"/>
                  <a:gd name="T3" fmla="*/ 1 h 39"/>
                  <a:gd name="T4" fmla="*/ 32 w 44"/>
                  <a:gd name="T5" fmla="*/ 9 h 39"/>
                  <a:gd name="T6" fmla="*/ 18 w 44"/>
                  <a:gd name="T7" fmla="*/ 21 h 39"/>
                  <a:gd name="T8" fmla="*/ 9 w 44"/>
                  <a:gd name="T9" fmla="*/ 29 h 39"/>
                  <a:gd name="T10" fmla="*/ 0 w 44"/>
                  <a:gd name="T11" fmla="*/ 37 h 39"/>
                  <a:gd name="T12" fmla="*/ 2 w 44"/>
                  <a:gd name="T13" fmla="*/ 39 h 39"/>
                  <a:gd name="T14" fmla="*/ 4 w 44"/>
                  <a:gd name="T15" fmla="*/ 38 h 39"/>
                  <a:gd name="T16" fmla="*/ 13 w 44"/>
                  <a:gd name="T17" fmla="*/ 30 h 39"/>
                  <a:gd name="T18" fmla="*/ 26 w 44"/>
                  <a:gd name="T19" fmla="*/ 18 h 39"/>
                  <a:gd name="T20" fmla="*/ 36 w 44"/>
                  <a:gd name="T21" fmla="*/ 10 h 39"/>
                  <a:gd name="T22" fmla="*/ 44 w 44"/>
                  <a:gd name="T23" fmla="*/ 3 h 39"/>
                  <a:gd name="T24" fmla="*/ 44 w 44"/>
                  <a:gd name="T25" fmla="*/ 1 h 39"/>
                  <a:gd name="T26" fmla="*/ 43 w 44"/>
                  <a:gd name="T27"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4" h="39">
                    <a:moveTo>
                      <a:pt x="43" y="0"/>
                    </a:moveTo>
                    <a:cubicBezTo>
                      <a:pt x="41" y="1"/>
                      <a:pt x="41" y="1"/>
                      <a:pt x="41" y="1"/>
                    </a:cubicBezTo>
                    <a:cubicBezTo>
                      <a:pt x="32" y="9"/>
                      <a:pt x="32" y="9"/>
                      <a:pt x="32" y="9"/>
                    </a:cubicBezTo>
                    <a:cubicBezTo>
                      <a:pt x="18" y="21"/>
                      <a:pt x="18" y="21"/>
                      <a:pt x="18" y="21"/>
                    </a:cubicBezTo>
                    <a:cubicBezTo>
                      <a:pt x="9" y="29"/>
                      <a:pt x="9" y="29"/>
                      <a:pt x="9" y="29"/>
                    </a:cubicBezTo>
                    <a:cubicBezTo>
                      <a:pt x="0" y="37"/>
                      <a:pt x="0" y="37"/>
                      <a:pt x="0" y="37"/>
                    </a:cubicBezTo>
                    <a:cubicBezTo>
                      <a:pt x="2" y="39"/>
                      <a:pt x="2" y="39"/>
                      <a:pt x="2" y="39"/>
                    </a:cubicBezTo>
                    <a:cubicBezTo>
                      <a:pt x="4" y="38"/>
                      <a:pt x="4" y="38"/>
                      <a:pt x="4" y="38"/>
                    </a:cubicBezTo>
                    <a:cubicBezTo>
                      <a:pt x="13" y="30"/>
                      <a:pt x="13" y="30"/>
                      <a:pt x="13" y="30"/>
                    </a:cubicBezTo>
                    <a:cubicBezTo>
                      <a:pt x="26" y="18"/>
                      <a:pt x="26" y="18"/>
                      <a:pt x="26" y="18"/>
                    </a:cubicBezTo>
                    <a:cubicBezTo>
                      <a:pt x="36" y="10"/>
                      <a:pt x="36" y="10"/>
                      <a:pt x="36" y="10"/>
                    </a:cubicBezTo>
                    <a:cubicBezTo>
                      <a:pt x="44" y="3"/>
                      <a:pt x="44" y="3"/>
                      <a:pt x="44" y="3"/>
                    </a:cubicBezTo>
                    <a:cubicBezTo>
                      <a:pt x="44" y="2"/>
                      <a:pt x="44" y="2"/>
                      <a:pt x="44" y="1"/>
                    </a:cubicBezTo>
                    <a:cubicBezTo>
                      <a:pt x="43" y="0"/>
                      <a:pt x="43" y="0"/>
                      <a:pt x="43" y="0"/>
                    </a:cubicBezTo>
                  </a:path>
                </a:pathLst>
              </a:custGeom>
              <a:solidFill>
                <a:srgbClr val="68696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93" name="íṡḷidè"/>
              <p:cNvSpPr/>
              <p:nvPr/>
            </p:nvSpPr>
            <p:spPr bwMode="auto">
              <a:xfrm>
                <a:off x="4478" y="2467"/>
                <a:ext cx="90" cy="63"/>
              </a:xfrm>
              <a:custGeom>
                <a:avLst/>
                <a:gdLst>
                  <a:gd name="T0" fmla="*/ 69 w 89"/>
                  <a:gd name="T1" fmla="*/ 0 h 63"/>
                  <a:gd name="T2" fmla="*/ 25 w 89"/>
                  <a:gd name="T3" fmla="*/ 12 h 63"/>
                  <a:gd name="T4" fmla="*/ 13 w 89"/>
                  <a:gd name="T5" fmla="*/ 62 h 63"/>
                  <a:gd name="T6" fmla="*/ 47 w 89"/>
                  <a:gd name="T7" fmla="*/ 31 h 63"/>
                  <a:gd name="T8" fmla="*/ 88 w 89"/>
                  <a:gd name="T9" fmla="*/ 21 h 63"/>
                  <a:gd name="T10" fmla="*/ 69 w 89"/>
                  <a:gd name="T11" fmla="*/ 0 h 63"/>
                </a:gdLst>
                <a:ahLst/>
                <a:cxnLst>
                  <a:cxn ang="0">
                    <a:pos x="T0" y="T1"/>
                  </a:cxn>
                  <a:cxn ang="0">
                    <a:pos x="T2" y="T3"/>
                  </a:cxn>
                  <a:cxn ang="0">
                    <a:pos x="T4" y="T5"/>
                  </a:cxn>
                  <a:cxn ang="0">
                    <a:pos x="T6" y="T7"/>
                  </a:cxn>
                  <a:cxn ang="0">
                    <a:pos x="T8" y="T9"/>
                  </a:cxn>
                  <a:cxn ang="0">
                    <a:pos x="T10" y="T11"/>
                  </a:cxn>
                </a:cxnLst>
                <a:rect l="0" t="0" r="r" b="b"/>
                <a:pathLst>
                  <a:path w="89" h="63">
                    <a:moveTo>
                      <a:pt x="69" y="0"/>
                    </a:moveTo>
                    <a:cubicBezTo>
                      <a:pt x="67" y="1"/>
                      <a:pt x="25" y="12"/>
                      <a:pt x="25" y="12"/>
                    </a:cubicBezTo>
                    <a:cubicBezTo>
                      <a:pt x="25" y="12"/>
                      <a:pt x="0" y="61"/>
                      <a:pt x="13" y="62"/>
                    </a:cubicBezTo>
                    <a:cubicBezTo>
                      <a:pt x="26" y="63"/>
                      <a:pt x="47" y="31"/>
                      <a:pt x="47" y="31"/>
                    </a:cubicBezTo>
                    <a:cubicBezTo>
                      <a:pt x="47" y="31"/>
                      <a:pt x="89" y="22"/>
                      <a:pt x="88" y="21"/>
                    </a:cubicBezTo>
                    <a:cubicBezTo>
                      <a:pt x="88" y="19"/>
                      <a:pt x="69" y="0"/>
                      <a:pt x="69" y="0"/>
                    </a:cubicBezTo>
                    <a:close/>
                  </a:path>
                </a:pathLst>
              </a:custGeom>
              <a:solidFill>
                <a:srgbClr val="F1D1B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94" name="îṩ1îdé"/>
              <p:cNvSpPr/>
              <p:nvPr/>
            </p:nvSpPr>
            <p:spPr bwMode="auto">
              <a:xfrm>
                <a:off x="4449" y="2450"/>
                <a:ext cx="235" cy="161"/>
              </a:xfrm>
              <a:custGeom>
                <a:avLst/>
                <a:gdLst>
                  <a:gd name="T0" fmla="*/ 206 w 234"/>
                  <a:gd name="T1" fmla="*/ 82 h 161"/>
                  <a:gd name="T2" fmla="*/ 129 w 234"/>
                  <a:gd name="T3" fmla="*/ 0 h 161"/>
                  <a:gd name="T4" fmla="*/ 45 w 234"/>
                  <a:gd name="T5" fmla="*/ 7 h 161"/>
                  <a:gd name="T6" fmla="*/ 6 w 234"/>
                  <a:gd name="T7" fmla="*/ 51 h 161"/>
                  <a:gd name="T8" fmla="*/ 23 w 234"/>
                  <a:gd name="T9" fmla="*/ 57 h 161"/>
                  <a:gd name="T10" fmla="*/ 67 w 234"/>
                  <a:gd name="T11" fmla="*/ 34 h 161"/>
                  <a:gd name="T12" fmla="*/ 112 w 234"/>
                  <a:gd name="T13" fmla="*/ 64 h 161"/>
                  <a:gd name="T14" fmla="*/ 86 w 234"/>
                  <a:gd name="T15" fmla="*/ 75 h 161"/>
                  <a:gd name="T16" fmla="*/ 89 w 234"/>
                  <a:gd name="T17" fmla="*/ 114 h 161"/>
                  <a:gd name="T18" fmla="*/ 99 w 234"/>
                  <a:gd name="T19" fmla="*/ 122 h 161"/>
                  <a:gd name="T20" fmla="*/ 167 w 234"/>
                  <a:gd name="T21" fmla="*/ 133 h 161"/>
                  <a:gd name="T22" fmla="*/ 218 w 234"/>
                  <a:gd name="T23" fmla="*/ 161 h 161"/>
                  <a:gd name="T24" fmla="*/ 234 w 234"/>
                  <a:gd name="T25" fmla="*/ 93 h 161"/>
                  <a:gd name="T26" fmla="*/ 206 w 234"/>
                  <a:gd name="T27" fmla="*/ 82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4" h="161">
                    <a:moveTo>
                      <a:pt x="206" y="82"/>
                    </a:moveTo>
                    <a:cubicBezTo>
                      <a:pt x="196" y="75"/>
                      <a:pt x="151" y="0"/>
                      <a:pt x="129" y="0"/>
                    </a:cubicBezTo>
                    <a:cubicBezTo>
                      <a:pt x="95" y="2"/>
                      <a:pt x="53" y="2"/>
                      <a:pt x="45" y="7"/>
                    </a:cubicBezTo>
                    <a:cubicBezTo>
                      <a:pt x="37" y="12"/>
                      <a:pt x="11" y="45"/>
                      <a:pt x="6" y="51"/>
                    </a:cubicBezTo>
                    <a:cubicBezTo>
                      <a:pt x="0" y="57"/>
                      <a:pt x="5" y="59"/>
                      <a:pt x="23" y="57"/>
                    </a:cubicBezTo>
                    <a:cubicBezTo>
                      <a:pt x="41" y="54"/>
                      <a:pt x="55" y="31"/>
                      <a:pt x="67" y="34"/>
                    </a:cubicBezTo>
                    <a:cubicBezTo>
                      <a:pt x="79" y="37"/>
                      <a:pt x="114" y="50"/>
                      <a:pt x="112" y="64"/>
                    </a:cubicBezTo>
                    <a:cubicBezTo>
                      <a:pt x="110" y="72"/>
                      <a:pt x="98" y="75"/>
                      <a:pt x="86" y="75"/>
                    </a:cubicBezTo>
                    <a:cubicBezTo>
                      <a:pt x="89" y="114"/>
                      <a:pt x="89" y="114"/>
                      <a:pt x="89" y="114"/>
                    </a:cubicBezTo>
                    <a:cubicBezTo>
                      <a:pt x="93" y="116"/>
                      <a:pt x="97" y="118"/>
                      <a:pt x="99" y="122"/>
                    </a:cubicBezTo>
                    <a:cubicBezTo>
                      <a:pt x="115" y="138"/>
                      <a:pt x="156" y="132"/>
                      <a:pt x="167" y="133"/>
                    </a:cubicBezTo>
                    <a:cubicBezTo>
                      <a:pt x="171" y="134"/>
                      <a:pt x="194" y="147"/>
                      <a:pt x="218" y="161"/>
                    </a:cubicBezTo>
                    <a:cubicBezTo>
                      <a:pt x="226" y="139"/>
                      <a:pt x="232" y="116"/>
                      <a:pt x="234" y="93"/>
                    </a:cubicBezTo>
                    <a:cubicBezTo>
                      <a:pt x="222" y="89"/>
                      <a:pt x="210" y="85"/>
                      <a:pt x="206" y="82"/>
                    </a:cubicBezTo>
                    <a:close/>
                  </a:path>
                </a:pathLst>
              </a:custGeom>
              <a:solidFill>
                <a:srgbClr val="ECC19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95" name="íšḷïďê"/>
              <p:cNvSpPr/>
              <p:nvPr/>
            </p:nvSpPr>
            <p:spPr bwMode="auto">
              <a:xfrm>
                <a:off x="4607" y="2476"/>
                <a:ext cx="8" cy="6"/>
              </a:xfrm>
              <a:custGeom>
                <a:avLst/>
                <a:gdLst>
                  <a:gd name="T0" fmla="*/ 7 w 8"/>
                  <a:gd name="T1" fmla="*/ 0 h 6"/>
                  <a:gd name="T2" fmla="*/ 8 w 8"/>
                  <a:gd name="T3" fmla="*/ 4 h 6"/>
                  <a:gd name="T4" fmla="*/ 7 w 8"/>
                  <a:gd name="T5" fmla="*/ 5 h 6"/>
                  <a:gd name="T6" fmla="*/ 3 w 8"/>
                  <a:gd name="T7" fmla="*/ 6 h 6"/>
                  <a:gd name="T8" fmla="*/ 1 w 8"/>
                  <a:gd name="T9" fmla="*/ 5 h 6"/>
                  <a:gd name="T10" fmla="*/ 0 w 8"/>
                  <a:gd name="T11" fmla="*/ 2 h 6"/>
                  <a:gd name="T12" fmla="*/ 1 w 8"/>
                  <a:gd name="T13" fmla="*/ 1 h 6"/>
                  <a:gd name="T14" fmla="*/ 6 w 8"/>
                  <a:gd name="T15" fmla="*/ 0 h 6"/>
                  <a:gd name="T16" fmla="*/ 7 w 8"/>
                  <a:gd name="T1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6">
                    <a:moveTo>
                      <a:pt x="7" y="0"/>
                    </a:moveTo>
                    <a:lnTo>
                      <a:pt x="8" y="4"/>
                    </a:lnTo>
                    <a:lnTo>
                      <a:pt x="7" y="5"/>
                    </a:lnTo>
                    <a:lnTo>
                      <a:pt x="3" y="6"/>
                    </a:lnTo>
                    <a:lnTo>
                      <a:pt x="1" y="5"/>
                    </a:lnTo>
                    <a:lnTo>
                      <a:pt x="0" y="2"/>
                    </a:lnTo>
                    <a:lnTo>
                      <a:pt x="1" y="1"/>
                    </a:lnTo>
                    <a:lnTo>
                      <a:pt x="6" y="0"/>
                    </a:lnTo>
                    <a:lnTo>
                      <a:pt x="7" y="0"/>
                    </a:lnTo>
                    <a:close/>
                  </a:path>
                </a:pathLst>
              </a:custGeom>
              <a:solidFill>
                <a:srgbClr val="A5A7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96" name="ïślide"/>
              <p:cNvSpPr/>
              <p:nvPr/>
            </p:nvSpPr>
            <p:spPr bwMode="auto">
              <a:xfrm>
                <a:off x="4399" y="2532"/>
                <a:ext cx="11" cy="4"/>
              </a:xfrm>
              <a:custGeom>
                <a:avLst/>
                <a:gdLst>
                  <a:gd name="T0" fmla="*/ 5 w 11"/>
                  <a:gd name="T1" fmla="*/ 3 h 4"/>
                  <a:gd name="T2" fmla="*/ 0 w 11"/>
                  <a:gd name="T3" fmla="*/ 3 h 4"/>
                  <a:gd name="T4" fmla="*/ 5 w 11"/>
                  <a:gd name="T5" fmla="*/ 1 h 4"/>
                  <a:gd name="T6" fmla="*/ 10 w 11"/>
                  <a:gd name="T7" fmla="*/ 0 h 4"/>
                  <a:gd name="T8" fmla="*/ 5 w 11"/>
                  <a:gd name="T9" fmla="*/ 3 h 4"/>
                </a:gdLst>
                <a:ahLst/>
                <a:cxnLst>
                  <a:cxn ang="0">
                    <a:pos x="T0" y="T1"/>
                  </a:cxn>
                  <a:cxn ang="0">
                    <a:pos x="T2" y="T3"/>
                  </a:cxn>
                  <a:cxn ang="0">
                    <a:pos x="T4" y="T5"/>
                  </a:cxn>
                  <a:cxn ang="0">
                    <a:pos x="T6" y="T7"/>
                  </a:cxn>
                  <a:cxn ang="0">
                    <a:pos x="T8" y="T9"/>
                  </a:cxn>
                </a:cxnLst>
                <a:rect l="0" t="0" r="r" b="b"/>
                <a:pathLst>
                  <a:path w="11" h="4">
                    <a:moveTo>
                      <a:pt x="5" y="3"/>
                    </a:moveTo>
                    <a:cubicBezTo>
                      <a:pt x="2" y="3"/>
                      <a:pt x="0" y="4"/>
                      <a:pt x="0" y="3"/>
                    </a:cubicBezTo>
                    <a:cubicBezTo>
                      <a:pt x="0" y="2"/>
                      <a:pt x="2" y="1"/>
                      <a:pt x="5" y="1"/>
                    </a:cubicBezTo>
                    <a:cubicBezTo>
                      <a:pt x="8" y="0"/>
                      <a:pt x="10" y="0"/>
                      <a:pt x="10" y="0"/>
                    </a:cubicBezTo>
                    <a:cubicBezTo>
                      <a:pt x="11" y="1"/>
                      <a:pt x="8" y="2"/>
                      <a:pt x="5" y="3"/>
                    </a:cubicBezTo>
                    <a:close/>
                  </a:path>
                </a:pathLst>
              </a:custGeom>
              <a:solidFill>
                <a:srgbClr val="221F2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97" name="íś1iďê"/>
              <p:cNvSpPr/>
              <p:nvPr/>
            </p:nvSpPr>
            <p:spPr bwMode="auto">
              <a:xfrm>
                <a:off x="4418" y="2473"/>
                <a:ext cx="194" cy="63"/>
              </a:xfrm>
              <a:custGeom>
                <a:avLst/>
                <a:gdLst>
                  <a:gd name="T0" fmla="*/ 97 w 193"/>
                  <a:gd name="T1" fmla="*/ 44 h 63"/>
                  <a:gd name="T2" fmla="*/ 3 w 193"/>
                  <a:gd name="T3" fmla="*/ 63 h 63"/>
                  <a:gd name="T4" fmla="*/ 0 w 193"/>
                  <a:gd name="T5" fmla="*/ 50 h 63"/>
                  <a:gd name="T6" fmla="*/ 91 w 193"/>
                  <a:gd name="T7" fmla="*/ 20 h 63"/>
                  <a:gd name="T8" fmla="*/ 187 w 193"/>
                  <a:gd name="T9" fmla="*/ 0 h 63"/>
                  <a:gd name="T10" fmla="*/ 191 w 193"/>
                  <a:gd name="T11" fmla="*/ 6 h 63"/>
                  <a:gd name="T12" fmla="*/ 190 w 193"/>
                  <a:gd name="T13" fmla="*/ 13 h 63"/>
                  <a:gd name="T14" fmla="*/ 97 w 193"/>
                  <a:gd name="T15" fmla="*/ 44 h 6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93" h="63">
                    <a:moveTo>
                      <a:pt x="97" y="44"/>
                    </a:moveTo>
                    <a:cubicBezTo>
                      <a:pt x="59" y="54"/>
                      <a:pt x="24" y="61"/>
                      <a:pt x="3" y="63"/>
                    </a:cubicBezTo>
                    <a:cubicBezTo>
                      <a:pt x="0" y="50"/>
                      <a:pt x="0" y="50"/>
                      <a:pt x="0" y="50"/>
                    </a:cubicBezTo>
                    <a:cubicBezTo>
                      <a:pt x="19" y="41"/>
                      <a:pt x="53" y="30"/>
                      <a:pt x="91" y="20"/>
                    </a:cubicBezTo>
                    <a:cubicBezTo>
                      <a:pt x="131" y="10"/>
                      <a:pt x="166" y="2"/>
                      <a:pt x="187" y="0"/>
                    </a:cubicBezTo>
                    <a:cubicBezTo>
                      <a:pt x="187" y="1"/>
                      <a:pt x="190" y="0"/>
                      <a:pt x="191" y="6"/>
                    </a:cubicBezTo>
                    <a:cubicBezTo>
                      <a:pt x="193" y="12"/>
                      <a:pt x="190" y="13"/>
                      <a:pt x="190" y="13"/>
                    </a:cubicBezTo>
                    <a:cubicBezTo>
                      <a:pt x="171" y="22"/>
                      <a:pt x="137" y="33"/>
                      <a:pt x="97" y="44"/>
                    </a:cubicBezTo>
                    <a:close/>
                  </a:path>
                </a:pathLst>
              </a:custGeom>
              <a:solidFill>
                <a:srgbClr val="4343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98" name="îš1îḋè"/>
              <p:cNvSpPr/>
              <p:nvPr/>
            </p:nvSpPr>
            <p:spPr bwMode="auto">
              <a:xfrm>
                <a:off x="4510" y="2466"/>
                <a:ext cx="97" cy="25"/>
              </a:xfrm>
              <a:custGeom>
                <a:avLst/>
                <a:gdLst>
                  <a:gd name="T0" fmla="*/ 89 w 97"/>
                  <a:gd name="T1" fmla="*/ 8 h 25"/>
                  <a:gd name="T2" fmla="*/ 89 w 97"/>
                  <a:gd name="T3" fmla="*/ 8 h 25"/>
                  <a:gd name="T4" fmla="*/ 87 w 97"/>
                  <a:gd name="T5" fmla="*/ 5 h 25"/>
                  <a:gd name="T6" fmla="*/ 33 w 97"/>
                  <a:gd name="T7" fmla="*/ 16 h 25"/>
                  <a:gd name="T8" fmla="*/ 0 w 97"/>
                  <a:gd name="T9" fmla="*/ 20 h 25"/>
                  <a:gd name="T10" fmla="*/ 89 w 97"/>
                  <a:gd name="T11" fmla="*/ 0 h 25"/>
                  <a:gd name="T12" fmla="*/ 94 w 97"/>
                  <a:gd name="T13" fmla="*/ 8 h 25"/>
                  <a:gd name="T14" fmla="*/ 97 w 97"/>
                  <a:gd name="T15" fmla="*/ 21 h 25"/>
                  <a:gd name="T16" fmla="*/ 93 w 97"/>
                  <a:gd name="T17" fmla="*/ 23 h 25"/>
                  <a:gd name="T18" fmla="*/ 89 w 97"/>
                  <a:gd name="T19" fmla="*/ 10 h 25"/>
                  <a:gd name="T20" fmla="*/ 89 w 97"/>
                  <a:gd name="T21" fmla="*/ 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7" h="25">
                    <a:moveTo>
                      <a:pt x="89" y="8"/>
                    </a:moveTo>
                    <a:cubicBezTo>
                      <a:pt x="89" y="8"/>
                      <a:pt x="89" y="8"/>
                      <a:pt x="89" y="8"/>
                    </a:cubicBezTo>
                    <a:cubicBezTo>
                      <a:pt x="89" y="7"/>
                      <a:pt x="88" y="5"/>
                      <a:pt x="87" y="5"/>
                    </a:cubicBezTo>
                    <a:cubicBezTo>
                      <a:pt x="86" y="4"/>
                      <a:pt x="43" y="13"/>
                      <a:pt x="33" y="16"/>
                    </a:cubicBezTo>
                    <a:cubicBezTo>
                      <a:pt x="18" y="21"/>
                      <a:pt x="16" y="25"/>
                      <a:pt x="0" y="20"/>
                    </a:cubicBezTo>
                    <a:cubicBezTo>
                      <a:pt x="0" y="20"/>
                      <a:pt x="88" y="0"/>
                      <a:pt x="89" y="0"/>
                    </a:cubicBezTo>
                    <a:cubicBezTo>
                      <a:pt x="92" y="1"/>
                      <a:pt x="93" y="5"/>
                      <a:pt x="94" y="8"/>
                    </a:cubicBezTo>
                    <a:cubicBezTo>
                      <a:pt x="97" y="21"/>
                      <a:pt x="97" y="21"/>
                      <a:pt x="97" y="21"/>
                    </a:cubicBezTo>
                    <a:cubicBezTo>
                      <a:pt x="96" y="22"/>
                      <a:pt x="94" y="22"/>
                      <a:pt x="93" y="23"/>
                    </a:cubicBezTo>
                    <a:cubicBezTo>
                      <a:pt x="89" y="10"/>
                      <a:pt x="89" y="10"/>
                      <a:pt x="89" y="10"/>
                    </a:cubicBezTo>
                    <a:lnTo>
                      <a:pt x="89" y="8"/>
                    </a:lnTo>
                    <a:close/>
                  </a:path>
                </a:pathLst>
              </a:custGeom>
              <a:solidFill>
                <a:srgbClr val="A5A7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99" name="íSliḋè"/>
              <p:cNvSpPr/>
              <p:nvPr/>
            </p:nvSpPr>
            <p:spPr bwMode="auto">
              <a:xfrm>
                <a:off x="4498" y="2495"/>
                <a:ext cx="11" cy="25"/>
              </a:xfrm>
              <a:custGeom>
                <a:avLst/>
                <a:gdLst>
                  <a:gd name="T0" fmla="*/ 11 w 11"/>
                  <a:gd name="T1" fmla="*/ 24 h 25"/>
                  <a:gd name="T2" fmla="*/ 6 w 11"/>
                  <a:gd name="T3" fmla="*/ 25 h 25"/>
                  <a:gd name="T4" fmla="*/ 0 w 11"/>
                  <a:gd name="T5" fmla="*/ 1 h 25"/>
                  <a:gd name="T6" fmla="*/ 4 w 11"/>
                  <a:gd name="T7" fmla="*/ 0 h 25"/>
                  <a:gd name="T8" fmla="*/ 11 w 11"/>
                  <a:gd name="T9" fmla="*/ 24 h 25"/>
                </a:gdLst>
                <a:ahLst/>
                <a:cxnLst>
                  <a:cxn ang="0">
                    <a:pos x="T0" y="T1"/>
                  </a:cxn>
                  <a:cxn ang="0">
                    <a:pos x="T2" y="T3"/>
                  </a:cxn>
                  <a:cxn ang="0">
                    <a:pos x="T4" y="T5"/>
                  </a:cxn>
                  <a:cxn ang="0">
                    <a:pos x="T6" y="T7"/>
                  </a:cxn>
                  <a:cxn ang="0">
                    <a:pos x="T8" y="T9"/>
                  </a:cxn>
                </a:cxnLst>
                <a:rect l="0" t="0" r="r" b="b"/>
                <a:pathLst>
                  <a:path w="11" h="25">
                    <a:moveTo>
                      <a:pt x="11" y="24"/>
                    </a:moveTo>
                    <a:cubicBezTo>
                      <a:pt x="9" y="24"/>
                      <a:pt x="8" y="24"/>
                      <a:pt x="6" y="25"/>
                    </a:cubicBezTo>
                    <a:cubicBezTo>
                      <a:pt x="0" y="1"/>
                      <a:pt x="0" y="1"/>
                      <a:pt x="0" y="1"/>
                    </a:cubicBezTo>
                    <a:cubicBezTo>
                      <a:pt x="1" y="1"/>
                      <a:pt x="3" y="1"/>
                      <a:pt x="4" y="0"/>
                    </a:cubicBezTo>
                    <a:lnTo>
                      <a:pt x="11" y="24"/>
                    </a:lnTo>
                    <a:close/>
                  </a:path>
                </a:pathLst>
              </a:custGeom>
              <a:solidFill>
                <a:srgbClr val="A5A7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00" name="í$ḷïḑe"/>
              <p:cNvSpPr/>
              <p:nvPr/>
            </p:nvSpPr>
            <p:spPr bwMode="auto">
              <a:xfrm>
                <a:off x="4402" y="2523"/>
                <a:ext cx="19" cy="14"/>
              </a:xfrm>
              <a:custGeom>
                <a:avLst/>
                <a:gdLst>
                  <a:gd name="T0" fmla="*/ 19 w 19"/>
                  <a:gd name="T1" fmla="*/ 13 h 14"/>
                  <a:gd name="T2" fmla="*/ 1 w 19"/>
                  <a:gd name="T3" fmla="*/ 13 h 14"/>
                  <a:gd name="T4" fmla="*/ 0 w 19"/>
                  <a:gd name="T5" fmla="*/ 9 h 14"/>
                  <a:gd name="T6" fmla="*/ 16 w 19"/>
                  <a:gd name="T7" fmla="*/ 0 h 14"/>
                  <a:gd name="T8" fmla="*/ 19 w 19"/>
                  <a:gd name="T9" fmla="*/ 13 h 14"/>
                </a:gdLst>
                <a:ahLst/>
                <a:cxnLst>
                  <a:cxn ang="0">
                    <a:pos x="T0" y="T1"/>
                  </a:cxn>
                  <a:cxn ang="0">
                    <a:pos x="T2" y="T3"/>
                  </a:cxn>
                  <a:cxn ang="0">
                    <a:pos x="T4" y="T5"/>
                  </a:cxn>
                  <a:cxn ang="0">
                    <a:pos x="T6" y="T7"/>
                  </a:cxn>
                  <a:cxn ang="0">
                    <a:pos x="T8" y="T9"/>
                  </a:cxn>
                </a:cxnLst>
                <a:rect l="0" t="0" r="r" b="b"/>
                <a:pathLst>
                  <a:path w="19" h="14">
                    <a:moveTo>
                      <a:pt x="19" y="13"/>
                    </a:moveTo>
                    <a:cubicBezTo>
                      <a:pt x="10" y="14"/>
                      <a:pt x="4" y="14"/>
                      <a:pt x="1" y="13"/>
                    </a:cubicBezTo>
                    <a:cubicBezTo>
                      <a:pt x="0" y="9"/>
                      <a:pt x="0" y="9"/>
                      <a:pt x="0" y="9"/>
                    </a:cubicBezTo>
                    <a:cubicBezTo>
                      <a:pt x="2" y="7"/>
                      <a:pt x="8" y="3"/>
                      <a:pt x="16" y="0"/>
                    </a:cubicBezTo>
                    <a:lnTo>
                      <a:pt x="19" y="13"/>
                    </a:lnTo>
                    <a:close/>
                  </a:path>
                </a:pathLst>
              </a:custGeom>
              <a:solidFill>
                <a:srgbClr val="A5A7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01" name="íṣḷîḑè"/>
              <p:cNvSpPr/>
              <p:nvPr/>
            </p:nvSpPr>
            <p:spPr bwMode="auto">
              <a:xfrm>
                <a:off x="4452" y="2508"/>
                <a:ext cx="120" cy="75"/>
              </a:xfrm>
              <a:custGeom>
                <a:avLst/>
                <a:gdLst>
                  <a:gd name="T0" fmla="*/ 61 w 119"/>
                  <a:gd name="T1" fmla="*/ 16 h 75"/>
                  <a:gd name="T2" fmla="*/ 38 w 119"/>
                  <a:gd name="T3" fmla="*/ 5 h 75"/>
                  <a:gd name="T4" fmla="*/ 14 w 119"/>
                  <a:gd name="T5" fmla="*/ 19 h 75"/>
                  <a:gd name="T6" fmla="*/ 39 w 119"/>
                  <a:gd name="T7" fmla="*/ 42 h 75"/>
                  <a:gd name="T8" fmla="*/ 112 w 119"/>
                  <a:gd name="T9" fmla="*/ 72 h 75"/>
                  <a:gd name="T10" fmla="*/ 83 w 119"/>
                  <a:gd name="T11" fmla="*/ 18 h 75"/>
                  <a:gd name="T12" fmla="*/ 61 w 119"/>
                  <a:gd name="T13" fmla="*/ 16 h 75"/>
                </a:gdLst>
                <a:ahLst/>
                <a:cxnLst>
                  <a:cxn ang="0">
                    <a:pos x="T0" y="T1"/>
                  </a:cxn>
                  <a:cxn ang="0">
                    <a:pos x="T2" y="T3"/>
                  </a:cxn>
                  <a:cxn ang="0">
                    <a:pos x="T4" y="T5"/>
                  </a:cxn>
                  <a:cxn ang="0">
                    <a:pos x="T6" y="T7"/>
                  </a:cxn>
                  <a:cxn ang="0">
                    <a:pos x="T8" y="T9"/>
                  </a:cxn>
                  <a:cxn ang="0">
                    <a:pos x="T10" y="T11"/>
                  </a:cxn>
                  <a:cxn ang="0">
                    <a:pos x="T12" y="T13"/>
                  </a:cxn>
                </a:cxnLst>
                <a:rect l="0" t="0" r="r" b="b"/>
                <a:pathLst>
                  <a:path w="119" h="75">
                    <a:moveTo>
                      <a:pt x="61" y="16"/>
                    </a:moveTo>
                    <a:cubicBezTo>
                      <a:pt x="54" y="15"/>
                      <a:pt x="54" y="9"/>
                      <a:pt x="38" y="5"/>
                    </a:cubicBezTo>
                    <a:cubicBezTo>
                      <a:pt x="23" y="0"/>
                      <a:pt x="0" y="14"/>
                      <a:pt x="14" y="19"/>
                    </a:cubicBezTo>
                    <a:cubicBezTo>
                      <a:pt x="27" y="29"/>
                      <a:pt x="32" y="38"/>
                      <a:pt x="39" y="42"/>
                    </a:cubicBezTo>
                    <a:cubicBezTo>
                      <a:pt x="61" y="53"/>
                      <a:pt x="106" y="75"/>
                      <a:pt x="112" y="72"/>
                    </a:cubicBezTo>
                    <a:cubicBezTo>
                      <a:pt x="119" y="68"/>
                      <a:pt x="84" y="37"/>
                      <a:pt x="83" y="18"/>
                    </a:cubicBezTo>
                    <a:cubicBezTo>
                      <a:pt x="73" y="18"/>
                      <a:pt x="64" y="17"/>
                      <a:pt x="61" y="16"/>
                    </a:cubicBezTo>
                    <a:close/>
                  </a:path>
                </a:pathLst>
              </a:custGeom>
              <a:solidFill>
                <a:srgbClr val="ECC19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02" name="iślîḓê"/>
              <p:cNvSpPr/>
              <p:nvPr/>
            </p:nvSpPr>
            <p:spPr bwMode="auto">
              <a:xfrm>
                <a:off x="4603" y="2522"/>
                <a:ext cx="81" cy="97"/>
              </a:xfrm>
              <a:custGeom>
                <a:avLst/>
                <a:gdLst>
                  <a:gd name="T0" fmla="*/ 81 w 81"/>
                  <a:gd name="T1" fmla="*/ 21 h 97"/>
                  <a:gd name="T2" fmla="*/ 44 w 81"/>
                  <a:gd name="T3" fmla="*/ 0 h 97"/>
                  <a:gd name="T4" fmla="*/ 0 w 81"/>
                  <a:gd name="T5" fmla="*/ 74 h 97"/>
                  <a:gd name="T6" fmla="*/ 49 w 81"/>
                  <a:gd name="T7" fmla="*/ 97 h 97"/>
                  <a:gd name="T8" fmla="*/ 81 w 81"/>
                  <a:gd name="T9" fmla="*/ 21 h 97"/>
                </a:gdLst>
                <a:ahLst/>
                <a:cxnLst>
                  <a:cxn ang="0">
                    <a:pos x="T0" y="T1"/>
                  </a:cxn>
                  <a:cxn ang="0">
                    <a:pos x="T2" y="T3"/>
                  </a:cxn>
                  <a:cxn ang="0">
                    <a:pos x="T4" y="T5"/>
                  </a:cxn>
                  <a:cxn ang="0">
                    <a:pos x="T6" y="T7"/>
                  </a:cxn>
                  <a:cxn ang="0">
                    <a:pos x="T8" y="T9"/>
                  </a:cxn>
                </a:cxnLst>
                <a:rect l="0" t="0" r="r" b="b"/>
                <a:pathLst>
                  <a:path w="81" h="97">
                    <a:moveTo>
                      <a:pt x="81" y="21"/>
                    </a:moveTo>
                    <a:cubicBezTo>
                      <a:pt x="77" y="19"/>
                      <a:pt x="44" y="0"/>
                      <a:pt x="44" y="0"/>
                    </a:cubicBezTo>
                    <a:cubicBezTo>
                      <a:pt x="0" y="74"/>
                      <a:pt x="0" y="74"/>
                      <a:pt x="0" y="74"/>
                    </a:cubicBezTo>
                    <a:cubicBezTo>
                      <a:pt x="49" y="97"/>
                      <a:pt x="49" y="97"/>
                      <a:pt x="49" y="97"/>
                    </a:cubicBezTo>
                    <a:lnTo>
                      <a:pt x="81" y="2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03" name="íṩľide"/>
              <p:cNvSpPr/>
              <p:nvPr/>
            </p:nvSpPr>
            <p:spPr bwMode="auto">
              <a:xfrm>
                <a:off x="4278" y="2808"/>
                <a:ext cx="52" cy="90"/>
              </a:xfrm>
              <a:custGeom>
                <a:avLst/>
                <a:gdLst>
                  <a:gd name="T0" fmla="*/ 0 w 52"/>
                  <a:gd name="T1" fmla="*/ 74 h 90"/>
                  <a:gd name="T2" fmla="*/ 4 w 52"/>
                  <a:gd name="T3" fmla="*/ 31 h 90"/>
                  <a:gd name="T4" fmla="*/ 49 w 52"/>
                  <a:gd name="T5" fmla="*/ 12 h 90"/>
                  <a:gd name="T6" fmla="*/ 26 w 52"/>
                  <a:gd name="T7" fmla="*/ 48 h 90"/>
                  <a:gd name="T8" fmla="*/ 22 w 52"/>
                  <a:gd name="T9" fmla="*/ 89 h 90"/>
                  <a:gd name="T10" fmla="*/ 0 w 52"/>
                  <a:gd name="T11" fmla="*/ 74 h 90"/>
                </a:gdLst>
                <a:ahLst/>
                <a:cxnLst>
                  <a:cxn ang="0">
                    <a:pos x="T0" y="T1"/>
                  </a:cxn>
                  <a:cxn ang="0">
                    <a:pos x="T2" y="T3"/>
                  </a:cxn>
                  <a:cxn ang="0">
                    <a:pos x="T4" y="T5"/>
                  </a:cxn>
                  <a:cxn ang="0">
                    <a:pos x="T6" y="T7"/>
                  </a:cxn>
                  <a:cxn ang="0">
                    <a:pos x="T8" y="T9"/>
                  </a:cxn>
                  <a:cxn ang="0">
                    <a:pos x="T10" y="T11"/>
                  </a:cxn>
                </a:cxnLst>
                <a:rect l="0" t="0" r="r" b="b"/>
                <a:pathLst>
                  <a:path w="52" h="90">
                    <a:moveTo>
                      <a:pt x="0" y="74"/>
                    </a:moveTo>
                    <a:cubicBezTo>
                      <a:pt x="0" y="72"/>
                      <a:pt x="4" y="31"/>
                      <a:pt x="4" y="31"/>
                    </a:cubicBezTo>
                    <a:cubicBezTo>
                      <a:pt x="4" y="31"/>
                      <a:pt x="46" y="0"/>
                      <a:pt x="49" y="12"/>
                    </a:cubicBezTo>
                    <a:cubicBezTo>
                      <a:pt x="52" y="24"/>
                      <a:pt x="26" y="48"/>
                      <a:pt x="26" y="48"/>
                    </a:cubicBezTo>
                    <a:cubicBezTo>
                      <a:pt x="26" y="48"/>
                      <a:pt x="24" y="90"/>
                      <a:pt x="22" y="89"/>
                    </a:cubicBezTo>
                    <a:cubicBezTo>
                      <a:pt x="21" y="89"/>
                      <a:pt x="0" y="74"/>
                      <a:pt x="0" y="74"/>
                    </a:cubicBezTo>
                    <a:close/>
                  </a:path>
                </a:pathLst>
              </a:custGeom>
              <a:solidFill>
                <a:srgbClr val="E5BC8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04" name="íšļíḑê"/>
              <p:cNvSpPr/>
              <p:nvPr/>
            </p:nvSpPr>
            <p:spPr bwMode="auto">
              <a:xfrm>
                <a:off x="4256" y="2790"/>
                <a:ext cx="147" cy="285"/>
              </a:xfrm>
              <a:custGeom>
                <a:avLst/>
                <a:gdLst>
                  <a:gd name="T0" fmla="*/ 53 w 147"/>
                  <a:gd name="T1" fmla="*/ 176 h 284"/>
                  <a:gd name="T2" fmla="*/ 4 w 147"/>
                  <a:gd name="T3" fmla="*/ 97 h 284"/>
                  <a:gd name="T4" fmla="*/ 23 w 147"/>
                  <a:gd name="T5" fmla="*/ 29 h 284"/>
                  <a:gd name="T6" fmla="*/ 65 w 147"/>
                  <a:gd name="T7" fmla="*/ 3 h 284"/>
                  <a:gd name="T8" fmla="*/ 72 w 147"/>
                  <a:gd name="T9" fmla="*/ 17 h 284"/>
                  <a:gd name="T10" fmla="*/ 42 w 147"/>
                  <a:gd name="T11" fmla="*/ 51 h 284"/>
                  <a:gd name="T12" fmla="*/ 60 w 147"/>
                  <a:gd name="T13" fmla="*/ 93 h 284"/>
                  <a:gd name="T14" fmla="*/ 71 w 147"/>
                  <a:gd name="T15" fmla="*/ 82 h 284"/>
                  <a:gd name="T16" fmla="*/ 91 w 147"/>
                  <a:gd name="T17" fmla="*/ 88 h 284"/>
                  <a:gd name="T18" fmla="*/ 96 w 147"/>
                  <a:gd name="T19" fmla="*/ 98 h 284"/>
                  <a:gd name="T20" fmla="*/ 112 w 147"/>
                  <a:gd name="T21" fmla="*/ 147 h 284"/>
                  <a:gd name="T22" fmla="*/ 147 w 147"/>
                  <a:gd name="T23" fmla="*/ 248 h 284"/>
                  <a:gd name="T24" fmla="*/ 80 w 147"/>
                  <a:gd name="T25" fmla="*/ 284 h 284"/>
                  <a:gd name="T26" fmla="*/ 53 w 147"/>
                  <a:gd name="T27" fmla="*/ 176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7" h="284">
                    <a:moveTo>
                      <a:pt x="53" y="176"/>
                    </a:moveTo>
                    <a:cubicBezTo>
                      <a:pt x="48" y="166"/>
                      <a:pt x="0" y="115"/>
                      <a:pt x="4" y="97"/>
                    </a:cubicBezTo>
                    <a:cubicBezTo>
                      <a:pt x="11" y="70"/>
                      <a:pt x="18" y="35"/>
                      <a:pt x="23" y="29"/>
                    </a:cubicBezTo>
                    <a:cubicBezTo>
                      <a:pt x="28" y="23"/>
                      <a:pt x="59" y="7"/>
                      <a:pt x="65" y="3"/>
                    </a:cubicBezTo>
                    <a:cubicBezTo>
                      <a:pt x="70" y="0"/>
                      <a:pt x="77" y="3"/>
                      <a:pt x="72" y="17"/>
                    </a:cubicBezTo>
                    <a:cubicBezTo>
                      <a:pt x="67" y="32"/>
                      <a:pt x="41" y="41"/>
                      <a:pt x="42" y="51"/>
                    </a:cubicBezTo>
                    <a:cubicBezTo>
                      <a:pt x="42" y="62"/>
                      <a:pt x="47" y="93"/>
                      <a:pt x="60" y="93"/>
                    </a:cubicBezTo>
                    <a:cubicBezTo>
                      <a:pt x="66" y="93"/>
                      <a:pt x="63" y="95"/>
                      <a:pt x="71" y="82"/>
                    </a:cubicBezTo>
                    <a:cubicBezTo>
                      <a:pt x="91" y="88"/>
                      <a:pt x="91" y="88"/>
                      <a:pt x="91" y="88"/>
                    </a:cubicBezTo>
                    <a:cubicBezTo>
                      <a:pt x="92" y="92"/>
                      <a:pt x="94" y="95"/>
                      <a:pt x="96" y="98"/>
                    </a:cubicBezTo>
                    <a:cubicBezTo>
                      <a:pt x="107" y="113"/>
                      <a:pt x="113" y="138"/>
                      <a:pt x="112" y="147"/>
                    </a:cubicBezTo>
                    <a:cubicBezTo>
                      <a:pt x="112" y="152"/>
                      <a:pt x="121" y="189"/>
                      <a:pt x="147" y="248"/>
                    </a:cubicBezTo>
                    <a:cubicBezTo>
                      <a:pt x="80" y="284"/>
                      <a:pt x="80" y="284"/>
                      <a:pt x="80" y="284"/>
                    </a:cubicBezTo>
                    <a:cubicBezTo>
                      <a:pt x="62" y="211"/>
                      <a:pt x="55" y="181"/>
                      <a:pt x="53" y="176"/>
                    </a:cubicBezTo>
                    <a:close/>
                  </a:path>
                </a:pathLst>
              </a:custGeom>
              <a:solidFill>
                <a:srgbClr val="F6CB9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05" name="îṧ1ïḓê"/>
              <p:cNvSpPr/>
              <p:nvPr/>
            </p:nvSpPr>
            <p:spPr bwMode="auto">
              <a:xfrm>
                <a:off x="4205" y="2544"/>
                <a:ext cx="365" cy="388"/>
              </a:xfrm>
              <a:custGeom>
                <a:avLst/>
                <a:gdLst>
                  <a:gd name="T0" fmla="*/ 144 w 365"/>
                  <a:gd name="T1" fmla="*/ 388 h 388"/>
                  <a:gd name="T2" fmla="*/ 365 w 365"/>
                  <a:gd name="T3" fmla="*/ 270 h 388"/>
                  <a:gd name="T4" fmla="*/ 220 w 365"/>
                  <a:gd name="T5" fmla="*/ 0 h 388"/>
                  <a:gd name="T6" fmla="*/ 0 w 365"/>
                  <a:gd name="T7" fmla="*/ 120 h 388"/>
                  <a:gd name="T8" fmla="*/ 144 w 365"/>
                  <a:gd name="T9" fmla="*/ 388 h 388"/>
                </a:gdLst>
                <a:ahLst/>
                <a:cxnLst>
                  <a:cxn ang="0">
                    <a:pos x="T0" y="T1"/>
                  </a:cxn>
                  <a:cxn ang="0">
                    <a:pos x="T2" y="T3"/>
                  </a:cxn>
                  <a:cxn ang="0">
                    <a:pos x="T4" y="T5"/>
                  </a:cxn>
                  <a:cxn ang="0">
                    <a:pos x="T6" y="T7"/>
                  </a:cxn>
                  <a:cxn ang="0">
                    <a:pos x="T8" y="T9"/>
                  </a:cxn>
                </a:cxnLst>
                <a:rect l="0" t="0" r="r" b="b"/>
                <a:pathLst>
                  <a:path w="365" h="388">
                    <a:moveTo>
                      <a:pt x="144" y="388"/>
                    </a:moveTo>
                    <a:lnTo>
                      <a:pt x="365" y="270"/>
                    </a:lnTo>
                    <a:lnTo>
                      <a:pt x="220" y="0"/>
                    </a:lnTo>
                    <a:lnTo>
                      <a:pt x="0" y="120"/>
                    </a:lnTo>
                    <a:lnTo>
                      <a:pt x="144" y="388"/>
                    </a:lnTo>
                    <a:close/>
                  </a:path>
                </a:pathLst>
              </a:custGeom>
              <a:solidFill>
                <a:srgbClr val="C8C9C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06" name="íṡḷïďè"/>
              <p:cNvSpPr/>
              <p:nvPr/>
            </p:nvSpPr>
            <p:spPr bwMode="auto">
              <a:xfrm>
                <a:off x="4253" y="2635"/>
                <a:ext cx="269" cy="207"/>
              </a:xfrm>
              <a:custGeom>
                <a:avLst/>
                <a:gdLst>
                  <a:gd name="T0" fmla="*/ 220 w 269"/>
                  <a:gd name="T1" fmla="*/ 0 h 207"/>
                  <a:gd name="T2" fmla="*/ 269 w 269"/>
                  <a:gd name="T3" fmla="*/ 89 h 207"/>
                  <a:gd name="T4" fmla="*/ 48 w 269"/>
                  <a:gd name="T5" fmla="*/ 207 h 207"/>
                  <a:gd name="T6" fmla="*/ 0 w 269"/>
                  <a:gd name="T7" fmla="*/ 118 h 207"/>
                  <a:gd name="T8" fmla="*/ 220 w 269"/>
                  <a:gd name="T9" fmla="*/ 0 h 207"/>
                </a:gdLst>
                <a:ahLst/>
                <a:cxnLst>
                  <a:cxn ang="0">
                    <a:pos x="T0" y="T1"/>
                  </a:cxn>
                  <a:cxn ang="0">
                    <a:pos x="T2" y="T3"/>
                  </a:cxn>
                  <a:cxn ang="0">
                    <a:pos x="T4" y="T5"/>
                  </a:cxn>
                  <a:cxn ang="0">
                    <a:pos x="T6" y="T7"/>
                  </a:cxn>
                  <a:cxn ang="0">
                    <a:pos x="T8" y="T9"/>
                  </a:cxn>
                </a:cxnLst>
                <a:rect l="0" t="0" r="r" b="b"/>
                <a:pathLst>
                  <a:path w="269" h="207">
                    <a:moveTo>
                      <a:pt x="220" y="0"/>
                    </a:moveTo>
                    <a:lnTo>
                      <a:pt x="269" y="89"/>
                    </a:lnTo>
                    <a:lnTo>
                      <a:pt x="48" y="207"/>
                    </a:lnTo>
                    <a:lnTo>
                      <a:pt x="0" y="118"/>
                    </a:lnTo>
                    <a:lnTo>
                      <a:pt x="220" y="0"/>
                    </a:lnTo>
                    <a:close/>
                  </a:path>
                </a:pathLst>
              </a:custGeom>
              <a:solidFill>
                <a:srgbClr val="D8D9D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07" name="išľïḍê"/>
              <p:cNvSpPr/>
              <p:nvPr/>
            </p:nvSpPr>
            <p:spPr bwMode="auto">
              <a:xfrm>
                <a:off x="4205" y="2544"/>
                <a:ext cx="268" cy="209"/>
              </a:xfrm>
              <a:custGeom>
                <a:avLst/>
                <a:gdLst>
                  <a:gd name="T0" fmla="*/ 48 w 268"/>
                  <a:gd name="T1" fmla="*/ 209 h 209"/>
                  <a:gd name="T2" fmla="*/ 268 w 268"/>
                  <a:gd name="T3" fmla="*/ 91 h 209"/>
                  <a:gd name="T4" fmla="*/ 220 w 268"/>
                  <a:gd name="T5" fmla="*/ 0 h 209"/>
                  <a:gd name="T6" fmla="*/ 0 w 268"/>
                  <a:gd name="T7" fmla="*/ 120 h 209"/>
                  <a:gd name="T8" fmla="*/ 48 w 268"/>
                  <a:gd name="T9" fmla="*/ 209 h 209"/>
                </a:gdLst>
                <a:ahLst/>
                <a:cxnLst>
                  <a:cxn ang="0">
                    <a:pos x="T0" y="T1"/>
                  </a:cxn>
                  <a:cxn ang="0">
                    <a:pos x="T2" y="T3"/>
                  </a:cxn>
                  <a:cxn ang="0">
                    <a:pos x="T4" y="T5"/>
                  </a:cxn>
                  <a:cxn ang="0">
                    <a:pos x="T6" y="T7"/>
                  </a:cxn>
                  <a:cxn ang="0">
                    <a:pos x="T8" y="T9"/>
                  </a:cxn>
                </a:cxnLst>
                <a:rect l="0" t="0" r="r" b="b"/>
                <a:pathLst>
                  <a:path w="268" h="209">
                    <a:moveTo>
                      <a:pt x="48" y="209"/>
                    </a:moveTo>
                    <a:lnTo>
                      <a:pt x="268" y="91"/>
                    </a:lnTo>
                    <a:lnTo>
                      <a:pt x="220" y="0"/>
                    </a:lnTo>
                    <a:lnTo>
                      <a:pt x="0" y="120"/>
                    </a:lnTo>
                    <a:lnTo>
                      <a:pt x="48" y="209"/>
                    </a:lnTo>
                    <a:close/>
                  </a:path>
                </a:pathLst>
              </a:custGeom>
              <a:solidFill>
                <a:srgbClr val="F1F2F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08" name="iṧlíďé"/>
              <p:cNvSpPr/>
              <p:nvPr/>
            </p:nvSpPr>
            <p:spPr bwMode="auto">
              <a:xfrm>
                <a:off x="4280" y="2602"/>
                <a:ext cx="98" cy="56"/>
              </a:xfrm>
              <a:custGeom>
                <a:avLst/>
                <a:gdLst>
                  <a:gd name="T0" fmla="*/ 2 w 98"/>
                  <a:gd name="T1" fmla="*/ 56 h 56"/>
                  <a:gd name="T2" fmla="*/ 98 w 98"/>
                  <a:gd name="T3" fmla="*/ 3 h 56"/>
                  <a:gd name="T4" fmla="*/ 96 w 98"/>
                  <a:gd name="T5" fmla="*/ 0 h 56"/>
                  <a:gd name="T6" fmla="*/ 0 w 98"/>
                  <a:gd name="T7" fmla="*/ 52 h 56"/>
                  <a:gd name="T8" fmla="*/ 2 w 98"/>
                  <a:gd name="T9" fmla="*/ 56 h 56"/>
                </a:gdLst>
                <a:ahLst/>
                <a:cxnLst>
                  <a:cxn ang="0">
                    <a:pos x="T0" y="T1"/>
                  </a:cxn>
                  <a:cxn ang="0">
                    <a:pos x="T2" y="T3"/>
                  </a:cxn>
                  <a:cxn ang="0">
                    <a:pos x="T4" y="T5"/>
                  </a:cxn>
                  <a:cxn ang="0">
                    <a:pos x="T6" y="T7"/>
                  </a:cxn>
                  <a:cxn ang="0">
                    <a:pos x="T8" y="T9"/>
                  </a:cxn>
                </a:cxnLst>
                <a:rect l="0" t="0" r="r" b="b"/>
                <a:pathLst>
                  <a:path w="98" h="56">
                    <a:moveTo>
                      <a:pt x="2" y="56"/>
                    </a:moveTo>
                    <a:lnTo>
                      <a:pt x="98" y="3"/>
                    </a:lnTo>
                    <a:lnTo>
                      <a:pt x="96" y="0"/>
                    </a:lnTo>
                    <a:lnTo>
                      <a:pt x="0" y="52"/>
                    </a:lnTo>
                    <a:lnTo>
                      <a:pt x="2" y="56"/>
                    </a:lnTo>
                    <a:close/>
                  </a:path>
                </a:pathLst>
              </a:custGeom>
              <a:solidFill>
                <a:srgbClr val="80818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09" name="ïs1îḍé"/>
              <p:cNvSpPr/>
              <p:nvPr/>
            </p:nvSpPr>
            <p:spPr bwMode="auto">
              <a:xfrm>
                <a:off x="4290" y="2613"/>
                <a:ext cx="86" cy="49"/>
              </a:xfrm>
              <a:custGeom>
                <a:avLst/>
                <a:gdLst>
                  <a:gd name="T0" fmla="*/ 2 w 86"/>
                  <a:gd name="T1" fmla="*/ 49 h 49"/>
                  <a:gd name="T2" fmla="*/ 86 w 86"/>
                  <a:gd name="T3" fmla="*/ 3 h 49"/>
                  <a:gd name="T4" fmla="*/ 85 w 86"/>
                  <a:gd name="T5" fmla="*/ 0 h 49"/>
                  <a:gd name="T6" fmla="*/ 0 w 86"/>
                  <a:gd name="T7" fmla="*/ 46 h 49"/>
                  <a:gd name="T8" fmla="*/ 2 w 86"/>
                  <a:gd name="T9" fmla="*/ 49 h 49"/>
                </a:gdLst>
                <a:ahLst/>
                <a:cxnLst>
                  <a:cxn ang="0">
                    <a:pos x="T0" y="T1"/>
                  </a:cxn>
                  <a:cxn ang="0">
                    <a:pos x="T2" y="T3"/>
                  </a:cxn>
                  <a:cxn ang="0">
                    <a:pos x="T4" y="T5"/>
                  </a:cxn>
                  <a:cxn ang="0">
                    <a:pos x="T6" y="T7"/>
                  </a:cxn>
                  <a:cxn ang="0">
                    <a:pos x="T8" y="T9"/>
                  </a:cxn>
                </a:cxnLst>
                <a:rect l="0" t="0" r="r" b="b"/>
                <a:pathLst>
                  <a:path w="86" h="49">
                    <a:moveTo>
                      <a:pt x="2" y="49"/>
                    </a:moveTo>
                    <a:lnTo>
                      <a:pt x="86" y="3"/>
                    </a:lnTo>
                    <a:lnTo>
                      <a:pt x="85" y="0"/>
                    </a:lnTo>
                    <a:lnTo>
                      <a:pt x="0" y="46"/>
                    </a:lnTo>
                    <a:lnTo>
                      <a:pt x="2" y="49"/>
                    </a:lnTo>
                    <a:close/>
                  </a:path>
                </a:pathLst>
              </a:custGeom>
              <a:solidFill>
                <a:srgbClr val="80818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10" name="îş1ïdê"/>
              <p:cNvSpPr/>
              <p:nvPr/>
            </p:nvSpPr>
            <p:spPr bwMode="auto">
              <a:xfrm>
                <a:off x="4300" y="2625"/>
                <a:ext cx="76" cy="43"/>
              </a:xfrm>
              <a:custGeom>
                <a:avLst/>
                <a:gdLst>
                  <a:gd name="T0" fmla="*/ 2 w 76"/>
                  <a:gd name="T1" fmla="*/ 43 h 43"/>
                  <a:gd name="T2" fmla="*/ 76 w 76"/>
                  <a:gd name="T3" fmla="*/ 3 h 43"/>
                  <a:gd name="T4" fmla="*/ 74 w 76"/>
                  <a:gd name="T5" fmla="*/ 0 h 43"/>
                  <a:gd name="T6" fmla="*/ 0 w 76"/>
                  <a:gd name="T7" fmla="*/ 39 h 43"/>
                  <a:gd name="T8" fmla="*/ 2 w 76"/>
                  <a:gd name="T9" fmla="*/ 43 h 43"/>
                </a:gdLst>
                <a:ahLst/>
                <a:cxnLst>
                  <a:cxn ang="0">
                    <a:pos x="T0" y="T1"/>
                  </a:cxn>
                  <a:cxn ang="0">
                    <a:pos x="T2" y="T3"/>
                  </a:cxn>
                  <a:cxn ang="0">
                    <a:pos x="T4" y="T5"/>
                  </a:cxn>
                  <a:cxn ang="0">
                    <a:pos x="T6" y="T7"/>
                  </a:cxn>
                  <a:cxn ang="0">
                    <a:pos x="T8" y="T9"/>
                  </a:cxn>
                </a:cxnLst>
                <a:rect l="0" t="0" r="r" b="b"/>
                <a:pathLst>
                  <a:path w="76" h="43">
                    <a:moveTo>
                      <a:pt x="2" y="43"/>
                    </a:moveTo>
                    <a:lnTo>
                      <a:pt x="76" y="3"/>
                    </a:lnTo>
                    <a:lnTo>
                      <a:pt x="74" y="0"/>
                    </a:lnTo>
                    <a:lnTo>
                      <a:pt x="0" y="39"/>
                    </a:lnTo>
                    <a:lnTo>
                      <a:pt x="2" y="43"/>
                    </a:lnTo>
                    <a:close/>
                  </a:path>
                </a:pathLst>
              </a:custGeom>
              <a:solidFill>
                <a:srgbClr val="80818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11" name="iśļídè"/>
              <p:cNvSpPr/>
              <p:nvPr/>
            </p:nvSpPr>
            <p:spPr bwMode="auto">
              <a:xfrm>
                <a:off x="4237" y="2654"/>
                <a:ext cx="38" cy="38"/>
              </a:xfrm>
              <a:custGeom>
                <a:avLst/>
                <a:gdLst>
                  <a:gd name="T0" fmla="*/ 27 w 38"/>
                  <a:gd name="T1" fmla="*/ 34 h 38"/>
                  <a:gd name="T2" fmla="*/ 34 w 38"/>
                  <a:gd name="T3" fmla="*/ 11 h 38"/>
                  <a:gd name="T4" fmla="*/ 11 w 38"/>
                  <a:gd name="T5" fmla="*/ 5 h 38"/>
                  <a:gd name="T6" fmla="*/ 5 w 38"/>
                  <a:gd name="T7" fmla="*/ 27 h 38"/>
                  <a:gd name="T8" fmla="*/ 27 w 38"/>
                  <a:gd name="T9" fmla="*/ 34 h 38"/>
                </a:gdLst>
                <a:ahLst/>
                <a:cxnLst>
                  <a:cxn ang="0">
                    <a:pos x="T0" y="T1"/>
                  </a:cxn>
                  <a:cxn ang="0">
                    <a:pos x="T2" y="T3"/>
                  </a:cxn>
                  <a:cxn ang="0">
                    <a:pos x="T4" y="T5"/>
                  </a:cxn>
                  <a:cxn ang="0">
                    <a:pos x="T6" y="T7"/>
                  </a:cxn>
                  <a:cxn ang="0">
                    <a:pos x="T8" y="T9"/>
                  </a:cxn>
                </a:cxnLst>
                <a:rect l="0" t="0" r="r" b="b"/>
                <a:pathLst>
                  <a:path w="38" h="38">
                    <a:moveTo>
                      <a:pt x="27" y="34"/>
                    </a:moveTo>
                    <a:cubicBezTo>
                      <a:pt x="35" y="29"/>
                      <a:pt x="38" y="19"/>
                      <a:pt x="34" y="11"/>
                    </a:cubicBezTo>
                    <a:cubicBezTo>
                      <a:pt x="29" y="3"/>
                      <a:pt x="19" y="0"/>
                      <a:pt x="11" y="5"/>
                    </a:cubicBezTo>
                    <a:cubicBezTo>
                      <a:pt x="3" y="9"/>
                      <a:pt x="0" y="19"/>
                      <a:pt x="5" y="27"/>
                    </a:cubicBezTo>
                    <a:cubicBezTo>
                      <a:pt x="9" y="35"/>
                      <a:pt x="19" y="38"/>
                      <a:pt x="27" y="34"/>
                    </a:cubicBezTo>
                    <a:close/>
                  </a:path>
                </a:pathLst>
              </a:custGeom>
              <a:solidFill>
                <a:srgbClr val="80818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12" name="iṡļide"/>
              <p:cNvSpPr/>
              <p:nvPr/>
            </p:nvSpPr>
            <p:spPr bwMode="auto">
              <a:xfrm>
                <a:off x="4274" y="2699"/>
                <a:ext cx="55" cy="32"/>
              </a:xfrm>
              <a:custGeom>
                <a:avLst/>
                <a:gdLst>
                  <a:gd name="T0" fmla="*/ 2 w 55"/>
                  <a:gd name="T1" fmla="*/ 32 h 32"/>
                  <a:gd name="T2" fmla="*/ 55 w 55"/>
                  <a:gd name="T3" fmla="*/ 4 h 32"/>
                  <a:gd name="T4" fmla="*/ 53 w 55"/>
                  <a:gd name="T5" fmla="*/ 0 h 32"/>
                  <a:gd name="T6" fmla="*/ 0 w 55"/>
                  <a:gd name="T7" fmla="*/ 29 h 32"/>
                  <a:gd name="T8" fmla="*/ 2 w 55"/>
                  <a:gd name="T9" fmla="*/ 32 h 32"/>
                </a:gdLst>
                <a:ahLst/>
                <a:cxnLst>
                  <a:cxn ang="0">
                    <a:pos x="T0" y="T1"/>
                  </a:cxn>
                  <a:cxn ang="0">
                    <a:pos x="T2" y="T3"/>
                  </a:cxn>
                  <a:cxn ang="0">
                    <a:pos x="T4" y="T5"/>
                  </a:cxn>
                  <a:cxn ang="0">
                    <a:pos x="T6" y="T7"/>
                  </a:cxn>
                  <a:cxn ang="0">
                    <a:pos x="T8" y="T9"/>
                  </a:cxn>
                </a:cxnLst>
                <a:rect l="0" t="0" r="r" b="b"/>
                <a:pathLst>
                  <a:path w="55" h="32">
                    <a:moveTo>
                      <a:pt x="2" y="32"/>
                    </a:moveTo>
                    <a:lnTo>
                      <a:pt x="55" y="4"/>
                    </a:lnTo>
                    <a:lnTo>
                      <a:pt x="53" y="0"/>
                    </a:lnTo>
                    <a:lnTo>
                      <a:pt x="0" y="29"/>
                    </a:lnTo>
                    <a:lnTo>
                      <a:pt x="2" y="32"/>
                    </a:lnTo>
                    <a:close/>
                  </a:path>
                </a:pathLst>
              </a:custGeom>
              <a:solidFill>
                <a:srgbClr val="80818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13" name="ïŝľîḋê"/>
              <p:cNvSpPr/>
              <p:nvPr/>
            </p:nvSpPr>
            <p:spPr bwMode="auto">
              <a:xfrm>
                <a:off x="4279" y="2709"/>
                <a:ext cx="55" cy="31"/>
              </a:xfrm>
              <a:custGeom>
                <a:avLst/>
                <a:gdLst>
                  <a:gd name="T0" fmla="*/ 2 w 55"/>
                  <a:gd name="T1" fmla="*/ 31 h 31"/>
                  <a:gd name="T2" fmla="*/ 55 w 55"/>
                  <a:gd name="T3" fmla="*/ 3 h 31"/>
                  <a:gd name="T4" fmla="*/ 53 w 55"/>
                  <a:gd name="T5" fmla="*/ 0 h 31"/>
                  <a:gd name="T6" fmla="*/ 0 w 55"/>
                  <a:gd name="T7" fmla="*/ 28 h 31"/>
                  <a:gd name="T8" fmla="*/ 2 w 55"/>
                  <a:gd name="T9" fmla="*/ 31 h 31"/>
                </a:gdLst>
                <a:ahLst/>
                <a:cxnLst>
                  <a:cxn ang="0">
                    <a:pos x="T0" y="T1"/>
                  </a:cxn>
                  <a:cxn ang="0">
                    <a:pos x="T2" y="T3"/>
                  </a:cxn>
                  <a:cxn ang="0">
                    <a:pos x="T4" y="T5"/>
                  </a:cxn>
                  <a:cxn ang="0">
                    <a:pos x="T6" y="T7"/>
                  </a:cxn>
                  <a:cxn ang="0">
                    <a:pos x="T8" y="T9"/>
                  </a:cxn>
                </a:cxnLst>
                <a:rect l="0" t="0" r="r" b="b"/>
                <a:pathLst>
                  <a:path w="55" h="31">
                    <a:moveTo>
                      <a:pt x="2" y="31"/>
                    </a:moveTo>
                    <a:lnTo>
                      <a:pt x="55" y="3"/>
                    </a:lnTo>
                    <a:lnTo>
                      <a:pt x="53" y="0"/>
                    </a:lnTo>
                    <a:lnTo>
                      <a:pt x="0" y="28"/>
                    </a:lnTo>
                    <a:lnTo>
                      <a:pt x="2" y="31"/>
                    </a:lnTo>
                    <a:close/>
                  </a:path>
                </a:pathLst>
              </a:custGeom>
              <a:solidFill>
                <a:srgbClr val="80818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14" name="îśḻíďé"/>
              <p:cNvSpPr/>
              <p:nvPr/>
            </p:nvSpPr>
            <p:spPr bwMode="auto">
              <a:xfrm>
                <a:off x="4284" y="2718"/>
                <a:ext cx="55" cy="32"/>
              </a:xfrm>
              <a:custGeom>
                <a:avLst/>
                <a:gdLst>
                  <a:gd name="T0" fmla="*/ 2 w 55"/>
                  <a:gd name="T1" fmla="*/ 32 h 32"/>
                  <a:gd name="T2" fmla="*/ 55 w 55"/>
                  <a:gd name="T3" fmla="*/ 3 h 32"/>
                  <a:gd name="T4" fmla="*/ 53 w 55"/>
                  <a:gd name="T5" fmla="*/ 0 h 32"/>
                  <a:gd name="T6" fmla="*/ 0 w 55"/>
                  <a:gd name="T7" fmla="*/ 29 h 32"/>
                  <a:gd name="T8" fmla="*/ 2 w 55"/>
                  <a:gd name="T9" fmla="*/ 32 h 32"/>
                </a:gdLst>
                <a:ahLst/>
                <a:cxnLst>
                  <a:cxn ang="0">
                    <a:pos x="T0" y="T1"/>
                  </a:cxn>
                  <a:cxn ang="0">
                    <a:pos x="T2" y="T3"/>
                  </a:cxn>
                  <a:cxn ang="0">
                    <a:pos x="T4" y="T5"/>
                  </a:cxn>
                  <a:cxn ang="0">
                    <a:pos x="T6" y="T7"/>
                  </a:cxn>
                  <a:cxn ang="0">
                    <a:pos x="T8" y="T9"/>
                  </a:cxn>
                </a:cxnLst>
                <a:rect l="0" t="0" r="r" b="b"/>
                <a:pathLst>
                  <a:path w="55" h="32">
                    <a:moveTo>
                      <a:pt x="2" y="32"/>
                    </a:moveTo>
                    <a:lnTo>
                      <a:pt x="55" y="3"/>
                    </a:lnTo>
                    <a:lnTo>
                      <a:pt x="53" y="0"/>
                    </a:lnTo>
                    <a:lnTo>
                      <a:pt x="0" y="29"/>
                    </a:lnTo>
                    <a:lnTo>
                      <a:pt x="2" y="32"/>
                    </a:lnTo>
                    <a:close/>
                  </a:path>
                </a:pathLst>
              </a:custGeom>
              <a:solidFill>
                <a:srgbClr val="80818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15" name="ïŝḻiḋê"/>
              <p:cNvSpPr/>
              <p:nvPr/>
            </p:nvSpPr>
            <p:spPr bwMode="auto">
              <a:xfrm>
                <a:off x="4294" y="2673"/>
                <a:ext cx="174" cy="96"/>
              </a:xfrm>
              <a:custGeom>
                <a:avLst/>
                <a:gdLst>
                  <a:gd name="T0" fmla="*/ 2 w 174"/>
                  <a:gd name="T1" fmla="*/ 96 h 96"/>
                  <a:gd name="T2" fmla="*/ 174 w 174"/>
                  <a:gd name="T3" fmla="*/ 3 h 96"/>
                  <a:gd name="T4" fmla="*/ 172 w 174"/>
                  <a:gd name="T5" fmla="*/ 0 h 96"/>
                  <a:gd name="T6" fmla="*/ 0 w 174"/>
                  <a:gd name="T7" fmla="*/ 92 h 96"/>
                  <a:gd name="T8" fmla="*/ 2 w 174"/>
                  <a:gd name="T9" fmla="*/ 96 h 96"/>
                </a:gdLst>
                <a:ahLst/>
                <a:cxnLst>
                  <a:cxn ang="0">
                    <a:pos x="T0" y="T1"/>
                  </a:cxn>
                  <a:cxn ang="0">
                    <a:pos x="T2" y="T3"/>
                  </a:cxn>
                  <a:cxn ang="0">
                    <a:pos x="T4" y="T5"/>
                  </a:cxn>
                  <a:cxn ang="0">
                    <a:pos x="T6" y="T7"/>
                  </a:cxn>
                  <a:cxn ang="0">
                    <a:pos x="T8" y="T9"/>
                  </a:cxn>
                </a:cxnLst>
                <a:rect l="0" t="0" r="r" b="b"/>
                <a:pathLst>
                  <a:path w="174" h="96">
                    <a:moveTo>
                      <a:pt x="2" y="96"/>
                    </a:moveTo>
                    <a:lnTo>
                      <a:pt x="174" y="3"/>
                    </a:lnTo>
                    <a:lnTo>
                      <a:pt x="172" y="0"/>
                    </a:lnTo>
                    <a:lnTo>
                      <a:pt x="0" y="92"/>
                    </a:lnTo>
                    <a:lnTo>
                      <a:pt x="2" y="96"/>
                    </a:lnTo>
                    <a:close/>
                  </a:path>
                </a:pathLst>
              </a:custGeom>
              <a:solidFill>
                <a:srgbClr val="80818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16" name="í$ḷîḑe"/>
              <p:cNvSpPr/>
              <p:nvPr/>
            </p:nvSpPr>
            <p:spPr bwMode="auto">
              <a:xfrm>
                <a:off x="4299" y="2683"/>
                <a:ext cx="174" cy="95"/>
              </a:xfrm>
              <a:custGeom>
                <a:avLst/>
                <a:gdLst>
                  <a:gd name="T0" fmla="*/ 2 w 174"/>
                  <a:gd name="T1" fmla="*/ 95 h 95"/>
                  <a:gd name="T2" fmla="*/ 174 w 174"/>
                  <a:gd name="T3" fmla="*/ 3 h 95"/>
                  <a:gd name="T4" fmla="*/ 172 w 174"/>
                  <a:gd name="T5" fmla="*/ 0 h 95"/>
                  <a:gd name="T6" fmla="*/ 0 w 174"/>
                  <a:gd name="T7" fmla="*/ 92 h 95"/>
                  <a:gd name="T8" fmla="*/ 2 w 174"/>
                  <a:gd name="T9" fmla="*/ 95 h 95"/>
                </a:gdLst>
                <a:ahLst/>
                <a:cxnLst>
                  <a:cxn ang="0">
                    <a:pos x="T0" y="T1"/>
                  </a:cxn>
                  <a:cxn ang="0">
                    <a:pos x="T2" y="T3"/>
                  </a:cxn>
                  <a:cxn ang="0">
                    <a:pos x="T4" y="T5"/>
                  </a:cxn>
                  <a:cxn ang="0">
                    <a:pos x="T6" y="T7"/>
                  </a:cxn>
                  <a:cxn ang="0">
                    <a:pos x="T8" y="T9"/>
                  </a:cxn>
                </a:cxnLst>
                <a:rect l="0" t="0" r="r" b="b"/>
                <a:pathLst>
                  <a:path w="174" h="95">
                    <a:moveTo>
                      <a:pt x="2" y="95"/>
                    </a:moveTo>
                    <a:lnTo>
                      <a:pt x="174" y="3"/>
                    </a:lnTo>
                    <a:lnTo>
                      <a:pt x="172" y="0"/>
                    </a:lnTo>
                    <a:lnTo>
                      <a:pt x="0" y="92"/>
                    </a:lnTo>
                    <a:lnTo>
                      <a:pt x="2" y="95"/>
                    </a:lnTo>
                    <a:close/>
                  </a:path>
                </a:pathLst>
              </a:custGeom>
              <a:solidFill>
                <a:srgbClr val="80818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17" name="íšļïḍé"/>
              <p:cNvSpPr/>
              <p:nvPr/>
            </p:nvSpPr>
            <p:spPr bwMode="auto">
              <a:xfrm>
                <a:off x="4304" y="2692"/>
                <a:ext cx="174" cy="95"/>
              </a:xfrm>
              <a:custGeom>
                <a:avLst/>
                <a:gdLst>
                  <a:gd name="T0" fmla="*/ 2 w 174"/>
                  <a:gd name="T1" fmla="*/ 95 h 95"/>
                  <a:gd name="T2" fmla="*/ 174 w 174"/>
                  <a:gd name="T3" fmla="*/ 3 h 95"/>
                  <a:gd name="T4" fmla="*/ 172 w 174"/>
                  <a:gd name="T5" fmla="*/ 0 h 95"/>
                  <a:gd name="T6" fmla="*/ 0 w 174"/>
                  <a:gd name="T7" fmla="*/ 92 h 95"/>
                  <a:gd name="T8" fmla="*/ 2 w 174"/>
                  <a:gd name="T9" fmla="*/ 95 h 95"/>
                </a:gdLst>
                <a:ahLst/>
                <a:cxnLst>
                  <a:cxn ang="0">
                    <a:pos x="T0" y="T1"/>
                  </a:cxn>
                  <a:cxn ang="0">
                    <a:pos x="T2" y="T3"/>
                  </a:cxn>
                  <a:cxn ang="0">
                    <a:pos x="T4" y="T5"/>
                  </a:cxn>
                  <a:cxn ang="0">
                    <a:pos x="T6" y="T7"/>
                  </a:cxn>
                  <a:cxn ang="0">
                    <a:pos x="T8" y="T9"/>
                  </a:cxn>
                </a:cxnLst>
                <a:rect l="0" t="0" r="r" b="b"/>
                <a:pathLst>
                  <a:path w="174" h="95">
                    <a:moveTo>
                      <a:pt x="2" y="95"/>
                    </a:moveTo>
                    <a:lnTo>
                      <a:pt x="174" y="3"/>
                    </a:lnTo>
                    <a:lnTo>
                      <a:pt x="172" y="0"/>
                    </a:lnTo>
                    <a:lnTo>
                      <a:pt x="0" y="92"/>
                    </a:lnTo>
                    <a:lnTo>
                      <a:pt x="2" y="95"/>
                    </a:lnTo>
                    <a:close/>
                  </a:path>
                </a:pathLst>
              </a:custGeom>
              <a:solidFill>
                <a:srgbClr val="80818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18" name="išḻïďé"/>
              <p:cNvSpPr/>
              <p:nvPr/>
            </p:nvSpPr>
            <p:spPr bwMode="auto">
              <a:xfrm>
                <a:off x="4309" y="2752"/>
                <a:ext cx="80" cy="45"/>
              </a:xfrm>
              <a:custGeom>
                <a:avLst/>
                <a:gdLst>
                  <a:gd name="T0" fmla="*/ 2 w 80"/>
                  <a:gd name="T1" fmla="*/ 45 h 45"/>
                  <a:gd name="T2" fmla="*/ 80 w 80"/>
                  <a:gd name="T3" fmla="*/ 3 h 45"/>
                  <a:gd name="T4" fmla="*/ 78 w 80"/>
                  <a:gd name="T5" fmla="*/ 0 h 45"/>
                  <a:gd name="T6" fmla="*/ 0 w 80"/>
                  <a:gd name="T7" fmla="*/ 41 h 45"/>
                  <a:gd name="T8" fmla="*/ 2 w 80"/>
                  <a:gd name="T9" fmla="*/ 45 h 45"/>
                </a:gdLst>
                <a:ahLst/>
                <a:cxnLst>
                  <a:cxn ang="0">
                    <a:pos x="T0" y="T1"/>
                  </a:cxn>
                  <a:cxn ang="0">
                    <a:pos x="T2" y="T3"/>
                  </a:cxn>
                  <a:cxn ang="0">
                    <a:pos x="T4" y="T5"/>
                  </a:cxn>
                  <a:cxn ang="0">
                    <a:pos x="T6" y="T7"/>
                  </a:cxn>
                  <a:cxn ang="0">
                    <a:pos x="T8" y="T9"/>
                  </a:cxn>
                </a:cxnLst>
                <a:rect l="0" t="0" r="r" b="b"/>
                <a:pathLst>
                  <a:path w="80" h="45">
                    <a:moveTo>
                      <a:pt x="2" y="45"/>
                    </a:moveTo>
                    <a:lnTo>
                      <a:pt x="80" y="3"/>
                    </a:lnTo>
                    <a:lnTo>
                      <a:pt x="78" y="0"/>
                    </a:lnTo>
                    <a:lnTo>
                      <a:pt x="0" y="41"/>
                    </a:lnTo>
                    <a:lnTo>
                      <a:pt x="2" y="45"/>
                    </a:lnTo>
                    <a:close/>
                  </a:path>
                </a:pathLst>
              </a:custGeom>
              <a:solidFill>
                <a:srgbClr val="80818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19" name="íSḷíḋê"/>
              <p:cNvSpPr/>
              <p:nvPr/>
            </p:nvSpPr>
            <p:spPr bwMode="auto">
              <a:xfrm>
                <a:off x="4314" y="2711"/>
                <a:ext cx="175" cy="95"/>
              </a:xfrm>
              <a:custGeom>
                <a:avLst/>
                <a:gdLst>
                  <a:gd name="T0" fmla="*/ 2 w 175"/>
                  <a:gd name="T1" fmla="*/ 95 h 95"/>
                  <a:gd name="T2" fmla="*/ 175 w 175"/>
                  <a:gd name="T3" fmla="*/ 3 h 95"/>
                  <a:gd name="T4" fmla="*/ 173 w 175"/>
                  <a:gd name="T5" fmla="*/ 0 h 95"/>
                  <a:gd name="T6" fmla="*/ 0 w 175"/>
                  <a:gd name="T7" fmla="*/ 92 h 95"/>
                  <a:gd name="T8" fmla="*/ 2 w 175"/>
                  <a:gd name="T9" fmla="*/ 95 h 95"/>
                </a:gdLst>
                <a:ahLst/>
                <a:cxnLst>
                  <a:cxn ang="0">
                    <a:pos x="T0" y="T1"/>
                  </a:cxn>
                  <a:cxn ang="0">
                    <a:pos x="T2" y="T3"/>
                  </a:cxn>
                  <a:cxn ang="0">
                    <a:pos x="T4" y="T5"/>
                  </a:cxn>
                  <a:cxn ang="0">
                    <a:pos x="T6" y="T7"/>
                  </a:cxn>
                  <a:cxn ang="0">
                    <a:pos x="T8" y="T9"/>
                  </a:cxn>
                </a:cxnLst>
                <a:rect l="0" t="0" r="r" b="b"/>
                <a:pathLst>
                  <a:path w="175" h="95">
                    <a:moveTo>
                      <a:pt x="2" y="95"/>
                    </a:moveTo>
                    <a:lnTo>
                      <a:pt x="175" y="3"/>
                    </a:lnTo>
                    <a:lnTo>
                      <a:pt x="173" y="0"/>
                    </a:lnTo>
                    <a:lnTo>
                      <a:pt x="0" y="92"/>
                    </a:lnTo>
                    <a:lnTo>
                      <a:pt x="2" y="95"/>
                    </a:lnTo>
                    <a:close/>
                  </a:path>
                </a:pathLst>
              </a:custGeom>
              <a:solidFill>
                <a:srgbClr val="80818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20" name="ïšľïḍè"/>
              <p:cNvSpPr/>
              <p:nvPr/>
            </p:nvSpPr>
            <p:spPr bwMode="auto">
              <a:xfrm>
                <a:off x="4319" y="2757"/>
                <a:ext cx="105" cy="58"/>
              </a:xfrm>
              <a:custGeom>
                <a:avLst/>
                <a:gdLst>
                  <a:gd name="T0" fmla="*/ 2 w 105"/>
                  <a:gd name="T1" fmla="*/ 58 h 58"/>
                  <a:gd name="T2" fmla="*/ 105 w 105"/>
                  <a:gd name="T3" fmla="*/ 3 h 58"/>
                  <a:gd name="T4" fmla="*/ 103 w 105"/>
                  <a:gd name="T5" fmla="*/ 0 h 58"/>
                  <a:gd name="T6" fmla="*/ 0 w 105"/>
                  <a:gd name="T7" fmla="*/ 55 h 58"/>
                  <a:gd name="T8" fmla="*/ 2 w 105"/>
                  <a:gd name="T9" fmla="*/ 58 h 58"/>
                </a:gdLst>
                <a:ahLst/>
                <a:cxnLst>
                  <a:cxn ang="0">
                    <a:pos x="T0" y="T1"/>
                  </a:cxn>
                  <a:cxn ang="0">
                    <a:pos x="T2" y="T3"/>
                  </a:cxn>
                  <a:cxn ang="0">
                    <a:pos x="T4" y="T5"/>
                  </a:cxn>
                  <a:cxn ang="0">
                    <a:pos x="T6" y="T7"/>
                  </a:cxn>
                  <a:cxn ang="0">
                    <a:pos x="T8" y="T9"/>
                  </a:cxn>
                </a:cxnLst>
                <a:rect l="0" t="0" r="r" b="b"/>
                <a:pathLst>
                  <a:path w="105" h="58">
                    <a:moveTo>
                      <a:pt x="2" y="58"/>
                    </a:moveTo>
                    <a:lnTo>
                      <a:pt x="105" y="3"/>
                    </a:lnTo>
                    <a:lnTo>
                      <a:pt x="103" y="0"/>
                    </a:lnTo>
                    <a:lnTo>
                      <a:pt x="0" y="55"/>
                    </a:lnTo>
                    <a:lnTo>
                      <a:pt x="2" y="58"/>
                    </a:lnTo>
                    <a:close/>
                  </a:path>
                </a:pathLst>
              </a:custGeom>
              <a:solidFill>
                <a:srgbClr val="80818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21" name="íş1îďê"/>
              <p:cNvSpPr/>
              <p:nvPr/>
            </p:nvSpPr>
            <p:spPr bwMode="auto">
              <a:xfrm>
                <a:off x="4324" y="2729"/>
                <a:ext cx="175" cy="96"/>
              </a:xfrm>
              <a:custGeom>
                <a:avLst/>
                <a:gdLst>
                  <a:gd name="T0" fmla="*/ 2 w 175"/>
                  <a:gd name="T1" fmla="*/ 96 h 96"/>
                  <a:gd name="T2" fmla="*/ 175 w 175"/>
                  <a:gd name="T3" fmla="*/ 4 h 96"/>
                  <a:gd name="T4" fmla="*/ 173 w 175"/>
                  <a:gd name="T5" fmla="*/ 0 h 96"/>
                  <a:gd name="T6" fmla="*/ 0 w 175"/>
                  <a:gd name="T7" fmla="*/ 93 h 96"/>
                  <a:gd name="T8" fmla="*/ 2 w 175"/>
                  <a:gd name="T9" fmla="*/ 96 h 96"/>
                </a:gdLst>
                <a:ahLst/>
                <a:cxnLst>
                  <a:cxn ang="0">
                    <a:pos x="T0" y="T1"/>
                  </a:cxn>
                  <a:cxn ang="0">
                    <a:pos x="T2" y="T3"/>
                  </a:cxn>
                  <a:cxn ang="0">
                    <a:pos x="T4" y="T5"/>
                  </a:cxn>
                  <a:cxn ang="0">
                    <a:pos x="T6" y="T7"/>
                  </a:cxn>
                  <a:cxn ang="0">
                    <a:pos x="T8" y="T9"/>
                  </a:cxn>
                </a:cxnLst>
                <a:rect l="0" t="0" r="r" b="b"/>
                <a:pathLst>
                  <a:path w="175" h="96">
                    <a:moveTo>
                      <a:pt x="2" y="96"/>
                    </a:moveTo>
                    <a:lnTo>
                      <a:pt x="175" y="4"/>
                    </a:lnTo>
                    <a:lnTo>
                      <a:pt x="173" y="0"/>
                    </a:lnTo>
                    <a:lnTo>
                      <a:pt x="0" y="93"/>
                    </a:lnTo>
                    <a:lnTo>
                      <a:pt x="2" y="96"/>
                    </a:lnTo>
                    <a:close/>
                  </a:path>
                </a:pathLst>
              </a:custGeom>
              <a:solidFill>
                <a:srgbClr val="80818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22" name="í$1idè"/>
              <p:cNvSpPr/>
              <p:nvPr/>
            </p:nvSpPr>
            <p:spPr bwMode="auto">
              <a:xfrm>
                <a:off x="4335" y="2748"/>
                <a:ext cx="174" cy="95"/>
              </a:xfrm>
              <a:custGeom>
                <a:avLst/>
                <a:gdLst>
                  <a:gd name="T0" fmla="*/ 1 w 174"/>
                  <a:gd name="T1" fmla="*/ 95 h 95"/>
                  <a:gd name="T2" fmla="*/ 174 w 174"/>
                  <a:gd name="T3" fmla="*/ 3 h 95"/>
                  <a:gd name="T4" fmla="*/ 172 w 174"/>
                  <a:gd name="T5" fmla="*/ 0 h 95"/>
                  <a:gd name="T6" fmla="*/ 0 w 174"/>
                  <a:gd name="T7" fmla="*/ 92 h 95"/>
                  <a:gd name="T8" fmla="*/ 1 w 174"/>
                  <a:gd name="T9" fmla="*/ 95 h 95"/>
                </a:gdLst>
                <a:ahLst/>
                <a:cxnLst>
                  <a:cxn ang="0">
                    <a:pos x="T0" y="T1"/>
                  </a:cxn>
                  <a:cxn ang="0">
                    <a:pos x="T2" y="T3"/>
                  </a:cxn>
                  <a:cxn ang="0">
                    <a:pos x="T4" y="T5"/>
                  </a:cxn>
                  <a:cxn ang="0">
                    <a:pos x="T6" y="T7"/>
                  </a:cxn>
                  <a:cxn ang="0">
                    <a:pos x="T8" y="T9"/>
                  </a:cxn>
                </a:cxnLst>
                <a:rect l="0" t="0" r="r" b="b"/>
                <a:pathLst>
                  <a:path w="174" h="95">
                    <a:moveTo>
                      <a:pt x="1" y="95"/>
                    </a:moveTo>
                    <a:lnTo>
                      <a:pt x="174" y="3"/>
                    </a:lnTo>
                    <a:lnTo>
                      <a:pt x="172" y="0"/>
                    </a:lnTo>
                    <a:lnTo>
                      <a:pt x="0" y="92"/>
                    </a:lnTo>
                    <a:lnTo>
                      <a:pt x="1" y="95"/>
                    </a:lnTo>
                    <a:close/>
                  </a:path>
                </a:pathLst>
              </a:custGeom>
              <a:solidFill>
                <a:srgbClr val="80818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23" name="išḻíḋe"/>
              <p:cNvSpPr/>
              <p:nvPr/>
            </p:nvSpPr>
            <p:spPr bwMode="auto">
              <a:xfrm>
                <a:off x="4340" y="2757"/>
                <a:ext cx="174" cy="96"/>
              </a:xfrm>
              <a:custGeom>
                <a:avLst/>
                <a:gdLst>
                  <a:gd name="T0" fmla="*/ 1 w 174"/>
                  <a:gd name="T1" fmla="*/ 96 h 96"/>
                  <a:gd name="T2" fmla="*/ 174 w 174"/>
                  <a:gd name="T3" fmla="*/ 4 h 96"/>
                  <a:gd name="T4" fmla="*/ 172 w 174"/>
                  <a:gd name="T5" fmla="*/ 0 h 96"/>
                  <a:gd name="T6" fmla="*/ 0 w 174"/>
                  <a:gd name="T7" fmla="*/ 93 h 96"/>
                  <a:gd name="T8" fmla="*/ 1 w 174"/>
                  <a:gd name="T9" fmla="*/ 96 h 96"/>
                </a:gdLst>
                <a:ahLst/>
                <a:cxnLst>
                  <a:cxn ang="0">
                    <a:pos x="T0" y="T1"/>
                  </a:cxn>
                  <a:cxn ang="0">
                    <a:pos x="T2" y="T3"/>
                  </a:cxn>
                  <a:cxn ang="0">
                    <a:pos x="T4" y="T5"/>
                  </a:cxn>
                  <a:cxn ang="0">
                    <a:pos x="T6" y="T7"/>
                  </a:cxn>
                  <a:cxn ang="0">
                    <a:pos x="T8" y="T9"/>
                  </a:cxn>
                </a:cxnLst>
                <a:rect l="0" t="0" r="r" b="b"/>
                <a:pathLst>
                  <a:path w="174" h="96">
                    <a:moveTo>
                      <a:pt x="1" y="96"/>
                    </a:moveTo>
                    <a:lnTo>
                      <a:pt x="174" y="4"/>
                    </a:lnTo>
                    <a:lnTo>
                      <a:pt x="172" y="0"/>
                    </a:lnTo>
                    <a:lnTo>
                      <a:pt x="0" y="93"/>
                    </a:lnTo>
                    <a:lnTo>
                      <a:pt x="1" y="96"/>
                    </a:lnTo>
                    <a:close/>
                  </a:path>
                </a:pathLst>
              </a:custGeom>
              <a:solidFill>
                <a:srgbClr val="80818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24" name="îşḷíḓe"/>
              <p:cNvSpPr/>
              <p:nvPr/>
            </p:nvSpPr>
            <p:spPr bwMode="auto">
              <a:xfrm>
                <a:off x="4345" y="2767"/>
                <a:ext cx="174" cy="95"/>
              </a:xfrm>
              <a:custGeom>
                <a:avLst/>
                <a:gdLst>
                  <a:gd name="T0" fmla="*/ 1 w 174"/>
                  <a:gd name="T1" fmla="*/ 95 h 95"/>
                  <a:gd name="T2" fmla="*/ 174 w 174"/>
                  <a:gd name="T3" fmla="*/ 3 h 95"/>
                  <a:gd name="T4" fmla="*/ 172 w 174"/>
                  <a:gd name="T5" fmla="*/ 0 h 95"/>
                  <a:gd name="T6" fmla="*/ 0 w 174"/>
                  <a:gd name="T7" fmla="*/ 92 h 95"/>
                  <a:gd name="T8" fmla="*/ 1 w 174"/>
                  <a:gd name="T9" fmla="*/ 95 h 95"/>
                </a:gdLst>
                <a:ahLst/>
                <a:cxnLst>
                  <a:cxn ang="0">
                    <a:pos x="T0" y="T1"/>
                  </a:cxn>
                  <a:cxn ang="0">
                    <a:pos x="T2" y="T3"/>
                  </a:cxn>
                  <a:cxn ang="0">
                    <a:pos x="T4" y="T5"/>
                  </a:cxn>
                  <a:cxn ang="0">
                    <a:pos x="T6" y="T7"/>
                  </a:cxn>
                  <a:cxn ang="0">
                    <a:pos x="T8" y="T9"/>
                  </a:cxn>
                </a:cxnLst>
                <a:rect l="0" t="0" r="r" b="b"/>
                <a:pathLst>
                  <a:path w="174" h="95">
                    <a:moveTo>
                      <a:pt x="1" y="95"/>
                    </a:moveTo>
                    <a:lnTo>
                      <a:pt x="174" y="3"/>
                    </a:lnTo>
                    <a:lnTo>
                      <a:pt x="172" y="0"/>
                    </a:lnTo>
                    <a:lnTo>
                      <a:pt x="0" y="92"/>
                    </a:lnTo>
                    <a:lnTo>
                      <a:pt x="1" y="95"/>
                    </a:lnTo>
                    <a:close/>
                  </a:path>
                </a:pathLst>
              </a:custGeom>
              <a:solidFill>
                <a:srgbClr val="80818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25" name="iş1iḓé"/>
              <p:cNvSpPr/>
              <p:nvPr/>
            </p:nvSpPr>
            <p:spPr bwMode="auto">
              <a:xfrm>
                <a:off x="4350" y="2819"/>
                <a:ext cx="92" cy="53"/>
              </a:xfrm>
              <a:custGeom>
                <a:avLst/>
                <a:gdLst>
                  <a:gd name="T0" fmla="*/ 1 w 92"/>
                  <a:gd name="T1" fmla="*/ 53 h 53"/>
                  <a:gd name="T2" fmla="*/ 92 w 92"/>
                  <a:gd name="T3" fmla="*/ 4 h 53"/>
                  <a:gd name="T4" fmla="*/ 91 w 92"/>
                  <a:gd name="T5" fmla="*/ 0 h 53"/>
                  <a:gd name="T6" fmla="*/ 0 w 92"/>
                  <a:gd name="T7" fmla="*/ 49 h 53"/>
                  <a:gd name="T8" fmla="*/ 1 w 92"/>
                  <a:gd name="T9" fmla="*/ 53 h 53"/>
                </a:gdLst>
                <a:ahLst/>
                <a:cxnLst>
                  <a:cxn ang="0">
                    <a:pos x="T0" y="T1"/>
                  </a:cxn>
                  <a:cxn ang="0">
                    <a:pos x="T2" y="T3"/>
                  </a:cxn>
                  <a:cxn ang="0">
                    <a:pos x="T4" y="T5"/>
                  </a:cxn>
                  <a:cxn ang="0">
                    <a:pos x="T6" y="T7"/>
                  </a:cxn>
                  <a:cxn ang="0">
                    <a:pos x="T8" y="T9"/>
                  </a:cxn>
                </a:cxnLst>
                <a:rect l="0" t="0" r="r" b="b"/>
                <a:pathLst>
                  <a:path w="92" h="53">
                    <a:moveTo>
                      <a:pt x="1" y="53"/>
                    </a:moveTo>
                    <a:lnTo>
                      <a:pt x="92" y="4"/>
                    </a:lnTo>
                    <a:lnTo>
                      <a:pt x="91" y="0"/>
                    </a:lnTo>
                    <a:lnTo>
                      <a:pt x="0" y="49"/>
                    </a:lnTo>
                    <a:lnTo>
                      <a:pt x="1" y="53"/>
                    </a:lnTo>
                    <a:close/>
                  </a:path>
                </a:pathLst>
              </a:custGeom>
              <a:solidFill>
                <a:srgbClr val="80818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26" name="ïṣľíḍè"/>
              <p:cNvSpPr/>
              <p:nvPr/>
            </p:nvSpPr>
            <p:spPr bwMode="auto">
              <a:xfrm>
                <a:off x="4306" y="2808"/>
                <a:ext cx="62" cy="137"/>
              </a:xfrm>
              <a:custGeom>
                <a:avLst/>
                <a:gdLst>
                  <a:gd name="T0" fmla="*/ 45 w 62"/>
                  <a:gd name="T1" fmla="*/ 29 h 137"/>
                  <a:gd name="T2" fmla="*/ 54 w 62"/>
                  <a:gd name="T3" fmla="*/ 92 h 137"/>
                  <a:gd name="T4" fmla="*/ 62 w 62"/>
                  <a:gd name="T5" fmla="*/ 129 h 137"/>
                  <a:gd name="T6" fmla="*/ 0 w 62"/>
                  <a:gd name="T7" fmla="*/ 127 h 137"/>
                  <a:gd name="T8" fmla="*/ 21 w 62"/>
                  <a:gd name="T9" fmla="*/ 43 h 137"/>
                  <a:gd name="T10" fmla="*/ 45 w 62"/>
                  <a:gd name="T11" fmla="*/ 29 h 137"/>
                </a:gdLst>
                <a:ahLst/>
                <a:cxnLst>
                  <a:cxn ang="0">
                    <a:pos x="T0" y="T1"/>
                  </a:cxn>
                  <a:cxn ang="0">
                    <a:pos x="T2" y="T3"/>
                  </a:cxn>
                  <a:cxn ang="0">
                    <a:pos x="T4" y="T5"/>
                  </a:cxn>
                  <a:cxn ang="0">
                    <a:pos x="T6" y="T7"/>
                  </a:cxn>
                  <a:cxn ang="0">
                    <a:pos x="T8" y="T9"/>
                  </a:cxn>
                  <a:cxn ang="0">
                    <a:pos x="T10" y="T11"/>
                  </a:cxn>
                </a:cxnLst>
                <a:rect l="0" t="0" r="r" b="b"/>
                <a:pathLst>
                  <a:path w="62" h="137">
                    <a:moveTo>
                      <a:pt x="45" y="29"/>
                    </a:moveTo>
                    <a:cubicBezTo>
                      <a:pt x="48" y="34"/>
                      <a:pt x="53" y="69"/>
                      <a:pt x="54" y="92"/>
                    </a:cubicBezTo>
                    <a:cubicBezTo>
                      <a:pt x="55" y="101"/>
                      <a:pt x="62" y="129"/>
                      <a:pt x="62" y="129"/>
                    </a:cubicBezTo>
                    <a:cubicBezTo>
                      <a:pt x="59" y="134"/>
                      <a:pt x="7" y="137"/>
                      <a:pt x="0" y="127"/>
                    </a:cubicBezTo>
                    <a:cubicBezTo>
                      <a:pt x="1" y="124"/>
                      <a:pt x="24" y="55"/>
                      <a:pt x="21" y="43"/>
                    </a:cubicBezTo>
                    <a:cubicBezTo>
                      <a:pt x="16" y="22"/>
                      <a:pt x="36" y="0"/>
                      <a:pt x="45" y="29"/>
                    </a:cubicBezTo>
                    <a:close/>
                  </a:path>
                </a:pathLst>
              </a:custGeom>
              <a:solidFill>
                <a:srgbClr val="F6CB9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27" name="íṡ1iḑé"/>
              <p:cNvSpPr/>
              <p:nvPr/>
            </p:nvSpPr>
            <p:spPr bwMode="auto">
              <a:xfrm>
                <a:off x="4292" y="2525"/>
                <a:ext cx="759" cy="813"/>
              </a:xfrm>
              <a:custGeom>
                <a:avLst/>
                <a:gdLst>
                  <a:gd name="T0" fmla="*/ 369 w 757"/>
                  <a:gd name="T1" fmla="*/ 0 h 811"/>
                  <a:gd name="T2" fmla="*/ 324 w 757"/>
                  <a:gd name="T3" fmla="*/ 86 h 811"/>
                  <a:gd name="T4" fmla="*/ 525 w 757"/>
                  <a:gd name="T5" fmla="*/ 208 h 811"/>
                  <a:gd name="T6" fmla="*/ 585 w 757"/>
                  <a:gd name="T7" fmla="*/ 301 h 811"/>
                  <a:gd name="T8" fmla="*/ 524 w 757"/>
                  <a:gd name="T9" fmla="*/ 376 h 811"/>
                  <a:gd name="T10" fmla="*/ 428 w 757"/>
                  <a:gd name="T11" fmla="*/ 477 h 811"/>
                  <a:gd name="T12" fmla="*/ 348 w 757"/>
                  <a:gd name="T13" fmla="*/ 590 h 811"/>
                  <a:gd name="T14" fmla="*/ 329 w 757"/>
                  <a:gd name="T15" fmla="*/ 633 h 811"/>
                  <a:gd name="T16" fmla="*/ 204 w 757"/>
                  <a:gd name="T17" fmla="*/ 660 h 811"/>
                  <a:gd name="T18" fmla="*/ 88 w 757"/>
                  <a:gd name="T19" fmla="*/ 421 h 811"/>
                  <a:gd name="T20" fmla="*/ 0 w 757"/>
                  <a:gd name="T21" fmla="*/ 456 h 811"/>
                  <a:gd name="T22" fmla="*/ 136 w 757"/>
                  <a:gd name="T23" fmla="*/ 772 h 811"/>
                  <a:gd name="T24" fmla="*/ 418 w 757"/>
                  <a:gd name="T25" fmla="*/ 810 h 811"/>
                  <a:gd name="T26" fmla="*/ 427 w 757"/>
                  <a:gd name="T27" fmla="*/ 811 h 811"/>
                  <a:gd name="T28" fmla="*/ 591 w 757"/>
                  <a:gd name="T29" fmla="*/ 649 h 811"/>
                  <a:gd name="T30" fmla="*/ 592 w 757"/>
                  <a:gd name="T31" fmla="*/ 649 h 811"/>
                  <a:gd name="T32" fmla="*/ 611 w 757"/>
                  <a:gd name="T33" fmla="*/ 625 h 811"/>
                  <a:gd name="T34" fmla="*/ 632 w 757"/>
                  <a:gd name="T35" fmla="*/ 601 h 811"/>
                  <a:gd name="T36" fmla="*/ 631 w 757"/>
                  <a:gd name="T37" fmla="*/ 600 h 811"/>
                  <a:gd name="T38" fmla="*/ 757 w 757"/>
                  <a:gd name="T39" fmla="*/ 407 h 811"/>
                  <a:gd name="T40" fmla="*/ 754 w 757"/>
                  <a:gd name="T41" fmla="*/ 399 h 811"/>
                  <a:gd name="T42" fmla="*/ 598 w 757"/>
                  <a:gd name="T43" fmla="*/ 120 h 811"/>
                  <a:gd name="T44" fmla="*/ 369 w 757"/>
                  <a:gd name="T45" fmla="*/ 0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57" h="811">
                    <a:moveTo>
                      <a:pt x="369" y="0"/>
                    </a:moveTo>
                    <a:cubicBezTo>
                      <a:pt x="324" y="86"/>
                      <a:pt x="324" y="86"/>
                      <a:pt x="324" y="86"/>
                    </a:cubicBezTo>
                    <a:cubicBezTo>
                      <a:pt x="324" y="86"/>
                      <a:pt x="454" y="147"/>
                      <a:pt x="525" y="208"/>
                    </a:cubicBezTo>
                    <a:cubicBezTo>
                      <a:pt x="525" y="208"/>
                      <a:pt x="559" y="252"/>
                      <a:pt x="585" y="301"/>
                    </a:cubicBezTo>
                    <a:cubicBezTo>
                      <a:pt x="585" y="335"/>
                      <a:pt x="553" y="354"/>
                      <a:pt x="524" y="376"/>
                    </a:cubicBezTo>
                    <a:cubicBezTo>
                      <a:pt x="488" y="403"/>
                      <a:pt x="457" y="441"/>
                      <a:pt x="428" y="477"/>
                    </a:cubicBezTo>
                    <a:cubicBezTo>
                      <a:pt x="398" y="512"/>
                      <a:pt x="367" y="550"/>
                      <a:pt x="348" y="590"/>
                    </a:cubicBezTo>
                    <a:cubicBezTo>
                      <a:pt x="332" y="624"/>
                      <a:pt x="337" y="625"/>
                      <a:pt x="329" y="633"/>
                    </a:cubicBezTo>
                    <a:cubicBezTo>
                      <a:pt x="311" y="631"/>
                      <a:pt x="222" y="665"/>
                      <a:pt x="204" y="660"/>
                    </a:cubicBezTo>
                    <a:cubicBezTo>
                      <a:pt x="88" y="421"/>
                      <a:pt x="88" y="421"/>
                      <a:pt x="88" y="421"/>
                    </a:cubicBezTo>
                    <a:cubicBezTo>
                      <a:pt x="0" y="456"/>
                      <a:pt x="0" y="456"/>
                      <a:pt x="0" y="456"/>
                    </a:cubicBezTo>
                    <a:cubicBezTo>
                      <a:pt x="0" y="456"/>
                      <a:pt x="98" y="712"/>
                      <a:pt x="136" y="772"/>
                    </a:cubicBezTo>
                    <a:cubicBezTo>
                      <a:pt x="234" y="797"/>
                      <a:pt x="384" y="809"/>
                      <a:pt x="418" y="810"/>
                    </a:cubicBezTo>
                    <a:cubicBezTo>
                      <a:pt x="421" y="810"/>
                      <a:pt x="424" y="811"/>
                      <a:pt x="427" y="811"/>
                    </a:cubicBezTo>
                    <a:cubicBezTo>
                      <a:pt x="504" y="747"/>
                      <a:pt x="552" y="695"/>
                      <a:pt x="591" y="649"/>
                    </a:cubicBezTo>
                    <a:cubicBezTo>
                      <a:pt x="592" y="649"/>
                      <a:pt x="592" y="649"/>
                      <a:pt x="592" y="649"/>
                    </a:cubicBezTo>
                    <a:cubicBezTo>
                      <a:pt x="598" y="641"/>
                      <a:pt x="605" y="633"/>
                      <a:pt x="611" y="625"/>
                    </a:cubicBezTo>
                    <a:cubicBezTo>
                      <a:pt x="618" y="616"/>
                      <a:pt x="625" y="608"/>
                      <a:pt x="632" y="601"/>
                    </a:cubicBezTo>
                    <a:cubicBezTo>
                      <a:pt x="631" y="600"/>
                      <a:pt x="631" y="600"/>
                      <a:pt x="631" y="600"/>
                    </a:cubicBezTo>
                    <a:cubicBezTo>
                      <a:pt x="668" y="552"/>
                      <a:pt x="710" y="495"/>
                      <a:pt x="757" y="407"/>
                    </a:cubicBezTo>
                    <a:cubicBezTo>
                      <a:pt x="756" y="404"/>
                      <a:pt x="755" y="401"/>
                      <a:pt x="754" y="399"/>
                    </a:cubicBezTo>
                    <a:cubicBezTo>
                      <a:pt x="746" y="364"/>
                      <a:pt x="663" y="188"/>
                      <a:pt x="598" y="120"/>
                    </a:cubicBezTo>
                    <a:cubicBezTo>
                      <a:pt x="576" y="92"/>
                      <a:pt x="369" y="0"/>
                      <a:pt x="369" y="0"/>
                    </a:cubicBezTo>
                    <a:close/>
                  </a:path>
                </a:pathLst>
              </a:custGeom>
              <a:solidFill>
                <a:srgbClr val="31485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28" name="îSḻíḋè"/>
              <p:cNvSpPr/>
              <p:nvPr/>
            </p:nvSpPr>
            <p:spPr bwMode="auto">
              <a:xfrm>
                <a:off x="4292" y="2525"/>
                <a:ext cx="759" cy="813"/>
              </a:xfrm>
              <a:custGeom>
                <a:avLst/>
                <a:gdLst>
                  <a:gd name="T0" fmla="*/ 369 w 757"/>
                  <a:gd name="T1" fmla="*/ 0 h 811"/>
                  <a:gd name="T2" fmla="*/ 364 w 757"/>
                  <a:gd name="T3" fmla="*/ 10 h 811"/>
                  <a:gd name="T4" fmla="*/ 577 w 757"/>
                  <a:gd name="T5" fmla="*/ 126 h 811"/>
                  <a:gd name="T6" fmla="*/ 701 w 757"/>
                  <a:gd name="T7" fmla="*/ 320 h 811"/>
                  <a:gd name="T8" fmla="*/ 663 w 757"/>
                  <a:gd name="T9" fmla="*/ 473 h 811"/>
                  <a:gd name="T10" fmla="*/ 434 w 757"/>
                  <a:gd name="T11" fmla="*/ 743 h 811"/>
                  <a:gd name="T12" fmla="*/ 241 w 757"/>
                  <a:gd name="T13" fmla="*/ 770 h 811"/>
                  <a:gd name="T14" fmla="*/ 144 w 757"/>
                  <a:gd name="T15" fmla="*/ 737 h 811"/>
                  <a:gd name="T16" fmla="*/ 20 w 757"/>
                  <a:gd name="T17" fmla="*/ 448 h 811"/>
                  <a:gd name="T18" fmla="*/ 0 w 757"/>
                  <a:gd name="T19" fmla="*/ 456 h 811"/>
                  <a:gd name="T20" fmla="*/ 136 w 757"/>
                  <a:gd name="T21" fmla="*/ 772 h 811"/>
                  <a:gd name="T22" fmla="*/ 418 w 757"/>
                  <a:gd name="T23" fmla="*/ 810 h 811"/>
                  <a:gd name="T24" fmla="*/ 427 w 757"/>
                  <a:gd name="T25" fmla="*/ 811 h 811"/>
                  <a:gd name="T26" fmla="*/ 591 w 757"/>
                  <a:gd name="T27" fmla="*/ 649 h 811"/>
                  <a:gd name="T28" fmla="*/ 592 w 757"/>
                  <a:gd name="T29" fmla="*/ 649 h 811"/>
                  <a:gd name="T30" fmla="*/ 611 w 757"/>
                  <a:gd name="T31" fmla="*/ 625 h 811"/>
                  <a:gd name="T32" fmla="*/ 632 w 757"/>
                  <a:gd name="T33" fmla="*/ 601 h 811"/>
                  <a:gd name="T34" fmla="*/ 631 w 757"/>
                  <a:gd name="T35" fmla="*/ 600 h 811"/>
                  <a:gd name="T36" fmla="*/ 757 w 757"/>
                  <a:gd name="T37" fmla="*/ 407 h 811"/>
                  <a:gd name="T38" fmla="*/ 754 w 757"/>
                  <a:gd name="T39" fmla="*/ 399 h 811"/>
                  <a:gd name="T40" fmla="*/ 598 w 757"/>
                  <a:gd name="T41" fmla="*/ 120 h 811"/>
                  <a:gd name="T42" fmla="*/ 369 w 757"/>
                  <a:gd name="T43" fmla="*/ 0 h 8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757" h="811">
                    <a:moveTo>
                      <a:pt x="369" y="0"/>
                    </a:moveTo>
                    <a:cubicBezTo>
                      <a:pt x="364" y="10"/>
                      <a:pt x="364" y="10"/>
                      <a:pt x="364" y="10"/>
                    </a:cubicBezTo>
                    <a:cubicBezTo>
                      <a:pt x="412" y="30"/>
                      <a:pt x="545" y="90"/>
                      <a:pt x="577" y="126"/>
                    </a:cubicBezTo>
                    <a:cubicBezTo>
                      <a:pt x="617" y="171"/>
                      <a:pt x="693" y="292"/>
                      <a:pt x="701" y="320"/>
                    </a:cubicBezTo>
                    <a:cubicBezTo>
                      <a:pt x="709" y="348"/>
                      <a:pt x="695" y="400"/>
                      <a:pt x="663" y="473"/>
                    </a:cubicBezTo>
                    <a:cubicBezTo>
                      <a:pt x="631" y="546"/>
                      <a:pt x="470" y="726"/>
                      <a:pt x="434" y="743"/>
                    </a:cubicBezTo>
                    <a:cubicBezTo>
                      <a:pt x="398" y="760"/>
                      <a:pt x="269" y="771"/>
                      <a:pt x="241" y="770"/>
                    </a:cubicBezTo>
                    <a:cubicBezTo>
                      <a:pt x="213" y="769"/>
                      <a:pt x="160" y="761"/>
                      <a:pt x="144" y="737"/>
                    </a:cubicBezTo>
                    <a:cubicBezTo>
                      <a:pt x="130" y="716"/>
                      <a:pt x="39" y="494"/>
                      <a:pt x="20" y="448"/>
                    </a:cubicBezTo>
                    <a:cubicBezTo>
                      <a:pt x="0" y="456"/>
                      <a:pt x="0" y="456"/>
                      <a:pt x="0" y="456"/>
                    </a:cubicBezTo>
                    <a:cubicBezTo>
                      <a:pt x="0" y="456"/>
                      <a:pt x="98" y="712"/>
                      <a:pt x="136" y="772"/>
                    </a:cubicBezTo>
                    <a:cubicBezTo>
                      <a:pt x="234" y="797"/>
                      <a:pt x="384" y="809"/>
                      <a:pt x="418" y="810"/>
                    </a:cubicBezTo>
                    <a:cubicBezTo>
                      <a:pt x="421" y="810"/>
                      <a:pt x="424" y="811"/>
                      <a:pt x="427" y="811"/>
                    </a:cubicBezTo>
                    <a:cubicBezTo>
                      <a:pt x="504" y="747"/>
                      <a:pt x="552" y="695"/>
                      <a:pt x="591" y="649"/>
                    </a:cubicBezTo>
                    <a:cubicBezTo>
                      <a:pt x="592" y="649"/>
                      <a:pt x="592" y="649"/>
                      <a:pt x="592" y="649"/>
                    </a:cubicBezTo>
                    <a:cubicBezTo>
                      <a:pt x="598" y="641"/>
                      <a:pt x="605" y="633"/>
                      <a:pt x="611" y="625"/>
                    </a:cubicBezTo>
                    <a:cubicBezTo>
                      <a:pt x="618" y="616"/>
                      <a:pt x="625" y="608"/>
                      <a:pt x="632" y="601"/>
                    </a:cubicBezTo>
                    <a:cubicBezTo>
                      <a:pt x="631" y="600"/>
                      <a:pt x="631" y="600"/>
                      <a:pt x="631" y="600"/>
                    </a:cubicBezTo>
                    <a:cubicBezTo>
                      <a:pt x="668" y="552"/>
                      <a:pt x="710" y="495"/>
                      <a:pt x="757" y="407"/>
                    </a:cubicBezTo>
                    <a:cubicBezTo>
                      <a:pt x="756" y="404"/>
                      <a:pt x="755" y="401"/>
                      <a:pt x="754" y="399"/>
                    </a:cubicBezTo>
                    <a:cubicBezTo>
                      <a:pt x="746" y="364"/>
                      <a:pt x="663" y="188"/>
                      <a:pt x="598" y="120"/>
                    </a:cubicBezTo>
                    <a:cubicBezTo>
                      <a:pt x="576" y="92"/>
                      <a:pt x="369" y="0"/>
                      <a:pt x="369" y="0"/>
                    </a:cubicBezTo>
                    <a:close/>
                  </a:path>
                </a:pathLst>
              </a:custGeom>
              <a:solidFill>
                <a:srgbClr val="2A405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29" name="ïṥļídé"/>
              <p:cNvSpPr/>
              <p:nvPr/>
            </p:nvSpPr>
            <p:spPr bwMode="auto">
              <a:xfrm>
                <a:off x="4787" y="2793"/>
                <a:ext cx="163" cy="174"/>
              </a:xfrm>
              <a:custGeom>
                <a:avLst/>
                <a:gdLst>
                  <a:gd name="T0" fmla="*/ 162 w 162"/>
                  <a:gd name="T1" fmla="*/ 79 h 174"/>
                  <a:gd name="T2" fmla="*/ 44 w 162"/>
                  <a:gd name="T3" fmla="*/ 10 h 174"/>
                  <a:gd name="T4" fmla="*/ 0 w 162"/>
                  <a:gd name="T5" fmla="*/ 39 h 174"/>
                  <a:gd name="T6" fmla="*/ 33 w 162"/>
                  <a:gd name="T7" fmla="*/ 117 h 174"/>
                  <a:gd name="T8" fmla="*/ 88 w 162"/>
                  <a:gd name="T9" fmla="*/ 174 h 174"/>
                  <a:gd name="T10" fmla="*/ 162 w 162"/>
                  <a:gd name="T11" fmla="*/ 79 h 174"/>
                </a:gdLst>
                <a:ahLst/>
                <a:cxnLst>
                  <a:cxn ang="0">
                    <a:pos x="T0" y="T1"/>
                  </a:cxn>
                  <a:cxn ang="0">
                    <a:pos x="T2" y="T3"/>
                  </a:cxn>
                  <a:cxn ang="0">
                    <a:pos x="T4" y="T5"/>
                  </a:cxn>
                  <a:cxn ang="0">
                    <a:pos x="T6" y="T7"/>
                  </a:cxn>
                  <a:cxn ang="0">
                    <a:pos x="T8" y="T9"/>
                  </a:cxn>
                  <a:cxn ang="0">
                    <a:pos x="T10" y="T11"/>
                  </a:cxn>
                </a:cxnLst>
                <a:rect l="0" t="0" r="r" b="b"/>
                <a:pathLst>
                  <a:path w="162" h="174">
                    <a:moveTo>
                      <a:pt x="162" y="79"/>
                    </a:moveTo>
                    <a:cubicBezTo>
                      <a:pt x="69" y="78"/>
                      <a:pt x="60" y="0"/>
                      <a:pt x="44" y="10"/>
                    </a:cubicBezTo>
                    <a:cubicBezTo>
                      <a:pt x="28" y="20"/>
                      <a:pt x="0" y="39"/>
                      <a:pt x="0" y="39"/>
                    </a:cubicBezTo>
                    <a:cubicBezTo>
                      <a:pt x="33" y="117"/>
                      <a:pt x="33" y="117"/>
                      <a:pt x="33" y="117"/>
                    </a:cubicBezTo>
                    <a:cubicBezTo>
                      <a:pt x="88" y="174"/>
                      <a:pt x="88" y="174"/>
                      <a:pt x="88" y="174"/>
                    </a:cubicBezTo>
                    <a:lnTo>
                      <a:pt x="162" y="79"/>
                    </a:lnTo>
                    <a:close/>
                  </a:path>
                </a:pathLst>
              </a:custGeom>
              <a:solidFill>
                <a:srgbClr val="31485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30" name="î$lïḑê"/>
              <p:cNvSpPr/>
              <p:nvPr/>
            </p:nvSpPr>
            <p:spPr bwMode="auto">
              <a:xfrm>
                <a:off x="4531" y="3062"/>
                <a:ext cx="169" cy="138"/>
              </a:xfrm>
              <a:custGeom>
                <a:avLst/>
                <a:gdLst>
                  <a:gd name="T0" fmla="*/ 169 w 169"/>
                  <a:gd name="T1" fmla="*/ 74 h 138"/>
                  <a:gd name="T2" fmla="*/ 51 w 169"/>
                  <a:gd name="T3" fmla="*/ 2 h 138"/>
                  <a:gd name="T4" fmla="*/ 18 w 169"/>
                  <a:gd name="T5" fmla="*/ 101 h 138"/>
                  <a:gd name="T6" fmla="*/ 59 w 169"/>
                  <a:gd name="T7" fmla="*/ 128 h 138"/>
                  <a:gd name="T8" fmla="*/ 90 w 169"/>
                  <a:gd name="T9" fmla="*/ 138 h 138"/>
                  <a:gd name="T10" fmla="*/ 169 w 169"/>
                  <a:gd name="T11" fmla="*/ 74 h 138"/>
                </a:gdLst>
                <a:ahLst/>
                <a:cxnLst>
                  <a:cxn ang="0">
                    <a:pos x="T0" y="T1"/>
                  </a:cxn>
                  <a:cxn ang="0">
                    <a:pos x="T2" y="T3"/>
                  </a:cxn>
                  <a:cxn ang="0">
                    <a:pos x="T4" y="T5"/>
                  </a:cxn>
                  <a:cxn ang="0">
                    <a:pos x="T6" y="T7"/>
                  </a:cxn>
                  <a:cxn ang="0">
                    <a:pos x="T8" y="T9"/>
                  </a:cxn>
                  <a:cxn ang="0">
                    <a:pos x="T10" y="T11"/>
                  </a:cxn>
                </a:cxnLst>
                <a:rect l="0" t="0" r="r" b="b"/>
                <a:pathLst>
                  <a:path w="169" h="138">
                    <a:moveTo>
                      <a:pt x="169" y="74"/>
                    </a:moveTo>
                    <a:cubicBezTo>
                      <a:pt x="161" y="63"/>
                      <a:pt x="56" y="0"/>
                      <a:pt x="51" y="2"/>
                    </a:cubicBezTo>
                    <a:cubicBezTo>
                      <a:pt x="46" y="4"/>
                      <a:pt x="0" y="88"/>
                      <a:pt x="18" y="101"/>
                    </a:cubicBezTo>
                    <a:cubicBezTo>
                      <a:pt x="36" y="114"/>
                      <a:pt x="59" y="128"/>
                      <a:pt x="59" y="128"/>
                    </a:cubicBezTo>
                    <a:cubicBezTo>
                      <a:pt x="90" y="138"/>
                      <a:pt x="90" y="138"/>
                      <a:pt x="90" y="138"/>
                    </a:cubicBezTo>
                    <a:lnTo>
                      <a:pt x="169" y="74"/>
                    </a:lnTo>
                    <a:close/>
                  </a:path>
                </a:pathLst>
              </a:custGeom>
              <a:solidFill>
                <a:srgbClr val="31485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31" name="ïṡľíḍé"/>
              <p:cNvSpPr/>
              <p:nvPr/>
            </p:nvSpPr>
            <p:spPr bwMode="auto">
              <a:xfrm>
                <a:off x="4655" y="2850"/>
                <a:ext cx="468" cy="563"/>
              </a:xfrm>
              <a:custGeom>
                <a:avLst/>
                <a:gdLst>
                  <a:gd name="T0" fmla="*/ 14 w 467"/>
                  <a:gd name="T1" fmla="*/ 528 h 561"/>
                  <a:gd name="T2" fmla="*/ 10 w 467"/>
                  <a:gd name="T3" fmla="*/ 486 h 561"/>
                  <a:gd name="T4" fmla="*/ 245 w 467"/>
                  <a:gd name="T5" fmla="*/ 289 h 561"/>
                  <a:gd name="T6" fmla="*/ 376 w 467"/>
                  <a:gd name="T7" fmla="*/ 17 h 561"/>
                  <a:gd name="T8" fmla="*/ 418 w 467"/>
                  <a:gd name="T9" fmla="*/ 9 h 561"/>
                  <a:gd name="T10" fmla="*/ 314 w 467"/>
                  <a:gd name="T11" fmla="*/ 340 h 561"/>
                  <a:gd name="T12" fmla="*/ 14 w 467"/>
                  <a:gd name="T13" fmla="*/ 528 h 561"/>
                </a:gdLst>
                <a:ahLst/>
                <a:cxnLst>
                  <a:cxn ang="0">
                    <a:pos x="T0" y="T1"/>
                  </a:cxn>
                  <a:cxn ang="0">
                    <a:pos x="T2" y="T3"/>
                  </a:cxn>
                  <a:cxn ang="0">
                    <a:pos x="T4" y="T5"/>
                  </a:cxn>
                  <a:cxn ang="0">
                    <a:pos x="T6" y="T7"/>
                  </a:cxn>
                  <a:cxn ang="0">
                    <a:pos x="T8" y="T9"/>
                  </a:cxn>
                  <a:cxn ang="0">
                    <a:pos x="T10" y="T11"/>
                  </a:cxn>
                  <a:cxn ang="0">
                    <a:pos x="T12" y="T13"/>
                  </a:cxn>
                </a:cxnLst>
                <a:rect l="0" t="0" r="r" b="b"/>
                <a:pathLst>
                  <a:path w="467" h="561">
                    <a:moveTo>
                      <a:pt x="14" y="528"/>
                    </a:moveTo>
                    <a:cubicBezTo>
                      <a:pt x="1" y="519"/>
                      <a:pt x="0" y="500"/>
                      <a:pt x="10" y="486"/>
                    </a:cubicBezTo>
                    <a:cubicBezTo>
                      <a:pt x="10" y="486"/>
                      <a:pt x="134" y="432"/>
                      <a:pt x="245" y="289"/>
                    </a:cubicBezTo>
                    <a:cubicBezTo>
                      <a:pt x="356" y="146"/>
                      <a:pt x="376" y="17"/>
                      <a:pt x="376" y="17"/>
                    </a:cubicBezTo>
                    <a:cubicBezTo>
                      <a:pt x="386" y="3"/>
                      <a:pt x="405" y="0"/>
                      <a:pt x="418" y="9"/>
                    </a:cubicBezTo>
                    <a:cubicBezTo>
                      <a:pt x="467" y="47"/>
                      <a:pt x="388" y="245"/>
                      <a:pt x="314" y="340"/>
                    </a:cubicBezTo>
                    <a:cubicBezTo>
                      <a:pt x="238" y="437"/>
                      <a:pt x="57" y="561"/>
                      <a:pt x="14" y="528"/>
                    </a:cubicBezTo>
                    <a:close/>
                  </a:path>
                </a:pathLst>
              </a:custGeom>
              <a:solidFill>
                <a:srgbClr val="302E3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32" name="ïšļíďê"/>
              <p:cNvSpPr/>
              <p:nvPr/>
            </p:nvSpPr>
            <p:spPr bwMode="auto">
              <a:xfrm>
                <a:off x="4899" y="2948"/>
                <a:ext cx="58" cy="46"/>
              </a:xfrm>
              <a:custGeom>
                <a:avLst/>
                <a:gdLst>
                  <a:gd name="T0" fmla="*/ 39 w 58"/>
                  <a:gd name="T1" fmla="*/ 45 h 45"/>
                  <a:gd name="T2" fmla="*/ 56 w 58"/>
                  <a:gd name="T3" fmla="*/ 33 h 45"/>
                  <a:gd name="T4" fmla="*/ 23 w 58"/>
                  <a:gd name="T5" fmla="*/ 8 h 45"/>
                  <a:gd name="T6" fmla="*/ 2 w 58"/>
                  <a:gd name="T7" fmla="*/ 8 h 45"/>
                  <a:gd name="T8" fmla="*/ 39 w 58"/>
                  <a:gd name="T9" fmla="*/ 45 h 45"/>
                </a:gdLst>
                <a:ahLst/>
                <a:cxnLst>
                  <a:cxn ang="0">
                    <a:pos x="T0" y="T1"/>
                  </a:cxn>
                  <a:cxn ang="0">
                    <a:pos x="T2" y="T3"/>
                  </a:cxn>
                  <a:cxn ang="0">
                    <a:pos x="T4" y="T5"/>
                  </a:cxn>
                  <a:cxn ang="0">
                    <a:pos x="T6" y="T7"/>
                  </a:cxn>
                  <a:cxn ang="0">
                    <a:pos x="T8" y="T9"/>
                  </a:cxn>
                </a:cxnLst>
                <a:rect l="0" t="0" r="r" b="b"/>
                <a:pathLst>
                  <a:path w="58" h="45">
                    <a:moveTo>
                      <a:pt x="39" y="45"/>
                    </a:moveTo>
                    <a:cubicBezTo>
                      <a:pt x="44" y="45"/>
                      <a:pt x="58" y="39"/>
                      <a:pt x="56" y="33"/>
                    </a:cubicBezTo>
                    <a:cubicBezTo>
                      <a:pt x="54" y="27"/>
                      <a:pt x="38" y="13"/>
                      <a:pt x="23" y="8"/>
                    </a:cubicBezTo>
                    <a:cubicBezTo>
                      <a:pt x="9" y="2"/>
                      <a:pt x="0" y="0"/>
                      <a:pt x="2" y="8"/>
                    </a:cubicBezTo>
                    <a:cubicBezTo>
                      <a:pt x="5" y="16"/>
                      <a:pt x="39" y="45"/>
                      <a:pt x="39" y="45"/>
                    </a:cubicBezTo>
                    <a:close/>
                  </a:path>
                </a:pathLst>
              </a:custGeom>
              <a:solidFill>
                <a:srgbClr val="E5B38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33" name="iṣľiḓé"/>
              <p:cNvSpPr/>
              <p:nvPr/>
            </p:nvSpPr>
            <p:spPr bwMode="auto">
              <a:xfrm>
                <a:off x="4689" y="3143"/>
                <a:ext cx="46" cy="58"/>
              </a:xfrm>
              <a:custGeom>
                <a:avLst/>
                <a:gdLst>
                  <a:gd name="T0" fmla="*/ 46 w 46"/>
                  <a:gd name="T1" fmla="*/ 39 h 58"/>
                  <a:gd name="T2" fmla="*/ 34 w 46"/>
                  <a:gd name="T3" fmla="*/ 56 h 58"/>
                  <a:gd name="T4" fmla="*/ 8 w 46"/>
                  <a:gd name="T5" fmla="*/ 23 h 58"/>
                  <a:gd name="T6" fmla="*/ 8 w 46"/>
                  <a:gd name="T7" fmla="*/ 3 h 58"/>
                  <a:gd name="T8" fmla="*/ 46 w 46"/>
                  <a:gd name="T9" fmla="*/ 39 h 58"/>
                </a:gdLst>
                <a:ahLst/>
                <a:cxnLst>
                  <a:cxn ang="0">
                    <a:pos x="T0" y="T1"/>
                  </a:cxn>
                  <a:cxn ang="0">
                    <a:pos x="T2" y="T3"/>
                  </a:cxn>
                  <a:cxn ang="0">
                    <a:pos x="T4" y="T5"/>
                  </a:cxn>
                  <a:cxn ang="0">
                    <a:pos x="T6" y="T7"/>
                  </a:cxn>
                  <a:cxn ang="0">
                    <a:pos x="T8" y="T9"/>
                  </a:cxn>
                </a:cxnLst>
                <a:rect l="0" t="0" r="r" b="b"/>
                <a:pathLst>
                  <a:path w="46" h="58">
                    <a:moveTo>
                      <a:pt x="46" y="39"/>
                    </a:moveTo>
                    <a:cubicBezTo>
                      <a:pt x="46" y="44"/>
                      <a:pt x="40" y="58"/>
                      <a:pt x="34" y="56"/>
                    </a:cubicBezTo>
                    <a:cubicBezTo>
                      <a:pt x="28" y="54"/>
                      <a:pt x="14" y="38"/>
                      <a:pt x="8" y="23"/>
                    </a:cubicBezTo>
                    <a:cubicBezTo>
                      <a:pt x="3" y="9"/>
                      <a:pt x="0" y="0"/>
                      <a:pt x="8" y="3"/>
                    </a:cubicBezTo>
                    <a:cubicBezTo>
                      <a:pt x="16" y="5"/>
                      <a:pt x="46" y="39"/>
                      <a:pt x="46" y="39"/>
                    </a:cubicBezTo>
                    <a:close/>
                  </a:path>
                </a:pathLst>
              </a:custGeom>
              <a:solidFill>
                <a:srgbClr val="E5B38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34" name="íṧḷîde"/>
              <p:cNvSpPr/>
              <p:nvPr/>
            </p:nvSpPr>
            <p:spPr bwMode="auto">
              <a:xfrm>
                <a:off x="4628" y="2886"/>
                <a:ext cx="380" cy="415"/>
              </a:xfrm>
              <a:custGeom>
                <a:avLst/>
                <a:gdLst>
                  <a:gd name="T0" fmla="*/ 303 w 379"/>
                  <a:gd name="T1" fmla="*/ 82 h 414"/>
                  <a:gd name="T2" fmla="*/ 311 w 379"/>
                  <a:gd name="T3" fmla="*/ 295 h 414"/>
                  <a:gd name="T4" fmla="*/ 16 w 379"/>
                  <a:gd name="T5" fmla="*/ 196 h 414"/>
                  <a:gd name="T6" fmla="*/ 12 w 379"/>
                  <a:gd name="T7" fmla="*/ 122 h 414"/>
                  <a:gd name="T8" fmla="*/ 23 w 379"/>
                  <a:gd name="T9" fmla="*/ 131 h 414"/>
                  <a:gd name="T10" fmla="*/ 31 w 379"/>
                  <a:gd name="T11" fmla="*/ 80 h 414"/>
                  <a:gd name="T12" fmla="*/ 54 w 379"/>
                  <a:gd name="T13" fmla="*/ 36 h 414"/>
                  <a:gd name="T14" fmla="*/ 59 w 379"/>
                  <a:gd name="T15" fmla="*/ 58 h 414"/>
                  <a:gd name="T16" fmla="*/ 91 w 379"/>
                  <a:gd name="T17" fmla="*/ 20 h 414"/>
                  <a:gd name="T18" fmla="*/ 116 w 379"/>
                  <a:gd name="T19" fmla="*/ 1 h 414"/>
                  <a:gd name="T20" fmla="*/ 117 w 379"/>
                  <a:gd name="T21" fmla="*/ 16 h 414"/>
                  <a:gd name="T22" fmla="*/ 162 w 379"/>
                  <a:gd name="T23" fmla="*/ 3 h 414"/>
                  <a:gd name="T24" fmla="*/ 196 w 379"/>
                  <a:gd name="T25" fmla="*/ 3 h 414"/>
                  <a:gd name="T26" fmla="*/ 192 w 379"/>
                  <a:gd name="T27" fmla="*/ 11 h 414"/>
                  <a:gd name="T28" fmla="*/ 264 w 379"/>
                  <a:gd name="T29" fmla="*/ 37 h 414"/>
                  <a:gd name="T30" fmla="*/ 296 w 379"/>
                  <a:gd name="T31" fmla="*/ 75 h 414"/>
                  <a:gd name="T32" fmla="*/ 303 w 379"/>
                  <a:gd name="T33" fmla="*/ 82 h 4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79" h="414">
                    <a:moveTo>
                      <a:pt x="303" y="82"/>
                    </a:moveTo>
                    <a:cubicBezTo>
                      <a:pt x="379" y="160"/>
                      <a:pt x="361" y="247"/>
                      <a:pt x="311" y="295"/>
                    </a:cubicBezTo>
                    <a:cubicBezTo>
                      <a:pt x="187" y="414"/>
                      <a:pt x="78" y="316"/>
                      <a:pt x="16" y="196"/>
                    </a:cubicBezTo>
                    <a:cubicBezTo>
                      <a:pt x="0" y="167"/>
                      <a:pt x="10" y="120"/>
                      <a:pt x="12" y="122"/>
                    </a:cubicBezTo>
                    <a:cubicBezTo>
                      <a:pt x="15" y="123"/>
                      <a:pt x="23" y="134"/>
                      <a:pt x="23" y="131"/>
                    </a:cubicBezTo>
                    <a:cubicBezTo>
                      <a:pt x="22" y="128"/>
                      <a:pt x="24" y="105"/>
                      <a:pt x="31" y="80"/>
                    </a:cubicBezTo>
                    <a:cubicBezTo>
                      <a:pt x="39" y="55"/>
                      <a:pt x="54" y="31"/>
                      <a:pt x="54" y="36"/>
                    </a:cubicBezTo>
                    <a:cubicBezTo>
                      <a:pt x="55" y="42"/>
                      <a:pt x="59" y="58"/>
                      <a:pt x="59" y="58"/>
                    </a:cubicBezTo>
                    <a:cubicBezTo>
                      <a:pt x="59" y="58"/>
                      <a:pt x="70" y="35"/>
                      <a:pt x="91" y="20"/>
                    </a:cubicBezTo>
                    <a:cubicBezTo>
                      <a:pt x="112" y="5"/>
                      <a:pt x="116" y="1"/>
                      <a:pt x="116" y="1"/>
                    </a:cubicBezTo>
                    <a:cubicBezTo>
                      <a:pt x="117" y="16"/>
                      <a:pt x="117" y="16"/>
                      <a:pt x="117" y="16"/>
                    </a:cubicBezTo>
                    <a:cubicBezTo>
                      <a:pt x="117" y="16"/>
                      <a:pt x="137" y="6"/>
                      <a:pt x="162" y="3"/>
                    </a:cubicBezTo>
                    <a:cubicBezTo>
                      <a:pt x="187" y="0"/>
                      <a:pt x="196" y="3"/>
                      <a:pt x="196" y="3"/>
                    </a:cubicBezTo>
                    <a:cubicBezTo>
                      <a:pt x="192" y="11"/>
                      <a:pt x="192" y="11"/>
                      <a:pt x="192" y="11"/>
                    </a:cubicBezTo>
                    <a:cubicBezTo>
                      <a:pt x="192" y="11"/>
                      <a:pt x="239" y="9"/>
                      <a:pt x="264" y="37"/>
                    </a:cubicBezTo>
                    <a:cubicBezTo>
                      <a:pt x="289" y="66"/>
                      <a:pt x="286" y="62"/>
                      <a:pt x="296" y="75"/>
                    </a:cubicBezTo>
                    <a:cubicBezTo>
                      <a:pt x="299" y="78"/>
                      <a:pt x="301" y="80"/>
                      <a:pt x="303" y="82"/>
                    </a:cubicBezTo>
                    <a:close/>
                  </a:path>
                </a:pathLst>
              </a:custGeom>
              <a:solidFill>
                <a:srgbClr val="684A3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35" name="iṥľïḓe"/>
              <p:cNvSpPr/>
              <p:nvPr/>
            </p:nvSpPr>
            <p:spPr bwMode="auto">
              <a:xfrm>
                <a:off x="4635" y="3047"/>
                <a:ext cx="350" cy="254"/>
              </a:xfrm>
              <a:custGeom>
                <a:avLst/>
                <a:gdLst>
                  <a:gd name="T0" fmla="*/ 347 w 349"/>
                  <a:gd name="T1" fmla="*/ 29 h 254"/>
                  <a:gd name="T2" fmla="*/ 304 w 349"/>
                  <a:gd name="T3" fmla="*/ 135 h 254"/>
                  <a:gd name="T4" fmla="*/ 9 w 349"/>
                  <a:gd name="T5" fmla="*/ 36 h 254"/>
                  <a:gd name="T6" fmla="*/ 0 w 349"/>
                  <a:gd name="T7" fmla="*/ 0 h 254"/>
                  <a:gd name="T8" fmla="*/ 347 w 349"/>
                  <a:gd name="T9" fmla="*/ 29 h 254"/>
                </a:gdLst>
                <a:ahLst/>
                <a:cxnLst>
                  <a:cxn ang="0">
                    <a:pos x="T0" y="T1"/>
                  </a:cxn>
                  <a:cxn ang="0">
                    <a:pos x="T2" y="T3"/>
                  </a:cxn>
                  <a:cxn ang="0">
                    <a:pos x="T4" y="T5"/>
                  </a:cxn>
                  <a:cxn ang="0">
                    <a:pos x="T6" y="T7"/>
                  </a:cxn>
                  <a:cxn ang="0">
                    <a:pos x="T8" y="T9"/>
                  </a:cxn>
                </a:cxnLst>
                <a:rect l="0" t="0" r="r" b="b"/>
                <a:pathLst>
                  <a:path w="349" h="254">
                    <a:moveTo>
                      <a:pt x="347" y="29"/>
                    </a:moveTo>
                    <a:cubicBezTo>
                      <a:pt x="349" y="71"/>
                      <a:pt x="331" y="109"/>
                      <a:pt x="304" y="135"/>
                    </a:cubicBezTo>
                    <a:cubicBezTo>
                      <a:pt x="180" y="254"/>
                      <a:pt x="71" y="156"/>
                      <a:pt x="9" y="36"/>
                    </a:cubicBezTo>
                    <a:cubicBezTo>
                      <a:pt x="3" y="25"/>
                      <a:pt x="1" y="12"/>
                      <a:pt x="0" y="0"/>
                    </a:cubicBezTo>
                    <a:cubicBezTo>
                      <a:pt x="77" y="92"/>
                      <a:pt x="234" y="179"/>
                      <a:pt x="347" y="29"/>
                    </a:cubicBezTo>
                    <a:close/>
                  </a:path>
                </a:pathLst>
              </a:custGeom>
              <a:solidFill>
                <a:srgbClr val="5E413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636" name="iṩḻiḋe"/>
              <p:cNvSpPr/>
              <p:nvPr/>
            </p:nvSpPr>
            <p:spPr bwMode="auto">
              <a:xfrm>
                <a:off x="3947" y="1539"/>
                <a:ext cx="202" cy="201"/>
              </a:xfrm>
              <a:custGeom>
                <a:avLst/>
                <a:gdLst>
                  <a:gd name="T0" fmla="*/ 172 w 201"/>
                  <a:gd name="T1" fmla="*/ 153 h 201"/>
                  <a:gd name="T2" fmla="*/ 153 w 201"/>
                  <a:gd name="T3" fmla="*/ 29 h 201"/>
                  <a:gd name="T4" fmla="*/ 29 w 201"/>
                  <a:gd name="T5" fmla="*/ 49 h 201"/>
                  <a:gd name="T6" fmla="*/ 48 w 201"/>
                  <a:gd name="T7" fmla="*/ 173 h 201"/>
                  <a:gd name="T8" fmla="*/ 172 w 201"/>
                  <a:gd name="T9" fmla="*/ 153 h 201"/>
                </a:gdLst>
                <a:ahLst/>
                <a:cxnLst>
                  <a:cxn ang="0">
                    <a:pos x="T0" y="T1"/>
                  </a:cxn>
                  <a:cxn ang="0">
                    <a:pos x="T2" y="T3"/>
                  </a:cxn>
                  <a:cxn ang="0">
                    <a:pos x="T4" y="T5"/>
                  </a:cxn>
                  <a:cxn ang="0">
                    <a:pos x="T6" y="T7"/>
                  </a:cxn>
                  <a:cxn ang="0">
                    <a:pos x="T8" y="T9"/>
                  </a:cxn>
                </a:cxnLst>
                <a:rect l="0" t="0" r="r" b="b"/>
                <a:pathLst>
                  <a:path w="201" h="201">
                    <a:moveTo>
                      <a:pt x="172" y="153"/>
                    </a:moveTo>
                    <a:cubicBezTo>
                      <a:pt x="201" y="113"/>
                      <a:pt x="193" y="58"/>
                      <a:pt x="153" y="29"/>
                    </a:cubicBezTo>
                    <a:cubicBezTo>
                      <a:pt x="114" y="0"/>
                      <a:pt x="58" y="9"/>
                      <a:pt x="29" y="49"/>
                    </a:cubicBezTo>
                    <a:cubicBezTo>
                      <a:pt x="0" y="89"/>
                      <a:pt x="8" y="144"/>
                      <a:pt x="48" y="173"/>
                    </a:cubicBezTo>
                    <a:cubicBezTo>
                      <a:pt x="87" y="201"/>
                      <a:pt x="143" y="192"/>
                      <a:pt x="172" y="153"/>
                    </a:cubicBezTo>
                    <a:close/>
                  </a:path>
                </a:pathLst>
              </a:custGeom>
              <a:solidFill>
                <a:srgbClr val="E6E7E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grpSp>
          <p:nvGrpSpPr>
            <p:cNvPr id="42" name="ïśḷiḓê"/>
            <p:cNvGrpSpPr/>
            <p:nvPr/>
          </p:nvGrpSpPr>
          <p:grpSpPr bwMode="auto">
            <a:xfrm>
              <a:off x="4075664" y="1365261"/>
              <a:ext cx="4069846" cy="3710438"/>
              <a:chOff x="2693" y="956"/>
              <a:chExt cx="2378" cy="2168"/>
            </a:xfrm>
          </p:grpSpPr>
          <p:sp>
            <p:nvSpPr>
              <p:cNvPr id="237" name="isḷíḍè"/>
              <p:cNvSpPr/>
              <p:nvPr/>
            </p:nvSpPr>
            <p:spPr bwMode="auto">
              <a:xfrm>
                <a:off x="4084" y="1565"/>
                <a:ext cx="37" cy="33"/>
              </a:xfrm>
              <a:custGeom>
                <a:avLst/>
                <a:gdLst>
                  <a:gd name="T0" fmla="*/ 0 w 37"/>
                  <a:gd name="T1" fmla="*/ 0 h 33"/>
                  <a:gd name="T2" fmla="*/ 11 w 37"/>
                  <a:gd name="T3" fmla="*/ 0 h 33"/>
                  <a:gd name="T4" fmla="*/ 25 w 37"/>
                  <a:gd name="T5" fmla="*/ 14 h 33"/>
                  <a:gd name="T6" fmla="*/ 35 w 37"/>
                  <a:gd name="T7" fmla="*/ 24 h 33"/>
                  <a:gd name="T8" fmla="*/ 27 w 37"/>
                  <a:gd name="T9" fmla="*/ 32 h 33"/>
                  <a:gd name="T10" fmla="*/ 11 w 37"/>
                  <a:gd name="T11" fmla="*/ 28 h 33"/>
                  <a:gd name="T12" fmla="*/ 0 w 37"/>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37" h="33">
                    <a:moveTo>
                      <a:pt x="0" y="0"/>
                    </a:moveTo>
                    <a:cubicBezTo>
                      <a:pt x="11" y="0"/>
                      <a:pt x="11" y="0"/>
                      <a:pt x="11" y="0"/>
                    </a:cubicBezTo>
                    <a:cubicBezTo>
                      <a:pt x="11" y="0"/>
                      <a:pt x="23" y="13"/>
                      <a:pt x="25" y="14"/>
                    </a:cubicBezTo>
                    <a:cubicBezTo>
                      <a:pt x="26" y="15"/>
                      <a:pt x="37" y="20"/>
                      <a:pt x="35" y="24"/>
                    </a:cubicBezTo>
                    <a:cubicBezTo>
                      <a:pt x="33" y="29"/>
                      <a:pt x="33" y="31"/>
                      <a:pt x="27" y="32"/>
                    </a:cubicBezTo>
                    <a:cubicBezTo>
                      <a:pt x="22" y="33"/>
                      <a:pt x="11" y="28"/>
                      <a:pt x="11" y="28"/>
                    </a:cubicBezTo>
                    <a:lnTo>
                      <a:pt x="0" y="0"/>
                    </a:lnTo>
                    <a:close/>
                  </a:path>
                </a:pathLst>
              </a:custGeom>
              <a:solidFill>
                <a:srgbClr val="ECC19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8" name="ïṩļïḋé"/>
              <p:cNvSpPr/>
              <p:nvPr/>
            </p:nvSpPr>
            <p:spPr bwMode="auto">
              <a:xfrm>
                <a:off x="3973" y="1549"/>
                <a:ext cx="148" cy="165"/>
              </a:xfrm>
              <a:custGeom>
                <a:avLst/>
                <a:gdLst>
                  <a:gd name="T0" fmla="*/ 21 w 147"/>
                  <a:gd name="T1" fmla="*/ 52 h 165"/>
                  <a:gd name="T2" fmla="*/ 108 w 147"/>
                  <a:gd name="T3" fmla="*/ 34 h 165"/>
                  <a:gd name="T4" fmla="*/ 132 w 147"/>
                  <a:gd name="T5" fmla="*/ 1 h 165"/>
                  <a:gd name="T6" fmla="*/ 136 w 147"/>
                  <a:gd name="T7" fmla="*/ 1 h 165"/>
                  <a:gd name="T8" fmla="*/ 145 w 147"/>
                  <a:gd name="T9" fmla="*/ 7 h 165"/>
                  <a:gd name="T10" fmla="*/ 145 w 147"/>
                  <a:gd name="T11" fmla="*/ 11 h 165"/>
                  <a:gd name="T12" fmla="*/ 121 w 147"/>
                  <a:gd name="T13" fmla="*/ 44 h 165"/>
                  <a:gd name="T14" fmla="*/ 128 w 147"/>
                  <a:gd name="T15" fmla="*/ 129 h 165"/>
                  <a:gd name="T16" fmla="*/ 36 w 147"/>
                  <a:gd name="T17" fmla="*/ 144 h 165"/>
                  <a:gd name="T18" fmla="*/ 21 w 147"/>
                  <a:gd name="T19" fmla="*/ 52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7" h="165">
                    <a:moveTo>
                      <a:pt x="21" y="52"/>
                    </a:moveTo>
                    <a:cubicBezTo>
                      <a:pt x="41" y="25"/>
                      <a:pt x="79" y="18"/>
                      <a:pt x="108" y="34"/>
                    </a:cubicBezTo>
                    <a:cubicBezTo>
                      <a:pt x="132" y="1"/>
                      <a:pt x="132" y="1"/>
                      <a:pt x="132" y="1"/>
                    </a:cubicBezTo>
                    <a:cubicBezTo>
                      <a:pt x="133" y="0"/>
                      <a:pt x="135" y="0"/>
                      <a:pt x="136" y="1"/>
                    </a:cubicBezTo>
                    <a:cubicBezTo>
                      <a:pt x="145" y="7"/>
                      <a:pt x="145" y="7"/>
                      <a:pt x="145" y="7"/>
                    </a:cubicBezTo>
                    <a:cubicBezTo>
                      <a:pt x="146" y="8"/>
                      <a:pt x="146" y="9"/>
                      <a:pt x="145" y="11"/>
                    </a:cubicBezTo>
                    <a:cubicBezTo>
                      <a:pt x="121" y="44"/>
                      <a:pt x="121" y="44"/>
                      <a:pt x="121" y="44"/>
                    </a:cubicBezTo>
                    <a:cubicBezTo>
                      <a:pt x="144" y="67"/>
                      <a:pt x="147" y="103"/>
                      <a:pt x="128" y="129"/>
                    </a:cubicBezTo>
                    <a:cubicBezTo>
                      <a:pt x="106" y="158"/>
                      <a:pt x="65" y="165"/>
                      <a:pt x="36" y="144"/>
                    </a:cubicBezTo>
                    <a:cubicBezTo>
                      <a:pt x="6" y="122"/>
                      <a:pt x="0" y="81"/>
                      <a:pt x="21" y="52"/>
                    </a:cubicBezTo>
                    <a:close/>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9" name="iṩľîḑê"/>
              <p:cNvSpPr/>
              <p:nvPr/>
            </p:nvSpPr>
            <p:spPr bwMode="auto">
              <a:xfrm>
                <a:off x="3980" y="1573"/>
                <a:ext cx="135" cy="133"/>
              </a:xfrm>
              <a:custGeom>
                <a:avLst/>
                <a:gdLst>
                  <a:gd name="T0" fmla="*/ 20 w 134"/>
                  <a:gd name="T1" fmla="*/ 32 h 133"/>
                  <a:gd name="T2" fmla="*/ 102 w 134"/>
                  <a:gd name="T3" fmla="*/ 19 h 133"/>
                  <a:gd name="T4" fmla="*/ 115 w 134"/>
                  <a:gd name="T5" fmla="*/ 101 h 133"/>
                  <a:gd name="T6" fmla="*/ 33 w 134"/>
                  <a:gd name="T7" fmla="*/ 114 h 133"/>
                  <a:gd name="T8" fmla="*/ 20 w 134"/>
                  <a:gd name="T9" fmla="*/ 32 h 133"/>
                </a:gdLst>
                <a:ahLst/>
                <a:cxnLst>
                  <a:cxn ang="0">
                    <a:pos x="T0" y="T1"/>
                  </a:cxn>
                  <a:cxn ang="0">
                    <a:pos x="T2" y="T3"/>
                  </a:cxn>
                  <a:cxn ang="0">
                    <a:pos x="T4" y="T5"/>
                  </a:cxn>
                  <a:cxn ang="0">
                    <a:pos x="T6" y="T7"/>
                  </a:cxn>
                  <a:cxn ang="0">
                    <a:pos x="T8" y="T9"/>
                  </a:cxn>
                </a:cxnLst>
                <a:rect l="0" t="0" r="r" b="b"/>
                <a:pathLst>
                  <a:path w="134" h="133">
                    <a:moveTo>
                      <a:pt x="20" y="32"/>
                    </a:moveTo>
                    <a:cubicBezTo>
                      <a:pt x="39" y="6"/>
                      <a:pt x="76" y="0"/>
                      <a:pt x="102" y="19"/>
                    </a:cubicBezTo>
                    <a:cubicBezTo>
                      <a:pt x="129" y="38"/>
                      <a:pt x="134" y="75"/>
                      <a:pt x="115" y="101"/>
                    </a:cubicBezTo>
                    <a:cubicBezTo>
                      <a:pt x="96" y="128"/>
                      <a:pt x="59" y="133"/>
                      <a:pt x="33" y="114"/>
                    </a:cubicBezTo>
                    <a:cubicBezTo>
                      <a:pt x="6" y="95"/>
                      <a:pt x="0" y="58"/>
                      <a:pt x="20" y="32"/>
                    </a:cubicBezTo>
                    <a:close/>
                  </a:path>
                </a:pathLst>
              </a:custGeom>
              <a:solidFill>
                <a:srgbClr val="A6A8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0" name="islíḍê"/>
              <p:cNvSpPr/>
              <p:nvPr/>
            </p:nvSpPr>
            <p:spPr bwMode="auto">
              <a:xfrm>
                <a:off x="3994" y="1586"/>
                <a:ext cx="108" cy="107"/>
              </a:xfrm>
              <a:custGeom>
                <a:avLst/>
                <a:gdLst>
                  <a:gd name="T0" fmla="*/ 15 w 107"/>
                  <a:gd name="T1" fmla="*/ 26 h 107"/>
                  <a:gd name="T2" fmla="*/ 81 w 107"/>
                  <a:gd name="T3" fmla="*/ 16 h 107"/>
                  <a:gd name="T4" fmla="*/ 92 w 107"/>
                  <a:gd name="T5" fmla="*/ 82 h 107"/>
                  <a:gd name="T6" fmla="*/ 25 w 107"/>
                  <a:gd name="T7" fmla="*/ 92 h 107"/>
                  <a:gd name="T8" fmla="*/ 15 w 107"/>
                  <a:gd name="T9" fmla="*/ 26 h 107"/>
                </a:gdLst>
                <a:ahLst/>
                <a:cxnLst>
                  <a:cxn ang="0">
                    <a:pos x="T0" y="T1"/>
                  </a:cxn>
                  <a:cxn ang="0">
                    <a:pos x="T2" y="T3"/>
                  </a:cxn>
                  <a:cxn ang="0">
                    <a:pos x="T4" y="T5"/>
                  </a:cxn>
                  <a:cxn ang="0">
                    <a:pos x="T6" y="T7"/>
                  </a:cxn>
                  <a:cxn ang="0">
                    <a:pos x="T8" y="T9"/>
                  </a:cxn>
                </a:cxnLst>
                <a:rect l="0" t="0" r="r" b="b"/>
                <a:pathLst>
                  <a:path w="107" h="107">
                    <a:moveTo>
                      <a:pt x="15" y="26"/>
                    </a:moveTo>
                    <a:cubicBezTo>
                      <a:pt x="30" y="5"/>
                      <a:pt x="60" y="0"/>
                      <a:pt x="81" y="16"/>
                    </a:cubicBezTo>
                    <a:cubicBezTo>
                      <a:pt x="103" y="31"/>
                      <a:pt x="107" y="61"/>
                      <a:pt x="92" y="82"/>
                    </a:cubicBezTo>
                    <a:cubicBezTo>
                      <a:pt x="76" y="103"/>
                      <a:pt x="47" y="107"/>
                      <a:pt x="25" y="92"/>
                    </a:cubicBezTo>
                    <a:cubicBezTo>
                      <a:pt x="4" y="77"/>
                      <a:pt x="0" y="47"/>
                      <a:pt x="15" y="26"/>
                    </a:cubicBezTo>
                    <a:close/>
                  </a:path>
                </a:pathLst>
              </a:custGeom>
              <a:solidFill>
                <a:srgbClr val="86684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1" name="iSlíḋé"/>
              <p:cNvSpPr/>
              <p:nvPr/>
            </p:nvSpPr>
            <p:spPr bwMode="auto">
              <a:xfrm>
                <a:off x="4007" y="1587"/>
                <a:ext cx="90" cy="65"/>
              </a:xfrm>
              <a:custGeom>
                <a:avLst/>
                <a:gdLst>
                  <a:gd name="T0" fmla="*/ 67 w 89"/>
                  <a:gd name="T1" fmla="*/ 17 h 65"/>
                  <a:gd name="T2" fmla="*/ 84 w 89"/>
                  <a:gd name="T3" fmla="*/ 65 h 65"/>
                  <a:gd name="T4" fmla="*/ 80 w 89"/>
                  <a:gd name="T5" fmla="*/ 56 h 65"/>
                  <a:gd name="T6" fmla="*/ 69 w 89"/>
                  <a:gd name="T7" fmla="*/ 44 h 65"/>
                  <a:gd name="T8" fmla="*/ 56 w 89"/>
                  <a:gd name="T9" fmla="*/ 24 h 65"/>
                  <a:gd name="T10" fmla="*/ 35 w 89"/>
                  <a:gd name="T11" fmla="*/ 25 h 65"/>
                  <a:gd name="T12" fmla="*/ 17 w 89"/>
                  <a:gd name="T13" fmla="*/ 25 h 65"/>
                  <a:gd name="T14" fmla="*/ 0 w 89"/>
                  <a:gd name="T15" fmla="*/ 37 h 65"/>
                  <a:gd name="T16" fmla="*/ 67 w 89"/>
                  <a:gd name="T17" fmla="*/ 1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9" h="65">
                    <a:moveTo>
                      <a:pt x="67" y="17"/>
                    </a:moveTo>
                    <a:cubicBezTo>
                      <a:pt x="83" y="29"/>
                      <a:pt x="89" y="48"/>
                      <a:pt x="84" y="65"/>
                    </a:cubicBezTo>
                    <a:cubicBezTo>
                      <a:pt x="84" y="63"/>
                      <a:pt x="84" y="59"/>
                      <a:pt x="80" y="56"/>
                    </a:cubicBezTo>
                    <a:cubicBezTo>
                      <a:pt x="74" y="49"/>
                      <a:pt x="71" y="51"/>
                      <a:pt x="69" y="44"/>
                    </a:cubicBezTo>
                    <a:cubicBezTo>
                      <a:pt x="67" y="37"/>
                      <a:pt x="65" y="27"/>
                      <a:pt x="56" y="24"/>
                    </a:cubicBezTo>
                    <a:cubicBezTo>
                      <a:pt x="46" y="22"/>
                      <a:pt x="45" y="25"/>
                      <a:pt x="35" y="25"/>
                    </a:cubicBezTo>
                    <a:cubicBezTo>
                      <a:pt x="25" y="25"/>
                      <a:pt x="24" y="21"/>
                      <a:pt x="17" y="25"/>
                    </a:cubicBezTo>
                    <a:cubicBezTo>
                      <a:pt x="10" y="30"/>
                      <a:pt x="0" y="37"/>
                      <a:pt x="0" y="37"/>
                    </a:cubicBezTo>
                    <a:cubicBezTo>
                      <a:pt x="10" y="10"/>
                      <a:pt x="43" y="0"/>
                      <a:pt x="67" y="17"/>
                    </a:cubicBezTo>
                    <a:close/>
                  </a:path>
                </a:pathLst>
              </a:custGeom>
              <a:solidFill>
                <a:srgbClr val="E7E6E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2" name="ïšľíďé"/>
              <p:cNvSpPr/>
              <p:nvPr/>
            </p:nvSpPr>
            <p:spPr bwMode="auto">
              <a:xfrm>
                <a:off x="4063" y="1420"/>
                <a:ext cx="152" cy="178"/>
              </a:xfrm>
              <a:custGeom>
                <a:avLst/>
                <a:gdLst>
                  <a:gd name="T0" fmla="*/ 28 w 151"/>
                  <a:gd name="T1" fmla="*/ 126 h 177"/>
                  <a:gd name="T2" fmla="*/ 24 w 151"/>
                  <a:gd name="T3" fmla="*/ 135 h 177"/>
                  <a:gd name="T4" fmla="*/ 31 w 151"/>
                  <a:gd name="T5" fmla="*/ 144 h 177"/>
                  <a:gd name="T6" fmla="*/ 18 w 151"/>
                  <a:gd name="T7" fmla="*/ 162 h 177"/>
                  <a:gd name="T8" fmla="*/ 3 w 151"/>
                  <a:gd name="T9" fmla="*/ 140 h 177"/>
                  <a:gd name="T10" fmla="*/ 16 w 151"/>
                  <a:gd name="T11" fmla="*/ 93 h 177"/>
                  <a:gd name="T12" fmla="*/ 90 w 151"/>
                  <a:gd name="T13" fmla="*/ 27 h 177"/>
                  <a:gd name="T14" fmla="*/ 102 w 151"/>
                  <a:gd name="T15" fmla="*/ 0 h 177"/>
                  <a:gd name="T16" fmla="*/ 151 w 151"/>
                  <a:gd name="T17" fmla="*/ 22 h 177"/>
                  <a:gd name="T18" fmla="*/ 134 w 151"/>
                  <a:gd name="T19" fmla="*/ 50 h 177"/>
                  <a:gd name="T20" fmla="*/ 100 w 151"/>
                  <a:gd name="T21" fmla="*/ 119 h 177"/>
                  <a:gd name="T22" fmla="*/ 66 w 151"/>
                  <a:gd name="T23" fmla="*/ 171 h 177"/>
                  <a:gd name="T24" fmla="*/ 52 w 151"/>
                  <a:gd name="T25" fmla="*/ 156 h 177"/>
                  <a:gd name="T26" fmla="*/ 55 w 151"/>
                  <a:gd name="T27" fmla="*/ 135 h 177"/>
                  <a:gd name="T28" fmla="*/ 45 w 151"/>
                  <a:gd name="T29" fmla="*/ 128 h 177"/>
                  <a:gd name="T30" fmla="*/ 28 w 151"/>
                  <a:gd name="T31" fmla="*/ 126 h 1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51" h="177">
                    <a:moveTo>
                      <a:pt x="28" y="126"/>
                    </a:moveTo>
                    <a:cubicBezTo>
                      <a:pt x="24" y="135"/>
                      <a:pt x="24" y="135"/>
                      <a:pt x="24" y="135"/>
                    </a:cubicBezTo>
                    <a:cubicBezTo>
                      <a:pt x="31" y="144"/>
                      <a:pt x="31" y="144"/>
                      <a:pt x="31" y="144"/>
                    </a:cubicBezTo>
                    <a:cubicBezTo>
                      <a:pt x="18" y="162"/>
                      <a:pt x="18" y="162"/>
                      <a:pt x="18" y="162"/>
                    </a:cubicBezTo>
                    <a:cubicBezTo>
                      <a:pt x="3" y="140"/>
                      <a:pt x="3" y="140"/>
                      <a:pt x="3" y="140"/>
                    </a:cubicBezTo>
                    <a:cubicBezTo>
                      <a:pt x="0" y="130"/>
                      <a:pt x="5" y="122"/>
                      <a:pt x="16" y="93"/>
                    </a:cubicBezTo>
                    <a:cubicBezTo>
                      <a:pt x="16" y="93"/>
                      <a:pt x="51" y="66"/>
                      <a:pt x="90" y="27"/>
                    </a:cubicBezTo>
                    <a:cubicBezTo>
                      <a:pt x="102" y="0"/>
                      <a:pt x="102" y="0"/>
                      <a:pt x="102" y="0"/>
                    </a:cubicBezTo>
                    <a:cubicBezTo>
                      <a:pt x="151" y="22"/>
                      <a:pt x="151" y="22"/>
                      <a:pt x="151" y="22"/>
                    </a:cubicBezTo>
                    <a:cubicBezTo>
                      <a:pt x="147" y="28"/>
                      <a:pt x="140" y="37"/>
                      <a:pt x="134" y="50"/>
                    </a:cubicBezTo>
                    <a:cubicBezTo>
                      <a:pt x="120" y="83"/>
                      <a:pt x="113" y="100"/>
                      <a:pt x="100" y="119"/>
                    </a:cubicBezTo>
                    <a:cubicBezTo>
                      <a:pt x="100" y="119"/>
                      <a:pt x="76" y="165"/>
                      <a:pt x="66" y="171"/>
                    </a:cubicBezTo>
                    <a:cubicBezTo>
                      <a:pt x="55" y="177"/>
                      <a:pt x="46" y="169"/>
                      <a:pt x="52" y="156"/>
                    </a:cubicBezTo>
                    <a:cubicBezTo>
                      <a:pt x="58" y="142"/>
                      <a:pt x="55" y="135"/>
                      <a:pt x="55" y="135"/>
                    </a:cubicBezTo>
                    <a:cubicBezTo>
                      <a:pt x="45" y="128"/>
                      <a:pt x="45" y="128"/>
                      <a:pt x="45" y="128"/>
                    </a:cubicBezTo>
                    <a:cubicBezTo>
                      <a:pt x="44" y="128"/>
                      <a:pt x="29" y="126"/>
                      <a:pt x="28" y="126"/>
                    </a:cubicBezTo>
                    <a:close/>
                  </a:path>
                </a:pathLst>
              </a:custGeom>
              <a:solidFill>
                <a:srgbClr val="ECC19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3" name="ïšlîďé"/>
              <p:cNvSpPr/>
              <p:nvPr/>
            </p:nvSpPr>
            <p:spPr bwMode="auto">
              <a:xfrm>
                <a:off x="4127" y="1410"/>
                <a:ext cx="104" cy="93"/>
              </a:xfrm>
              <a:custGeom>
                <a:avLst/>
                <a:gdLst>
                  <a:gd name="T0" fmla="*/ 27 w 104"/>
                  <a:gd name="T1" fmla="*/ 0 h 93"/>
                  <a:gd name="T2" fmla="*/ 0 w 104"/>
                  <a:gd name="T3" fmla="*/ 44 h 93"/>
                  <a:gd name="T4" fmla="*/ 74 w 104"/>
                  <a:gd name="T5" fmla="*/ 93 h 93"/>
                  <a:gd name="T6" fmla="*/ 104 w 104"/>
                  <a:gd name="T7" fmla="*/ 48 h 93"/>
                  <a:gd name="T8" fmla="*/ 27 w 104"/>
                  <a:gd name="T9" fmla="*/ 0 h 93"/>
                </a:gdLst>
                <a:ahLst/>
                <a:cxnLst>
                  <a:cxn ang="0">
                    <a:pos x="T0" y="T1"/>
                  </a:cxn>
                  <a:cxn ang="0">
                    <a:pos x="T2" y="T3"/>
                  </a:cxn>
                  <a:cxn ang="0">
                    <a:pos x="T4" y="T5"/>
                  </a:cxn>
                  <a:cxn ang="0">
                    <a:pos x="T6" y="T7"/>
                  </a:cxn>
                  <a:cxn ang="0">
                    <a:pos x="T8" y="T9"/>
                  </a:cxn>
                </a:cxnLst>
                <a:rect l="0" t="0" r="r" b="b"/>
                <a:pathLst>
                  <a:path w="104" h="93">
                    <a:moveTo>
                      <a:pt x="27" y="0"/>
                    </a:moveTo>
                    <a:lnTo>
                      <a:pt x="0" y="44"/>
                    </a:lnTo>
                    <a:lnTo>
                      <a:pt x="74" y="93"/>
                    </a:lnTo>
                    <a:lnTo>
                      <a:pt x="104" y="48"/>
                    </a:lnTo>
                    <a:lnTo>
                      <a:pt x="27"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4" name="î$lïḓe"/>
              <p:cNvSpPr/>
              <p:nvPr/>
            </p:nvSpPr>
            <p:spPr bwMode="auto">
              <a:xfrm>
                <a:off x="4562" y="1722"/>
                <a:ext cx="99" cy="77"/>
              </a:xfrm>
              <a:custGeom>
                <a:avLst/>
                <a:gdLst>
                  <a:gd name="T0" fmla="*/ 2 w 99"/>
                  <a:gd name="T1" fmla="*/ 77 h 77"/>
                  <a:gd name="T2" fmla="*/ 99 w 99"/>
                  <a:gd name="T3" fmla="*/ 65 h 77"/>
                  <a:gd name="T4" fmla="*/ 83 w 99"/>
                  <a:gd name="T5" fmla="*/ 10 h 77"/>
                  <a:gd name="T6" fmla="*/ 68 w 99"/>
                  <a:gd name="T7" fmla="*/ 0 h 77"/>
                  <a:gd name="T8" fmla="*/ 0 w 99"/>
                  <a:gd name="T9" fmla="*/ 9 h 77"/>
                  <a:gd name="T10" fmla="*/ 2 w 99"/>
                  <a:gd name="T11" fmla="*/ 77 h 77"/>
                </a:gdLst>
                <a:ahLst/>
                <a:cxnLst>
                  <a:cxn ang="0">
                    <a:pos x="T0" y="T1"/>
                  </a:cxn>
                  <a:cxn ang="0">
                    <a:pos x="T2" y="T3"/>
                  </a:cxn>
                  <a:cxn ang="0">
                    <a:pos x="T4" y="T5"/>
                  </a:cxn>
                  <a:cxn ang="0">
                    <a:pos x="T6" y="T7"/>
                  </a:cxn>
                  <a:cxn ang="0">
                    <a:pos x="T8" y="T9"/>
                  </a:cxn>
                  <a:cxn ang="0">
                    <a:pos x="T10" y="T11"/>
                  </a:cxn>
                </a:cxnLst>
                <a:rect l="0" t="0" r="r" b="b"/>
                <a:pathLst>
                  <a:path w="99" h="77">
                    <a:moveTo>
                      <a:pt x="2" y="77"/>
                    </a:moveTo>
                    <a:lnTo>
                      <a:pt x="99" y="65"/>
                    </a:lnTo>
                    <a:lnTo>
                      <a:pt x="83" y="10"/>
                    </a:lnTo>
                    <a:lnTo>
                      <a:pt x="68" y="0"/>
                    </a:lnTo>
                    <a:lnTo>
                      <a:pt x="0" y="9"/>
                    </a:lnTo>
                    <a:lnTo>
                      <a:pt x="2" y="77"/>
                    </a:lnTo>
                    <a:close/>
                  </a:path>
                </a:pathLst>
              </a:custGeom>
              <a:solidFill>
                <a:srgbClr val="FDD4B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5" name="îṣḻide"/>
              <p:cNvSpPr/>
              <p:nvPr/>
            </p:nvSpPr>
            <p:spPr bwMode="auto">
              <a:xfrm>
                <a:off x="4451" y="1709"/>
                <a:ext cx="96" cy="39"/>
              </a:xfrm>
              <a:custGeom>
                <a:avLst/>
                <a:gdLst>
                  <a:gd name="T0" fmla="*/ 3 w 95"/>
                  <a:gd name="T1" fmla="*/ 0 h 39"/>
                  <a:gd name="T2" fmla="*/ 95 w 95"/>
                  <a:gd name="T3" fmla="*/ 21 h 39"/>
                  <a:gd name="T4" fmla="*/ 26 w 95"/>
                  <a:gd name="T5" fmla="*/ 22 h 39"/>
                  <a:gd name="T6" fmla="*/ 3 w 95"/>
                  <a:gd name="T7" fmla="*/ 0 h 39"/>
                </a:gdLst>
                <a:ahLst/>
                <a:cxnLst>
                  <a:cxn ang="0">
                    <a:pos x="T0" y="T1"/>
                  </a:cxn>
                  <a:cxn ang="0">
                    <a:pos x="T2" y="T3"/>
                  </a:cxn>
                  <a:cxn ang="0">
                    <a:pos x="T4" y="T5"/>
                  </a:cxn>
                  <a:cxn ang="0">
                    <a:pos x="T6" y="T7"/>
                  </a:cxn>
                </a:cxnLst>
                <a:rect l="0" t="0" r="r" b="b"/>
                <a:pathLst>
                  <a:path w="95" h="39">
                    <a:moveTo>
                      <a:pt x="3" y="0"/>
                    </a:moveTo>
                    <a:cubicBezTo>
                      <a:pt x="13" y="1"/>
                      <a:pt x="95" y="2"/>
                      <a:pt x="95" y="21"/>
                    </a:cubicBezTo>
                    <a:cubicBezTo>
                      <a:pt x="95" y="39"/>
                      <a:pt x="35" y="24"/>
                      <a:pt x="26" y="22"/>
                    </a:cubicBezTo>
                    <a:cubicBezTo>
                      <a:pt x="2" y="19"/>
                      <a:pt x="0" y="8"/>
                      <a:pt x="3" y="0"/>
                    </a:cubicBezTo>
                    <a:close/>
                  </a:path>
                </a:pathLst>
              </a:custGeom>
              <a:solidFill>
                <a:srgbClr val="F0C9A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6" name="ïšļïḍè"/>
              <p:cNvSpPr/>
              <p:nvPr/>
            </p:nvSpPr>
            <p:spPr bwMode="auto">
              <a:xfrm>
                <a:off x="4375" y="1721"/>
                <a:ext cx="221" cy="102"/>
              </a:xfrm>
              <a:custGeom>
                <a:avLst/>
                <a:gdLst>
                  <a:gd name="T0" fmla="*/ 23 w 220"/>
                  <a:gd name="T1" fmla="*/ 40 h 102"/>
                  <a:gd name="T2" fmla="*/ 70 w 220"/>
                  <a:gd name="T3" fmla="*/ 36 h 102"/>
                  <a:gd name="T4" fmla="*/ 91 w 220"/>
                  <a:gd name="T5" fmla="*/ 33 h 102"/>
                  <a:gd name="T6" fmla="*/ 92 w 220"/>
                  <a:gd name="T7" fmla="*/ 34 h 102"/>
                  <a:gd name="T8" fmla="*/ 85 w 220"/>
                  <a:gd name="T9" fmla="*/ 35 h 102"/>
                  <a:gd name="T10" fmla="*/ 87 w 220"/>
                  <a:gd name="T11" fmla="*/ 56 h 102"/>
                  <a:gd name="T12" fmla="*/ 100 w 220"/>
                  <a:gd name="T13" fmla="*/ 55 h 102"/>
                  <a:gd name="T14" fmla="*/ 101 w 220"/>
                  <a:gd name="T15" fmla="*/ 55 h 102"/>
                  <a:gd name="T16" fmla="*/ 94 w 220"/>
                  <a:gd name="T17" fmla="*/ 56 h 102"/>
                  <a:gd name="T18" fmla="*/ 96 w 220"/>
                  <a:gd name="T19" fmla="*/ 78 h 102"/>
                  <a:gd name="T20" fmla="*/ 109 w 220"/>
                  <a:gd name="T21" fmla="*/ 76 h 102"/>
                  <a:gd name="T22" fmla="*/ 109 w 220"/>
                  <a:gd name="T23" fmla="*/ 77 h 102"/>
                  <a:gd name="T24" fmla="*/ 104 w 220"/>
                  <a:gd name="T25" fmla="*/ 78 h 102"/>
                  <a:gd name="T26" fmla="*/ 106 w 220"/>
                  <a:gd name="T27" fmla="*/ 100 h 102"/>
                  <a:gd name="T28" fmla="*/ 118 w 220"/>
                  <a:gd name="T29" fmla="*/ 98 h 102"/>
                  <a:gd name="T30" fmla="*/ 199 w 220"/>
                  <a:gd name="T31" fmla="*/ 74 h 102"/>
                  <a:gd name="T32" fmla="*/ 185 w 220"/>
                  <a:gd name="T33" fmla="*/ 10 h 102"/>
                  <a:gd name="T34" fmla="*/ 157 w 220"/>
                  <a:gd name="T35" fmla="*/ 1 h 102"/>
                  <a:gd name="T36" fmla="*/ 20 w 220"/>
                  <a:gd name="T37" fmla="*/ 23 h 102"/>
                  <a:gd name="T38" fmla="*/ 23 w 220"/>
                  <a:gd name="T39" fmla="*/ 4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20" h="102">
                    <a:moveTo>
                      <a:pt x="23" y="40"/>
                    </a:moveTo>
                    <a:cubicBezTo>
                      <a:pt x="70" y="36"/>
                      <a:pt x="70" y="36"/>
                      <a:pt x="70" y="36"/>
                    </a:cubicBezTo>
                    <a:cubicBezTo>
                      <a:pt x="91" y="33"/>
                      <a:pt x="91" y="33"/>
                      <a:pt x="91" y="33"/>
                    </a:cubicBezTo>
                    <a:cubicBezTo>
                      <a:pt x="92" y="34"/>
                      <a:pt x="92" y="34"/>
                      <a:pt x="92" y="34"/>
                    </a:cubicBezTo>
                    <a:cubicBezTo>
                      <a:pt x="85" y="35"/>
                      <a:pt x="85" y="35"/>
                      <a:pt x="85" y="35"/>
                    </a:cubicBezTo>
                    <a:cubicBezTo>
                      <a:pt x="65" y="37"/>
                      <a:pt x="71" y="59"/>
                      <a:pt x="87" y="56"/>
                    </a:cubicBezTo>
                    <a:cubicBezTo>
                      <a:pt x="100" y="55"/>
                      <a:pt x="100" y="55"/>
                      <a:pt x="100" y="55"/>
                    </a:cubicBezTo>
                    <a:cubicBezTo>
                      <a:pt x="101" y="55"/>
                      <a:pt x="101" y="55"/>
                      <a:pt x="101" y="55"/>
                    </a:cubicBezTo>
                    <a:cubicBezTo>
                      <a:pt x="94" y="56"/>
                      <a:pt x="94" y="56"/>
                      <a:pt x="94" y="56"/>
                    </a:cubicBezTo>
                    <a:cubicBezTo>
                      <a:pt x="74" y="59"/>
                      <a:pt x="80" y="81"/>
                      <a:pt x="96" y="78"/>
                    </a:cubicBezTo>
                    <a:cubicBezTo>
                      <a:pt x="109" y="76"/>
                      <a:pt x="109" y="76"/>
                      <a:pt x="109" y="76"/>
                    </a:cubicBezTo>
                    <a:cubicBezTo>
                      <a:pt x="109" y="77"/>
                      <a:pt x="109" y="77"/>
                      <a:pt x="109" y="77"/>
                    </a:cubicBezTo>
                    <a:cubicBezTo>
                      <a:pt x="104" y="78"/>
                      <a:pt x="104" y="78"/>
                      <a:pt x="104" y="78"/>
                    </a:cubicBezTo>
                    <a:cubicBezTo>
                      <a:pt x="84" y="80"/>
                      <a:pt x="90" y="102"/>
                      <a:pt x="106" y="100"/>
                    </a:cubicBezTo>
                    <a:cubicBezTo>
                      <a:pt x="118" y="98"/>
                      <a:pt x="118" y="98"/>
                      <a:pt x="118" y="98"/>
                    </a:cubicBezTo>
                    <a:cubicBezTo>
                      <a:pt x="146" y="96"/>
                      <a:pt x="181" y="90"/>
                      <a:pt x="199" y="74"/>
                    </a:cubicBezTo>
                    <a:cubicBezTo>
                      <a:pt x="220" y="52"/>
                      <a:pt x="200" y="17"/>
                      <a:pt x="185" y="10"/>
                    </a:cubicBezTo>
                    <a:cubicBezTo>
                      <a:pt x="173" y="5"/>
                      <a:pt x="165" y="0"/>
                      <a:pt x="157" y="1"/>
                    </a:cubicBezTo>
                    <a:cubicBezTo>
                      <a:pt x="20" y="23"/>
                      <a:pt x="20" y="23"/>
                      <a:pt x="20" y="23"/>
                    </a:cubicBezTo>
                    <a:cubicBezTo>
                      <a:pt x="0" y="25"/>
                      <a:pt x="6" y="42"/>
                      <a:pt x="23" y="40"/>
                    </a:cubicBezTo>
                    <a:close/>
                  </a:path>
                </a:pathLst>
              </a:custGeom>
              <a:solidFill>
                <a:srgbClr val="FDD4B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7" name="iṩ1iďè"/>
              <p:cNvSpPr/>
              <p:nvPr/>
            </p:nvSpPr>
            <p:spPr bwMode="auto">
              <a:xfrm>
                <a:off x="4549" y="1719"/>
                <a:ext cx="70" cy="93"/>
              </a:xfrm>
              <a:custGeom>
                <a:avLst/>
                <a:gdLst>
                  <a:gd name="T0" fmla="*/ 28 w 70"/>
                  <a:gd name="T1" fmla="*/ 0 h 93"/>
                  <a:gd name="T2" fmla="*/ 0 w 70"/>
                  <a:gd name="T3" fmla="*/ 7 h 93"/>
                  <a:gd name="T4" fmla="*/ 18 w 70"/>
                  <a:gd name="T5" fmla="*/ 93 h 93"/>
                  <a:gd name="T6" fmla="*/ 70 w 70"/>
                  <a:gd name="T7" fmla="*/ 83 h 93"/>
                  <a:gd name="T8" fmla="*/ 28 w 70"/>
                  <a:gd name="T9" fmla="*/ 0 h 93"/>
                </a:gdLst>
                <a:ahLst/>
                <a:cxnLst>
                  <a:cxn ang="0">
                    <a:pos x="T0" y="T1"/>
                  </a:cxn>
                  <a:cxn ang="0">
                    <a:pos x="T2" y="T3"/>
                  </a:cxn>
                  <a:cxn ang="0">
                    <a:pos x="T4" y="T5"/>
                  </a:cxn>
                  <a:cxn ang="0">
                    <a:pos x="T6" y="T7"/>
                  </a:cxn>
                  <a:cxn ang="0">
                    <a:pos x="T8" y="T9"/>
                  </a:cxn>
                </a:cxnLst>
                <a:rect l="0" t="0" r="r" b="b"/>
                <a:pathLst>
                  <a:path w="70" h="93">
                    <a:moveTo>
                      <a:pt x="28" y="0"/>
                    </a:moveTo>
                    <a:cubicBezTo>
                      <a:pt x="25" y="1"/>
                      <a:pt x="0" y="7"/>
                      <a:pt x="0" y="7"/>
                    </a:cubicBezTo>
                    <a:cubicBezTo>
                      <a:pt x="18" y="93"/>
                      <a:pt x="18" y="93"/>
                      <a:pt x="18" y="93"/>
                    </a:cubicBezTo>
                    <a:cubicBezTo>
                      <a:pt x="70" y="83"/>
                      <a:pt x="70" y="83"/>
                      <a:pt x="70" y="83"/>
                    </a:cubicBezTo>
                    <a:lnTo>
                      <a:pt x="28"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8" name="iṧļïḑé"/>
              <p:cNvSpPr/>
              <p:nvPr/>
            </p:nvSpPr>
            <p:spPr bwMode="auto">
              <a:xfrm>
                <a:off x="4129" y="1025"/>
                <a:ext cx="880" cy="794"/>
              </a:xfrm>
              <a:custGeom>
                <a:avLst/>
                <a:gdLst>
                  <a:gd name="T0" fmla="*/ 95 w 878"/>
                  <a:gd name="T1" fmla="*/ 463 h 792"/>
                  <a:gd name="T2" fmla="*/ 223 w 878"/>
                  <a:gd name="T3" fmla="*/ 263 h 792"/>
                  <a:gd name="T4" fmla="*/ 348 w 878"/>
                  <a:gd name="T5" fmla="*/ 191 h 792"/>
                  <a:gd name="T6" fmla="*/ 361 w 878"/>
                  <a:gd name="T7" fmla="*/ 196 h 792"/>
                  <a:gd name="T8" fmla="*/ 344 w 878"/>
                  <a:gd name="T9" fmla="*/ 311 h 792"/>
                  <a:gd name="T10" fmla="*/ 588 w 878"/>
                  <a:gd name="T11" fmla="*/ 508 h 792"/>
                  <a:gd name="T12" fmla="*/ 709 w 878"/>
                  <a:gd name="T13" fmla="*/ 447 h 792"/>
                  <a:gd name="T14" fmla="*/ 703 w 878"/>
                  <a:gd name="T15" fmla="*/ 590 h 792"/>
                  <a:gd name="T16" fmla="*/ 425 w 878"/>
                  <a:gd name="T17" fmla="*/ 691 h 792"/>
                  <a:gd name="T18" fmla="*/ 468 w 878"/>
                  <a:gd name="T19" fmla="*/ 792 h 792"/>
                  <a:gd name="T20" fmla="*/ 783 w 878"/>
                  <a:gd name="T21" fmla="*/ 667 h 792"/>
                  <a:gd name="T22" fmla="*/ 804 w 878"/>
                  <a:gd name="T23" fmla="*/ 275 h 792"/>
                  <a:gd name="T24" fmla="*/ 658 w 878"/>
                  <a:gd name="T25" fmla="*/ 146 h 792"/>
                  <a:gd name="T26" fmla="*/ 639 w 878"/>
                  <a:gd name="T27" fmla="*/ 131 h 792"/>
                  <a:gd name="T28" fmla="*/ 638 w 878"/>
                  <a:gd name="T29" fmla="*/ 132 h 792"/>
                  <a:gd name="T30" fmla="*/ 421 w 878"/>
                  <a:gd name="T31" fmla="*/ 21 h 792"/>
                  <a:gd name="T32" fmla="*/ 156 w 878"/>
                  <a:gd name="T33" fmla="*/ 189 h 792"/>
                  <a:gd name="T34" fmla="*/ 0 w 878"/>
                  <a:gd name="T35" fmla="*/ 403 h 792"/>
                  <a:gd name="T36" fmla="*/ 95 w 878"/>
                  <a:gd name="T37" fmla="*/ 463 h 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78" h="792">
                    <a:moveTo>
                      <a:pt x="95" y="463"/>
                    </a:moveTo>
                    <a:cubicBezTo>
                      <a:pt x="95" y="463"/>
                      <a:pt x="196" y="315"/>
                      <a:pt x="223" y="263"/>
                    </a:cubicBezTo>
                    <a:cubicBezTo>
                      <a:pt x="223" y="263"/>
                      <a:pt x="315" y="203"/>
                      <a:pt x="348" y="191"/>
                    </a:cubicBezTo>
                    <a:cubicBezTo>
                      <a:pt x="352" y="192"/>
                      <a:pt x="357" y="194"/>
                      <a:pt x="361" y="196"/>
                    </a:cubicBezTo>
                    <a:cubicBezTo>
                      <a:pt x="355" y="222"/>
                      <a:pt x="348" y="261"/>
                      <a:pt x="344" y="311"/>
                    </a:cubicBezTo>
                    <a:cubicBezTo>
                      <a:pt x="327" y="370"/>
                      <a:pt x="522" y="538"/>
                      <a:pt x="588" y="508"/>
                    </a:cubicBezTo>
                    <a:cubicBezTo>
                      <a:pt x="655" y="483"/>
                      <a:pt x="691" y="461"/>
                      <a:pt x="709" y="447"/>
                    </a:cubicBezTo>
                    <a:cubicBezTo>
                      <a:pt x="713" y="488"/>
                      <a:pt x="711" y="557"/>
                      <a:pt x="703" y="590"/>
                    </a:cubicBezTo>
                    <a:cubicBezTo>
                      <a:pt x="700" y="607"/>
                      <a:pt x="425" y="691"/>
                      <a:pt x="425" y="691"/>
                    </a:cubicBezTo>
                    <a:cubicBezTo>
                      <a:pt x="468" y="792"/>
                      <a:pt x="468" y="792"/>
                      <a:pt x="468" y="792"/>
                    </a:cubicBezTo>
                    <a:cubicBezTo>
                      <a:pt x="468" y="792"/>
                      <a:pt x="739" y="735"/>
                      <a:pt x="783" y="667"/>
                    </a:cubicBezTo>
                    <a:cubicBezTo>
                      <a:pt x="832" y="536"/>
                      <a:pt x="878" y="363"/>
                      <a:pt x="804" y="275"/>
                    </a:cubicBezTo>
                    <a:cubicBezTo>
                      <a:pt x="779" y="230"/>
                      <a:pt x="725" y="183"/>
                      <a:pt x="658" y="146"/>
                    </a:cubicBezTo>
                    <a:cubicBezTo>
                      <a:pt x="651" y="141"/>
                      <a:pt x="645" y="136"/>
                      <a:pt x="639" y="131"/>
                    </a:cubicBezTo>
                    <a:cubicBezTo>
                      <a:pt x="638" y="132"/>
                      <a:pt x="638" y="132"/>
                      <a:pt x="638" y="132"/>
                    </a:cubicBezTo>
                    <a:cubicBezTo>
                      <a:pt x="602" y="107"/>
                      <a:pt x="455" y="0"/>
                      <a:pt x="421" y="21"/>
                    </a:cubicBezTo>
                    <a:cubicBezTo>
                      <a:pt x="293" y="75"/>
                      <a:pt x="175" y="167"/>
                      <a:pt x="156" y="189"/>
                    </a:cubicBezTo>
                    <a:cubicBezTo>
                      <a:pt x="91" y="273"/>
                      <a:pt x="0" y="403"/>
                      <a:pt x="0" y="403"/>
                    </a:cubicBezTo>
                    <a:lnTo>
                      <a:pt x="95" y="463"/>
                    </a:lnTo>
                    <a:close/>
                  </a:path>
                </a:pathLst>
              </a:custGeom>
              <a:solidFill>
                <a:srgbClr val="40404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49" name="íṥlîďe"/>
              <p:cNvSpPr/>
              <p:nvPr/>
            </p:nvSpPr>
            <p:spPr bwMode="auto">
              <a:xfrm>
                <a:off x="4129" y="1025"/>
                <a:ext cx="880" cy="794"/>
              </a:xfrm>
              <a:custGeom>
                <a:avLst/>
                <a:gdLst>
                  <a:gd name="T0" fmla="*/ 462 w 878"/>
                  <a:gd name="T1" fmla="*/ 778 h 792"/>
                  <a:gd name="T2" fmla="*/ 468 w 878"/>
                  <a:gd name="T3" fmla="*/ 792 h 792"/>
                  <a:gd name="T4" fmla="*/ 783 w 878"/>
                  <a:gd name="T5" fmla="*/ 667 h 792"/>
                  <a:gd name="T6" fmla="*/ 804 w 878"/>
                  <a:gd name="T7" fmla="*/ 275 h 792"/>
                  <a:gd name="T8" fmla="*/ 658 w 878"/>
                  <a:gd name="T9" fmla="*/ 146 h 792"/>
                  <a:gd name="T10" fmla="*/ 639 w 878"/>
                  <a:gd name="T11" fmla="*/ 131 h 792"/>
                  <a:gd name="T12" fmla="*/ 638 w 878"/>
                  <a:gd name="T13" fmla="*/ 132 h 792"/>
                  <a:gd name="T14" fmla="*/ 421 w 878"/>
                  <a:gd name="T15" fmla="*/ 21 h 792"/>
                  <a:gd name="T16" fmla="*/ 156 w 878"/>
                  <a:gd name="T17" fmla="*/ 189 h 792"/>
                  <a:gd name="T18" fmla="*/ 0 w 878"/>
                  <a:gd name="T19" fmla="*/ 403 h 792"/>
                  <a:gd name="T20" fmla="*/ 22 w 878"/>
                  <a:gd name="T21" fmla="*/ 417 h 792"/>
                  <a:gd name="T22" fmla="*/ 168 w 878"/>
                  <a:gd name="T23" fmla="*/ 208 h 792"/>
                  <a:gd name="T24" fmla="*/ 387 w 878"/>
                  <a:gd name="T25" fmla="*/ 76 h 792"/>
                  <a:gd name="T26" fmla="*/ 497 w 878"/>
                  <a:gd name="T27" fmla="*/ 78 h 792"/>
                  <a:gd name="T28" fmla="*/ 816 w 878"/>
                  <a:gd name="T29" fmla="*/ 404 h 792"/>
                  <a:gd name="T30" fmla="*/ 740 w 878"/>
                  <a:gd name="T31" fmla="*/ 671 h 792"/>
                  <a:gd name="T32" fmla="*/ 462 w 878"/>
                  <a:gd name="T33" fmla="*/ 778 h 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78" h="792">
                    <a:moveTo>
                      <a:pt x="462" y="778"/>
                    </a:moveTo>
                    <a:cubicBezTo>
                      <a:pt x="468" y="792"/>
                      <a:pt x="468" y="792"/>
                      <a:pt x="468" y="792"/>
                    </a:cubicBezTo>
                    <a:cubicBezTo>
                      <a:pt x="468" y="792"/>
                      <a:pt x="739" y="735"/>
                      <a:pt x="783" y="667"/>
                    </a:cubicBezTo>
                    <a:cubicBezTo>
                      <a:pt x="832" y="536"/>
                      <a:pt x="878" y="363"/>
                      <a:pt x="804" y="275"/>
                    </a:cubicBezTo>
                    <a:cubicBezTo>
                      <a:pt x="779" y="230"/>
                      <a:pt x="725" y="183"/>
                      <a:pt x="658" y="146"/>
                    </a:cubicBezTo>
                    <a:cubicBezTo>
                      <a:pt x="651" y="141"/>
                      <a:pt x="645" y="136"/>
                      <a:pt x="639" y="131"/>
                    </a:cubicBezTo>
                    <a:cubicBezTo>
                      <a:pt x="638" y="132"/>
                      <a:pt x="638" y="132"/>
                      <a:pt x="638" y="132"/>
                    </a:cubicBezTo>
                    <a:cubicBezTo>
                      <a:pt x="602" y="107"/>
                      <a:pt x="455" y="0"/>
                      <a:pt x="421" y="21"/>
                    </a:cubicBezTo>
                    <a:cubicBezTo>
                      <a:pt x="293" y="75"/>
                      <a:pt x="175" y="167"/>
                      <a:pt x="156" y="189"/>
                    </a:cubicBezTo>
                    <a:cubicBezTo>
                      <a:pt x="91" y="273"/>
                      <a:pt x="0" y="403"/>
                      <a:pt x="0" y="403"/>
                    </a:cubicBezTo>
                    <a:cubicBezTo>
                      <a:pt x="22" y="417"/>
                      <a:pt x="22" y="417"/>
                      <a:pt x="22" y="417"/>
                    </a:cubicBezTo>
                    <a:cubicBezTo>
                      <a:pt x="57" y="365"/>
                      <a:pt x="156" y="220"/>
                      <a:pt x="168" y="208"/>
                    </a:cubicBezTo>
                    <a:cubicBezTo>
                      <a:pt x="183" y="193"/>
                      <a:pt x="387" y="76"/>
                      <a:pt x="387" y="76"/>
                    </a:cubicBezTo>
                    <a:cubicBezTo>
                      <a:pt x="387" y="76"/>
                      <a:pt x="445" y="56"/>
                      <a:pt x="497" y="78"/>
                    </a:cubicBezTo>
                    <a:cubicBezTo>
                      <a:pt x="549" y="100"/>
                      <a:pt x="810" y="351"/>
                      <a:pt x="816" y="404"/>
                    </a:cubicBezTo>
                    <a:cubicBezTo>
                      <a:pt x="822" y="457"/>
                      <a:pt x="766" y="647"/>
                      <a:pt x="740" y="671"/>
                    </a:cubicBezTo>
                    <a:cubicBezTo>
                      <a:pt x="718" y="691"/>
                      <a:pt x="524" y="757"/>
                      <a:pt x="462" y="778"/>
                    </a:cubicBezTo>
                    <a:close/>
                  </a:path>
                </a:pathLst>
              </a:custGeom>
              <a:solidFill>
                <a:srgbClr val="36363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0" name="îSlïḑé"/>
              <p:cNvSpPr/>
              <p:nvPr/>
            </p:nvSpPr>
            <p:spPr bwMode="auto">
              <a:xfrm>
                <a:off x="4491" y="1207"/>
                <a:ext cx="263" cy="324"/>
              </a:xfrm>
              <a:custGeom>
                <a:avLst/>
                <a:gdLst>
                  <a:gd name="T0" fmla="*/ 0 w 263"/>
                  <a:gd name="T1" fmla="*/ 183 h 323"/>
                  <a:gd name="T2" fmla="*/ 20 w 263"/>
                  <a:gd name="T3" fmla="*/ 210 h 323"/>
                  <a:gd name="T4" fmla="*/ 76 w 263"/>
                  <a:gd name="T5" fmla="*/ 263 h 323"/>
                  <a:gd name="T6" fmla="*/ 174 w 263"/>
                  <a:gd name="T7" fmla="*/ 323 h 323"/>
                  <a:gd name="T8" fmla="*/ 191 w 263"/>
                  <a:gd name="T9" fmla="*/ 248 h 323"/>
                  <a:gd name="T10" fmla="*/ 263 w 263"/>
                  <a:gd name="T11" fmla="*/ 151 h 323"/>
                  <a:gd name="T12" fmla="*/ 143 w 263"/>
                  <a:gd name="T13" fmla="*/ 0 h 323"/>
                  <a:gd name="T14" fmla="*/ 59 w 263"/>
                  <a:gd name="T15" fmla="*/ 129 h 323"/>
                  <a:gd name="T16" fmla="*/ 0 w 263"/>
                  <a:gd name="T17" fmla="*/ 183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63" h="323">
                    <a:moveTo>
                      <a:pt x="0" y="183"/>
                    </a:moveTo>
                    <a:cubicBezTo>
                      <a:pt x="5" y="191"/>
                      <a:pt x="12" y="201"/>
                      <a:pt x="20" y="210"/>
                    </a:cubicBezTo>
                    <a:cubicBezTo>
                      <a:pt x="36" y="224"/>
                      <a:pt x="56" y="244"/>
                      <a:pt x="76" y="263"/>
                    </a:cubicBezTo>
                    <a:cubicBezTo>
                      <a:pt x="108" y="290"/>
                      <a:pt x="144" y="312"/>
                      <a:pt x="174" y="323"/>
                    </a:cubicBezTo>
                    <a:cubicBezTo>
                      <a:pt x="181" y="299"/>
                      <a:pt x="185" y="258"/>
                      <a:pt x="191" y="248"/>
                    </a:cubicBezTo>
                    <a:cubicBezTo>
                      <a:pt x="199" y="233"/>
                      <a:pt x="263" y="151"/>
                      <a:pt x="263" y="151"/>
                    </a:cubicBezTo>
                    <a:cubicBezTo>
                      <a:pt x="143" y="0"/>
                      <a:pt x="143" y="0"/>
                      <a:pt x="143" y="0"/>
                    </a:cubicBezTo>
                    <a:cubicBezTo>
                      <a:pt x="137" y="9"/>
                      <a:pt x="83" y="93"/>
                      <a:pt x="59" y="129"/>
                    </a:cubicBezTo>
                    <a:cubicBezTo>
                      <a:pt x="43" y="153"/>
                      <a:pt x="14" y="173"/>
                      <a:pt x="0" y="18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1" name="îšḷíḍe"/>
              <p:cNvSpPr/>
              <p:nvPr/>
            </p:nvSpPr>
            <p:spPr bwMode="auto">
              <a:xfrm>
                <a:off x="4516" y="956"/>
                <a:ext cx="555" cy="477"/>
              </a:xfrm>
              <a:custGeom>
                <a:avLst/>
                <a:gdLst>
                  <a:gd name="T0" fmla="*/ 520 w 554"/>
                  <a:gd name="T1" fmla="*/ 463 h 476"/>
                  <a:gd name="T2" fmla="*/ 477 w 554"/>
                  <a:gd name="T3" fmla="*/ 465 h 476"/>
                  <a:gd name="T4" fmla="*/ 286 w 554"/>
                  <a:gd name="T5" fmla="*/ 227 h 476"/>
                  <a:gd name="T6" fmla="*/ 17 w 554"/>
                  <a:gd name="T7" fmla="*/ 89 h 476"/>
                  <a:gd name="T8" fmla="*/ 10 w 554"/>
                  <a:gd name="T9" fmla="*/ 47 h 476"/>
                  <a:gd name="T10" fmla="*/ 340 w 554"/>
                  <a:gd name="T11" fmla="*/ 160 h 476"/>
                  <a:gd name="T12" fmla="*/ 520 w 554"/>
                  <a:gd name="T13" fmla="*/ 463 h 476"/>
                </a:gdLst>
                <a:ahLst/>
                <a:cxnLst>
                  <a:cxn ang="0">
                    <a:pos x="T0" y="T1"/>
                  </a:cxn>
                  <a:cxn ang="0">
                    <a:pos x="T2" y="T3"/>
                  </a:cxn>
                  <a:cxn ang="0">
                    <a:pos x="T4" y="T5"/>
                  </a:cxn>
                  <a:cxn ang="0">
                    <a:pos x="T6" y="T7"/>
                  </a:cxn>
                  <a:cxn ang="0">
                    <a:pos x="T8" y="T9"/>
                  </a:cxn>
                  <a:cxn ang="0">
                    <a:pos x="T10" y="T11"/>
                  </a:cxn>
                  <a:cxn ang="0">
                    <a:pos x="T12" y="T13"/>
                  </a:cxn>
                </a:cxnLst>
                <a:rect l="0" t="0" r="r" b="b"/>
                <a:pathLst>
                  <a:path w="554" h="476">
                    <a:moveTo>
                      <a:pt x="520" y="463"/>
                    </a:moveTo>
                    <a:cubicBezTo>
                      <a:pt x="510" y="475"/>
                      <a:pt x="491" y="476"/>
                      <a:pt x="477" y="465"/>
                    </a:cubicBezTo>
                    <a:cubicBezTo>
                      <a:pt x="477" y="465"/>
                      <a:pt x="427" y="341"/>
                      <a:pt x="286" y="227"/>
                    </a:cubicBezTo>
                    <a:cubicBezTo>
                      <a:pt x="146" y="112"/>
                      <a:pt x="17" y="89"/>
                      <a:pt x="17" y="89"/>
                    </a:cubicBezTo>
                    <a:cubicBezTo>
                      <a:pt x="3" y="78"/>
                      <a:pt x="0" y="59"/>
                      <a:pt x="10" y="47"/>
                    </a:cubicBezTo>
                    <a:cubicBezTo>
                      <a:pt x="50" y="0"/>
                      <a:pt x="247" y="84"/>
                      <a:pt x="340" y="160"/>
                    </a:cubicBezTo>
                    <a:cubicBezTo>
                      <a:pt x="435" y="238"/>
                      <a:pt x="554" y="421"/>
                      <a:pt x="520" y="463"/>
                    </a:cubicBezTo>
                    <a:close/>
                  </a:path>
                </a:pathLst>
              </a:custGeom>
              <a:solidFill>
                <a:srgbClr val="302E3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2" name="ïsļïḍè"/>
              <p:cNvSpPr/>
              <p:nvPr/>
            </p:nvSpPr>
            <p:spPr bwMode="auto">
              <a:xfrm>
                <a:off x="4594" y="1152"/>
                <a:ext cx="257" cy="252"/>
              </a:xfrm>
              <a:custGeom>
                <a:avLst/>
                <a:gdLst>
                  <a:gd name="T0" fmla="*/ 45 w 257"/>
                  <a:gd name="T1" fmla="*/ 186 h 251"/>
                  <a:gd name="T2" fmla="*/ 45 w 257"/>
                  <a:gd name="T3" fmla="*/ 186 h 251"/>
                  <a:gd name="T4" fmla="*/ 50 w 257"/>
                  <a:gd name="T5" fmla="*/ 230 h 251"/>
                  <a:gd name="T6" fmla="*/ 92 w 257"/>
                  <a:gd name="T7" fmla="*/ 223 h 251"/>
                  <a:gd name="T8" fmla="*/ 93 w 257"/>
                  <a:gd name="T9" fmla="*/ 221 h 251"/>
                  <a:gd name="T10" fmla="*/ 222 w 257"/>
                  <a:gd name="T11" fmla="*/ 188 h 251"/>
                  <a:gd name="T12" fmla="*/ 194 w 257"/>
                  <a:gd name="T13" fmla="*/ 37 h 251"/>
                  <a:gd name="T14" fmla="*/ 40 w 257"/>
                  <a:gd name="T15" fmla="*/ 54 h 251"/>
                  <a:gd name="T16" fmla="*/ 45 w 257"/>
                  <a:gd name="T17" fmla="*/ 186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7" h="251">
                    <a:moveTo>
                      <a:pt x="45" y="186"/>
                    </a:moveTo>
                    <a:cubicBezTo>
                      <a:pt x="45" y="186"/>
                      <a:pt x="45" y="186"/>
                      <a:pt x="45" y="186"/>
                    </a:cubicBezTo>
                    <a:cubicBezTo>
                      <a:pt x="37" y="196"/>
                      <a:pt x="42" y="226"/>
                      <a:pt x="50" y="230"/>
                    </a:cubicBezTo>
                    <a:cubicBezTo>
                      <a:pt x="56" y="236"/>
                      <a:pt x="85" y="233"/>
                      <a:pt x="92" y="223"/>
                    </a:cubicBezTo>
                    <a:cubicBezTo>
                      <a:pt x="93" y="222"/>
                      <a:pt x="93" y="222"/>
                      <a:pt x="93" y="221"/>
                    </a:cubicBezTo>
                    <a:cubicBezTo>
                      <a:pt x="150" y="251"/>
                      <a:pt x="192" y="229"/>
                      <a:pt x="222" y="188"/>
                    </a:cubicBezTo>
                    <a:cubicBezTo>
                      <a:pt x="257" y="141"/>
                      <a:pt x="245" y="74"/>
                      <a:pt x="194" y="37"/>
                    </a:cubicBezTo>
                    <a:cubicBezTo>
                      <a:pt x="144" y="0"/>
                      <a:pt x="75" y="7"/>
                      <a:pt x="40" y="54"/>
                    </a:cubicBezTo>
                    <a:cubicBezTo>
                      <a:pt x="10" y="95"/>
                      <a:pt x="0" y="140"/>
                      <a:pt x="45" y="186"/>
                    </a:cubicBezTo>
                    <a:close/>
                  </a:path>
                </a:pathLst>
              </a:custGeom>
              <a:solidFill>
                <a:srgbClr val="E5B38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3" name="íṩlïḓê"/>
              <p:cNvSpPr/>
              <p:nvPr/>
            </p:nvSpPr>
            <p:spPr bwMode="auto">
              <a:xfrm>
                <a:off x="4847" y="1287"/>
                <a:ext cx="50" cy="52"/>
              </a:xfrm>
              <a:custGeom>
                <a:avLst/>
                <a:gdLst>
                  <a:gd name="T0" fmla="*/ 25 w 49"/>
                  <a:gd name="T1" fmla="*/ 0 h 52"/>
                  <a:gd name="T2" fmla="*/ 49 w 49"/>
                  <a:gd name="T3" fmla="*/ 17 h 52"/>
                  <a:gd name="T4" fmla="*/ 14 w 49"/>
                  <a:gd name="T5" fmla="*/ 51 h 52"/>
                  <a:gd name="T6" fmla="*/ 6 w 49"/>
                  <a:gd name="T7" fmla="*/ 40 h 52"/>
                  <a:gd name="T8" fmla="*/ 25 w 49"/>
                  <a:gd name="T9" fmla="*/ 0 h 52"/>
                </a:gdLst>
                <a:ahLst/>
                <a:cxnLst>
                  <a:cxn ang="0">
                    <a:pos x="T0" y="T1"/>
                  </a:cxn>
                  <a:cxn ang="0">
                    <a:pos x="T2" y="T3"/>
                  </a:cxn>
                  <a:cxn ang="0">
                    <a:pos x="T4" y="T5"/>
                  </a:cxn>
                  <a:cxn ang="0">
                    <a:pos x="T6" y="T7"/>
                  </a:cxn>
                  <a:cxn ang="0">
                    <a:pos x="T8" y="T9"/>
                  </a:cxn>
                </a:cxnLst>
                <a:rect l="0" t="0" r="r" b="b"/>
                <a:pathLst>
                  <a:path w="49" h="52">
                    <a:moveTo>
                      <a:pt x="25" y="0"/>
                    </a:moveTo>
                    <a:cubicBezTo>
                      <a:pt x="40" y="2"/>
                      <a:pt x="49" y="9"/>
                      <a:pt x="49" y="17"/>
                    </a:cubicBezTo>
                    <a:cubicBezTo>
                      <a:pt x="49" y="24"/>
                      <a:pt x="23" y="50"/>
                      <a:pt x="14" y="51"/>
                    </a:cubicBezTo>
                    <a:cubicBezTo>
                      <a:pt x="4" y="52"/>
                      <a:pt x="0" y="52"/>
                      <a:pt x="6" y="40"/>
                    </a:cubicBezTo>
                    <a:cubicBezTo>
                      <a:pt x="12" y="29"/>
                      <a:pt x="25" y="0"/>
                      <a:pt x="25" y="0"/>
                    </a:cubicBezTo>
                    <a:close/>
                  </a:path>
                </a:pathLst>
              </a:custGeom>
              <a:solidFill>
                <a:srgbClr val="E5B38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4" name="îš1iḑé"/>
              <p:cNvSpPr/>
              <p:nvPr/>
            </p:nvSpPr>
            <p:spPr bwMode="auto">
              <a:xfrm>
                <a:off x="4623" y="1117"/>
                <a:ext cx="39" cy="65"/>
              </a:xfrm>
              <a:custGeom>
                <a:avLst/>
                <a:gdLst>
                  <a:gd name="T0" fmla="*/ 39 w 39"/>
                  <a:gd name="T1" fmla="*/ 18 h 64"/>
                  <a:gd name="T2" fmla="*/ 25 w 39"/>
                  <a:gd name="T3" fmla="*/ 3 h 64"/>
                  <a:gd name="T4" fmla="*/ 4 w 39"/>
                  <a:gd name="T5" fmla="*/ 39 h 64"/>
                  <a:gd name="T6" fmla="*/ 7 w 39"/>
                  <a:gd name="T7" fmla="*/ 60 h 64"/>
                  <a:gd name="T8" fmla="*/ 39 w 39"/>
                  <a:gd name="T9" fmla="*/ 18 h 64"/>
                </a:gdLst>
                <a:ahLst/>
                <a:cxnLst>
                  <a:cxn ang="0">
                    <a:pos x="T0" y="T1"/>
                  </a:cxn>
                  <a:cxn ang="0">
                    <a:pos x="T2" y="T3"/>
                  </a:cxn>
                  <a:cxn ang="0">
                    <a:pos x="T4" y="T5"/>
                  </a:cxn>
                  <a:cxn ang="0">
                    <a:pos x="T6" y="T7"/>
                  </a:cxn>
                  <a:cxn ang="0">
                    <a:pos x="T8" y="T9"/>
                  </a:cxn>
                </a:cxnLst>
                <a:rect l="0" t="0" r="r" b="b"/>
                <a:pathLst>
                  <a:path w="39" h="64">
                    <a:moveTo>
                      <a:pt x="39" y="18"/>
                    </a:moveTo>
                    <a:cubicBezTo>
                      <a:pt x="39" y="13"/>
                      <a:pt x="31" y="0"/>
                      <a:pt x="25" y="3"/>
                    </a:cubicBezTo>
                    <a:cubicBezTo>
                      <a:pt x="19" y="6"/>
                      <a:pt x="8" y="24"/>
                      <a:pt x="4" y="39"/>
                    </a:cubicBezTo>
                    <a:cubicBezTo>
                      <a:pt x="1" y="54"/>
                      <a:pt x="0" y="64"/>
                      <a:pt x="7" y="60"/>
                    </a:cubicBezTo>
                    <a:cubicBezTo>
                      <a:pt x="15" y="56"/>
                      <a:pt x="39" y="18"/>
                      <a:pt x="39" y="18"/>
                    </a:cubicBezTo>
                    <a:close/>
                  </a:path>
                </a:pathLst>
              </a:custGeom>
              <a:solidFill>
                <a:srgbClr val="E5B38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5" name="ïs1íḋè"/>
              <p:cNvSpPr/>
              <p:nvPr/>
            </p:nvSpPr>
            <p:spPr bwMode="auto">
              <a:xfrm>
                <a:off x="4603" y="989"/>
                <a:ext cx="366" cy="405"/>
              </a:xfrm>
              <a:custGeom>
                <a:avLst/>
                <a:gdLst>
                  <a:gd name="T0" fmla="*/ 8 w 365"/>
                  <a:gd name="T1" fmla="*/ 238 h 404"/>
                  <a:gd name="T2" fmla="*/ 253 w 365"/>
                  <a:gd name="T3" fmla="*/ 88 h 404"/>
                  <a:gd name="T4" fmla="*/ 281 w 365"/>
                  <a:gd name="T5" fmla="*/ 316 h 404"/>
                  <a:gd name="T6" fmla="*/ 189 w 365"/>
                  <a:gd name="T7" fmla="*/ 391 h 404"/>
                  <a:gd name="T8" fmla="*/ 157 w 365"/>
                  <a:gd name="T9" fmla="*/ 401 h 404"/>
                  <a:gd name="T10" fmla="*/ 121 w 365"/>
                  <a:gd name="T11" fmla="*/ 393 h 404"/>
                  <a:gd name="T12" fmla="*/ 129 w 365"/>
                  <a:gd name="T13" fmla="*/ 402 h 404"/>
                  <a:gd name="T14" fmla="*/ 104 w 365"/>
                  <a:gd name="T15" fmla="*/ 393 h 404"/>
                  <a:gd name="T16" fmla="*/ 61 w 365"/>
                  <a:gd name="T17" fmla="*/ 360 h 404"/>
                  <a:gd name="T18" fmla="*/ 64 w 365"/>
                  <a:gd name="T19" fmla="*/ 371 h 404"/>
                  <a:gd name="T20" fmla="*/ 42 w 365"/>
                  <a:gd name="T21" fmla="*/ 347 h 404"/>
                  <a:gd name="T22" fmla="*/ 18 w 365"/>
                  <a:gd name="T23" fmla="*/ 302 h 404"/>
                  <a:gd name="T24" fmla="*/ 11 w 365"/>
                  <a:gd name="T25" fmla="*/ 321 h 404"/>
                  <a:gd name="T26" fmla="*/ 1 w 365"/>
                  <a:gd name="T27" fmla="*/ 266 h 404"/>
                  <a:gd name="T28" fmla="*/ 8 w 365"/>
                  <a:gd name="T29" fmla="*/ 238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65" h="404">
                    <a:moveTo>
                      <a:pt x="8" y="238"/>
                    </a:moveTo>
                    <a:cubicBezTo>
                      <a:pt x="5" y="165"/>
                      <a:pt x="133" y="0"/>
                      <a:pt x="253" y="88"/>
                    </a:cubicBezTo>
                    <a:cubicBezTo>
                      <a:pt x="365" y="171"/>
                      <a:pt x="318" y="268"/>
                      <a:pt x="281" y="316"/>
                    </a:cubicBezTo>
                    <a:cubicBezTo>
                      <a:pt x="260" y="342"/>
                      <a:pt x="226" y="387"/>
                      <a:pt x="189" y="391"/>
                    </a:cubicBezTo>
                    <a:cubicBezTo>
                      <a:pt x="184" y="397"/>
                      <a:pt x="173" y="401"/>
                      <a:pt x="157" y="401"/>
                    </a:cubicBezTo>
                    <a:cubicBezTo>
                      <a:pt x="141" y="402"/>
                      <a:pt x="121" y="393"/>
                      <a:pt x="121" y="393"/>
                    </a:cubicBezTo>
                    <a:cubicBezTo>
                      <a:pt x="121" y="393"/>
                      <a:pt x="126" y="400"/>
                      <a:pt x="129" y="402"/>
                    </a:cubicBezTo>
                    <a:cubicBezTo>
                      <a:pt x="132" y="404"/>
                      <a:pt x="120" y="401"/>
                      <a:pt x="104" y="393"/>
                    </a:cubicBezTo>
                    <a:cubicBezTo>
                      <a:pt x="87" y="384"/>
                      <a:pt x="61" y="360"/>
                      <a:pt x="61" y="360"/>
                    </a:cubicBezTo>
                    <a:cubicBezTo>
                      <a:pt x="64" y="371"/>
                      <a:pt x="64" y="371"/>
                      <a:pt x="64" y="371"/>
                    </a:cubicBezTo>
                    <a:cubicBezTo>
                      <a:pt x="64" y="371"/>
                      <a:pt x="54" y="365"/>
                      <a:pt x="42" y="347"/>
                    </a:cubicBezTo>
                    <a:cubicBezTo>
                      <a:pt x="30" y="329"/>
                      <a:pt x="19" y="300"/>
                      <a:pt x="18" y="302"/>
                    </a:cubicBezTo>
                    <a:cubicBezTo>
                      <a:pt x="17" y="303"/>
                      <a:pt x="11" y="319"/>
                      <a:pt x="11" y="321"/>
                    </a:cubicBezTo>
                    <a:cubicBezTo>
                      <a:pt x="11" y="323"/>
                      <a:pt x="0" y="295"/>
                      <a:pt x="1" y="266"/>
                    </a:cubicBezTo>
                    <a:cubicBezTo>
                      <a:pt x="2" y="257"/>
                      <a:pt x="4" y="247"/>
                      <a:pt x="8" y="238"/>
                    </a:cubicBezTo>
                    <a:close/>
                  </a:path>
                </a:pathLst>
              </a:custGeom>
              <a:solidFill>
                <a:srgbClr val="42424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6" name="isḷîḍe"/>
              <p:cNvSpPr/>
              <p:nvPr/>
            </p:nvSpPr>
            <p:spPr bwMode="auto">
              <a:xfrm>
                <a:off x="3400" y="1238"/>
                <a:ext cx="210" cy="430"/>
              </a:xfrm>
              <a:custGeom>
                <a:avLst/>
                <a:gdLst>
                  <a:gd name="T0" fmla="*/ 161 w 210"/>
                  <a:gd name="T1" fmla="*/ 310 h 429"/>
                  <a:gd name="T2" fmla="*/ 170 w 210"/>
                  <a:gd name="T3" fmla="*/ 321 h 429"/>
                  <a:gd name="T4" fmla="*/ 196 w 210"/>
                  <a:gd name="T5" fmla="*/ 356 h 429"/>
                  <a:gd name="T6" fmla="*/ 197 w 210"/>
                  <a:gd name="T7" fmla="*/ 365 h 429"/>
                  <a:gd name="T8" fmla="*/ 203 w 210"/>
                  <a:gd name="T9" fmla="*/ 387 h 429"/>
                  <a:gd name="T10" fmla="*/ 206 w 210"/>
                  <a:gd name="T11" fmla="*/ 396 h 429"/>
                  <a:gd name="T12" fmla="*/ 205 w 210"/>
                  <a:gd name="T13" fmla="*/ 411 h 429"/>
                  <a:gd name="T14" fmla="*/ 210 w 210"/>
                  <a:gd name="T15" fmla="*/ 425 h 429"/>
                  <a:gd name="T16" fmla="*/ 204 w 210"/>
                  <a:gd name="T17" fmla="*/ 428 h 429"/>
                  <a:gd name="T18" fmla="*/ 185 w 210"/>
                  <a:gd name="T19" fmla="*/ 397 h 429"/>
                  <a:gd name="T20" fmla="*/ 180 w 210"/>
                  <a:gd name="T21" fmla="*/ 379 h 429"/>
                  <a:gd name="T22" fmla="*/ 178 w 210"/>
                  <a:gd name="T23" fmla="*/ 376 h 429"/>
                  <a:gd name="T24" fmla="*/ 92 w 210"/>
                  <a:gd name="T25" fmla="*/ 383 h 429"/>
                  <a:gd name="T26" fmla="*/ 93 w 210"/>
                  <a:gd name="T27" fmla="*/ 343 h 429"/>
                  <a:gd name="T28" fmla="*/ 99 w 210"/>
                  <a:gd name="T29" fmla="*/ 321 h 429"/>
                  <a:gd name="T30" fmla="*/ 102 w 210"/>
                  <a:gd name="T31" fmla="*/ 305 h 429"/>
                  <a:gd name="T32" fmla="*/ 5 w 210"/>
                  <a:gd name="T33" fmla="*/ 86 h 429"/>
                  <a:gd name="T34" fmla="*/ 65 w 210"/>
                  <a:gd name="T35" fmla="*/ 33 h 429"/>
                  <a:gd name="T36" fmla="*/ 88 w 210"/>
                  <a:gd name="T37" fmla="*/ 34 h 429"/>
                  <a:gd name="T38" fmla="*/ 161 w 210"/>
                  <a:gd name="T39" fmla="*/ 310 h 4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10" h="429">
                    <a:moveTo>
                      <a:pt x="161" y="310"/>
                    </a:moveTo>
                    <a:cubicBezTo>
                      <a:pt x="161" y="310"/>
                      <a:pt x="164" y="316"/>
                      <a:pt x="170" y="321"/>
                    </a:cubicBezTo>
                    <a:cubicBezTo>
                      <a:pt x="176" y="327"/>
                      <a:pt x="194" y="352"/>
                      <a:pt x="196" y="356"/>
                    </a:cubicBezTo>
                    <a:cubicBezTo>
                      <a:pt x="197" y="359"/>
                      <a:pt x="197" y="363"/>
                      <a:pt x="197" y="365"/>
                    </a:cubicBezTo>
                    <a:cubicBezTo>
                      <a:pt x="198" y="368"/>
                      <a:pt x="202" y="384"/>
                      <a:pt x="203" y="387"/>
                    </a:cubicBezTo>
                    <a:cubicBezTo>
                      <a:pt x="204" y="391"/>
                      <a:pt x="206" y="391"/>
                      <a:pt x="206" y="396"/>
                    </a:cubicBezTo>
                    <a:cubicBezTo>
                      <a:pt x="206" y="401"/>
                      <a:pt x="205" y="409"/>
                      <a:pt x="205" y="411"/>
                    </a:cubicBezTo>
                    <a:cubicBezTo>
                      <a:pt x="206" y="414"/>
                      <a:pt x="210" y="422"/>
                      <a:pt x="210" y="425"/>
                    </a:cubicBezTo>
                    <a:cubicBezTo>
                      <a:pt x="210" y="428"/>
                      <a:pt x="205" y="429"/>
                      <a:pt x="204" y="428"/>
                    </a:cubicBezTo>
                    <a:cubicBezTo>
                      <a:pt x="203" y="428"/>
                      <a:pt x="189" y="427"/>
                      <a:pt x="185" y="397"/>
                    </a:cubicBezTo>
                    <a:cubicBezTo>
                      <a:pt x="184" y="392"/>
                      <a:pt x="182" y="388"/>
                      <a:pt x="180" y="379"/>
                    </a:cubicBezTo>
                    <a:cubicBezTo>
                      <a:pt x="180" y="379"/>
                      <a:pt x="178" y="377"/>
                      <a:pt x="178" y="376"/>
                    </a:cubicBezTo>
                    <a:cubicBezTo>
                      <a:pt x="147" y="378"/>
                      <a:pt x="122" y="382"/>
                      <a:pt x="92" y="383"/>
                    </a:cubicBezTo>
                    <a:cubicBezTo>
                      <a:pt x="92" y="378"/>
                      <a:pt x="91" y="351"/>
                      <a:pt x="93" y="343"/>
                    </a:cubicBezTo>
                    <a:cubicBezTo>
                      <a:pt x="97" y="332"/>
                      <a:pt x="98" y="325"/>
                      <a:pt x="99" y="321"/>
                    </a:cubicBezTo>
                    <a:cubicBezTo>
                      <a:pt x="99" y="317"/>
                      <a:pt x="100" y="310"/>
                      <a:pt x="102" y="305"/>
                    </a:cubicBezTo>
                    <a:cubicBezTo>
                      <a:pt x="87" y="267"/>
                      <a:pt x="21" y="115"/>
                      <a:pt x="5" y="86"/>
                    </a:cubicBezTo>
                    <a:cubicBezTo>
                      <a:pt x="0" y="77"/>
                      <a:pt x="65" y="33"/>
                      <a:pt x="65" y="33"/>
                    </a:cubicBezTo>
                    <a:cubicBezTo>
                      <a:pt x="65" y="33"/>
                      <a:pt x="67" y="0"/>
                      <a:pt x="88" y="34"/>
                    </a:cubicBezTo>
                    <a:cubicBezTo>
                      <a:pt x="91" y="40"/>
                      <a:pt x="161" y="309"/>
                      <a:pt x="161" y="310"/>
                    </a:cubicBezTo>
                    <a:close/>
                  </a:path>
                </a:pathLst>
              </a:custGeom>
              <a:solidFill>
                <a:srgbClr val="FDD4B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7" name="îşlîďè"/>
              <p:cNvSpPr/>
              <p:nvPr/>
            </p:nvSpPr>
            <p:spPr bwMode="auto">
              <a:xfrm>
                <a:off x="3276" y="1672"/>
                <a:ext cx="56" cy="28"/>
              </a:xfrm>
              <a:custGeom>
                <a:avLst/>
                <a:gdLst>
                  <a:gd name="T0" fmla="*/ 0 w 56"/>
                  <a:gd name="T1" fmla="*/ 8 h 28"/>
                  <a:gd name="T2" fmla="*/ 13 w 56"/>
                  <a:gd name="T3" fmla="*/ 11 h 28"/>
                  <a:gd name="T4" fmla="*/ 25 w 56"/>
                  <a:gd name="T5" fmla="*/ 17 h 28"/>
                  <a:gd name="T6" fmla="*/ 22 w 56"/>
                  <a:gd name="T7" fmla="*/ 28 h 28"/>
                  <a:gd name="T8" fmla="*/ 56 w 56"/>
                  <a:gd name="T9" fmla="*/ 21 h 28"/>
                  <a:gd name="T10" fmla="*/ 56 w 56"/>
                  <a:gd name="T11" fmla="*/ 0 h 28"/>
                  <a:gd name="T12" fmla="*/ 2 w 56"/>
                  <a:gd name="T13" fmla="*/ 6 h 28"/>
                  <a:gd name="T14" fmla="*/ 0 w 56"/>
                  <a:gd name="T15" fmla="*/ 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6" h="28">
                    <a:moveTo>
                      <a:pt x="0" y="8"/>
                    </a:moveTo>
                    <a:cubicBezTo>
                      <a:pt x="1" y="11"/>
                      <a:pt x="8" y="12"/>
                      <a:pt x="13" y="11"/>
                    </a:cubicBezTo>
                    <a:cubicBezTo>
                      <a:pt x="16" y="14"/>
                      <a:pt x="21" y="16"/>
                      <a:pt x="25" y="17"/>
                    </a:cubicBezTo>
                    <a:cubicBezTo>
                      <a:pt x="21" y="21"/>
                      <a:pt x="22" y="28"/>
                      <a:pt x="22" y="28"/>
                    </a:cubicBezTo>
                    <a:cubicBezTo>
                      <a:pt x="56" y="21"/>
                      <a:pt x="56" y="21"/>
                      <a:pt x="56" y="21"/>
                    </a:cubicBezTo>
                    <a:cubicBezTo>
                      <a:pt x="56" y="0"/>
                      <a:pt x="56" y="0"/>
                      <a:pt x="56" y="0"/>
                    </a:cubicBezTo>
                    <a:cubicBezTo>
                      <a:pt x="2" y="6"/>
                      <a:pt x="2" y="6"/>
                      <a:pt x="2" y="6"/>
                    </a:cubicBezTo>
                    <a:lnTo>
                      <a:pt x="0" y="8"/>
                    </a:lnTo>
                    <a:close/>
                  </a:path>
                </a:pathLst>
              </a:custGeom>
              <a:solidFill>
                <a:srgbClr val="EAAB7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8" name="iṣ1ïḋè"/>
              <p:cNvSpPr/>
              <p:nvPr/>
            </p:nvSpPr>
            <p:spPr bwMode="auto">
              <a:xfrm>
                <a:off x="3283" y="1646"/>
                <a:ext cx="31" cy="31"/>
              </a:xfrm>
              <a:custGeom>
                <a:avLst/>
                <a:gdLst>
                  <a:gd name="T0" fmla="*/ 15 w 31"/>
                  <a:gd name="T1" fmla="*/ 7 h 31"/>
                  <a:gd name="T2" fmla="*/ 1 w 31"/>
                  <a:gd name="T3" fmla="*/ 0 h 31"/>
                  <a:gd name="T4" fmla="*/ 2 w 31"/>
                  <a:gd name="T5" fmla="*/ 4 h 31"/>
                  <a:gd name="T6" fmla="*/ 0 w 31"/>
                  <a:gd name="T7" fmla="*/ 8 h 31"/>
                  <a:gd name="T8" fmla="*/ 9 w 31"/>
                  <a:gd name="T9" fmla="*/ 31 h 31"/>
                  <a:gd name="T10" fmla="*/ 15 w 31"/>
                  <a:gd name="T11" fmla="*/ 7 h 31"/>
                </a:gdLst>
                <a:ahLst/>
                <a:cxnLst>
                  <a:cxn ang="0">
                    <a:pos x="T0" y="T1"/>
                  </a:cxn>
                  <a:cxn ang="0">
                    <a:pos x="T2" y="T3"/>
                  </a:cxn>
                  <a:cxn ang="0">
                    <a:pos x="T4" y="T5"/>
                  </a:cxn>
                  <a:cxn ang="0">
                    <a:pos x="T6" y="T7"/>
                  </a:cxn>
                  <a:cxn ang="0">
                    <a:pos x="T8" y="T9"/>
                  </a:cxn>
                  <a:cxn ang="0">
                    <a:pos x="T10" y="T11"/>
                  </a:cxn>
                </a:cxnLst>
                <a:rect l="0" t="0" r="r" b="b"/>
                <a:pathLst>
                  <a:path w="31" h="31">
                    <a:moveTo>
                      <a:pt x="15" y="7"/>
                    </a:moveTo>
                    <a:cubicBezTo>
                      <a:pt x="15" y="7"/>
                      <a:pt x="6" y="1"/>
                      <a:pt x="1" y="0"/>
                    </a:cubicBezTo>
                    <a:cubicBezTo>
                      <a:pt x="0" y="2"/>
                      <a:pt x="1" y="3"/>
                      <a:pt x="2" y="4"/>
                    </a:cubicBezTo>
                    <a:cubicBezTo>
                      <a:pt x="2" y="5"/>
                      <a:pt x="0" y="6"/>
                      <a:pt x="0" y="8"/>
                    </a:cubicBezTo>
                    <a:cubicBezTo>
                      <a:pt x="1" y="9"/>
                      <a:pt x="7" y="31"/>
                      <a:pt x="9" y="31"/>
                    </a:cubicBezTo>
                    <a:cubicBezTo>
                      <a:pt x="13" y="31"/>
                      <a:pt x="31" y="28"/>
                      <a:pt x="15" y="7"/>
                    </a:cubicBezTo>
                    <a:close/>
                  </a:path>
                </a:pathLst>
              </a:custGeom>
              <a:solidFill>
                <a:srgbClr val="EAAB7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59" name="ïšliḍê"/>
              <p:cNvSpPr/>
              <p:nvPr/>
            </p:nvSpPr>
            <p:spPr bwMode="auto">
              <a:xfrm>
                <a:off x="2885" y="1651"/>
                <a:ext cx="456" cy="155"/>
              </a:xfrm>
              <a:custGeom>
                <a:avLst/>
                <a:gdLst>
                  <a:gd name="T0" fmla="*/ 303 w 455"/>
                  <a:gd name="T1" fmla="*/ 35 h 155"/>
                  <a:gd name="T2" fmla="*/ 336 w 455"/>
                  <a:gd name="T3" fmla="*/ 18 h 155"/>
                  <a:gd name="T4" fmla="*/ 397 w 455"/>
                  <a:gd name="T5" fmla="*/ 3 h 155"/>
                  <a:gd name="T6" fmla="*/ 411 w 455"/>
                  <a:gd name="T7" fmla="*/ 2 h 155"/>
                  <a:gd name="T8" fmla="*/ 420 w 455"/>
                  <a:gd name="T9" fmla="*/ 0 h 155"/>
                  <a:gd name="T10" fmla="*/ 439 w 455"/>
                  <a:gd name="T11" fmla="*/ 3 h 155"/>
                  <a:gd name="T12" fmla="*/ 448 w 455"/>
                  <a:gd name="T13" fmla="*/ 3 h 155"/>
                  <a:gd name="T14" fmla="*/ 453 w 455"/>
                  <a:gd name="T15" fmla="*/ 9 h 155"/>
                  <a:gd name="T16" fmla="*/ 448 w 455"/>
                  <a:gd name="T17" fmla="*/ 21 h 155"/>
                  <a:gd name="T18" fmla="*/ 435 w 455"/>
                  <a:gd name="T19" fmla="*/ 25 h 155"/>
                  <a:gd name="T20" fmla="*/ 423 w 455"/>
                  <a:gd name="T21" fmla="*/ 25 h 155"/>
                  <a:gd name="T22" fmla="*/ 412 w 455"/>
                  <a:gd name="T23" fmla="*/ 25 h 155"/>
                  <a:gd name="T24" fmla="*/ 393 w 455"/>
                  <a:gd name="T25" fmla="*/ 28 h 155"/>
                  <a:gd name="T26" fmla="*/ 388 w 455"/>
                  <a:gd name="T27" fmla="*/ 31 h 155"/>
                  <a:gd name="T28" fmla="*/ 388 w 455"/>
                  <a:gd name="T29" fmla="*/ 40 h 155"/>
                  <a:gd name="T30" fmla="*/ 390 w 455"/>
                  <a:gd name="T31" fmla="*/ 45 h 155"/>
                  <a:gd name="T32" fmla="*/ 395 w 455"/>
                  <a:gd name="T33" fmla="*/ 48 h 155"/>
                  <a:gd name="T34" fmla="*/ 406 w 455"/>
                  <a:gd name="T35" fmla="*/ 48 h 155"/>
                  <a:gd name="T36" fmla="*/ 418 w 455"/>
                  <a:gd name="T37" fmla="*/ 46 h 155"/>
                  <a:gd name="T38" fmla="*/ 427 w 455"/>
                  <a:gd name="T39" fmla="*/ 44 h 155"/>
                  <a:gd name="T40" fmla="*/ 423 w 455"/>
                  <a:gd name="T41" fmla="*/ 70 h 155"/>
                  <a:gd name="T42" fmla="*/ 423 w 455"/>
                  <a:gd name="T43" fmla="*/ 80 h 155"/>
                  <a:gd name="T44" fmla="*/ 412 w 455"/>
                  <a:gd name="T45" fmla="*/ 92 h 155"/>
                  <a:gd name="T46" fmla="*/ 398 w 455"/>
                  <a:gd name="T47" fmla="*/ 93 h 155"/>
                  <a:gd name="T48" fmla="*/ 350 w 455"/>
                  <a:gd name="T49" fmla="*/ 86 h 155"/>
                  <a:gd name="T50" fmla="*/ 303 w 455"/>
                  <a:gd name="T51" fmla="*/ 85 h 155"/>
                  <a:gd name="T52" fmla="*/ 24 w 455"/>
                  <a:gd name="T53" fmla="*/ 141 h 155"/>
                  <a:gd name="T54" fmla="*/ 0 w 455"/>
                  <a:gd name="T55" fmla="*/ 69 h 155"/>
                  <a:gd name="T56" fmla="*/ 303 w 455"/>
                  <a:gd name="T57" fmla="*/ 35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55" h="155">
                    <a:moveTo>
                      <a:pt x="303" y="35"/>
                    </a:moveTo>
                    <a:cubicBezTo>
                      <a:pt x="311" y="32"/>
                      <a:pt x="330" y="21"/>
                      <a:pt x="336" y="18"/>
                    </a:cubicBezTo>
                    <a:cubicBezTo>
                      <a:pt x="362" y="6"/>
                      <a:pt x="372" y="7"/>
                      <a:pt x="397" y="3"/>
                    </a:cubicBezTo>
                    <a:cubicBezTo>
                      <a:pt x="402" y="3"/>
                      <a:pt x="406" y="2"/>
                      <a:pt x="411" y="2"/>
                    </a:cubicBezTo>
                    <a:cubicBezTo>
                      <a:pt x="416" y="1"/>
                      <a:pt x="417" y="0"/>
                      <a:pt x="420" y="0"/>
                    </a:cubicBezTo>
                    <a:cubicBezTo>
                      <a:pt x="422" y="1"/>
                      <a:pt x="434" y="2"/>
                      <a:pt x="439" y="3"/>
                    </a:cubicBezTo>
                    <a:cubicBezTo>
                      <a:pt x="443" y="3"/>
                      <a:pt x="445" y="3"/>
                      <a:pt x="448" y="3"/>
                    </a:cubicBezTo>
                    <a:cubicBezTo>
                      <a:pt x="451" y="3"/>
                      <a:pt x="453" y="7"/>
                      <a:pt x="453" y="9"/>
                    </a:cubicBezTo>
                    <a:cubicBezTo>
                      <a:pt x="454" y="10"/>
                      <a:pt x="455" y="17"/>
                      <a:pt x="448" y="21"/>
                    </a:cubicBezTo>
                    <a:cubicBezTo>
                      <a:pt x="441" y="26"/>
                      <a:pt x="437" y="24"/>
                      <a:pt x="435" y="25"/>
                    </a:cubicBezTo>
                    <a:cubicBezTo>
                      <a:pt x="433" y="26"/>
                      <a:pt x="425" y="25"/>
                      <a:pt x="423" y="25"/>
                    </a:cubicBezTo>
                    <a:cubicBezTo>
                      <a:pt x="420" y="25"/>
                      <a:pt x="413" y="25"/>
                      <a:pt x="412" y="25"/>
                    </a:cubicBezTo>
                    <a:cubicBezTo>
                      <a:pt x="410" y="25"/>
                      <a:pt x="399" y="27"/>
                      <a:pt x="393" y="28"/>
                    </a:cubicBezTo>
                    <a:cubicBezTo>
                      <a:pt x="387" y="29"/>
                      <a:pt x="388" y="31"/>
                      <a:pt x="388" y="31"/>
                    </a:cubicBezTo>
                    <a:cubicBezTo>
                      <a:pt x="388" y="31"/>
                      <a:pt x="390" y="35"/>
                      <a:pt x="388" y="40"/>
                    </a:cubicBezTo>
                    <a:cubicBezTo>
                      <a:pt x="389" y="42"/>
                      <a:pt x="390" y="45"/>
                      <a:pt x="390" y="45"/>
                    </a:cubicBezTo>
                    <a:cubicBezTo>
                      <a:pt x="390" y="45"/>
                      <a:pt x="393" y="46"/>
                      <a:pt x="395" y="48"/>
                    </a:cubicBezTo>
                    <a:cubicBezTo>
                      <a:pt x="398" y="47"/>
                      <a:pt x="402" y="47"/>
                      <a:pt x="406" y="48"/>
                    </a:cubicBezTo>
                    <a:cubicBezTo>
                      <a:pt x="406" y="48"/>
                      <a:pt x="412" y="47"/>
                      <a:pt x="418" y="46"/>
                    </a:cubicBezTo>
                    <a:cubicBezTo>
                      <a:pt x="424" y="46"/>
                      <a:pt x="427" y="44"/>
                      <a:pt x="427" y="44"/>
                    </a:cubicBezTo>
                    <a:cubicBezTo>
                      <a:pt x="423" y="70"/>
                      <a:pt x="423" y="70"/>
                      <a:pt x="423" y="70"/>
                    </a:cubicBezTo>
                    <a:cubicBezTo>
                      <a:pt x="423" y="80"/>
                      <a:pt x="423" y="80"/>
                      <a:pt x="423" y="80"/>
                    </a:cubicBezTo>
                    <a:cubicBezTo>
                      <a:pt x="423" y="80"/>
                      <a:pt x="417" y="84"/>
                      <a:pt x="412" y="92"/>
                    </a:cubicBezTo>
                    <a:cubicBezTo>
                      <a:pt x="408" y="96"/>
                      <a:pt x="399" y="94"/>
                      <a:pt x="398" y="93"/>
                    </a:cubicBezTo>
                    <a:cubicBezTo>
                      <a:pt x="398" y="93"/>
                      <a:pt x="365" y="86"/>
                      <a:pt x="350" y="86"/>
                    </a:cubicBezTo>
                    <a:cubicBezTo>
                      <a:pt x="336" y="85"/>
                      <a:pt x="312" y="83"/>
                      <a:pt x="303" y="85"/>
                    </a:cubicBezTo>
                    <a:cubicBezTo>
                      <a:pt x="238" y="95"/>
                      <a:pt x="72" y="155"/>
                      <a:pt x="24" y="141"/>
                    </a:cubicBezTo>
                    <a:cubicBezTo>
                      <a:pt x="0" y="69"/>
                      <a:pt x="0" y="69"/>
                      <a:pt x="0" y="69"/>
                    </a:cubicBezTo>
                    <a:cubicBezTo>
                      <a:pt x="84" y="48"/>
                      <a:pt x="240" y="66"/>
                      <a:pt x="303" y="35"/>
                    </a:cubicBezTo>
                    <a:close/>
                  </a:path>
                </a:pathLst>
              </a:custGeom>
              <a:solidFill>
                <a:srgbClr val="FDD4B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0" name="îṥliḍè"/>
              <p:cNvSpPr/>
              <p:nvPr/>
            </p:nvSpPr>
            <p:spPr bwMode="auto">
              <a:xfrm>
                <a:off x="3321" y="1644"/>
                <a:ext cx="30" cy="79"/>
              </a:xfrm>
              <a:custGeom>
                <a:avLst/>
                <a:gdLst>
                  <a:gd name="T0" fmla="*/ 0 w 30"/>
                  <a:gd name="T1" fmla="*/ 79 h 79"/>
                  <a:gd name="T2" fmla="*/ 25 w 30"/>
                  <a:gd name="T3" fmla="*/ 67 h 79"/>
                  <a:gd name="T4" fmla="*/ 30 w 30"/>
                  <a:gd name="T5" fmla="*/ 59 h 79"/>
                  <a:gd name="T6" fmla="*/ 29 w 30"/>
                  <a:gd name="T7" fmla="*/ 54 h 79"/>
                  <a:gd name="T8" fmla="*/ 27 w 30"/>
                  <a:gd name="T9" fmla="*/ 28 h 79"/>
                  <a:gd name="T10" fmla="*/ 22 w 30"/>
                  <a:gd name="T11" fmla="*/ 15 h 79"/>
                  <a:gd name="T12" fmla="*/ 19 w 30"/>
                  <a:gd name="T13" fmla="*/ 1 h 79"/>
                  <a:gd name="T14" fmla="*/ 18 w 30"/>
                  <a:gd name="T15" fmla="*/ 2 h 79"/>
                  <a:gd name="T16" fmla="*/ 9 w 30"/>
                  <a:gd name="T17" fmla="*/ 10 h 79"/>
                  <a:gd name="T18" fmla="*/ 9 w 30"/>
                  <a:gd name="T19" fmla="*/ 30 h 79"/>
                  <a:gd name="T20" fmla="*/ 9 w 30"/>
                  <a:gd name="T21" fmla="*/ 47 h 79"/>
                  <a:gd name="T22" fmla="*/ 4 w 30"/>
                  <a:gd name="T23" fmla="*/ 48 h 79"/>
                  <a:gd name="T24" fmla="*/ 0 w 30"/>
                  <a:gd name="T25" fmla="*/ 79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79">
                    <a:moveTo>
                      <a:pt x="0" y="79"/>
                    </a:moveTo>
                    <a:cubicBezTo>
                      <a:pt x="0" y="79"/>
                      <a:pt x="21" y="69"/>
                      <a:pt x="25" y="67"/>
                    </a:cubicBezTo>
                    <a:cubicBezTo>
                      <a:pt x="29" y="65"/>
                      <a:pt x="30" y="59"/>
                      <a:pt x="30" y="59"/>
                    </a:cubicBezTo>
                    <a:cubicBezTo>
                      <a:pt x="30" y="59"/>
                      <a:pt x="30" y="58"/>
                      <a:pt x="29" y="54"/>
                    </a:cubicBezTo>
                    <a:cubicBezTo>
                      <a:pt x="27" y="51"/>
                      <a:pt x="28" y="35"/>
                      <a:pt x="27" y="28"/>
                    </a:cubicBezTo>
                    <a:cubicBezTo>
                      <a:pt x="25" y="22"/>
                      <a:pt x="23" y="17"/>
                      <a:pt x="22" y="15"/>
                    </a:cubicBezTo>
                    <a:cubicBezTo>
                      <a:pt x="22" y="12"/>
                      <a:pt x="22" y="6"/>
                      <a:pt x="19" y="1"/>
                    </a:cubicBezTo>
                    <a:cubicBezTo>
                      <a:pt x="18" y="0"/>
                      <a:pt x="18" y="2"/>
                      <a:pt x="18" y="2"/>
                    </a:cubicBezTo>
                    <a:cubicBezTo>
                      <a:pt x="18" y="2"/>
                      <a:pt x="10" y="3"/>
                      <a:pt x="9" y="10"/>
                    </a:cubicBezTo>
                    <a:cubicBezTo>
                      <a:pt x="9" y="30"/>
                      <a:pt x="9" y="30"/>
                      <a:pt x="9" y="30"/>
                    </a:cubicBezTo>
                    <a:cubicBezTo>
                      <a:pt x="9" y="30"/>
                      <a:pt x="5" y="38"/>
                      <a:pt x="9" y="47"/>
                    </a:cubicBezTo>
                    <a:cubicBezTo>
                      <a:pt x="7" y="47"/>
                      <a:pt x="7" y="48"/>
                      <a:pt x="4" y="48"/>
                    </a:cubicBezTo>
                    <a:lnTo>
                      <a:pt x="0" y="79"/>
                    </a:lnTo>
                    <a:close/>
                  </a:path>
                </a:pathLst>
              </a:custGeom>
              <a:solidFill>
                <a:srgbClr val="FDD4B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1" name="ïṥḻiḑe"/>
              <p:cNvSpPr/>
              <p:nvPr/>
            </p:nvSpPr>
            <p:spPr bwMode="auto">
              <a:xfrm>
                <a:off x="3310" y="1754"/>
                <a:ext cx="4" cy="5"/>
              </a:xfrm>
              <a:custGeom>
                <a:avLst/>
                <a:gdLst>
                  <a:gd name="T0" fmla="*/ 3 w 4"/>
                  <a:gd name="T1" fmla="*/ 5 h 5"/>
                  <a:gd name="T2" fmla="*/ 1 w 4"/>
                  <a:gd name="T3" fmla="*/ 4 h 5"/>
                  <a:gd name="T4" fmla="*/ 0 w 4"/>
                  <a:gd name="T5" fmla="*/ 4 h 5"/>
                  <a:gd name="T6" fmla="*/ 1 w 4"/>
                  <a:gd name="T7" fmla="*/ 0 h 5"/>
                  <a:gd name="T8" fmla="*/ 1 w 4"/>
                  <a:gd name="T9" fmla="*/ 0 h 5"/>
                  <a:gd name="T10" fmla="*/ 4 w 4"/>
                  <a:gd name="T11" fmla="*/ 0 h 5"/>
                  <a:gd name="T12" fmla="*/ 4 w 4"/>
                  <a:gd name="T13" fmla="*/ 1 h 5"/>
                  <a:gd name="T14" fmla="*/ 4 w 4"/>
                  <a:gd name="T15" fmla="*/ 4 h 5"/>
                  <a:gd name="T16" fmla="*/ 3 w 4"/>
                  <a:gd name="T17" fmla="*/ 5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 h="5">
                    <a:moveTo>
                      <a:pt x="3" y="5"/>
                    </a:moveTo>
                    <a:lnTo>
                      <a:pt x="1" y="4"/>
                    </a:lnTo>
                    <a:lnTo>
                      <a:pt x="0" y="4"/>
                    </a:lnTo>
                    <a:lnTo>
                      <a:pt x="1" y="0"/>
                    </a:lnTo>
                    <a:lnTo>
                      <a:pt x="1" y="0"/>
                    </a:lnTo>
                    <a:lnTo>
                      <a:pt x="4" y="0"/>
                    </a:lnTo>
                    <a:lnTo>
                      <a:pt x="4" y="1"/>
                    </a:lnTo>
                    <a:lnTo>
                      <a:pt x="4" y="4"/>
                    </a:lnTo>
                    <a:lnTo>
                      <a:pt x="3" y="5"/>
                    </a:lnTo>
                    <a:close/>
                  </a:path>
                </a:pathLst>
              </a:custGeom>
              <a:solidFill>
                <a:srgbClr val="A5A7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2" name="îş1ídê"/>
              <p:cNvSpPr/>
              <p:nvPr/>
            </p:nvSpPr>
            <p:spPr bwMode="auto">
              <a:xfrm>
                <a:off x="3328" y="1607"/>
                <a:ext cx="2" cy="7"/>
              </a:xfrm>
              <a:custGeom>
                <a:avLst/>
                <a:gdLst>
                  <a:gd name="T0" fmla="*/ 1 w 2"/>
                  <a:gd name="T1" fmla="*/ 3 h 7"/>
                  <a:gd name="T2" fmla="*/ 2 w 2"/>
                  <a:gd name="T3" fmla="*/ 0 h 7"/>
                  <a:gd name="T4" fmla="*/ 2 w 2"/>
                  <a:gd name="T5" fmla="*/ 3 h 7"/>
                  <a:gd name="T6" fmla="*/ 1 w 2"/>
                  <a:gd name="T7" fmla="*/ 7 h 7"/>
                  <a:gd name="T8" fmla="*/ 1 w 2"/>
                  <a:gd name="T9" fmla="*/ 3 h 7"/>
                </a:gdLst>
                <a:ahLst/>
                <a:cxnLst>
                  <a:cxn ang="0">
                    <a:pos x="T0" y="T1"/>
                  </a:cxn>
                  <a:cxn ang="0">
                    <a:pos x="T2" y="T3"/>
                  </a:cxn>
                  <a:cxn ang="0">
                    <a:pos x="T4" y="T5"/>
                  </a:cxn>
                  <a:cxn ang="0">
                    <a:pos x="T6" y="T7"/>
                  </a:cxn>
                  <a:cxn ang="0">
                    <a:pos x="T8" y="T9"/>
                  </a:cxn>
                </a:cxnLst>
                <a:rect l="0" t="0" r="r" b="b"/>
                <a:pathLst>
                  <a:path w="2" h="7">
                    <a:moveTo>
                      <a:pt x="1" y="3"/>
                    </a:moveTo>
                    <a:cubicBezTo>
                      <a:pt x="1" y="1"/>
                      <a:pt x="1" y="0"/>
                      <a:pt x="2" y="0"/>
                    </a:cubicBezTo>
                    <a:cubicBezTo>
                      <a:pt x="2" y="0"/>
                      <a:pt x="2" y="1"/>
                      <a:pt x="2" y="3"/>
                    </a:cubicBezTo>
                    <a:cubicBezTo>
                      <a:pt x="2" y="5"/>
                      <a:pt x="1" y="7"/>
                      <a:pt x="1" y="7"/>
                    </a:cubicBezTo>
                    <a:cubicBezTo>
                      <a:pt x="1" y="7"/>
                      <a:pt x="0" y="5"/>
                      <a:pt x="1" y="3"/>
                    </a:cubicBezTo>
                    <a:close/>
                  </a:path>
                </a:pathLst>
              </a:custGeom>
              <a:solidFill>
                <a:srgbClr val="221F2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3" name="îS1îdê"/>
              <p:cNvSpPr/>
              <p:nvPr/>
            </p:nvSpPr>
            <p:spPr bwMode="auto">
              <a:xfrm>
                <a:off x="3307" y="1621"/>
                <a:ext cx="26" cy="135"/>
              </a:xfrm>
              <a:custGeom>
                <a:avLst/>
                <a:gdLst>
                  <a:gd name="T0" fmla="*/ 5 w 26"/>
                  <a:gd name="T1" fmla="*/ 65 h 135"/>
                  <a:gd name="T2" fmla="*/ 16 w 26"/>
                  <a:gd name="T3" fmla="*/ 0 h 135"/>
                  <a:gd name="T4" fmla="*/ 26 w 26"/>
                  <a:gd name="T5" fmla="*/ 1 h 135"/>
                  <a:gd name="T6" fmla="*/ 22 w 26"/>
                  <a:gd name="T7" fmla="*/ 67 h 135"/>
                  <a:gd name="T8" fmla="*/ 10 w 26"/>
                  <a:gd name="T9" fmla="*/ 133 h 135"/>
                  <a:gd name="T10" fmla="*/ 5 w 26"/>
                  <a:gd name="T11" fmla="*/ 134 h 135"/>
                  <a:gd name="T12" fmla="*/ 1 w 26"/>
                  <a:gd name="T13" fmla="*/ 132 h 135"/>
                  <a:gd name="T14" fmla="*/ 5 w 26"/>
                  <a:gd name="T15" fmla="*/ 65 h 13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6" h="135">
                    <a:moveTo>
                      <a:pt x="5" y="65"/>
                    </a:moveTo>
                    <a:cubicBezTo>
                      <a:pt x="8" y="38"/>
                      <a:pt x="13" y="14"/>
                      <a:pt x="16" y="0"/>
                    </a:cubicBezTo>
                    <a:cubicBezTo>
                      <a:pt x="26" y="1"/>
                      <a:pt x="26" y="1"/>
                      <a:pt x="26" y="1"/>
                    </a:cubicBezTo>
                    <a:cubicBezTo>
                      <a:pt x="26" y="15"/>
                      <a:pt x="25" y="39"/>
                      <a:pt x="22" y="67"/>
                    </a:cubicBezTo>
                    <a:cubicBezTo>
                      <a:pt x="19" y="95"/>
                      <a:pt x="14" y="119"/>
                      <a:pt x="10" y="133"/>
                    </a:cubicBezTo>
                    <a:cubicBezTo>
                      <a:pt x="10" y="133"/>
                      <a:pt x="10" y="135"/>
                      <a:pt x="5" y="134"/>
                    </a:cubicBezTo>
                    <a:cubicBezTo>
                      <a:pt x="1" y="134"/>
                      <a:pt x="1" y="132"/>
                      <a:pt x="1" y="132"/>
                    </a:cubicBezTo>
                    <a:cubicBezTo>
                      <a:pt x="0" y="118"/>
                      <a:pt x="2" y="93"/>
                      <a:pt x="5" y="65"/>
                    </a:cubicBezTo>
                    <a:close/>
                  </a:path>
                </a:pathLst>
              </a:custGeom>
              <a:solidFill>
                <a:srgbClr val="41414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4" name="íSḻîḑè"/>
              <p:cNvSpPr/>
              <p:nvPr/>
            </p:nvSpPr>
            <p:spPr bwMode="auto">
              <a:xfrm>
                <a:off x="3308" y="1690"/>
                <a:ext cx="26" cy="63"/>
              </a:xfrm>
              <a:custGeom>
                <a:avLst/>
                <a:gdLst>
                  <a:gd name="T0" fmla="*/ 10 w 26"/>
                  <a:gd name="T1" fmla="*/ 59 h 63"/>
                  <a:gd name="T2" fmla="*/ 10 w 26"/>
                  <a:gd name="T3" fmla="*/ 59 h 63"/>
                  <a:gd name="T4" fmla="*/ 13 w 26"/>
                  <a:gd name="T5" fmla="*/ 59 h 63"/>
                  <a:gd name="T6" fmla="*/ 20 w 26"/>
                  <a:gd name="T7" fmla="*/ 22 h 63"/>
                  <a:gd name="T8" fmla="*/ 26 w 26"/>
                  <a:gd name="T9" fmla="*/ 0 h 63"/>
                  <a:gd name="T10" fmla="*/ 15 w 26"/>
                  <a:gd name="T11" fmla="*/ 62 h 63"/>
                  <a:gd name="T12" fmla="*/ 10 w 26"/>
                  <a:gd name="T13" fmla="*/ 63 h 63"/>
                  <a:gd name="T14" fmla="*/ 0 w 26"/>
                  <a:gd name="T15" fmla="*/ 61 h 63"/>
                  <a:gd name="T16" fmla="*/ 0 w 26"/>
                  <a:gd name="T17" fmla="*/ 58 h 63"/>
                  <a:gd name="T18" fmla="*/ 9 w 26"/>
                  <a:gd name="T19" fmla="*/ 59 h 63"/>
                  <a:gd name="T20" fmla="*/ 10 w 26"/>
                  <a:gd name="T21" fmla="*/ 5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 h="63">
                    <a:moveTo>
                      <a:pt x="10" y="59"/>
                    </a:moveTo>
                    <a:cubicBezTo>
                      <a:pt x="10" y="59"/>
                      <a:pt x="10" y="59"/>
                      <a:pt x="10" y="59"/>
                    </a:cubicBezTo>
                    <a:cubicBezTo>
                      <a:pt x="11" y="60"/>
                      <a:pt x="13" y="60"/>
                      <a:pt x="13" y="59"/>
                    </a:cubicBezTo>
                    <a:cubicBezTo>
                      <a:pt x="14" y="59"/>
                      <a:pt x="19" y="28"/>
                      <a:pt x="20" y="22"/>
                    </a:cubicBezTo>
                    <a:cubicBezTo>
                      <a:pt x="21" y="11"/>
                      <a:pt x="18" y="9"/>
                      <a:pt x="26" y="0"/>
                    </a:cubicBezTo>
                    <a:cubicBezTo>
                      <a:pt x="26" y="0"/>
                      <a:pt x="16" y="61"/>
                      <a:pt x="15" y="62"/>
                    </a:cubicBezTo>
                    <a:cubicBezTo>
                      <a:pt x="14" y="63"/>
                      <a:pt x="12" y="63"/>
                      <a:pt x="10" y="63"/>
                    </a:cubicBezTo>
                    <a:cubicBezTo>
                      <a:pt x="0" y="61"/>
                      <a:pt x="0" y="61"/>
                      <a:pt x="0" y="61"/>
                    </a:cubicBezTo>
                    <a:cubicBezTo>
                      <a:pt x="0" y="60"/>
                      <a:pt x="0" y="59"/>
                      <a:pt x="0" y="58"/>
                    </a:cubicBezTo>
                    <a:cubicBezTo>
                      <a:pt x="9" y="59"/>
                      <a:pt x="9" y="59"/>
                      <a:pt x="9" y="59"/>
                    </a:cubicBezTo>
                    <a:lnTo>
                      <a:pt x="10" y="59"/>
                    </a:lnTo>
                    <a:close/>
                  </a:path>
                </a:pathLst>
              </a:custGeom>
              <a:solidFill>
                <a:srgbClr val="82858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5" name="işḷiďê"/>
              <p:cNvSpPr/>
              <p:nvPr/>
            </p:nvSpPr>
            <p:spPr bwMode="auto">
              <a:xfrm>
                <a:off x="3313" y="1677"/>
                <a:ext cx="17" cy="5"/>
              </a:xfrm>
              <a:custGeom>
                <a:avLst/>
                <a:gdLst>
                  <a:gd name="T0" fmla="*/ 0 w 17"/>
                  <a:gd name="T1" fmla="*/ 3 h 5"/>
                  <a:gd name="T2" fmla="*/ 0 w 17"/>
                  <a:gd name="T3" fmla="*/ 0 h 5"/>
                  <a:gd name="T4" fmla="*/ 17 w 17"/>
                  <a:gd name="T5" fmla="*/ 2 h 5"/>
                  <a:gd name="T6" fmla="*/ 17 w 17"/>
                  <a:gd name="T7" fmla="*/ 5 h 5"/>
                  <a:gd name="T8" fmla="*/ 0 w 17"/>
                  <a:gd name="T9" fmla="*/ 3 h 5"/>
                </a:gdLst>
                <a:ahLst/>
                <a:cxnLst>
                  <a:cxn ang="0">
                    <a:pos x="T0" y="T1"/>
                  </a:cxn>
                  <a:cxn ang="0">
                    <a:pos x="T2" y="T3"/>
                  </a:cxn>
                  <a:cxn ang="0">
                    <a:pos x="T4" y="T5"/>
                  </a:cxn>
                  <a:cxn ang="0">
                    <a:pos x="T6" y="T7"/>
                  </a:cxn>
                  <a:cxn ang="0">
                    <a:pos x="T8" y="T9"/>
                  </a:cxn>
                </a:cxnLst>
                <a:rect l="0" t="0" r="r" b="b"/>
                <a:pathLst>
                  <a:path w="17" h="5">
                    <a:moveTo>
                      <a:pt x="0" y="3"/>
                    </a:moveTo>
                    <a:cubicBezTo>
                      <a:pt x="0" y="2"/>
                      <a:pt x="0" y="1"/>
                      <a:pt x="0" y="0"/>
                    </a:cubicBezTo>
                    <a:cubicBezTo>
                      <a:pt x="17" y="2"/>
                      <a:pt x="17" y="2"/>
                      <a:pt x="17" y="2"/>
                    </a:cubicBezTo>
                    <a:cubicBezTo>
                      <a:pt x="17" y="3"/>
                      <a:pt x="17" y="4"/>
                      <a:pt x="17" y="5"/>
                    </a:cubicBezTo>
                    <a:lnTo>
                      <a:pt x="0" y="3"/>
                    </a:lnTo>
                    <a:close/>
                  </a:path>
                </a:pathLst>
              </a:custGeom>
              <a:solidFill>
                <a:srgbClr val="A5A7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6" name="îṣļïḑè"/>
              <p:cNvSpPr/>
              <p:nvPr/>
            </p:nvSpPr>
            <p:spPr bwMode="auto">
              <a:xfrm>
                <a:off x="3323" y="1609"/>
                <a:ext cx="10" cy="13"/>
              </a:xfrm>
              <a:custGeom>
                <a:avLst/>
                <a:gdLst>
                  <a:gd name="T0" fmla="*/ 0 w 10"/>
                  <a:gd name="T1" fmla="*/ 12 h 13"/>
                  <a:gd name="T2" fmla="*/ 5 w 10"/>
                  <a:gd name="T3" fmla="*/ 0 h 13"/>
                  <a:gd name="T4" fmla="*/ 8 w 10"/>
                  <a:gd name="T5" fmla="*/ 0 h 13"/>
                  <a:gd name="T6" fmla="*/ 10 w 10"/>
                  <a:gd name="T7" fmla="*/ 13 h 13"/>
                  <a:gd name="T8" fmla="*/ 0 w 10"/>
                  <a:gd name="T9" fmla="*/ 12 h 13"/>
                </a:gdLst>
                <a:ahLst/>
                <a:cxnLst>
                  <a:cxn ang="0">
                    <a:pos x="T0" y="T1"/>
                  </a:cxn>
                  <a:cxn ang="0">
                    <a:pos x="T2" y="T3"/>
                  </a:cxn>
                  <a:cxn ang="0">
                    <a:pos x="T4" y="T5"/>
                  </a:cxn>
                  <a:cxn ang="0">
                    <a:pos x="T6" y="T7"/>
                  </a:cxn>
                  <a:cxn ang="0">
                    <a:pos x="T8" y="T9"/>
                  </a:cxn>
                </a:cxnLst>
                <a:rect l="0" t="0" r="r" b="b"/>
                <a:pathLst>
                  <a:path w="10" h="13">
                    <a:moveTo>
                      <a:pt x="0" y="12"/>
                    </a:moveTo>
                    <a:cubicBezTo>
                      <a:pt x="2" y="6"/>
                      <a:pt x="4" y="2"/>
                      <a:pt x="5" y="0"/>
                    </a:cubicBezTo>
                    <a:cubicBezTo>
                      <a:pt x="8" y="0"/>
                      <a:pt x="8" y="0"/>
                      <a:pt x="8" y="0"/>
                    </a:cubicBezTo>
                    <a:cubicBezTo>
                      <a:pt x="9" y="2"/>
                      <a:pt x="10" y="7"/>
                      <a:pt x="10" y="13"/>
                    </a:cubicBezTo>
                    <a:lnTo>
                      <a:pt x="0" y="12"/>
                    </a:lnTo>
                    <a:close/>
                  </a:path>
                </a:pathLst>
              </a:custGeom>
              <a:solidFill>
                <a:srgbClr val="A5A7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7" name="îşḻïḋè"/>
              <p:cNvSpPr/>
              <p:nvPr/>
            </p:nvSpPr>
            <p:spPr bwMode="auto">
              <a:xfrm>
                <a:off x="2775" y="1089"/>
                <a:ext cx="719" cy="703"/>
              </a:xfrm>
              <a:custGeom>
                <a:avLst/>
                <a:gdLst>
                  <a:gd name="T0" fmla="*/ 191 w 717"/>
                  <a:gd name="T1" fmla="*/ 618 h 701"/>
                  <a:gd name="T2" fmla="*/ 162 w 717"/>
                  <a:gd name="T3" fmla="*/ 528 h 701"/>
                  <a:gd name="T4" fmla="*/ 141 w 717"/>
                  <a:gd name="T5" fmla="*/ 402 h 701"/>
                  <a:gd name="T6" fmla="*/ 242 w 717"/>
                  <a:gd name="T7" fmla="*/ 424 h 701"/>
                  <a:gd name="T8" fmla="*/ 345 w 717"/>
                  <a:gd name="T9" fmla="*/ 316 h 701"/>
                  <a:gd name="T10" fmla="*/ 484 w 717"/>
                  <a:gd name="T11" fmla="*/ 266 h 701"/>
                  <a:gd name="T12" fmla="*/ 519 w 717"/>
                  <a:gd name="T13" fmla="*/ 170 h 701"/>
                  <a:gd name="T14" fmla="*/ 586 w 717"/>
                  <a:gd name="T15" fmla="*/ 192 h 701"/>
                  <a:gd name="T16" fmla="*/ 609 w 717"/>
                  <a:gd name="T17" fmla="*/ 220 h 701"/>
                  <a:gd name="T18" fmla="*/ 613 w 717"/>
                  <a:gd name="T19" fmla="*/ 240 h 701"/>
                  <a:gd name="T20" fmla="*/ 631 w 717"/>
                  <a:gd name="T21" fmla="*/ 252 h 701"/>
                  <a:gd name="T22" fmla="*/ 674 w 717"/>
                  <a:gd name="T23" fmla="*/ 238 h 701"/>
                  <a:gd name="T24" fmla="*/ 710 w 717"/>
                  <a:gd name="T25" fmla="*/ 203 h 701"/>
                  <a:gd name="T26" fmla="*/ 709 w 717"/>
                  <a:gd name="T27" fmla="*/ 175 h 701"/>
                  <a:gd name="T28" fmla="*/ 671 w 717"/>
                  <a:gd name="T29" fmla="*/ 137 h 701"/>
                  <a:gd name="T30" fmla="*/ 512 w 717"/>
                  <a:gd name="T31" fmla="*/ 30 h 701"/>
                  <a:gd name="T32" fmla="*/ 343 w 717"/>
                  <a:gd name="T33" fmla="*/ 43 h 701"/>
                  <a:gd name="T34" fmla="*/ 239 w 717"/>
                  <a:gd name="T35" fmla="*/ 106 h 701"/>
                  <a:gd name="T36" fmla="*/ 238 w 717"/>
                  <a:gd name="T37" fmla="*/ 105 h 701"/>
                  <a:gd name="T38" fmla="*/ 213 w 717"/>
                  <a:gd name="T39" fmla="*/ 122 h 701"/>
                  <a:gd name="T40" fmla="*/ 188 w 717"/>
                  <a:gd name="T41" fmla="*/ 139 h 701"/>
                  <a:gd name="T42" fmla="*/ 188 w 717"/>
                  <a:gd name="T43" fmla="*/ 140 h 701"/>
                  <a:gd name="T44" fmla="*/ 87 w 717"/>
                  <a:gd name="T45" fmla="*/ 217 h 701"/>
                  <a:gd name="T46" fmla="*/ 23 w 717"/>
                  <a:gd name="T47" fmla="*/ 336 h 701"/>
                  <a:gd name="T48" fmla="*/ 133 w 717"/>
                  <a:gd name="T49" fmla="*/ 701 h 701"/>
                  <a:gd name="T50" fmla="*/ 157 w 717"/>
                  <a:gd name="T51" fmla="*/ 663 h 701"/>
                  <a:gd name="T52" fmla="*/ 191 w 717"/>
                  <a:gd name="T53" fmla="*/ 618 h 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717" h="701">
                    <a:moveTo>
                      <a:pt x="191" y="618"/>
                    </a:moveTo>
                    <a:cubicBezTo>
                      <a:pt x="194" y="612"/>
                      <a:pt x="176" y="581"/>
                      <a:pt x="162" y="528"/>
                    </a:cubicBezTo>
                    <a:cubicBezTo>
                      <a:pt x="154" y="497"/>
                      <a:pt x="141" y="436"/>
                      <a:pt x="141" y="402"/>
                    </a:cubicBezTo>
                    <a:cubicBezTo>
                      <a:pt x="154" y="379"/>
                      <a:pt x="210" y="426"/>
                      <a:pt x="242" y="424"/>
                    </a:cubicBezTo>
                    <a:cubicBezTo>
                      <a:pt x="336" y="418"/>
                      <a:pt x="308" y="342"/>
                      <a:pt x="345" y="316"/>
                    </a:cubicBezTo>
                    <a:cubicBezTo>
                      <a:pt x="376" y="293"/>
                      <a:pt x="438" y="349"/>
                      <a:pt x="484" y="266"/>
                    </a:cubicBezTo>
                    <a:cubicBezTo>
                      <a:pt x="502" y="234"/>
                      <a:pt x="486" y="166"/>
                      <a:pt x="519" y="170"/>
                    </a:cubicBezTo>
                    <a:cubicBezTo>
                      <a:pt x="535" y="170"/>
                      <a:pt x="570" y="181"/>
                      <a:pt x="586" y="192"/>
                    </a:cubicBezTo>
                    <a:cubicBezTo>
                      <a:pt x="589" y="194"/>
                      <a:pt x="606" y="207"/>
                      <a:pt x="609" y="220"/>
                    </a:cubicBezTo>
                    <a:cubicBezTo>
                      <a:pt x="610" y="225"/>
                      <a:pt x="609" y="232"/>
                      <a:pt x="613" y="240"/>
                    </a:cubicBezTo>
                    <a:cubicBezTo>
                      <a:pt x="619" y="250"/>
                      <a:pt x="629" y="252"/>
                      <a:pt x="631" y="252"/>
                    </a:cubicBezTo>
                    <a:cubicBezTo>
                      <a:pt x="631" y="252"/>
                      <a:pt x="647" y="255"/>
                      <a:pt x="674" y="238"/>
                    </a:cubicBezTo>
                    <a:cubicBezTo>
                      <a:pt x="701" y="220"/>
                      <a:pt x="710" y="203"/>
                      <a:pt x="710" y="203"/>
                    </a:cubicBezTo>
                    <a:cubicBezTo>
                      <a:pt x="714" y="194"/>
                      <a:pt x="717" y="187"/>
                      <a:pt x="709" y="175"/>
                    </a:cubicBezTo>
                    <a:cubicBezTo>
                      <a:pt x="708" y="174"/>
                      <a:pt x="678" y="144"/>
                      <a:pt x="671" y="137"/>
                    </a:cubicBezTo>
                    <a:cubicBezTo>
                      <a:pt x="632" y="92"/>
                      <a:pt x="566" y="55"/>
                      <a:pt x="512" y="30"/>
                    </a:cubicBezTo>
                    <a:cubicBezTo>
                      <a:pt x="447" y="0"/>
                      <a:pt x="364" y="33"/>
                      <a:pt x="343" y="43"/>
                    </a:cubicBezTo>
                    <a:cubicBezTo>
                      <a:pt x="289" y="69"/>
                      <a:pt x="275" y="83"/>
                      <a:pt x="239" y="106"/>
                    </a:cubicBezTo>
                    <a:cubicBezTo>
                      <a:pt x="238" y="105"/>
                      <a:pt x="238" y="105"/>
                      <a:pt x="238" y="105"/>
                    </a:cubicBezTo>
                    <a:cubicBezTo>
                      <a:pt x="230" y="111"/>
                      <a:pt x="222" y="116"/>
                      <a:pt x="213" y="122"/>
                    </a:cubicBezTo>
                    <a:cubicBezTo>
                      <a:pt x="204" y="128"/>
                      <a:pt x="196" y="133"/>
                      <a:pt x="188" y="139"/>
                    </a:cubicBezTo>
                    <a:cubicBezTo>
                      <a:pt x="188" y="140"/>
                      <a:pt x="188" y="140"/>
                      <a:pt x="188" y="140"/>
                    </a:cubicBezTo>
                    <a:cubicBezTo>
                      <a:pt x="155" y="163"/>
                      <a:pt x="129" y="181"/>
                      <a:pt x="87" y="217"/>
                    </a:cubicBezTo>
                    <a:cubicBezTo>
                      <a:pt x="68" y="234"/>
                      <a:pt x="50" y="260"/>
                      <a:pt x="23" y="336"/>
                    </a:cubicBezTo>
                    <a:cubicBezTo>
                      <a:pt x="0" y="390"/>
                      <a:pt x="68" y="675"/>
                      <a:pt x="133" y="701"/>
                    </a:cubicBezTo>
                    <a:cubicBezTo>
                      <a:pt x="145" y="696"/>
                      <a:pt x="149" y="673"/>
                      <a:pt x="157" y="663"/>
                    </a:cubicBezTo>
                    <a:cubicBezTo>
                      <a:pt x="172" y="646"/>
                      <a:pt x="188" y="638"/>
                      <a:pt x="191" y="618"/>
                    </a:cubicBezTo>
                    <a:close/>
                  </a:path>
                </a:pathLst>
              </a:custGeom>
              <a:solidFill>
                <a:srgbClr val="BF8E5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8" name="íṣḷíḑè"/>
              <p:cNvSpPr/>
              <p:nvPr/>
            </p:nvSpPr>
            <p:spPr bwMode="auto">
              <a:xfrm>
                <a:off x="2776" y="1089"/>
                <a:ext cx="712" cy="694"/>
              </a:xfrm>
              <a:custGeom>
                <a:avLst/>
                <a:gdLst>
                  <a:gd name="T0" fmla="*/ 710 w 710"/>
                  <a:gd name="T1" fmla="*/ 178 h 692"/>
                  <a:gd name="T2" fmla="*/ 708 w 710"/>
                  <a:gd name="T3" fmla="*/ 175 h 692"/>
                  <a:gd name="T4" fmla="*/ 670 w 710"/>
                  <a:gd name="T5" fmla="*/ 137 h 692"/>
                  <a:gd name="T6" fmla="*/ 511 w 710"/>
                  <a:gd name="T7" fmla="*/ 30 h 692"/>
                  <a:gd name="T8" fmla="*/ 342 w 710"/>
                  <a:gd name="T9" fmla="*/ 43 h 692"/>
                  <a:gd name="T10" fmla="*/ 238 w 710"/>
                  <a:gd name="T11" fmla="*/ 106 h 692"/>
                  <a:gd name="T12" fmla="*/ 237 w 710"/>
                  <a:gd name="T13" fmla="*/ 105 h 692"/>
                  <a:gd name="T14" fmla="*/ 212 w 710"/>
                  <a:gd name="T15" fmla="*/ 122 h 692"/>
                  <a:gd name="T16" fmla="*/ 187 w 710"/>
                  <a:gd name="T17" fmla="*/ 139 h 692"/>
                  <a:gd name="T18" fmla="*/ 187 w 710"/>
                  <a:gd name="T19" fmla="*/ 140 h 692"/>
                  <a:gd name="T20" fmla="*/ 86 w 710"/>
                  <a:gd name="T21" fmla="*/ 217 h 692"/>
                  <a:gd name="T22" fmla="*/ 22 w 710"/>
                  <a:gd name="T23" fmla="*/ 336 h 692"/>
                  <a:gd name="T24" fmla="*/ 119 w 710"/>
                  <a:gd name="T25" fmla="*/ 692 h 692"/>
                  <a:gd name="T26" fmla="*/ 129 w 710"/>
                  <a:gd name="T27" fmla="*/ 690 h 692"/>
                  <a:gd name="T28" fmla="*/ 85 w 710"/>
                  <a:gd name="T29" fmla="*/ 568 h 692"/>
                  <a:gd name="T30" fmla="*/ 52 w 710"/>
                  <a:gd name="T31" fmla="*/ 357 h 692"/>
                  <a:gd name="T32" fmla="*/ 115 w 710"/>
                  <a:gd name="T33" fmla="*/ 246 h 692"/>
                  <a:gd name="T34" fmla="*/ 348 w 710"/>
                  <a:gd name="T35" fmla="*/ 70 h 692"/>
                  <a:gd name="T36" fmla="*/ 551 w 710"/>
                  <a:gd name="T37" fmla="*/ 80 h 692"/>
                  <a:gd name="T38" fmla="*/ 684 w 710"/>
                  <a:gd name="T39" fmla="*/ 205 h 692"/>
                  <a:gd name="T40" fmla="*/ 710 w 710"/>
                  <a:gd name="T41" fmla="*/ 178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710" h="692">
                    <a:moveTo>
                      <a:pt x="710" y="178"/>
                    </a:moveTo>
                    <a:cubicBezTo>
                      <a:pt x="709" y="177"/>
                      <a:pt x="709" y="176"/>
                      <a:pt x="708" y="175"/>
                    </a:cubicBezTo>
                    <a:cubicBezTo>
                      <a:pt x="707" y="174"/>
                      <a:pt x="677" y="144"/>
                      <a:pt x="670" y="137"/>
                    </a:cubicBezTo>
                    <a:cubicBezTo>
                      <a:pt x="631" y="92"/>
                      <a:pt x="565" y="55"/>
                      <a:pt x="511" y="30"/>
                    </a:cubicBezTo>
                    <a:cubicBezTo>
                      <a:pt x="446" y="0"/>
                      <a:pt x="363" y="33"/>
                      <a:pt x="342" y="43"/>
                    </a:cubicBezTo>
                    <a:cubicBezTo>
                      <a:pt x="288" y="69"/>
                      <a:pt x="274" y="83"/>
                      <a:pt x="238" y="106"/>
                    </a:cubicBezTo>
                    <a:cubicBezTo>
                      <a:pt x="237" y="105"/>
                      <a:pt x="237" y="105"/>
                      <a:pt x="237" y="105"/>
                    </a:cubicBezTo>
                    <a:cubicBezTo>
                      <a:pt x="229" y="111"/>
                      <a:pt x="221" y="116"/>
                      <a:pt x="212" y="122"/>
                    </a:cubicBezTo>
                    <a:cubicBezTo>
                      <a:pt x="203" y="128"/>
                      <a:pt x="195" y="133"/>
                      <a:pt x="187" y="139"/>
                    </a:cubicBezTo>
                    <a:cubicBezTo>
                      <a:pt x="187" y="140"/>
                      <a:pt x="187" y="140"/>
                      <a:pt x="187" y="140"/>
                    </a:cubicBezTo>
                    <a:cubicBezTo>
                      <a:pt x="154" y="163"/>
                      <a:pt x="128" y="181"/>
                      <a:pt x="86" y="217"/>
                    </a:cubicBezTo>
                    <a:cubicBezTo>
                      <a:pt x="67" y="234"/>
                      <a:pt x="49" y="260"/>
                      <a:pt x="22" y="336"/>
                    </a:cubicBezTo>
                    <a:cubicBezTo>
                      <a:pt x="0" y="386"/>
                      <a:pt x="57" y="636"/>
                      <a:pt x="119" y="692"/>
                    </a:cubicBezTo>
                    <a:cubicBezTo>
                      <a:pt x="125" y="692"/>
                      <a:pt x="129" y="692"/>
                      <a:pt x="129" y="690"/>
                    </a:cubicBezTo>
                    <a:cubicBezTo>
                      <a:pt x="126" y="683"/>
                      <a:pt x="100" y="625"/>
                      <a:pt x="85" y="568"/>
                    </a:cubicBezTo>
                    <a:cubicBezTo>
                      <a:pt x="70" y="511"/>
                      <a:pt x="32" y="429"/>
                      <a:pt x="52" y="357"/>
                    </a:cubicBezTo>
                    <a:cubicBezTo>
                      <a:pt x="73" y="285"/>
                      <a:pt x="106" y="252"/>
                      <a:pt x="115" y="246"/>
                    </a:cubicBezTo>
                    <a:cubicBezTo>
                      <a:pt x="124" y="239"/>
                      <a:pt x="226" y="103"/>
                      <a:pt x="348" y="70"/>
                    </a:cubicBezTo>
                    <a:cubicBezTo>
                      <a:pt x="470" y="38"/>
                      <a:pt x="502" y="48"/>
                      <a:pt x="551" y="80"/>
                    </a:cubicBezTo>
                    <a:cubicBezTo>
                      <a:pt x="599" y="113"/>
                      <a:pt x="675" y="214"/>
                      <a:pt x="684" y="205"/>
                    </a:cubicBezTo>
                    <a:cubicBezTo>
                      <a:pt x="694" y="196"/>
                      <a:pt x="699" y="191"/>
                      <a:pt x="710" y="178"/>
                    </a:cubicBezTo>
                    <a:close/>
                  </a:path>
                </a:pathLst>
              </a:custGeom>
              <a:solidFill>
                <a:srgbClr val="B3824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69" name="îṧľíḑè"/>
              <p:cNvSpPr/>
              <p:nvPr/>
            </p:nvSpPr>
            <p:spPr bwMode="auto">
              <a:xfrm>
                <a:off x="2693" y="1008"/>
                <a:ext cx="552" cy="481"/>
              </a:xfrm>
              <a:custGeom>
                <a:avLst/>
                <a:gdLst>
                  <a:gd name="T0" fmla="*/ 541 w 551"/>
                  <a:gd name="T1" fmla="*/ 41 h 480"/>
                  <a:gd name="T2" fmla="*/ 536 w 551"/>
                  <a:gd name="T3" fmla="*/ 82 h 480"/>
                  <a:gd name="T4" fmla="*/ 266 w 551"/>
                  <a:gd name="T5" fmla="*/ 228 h 480"/>
                  <a:gd name="T6" fmla="*/ 83 w 551"/>
                  <a:gd name="T7" fmla="*/ 468 h 480"/>
                  <a:gd name="T8" fmla="*/ 41 w 551"/>
                  <a:gd name="T9" fmla="*/ 467 h 480"/>
                  <a:gd name="T10" fmla="*/ 209 w 551"/>
                  <a:gd name="T11" fmla="*/ 164 h 480"/>
                  <a:gd name="T12" fmla="*/ 541 w 551"/>
                  <a:gd name="T13" fmla="*/ 41 h 480"/>
                </a:gdLst>
                <a:ahLst/>
                <a:cxnLst>
                  <a:cxn ang="0">
                    <a:pos x="T0" y="T1"/>
                  </a:cxn>
                  <a:cxn ang="0">
                    <a:pos x="T2" y="T3"/>
                  </a:cxn>
                  <a:cxn ang="0">
                    <a:pos x="T4" y="T5"/>
                  </a:cxn>
                  <a:cxn ang="0">
                    <a:pos x="T6" y="T7"/>
                  </a:cxn>
                  <a:cxn ang="0">
                    <a:pos x="T8" y="T9"/>
                  </a:cxn>
                  <a:cxn ang="0">
                    <a:pos x="T10" y="T11"/>
                  </a:cxn>
                  <a:cxn ang="0">
                    <a:pos x="T12" y="T13"/>
                  </a:cxn>
                </a:cxnLst>
                <a:rect l="0" t="0" r="r" b="b"/>
                <a:pathLst>
                  <a:path w="551" h="480">
                    <a:moveTo>
                      <a:pt x="541" y="41"/>
                    </a:moveTo>
                    <a:cubicBezTo>
                      <a:pt x="551" y="52"/>
                      <a:pt x="549" y="71"/>
                      <a:pt x="536" y="82"/>
                    </a:cubicBezTo>
                    <a:cubicBezTo>
                      <a:pt x="536" y="82"/>
                      <a:pt x="404" y="111"/>
                      <a:pt x="266" y="228"/>
                    </a:cubicBezTo>
                    <a:cubicBezTo>
                      <a:pt x="128" y="346"/>
                      <a:pt x="83" y="468"/>
                      <a:pt x="83" y="468"/>
                    </a:cubicBezTo>
                    <a:cubicBezTo>
                      <a:pt x="70" y="480"/>
                      <a:pt x="51" y="479"/>
                      <a:pt x="41" y="467"/>
                    </a:cubicBezTo>
                    <a:cubicBezTo>
                      <a:pt x="0" y="420"/>
                      <a:pt x="118" y="242"/>
                      <a:pt x="209" y="164"/>
                    </a:cubicBezTo>
                    <a:cubicBezTo>
                      <a:pt x="303" y="85"/>
                      <a:pt x="505" y="0"/>
                      <a:pt x="541" y="41"/>
                    </a:cubicBezTo>
                    <a:close/>
                  </a:path>
                </a:pathLst>
              </a:custGeom>
              <a:solidFill>
                <a:srgbClr val="302E3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70" name="îśḻídé"/>
              <p:cNvSpPr/>
              <p:nvPr/>
            </p:nvSpPr>
            <p:spPr bwMode="auto">
              <a:xfrm>
                <a:off x="2915" y="1197"/>
                <a:ext cx="340" cy="291"/>
              </a:xfrm>
              <a:custGeom>
                <a:avLst/>
                <a:gdLst>
                  <a:gd name="T0" fmla="*/ 0 w 339"/>
                  <a:gd name="T1" fmla="*/ 164 h 291"/>
                  <a:gd name="T2" fmla="*/ 132 w 339"/>
                  <a:gd name="T3" fmla="*/ 274 h 291"/>
                  <a:gd name="T4" fmla="*/ 306 w 339"/>
                  <a:gd name="T5" fmla="*/ 160 h 291"/>
                  <a:gd name="T6" fmla="*/ 238 w 339"/>
                  <a:gd name="T7" fmla="*/ 0 h 291"/>
                  <a:gd name="T8" fmla="*/ 0 w 339"/>
                  <a:gd name="T9" fmla="*/ 164 h 291"/>
                </a:gdLst>
                <a:ahLst/>
                <a:cxnLst>
                  <a:cxn ang="0">
                    <a:pos x="T0" y="T1"/>
                  </a:cxn>
                  <a:cxn ang="0">
                    <a:pos x="T2" y="T3"/>
                  </a:cxn>
                  <a:cxn ang="0">
                    <a:pos x="T4" y="T5"/>
                  </a:cxn>
                  <a:cxn ang="0">
                    <a:pos x="T6" y="T7"/>
                  </a:cxn>
                  <a:cxn ang="0">
                    <a:pos x="T8" y="T9"/>
                  </a:cxn>
                </a:cxnLst>
                <a:rect l="0" t="0" r="r" b="b"/>
                <a:pathLst>
                  <a:path w="339" h="291">
                    <a:moveTo>
                      <a:pt x="0" y="164"/>
                    </a:moveTo>
                    <a:cubicBezTo>
                      <a:pt x="0" y="164"/>
                      <a:pt x="48" y="291"/>
                      <a:pt x="132" y="274"/>
                    </a:cubicBezTo>
                    <a:cubicBezTo>
                      <a:pt x="188" y="263"/>
                      <a:pt x="283" y="202"/>
                      <a:pt x="306" y="160"/>
                    </a:cubicBezTo>
                    <a:cubicBezTo>
                      <a:pt x="339" y="99"/>
                      <a:pt x="238" y="0"/>
                      <a:pt x="238" y="0"/>
                    </a:cubicBezTo>
                    <a:lnTo>
                      <a:pt x="0" y="164"/>
                    </a:lnTo>
                    <a:close/>
                  </a:path>
                </a:pathLst>
              </a:custGeom>
              <a:solidFill>
                <a:srgbClr val="E5B38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71" name="íṥḻiḑè"/>
              <p:cNvSpPr/>
              <p:nvPr/>
            </p:nvSpPr>
            <p:spPr bwMode="auto">
              <a:xfrm>
                <a:off x="3156" y="1176"/>
                <a:ext cx="31" cy="55"/>
              </a:xfrm>
              <a:custGeom>
                <a:avLst/>
                <a:gdLst>
                  <a:gd name="T0" fmla="*/ 0 w 31"/>
                  <a:gd name="T1" fmla="*/ 38 h 55"/>
                  <a:gd name="T2" fmla="*/ 10 w 31"/>
                  <a:gd name="T3" fmla="*/ 4 h 55"/>
                  <a:gd name="T4" fmla="*/ 28 w 31"/>
                  <a:gd name="T5" fmla="*/ 27 h 55"/>
                  <a:gd name="T6" fmla="*/ 22 w 31"/>
                  <a:gd name="T7" fmla="*/ 51 h 55"/>
                  <a:gd name="T8" fmla="*/ 0 w 31"/>
                  <a:gd name="T9" fmla="*/ 38 h 55"/>
                </a:gdLst>
                <a:ahLst/>
                <a:cxnLst>
                  <a:cxn ang="0">
                    <a:pos x="T0" y="T1"/>
                  </a:cxn>
                  <a:cxn ang="0">
                    <a:pos x="T2" y="T3"/>
                  </a:cxn>
                  <a:cxn ang="0">
                    <a:pos x="T4" y="T5"/>
                  </a:cxn>
                  <a:cxn ang="0">
                    <a:pos x="T6" y="T7"/>
                  </a:cxn>
                  <a:cxn ang="0">
                    <a:pos x="T8" y="T9"/>
                  </a:cxn>
                </a:cxnLst>
                <a:rect l="0" t="0" r="r" b="b"/>
                <a:pathLst>
                  <a:path w="31" h="55">
                    <a:moveTo>
                      <a:pt x="0" y="38"/>
                    </a:moveTo>
                    <a:cubicBezTo>
                      <a:pt x="0" y="34"/>
                      <a:pt x="2" y="8"/>
                      <a:pt x="10" y="4"/>
                    </a:cubicBezTo>
                    <a:cubicBezTo>
                      <a:pt x="18" y="0"/>
                      <a:pt x="25" y="11"/>
                      <a:pt x="28" y="27"/>
                    </a:cubicBezTo>
                    <a:cubicBezTo>
                      <a:pt x="31" y="43"/>
                      <a:pt x="31" y="55"/>
                      <a:pt x="22" y="51"/>
                    </a:cubicBezTo>
                    <a:cubicBezTo>
                      <a:pt x="13" y="48"/>
                      <a:pt x="0" y="38"/>
                      <a:pt x="0" y="38"/>
                    </a:cubicBezTo>
                    <a:close/>
                  </a:path>
                </a:pathLst>
              </a:custGeom>
              <a:solidFill>
                <a:srgbClr val="E5B38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72" name="íŝľîde"/>
              <p:cNvSpPr/>
              <p:nvPr/>
            </p:nvSpPr>
            <p:spPr bwMode="auto">
              <a:xfrm>
                <a:off x="2833" y="1056"/>
                <a:ext cx="402" cy="443"/>
              </a:xfrm>
              <a:custGeom>
                <a:avLst/>
                <a:gdLst>
                  <a:gd name="T0" fmla="*/ 58 w 401"/>
                  <a:gd name="T1" fmla="*/ 310 h 442"/>
                  <a:gd name="T2" fmla="*/ 322 w 401"/>
                  <a:gd name="T3" fmla="*/ 388 h 442"/>
                  <a:gd name="T4" fmla="*/ 322 w 401"/>
                  <a:gd name="T5" fmla="*/ 388 h 442"/>
                  <a:gd name="T6" fmla="*/ 325 w 401"/>
                  <a:gd name="T7" fmla="*/ 386 h 442"/>
                  <a:gd name="T8" fmla="*/ 327 w 401"/>
                  <a:gd name="T9" fmla="*/ 384 h 442"/>
                  <a:gd name="T10" fmla="*/ 327 w 401"/>
                  <a:gd name="T11" fmla="*/ 384 h 442"/>
                  <a:gd name="T12" fmla="*/ 322 w 401"/>
                  <a:gd name="T13" fmla="*/ 111 h 442"/>
                  <a:gd name="T14" fmla="*/ 151 w 401"/>
                  <a:gd name="T15" fmla="*/ 68 h 442"/>
                  <a:gd name="T16" fmla="*/ 31 w 401"/>
                  <a:gd name="T17" fmla="*/ 43 h 442"/>
                  <a:gd name="T18" fmla="*/ 64 w 401"/>
                  <a:gd name="T19" fmla="*/ 133 h 442"/>
                  <a:gd name="T20" fmla="*/ 58 w 401"/>
                  <a:gd name="T21" fmla="*/ 310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1" h="442">
                    <a:moveTo>
                      <a:pt x="58" y="310"/>
                    </a:moveTo>
                    <a:cubicBezTo>
                      <a:pt x="126" y="399"/>
                      <a:pt x="243" y="442"/>
                      <a:pt x="322" y="388"/>
                    </a:cubicBezTo>
                    <a:cubicBezTo>
                      <a:pt x="322" y="388"/>
                      <a:pt x="322" y="388"/>
                      <a:pt x="322" y="388"/>
                    </a:cubicBezTo>
                    <a:cubicBezTo>
                      <a:pt x="323" y="387"/>
                      <a:pt x="324" y="387"/>
                      <a:pt x="325" y="386"/>
                    </a:cubicBezTo>
                    <a:cubicBezTo>
                      <a:pt x="325" y="386"/>
                      <a:pt x="326" y="385"/>
                      <a:pt x="327" y="384"/>
                    </a:cubicBezTo>
                    <a:cubicBezTo>
                      <a:pt x="327" y="384"/>
                      <a:pt x="327" y="384"/>
                      <a:pt x="327" y="384"/>
                    </a:cubicBezTo>
                    <a:cubicBezTo>
                      <a:pt x="401" y="324"/>
                      <a:pt x="390" y="200"/>
                      <a:pt x="322" y="111"/>
                    </a:cubicBezTo>
                    <a:cubicBezTo>
                      <a:pt x="264" y="36"/>
                      <a:pt x="203" y="42"/>
                      <a:pt x="151" y="68"/>
                    </a:cubicBezTo>
                    <a:cubicBezTo>
                      <a:pt x="145" y="14"/>
                      <a:pt x="54" y="0"/>
                      <a:pt x="31" y="43"/>
                    </a:cubicBezTo>
                    <a:cubicBezTo>
                      <a:pt x="21" y="64"/>
                      <a:pt x="8" y="111"/>
                      <a:pt x="64" y="133"/>
                    </a:cubicBezTo>
                    <a:cubicBezTo>
                      <a:pt x="24" y="176"/>
                      <a:pt x="0" y="234"/>
                      <a:pt x="58" y="310"/>
                    </a:cubicBezTo>
                    <a:close/>
                  </a:path>
                </a:pathLst>
              </a:custGeom>
              <a:solidFill>
                <a:srgbClr val="A1564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73" name="ïṥḷîḋê"/>
              <p:cNvSpPr/>
              <p:nvPr/>
            </p:nvSpPr>
            <p:spPr bwMode="auto">
              <a:xfrm>
                <a:off x="2875" y="1352"/>
                <a:ext cx="44" cy="41"/>
              </a:xfrm>
              <a:custGeom>
                <a:avLst/>
                <a:gdLst>
                  <a:gd name="T0" fmla="*/ 40 w 44"/>
                  <a:gd name="T1" fmla="*/ 9 h 41"/>
                  <a:gd name="T2" fmla="*/ 6 w 44"/>
                  <a:gd name="T3" fmla="*/ 6 h 41"/>
                  <a:gd name="T4" fmla="*/ 21 w 44"/>
                  <a:gd name="T5" fmla="*/ 29 h 41"/>
                  <a:gd name="T6" fmla="*/ 44 w 44"/>
                  <a:gd name="T7" fmla="*/ 32 h 41"/>
                  <a:gd name="T8" fmla="*/ 40 w 44"/>
                  <a:gd name="T9" fmla="*/ 9 h 41"/>
                </a:gdLst>
                <a:ahLst/>
                <a:cxnLst>
                  <a:cxn ang="0">
                    <a:pos x="T0" y="T1"/>
                  </a:cxn>
                  <a:cxn ang="0">
                    <a:pos x="T2" y="T3"/>
                  </a:cxn>
                  <a:cxn ang="0">
                    <a:pos x="T4" y="T5"/>
                  </a:cxn>
                  <a:cxn ang="0">
                    <a:pos x="T6" y="T7"/>
                  </a:cxn>
                  <a:cxn ang="0">
                    <a:pos x="T8" y="T9"/>
                  </a:cxn>
                </a:cxnLst>
                <a:rect l="0" t="0" r="r" b="b"/>
                <a:pathLst>
                  <a:path w="44" h="41">
                    <a:moveTo>
                      <a:pt x="40" y="9"/>
                    </a:moveTo>
                    <a:cubicBezTo>
                      <a:pt x="36" y="7"/>
                      <a:pt x="13" y="0"/>
                      <a:pt x="6" y="6"/>
                    </a:cubicBezTo>
                    <a:cubicBezTo>
                      <a:pt x="0" y="12"/>
                      <a:pt x="8" y="21"/>
                      <a:pt x="21" y="29"/>
                    </a:cubicBezTo>
                    <a:cubicBezTo>
                      <a:pt x="34" y="37"/>
                      <a:pt x="44" y="41"/>
                      <a:pt x="44" y="32"/>
                    </a:cubicBezTo>
                    <a:cubicBezTo>
                      <a:pt x="44" y="23"/>
                      <a:pt x="40" y="9"/>
                      <a:pt x="40" y="9"/>
                    </a:cubicBezTo>
                    <a:close/>
                  </a:path>
                </a:pathLst>
              </a:custGeom>
              <a:solidFill>
                <a:srgbClr val="E5B38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74" name="îṥľíḍe"/>
              <p:cNvSpPr/>
              <p:nvPr/>
            </p:nvSpPr>
            <p:spPr bwMode="auto">
              <a:xfrm>
                <a:off x="2976" y="1123"/>
                <a:ext cx="11" cy="5"/>
              </a:xfrm>
              <a:custGeom>
                <a:avLst/>
                <a:gdLst>
                  <a:gd name="T0" fmla="*/ 9 w 11"/>
                  <a:gd name="T1" fmla="*/ 1 h 5"/>
                  <a:gd name="T2" fmla="*/ 0 w 11"/>
                  <a:gd name="T3" fmla="*/ 5 h 5"/>
                  <a:gd name="T4" fmla="*/ 9 w 11"/>
                  <a:gd name="T5" fmla="*/ 1 h 5"/>
                </a:gdLst>
                <a:ahLst/>
                <a:cxnLst>
                  <a:cxn ang="0">
                    <a:pos x="T0" y="T1"/>
                  </a:cxn>
                  <a:cxn ang="0">
                    <a:pos x="T2" y="T3"/>
                  </a:cxn>
                  <a:cxn ang="0">
                    <a:pos x="T4" y="T5"/>
                  </a:cxn>
                </a:cxnLst>
                <a:rect l="0" t="0" r="r" b="b"/>
                <a:pathLst>
                  <a:path w="11" h="5">
                    <a:moveTo>
                      <a:pt x="9" y="1"/>
                    </a:moveTo>
                    <a:cubicBezTo>
                      <a:pt x="8" y="1"/>
                      <a:pt x="5" y="2"/>
                      <a:pt x="0" y="5"/>
                    </a:cubicBezTo>
                    <a:cubicBezTo>
                      <a:pt x="7" y="2"/>
                      <a:pt x="11" y="0"/>
                      <a:pt x="9" y="1"/>
                    </a:cubicBezTo>
                    <a:close/>
                  </a:path>
                </a:pathLst>
              </a:custGeom>
              <a:solidFill>
                <a:srgbClr val="96523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75" name="íṡḻiḍè"/>
              <p:cNvSpPr/>
              <p:nvPr/>
            </p:nvSpPr>
            <p:spPr bwMode="auto">
              <a:xfrm>
                <a:off x="2833" y="1075"/>
                <a:ext cx="371" cy="424"/>
              </a:xfrm>
              <a:custGeom>
                <a:avLst/>
                <a:gdLst>
                  <a:gd name="T0" fmla="*/ 62 w 370"/>
                  <a:gd name="T1" fmla="*/ 38 h 423"/>
                  <a:gd name="T2" fmla="*/ 68 w 370"/>
                  <a:gd name="T3" fmla="*/ 0 h 423"/>
                  <a:gd name="T4" fmla="*/ 31 w 370"/>
                  <a:gd name="T5" fmla="*/ 24 h 423"/>
                  <a:gd name="T6" fmla="*/ 64 w 370"/>
                  <a:gd name="T7" fmla="*/ 114 h 423"/>
                  <a:gd name="T8" fmla="*/ 58 w 370"/>
                  <a:gd name="T9" fmla="*/ 291 h 423"/>
                  <a:gd name="T10" fmla="*/ 322 w 370"/>
                  <a:gd name="T11" fmla="*/ 369 h 423"/>
                  <a:gd name="T12" fmla="*/ 322 w 370"/>
                  <a:gd name="T13" fmla="*/ 369 h 423"/>
                  <a:gd name="T14" fmla="*/ 325 w 370"/>
                  <a:gd name="T15" fmla="*/ 367 h 423"/>
                  <a:gd name="T16" fmla="*/ 327 w 370"/>
                  <a:gd name="T17" fmla="*/ 365 h 423"/>
                  <a:gd name="T18" fmla="*/ 327 w 370"/>
                  <a:gd name="T19" fmla="*/ 365 h 423"/>
                  <a:gd name="T20" fmla="*/ 370 w 370"/>
                  <a:gd name="T21" fmla="*/ 299 h 423"/>
                  <a:gd name="T22" fmla="*/ 237 w 370"/>
                  <a:gd name="T23" fmla="*/ 355 h 423"/>
                  <a:gd name="T24" fmla="*/ 80 w 370"/>
                  <a:gd name="T25" fmla="*/ 154 h 423"/>
                  <a:gd name="T26" fmla="*/ 142 w 370"/>
                  <a:gd name="T27" fmla="*/ 53 h 423"/>
                  <a:gd name="T28" fmla="*/ 62 w 370"/>
                  <a:gd name="T29" fmla="*/ 38 h 4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70" h="423">
                    <a:moveTo>
                      <a:pt x="62" y="38"/>
                    </a:moveTo>
                    <a:cubicBezTo>
                      <a:pt x="62" y="22"/>
                      <a:pt x="64" y="10"/>
                      <a:pt x="68" y="0"/>
                    </a:cubicBezTo>
                    <a:cubicBezTo>
                      <a:pt x="52" y="3"/>
                      <a:pt x="38" y="11"/>
                      <a:pt x="31" y="24"/>
                    </a:cubicBezTo>
                    <a:cubicBezTo>
                      <a:pt x="21" y="45"/>
                      <a:pt x="8" y="92"/>
                      <a:pt x="64" y="114"/>
                    </a:cubicBezTo>
                    <a:cubicBezTo>
                      <a:pt x="24" y="157"/>
                      <a:pt x="0" y="215"/>
                      <a:pt x="58" y="291"/>
                    </a:cubicBezTo>
                    <a:cubicBezTo>
                      <a:pt x="126" y="380"/>
                      <a:pt x="243" y="423"/>
                      <a:pt x="322" y="369"/>
                    </a:cubicBezTo>
                    <a:cubicBezTo>
                      <a:pt x="322" y="369"/>
                      <a:pt x="322" y="369"/>
                      <a:pt x="322" y="369"/>
                    </a:cubicBezTo>
                    <a:cubicBezTo>
                      <a:pt x="323" y="368"/>
                      <a:pt x="324" y="368"/>
                      <a:pt x="325" y="367"/>
                    </a:cubicBezTo>
                    <a:cubicBezTo>
                      <a:pt x="325" y="367"/>
                      <a:pt x="326" y="366"/>
                      <a:pt x="327" y="365"/>
                    </a:cubicBezTo>
                    <a:cubicBezTo>
                      <a:pt x="327" y="365"/>
                      <a:pt x="327" y="365"/>
                      <a:pt x="327" y="365"/>
                    </a:cubicBezTo>
                    <a:cubicBezTo>
                      <a:pt x="348" y="348"/>
                      <a:pt x="362" y="325"/>
                      <a:pt x="370" y="299"/>
                    </a:cubicBezTo>
                    <a:cubicBezTo>
                      <a:pt x="346" y="320"/>
                      <a:pt x="293" y="361"/>
                      <a:pt x="237" y="355"/>
                    </a:cubicBezTo>
                    <a:cubicBezTo>
                      <a:pt x="160" y="347"/>
                      <a:pt x="69" y="228"/>
                      <a:pt x="80" y="154"/>
                    </a:cubicBezTo>
                    <a:cubicBezTo>
                      <a:pt x="88" y="96"/>
                      <a:pt x="125" y="64"/>
                      <a:pt x="142" y="53"/>
                    </a:cubicBezTo>
                    <a:cubicBezTo>
                      <a:pt x="119" y="62"/>
                      <a:pt x="62" y="79"/>
                      <a:pt x="62" y="38"/>
                    </a:cubicBezTo>
                    <a:close/>
                  </a:path>
                </a:pathLst>
              </a:custGeom>
              <a:solidFill>
                <a:srgbClr val="96523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76" name="ísḷíḍé"/>
              <p:cNvSpPr/>
              <p:nvPr/>
            </p:nvSpPr>
            <p:spPr bwMode="auto">
              <a:xfrm>
                <a:off x="2859" y="1683"/>
                <a:ext cx="121" cy="126"/>
              </a:xfrm>
              <a:custGeom>
                <a:avLst/>
                <a:gdLst>
                  <a:gd name="T0" fmla="*/ 121 w 121"/>
                  <a:gd name="T1" fmla="*/ 31 h 126"/>
                  <a:gd name="T2" fmla="*/ 101 w 121"/>
                  <a:gd name="T3" fmla="*/ 2 h 126"/>
                  <a:gd name="T4" fmla="*/ 0 w 121"/>
                  <a:gd name="T5" fmla="*/ 81 h 126"/>
                  <a:gd name="T6" fmla="*/ 52 w 121"/>
                  <a:gd name="T7" fmla="*/ 118 h 126"/>
                  <a:gd name="T8" fmla="*/ 121 w 121"/>
                  <a:gd name="T9" fmla="*/ 31 h 126"/>
                </a:gdLst>
                <a:ahLst/>
                <a:cxnLst>
                  <a:cxn ang="0">
                    <a:pos x="T0" y="T1"/>
                  </a:cxn>
                  <a:cxn ang="0">
                    <a:pos x="T2" y="T3"/>
                  </a:cxn>
                  <a:cxn ang="0">
                    <a:pos x="T4" y="T5"/>
                  </a:cxn>
                  <a:cxn ang="0">
                    <a:pos x="T6" y="T7"/>
                  </a:cxn>
                  <a:cxn ang="0">
                    <a:pos x="T8" y="T9"/>
                  </a:cxn>
                </a:cxnLst>
                <a:rect l="0" t="0" r="r" b="b"/>
                <a:pathLst>
                  <a:path w="121" h="126">
                    <a:moveTo>
                      <a:pt x="121" y="31"/>
                    </a:moveTo>
                    <a:cubicBezTo>
                      <a:pt x="120" y="25"/>
                      <a:pt x="111" y="0"/>
                      <a:pt x="101" y="2"/>
                    </a:cubicBezTo>
                    <a:cubicBezTo>
                      <a:pt x="91" y="4"/>
                      <a:pt x="0" y="81"/>
                      <a:pt x="0" y="81"/>
                    </a:cubicBezTo>
                    <a:cubicBezTo>
                      <a:pt x="0" y="81"/>
                      <a:pt x="51" y="126"/>
                      <a:pt x="52" y="118"/>
                    </a:cubicBezTo>
                    <a:cubicBezTo>
                      <a:pt x="54" y="110"/>
                      <a:pt x="121" y="31"/>
                      <a:pt x="121" y="31"/>
                    </a:cubicBezTo>
                    <a:close/>
                  </a:path>
                </a:pathLst>
              </a:custGeom>
              <a:solidFill>
                <a:srgbClr val="E6E7E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77" name="í$1ídê"/>
              <p:cNvSpPr/>
              <p:nvPr/>
            </p:nvSpPr>
            <p:spPr bwMode="auto">
              <a:xfrm>
                <a:off x="3280" y="1651"/>
                <a:ext cx="60" cy="27"/>
              </a:xfrm>
              <a:custGeom>
                <a:avLst/>
                <a:gdLst>
                  <a:gd name="T0" fmla="*/ 0 w 60"/>
                  <a:gd name="T1" fmla="*/ 10 h 27"/>
                  <a:gd name="T2" fmla="*/ 6 w 60"/>
                  <a:gd name="T3" fmla="*/ 27 h 27"/>
                  <a:gd name="T4" fmla="*/ 18 w 60"/>
                  <a:gd name="T5" fmla="*/ 25 h 27"/>
                  <a:gd name="T6" fmla="*/ 41 w 60"/>
                  <a:gd name="T7" fmla="*/ 25 h 27"/>
                  <a:gd name="T8" fmla="*/ 59 w 60"/>
                  <a:gd name="T9" fmla="*/ 16 h 27"/>
                  <a:gd name="T10" fmla="*/ 49 w 60"/>
                  <a:gd name="T11" fmla="*/ 3 h 27"/>
                  <a:gd name="T12" fmla="*/ 26 w 60"/>
                  <a:gd name="T13" fmla="*/ 0 h 27"/>
                  <a:gd name="T14" fmla="*/ 0 w 60"/>
                  <a:gd name="T15" fmla="*/ 10 h 2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0" h="27">
                    <a:moveTo>
                      <a:pt x="0" y="10"/>
                    </a:moveTo>
                    <a:cubicBezTo>
                      <a:pt x="0" y="11"/>
                      <a:pt x="6" y="27"/>
                      <a:pt x="6" y="27"/>
                    </a:cubicBezTo>
                    <a:cubicBezTo>
                      <a:pt x="18" y="25"/>
                      <a:pt x="18" y="25"/>
                      <a:pt x="18" y="25"/>
                    </a:cubicBezTo>
                    <a:cubicBezTo>
                      <a:pt x="18" y="25"/>
                      <a:pt x="31" y="25"/>
                      <a:pt x="41" y="25"/>
                    </a:cubicBezTo>
                    <a:cubicBezTo>
                      <a:pt x="52" y="25"/>
                      <a:pt x="58" y="22"/>
                      <a:pt x="59" y="16"/>
                    </a:cubicBezTo>
                    <a:cubicBezTo>
                      <a:pt x="60" y="10"/>
                      <a:pt x="52" y="4"/>
                      <a:pt x="49" y="3"/>
                    </a:cubicBezTo>
                    <a:cubicBezTo>
                      <a:pt x="47" y="3"/>
                      <a:pt x="27" y="0"/>
                      <a:pt x="26" y="0"/>
                    </a:cubicBezTo>
                    <a:cubicBezTo>
                      <a:pt x="24" y="1"/>
                      <a:pt x="0" y="10"/>
                      <a:pt x="0" y="10"/>
                    </a:cubicBezTo>
                    <a:close/>
                  </a:path>
                </a:pathLst>
              </a:custGeom>
              <a:solidFill>
                <a:srgbClr val="FDD4B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78" name="ïSļíḍe"/>
              <p:cNvSpPr/>
              <p:nvPr/>
            </p:nvSpPr>
            <p:spPr bwMode="auto">
              <a:xfrm>
                <a:off x="3358" y="1571"/>
                <a:ext cx="357" cy="362"/>
              </a:xfrm>
              <a:custGeom>
                <a:avLst/>
                <a:gdLst>
                  <a:gd name="T0" fmla="*/ 356 w 356"/>
                  <a:gd name="T1" fmla="*/ 218 h 361"/>
                  <a:gd name="T2" fmla="*/ 265 w 356"/>
                  <a:gd name="T3" fmla="*/ 290 h 361"/>
                  <a:gd name="T4" fmla="*/ 173 w 356"/>
                  <a:gd name="T5" fmla="*/ 361 h 361"/>
                  <a:gd name="T6" fmla="*/ 87 w 356"/>
                  <a:gd name="T7" fmla="*/ 252 h 361"/>
                  <a:gd name="T8" fmla="*/ 0 w 356"/>
                  <a:gd name="T9" fmla="*/ 143 h 361"/>
                  <a:gd name="T10" fmla="*/ 92 w 356"/>
                  <a:gd name="T11" fmla="*/ 72 h 361"/>
                  <a:gd name="T12" fmla="*/ 184 w 356"/>
                  <a:gd name="T13" fmla="*/ 0 h 361"/>
                  <a:gd name="T14" fmla="*/ 270 w 356"/>
                  <a:gd name="T15" fmla="*/ 109 h 361"/>
                  <a:gd name="T16" fmla="*/ 356 w 356"/>
                  <a:gd name="T17" fmla="*/ 218 h 3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56" h="361">
                    <a:moveTo>
                      <a:pt x="356" y="218"/>
                    </a:moveTo>
                    <a:cubicBezTo>
                      <a:pt x="326" y="242"/>
                      <a:pt x="295" y="266"/>
                      <a:pt x="265" y="290"/>
                    </a:cubicBezTo>
                    <a:cubicBezTo>
                      <a:pt x="234" y="314"/>
                      <a:pt x="204" y="337"/>
                      <a:pt x="173" y="361"/>
                    </a:cubicBezTo>
                    <a:cubicBezTo>
                      <a:pt x="144" y="325"/>
                      <a:pt x="115" y="289"/>
                      <a:pt x="87" y="252"/>
                    </a:cubicBezTo>
                    <a:cubicBezTo>
                      <a:pt x="58" y="216"/>
                      <a:pt x="29" y="179"/>
                      <a:pt x="0" y="143"/>
                    </a:cubicBezTo>
                    <a:cubicBezTo>
                      <a:pt x="31" y="119"/>
                      <a:pt x="61" y="95"/>
                      <a:pt x="92" y="72"/>
                    </a:cubicBezTo>
                    <a:cubicBezTo>
                      <a:pt x="123" y="48"/>
                      <a:pt x="153" y="24"/>
                      <a:pt x="184" y="0"/>
                    </a:cubicBezTo>
                    <a:cubicBezTo>
                      <a:pt x="212" y="36"/>
                      <a:pt x="241" y="73"/>
                      <a:pt x="270" y="109"/>
                    </a:cubicBezTo>
                    <a:cubicBezTo>
                      <a:pt x="299" y="146"/>
                      <a:pt x="328" y="182"/>
                      <a:pt x="356" y="218"/>
                    </a:cubicBezTo>
                    <a:close/>
                  </a:path>
                </a:pathLst>
              </a:custGeom>
              <a:solidFill>
                <a:srgbClr val="E7E9E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79" name="îS1iďé"/>
              <p:cNvSpPr/>
              <p:nvPr/>
            </p:nvSpPr>
            <p:spPr bwMode="auto">
              <a:xfrm>
                <a:off x="3399" y="1586"/>
                <a:ext cx="311" cy="359"/>
              </a:xfrm>
              <a:custGeom>
                <a:avLst/>
                <a:gdLst>
                  <a:gd name="T0" fmla="*/ 310 w 310"/>
                  <a:gd name="T1" fmla="*/ 227 h 358"/>
                  <a:gd name="T2" fmla="*/ 230 w 310"/>
                  <a:gd name="T3" fmla="*/ 113 h 358"/>
                  <a:gd name="T4" fmla="*/ 151 w 310"/>
                  <a:gd name="T5" fmla="*/ 0 h 358"/>
                  <a:gd name="T6" fmla="*/ 79 w 310"/>
                  <a:gd name="T7" fmla="*/ 49 h 358"/>
                  <a:gd name="T8" fmla="*/ 8 w 310"/>
                  <a:gd name="T9" fmla="*/ 98 h 358"/>
                  <a:gd name="T10" fmla="*/ 0 w 310"/>
                  <a:gd name="T11" fmla="*/ 188 h 358"/>
                  <a:gd name="T12" fmla="*/ 59 w 310"/>
                  <a:gd name="T13" fmla="*/ 273 h 358"/>
                  <a:gd name="T14" fmla="*/ 119 w 310"/>
                  <a:gd name="T15" fmla="*/ 358 h 358"/>
                  <a:gd name="T16" fmla="*/ 214 w 310"/>
                  <a:gd name="T17" fmla="*/ 292 h 358"/>
                  <a:gd name="T18" fmla="*/ 310 w 310"/>
                  <a:gd name="T19" fmla="*/ 227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0" h="358">
                    <a:moveTo>
                      <a:pt x="310" y="227"/>
                    </a:moveTo>
                    <a:cubicBezTo>
                      <a:pt x="283" y="189"/>
                      <a:pt x="257" y="151"/>
                      <a:pt x="230" y="113"/>
                    </a:cubicBezTo>
                    <a:cubicBezTo>
                      <a:pt x="204" y="75"/>
                      <a:pt x="177" y="37"/>
                      <a:pt x="151" y="0"/>
                    </a:cubicBezTo>
                    <a:cubicBezTo>
                      <a:pt x="127" y="16"/>
                      <a:pt x="103" y="32"/>
                      <a:pt x="79" y="49"/>
                    </a:cubicBezTo>
                    <a:cubicBezTo>
                      <a:pt x="55" y="65"/>
                      <a:pt x="32" y="82"/>
                      <a:pt x="8" y="98"/>
                    </a:cubicBezTo>
                    <a:cubicBezTo>
                      <a:pt x="5" y="128"/>
                      <a:pt x="2" y="158"/>
                      <a:pt x="0" y="188"/>
                    </a:cubicBezTo>
                    <a:cubicBezTo>
                      <a:pt x="20" y="216"/>
                      <a:pt x="39" y="245"/>
                      <a:pt x="59" y="273"/>
                    </a:cubicBezTo>
                    <a:cubicBezTo>
                      <a:pt x="79" y="301"/>
                      <a:pt x="99" y="330"/>
                      <a:pt x="119" y="358"/>
                    </a:cubicBezTo>
                    <a:cubicBezTo>
                      <a:pt x="151" y="336"/>
                      <a:pt x="182" y="314"/>
                      <a:pt x="214" y="292"/>
                    </a:cubicBezTo>
                    <a:cubicBezTo>
                      <a:pt x="246" y="271"/>
                      <a:pt x="278" y="249"/>
                      <a:pt x="310" y="22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0" name="íşlïḓe"/>
              <p:cNvSpPr/>
              <p:nvPr/>
            </p:nvSpPr>
            <p:spPr bwMode="auto">
              <a:xfrm>
                <a:off x="3534" y="1630"/>
                <a:ext cx="47" cy="55"/>
              </a:xfrm>
              <a:custGeom>
                <a:avLst/>
                <a:gdLst>
                  <a:gd name="T0" fmla="*/ 47 w 47"/>
                  <a:gd name="T1" fmla="*/ 44 h 55"/>
                  <a:gd name="T2" fmla="*/ 30 w 47"/>
                  <a:gd name="T3" fmla="*/ 55 h 55"/>
                  <a:gd name="T4" fmla="*/ 0 w 47"/>
                  <a:gd name="T5" fmla="*/ 11 h 55"/>
                  <a:gd name="T6" fmla="*/ 17 w 47"/>
                  <a:gd name="T7" fmla="*/ 0 h 55"/>
                  <a:gd name="T8" fmla="*/ 47 w 47"/>
                  <a:gd name="T9" fmla="*/ 44 h 55"/>
                </a:gdLst>
                <a:ahLst/>
                <a:cxnLst>
                  <a:cxn ang="0">
                    <a:pos x="T0" y="T1"/>
                  </a:cxn>
                  <a:cxn ang="0">
                    <a:pos x="T2" y="T3"/>
                  </a:cxn>
                  <a:cxn ang="0">
                    <a:pos x="T4" y="T5"/>
                  </a:cxn>
                  <a:cxn ang="0">
                    <a:pos x="T6" y="T7"/>
                  </a:cxn>
                  <a:cxn ang="0">
                    <a:pos x="T8" y="T9"/>
                  </a:cxn>
                </a:cxnLst>
                <a:rect l="0" t="0" r="r" b="b"/>
                <a:pathLst>
                  <a:path w="47" h="55">
                    <a:moveTo>
                      <a:pt x="47" y="44"/>
                    </a:moveTo>
                    <a:cubicBezTo>
                      <a:pt x="42" y="47"/>
                      <a:pt x="36" y="51"/>
                      <a:pt x="30" y="55"/>
                    </a:cubicBezTo>
                    <a:cubicBezTo>
                      <a:pt x="20" y="41"/>
                      <a:pt x="10" y="26"/>
                      <a:pt x="0" y="11"/>
                    </a:cubicBezTo>
                    <a:cubicBezTo>
                      <a:pt x="5" y="7"/>
                      <a:pt x="11" y="4"/>
                      <a:pt x="17" y="0"/>
                    </a:cubicBezTo>
                    <a:cubicBezTo>
                      <a:pt x="27" y="14"/>
                      <a:pt x="37" y="29"/>
                      <a:pt x="47" y="44"/>
                    </a:cubicBezTo>
                    <a:close/>
                  </a:path>
                </a:pathLst>
              </a:custGeom>
              <a:solidFill>
                <a:srgbClr val="F483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1" name="í$ľiḍe"/>
              <p:cNvSpPr/>
              <p:nvPr/>
            </p:nvSpPr>
            <p:spPr bwMode="auto">
              <a:xfrm>
                <a:off x="3516" y="1642"/>
                <a:ext cx="59" cy="73"/>
              </a:xfrm>
              <a:custGeom>
                <a:avLst/>
                <a:gdLst>
                  <a:gd name="T0" fmla="*/ 59 w 59"/>
                  <a:gd name="T1" fmla="*/ 61 h 73"/>
                  <a:gd name="T2" fmla="*/ 42 w 59"/>
                  <a:gd name="T3" fmla="*/ 73 h 73"/>
                  <a:gd name="T4" fmla="*/ 0 w 59"/>
                  <a:gd name="T5" fmla="*/ 12 h 73"/>
                  <a:gd name="T6" fmla="*/ 17 w 59"/>
                  <a:gd name="T7" fmla="*/ 0 h 73"/>
                  <a:gd name="T8" fmla="*/ 59 w 59"/>
                  <a:gd name="T9" fmla="*/ 61 h 73"/>
                </a:gdLst>
                <a:ahLst/>
                <a:cxnLst>
                  <a:cxn ang="0">
                    <a:pos x="T0" y="T1"/>
                  </a:cxn>
                  <a:cxn ang="0">
                    <a:pos x="T2" y="T3"/>
                  </a:cxn>
                  <a:cxn ang="0">
                    <a:pos x="T4" y="T5"/>
                  </a:cxn>
                  <a:cxn ang="0">
                    <a:pos x="T6" y="T7"/>
                  </a:cxn>
                  <a:cxn ang="0">
                    <a:pos x="T8" y="T9"/>
                  </a:cxn>
                </a:cxnLst>
                <a:rect l="0" t="0" r="r" b="b"/>
                <a:pathLst>
                  <a:path w="59" h="73">
                    <a:moveTo>
                      <a:pt x="59" y="61"/>
                    </a:moveTo>
                    <a:cubicBezTo>
                      <a:pt x="54" y="65"/>
                      <a:pt x="48" y="69"/>
                      <a:pt x="42" y="73"/>
                    </a:cubicBezTo>
                    <a:cubicBezTo>
                      <a:pt x="28" y="53"/>
                      <a:pt x="14" y="32"/>
                      <a:pt x="0" y="12"/>
                    </a:cubicBezTo>
                    <a:cubicBezTo>
                      <a:pt x="5" y="8"/>
                      <a:pt x="11" y="4"/>
                      <a:pt x="17" y="0"/>
                    </a:cubicBezTo>
                    <a:cubicBezTo>
                      <a:pt x="31" y="21"/>
                      <a:pt x="45" y="41"/>
                      <a:pt x="59" y="61"/>
                    </a:cubicBezTo>
                    <a:close/>
                  </a:path>
                </a:pathLst>
              </a:custGeom>
              <a:solidFill>
                <a:srgbClr val="A5CD3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2" name="iŝ1ide"/>
              <p:cNvSpPr/>
              <p:nvPr/>
            </p:nvSpPr>
            <p:spPr bwMode="auto">
              <a:xfrm>
                <a:off x="3497" y="1655"/>
                <a:ext cx="53" cy="62"/>
              </a:xfrm>
              <a:custGeom>
                <a:avLst/>
                <a:gdLst>
                  <a:gd name="T0" fmla="*/ 53 w 53"/>
                  <a:gd name="T1" fmla="*/ 50 h 62"/>
                  <a:gd name="T2" fmla="*/ 36 w 53"/>
                  <a:gd name="T3" fmla="*/ 62 h 62"/>
                  <a:gd name="T4" fmla="*/ 0 w 53"/>
                  <a:gd name="T5" fmla="*/ 11 h 62"/>
                  <a:gd name="T6" fmla="*/ 17 w 53"/>
                  <a:gd name="T7" fmla="*/ 0 h 62"/>
                  <a:gd name="T8" fmla="*/ 53 w 53"/>
                  <a:gd name="T9" fmla="*/ 50 h 62"/>
                </a:gdLst>
                <a:ahLst/>
                <a:cxnLst>
                  <a:cxn ang="0">
                    <a:pos x="T0" y="T1"/>
                  </a:cxn>
                  <a:cxn ang="0">
                    <a:pos x="T2" y="T3"/>
                  </a:cxn>
                  <a:cxn ang="0">
                    <a:pos x="T4" y="T5"/>
                  </a:cxn>
                  <a:cxn ang="0">
                    <a:pos x="T6" y="T7"/>
                  </a:cxn>
                  <a:cxn ang="0">
                    <a:pos x="T8" y="T9"/>
                  </a:cxn>
                </a:cxnLst>
                <a:rect l="0" t="0" r="r" b="b"/>
                <a:pathLst>
                  <a:path w="53" h="62">
                    <a:moveTo>
                      <a:pt x="53" y="50"/>
                    </a:moveTo>
                    <a:cubicBezTo>
                      <a:pt x="47" y="54"/>
                      <a:pt x="42" y="58"/>
                      <a:pt x="36" y="62"/>
                    </a:cubicBezTo>
                    <a:cubicBezTo>
                      <a:pt x="24" y="45"/>
                      <a:pt x="12" y="28"/>
                      <a:pt x="0" y="11"/>
                    </a:cubicBezTo>
                    <a:cubicBezTo>
                      <a:pt x="6" y="7"/>
                      <a:pt x="12" y="4"/>
                      <a:pt x="17" y="0"/>
                    </a:cubicBezTo>
                    <a:cubicBezTo>
                      <a:pt x="29" y="17"/>
                      <a:pt x="41" y="33"/>
                      <a:pt x="53" y="50"/>
                    </a:cubicBezTo>
                    <a:close/>
                  </a:path>
                </a:pathLst>
              </a:custGeom>
              <a:solidFill>
                <a:srgbClr val="F483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3" name="ï$ľîḑè"/>
              <p:cNvSpPr/>
              <p:nvPr/>
            </p:nvSpPr>
            <p:spPr bwMode="auto">
              <a:xfrm>
                <a:off x="3479" y="1667"/>
                <a:ext cx="57" cy="68"/>
              </a:xfrm>
              <a:custGeom>
                <a:avLst/>
                <a:gdLst>
                  <a:gd name="T0" fmla="*/ 57 w 57"/>
                  <a:gd name="T1" fmla="*/ 57 h 68"/>
                  <a:gd name="T2" fmla="*/ 40 w 57"/>
                  <a:gd name="T3" fmla="*/ 68 h 68"/>
                  <a:gd name="T4" fmla="*/ 0 w 57"/>
                  <a:gd name="T5" fmla="*/ 12 h 68"/>
                  <a:gd name="T6" fmla="*/ 17 w 57"/>
                  <a:gd name="T7" fmla="*/ 0 h 68"/>
                  <a:gd name="T8" fmla="*/ 57 w 57"/>
                  <a:gd name="T9" fmla="*/ 57 h 68"/>
                </a:gdLst>
                <a:ahLst/>
                <a:cxnLst>
                  <a:cxn ang="0">
                    <a:pos x="T0" y="T1"/>
                  </a:cxn>
                  <a:cxn ang="0">
                    <a:pos x="T2" y="T3"/>
                  </a:cxn>
                  <a:cxn ang="0">
                    <a:pos x="T4" y="T5"/>
                  </a:cxn>
                  <a:cxn ang="0">
                    <a:pos x="T6" y="T7"/>
                  </a:cxn>
                  <a:cxn ang="0">
                    <a:pos x="T8" y="T9"/>
                  </a:cxn>
                </a:cxnLst>
                <a:rect l="0" t="0" r="r" b="b"/>
                <a:pathLst>
                  <a:path w="57" h="68">
                    <a:moveTo>
                      <a:pt x="57" y="57"/>
                    </a:moveTo>
                    <a:cubicBezTo>
                      <a:pt x="51" y="61"/>
                      <a:pt x="45" y="65"/>
                      <a:pt x="40" y="68"/>
                    </a:cubicBezTo>
                    <a:cubicBezTo>
                      <a:pt x="27" y="50"/>
                      <a:pt x="13" y="31"/>
                      <a:pt x="0" y="12"/>
                    </a:cubicBezTo>
                    <a:cubicBezTo>
                      <a:pt x="6" y="8"/>
                      <a:pt x="12" y="4"/>
                      <a:pt x="17" y="0"/>
                    </a:cubicBezTo>
                    <a:cubicBezTo>
                      <a:pt x="30" y="19"/>
                      <a:pt x="44" y="38"/>
                      <a:pt x="57" y="57"/>
                    </a:cubicBezTo>
                    <a:close/>
                  </a:path>
                </a:pathLst>
              </a:custGeom>
              <a:solidFill>
                <a:srgbClr val="A5CD3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4" name="îş1ïḍè"/>
              <p:cNvSpPr/>
              <p:nvPr/>
            </p:nvSpPr>
            <p:spPr bwMode="auto">
              <a:xfrm>
                <a:off x="3461" y="1680"/>
                <a:ext cx="67" cy="83"/>
              </a:xfrm>
              <a:custGeom>
                <a:avLst/>
                <a:gdLst>
                  <a:gd name="T0" fmla="*/ 67 w 67"/>
                  <a:gd name="T1" fmla="*/ 71 h 83"/>
                  <a:gd name="T2" fmla="*/ 50 w 67"/>
                  <a:gd name="T3" fmla="*/ 83 h 83"/>
                  <a:gd name="T4" fmla="*/ 25 w 67"/>
                  <a:gd name="T5" fmla="*/ 47 h 83"/>
                  <a:gd name="T6" fmla="*/ 0 w 67"/>
                  <a:gd name="T7" fmla="*/ 11 h 83"/>
                  <a:gd name="T8" fmla="*/ 17 w 67"/>
                  <a:gd name="T9" fmla="*/ 0 h 83"/>
                  <a:gd name="T10" fmla="*/ 42 w 67"/>
                  <a:gd name="T11" fmla="*/ 35 h 83"/>
                  <a:gd name="T12" fmla="*/ 67 w 67"/>
                  <a:gd name="T13" fmla="*/ 71 h 83"/>
                </a:gdLst>
                <a:ahLst/>
                <a:cxnLst>
                  <a:cxn ang="0">
                    <a:pos x="T0" y="T1"/>
                  </a:cxn>
                  <a:cxn ang="0">
                    <a:pos x="T2" y="T3"/>
                  </a:cxn>
                  <a:cxn ang="0">
                    <a:pos x="T4" y="T5"/>
                  </a:cxn>
                  <a:cxn ang="0">
                    <a:pos x="T6" y="T7"/>
                  </a:cxn>
                  <a:cxn ang="0">
                    <a:pos x="T8" y="T9"/>
                  </a:cxn>
                  <a:cxn ang="0">
                    <a:pos x="T10" y="T11"/>
                  </a:cxn>
                  <a:cxn ang="0">
                    <a:pos x="T12" y="T13"/>
                  </a:cxn>
                </a:cxnLst>
                <a:rect l="0" t="0" r="r" b="b"/>
                <a:pathLst>
                  <a:path w="67" h="83">
                    <a:moveTo>
                      <a:pt x="67" y="71"/>
                    </a:moveTo>
                    <a:cubicBezTo>
                      <a:pt x="62" y="75"/>
                      <a:pt x="56" y="79"/>
                      <a:pt x="50" y="83"/>
                    </a:cubicBezTo>
                    <a:cubicBezTo>
                      <a:pt x="42" y="71"/>
                      <a:pt x="33" y="59"/>
                      <a:pt x="25" y="47"/>
                    </a:cubicBezTo>
                    <a:cubicBezTo>
                      <a:pt x="17" y="35"/>
                      <a:pt x="8" y="23"/>
                      <a:pt x="0" y="11"/>
                    </a:cubicBezTo>
                    <a:cubicBezTo>
                      <a:pt x="6" y="7"/>
                      <a:pt x="11" y="4"/>
                      <a:pt x="17" y="0"/>
                    </a:cubicBezTo>
                    <a:cubicBezTo>
                      <a:pt x="26" y="12"/>
                      <a:pt x="34" y="23"/>
                      <a:pt x="42" y="35"/>
                    </a:cubicBezTo>
                    <a:cubicBezTo>
                      <a:pt x="51" y="47"/>
                      <a:pt x="59" y="59"/>
                      <a:pt x="67" y="71"/>
                    </a:cubicBezTo>
                    <a:close/>
                  </a:path>
                </a:pathLst>
              </a:custGeom>
              <a:solidFill>
                <a:srgbClr val="F483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5" name="íśliďé"/>
              <p:cNvSpPr/>
              <p:nvPr/>
            </p:nvSpPr>
            <p:spPr bwMode="auto">
              <a:xfrm>
                <a:off x="3468" y="1789"/>
                <a:ext cx="63" cy="62"/>
              </a:xfrm>
              <a:custGeom>
                <a:avLst/>
                <a:gdLst>
                  <a:gd name="T0" fmla="*/ 43 w 63"/>
                  <a:gd name="T1" fmla="*/ 55 h 62"/>
                  <a:gd name="T2" fmla="*/ 6 w 63"/>
                  <a:gd name="T3" fmla="*/ 43 h 62"/>
                  <a:gd name="T4" fmla="*/ 19 w 63"/>
                  <a:gd name="T5" fmla="*/ 6 h 62"/>
                  <a:gd name="T6" fmla="*/ 56 w 63"/>
                  <a:gd name="T7" fmla="*/ 19 h 62"/>
                  <a:gd name="T8" fmla="*/ 43 w 63"/>
                  <a:gd name="T9" fmla="*/ 55 h 62"/>
                </a:gdLst>
                <a:ahLst/>
                <a:cxnLst>
                  <a:cxn ang="0">
                    <a:pos x="T0" y="T1"/>
                  </a:cxn>
                  <a:cxn ang="0">
                    <a:pos x="T2" y="T3"/>
                  </a:cxn>
                  <a:cxn ang="0">
                    <a:pos x="T4" y="T5"/>
                  </a:cxn>
                  <a:cxn ang="0">
                    <a:pos x="T6" y="T7"/>
                  </a:cxn>
                  <a:cxn ang="0">
                    <a:pos x="T8" y="T9"/>
                  </a:cxn>
                </a:cxnLst>
                <a:rect l="0" t="0" r="r" b="b"/>
                <a:pathLst>
                  <a:path w="63" h="62">
                    <a:moveTo>
                      <a:pt x="43" y="55"/>
                    </a:moveTo>
                    <a:cubicBezTo>
                      <a:pt x="29" y="62"/>
                      <a:pt x="13" y="56"/>
                      <a:pt x="6" y="43"/>
                    </a:cubicBezTo>
                    <a:cubicBezTo>
                      <a:pt x="0" y="29"/>
                      <a:pt x="5" y="13"/>
                      <a:pt x="19" y="6"/>
                    </a:cubicBezTo>
                    <a:cubicBezTo>
                      <a:pt x="33" y="0"/>
                      <a:pt x="49" y="5"/>
                      <a:pt x="56" y="19"/>
                    </a:cubicBezTo>
                    <a:cubicBezTo>
                      <a:pt x="63" y="32"/>
                      <a:pt x="57" y="49"/>
                      <a:pt x="43" y="55"/>
                    </a:cubicBezTo>
                    <a:close/>
                  </a:path>
                </a:pathLst>
              </a:custGeom>
              <a:solidFill>
                <a:srgbClr val="56C4C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6" name="íṣļïďê"/>
              <p:cNvSpPr/>
              <p:nvPr/>
            </p:nvSpPr>
            <p:spPr bwMode="auto">
              <a:xfrm>
                <a:off x="3458" y="1624"/>
                <a:ext cx="146" cy="76"/>
              </a:xfrm>
              <a:custGeom>
                <a:avLst/>
                <a:gdLst>
                  <a:gd name="T0" fmla="*/ 93 w 146"/>
                  <a:gd name="T1" fmla="*/ 0 h 76"/>
                  <a:gd name="T2" fmla="*/ 94 w 146"/>
                  <a:gd name="T3" fmla="*/ 1 h 76"/>
                  <a:gd name="T4" fmla="*/ 120 w 146"/>
                  <a:gd name="T5" fmla="*/ 38 h 76"/>
                  <a:gd name="T6" fmla="*/ 146 w 146"/>
                  <a:gd name="T7" fmla="*/ 75 h 76"/>
                  <a:gd name="T8" fmla="*/ 144 w 146"/>
                  <a:gd name="T9" fmla="*/ 76 h 76"/>
                  <a:gd name="T10" fmla="*/ 118 w 146"/>
                  <a:gd name="T11" fmla="*/ 39 h 76"/>
                  <a:gd name="T12" fmla="*/ 92 w 146"/>
                  <a:gd name="T13" fmla="*/ 2 h 76"/>
                  <a:gd name="T14" fmla="*/ 47 w 146"/>
                  <a:gd name="T15" fmla="*/ 33 h 76"/>
                  <a:gd name="T16" fmla="*/ 1 w 146"/>
                  <a:gd name="T17" fmla="*/ 65 h 76"/>
                  <a:gd name="T18" fmla="*/ 0 w 146"/>
                  <a:gd name="T19" fmla="*/ 63 h 76"/>
                  <a:gd name="T20" fmla="*/ 47 w 146"/>
                  <a:gd name="T21" fmla="*/ 32 h 76"/>
                  <a:gd name="T22" fmla="*/ 93 w 146"/>
                  <a:gd name="T23" fmla="*/ 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6" h="76">
                    <a:moveTo>
                      <a:pt x="93" y="0"/>
                    </a:moveTo>
                    <a:cubicBezTo>
                      <a:pt x="93" y="0"/>
                      <a:pt x="93" y="1"/>
                      <a:pt x="94" y="1"/>
                    </a:cubicBezTo>
                    <a:cubicBezTo>
                      <a:pt x="102" y="13"/>
                      <a:pt x="111" y="26"/>
                      <a:pt x="120" y="38"/>
                    </a:cubicBezTo>
                    <a:cubicBezTo>
                      <a:pt x="128" y="51"/>
                      <a:pt x="137" y="63"/>
                      <a:pt x="146" y="75"/>
                    </a:cubicBezTo>
                    <a:cubicBezTo>
                      <a:pt x="145" y="76"/>
                      <a:pt x="145" y="76"/>
                      <a:pt x="144" y="76"/>
                    </a:cubicBezTo>
                    <a:cubicBezTo>
                      <a:pt x="136" y="64"/>
                      <a:pt x="127" y="51"/>
                      <a:pt x="118" y="39"/>
                    </a:cubicBezTo>
                    <a:cubicBezTo>
                      <a:pt x="110" y="27"/>
                      <a:pt x="101" y="14"/>
                      <a:pt x="92" y="2"/>
                    </a:cubicBezTo>
                    <a:cubicBezTo>
                      <a:pt x="77" y="12"/>
                      <a:pt x="62" y="23"/>
                      <a:pt x="47" y="33"/>
                    </a:cubicBezTo>
                    <a:cubicBezTo>
                      <a:pt x="32" y="44"/>
                      <a:pt x="16" y="54"/>
                      <a:pt x="1" y="65"/>
                    </a:cubicBezTo>
                    <a:cubicBezTo>
                      <a:pt x="1" y="64"/>
                      <a:pt x="1" y="64"/>
                      <a:pt x="0" y="63"/>
                    </a:cubicBezTo>
                    <a:cubicBezTo>
                      <a:pt x="16" y="53"/>
                      <a:pt x="31" y="42"/>
                      <a:pt x="47" y="32"/>
                    </a:cubicBezTo>
                    <a:cubicBezTo>
                      <a:pt x="62" y="21"/>
                      <a:pt x="77" y="10"/>
                      <a:pt x="93" y="0"/>
                    </a:cubicBezTo>
                    <a:close/>
                  </a:path>
                </a:pathLst>
              </a:custGeom>
              <a:solidFill>
                <a:srgbClr val="65798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7" name="îṧḷîḋé"/>
              <p:cNvSpPr/>
              <p:nvPr/>
            </p:nvSpPr>
            <p:spPr bwMode="auto">
              <a:xfrm>
                <a:off x="3516" y="1797"/>
                <a:ext cx="157" cy="109"/>
              </a:xfrm>
              <a:custGeom>
                <a:avLst/>
                <a:gdLst>
                  <a:gd name="T0" fmla="*/ 156 w 156"/>
                  <a:gd name="T1" fmla="*/ 2 h 108"/>
                  <a:gd name="T2" fmla="*/ 79 w 156"/>
                  <a:gd name="T3" fmla="*/ 55 h 108"/>
                  <a:gd name="T4" fmla="*/ 1 w 156"/>
                  <a:gd name="T5" fmla="*/ 108 h 108"/>
                  <a:gd name="T6" fmla="*/ 0 w 156"/>
                  <a:gd name="T7" fmla="*/ 106 h 108"/>
                  <a:gd name="T8" fmla="*/ 77 w 156"/>
                  <a:gd name="T9" fmla="*/ 53 h 108"/>
                  <a:gd name="T10" fmla="*/ 154 w 156"/>
                  <a:gd name="T11" fmla="*/ 0 h 108"/>
                  <a:gd name="T12" fmla="*/ 156 w 156"/>
                  <a:gd name="T13" fmla="*/ 2 h 108"/>
                </a:gdLst>
                <a:ahLst/>
                <a:cxnLst>
                  <a:cxn ang="0">
                    <a:pos x="T0" y="T1"/>
                  </a:cxn>
                  <a:cxn ang="0">
                    <a:pos x="T2" y="T3"/>
                  </a:cxn>
                  <a:cxn ang="0">
                    <a:pos x="T4" y="T5"/>
                  </a:cxn>
                  <a:cxn ang="0">
                    <a:pos x="T6" y="T7"/>
                  </a:cxn>
                  <a:cxn ang="0">
                    <a:pos x="T8" y="T9"/>
                  </a:cxn>
                  <a:cxn ang="0">
                    <a:pos x="T10" y="T11"/>
                  </a:cxn>
                  <a:cxn ang="0">
                    <a:pos x="T12" y="T13"/>
                  </a:cxn>
                </a:cxnLst>
                <a:rect l="0" t="0" r="r" b="b"/>
                <a:pathLst>
                  <a:path w="156" h="108">
                    <a:moveTo>
                      <a:pt x="156" y="2"/>
                    </a:moveTo>
                    <a:cubicBezTo>
                      <a:pt x="130" y="20"/>
                      <a:pt x="104" y="38"/>
                      <a:pt x="79" y="55"/>
                    </a:cubicBezTo>
                    <a:cubicBezTo>
                      <a:pt x="53" y="73"/>
                      <a:pt x="27" y="91"/>
                      <a:pt x="1" y="108"/>
                    </a:cubicBezTo>
                    <a:cubicBezTo>
                      <a:pt x="1" y="108"/>
                      <a:pt x="0" y="107"/>
                      <a:pt x="0" y="106"/>
                    </a:cubicBezTo>
                    <a:cubicBezTo>
                      <a:pt x="26" y="88"/>
                      <a:pt x="51" y="71"/>
                      <a:pt x="77" y="53"/>
                    </a:cubicBezTo>
                    <a:cubicBezTo>
                      <a:pt x="103" y="35"/>
                      <a:pt x="128" y="18"/>
                      <a:pt x="154" y="0"/>
                    </a:cubicBezTo>
                    <a:cubicBezTo>
                      <a:pt x="155" y="1"/>
                      <a:pt x="155" y="2"/>
                      <a:pt x="156" y="2"/>
                    </a:cubicBezTo>
                    <a:close/>
                  </a:path>
                </a:pathLst>
              </a:custGeom>
              <a:solidFill>
                <a:srgbClr val="BABC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8" name="ïṩḻïdé"/>
              <p:cNvSpPr/>
              <p:nvPr/>
            </p:nvSpPr>
            <p:spPr bwMode="auto">
              <a:xfrm>
                <a:off x="3513" y="1794"/>
                <a:ext cx="157" cy="109"/>
              </a:xfrm>
              <a:custGeom>
                <a:avLst/>
                <a:gdLst>
                  <a:gd name="T0" fmla="*/ 156 w 156"/>
                  <a:gd name="T1" fmla="*/ 2 h 108"/>
                  <a:gd name="T2" fmla="*/ 79 w 156"/>
                  <a:gd name="T3" fmla="*/ 55 h 108"/>
                  <a:gd name="T4" fmla="*/ 2 w 156"/>
                  <a:gd name="T5" fmla="*/ 108 h 108"/>
                  <a:gd name="T6" fmla="*/ 0 w 156"/>
                  <a:gd name="T7" fmla="*/ 106 h 108"/>
                  <a:gd name="T8" fmla="*/ 78 w 156"/>
                  <a:gd name="T9" fmla="*/ 53 h 108"/>
                  <a:gd name="T10" fmla="*/ 155 w 156"/>
                  <a:gd name="T11" fmla="*/ 0 h 108"/>
                  <a:gd name="T12" fmla="*/ 156 w 156"/>
                  <a:gd name="T13" fmla="*/ 2 h 108"/>
                </a:gdLst>
                <a:ahLst/>
                <a:cxnLst>
                  <a:cxn ang="0">
                    <a:pos x="T0" y="T1"/>
                  </a:cxn>
                  <a:cxn ang="0">
                    <a:pos x="T2" y="T3"/>
                  </a:cxn>
                  <a:cxn ang="0">
                    <a:pos x="T4" y="T5"/>
                  </a:cxn>
                  <a:cxn ang="0">
                    <a:pos x="T6" y="T7"/>
                  </a:cxn>
                  <a:cxn ang="0">
                    <a:pos x="T8" y="T9"/>
                  </a:cxn>
                  <a:cxn ang="0">
                    <a:pos x="T10" y="T11"/>
                  </a:cxn>
                  <a:cxn ang="0">
                    <a:pos x="T12" y="T13"/>
                  </a:cxn>
                </a:cxnLst>
                <a:rect l="0" t="0" r="r" b="b"/>
                <a:pathLst>
                  <a:path w="156" h="108">
                    <a:moveTo>
                      <a:pt x="156" y="2"/>
                    </a:moveTo>
                    <a:cubicBezTo>
                      <a:pt x="131" y="19"/>
                      <a:pt x="105" y="37"/>
                      <a:pt x="79" y="55"/>
                    </a:cubicBezTo>
                    <a:cubicBezTo>
                      <a:pt x="53" y="72"/>
                      <a:pt x="28" y="90"/>
                      <a:pt x="2" y="108"/>
                    </a:cubicBezTo>
                    <a:cubicBezTo>
                      <a:pt x="1" y="107"/>
                      <a:pt x="1" y="106"/>
                      <a:pt x="0" y="106"/>
                    </a:cubicBezTo>
                    <a:cubicBezTo>
                      <a:pt x="26" y="88"/>
                      <a:pt x="52" y="70"/>
                      <a:pt x="78" y="53"/>
                    </a:cubicBezTo>
                    <a:cubicBezTo>
                      <a:pt x="103" y="35"/>
                      <a:pt x="129" y="17"/>
                      <a:pt x="155" y="0"/>
                    </a:cubicBezTo>
                    <a:cubicBezTo>
                      <a:pt x="155" y="0"/>
                      <a:pt x="156" y="1"/>
                      <a:pt x="156" y="2"/>
                    </a:cubicBezTo>
                    <a:close/>
                  </a:path>
                </a:pathLst>
              </a:custGeom>
              <a:solidFill>
                <a:srgbClr val="BABC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89" name="iṧľïḋé"/>
              <p:cNvSpPr/>
              <p:nvPr/>
            </p:nvSpPr>
            <p:spPr bwMode="auto">
              <a:xfrm>
                <a:off x="3511" y="1790"/>
                <a:ext cx="157" cy="109"/>
              </a:xfrm>
              <a:custGeom>
                <a:avLst/>
                <a:gdLst>
                  <a:gd name="T0" fmla="*/ 156 w 156"/>
                  <a:gd name="T1" fmla="*/ 2 h 108"/>
                  <a:gd name="T2" fmla="*/ 79 w 156"/>
                  <a:gd name="T3" fmla="*/ 55 h 108"/>
                  <a:gd name="T4" fmla="*/ 2 w 156"/>
                  <a:gd name="T5" fmla="*/ 108 h 108"/>
                  <a:gd name="T6" fmla="*/ 0 w 156"/>
                  <a:gd name="T7" fmla="*/ 106 h 108"/>
                  <a:gd name="T8" fmla="*/ 77 w 156"/>
                  <a:gd name="T9" fmla="*/ 53 h 108"/>
                  <a:gd name="T10" fmla="*/ 154 w 156"/>
                  <a:gd name="T11" fmla="*/ 0 h 108"/>
                  <a:gd name="T12" fmla="*/ 156 w 156"/>
                  <a:gd name="T13" fmla="*/ 2 h 108"/>
                </a:gdLst>
                <a:ahLst/>
                <a:cxnLst>
                  <a:cxn ang="0">
                    <a:pos x="T0" y="T1"/>
                  </a:cxn>
                  <a:cxn ang="0">
                    <a:pos x="T2" y="T3"/>
                  </a:cxn>
                  <a:cxn ang="0">
                    <a:pos x="T4" y="T5"/>
                  </a:cxn>
                  <a:cxn ang="0">
                    <a:pos x="T6" y="T7"/>
                  </a:cxn>
                  <a:cxn ang="0">
                    <a:pos x="T8" y="T9"/>
                  </a:cxn>
                  <a:cxn ang="0">
                    <a:pos x="T10" y="T11"/>
                  </a:cxn>
                  <a:cxn ang="0">
                    <a:pos x="T12" y="T13"/>
                  </a:cxn>
                </a:cxnLst>
                <a:rect l="0" t="0" r="r" b="b"/>
                <a:pathLst>
                  <a:path w="156" h="108">
                    <a:moveTo>
                      <a:pt x="156" y="2"/>
                    </a:moveTo>
                    <a:cubicBezTo>
                      <a:pt x="130" y="20"/>
                      <a:pt x="104" y="38"/>
                      <a:pt x="79" y="55"/>
                    </a:cubicBezTo>
                    <a:cubicBezTo>
                      <a:pt x="53" y="73"/>
                      <a:pt x="27" y="91"/>
                      <a:pt x="2" y="108"/>
                    </a:cubicBezTo>
                    <a:cubicBezTo>
                      <a:pt x="1" y="108"/>
                      <a:pt x="1" y="107"/>
                      <a:pt x="0" y="106"/>
                    </a:cubicBezTo>
                    <a:cubicBezTo>
                      <a:pt x="26" y="88"/>
                      <a:pt x="51" y="71"/>
                      <a:pt x="77" y="53"/>
                    </a:cubicBezTo>
                    <a:cubicBezTo>
                      <a:pt x="103" y="35"/>
                      <a:pt x="128" y="18"/>
                      <a:pt x="154" y="0"/>
                    </a:cubicBezTo>
                    <a:cubicBezTo>
                      <a:pt x="155" y="1"/>
                      <a:pt x="155" y="2"/>
                      <a:pt x="156" y="2"/>
                    </a:cubicBezTo>
                    <a:close/>
                  </a:path>
                </a:pathLst>
              </a:custGeom>
              <a:solidFill>
                <a:srgbClr val="BABC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90" name="iṥḷïḓe"/>
              <p:cNvSpPr/>
              <p:nvPr/>
            </p:nvSpPr>
            <p:spPr bwMode="auto">
              <a:xfrm>
                <a:off x="3509" y="1786"/>
                <a:ext cx="156" cy="110"/>
              </a:xfrm>
              <a:custGeom>
                <a:avLst/>
                <a:gdLst>
                  <a:gd name="T0" fmla="*/ 155 w 155"/>
                  <a:gd name="T1" fmla="*/ 3 h 109"/>
                  <a:gd name="T2" fmla="*/ 78 w 155"/>
                  <a:gd name="T3" fmla="*/ 56 h 109"/>
                  <a:gd name="T4" fmla="*/ 1 w 155"/>
                  <a:gd name="T5" fmla="*/ 109 h 109"/>
                  <a:gd name="T6" fmla="*/ 0 w 155"/>
                  <a:gd name="T7" fmla="*/ 107 h 109"/>
                  <a:gd name="T8" fmla="*/ 77 w 155"/>
                  <a:gd name="T9" fmla="*/ 54 h 109"/>
                  <a:gd name="T10" fmla="*/ 154 w 155"/>
                  <a:gd name="T11" fmla="*/ 0 h 109"/>
                  <a:gd name="T12" fmla="*/ 155 w 155"/>
                  <a:gd name="T13" fmla="*/ 3 h 109"/>
                </a:gdLst>
                <a:ahLst/>
                <a:cxnLst>
                  <a:cxn ang="0">
                    <a:pos x="T0" y="T1"/>
                  </a:cxn>
                  <a:cxn ang="0">
                    <a:pos x="T2" y="T3"/>
                  </a:cxn>
                  <a:cxn ang="0">
                    <a:pos x="T4" y="T5"/>
                  </a:cxn>
                  <a:cxn ang="0">
                    <a:pos x="T6" y="T7"/>
                  </a:cxn>
                  <a:cxn ang="0">
                    <a:pos x="T8" y="T9"/>
                  </a:cxn>
                  <a:cxn ang="0">
                    <a:pos x="T10" y="T11"/>
                  </a:cxn>
                  <a:cxn ang="0">
                    <a:pos x="T12" y="T13"/>
                  </a:cxn>
                </a:cxnLst>
                <a:rect l="0" t="0" r="r" b="b"/>
                <a:pathLst>
                  <a:path w="155" h="109">
                    <a:moveTo>
                      <a:pt x="155" y="3"/>
                    </a:moveTo>
                    <a:cubicBezTo>
                      <a:pt x="130" y="20"/>
                      <a:pt x="104" y="38"/>
                      <a:pt x="78" y="56"/>
                    </a:cubicBezTo>
                    <a:cubicBezTo>
                      <a:pt x="53" y="73"/>
                      <a:pt x="27" y="91"/>
                      <a:pt x="1" y="109"/>
                    </a:cubicBezTo>
                    <a:cubicBezTo>
                      <a:pt x="1" y="108"/>
                      <a:pt x="0" y="107"/>
                      <a:pt x="0" y="107"/>
                    </a:cubicBezTo>
                    <a:cubicBezTo>
                      <a:pt x="25" y="89"/>
                      <a:pt x="51" y="71"/>
                      <a:pt x="77" y="54"/>
                    </a:cubicBezTo>
                    <a:cubicBezTo>
                      <a:pt x="102" y="36"/>
                      <a:pt x="128" y="18"/>
                      <a:pt x="154" y="0"/>
                    </a:cubicBezTo>
                    <a:cubicBezTo>
                      <a:pt x="154" y="1"/>
                      <a:pt x="155" y="2"/>
                      <a:pt x="155" y="3"/>
                    </a:cubicBezTo>
                    <a:close/>
                  </a:path>
                </a:pathLst>
              </a:custGeom>
              <a:solidFill>
                <a:srgbClr val="BABC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91" name="ïSḷîḓé"/>
              <p:cNvSpPr/>
              <p:nvPr/>
            </p:nvSpPr>
            <p:spPr bwMode="auto">
              <a:xfrm>
                <a:off x="3506" y="1783"/>
                <a:ext cx="157" cy="109"/>
              </a:xfrm>
              <a:custGeom>
                <a:avLst/>
                <a:gdLst>
                  <a:gd name="T0" fmla="*/ 156 w 156"/>
                  <a:gd name="T1" fmla="*/ 2 h 108"/>
                  <a:gd name="T2" fmla="*/ 79 w 156"/>
                  <a:gd name="T3" fmla="*/ 55 h 108"/>
                  <a:gd name="T4" fmla="*/ 2 w 156"/>
                  <a:gd name="T5" fmla="*/ 108 h 108"/>
                  <a:gd name="T6" fmla="*/ 0 w 156"/>
                  <a:gd name="T7" fmla="*/ 106 h 108"/>
                  <a:gd name="T8" fmla="*/ 77 w 156"/>
                  <a:gd name="T9" fmla="*/ 53 h 108"/>
                  <a:gd name="T10" fmla="*/ 154 w 156"/>
                  <a:gd name="T11" fmla="*/ 0 h 108"/>
                  <a:gd name="T12" fmla="*/ 156 w 156"/>
                  <a:gd name="T13" fmla="*/ 2 h 108"/>
                </a:gdLst>
                <a:ahLst/>
                <a:cxnLst>
                  <a:cxn ang="0">
                    <a:pos x="T0" y="T1"/>
                  </a:cxn>
                  <a:cxn ang="0">
                    <a:pos x="T2" y="T3"/>
                  </a:cxn>
                  <a:cxn ang="0">
                    <a:pos x="T4" y="T5"/>
                  </a:cxn>
                  <a:cxn ang="0">
                    <a:pos x="T6" y="T7"/>
                  </a:cxn>
                  <a:cxn ang="0">
                    <a:pos x="T8" y="T9"/>
                  </a:cxn>
                  <a:cxn ang="0">
                    <a:pos x="T10" y="T11"/>
                  </a:cxn>
                  <a:cxn ang="0">
                    <a:pos x="T12" y="T13"/>
                  </a:cxn>
                </a:cxnLst>
                <a:rect l="0" t="0" r="r" b="b"/>
                <a:pathLst>
                  <a:path w="156" h="108">
                    <a:moveTo>
                      <a:pt x="156" y="2"/>
                    </a:moveTo>
                    <a:cubicBezTo>
                      <a:pt x="130" y="20"/>
                      <a:pt x="104" y="38"/>
                      <a:pt x="79" y="55"/>
                    </a:cubicBezTo>
                    <a:cubicBezTo>
                      <a:pt x="53" y="73"/>
                      <a:pt x="27" y="91"/>
                      <a:pt x="2" y="108"/>
                    </a:cubicBezTo>
                    <a:cubicBezTo>
                      <a:pt x="1" y="108"/>
                      <a:pt x="1" y="107"/>
                      <a:pt x="0" y="106"/>
                    </a:cubicBezTo>
                    <a:cubicBezTo>
                      <a:pt x="26" y="88"/>
                      <a:pt x="52" y="71"/>
                      <a:pt x="77" y="53"/>
                    </a:cubicBezTo>
                    <a:cubicBezTo>
                      <a:pt x="103" y="35"/>
                      <a:pt x="129" y="18"/>
                      <a:pt x="154" y="0"/>
                    </a:cubicBezTo>
                    <a:cubicBezTo>
                      <a:pt x="155" y="1"/>
                      <a:pt x="155" y="1"/>
                      <a:pt x="156" y="2"/>
                    </a:cubicBezTo>
                    <a:close/>
                  </a:path>
                </a:pathLst>
              </a:custGeom>
              <a:solidFill>
                <a:srgbClr val="BABC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92" name="îsľídê"/>
              <p:cNvSpPr/>
              <p:nvPr/>
            </p:nvSpPr>
            <p:spPr bwMode="auto">
              <a:xfrm>
                <a:off x="3504" y="1779"/>
                <a:ext cx="155" cy="109"/>
              </a:xfrm>
              <a:custGeom>
                <a:avLst/>
                <a:gdLst>
                  <a:gd name="T0" fmla="*/ 155 w 155"/>
                  <a:gd name="T1" fmla="*/ 3 h 109"/>
                  <a:gd name="T2" fmla="*/ 78 w 155"/>
                  <a:gd name="T3" fmla="*/ 56 h 109"/>
                  <a:gd name="T4" fmla="*/ 1 w 155"/>
                  <a:gd name="T5" fmla="*/ 109 h 109"/>
                  <a:gd name="T6" fmla="*/ 0 w 155"/>
                  <a:gd name="T7" fmla="*/ 107 h 109"/>
                  <a:gd name="T8" fmla="*/ 77 w 155"/>
                  <a:gd name="T9" fmla="*/ 54 h 109"/>
                  <a:gd name="T10" fmla="*/ 154 w 155"/>
                  <a:gd name="T11" fmla="*/ 0 h 109"/>
                  <a:gd name="T12" fmla="*/ 155 w 155"/>
                  <a:gd name="T13" fmla="*/ 3 h 109"/>
                </a:gdLst>
                <a:ahLst/>
                <a:cxnLst>
                  <a:cxn ang="0">
                    <a:pos x="T0" y="T1"/>
                  </a:cxn>
                  <a:cxn ang="0">
                    <a:pos x="T2" y="T3"/>
                  </a:cxn>
                  <a:cxn ang="0">
                    <a:pos x="T4" y="T5"/>
                  </a:cxn>
                  <a:cxn ang="0">
                    <a:pos x="T6" y="T7"/>
                  </a:cxn>
                  <a:cxn ang="0">
                    <a:pos x="T8" y="T9"/>
                  </a:cxn>
                  <a:cxn ang="0">
                    <a:pos x="T10" y="T11"/>
                  </a:cxn>
                  <a:cxn ang="0">
                    <a:pos x="T12" y="T13"/>
                  </a:cxn>
                </a:cxnLst>
                <a:rect l="0" t="0" r="r" b="b"/>
                <a:pathLst>
                  <a:path w="155" h="109">
                    <a:moveTo>
                      <a:pt x="155" y="3"/>
                    </a:moveTo>
                    <a:cubicBezTo>
                      <a:pt x="130" y="20"/>
                      <a:pt x="104" y="38"/>
                      <a:pt x="78" y="56"/>
                    </a:cubicBezTo>
                    <a:cubicBezTo>
                      <a:pt x="53" y="73"/>
                      <a:pt x="27" y="91"/>
                      <a:pt x="1" y="109"/>
                    </a:cubicBezTo>
                    <a:cubicBezTo>
                      <a:pt x="1" y="108"/>
                      <a:pt x="0" y="107"/>
                      <a:pt x="0" y="107"/>
                    </a:cubicBezTo>
                    <a:cubicBezTo>
                      <a:pt x="25" y="89"/>
                      <a:pt x="51" y="71"/>
                      <a:pt x="77" y="54"/>
                    </a:cubicBezTo>
                    <a:cubicBezTo>
                      <a:pt x="102" y="36"/>
                      <a:pt x="128" y="18"/>
                      <a:pt x="154" y="0"/>
                    </a:cubicBezTo>
                    <a:cubicBezTo>
                      <a:pt x="154" y="1"/>
                      <a:pt x="155" y="2"/>
                      <a:pt x="155" y="3"/>
                    </a:cubicBezTo>
                    <a:close/>
                  </a:path>
                </a:pathLst>
              </a:custGeom>
              <a:solidFill>
                <a:srgbClr val="BABC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93" name="îşḷíďê"/>
              <p:cNvSpPr/>
              <p:nvPr/>
            </p:nvSpPr>
            <p:spPr bwMode="auto">
              <a:xfrm>
                <a:off x="3501" y="1776"/>
                <a:ext cx="156" cy="108"/>
              </a:xfrm>
              <a:custGeom>
                <a:avLst/>
                <a:gdLst>
                  <a:gd name="T0" fmla="*/ 156 w 156"/>
                  <a:gd name="T1" fmla="*/ 2 h 108"/>
                  <a:gd name="T2" fmla="*/ 79 w 156"/>
                  <a:gd name="T3" fmla="*/ 55 h 108"/>
                  <a:gd name="T4" fmla="*/ 2 w 156"/>
                  <a:gd name="T5" fmla="*/ 108 h 108"/>
                  <a:gd name="T6" fmla="*/ 0 w 156"/>
                  <a:gd name="T7" fmla="*/ 106 h 108"/>
                  <a:gd name="T8" fmla="*/ 77 w 156"/>
                  <a:gd name="T9" fmla="*/ 53 h 108"/>
                  <a:gd name="T10" fmla="*/ 154 w 156"/>
                  <a:gd name="T11" fmla="*/ 0 h 108"/>
                  <a:gd name="T12" fmla="*/ 156 w 156"/>
                  <a:gd name="T13" fmla="*/ 2 h 108"/>
                </a:gdLst>
                <a:ahLst/>
                <a:cxnLst>
                  <a:cxn ang="0">
                    <a:pos x="T0" y="T1"/>
                  </a:cxn>
                  <a:cxn ang="0">
                    <a:pos x="T2" y="T3"/>
                  </a:cxn>
                  <a:cxn ang="0">
                    <a:pos x="T4" y="T5"/>
                  </a:cxn>
                  <a:cxn ang="0">
                    <a:pos x="T6" y="T7"/>
                  </a:cxn>
                  <a:cxn ang="0">
                    <a:pos x="T8" y="T9"/>
                  </a:cxn>
                  <a:cxn ang="0">
                    <a:pos x="T10" y="T11"/>
                  </a:cxn>
                  <a:cxn ang="0">
                    <a:pos x="T12" y="T13"/>
                  </a:cxn>
                </a:cxnLst>
                <a:rect l="0" t="0" r="r" b="b"/>
                <a:pathLst>
                  <a:path w="156" h="108">
                    <a:moveTo>
                      <a:pt x="156" y="2"/>
                    </a:moveTo>
                    <a:cubicBezTo>
                      <a:pt x="130" y="20"/>
                      <a:pt x="105" y="38"/>
                      <a:pt x="79" y="55"/>
                    </a:cubicBezTo>
                    <a:cubicBezTo>
                      <a:pt x="53" y="73"/>
                      <a:pt x="27" y="91"/>
                      <a:pt x="2" y="108"/>
                    </a:cubicBezTo>
                    <a:cubicBezTo>
                      <a:pt x="1" y="108"/>
                      <a:pt x="1" y="107"/>
                      <a:pt x="0" y="106"/>
                    </a:cubicBezTo>
                    <a:cubicBezTo>
                      <a:pt x="26" y="88"/>
                      <a:pt x="52" y="71"/>
                      <a:pt x="77" y="53"/>
                    </a:cubicBezTo>
                    <a:cubicBezTo>
                      <a:pt x="103" y="35"/>
                      <a:pt x="129" y="18"/>
                      <a:pt x="154" y="0"/>
                    </a:cubicBezTo>
                    <a:cubicBezTo>
                      <a:pt x="155" y="1"/>
                      <a:pt x="155" y="1"/>
                      <a:pt x="156" y="2"/>
                    </a:cubicBezTo>
                    <a:close/>
                  </a:path>
                </a:pathLst>
              </a:custGeom>
              <a:solidFill>
                <a:srgbClr val="BABC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94" name="íṡlîde"/>
              <p:cNvSpPr/>
              <p:nvPr/>
            </p:nvSpPr>
            <p:spPr bwMode="auto">
              <a:xfrm>
                <a:off x="3499" y="1772"/>
                <a:ext cx="156" cy="109"/>
              </a:xfrm>
              <a:custGeom>
                <a:avLst/>
                <a:gdLst>
                  <a:gd name="T0" fmla="*/ 156 w 156"/>
                  <a:gd name="T1" fmla="*/ 3 h 109"/>
                  <a:gd name="T2" fmla="*/ 78 w 156"/>
                  <a:gd name="T3" fmla="*/ 56 h 109"/>
                  <a:gd name="T4" fmla="*/ 1 w 156"/>
                  <a:gd name="T5" fmla="*/ 109 h 109"/>
                  <a:gd name="T6" fmla="*/ 0 w 156"/>
                  <a:gd name="T7" fmla="*/ 107 h 109"/>
                  <a:gd name="T8" fmla="*/ 77 w 156"/>
                  <a:gd name="T9" fmla="*/ 54 h 109"/>
                  <a:gd name="T10" fmla="*/ 154 w 156"/>
                  <a:gd name="T11" fmla="*/ 0 h 109"/>
                  <a:gd name="T12" fmla="*/ 156 w 156"/>
                  <a:gd name="T13" fmla="*/ 3 h 109"/>
                </a:gdLst>
                <a:ahLst/>
                <a:cxnLst>
                  <a:cxn ang="0">
                    <a:pos x="T0" y="T1"/>
                  </a:cxn>
                  <a:cxn ang="0">
                    <a:pos x="T2" y="T3"/>
                  </a:cxn>
                  <a:cxn ang="0">
                    <a:pos x="T4" y="T5"/>
                  </a:cxn>
                  <a:cxn ang="0">
                    <a:pos x="T6" y="T7"/>
                  </a:cxn>
                  <a:cxn ang="0">
                    <a:pos x="T8" y="T9"/>
                  </a:cxn>
                  <a:cxn ang="0">
                    <a:pos x="T10" y="T11"/>
                  </a:cxn>
                  <a:cxn ang="0">
                    <a:pos x="T12" y="T13"/>
                  </a:cxn>
                </a:cxnLst>
                <a:rect l="0" t="0" r="r" b="b"/>
                <a:pathLst>
                  <a:path w="156" h="109">
                    <a:moveTo>
                      <a:pt x="156" y="3"/>
                    </a:moveTo>
                    <a:cubicBezTo>
                      <a:pt x="130" y="20"/>
                      <a:pt x="104" y="38"/>
                      <a:pt x="78" y="56"/>
                    </a:cubicBezTo>
                    <a:cubicBezTo>
                      <a:pt x="53" y="73"/>
                      <a:pt x="27" y="91"/>
                      <a:pt x="1" y="109"/>
                    </a:cubicBezTo>
                    <a:cubicBezTo>
                      <a:pt x="1" y="108"/>
                      <a:pt x="0" y="107"/>
                      <a:pt x="0" y="107"/>
                    </a:cubicBezTo>
                    <a:cubicBezTo>
                      <a:pt x="25" y="89"/>
                      <a:pt x="51" y="71"/>
                      <a:pt x="77" y="54"/>
                    </a:cubicBezTo>
                    <a:cubicBezTo>
                      <a:pt x="103" y="36"/>
                      <a:pt x="128" y="18"/>
                      <a:pt x="154" y="0"/>
                    </a:cubicBezTo>
                    <a:cubicBezTo>
                      <a:pt x="154" y="1"/>
                      <a:pt x="155" y="2"/>
                      <a:pt x="156" y="3"/>
                    </a:cubicBezTo>
                    <a:close/>
                  </a:path>
                </a:pathLst>
              </a:custGeom>
              <a:solidFill>
                <a:srgbClr val="BABC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95" name="iṥľïḓè"/>
              <p:cNvSpPr/>
              <p:nvPr/>
            </p:nvSpPr>
            <p:spPr bwMode="auto">
              <a:xfrm>
                <a:off x="3496" y="1769"/>
                <a:ext cx="156" cy="108"/>
              </a:xfrm>
              <a:custGeom>
                <a:avLst/>
                <a:gdLst>
                  <a:gd name="T0" fmla="*/ 156 w 156"/>
                  <a:gd name="T1" fmla="*/ 2 h 108"/>
                  <a:gd name="T2" fmla="*/ 79 w 156"/>
                  <a:gd name="T3" fmla="*/ 55 h 108"/>
                  <a:gd name="T4" fmla="*/ 2 w 156"/>
                  <a:gd name="T5" fmla="*/ 108 h 108"/>
                  <a:gd name="T6" fmla="*/ 0 w 156"/>
                  <a:gd name="T7" fmla="*/ 106 h 108"/>
                  <a:gd name="T8" fmla="*/ 77 w 156"/>
                  <a:gd name="T9" fmla="*/ 53 h 108"/>
                  <a:gd name="T10" fmla="*/ 154 w 156"/>
                  <a:gd name="T11" fmla="*/ 0 h 108"/>
                  <a:gd name="T12" fmla="*/ 156 w 156"/>
                  <a:gd name="T13" fmla="*/ 2 h 108"/>
                </a:gdLst>
                <a:ahLst/>
                <a:cxnLst>
                  <a:cxn ang="0">
                    <a:pos x="T0" y="T1"/>
                  </a:cxn>
                  <a:cxn ang="0">
                    <a:pos x="T2" y="T3"/>
                  </a:cxn>
                  <a:cxn ang="0">
                    <a:pos x="T4" y="T5"/>
                  </a:cxn>
                  <a:cxn ang="0">
                    <a:pos x="T6" y="T7"/>
                  </a:cxn>
                  <a:cxn ang="0">
                    <a:pos x="T8" y="T9"/>
                  </a:cxn>
                  <a:cxn ang="0">
                    <a:pos x="T10" y="T11"/>
                  </a:cxn>
                  <a:cxn ang="0">
                    <a:pos x="T12" y="T13"/>
                  </a:cxn>
                </a:cxnLst>
                <a:rect l="0" t="0" r="r" b="b"/>
                <a:pathLst>
                  <a:path w="156" h="108">
                    <a:moveTo>
                      <a:pt x="156" y="2"/>
                    </a:moveTo>
                    <a:cubicBezTo>
                      <a:pt x="130" y="20"/>
                      <a:pt x="105" y="38"/>
                      <a:pt x="79" y="55"/>
                    </a:cubicBezTo>
                    <a:cubicBezTo>
                      <a:pt x="53" y="73"/>
                      <a:pt x="28" y="91"/>
                      <a:pt x="2" y="108"/>
                    </a:cubicBezTo>
                    <a:cubicBezTo>
                      <a:pt x="1" y="108"/>
                      <a:pt x="1" y="107"/>
                      <a:pt x="0" y="106"/>
                    </a:cubicBezTo>
                    <a:cubicBezTo>
                      <a:pt x="26" y="88"/>
                      <a:pt x="52" y="71"/>
                      <a:pt x="77" y="53"/>
                    </a:cubicBezTo>
                    <a:cubicBezTo>
                      <a:pt x="103" y="35"/>
                      <a:pt x="129" y="18"/>
                      <a:pt x="154" y="0"/>
                    </a:cubicBezTo>
                    <a:cubicBezTo>
                      <a:pt x="155" y="1"/>
                      <a:pt x="156" y="1"/>
                      <a:pt x="156" y="2"/>
                    </a:cubicBezTo>
                    <a:close/>
                  </a:path>
                </a:pathLst>
              </a:custGeom>
              <a:solidFill>
                <a:srgbClr val="BABC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96" name="iṥḻîḓe"/>
              <p:cNvSpPr/>
              <p:nvPr/>
            </p:nvSpPr>
            <p:spPr bwMode="auto">
              <a:xfrm>
                <a:off x="3494" y="1765"/>
                <a:ext cx="156" cy="109"/>
              </a:xfrm>
              <a:custGeom>
                <a:avLst/>
                <a:gdLst>
                  <a:gd name="T0" fmla="*/ 156 w 156"/>
                  <a:gd name="T1" fmla="*/ 3 h 109"/>
                  <a:gd name="T2" fmla="*/ 78 w 156"/>
                  <a:gd name="T3" fmla="*/ 56 h 109"/>
                  <a:gd name="T4" fmla="*/ 1 w 156"/>
                  <a:gd name="T5" fmla="*/ 109 h 109"/>
                  <a:gd name="T6" fmla="*/ 0 w 156"/>
                  <a:gd name="T7" fmla="*/ 107 h 109"/>
                  <a:gd name="T8" fmla="*/ 77 w 156"/>
                  <a:gd name="T9" fmla="*/ 53 h 109"/>
                  <a:gd name="T10" fmla="*/ 154 w 156"/>
                  <a:gd name="T11" fmla="*/ 0 h 109"/>
                  <a:gd name="T12" fmla="*/ 156 w 156"/>
                  <a:gd name="T13" fmla="*/ 3 h 109"/>
                </a:gdLst>
                <a:ahLst/>
                <a:cxnLst>
                  <a:cxn ang="0">
                    <a:pos x="T0" y="T1"/>
                  </a:cxn>
                  <a:cxn ang="0">
                    <a:pos x="T2" y="T3"/>
                  </a:cxn>
                  <a:cxn ang="0">
                    <a:pos x="T4" y="T5"/>
                  </a:cxn>
                  <a:cxn ang="0">
                    <a:pos x="T6" y="T7"/>
                  </a:cxn>
                  <a:cxn ang="0">
                    <a:pos x="T8" y="T9"/>
                  </a:cxn>
                  <a:cxn ang="0">
                    <a:pos x="T10" y="T11"/>
                  </a:cxn>
                  <a:cxn ang="0">
                    <a:pos x="T12" y="T13"/>
                  </a:cxn>
                </a:cxnLst>
                <a:rect l="0" t="0" r="r" b="b"/>
                <a:pathLst>
                  <a:path w="156" h="109">
                    <a:moveTo>
                      <a:pt x="156" y="3"/>
                    </a:moveTo>
                    <a:cubicBezTo>
                      <a:pt x="130" y="20"/>
                      <a:pt x="104" y="38"/>
                      <a:pt x="78" y="56"/>
                    </a:cubicBezTo>
                    <a:cubicBezTo>
                      <a:pt x="53" y="73"/>
                      <a:pt x="27" y="91"/>
                      <a:pt x="1" y="109"/>
                    </a:cubicBezTo>
                    <a:cubicBezTo>
                      <a:pt x="1" y="108"/>
                      <a:pt x="0" y="107"/>
                      <a:pt x="0" y="107"/>
                    </a:cubicBezTo>
                    <a:cubicBezTo>
                      <a:pt x="26" y="89"/>
                      <a:pt x="51" y="71"/>
                      <a:pt x="77" y="53"/>
                    </a:cubicBezTo>
                    <a:cubicBezTo>
                      <a:pt x="103" y="36"/>
                      <a:pt x="128" y="18"/>
                      <a:pt x="154" y="0"/>
                    </a:cubicBezTo>
                    <a:cubicBezTo>
                      <a:pt x="155" y="1"/>
                      <a:pt x="155" y="2"/>
                      <a:pt x="156" y="3"/>
                    </a:cubicBezTo>
                    <a:close/>
                  </a:path>
                </a:pathLst>
              </a:custGeom>
              <a:solidFill>
                <a:srgbClr val="BABC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97" name="ïṡḷíḍê"/>
              <p:cNvSpPr/>
              <p:nvPr/>
            </p:nvSpPr>
            <p:spPr bwMode="auto">
              <a:xfrm>
                <a:off x="3491" y="1762"/>
                <a:ext cx="156" cy="108"/>
              </a:xfrm>
              <a:custGeom>
                <a:avLst/>
                <a:gdLst>
                  <a:gd name="T0" fmla="*/ 156 w 156"/>
                  <a:gd name="T1" fmla="*/ 2 h 108"/>
                  <a:gd name="T2" fmla="*/ 79 w 156"/>
                  <a:gd name="T3" fmla="*/ 55 h 108"/>
                  <a:gd name="T4" fmla="*/ 2 w 156"/>
                  <a:gd name="T5" fmla="*/ 108 h 108"/>
                  <a:gd name="T6" fmla="*/ 0 w 156"/>
                  <a:gd name="T7" fmla="*/ 106 h 108"/>
                  <a:gd name="T8" fmla="*/ 77 w 156"/>
                  <a:gd name="T9" fmla="*/ 53 h 108"/>
                  <a:gd name="T10" fmla="*/ 155 w 156"/>
                  <a:gd name="T11" fmla="*/ 0 h 108"/>
                  <a:gd name="T12" fmla="*/ 156 w 156"/>
                  <a:gd name="T13" fmla="*/ 2 h 108"/>
                </a:gdLst>
                <a:ahLst/>
                <a:cxnLst>
                  <a:cxn ang="0">
                    <a:pos x="T0" y="T1"/>
                  </a:cxn>
                  <a:cxn ang="0">
                    <a:pos x="T2" y="T3"/>
                  </a:cxn>
                  <a:cxn ang="0">
                    <a:pos x="T4" y="T5"/>
                  </a:cxn>
                  <a:cxn ang="0">
                    <a:pos x="T6" y="T7"/>
                  </a:cxn>
                  <a:cxn ang="0">
                    <a:pos x="T8" y="T9"/>
                  </a:cxn>
                  <a:cxn ang="0">
                    <a:pos x="T10" y="T11"/>
                  </a:cxn>
                  <a:cxn ang="0">
                    <a:pos x="T12" y="T13"/>
                  </a:cxn>
                </a:cxnLst>
                <a:rect l="0" t="0" r="r" b="b"/>
                <a:pathLst>
                  <a:path w="156" h="108">
                    <a:moveTo>
                      <a:pt x="156" y="2"/>
                    </a:moveTo>
                    <a:cubicBezTo>
                      <a:pt x="130" y="20"/>
                      <a:pt x="105" y="38"/>
                      <a:pt x="79" y="55"/>
                    </a:cubicBezTo>
                    <a:cubicBezTo>
                      <a:pt x="53" y="73"/>
                      <a:pt x="28" y="91"/>
                      <a:pt x="2" y="108"/>
                    </a:cubicBezTo>
                    <a:cubicBezTo>
                      <a:pt x="1" y="108"/>
                      <a:pt x="1" y="107"/>
                      <a:pt x="0" y="106"/>
                    </a:cubicBezTo>
                    <a:cubicBezTo>
                      <a:pt x="26" y="88"/>
                      <a:pt x="52" y="71"/>
                      <a:pt x="77" y="53"/>
                    </a:cubicBezTo>
                    <a:cubicBezTo>
                      <a:pt x="103" y="35"/>
                      <a:pt x="129" y="18"/>
                      <a:pt x="155" y="0"/>
                    </a:cubicBezTo>
                    <a:cubicBezTo>
                      <a:pt x="155" y="1"/>
                      <a:pt x="156" y="1"/>
                      <a:pt x="156" y="2"/>
                    </a:cubicBezTo>
                    <a:close/>
                  </a:path>
                </a:pathLst>
              </a:custGeom>
              <a:solidFill>
                <a:srgbClr val="BABC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98" name="iŝḷîḍe"/>
              <p:cNvSpPr/>
              <p:nvPr/>
            </p:nvSpPr>
            <p:spPr bwMode="auto">
              <a:xfrm>
                <a:off x="3458" y="1771"/>
                <a:ext cx="39" cy="28"/>
              </a:xfrm>
              <a:custGeom>
                <a:avLst/>
                <a:gdLst>
                  <a:gd name="T0" fmla="*/ 39 w 39"/>
                  <a:gd name="T1" fmla="*/ 2 h 28"/>
                  <a:gd name="T2" fmla="*/ 2 w 39"/>
                  <a:gd name="T3" fmla="*/ 28 h 28"/>
                  <a:gd name="T4" fmla="*/ 0 w 39"/>
                  <a:gd name="T5" fmla="*/ 26 h 28"/>
                  <a:gd name="T6" fmla="*/ 38 w 39"/>
                  <a:gd name="T7" fmla="*/ 0 h 28"/>
                  <a:gd name="T8" fmla="*/ 39 w 39"/>
                  <a:gd name="T9" fmla="*/ 2 h 28"/>
                </a:gdLst>
                <a:ahLst/>
                <a:cxnLst>
                  <a:cxn ang="0">
                    <a:pos x="T0" y="T1"/>
                  </a:cxn>
                  <a:cxn ang="0">
                    <a:pos x="T2" y="T3"/>
                  </a:cxn>
                  <a:cxn ang="0">
                    <a:pos x="T4" y="T5"/>
                  </a:cxn>
                  <a:cxn ang="0">
                    <a:pos x="T6" y="T7"/>
                  </a:cxn>
                  <a:cxn ang="0">
                    <a:pos x="T8" y="T9"/>
                  </a:cxn>
                </a:cxnLst>
                <a:rect l="0" t="0" r="r" b="b"/>
                <a:pathLst>
                  <a:path w="39" h="28">
                    <a:moveTo>
                      <a:pt x="39" y="2"/>
                    </a:moveTo>
                    <a:cubicBezTo>
                      <a:pt x="27" y="11"/>
                      <a:pt x="14" y="19"/>
                      <a:pt x="2" y="28"/>
                    </a:cubicBezTo>
                    <a:cubicBezTo>
                      <a:pt x="2" y="27"/>
                      <a:pt x="1" y="26"/>
                      <a:pt x="0" y="26"/>
                    </a:cubicBezTo>
                    <a:cubicBezTo>
                      <a:pt x="13" y="17"/>
                      <a:pt x="25" y="9"/>
                      <a:pt x="38" y="0"/>
                    </a:cubicBezTo>
                    <a:cubicBezTo>
                      <a:pt x="38" y="1"/>
                      <a:pt x="39" y="2"/>
                      <a:pt x="39" y="2"/>
                    </a:cubicBezTo>
                    <a:close/>
                  </a:path>
                </a:pathLst>
              </a:custGeom>
              <a:solidFill>
                <a:srgbClr val="BABC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99" name="iŝļïḑè"/>
              <p:cNvSpPr/>
              <p:nvPr/>
            </p:nvSpPr>
            <p:spPr bwMode="auto">
              <a:xfrm>
                <a:off x="3456" y="1768"/>
                <a:ext cx="39" cy="27"/>
              </a:xfrm>
              <a:custGeom>
                <a:avLst/>
                <a:gdLst>
                  <a:gd name="T0" fmla="*/ 39 w 39"/>
                  <a:gd name="T1" fmla="*/ 2 h 27"/>
                  <a:gd name="T2" fmla="*/ 2 w 39"/>
                  <a:gd name="T3" fmla="*/ 27 h 27"/>
                  <a:gd name="T4" fmla="*/ 0 w 39"/>
                  <a:gd name="T5" fmla="*/ 25 h 27"/>
                  <a:gd name="T6" fmla="*/ 37 w 39"/>
                  <a:gd name="T7" fmla="*/ 0 h 27"/>
                  <a:gd name="T8" fmla="*/ 39 w 39"/>
                  <a:gd name="T9" fmla="*/ 2 h 27"/>
                </a:gdLst>
                <a:ahLst/>
                <a:cxnLst>
                  <a:cxn ang="0">
                    <a:pos x="T0" y="T1"/>
                  </a:cxn>
                  <a:cxn ang="0">
                    <a:pos x="T2" y="T3"/>
                  </a:cxn>
                  <a:cxn ang="0">
                    <a:pos x="T4" y="T5"/>
                  </a:cxn>
                  <a:cxn ang="0">
                    <a:pos x="T6" y="T7"/>
                  </a:cxn>
                  <a:cxn ang="0">
                    <a:pos x="T8" y="T9"/>
                  </a:cxn>
                </a:cxnLst>
                <a:rect l="0" t="0" r="r" b="b"/>
                <a:pathLst>
                  <a:path w="39" h="27">
                    <a:moveTo>
                      <a:pt x="39" y="2"/>
                    </a:moveTo>
                    <a:cubicBezTo>
                      <a:pt x="26" y="10"/>
                      <a:pt x="14" y="19"/>
                      <a:pt x="2" y="27"/>
                    </a:cubicBezTo>
                    <a:cubicBezTo>
                      <a:pt x="1" y="27"/>
                      <a:pt x="1" y="26"/>
                      <a:pt x="0" y="25"/>
                    </a:cubicBezTo>
                    <a:cubicBezTo>
                      <a:pt x="12" y="17"/>
                      <a:pt x="25" y="8"/>
                      <a:pt x="37" y="0"/>
                    </a:cubicBezTo>
                    <a:cubicBezTo>
                      <a:pt x="38" y="0"/>
                      <a:pt x="38" y="1"/>
                      <a:pt x="39" y="2"/>
                    </a:cubicBezTo>
                    <a:close/>
                  </a:path>
                </a:pathLst>
              </a:custGeom>
              <a:solidFill>
                <a:srgbClr val="BABC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00" name="ïsḻîḍe"/>
              <p:cNvSpPr/>
              <p:nvPr/>
            </p:nvSpPr>
            <p:spPr bwMode="auto">
              <a:xfrm>
                <a:off x="3454" y="1764"/>
                <a:ext cx="38" cy="28"/>
              </a:xfrm>
              <a:custGeom>
                <a:avLst/>
                <a:gdLst>
                  <a:gd name="T0" fmla="*/ 38 w 38"/>
                  <a:gd name="T1" fmla="*/ 2 h 28"/>
                  <a:gd name="T2" fmla="*/ 1 w 38"/>
                  <a:gd name="T3" fmla="*/ 28 h 28"/>
                  <a:gd name="T4" fmla="*/ 0 w 38"/>
                  <a:gd name="T5" fmla="*/ 26 h 28"/>
                  <a:gd name="T6" fmla="*/ 37 w 38"/>
                  <a:gd name="T7" fmla="*/ 0 h 28"/>
                  <a:gd name="T8" fmla="*/ 38 w 38"/>
                  <a:gd name="T9" fmla="*/ 2 h 28"/>
                </a:gdLst>
                <a:ahLst/>
                <a:cxnLst>
                  <a:cxn ang="0">
                    <a:pos x="T0" y="T1"/>
                  </a:cxn>
                  <a:cxn ang="0">
                    <a:pos x="T2" y="T3"/>
                  </a:cxn>
                  <a:cxn ang="0">
                    <a:pos x="T4" y="T5"/>
                  </a:cxn>
                  <a:cxn ang="0">
                    <a:pos x="T6" y="T7"/>
                  </a:cxn>
                  <a:cxn ang="0">
                    <a:pos x="T8" y="T9"/>
                  </a:cxn>
                </a:cxnLst>
                <a:rect l="0" t="0" r="r" b="b"/>
                <a:pathLst>
                  <a:path w="38" h="28">
                    <a:moveTo>
                      <a:pt x="38" y="2"/>
                    </a:moveTo>
                    <a:cubicBezTo>
                      <a:pt x="26" y="11"/>
                      <a:pt x="14" y="19"/>
                      <a:pt x="1" y="28"/>
                    </a:cubicBezTo>
                    <a:cubicBezTo>
                      <a:pt x="1" y="27"/>
                      <a:pt x="0" y="26"/>
                      <a:pt x="0" y="26"/>
                    </a:cubicBezTo>
                    <a:cubicBezTo>
                      <a:pt x="12" y="17"/>
                      <a:pt x="24" y="9"/>
                      <a:pt x="37" y="0"/>
                    </a:cubicBezTo>
                    <a:cubicBezTo>
                      <a:pt x="37" y="1"/>
                      <a:pt x="38" y="2"/>
                      <a:pt x="38" y="2"/>
                    </a:cubicBezTo>
                    <a:close/>
                  </a:path>
                </a:pathLst>
              </a:custGeom>
              <a:solidFill>
                <a:srgbClr val="BABC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01" name="iṧľiḍè"/>
              <p:cNvSpPr/>
              <p:nvPr/>
            </p:nvSpPr>
            <p:spPr bwMode="auto">
              <a:xfrm>
                <a:off x="3451" y="1761"/>
                <a:ext cx="39" cy="27"/>
              </a:xfrm>
              <a:custGeom>
                <a:avLst/>
                <a:gdLst>
                  <a:gd name="T0" fmla="*/ 39 w 39"/>
                  <a:gd name="T1" fmla="*/ 2 h 27"/>
                  <a:gd name="T2" fmla="*/ 2 w 39"/>
                  <a:gd name="T3" fmla="*/ 27 h 27"/>
                  <a:gd name="T4" fmla="*/ 0 w 39"/>
                  <a:gd name="T5" fmla="*/ 25 h 27"/>
                  <a:gd name="T6" fmla="*/ 37 w 39"/>
                  <a:gd name="T7" fmla="*/ 0 h 27"/>
                  <a:gd name="T8" fmla="*/ 39 w 39"/>
                  <a:gd name="T9" fmla="*/ 2 h 27"/>
                </a:gdLst>
                <a:ahLst/>
                <a:cxnLst>
                  <a:cxn ang="0">
                    <a:pos x="T0" y="T1"/>
                  </a:cxn>
                  <a:cxn ang="0">
                    <a:pos x="T2" y="T3"/>
                  </a:cxn>
                  <a:cxn ang="0">
                    <a:pos x="T4" y="T5"/>
                  </a:cxn>
                  <a:cxn ang="0">
                    <a:pos x="T6" y="T7"/>
                  </a:cxn>
                  <a:cxn ang="0">
                    <a:pos x="T8" y="T9"/>
                  </a:cxn>
                </a:cxnLst>
                <a:rect l="0" t="0" r="r" b="b"/>
                <a:pathLst>
                  <a:path w="39" h="27">
                    <a:moveTo>
                      <a:pt x="39" y="2"/>
                    </a:moveTo>
                    <a:cubicBezTo>
                      <a:pt x="26" y="10"/>
                      <a:pt x="14" y="19"/>
                      <a:pt x="2" y="27"/>
                    </a:cubicBezTo>
                    <a:cubicBezTo>
                      <a:pt x="1" y="27"/>
                      <a:pt x="1" y="26"/>
                      <a:pt x="0" y="25"/>
                    </a:cubicBezTo>
                    <a:cubicBezTo>
                      <a:pt x="12" y="17"/>
                      <a:pt x="25" y="8"/>
                      <a:pt x="37" y="0"/>
                    </a:cubicBezTo>
                    <a:cubicBezTo>
                      <a:pt x="38" y="0"/>
                      <a:pt x="38" y="1"/>
                      <a:pt x="39" y="2"/>
                    </a:cubicBezTo>
                    <a:close/>
                  </a:path>
                </a:pathLst>
              </a:custGeom>
              <a:solidFill>
                <a:srgbClr val="BABC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02" name="ïšlîḑé"/>
              <p:cNvSpPr/>
              <p:nvPr/>
            </p:nvSpPr>
            <p:spPr bwMode="auto">
              <a:xfrm>
                <a:off x="3449" y="1757"/>
                <a:ext cx="38" cy="28"/>
              </a:xfrm>
              <a:custGeom>
                <a:avLst/>
                <a:gdLst>
                  <a:gd name="T0" fmla="*/ 38 w 38"/>
                  <a:gd name="T1" fmla="*/ 2 h 28"/>
                  <a:gd name="T2" fmla="*/ 1 w 38"/>
                  <a:gd name="T3" fmla="*/ 28 h 28"/>
                  <a:gd name="T4" fmla="*/ 0 w 38"/>
                  <a:gd name="T5" fmla="*/ 26 h 28"/>
                  <a:gd name="T6" fmla="*/ 37 w 38"/>
                  <a:gd name="T7" fmla="*/ 0 h 28"/>
                  <a:gd name="T8" fmla="*/ 38 w 38"/>
                  <a:gd name="T9" fmla="*/ 2 h 28"/>
                </a:gdLst>
                <a:ahLst/>
                <a:cxnLst>
                  <a:cxn ang="0">
                    <a:pos x="T0" y="T1"/>
                  </a:cxn>
                  <a:cxn ang="0">
                    <a:pos x="T2" y="T3"/>
                  </a:cxn>
                  <a:cxn ang="0">
                    <a:pos x="T4" y="T5"/>
                  </a:cxn>
                  <a:cxn ang="0">
                    <a:pos x="T6" y="T7"/>
                  </a:cxn>
                  <a:cxn ang="0">
                    <a:pos x="T8" y="T9"/>
                  </a:cxn>
                </a:cxnLst>
                <a:rect l="0" t="0" r="r" b="b"/>
                <a:pathLst>
                  <a:path w="38" h="28">
                    <a:moveTo>
                      <a:pt x="38" y="2"/>
                    </a:moveTo>
                    <a:cubicBezTo>
                      <a:pt x="26" y="11"/>
                      <a:pt x="14" y="19"/>
                      <a:pt x="1" y="28"/>
                    </a:cubicBezTo>
                    <a:cubicBezTo>
                      <a:pt x="1" y="27"/>
                      <a:pt x="0" y="26"/>
                      <a:pt x="0" y="26"/>
                    </a:cubicBezTo>
                    <a:cubicBezTo>
                      <a:pt x="12" y="17"/>
                      <a:pt x="24" y="9"/>
                      <a:pt x="37" y="0"/>
                    </a:cubicBezTo>
                    <a:cubicBezTo>
                      <a:pt x="37" y="1"/>
                      <a:pt x="38" y="2"/>
                      <a:pt x="38" y="2"/>
                    </a:cubicBezTo>
                    <a:close/>
                  </a:path>
                </a:pathLst>
              </a:custGeom>
              <a:solidFill>
                <a:srgbClr val="BABC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03" name="isḻiḍè"/>
              <p:cNvSpPr/>
              <p:nvPr/>
            </p:nvSpPr>
            <p:spPr bwMode="auto">
              <a:xfrm>
                <a:off x="3446" y="1754"/>
                <a:ext cx="39" cy="27"/>
              </a:xfrm>
              <a:custGeom>
                <a:avLst/>
                <a:gdLst>
                  <a:gd name="T0" fmla="*/ 39 w 39"/>
                  <a:gd name="T1" fmla="*/ 2 h 27"/>
                  <a:gd name="T2" fmla="*/ 2 w 39"/>
                  <a:gd name="T3" fmla="*/ 27 h 27"/>
                  <a:gd name="T4" fmla="*/ 0 w 39"/>
                  <a:gd name="T5" fmla="*/ 25 h 27"/>
                  <a:gd name="T6" fmla="*/ 37 w 39"/>
                  <a:gd name="T7" fmla="*/ 0 h 27"/>
                  <a:gd name="T8" fmla="*/ 39 w 39"/>
                  <a:gd name="T9" fmla="*/ 2 h 27"/>
                </a:gdLst>
                <a:ahLst/>
                <a:cxnLst>
                  <a:cxn ang="0">
                    <a:pos x="T0" y="T1"/>
                  </a:cxn>
                  <a:cxn ang="0">
                    <a:pos x="T2" y="T3"/>
                  </a:cxn>
                  <a:cxn ang="0">
                    <a:pos x="T4" y="T5"/>
                  </a:cxn>
                  <a:cxn ang="0">
                    <a:pos x="T6" y="T7"/>
                  </a:cxn>
                  <a:cxn ang="0">
                    <a:pos x="T8" y="T9"/>
                  </a:cxn>
                </a:cxnLst>
                <a:rect l="0" t="0" r="r" b="b"/>
                <a:pathLst>
                  <a:path w="39" h="27">
                    <a:moveTo>
                      <a:pt x="39" y="2"/>
                    </a:moveTo>
                    <a:cubicBezTo>
                      <a:pt x="27" y="10"/>
                      <a:pt x="14" y="19"/>
                      <a:pt x="2" y="27"/>
                    </a:cubicBezTo>
                    <a:cubicBezTo>
                      <a:pt x="1" y="27"/>
                      <a:pt x="1" y="26"/>
                      <a:pt x="0" y="25"/>
                    </a:cubicBezTo>
                    <a:cubicBezTo>
                      <a:pt x="13" y="17"/>
                      <a:pt x="25" y="8"/>
                      <a:pt x="37" y="0"/>
                    </a:cubicBezTo>
                    <a:cubicBezTo>
                      <a:pt x="38" y="0"/>
                      <a:pt x="38" y="1"/>
                      <a:pt x="39" y="2"/>
                    </a:cubicBezTo>
                    <a:close/>
                  </a:path>
                </a:pathLst>
              </a:custGeom>
              <a:solidFill>
                <a:srgbClr val="BABC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04" name="íṩliḓe"/>
              <p:cNvSpPr/>
              <p:nvPr/>
            </p:nvSpPr>
            <p:spPr bwMode="auto">
              <a:xfrm>
                <a:off x="3444" y="1750"/>
                <a:ext cx="38" cy="28"/>
              </a:xfrm>
              <a:custGeom>
                <a:avLst/>
                <a:gdLst>
                  <a:gd name="T0" fmla="*/ 38 w 38"/>
                  <a:gd name="T1" fmla="*/ 2 h 28"/>
                  <a:gd name="T2" fmla="*/ 1 w 38"/>
                  <a:gd name="T3" fmla="*/ 28 h 28"/>
                  <a:gd name="T4" fmla="*/ 0 w 38"/>
                  <a:gd name="T5" fmla="*/ 26 h 28"/>
                  <a:gd name="T6" fmla="*/ 37 w 38"/>
                  <a:gd name="T7" fmla="*/ 0 h 28"/>
                  <a:gd name="T8" fmla="*/ 38 w 38"/>
                  <a:gd name="T9" fmla="*/ 2 h 28"/>
                </a:gdLst>
                <a:ahLst/>
                <a:cxnLst>
                  <a:cxn ang="0">
                    <a:pos x="T0" y="T1"/>
                  </a:cxn>
                  <a:cxn ang="0">
                    <a:pos x="T2" y="T3"/>
                  </a:cxn>
                  <a:cxn ang="0">
                    <a:pos x="T4" y="T5"/>
                  </a:cxn>
                  <a:cxn ang="0">
                    <a:pos x="T6" y="T7"/>
                  </a:cxn>
                  <a:cxn ang="0">
                    <a:pos x="T8" y="T9"/>
                  </a:cxn>
                </a:cxnLst>
                <a:rect l="0" t="0" r="r" b="b"/>
                <a:pathLst>
                  <a:path w="38" h="28">
                    <a:moveTo>
                      <a:pt x="38" y="2"/>
                    </a:moveTo>
                    <a:cubicBezTo>
                      <a:pt x="26" y="11"/>
                      <a:pt x="14" y="19"/>
                      <a:pt x="1" y="28"/>
                    </a:cubicBezTo>
                    <a:cubicBezTo>
                      <a:pt x="1" y="27"/>
                      <a:pt x="0" y="26"/>
                      <a:pt x="0" y="26"/>
                    </a:cubicBezTo>
                    <a:cubicBezTo>
                      <a:pt x="12" y="17"/>
                      <a:pt x="24" y="9"/>
                      <a:pt x="37" y="0"/>
                    </a:cubicBezTo>
                    <a:cubicBezTo>
                      <a:pt x="37" y="1"/>
                      <a:pt x="38" y="2"/>
                      <a:pt x="38" y="2"/>
                    </a:cubicBezTo>
                    <a:close/>
                  </a:path>
                </a:pathLst>
              </a:custGeom>
              <a:solidFill>
                <a:srgbClr val="BABC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05" name="îṡḻíďé"/>
              <p:cNvSpPr/>
              <p:nvPr/>
            </p:nvSpPr>
            <p:spPr bwMode="auto">
              <a:xfrm>
                <a:off x="3441" y="1747"/>
                <a:ext cx="39" cy="27"/>
              </a:xfrm>
              <a:custGeom>
                <a:avLst/>
                <a:gdLst>
                  <a:gd name="T0" fmla="*/ 39 w 39"/>
                  <a:gd name="T1" fmla="*/ 2 h 27"/>
                  <a:gd name="T2" fmla="*/ 2 w 39"/>
                  <a:gd name="T3" fmla="*/ 27 h 27"/>
                  <a:gd name="T4" fmla="*/ 0 w 39"/>
                  <a:gd name="T5" fmla="*/ 25 h 27"/>
                  <a:gd name="T6" fmla="*/ 37 w 39"/>
                  <a:gd name="T7" fmla="*/ 0 h 27"/>
                  <a:gd name="T8" fmla="*/ 39 w 39"/>
                  <a:gd name="T9" fmla="*/ 2 h 27"/>
                </a:gdLst>
                <a:ahLst/>
                <a:cxnLst>
                  <a:cxn ang="0">
                    <a:pos x="T0" y="T1"/>
                  </a:cxn>
                  <a:cxn ang="0">
                    <a:pos x="T2" y="T3"/>
                  </a:cxn>
                  <a:cxn ang="0">
                    <a:pos x="T4" y="T5"/>
                  </a:cxn>
                  <a:cxn ang="0">
                    <a:pos x="T6" y="T7"/>
                  </a:cxn>
                  <a:cxn ang="0">
                    <a:pos x="T8" y="T9"/>
                  </a:cxn>
                </a:cxnLst>
                <a:rect l="0" t="0" r="r" b="b"/>
                <a:pathLst>
                  <a:path w="39" h="27">
                    <a:moveTo>
                      <a:pt x="39" y="2"/>
                    </a:moveTo>
                    <a:cubicBezTo>
                      <a:pt x="27" y="10"/>
                      <a:pt x="14" y="19"/>
                      <a:pt x="2" y="27"/>
                    </a:cubicBezTo>
                    <a:cubicBezTo>
                      <a:pt x="1" y="27"/>
                      <a:pt x="1" y="26"/>
                      <a:pt x="0" y="25"/>
                    </a:cubicBezTo>
                    <a:cubicBezTo>
                      <a:pt x="13" y="17"/>
                      <a:pt x="25" y="8"/>
                      <a:pt x="37" y="0"/>
                    </a:cubicBezTo>
                    <a:cubicBezTo>
                      <a:pt x="38" y="0"/>
                      <a:pt x="38" y="1"/>
                      <a:pt x="39" y="2"/>
                    </a:cubicBezTo>
                    <a:close/>
                  </a:path>
                </a:pathLst>
              </a:custGeom>
              <a:solidFill>
                <a:srgbClr val="BABC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06" name="i$ḻîḋé"/>
              <p:cNvSpPr/>
              <p:nvPr/>
            </p:nvSpPr>
            <p:spPr bwMode="auto">
              <a:xfrm>
                <a:off x="3439" y="1743"/>
                <a:ext cx="38" cy="28"/>
              </a:xfrm>
              <a:custGeom>
                <a:avLst/>
                <a:gdLst>
                  <a:gd name="T0" fmla="*/ 38 w 38"/>
                  <a:gd name="T1" fmla="*/ 2 h 28"/>
                  <a:gd name="T2" fmla="*/ 1 w 38"/>
                  <a:gd name="T3" fmla="*/ 28 h 28"/>
                  <a:gd name="T4" fmla="*/ 0 w 38"/>
                  <a:gd name="T5" fmla="*/ 26 h 28"/>
                  <a:gd name="T6" fmla="*/ 37 w 38"/>
                  <a:gd name="T7" fmla="*/ 0 h 28"/>
                  <a:gd name="T8" fmla="*/ 38 w 38"/>
                  <a:gd name="T9" fmla="*/ 2 h 28"/>
                </a:gdLst>
                <a:ahLst/>
                <a:cxnLst>
                  <a:cxn ang="0">
                    <a:pos x="T0" y="T1"/>
                  </a:cxn>
                  <a:cxn ang="0">
                    <a:pos x="T2" y="T3"/>
                  </a:cxn>
                  <a:cxn ang="0">
                    <a:pos x="T4" y="T5"/>
                  </a:cxn>
                  <a:cxn ang="0">
                    <a:pos x="T6" y="T7"/>
                  </a:cxn>
                  <a:cxn ang="0">
                    <a:pos x="T8" y="T9"/>
                  </a:cxn>
                </a:cxnLst>
                <a:rect l="0" t="0" r="r" b="b"/>
                <a:pathLst>
                  <a:path w="38" h="28">
                    <a:moveTo>
                      <a:pt x="38" y="2"/>
                    </a:moveTo>
                    <a:cubicBezTo>
                      <a:pt x="26" y="11"/>
                      <a:pt x="14" y="19"/>
                      <a:pt x="1" y="28"/>
                    </a:cubicBezTo>
                    <a:cubicBezTo>
                      <a:pt x="1" y="27"/>
                      <a:pt x="0" y="26"/>
                      <a:pt x="0" y="26"/>
                    </a:cubicBezTo>
                    <a:cubicBezTo>
                      <a:pt x="12" y="17"/>
                      <a:pt x="25" y="8"/>
                      <a:pt x="37" y="0"/>
                    </a:cubicBezTo>
                    <a:cubicBezTo>
                      <a:pt x="37" y="1"/>
                      <a:pt x="38" y="1"/>
                      <a:pt x="38" y="2"/>
                    </a:cubicBezTo>
                    <a:close/>
                  </a:path>
                </a:pathLst>
              </a:custGeom>
              <a:solidFill>
                <a:srgbClr val="BABC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07" name="î$ľíďè"/>
              <p:cNvSpPr/>
              <p:nvPr/>
            </p:nvSpPr>
            <p:spPr bwMode="auto">
              <a:xfrm>
                <a:off x="3436" y="1740"/>
                <a:ext cx="39" cy="27"/>
              </a:xfrm>
              <a:custGeom>
                <a:avLst/>
                <a:gdLst>
                  <a:gd name="T0" fmla="*/ 39 w 39"/>
                  <a:gd name="T1" fmla="*/ 2 h 27"/>
                  <a:gd name="T2" fmla="*/ 2 w 39"/>
                  <a:gd name="T3" fmla="*/ 27 h 27"/>
                  <a:gd name="T4" fmla="*/ 0 w 39"/>
                  <a:gd name="T5" fmla="*/ 25 h 27"/>
                  <a:gd name="T6" fmla="*/ 37 w 39"/>
                  <a:gd name="T7" fmla="*/ 0 h 27"/>
                  <a:gd name="T8" fmla="*/ 39 w 39"/>
                  <a:gd name="T9" fmla="*/ 2 h 27"/>
                </a:gdLst>
                <a:ahLst/>
                <a:cxnLst>
                  <a:cxn ang="0">
                    <a:pos x="T0" y="T1"/>
                  </a:cxn>
                  <a:cxn ang="0">
                    <a:pos x="T2" y="T3"/>
                  </a:cxn>
                  <a:cxn ang="0">
                    <a:pos x="T4" y="T5"/>
                  </a:cxn>
                  <a:cxn ang="0">
                    <a:pos x="T6" y="T7"/>
                  </a:cxn>
                  <a:cxn ang="0">
                    <a:pos x="T8" y="T9"/>
                  </a:cxn>
                </a:cxnLst>
                <a:rect l="0" t="0" r="r" b="b"/>
                <a:pathLst>
                  <a:path w="39" h="27">
                    <a:moveTo>
                      <a:pt x="39" y="2"/>
                    </a:moveTo>
                    <a:cubicBezTo>
                      <a:pt x="27" y="10"/>
                      <a:pt x="14" y="19"/>
                      <a:pt x="2" y="27"/>
                    </a:cubicBezTo>
                    <a:cubicBezTo>
                      <a:pt x="1" y="27"/>
                      <a:pt x="1" y="26"/>
                      <a:pt x="0" y="25"/>
                    </a:cubicBezTo>
                    <a:cubicBezTo>
                      <a:pt x="13" y="17"/>
                      <a:pt x="25" y="8"/>
                      <a:pt x="37" y="0"/>
                    </a:cubicBezTo>
                    <a:cubicBezTo>
                      <a:pt x="38" y="0"/>
                      <a:pt x="39" y="1"/>
                      <a:pt x="39" y="2"/>
                    </a:cubicBezTo>
                    <a:close/>
                  </a:path>
                </a:pathLst>
              </a:custGeom>
              <a:solidFill>
                <a:srgbClr val="BABC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08" name="ïṩ1iḑè"/>
              <p:cNvSpPr/>
              <p:nvPr/>
            </p:nvSpPr>
            <p:spPr bwMode="auto">
              <a:xfrm>
                <a:off x="3434" y="1736"/>
                <a:ext cx="39" cy="28"/>
              </a:xfrm>
              <a:custGeom>
                <a:avLst/>
                <a:gdLst>
                  <a:gd name="T0" fmla="*/ 39 w 39"/>
                  <a:gd name="T1" fmla="*/ 2 h 28"/>
                  <a:gd name="T2" fmla="*/ 2 w 39"/>
                  <a:gd name="T3" fmla="*/ 28 h 28"/>
                  <a:gd name="T4" fmla="*/ 0 w 39"/>
                  <a:gd name="T5" fmla="*/ 26 h 28"/>
                  <a:gd name="T6" fmla="*/ 37 w 39"/>
                  <a:gd name="T7" fmla="*/ 0 h 28"/>
                  <a:gd name="T8" fmla="*/ 39 w 39"/>
                  <a:gd name="T9" fmla="*/ 2 h 28"/>
                </a:gdLst>
                <a:ahLst/>
                <a:cxnLst>
                  <a:cxn ang="0">
                    <a:pos x="T0" y="T1"/>
                  </a:cxn>
                  <a:cxn ang="0">
                    <a:pos x="T2" y="T3"/>
                  </a:cxn>
                  <a:cxn ang="0">
                    <a:pos x="T4" y="T5"/>
                  </a:cxn>
                  <a:cxn ang="0">
                    <a:pos x="T6" y="T7"/>
                  </a:cxn>
                  <a:cxn ang="0">
                    <a:pos x="T8" y="T9"/>
                  </a:cxn>
                </a:cxnLst>
                <a:rect l="0" t="0" r="r" b="b"/>
                <a:pathLst>
                  <a:path w="39" h="28">
                    <a:moveTo>
                      <a:pt x="39" y="2"/>
                    </a:moveTo>
                    <a:cubicBezTo>
                      <a:pt x="26" y="11"/>
                      <a:pt x="14" y="19"/>
                      <a:pt x="2" y="28"/>
                    </a:cubicBezTo>
                    <a:cubicBezTo>
                      <a:pt x="1" y="27"/>
                      <a:pt x="0" y="26"/>
                      <a:pt x="0" y="26"/>
                    </a:cubicBezTo>
                    <a:cubicBezTo>
                      <a:pt x="12" y="17"/>
                      <a:pt x="25" y="8"/>
                      <a:pt x="37" y="0"/>
                    </a:cubicBezTo>
                    <a:cubicBezTo>
                      <a:pt x="38" y="1"/>
                      <a:pt x="38" y="1"/>
                      <a:pt x="39" y="2"/>
                    </a:cubicBezTo>
                    <a:close/>
                  </a:path>
                </a:pathLst>
              </a:custGeom>
              <a:solidFill>
                <a:srgbClr val="BABC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09" name="îṣļîḋe"/>
              <p:cNvSpPr/>
              <p:nvPr/>
            </p:nvSpPr>
            <p:spPr bwMode="auto">
              <a:xfrm>
                <a:off x="3431" y="1732"/>
                <a:ext cx="39" cy="28"/>
              </a:xfrm>
              <a:custGeom>
                <a:avLst/>
                <a:gdLst>
                  <a:gd name="T0" fmla="*/ 39 w 39"/>
                  <a:gd name="T1" fmla="*/ 3 h 28"/>
                  <a:gd name="T2" fmla="*/ 2 w 39"/>
                  <a:gd name="T3" fmla="*/ 28 h 28"/>
                  <a:gd name="T4" fmla="*/ 0 w 39"/>
                  <a:gd name="T5" fmla="*/ 26 h 28"/>
                  <a:gd name="T6" fmla="*/ 38 w 39"/>
                  <a:gd name="T7" fmla="*/ 0 h 28"/>
                  <a:gd name="T8" fmla="*/ 39 w 39"/>
                  <a:gd name="T9" fmla="*/ 3 h 28"/>
                </a:gdLst>
                <a:ahLst/>
                <a:cxnLst>
                  <a:cxn ang="0">
                    <a:pos x="T0" y="T1"/>
                  </a:cxn>
                  <a:cxn ang="0">
                    <a:pos x="T2" y="T3"/>
                  </a:cxn>
                  <a:cxn ang="0">
                    <a:pos x="T4" y="T5"/>
                  </a:cxn>
                  <a:cxn ang="0">
                    <a:pos x="T6" y="T7"/>
                  </a:cxn>
                  <a:cxn ang="0">
                    <a:pos x="T8" y="T9"/>
                  </a:cxn>
                </a:cxnLst>
                <a:rect l="0" t="0" r="r" b="b"/>
                <a:pathLst>
                  <a:path w="39" h="28">
                    <a:moveTo>
                      <a:pt x="39" y="3"/>
                    </a:moveTo>
                    <a:cubicBezTo>
                      <a:pt x="27" y="11"/>
                      <a:pt x="14" y="20"/>
                      <a:pt x="2" y="28"/>
                    </a:cubicBezTo>
                    <a:cubicBezTo>
                      <a:pt x="2" y="28"/>
                      <a:pt x="1" y="27"/>
                      <a:pt x="0" y="26"/>
                    </a:cubicBezTo>
                    <a:cubicBezTo>
                      <a:pt x="13" y="17"/>
                      <a:pt x="25" y="9"/>
                      <a:pt x="38" y="0"/>
                    </a:cubicBezTo>
                    <a:cubicBezTo>
                      <a:pt x="38" y="1"/>
                      <a:pt x="39" y="2"/>
                      <a:pt x="39" y="3"/>
                    </a:cubicBezTo>
                    <a:close/>
                  </a:path>
                </a:pathLst>
              </a:custGeom>
              <a:solidFill>
                <a:srgbClr val="BABC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10" name="iš1íḋê"/>
              <p:cNvSpPr/>
              <p:nvPr/>
            </p:nvSpPr>
            <p:spPr bwMode="auto">
              <a:xfrm>
                <a:off x="3429" y="1729"/>
                <a:ext cx="39" cy="28"/>
              </a:xfrm>
              <a:custGeom>
                <a:avLst/>
                <a:gdLst>
                  <a:gd name="T0" fmla="*/ 39 w 39"/>
                  <a:gd name="T1" fmla="*/ 2 h 28"/>
                  <a:gd name="T2" fmla="*/ 2 w 39"/>
                  <a:gd name="T3" fmla="*/ 28 h 28"/>
                  <a:gd name="T4" fmla="*/ 0 w 39"/>
                  <a:gd name="T5" fmla="*/ 25 h 28"/>
                  <a:gd name="T6" fmla="*/ 37 w 39"/>
                  <a:gd name="T7" fmla="*/ 0 h 28"/>
                  <a:gd name="T8" fmla="*/ 39 w 39"/>
                  <a:gd name="T9" fmla="*/ 2 h 28"/>
                </a:gdLst>
                <a:ahLst/>
                <a:cxnLst>
                  <a:cxn ang="0">
                    <a:pos x="T0" y="T1"/>
                  </a:cxn>
                  <a:cxn ang="0">
                    <a:pos x="T2" y="T3"/>
                  </a:cxn>
                  <a:cxn ang="0">
                    <a:pos x="T4" y="T5"/>
                  </a:cxn>
                  <a:cxn ang="0">
                    <a:pos x="T6" y="T7"/>
                  </a:cxn>
                  <a:cxn ang="0">
                    <a:pos x="T8" y="T9"/>
                  </a:cxn>
                </a:cxnLst>
                <a:rect l="0" t="0" r="r" b="b"/>
                <a:pathLst>
                  <a:path w="39" h="28">
                    <a:moveTo>
                      <a:pt x="39" y="2"/>
                    </a:moveTo>
                    <a:cubicBezTo>
                      <a:pt x="26" y="11"/>
                      <a:pt x="14" y="19"/>
                      <a:pt x="2" y="28"/>
                    </a:cubicBezTo>
                    <a:cubicBezTo>
                      <a:pt x="1" y="27"/>
                      <a:pt x="1" y="26"/>
                      <a:pt x="0" y="25"/>
                    </a:cubicBezTo>
                    <a:cubicBezTo>
                      <a:pt x="12" y="17"/>
                      <a:pt x="25" y="8"/>
                      <a:pt x="37" y="0"/>
                    </a:cubicBezTo>
                    <a:cubicBezTo>
                      <a:pt x="38" y="1"/>
                      <a:pt x="38" y="1"/>
                      <a:pt x="39" y="2"/>
                    </a:cubicBezTo>
                    <a:close/>
                  </a:path>
                </a:pathLst>
              </a:custGeom>
              <a:solidFill>
                <a:srgbClr val="BABC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11" name="íś1îḋè"/>
              <p:cNvSpPr/>
              <p:nvPr/>
            </p:nvSpPr>
            <p:spPr bwMode="auto">
              <a:xfrm>
                <a:off x="3427" y="1725"/>
                <a:ext cx="38" cy="28"/>
              </a:xfrm>
              <a:custGeom>
                <a:avLst/>
                <a:gdLst>
                  <a:gd name="T0" fmla="*/ 38 w 38"/>
                  <a:gd name="T1" fmla="*/ 3 h 28"/>
                  <a:gd name="T2" fmla="*/ 1 w 38"/>
                  <a:gd name="T3" fmla="*/ 28 h 28"/>
                  <a:gd name="T4" fmla="*/ 0 w 38"/>
                  <a:gd name="T5" fmla="*/ 26 h 28"/>
                  <a:gd name="T6" fmla="*/ 37 w 38"/>
                  <a:gd name="T7" fmla="*/ 0 h 28"/>
                  <a:gd name="T8" fmla="*/ 38 w 38"/>
                  <a:gd name="T9" fmla="*/ 3 h 28"/>
                </a:gdLst>
                <a:ahLst/>
                <a:cxnLst>
                  <a:cxn ang="0">
                    <a:pos x="T0" y="T1"/>
                  </a:cxn>
                  <a:cxn ang="0">
                    <a:pos x="T2" y="T3"/>
                  </a:cxn>
                  <a:cxn ang="0">
                    <a:pos x="T4" y="T5"/>
                  </a:cxn>
                  <a:cxn ang="0">
                    <a:pos x="T6" y="T7"/>
                  </a:cxn>
                  <a:cxn ang="0">
                    <a:pos x="T8" y="T9"/>
                  </a:cxn>
                </a:cxnLst>
                <a:rect l="0" t="0" r="r" b="b"/>
                <a:pathLst>
                  <a:path w="38" h="28">
                    <a:moveTo>
                      <a:pt x="38" y="3"/>
                    </a:moveTo>
                    <a:cubicBezTo>
                      <a:pt x="26" y="11"/>
                      <a:pt x="13" y="20"/>
                      <a:pt x="1" y="28"/>
                    </a:cubicBezTo>
                    <a:cubicBezTo>
                      <a:pt x="1" y="27"/>
                      <a:pt x="0" y="27"/>
                      <a:pt x="0" y="26"/>
                    </a:cubicBezTo>
                    <a:cubicBezTo>
                      <a:pt x="12" y="17"/>
                      <a:pt x="24" y="9"/>
                      <a:pt x="37" y="0"/>
                    </a:cubicBezTo>
                    <a:cubicBezTo>
                      <a:pt x="37" y="1"/>
                      <a:pt x="38" y="2"/>
                      <a:pt x="38" y="3"/>
                    </a:cubicBezTo>
                    <a:close/>
                  </a:path>
                </a:pathLst>
              </a:custGeom>
              <a:solidFill>
                <a:srgbClr val="BABC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12" name="îŝḻíḑe"/>
              <p:cNvSpPr/>
              <p:nvPr/>
            </p:nvSpPr>
            <p:spPr bwMode="auto">
              <a:xfrm>
                <a:off x="3424" y="1722"/>
                <a:ext cx="39" cy="28"/>
              </a:xfrm>
              <a:custGeom>
                <a:avLst/>
                <a:gdLst>
                  <a:gd name="T0" fmla="*/ 39 w 39"/>
                  <a:gd name="T1" fmla="*/ 2 h 28"/>
                  <a:gd name="T2" fmla="*/ 2 w 39"/>
                  <a:gd name="T3" fmla="*/ 28 h 28"/>
                  <a:gd name="T4" fmla="*/ 0 w 39"/>
                  <a:gd name="T5" fmla="*/ 25 h 28"/>
                  <a:gd name="T6" fmla="*/ 37 w 39"/>
                  <a:gd name="T7" fmla="*/ 0 h 28"/>
                  <a:gd name="T8" fmla="*/ 39 w 39"/>
                  <a:gd name="T9" fmla="*/ 2 h 28"/>
                </a:gdLst>
                <a:ahLst/>
                <a:cxnLst>
                  <a:cxn ang="0">
                    <a:pos x="T0" y="T1"/>
                  </a:cxn>
                  <a:cxn ang="0">
                    <a:pos x="T2" y="T3"/>
                  </a:cxn>
                  <a:cxn ang="0">
                    <a:pos x="T4" y="T5"/>
                  </a:cxn>
                  <a:cxn ang="0">
                    <a:pos x="T6" y="T7"/>
                  </a:cxn>
                  <a:cxn ang="0">
                    <a:pos x="T8" y="T9"/>
                  </a:cxn>
                </a:cxnLst>
                <a:rect l="0" t="0" r="r" b="b"/>
                <a:pathLst>
                  <a:path w="39" h="28">
                    <a:moveTo>
                      <a:pt x="39" y="2"/>
                    </a:moveTo>
                    <a:cubicBezTo>
                      <a:pt x="26" y="11"/>
                      <a:pt x="14" y="19"/>
                      <a:pt x="2" y="28"/>
                    </a:cubicBezTo>
                    <a:cubicBezTo>
                      <a:pt x="1" y="27"/>
                      <a:pt x="1" y="26"/>
                      <a:pt x="0" y="25"/>
                    </a:cubicBezTo>
                    <a:cubicBezTo>
                      <a:pt x="12" y="17"/>
                      <a:pt x="25" y="8"/>
                      <a:pt x="37" y="0"/>
                    </a:cubicBezTo>
                    <a:cubicBezTo>
                      <a:pt x="38" y="1"/>
                      <a:pt x="38" y="1"/>
                      <a:pt x="39" y="2"/>
                    </a:cubicBezTo>
                    <a:close/>
                  </a:path>
                </a:pathLst>
              </a:custGeom>
              <a:solidFill>
                <a:srgbClr val="BABC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13" name="iSļîḋè"/>
              <p:cNvSpPr/>
              <p:nvPr/>
            </p:nvSpPr>
            <p:spPr bwMode="auto">
              <a:xfrm>
                <a:off x="3422" y="1718"/>
                <a:ext cx="38" cy="28"/>
              </a:xfrm>
              <a:custGeom>
                <a:avLst/>
                <a:gdLst>
                  <a:gd name="T0" fmla="*/ 38 w 38"/>
                  <a:gd name="T1" fmla="*/ 3 h 28"/>
                  <a:gd name="T2" fmla="*/ 1 w 38"/>
                  <a:gd name="T3" fmla="*/ 28 h 28"/>
                  <a:gd name="T4" fmla="*/ 0 w 38"/>
                  <a:gd name="T5" fmla="*/ 26 h 28"/>
                  <a:gd name="T6" fmla="*/ 37 w 38"/>
                  <a:gd name="T7" fmla="*/ 0 h 28"/>
                  <a:gd name="T8" fmla="*/ 38 w 38"/>
                  <a:gd name="T9" fmla="*/ 3 h 28"/>
                </a:gdLst>
                <a:ahLst/>
                <a:cxnLst>
                  <a:cxn ang="0">
                    <a:pos x="T0" y="T1"/>
                  </a:cxn>
                  <a:cxn ang="0">
                    <a:pos x="T2" y="T3"/>
                  </a:cxn>
                  <a:cxn ang="0">
                    <a:pos x="T4" y="T5"/>
                  </a:cxn>
                  <a:cxn ang="0">
                    <a:pos x="T6" y="T7"/>
                  </a:cxn>
                  <a:cxn ang="0">
                    <a:pos x="T8" y="T9"/>
                  </a:cxn>
                </a:cxnLst>
                <a:rect l="0" t="0" r="r" b="b"/>
                <a:pathLst>
                  <a:path w="38" h="28">
                    <a:moveTo>
                      <a:pt x="38" y="3"/>
                    </a:moveTo>
                    <a:cubicBezTo>
                      <a:pt x="26" y="11"/>
                      <a:pt x="14" y="20"/>
                      <a:pt x="1" y="28"/>
                    </a:cubicBezTo>
                    <a:cubicBezTo>
                      <a:pt x="1" y="27"/>
                      <a:pt x="0" y="27"/>
                      <a:pt x="0" y="26"/>
                    </a:cubicBezTo>
                    <a:cubicBezTo>
                      <a:pt x="12" y="17"/>
                      <a:pt x="24" y="9"/>
                      <a:pt x="37" y="0"/>
                    </a:cubicBezTo>
                    <a:cubicBezTo>
                      <a:pt x="37" y="1"/>
                      <a:pt x="38" y="2"/>
                      <a:pt x="38" y="3"/>
                    </a:cubicBezTo>
                    <a:close/>
                  </a:path>
                </a:pathLst>
              </a:custGeom>
              <a:solidFill>
                <a:srgbClr val="BABC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14" name="ïŝḷîďè"/>
              <p:cNvSpPr/>
              <p:nvPr/>
            </p:nvSpPr>
            <p:spPr bwMode="auto">
              <a:xfrm>
                <a:off x="3419" y="1715"/>
                <a:ext cx="39" cy="28"/>
              </a:xfrm>
              <a:custGeom>
                <a:avLst/>
                <a:gdLst>
                  <a:gd name="T0" fmla="*/ 39 w 39"/>
                  <a:gd name="T1" fmla="*/ 2 h 28"/>
                  <a:gd name="T2" fmla="*/ 2 w 39"/>
                  <a:gd name="T3" fmla="*/ 28 h 28"/>
                  <a:gd name="T4" fmla="*/ 0 w 39"/>
                  <a:gd name="T5" fmla="*/ 25 h 28"/>
                  <a:gd name="T6" fmla="*/ 37 w 39"/>
                  <a:gd name="T7" fmla="*/ 0 h 28"/>
                  <a:gd name="T8" fmla="*/ 39 w 39"/>
                  <a:gd name="T9" fmla="*/ 2 h 28"/>
                </a:gdLst>
                <a:ahLst/>
                <a:cxnLst>
                  <a:cxn ang="0">
                    <a:pos x="T0" y="T1"/>
                  </a:cxn>
                  <a:cxn ang="0">
                    <a:pos x="T2" y="T3"/>
                  </a:cxn>
                  <a:cxn ang="0">
                    <a:pos x="T4" y="T5"/>
                  </a:cxn>
                  <a:cxn ang="0">
                    <a:pos x="T6" y="T7"/>
                  </a:cxn>
                  <a:cxn ang="0">
                    <a:pos x="T8" y="T9"/>
                  </a:cxn>
                </a:cxnLst>
                <a:rect l="0" t="0" r="r" b="b"/>
                <a:pathLst>
                  <a:path w="39" h="28">
                    <a:moveTo>
                      <a:pt x="39" y="2"/>
                    </a:moveTo>
                    <a:cubicBezTo>
                      <a:pt x="26" y="11"/>
                      <a:pt x="14" y="19"/>
                      <a:pt x="2" y="28"/>
                    </a:cubicBezTo>
                    <a:cubicBezTo>
                      <a:pt x="1" y="27"/>
                      <a:pt x="1" y="26"/>
                      <a:pt x="0" y="25"/>
                    </a:cubicBezTo>
                    <a:cubicBezTo>
                      <a:pt x="13" y="17"/>
                      <a:pt x="25" y="8"/>
                      <a:pt x="37" y="0"/>
                    </a:cubicBezTo>
                    <a:cubicBezTo>
                      <a:pt x="38" y="1"/>
                      <a:pt x="38" y="1"/>
                      <a:pt x="39" y="2"/>
                    </a:cubicBezTo>
                    <a:close/>
                  </a:path>
                </a:pathLst>
              </a:custGeom>
              <a:solidFill>
                <a:srgbClr val="BABC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15" name="iṣḻïḍè"/>
              <p:cNvSpPr/>
              <p:nvPr/>
            </p:nvSpPr>
            <p:spPr bwMode="auto">
              <a:xfrm>
                <a:off x="3417" y="1711"/>
                <a:ext cx="38" cy="28"/>
              </a:xfrm>
              <a:custGeom>
                <a:avLst/>
                <a:gdLst>
                  <a:gd name="T0" fmla="*/ 38 w 38"/>
                  <a:gd name="T1" fmla="*/ 3 h 28"/>
                  <a:gd name="T2" fmla="*/ 1 w 38"/>
                  <a:gd name="T3" fmla="*/ 28 h 28"/>
                  <a:gd name="T4" fmla="*/ 0 w 38"/>
                  <a:gd name="T5" fmla="*/ 26 h 28"/>
                  <a:gd name="T6" fmla="*/ 37 w 38"/>
                  <a:gd name="T7" fmla="*/ 0 h 28"/>
                  <a:gd name="T8" fmla="*/ 38 w 38"/>
                  <a:gd name="T9" fmla="*/ 3 h 28"/>
                </a:gdLst>
                <a:ahLst/>
                <a:cxnLst>
                  <a:cxn ang="0">
                    <a:pos x="T0" y="T1"/>
                  </a:cxn>
                  <a:cxn ang="0">
                    <a:pos x="T2" y="T3"/>
                  </a:cxn>
                  <a:cxn ang="0">
                    <a:pos x="T4" y="T5"/>
                  </a:cxn>
                  <a:cxn ang="0">
                    <a:pos x="T6" y="T7"/>
                  </a:cxn>
                  <a:cxn ang="0">
                    <a:pos x="T8" y="T9"/>
                  </a:cxn>
                </a:cxnLst>
                <a:rect l="0" t="0" r="r" b="b"/>
                <a:pathLst>
                  <a:path w="38" h="28">
                    <a:moveTo>
                      <a:pt x="38" y="3"/>
                    </a:moveTo>
                    <a:cubicBezTo>
                      <a:pt x="26" y="11"/>
                      <a:pt x="14" y="20"/>
                      <a:pt x="1" y="28"/>
                    </a:cubicBezTo>
                    <a:cubicBezTo>
                      <a:pt x="1" y="27"/>
                      <a:pt x="0" y="27"/>
                      <a:pt x="0" y="26"/>
                    </a:cubicBezTo>
                    <a:cubicBezTo>
                      <a:pt x="12" y="17"/>
                      <a:pt x="24" y="9"/>
                      <a:pt x="37" y="0"/>
                    </a:cubicBezTo>
                    <a:cubicBezTo>
                      <a:pt x="37" y="1"/>
                      <a:pt x="38" y="2"/>
                      <a:pt x="38" y="3"/>
                    </a:cubicBezTo>
                    <a:close/>
                  </a:path>
                </a:pathLst>
              </a:custGeom>
              <a:solidFill>
                <a:srgbClr val="BABC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16" name="î$ḻíḓé"/>
              <p:cNvSpPr/>
              <p:nvPr/>
            </p:nvSpPr>
            <p:spPr bwMode="auto">
              <a:xfrm>
                <a:off x="3414" y="1708"/>
                <a:ext cx="39" cy="28"/>
              </a:xfrm>
              <a:custGeom>
                <a:avLst/>
                <a:gdLst>
                  <a:gd name="T0" fmla="*/ 39 w 39"/>
                  <a:gd name="T1" fmla="*/ 2 h 28"/>
                  <a:gd name="T2" fmla="*/ 2 w 39"/>
                  <a:gd name="T3" fmla="*/ 28 h 28"/>
                  <a:gd name="T4" fmla="*/ 0 w 39"/>
                  <a:gd name="T5" fmla="*/ 25 h 28"/>
                  <a:gd name="T6" fmla="*/ 37 w 39"/>
                  <a:gd name="T7" fmla="*/ 0 h 28"/>
                  <a:gd name="T8" fmla="*/ 39 w 39"/>
                  <a:gd name="T9" fmla="*/ 2 h 28"/>
                </a:gdLst>
                <a:ahLst/>
                <a:cxnLst>
                  <a:cxn ang="0">
                    <a:pos x="T0" y="T1"/>
                  </a:cxn>
                  <a:cxn ang="0">
                    <a:pos x="T2" y="T3"/>
                  </a:cxn>
                  <a:cxn ang="0">
                    <a:pos x="T4" y="T5"/>
                  </a:cxn>
                  <a:cxn ang="0">
                    <a:pos x="T6" y="T7"/>
                  </a:cxn>
                  <a:cxn ang="0">
                    <a:pos x="T8" y="T9"/>
                  </a:cxn>
                </a:cxnLst>
                <a:rect l="0" t="0" r="r" b="b"/>
                <a:pathLst>
                  <a:path w="39" h="28">
                    <a:moveTo>
                      <a:pt x="39" y="2"/>
                    </a:moveTo>
                    <a:cubicBezTo>
                      <a:pt x="27" y="11"/>
                      <a:pt x="14" y="19"/>
                      <a:pt x="2" y="28"/>
                    </a:cubicBezTo>
                    <a:cubicBezTo>
                      <a:pt x="1" y="27"/>
                      <a:pt x="1" y="26"/>
                      <a:pt x="0" y="25"/>
                    </a:cubicBezTo>
                    <a:cubicBezTo>
                      <a:pt x="13" y="17"/>
                      <a:pt x="25" y="8"/>
                      <a:pt x="37" y="0"/>
                    </a:cubicBezTo>
                    <a:cubicBezTo>
                      <a:pt x="38" y="1"/>
                      <a:pt x="38" y="1"/>
                      <a:pt x="39" y="2"/>
                    </a:cubicBezTo>
                    <a:close/>
                  </a:path>
                </a:pathLst>
              </a:custGeom>
              <a:solidFill>
                <a:srgbClr val="BABC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17" name="íṩlîḍê"/>
              <p:cNvSpPr/>
              <p:nvPr/>
            </p:nvSpPr>
            <p:spPr bwMode="auto">
              <a:xfrm>
                <a:off x="3412" y="1704"/>
                <a:ext cx="38" cy="28"/>
              </a:xfrm>
              <a:custGeom>
                <a:avLst/>
                <a:gdLst>
                  <a:gd name="T0" fmla="*/ 38 w 38"/>
                  <a:gd name="T1" fmla="*/ 3 h 28"/>
                  <a:gd name="T2" fmla="*/ 1 w 38"/>
                  <a:gd name="T3" fmla="*/ 28 h 28"/>
                  <a:gd name="T4" fmla="*/ 0 w 38"/>
                  <a:gd name="T5" fmla="*/ 26 h 28"/>
                  <a:gd name="T6" fmla="*/ 37 w 38"/>
                  <a:gd name="T7" fmla="*/ 0 h 28"/>
                  <a:gd name="T8" fmla="*/ 38 w 38"/>
                  <a:gd name="T9" fmla="*/ 3 h 28"/>
                </a:gdLst>
                <a:ahLst/>
                <a:cxnLst>
                  <a:cxn ang="0">
                    <a:pos x="T0" y="T1"/>
                  </a:cxn>
                  <a:cxn ang="0">
                    <a:pos x="T2" y="T3"/>
                  </a:cxn>
                  <a:cxn ang="0">
                    <a:pos x="T4" y="T5"/>
                  </a:cxn>
                  <a:cxn ang="0">
                    <a:pos x="T6" y="T7"/>
                  </a:cxn>
                  <a:cxn ang="0">
                    <a:pos x="T8" y="T9"/>
                  </a:cxn>
                </a:cxnLst>
                <a:rect l="0" t="0" r="r" b="b"/>
                <a:pathLst>
                  <a:path w="38" h="28">
                    <a:moveTo>
                      <a:pt x="38" y="3"/>
                    </a:moveTo>
                    <a:cubicBezTo>
                      <a:pt x="26" y="11"/>
                      <a:pt x="14" y="20"/>
                      <a:pt x="1" y="28"/>
                    </a:cubicBezTo>
                    <a:cubicBezTo>
                      <a:pt x="1" y="27"/>
                      <a:pt x="0" y="27"/>
                      <a:pt x="0" y="26"/>
                    </a:cubicBezTo>
                    <a:cubicBezTo>
                      <a:pt x="12" y="17"/>
                      <a:pt x="25" y="9"/>
                      <a:pt x="37" y="0"/>
                    </a:cubicBezTo>
                    <a:cubicBezTo>
                      <a:pt x="37" y="1"/>
                      <a:pt x="38" y="2"/>
                      <a:pt x="38" y="3"/>
                    </a:cubicBezTo>
                    <a:close/>
                  </a:path>
                </a:pathLst>
              </a:custGeom>
              <a:solidFill>
                <a:srgbClr val="BABC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18" name="ísḻíḑè"/>
              <p:cNvSpPr/>
              <p:nvPr/>
            </p:nvSpPr>
            <p:spPr bwMode="auto">
              <a:xfrm>
                <a:off x="3409" y="1701"/>
                <a:ext cx="39" cy="28"/>
              </a:xfrm>
              <a:custGeom>
                <a:avLst/>
                <a:gdLst>
                  <a:gd name="T0" fmla="*/ 39 w 39"/>
                  <a:gd name="T1" fmla="*/ 2 h 28"/>
                  <a:gd name="T2" fmla="*/ 2 w 39"/>
                  <a:gd name="T3" fmla="*/ 28 h 28"/>
                  <a:gd name="T4" fmla="*/ 0 w 39"/>
                  <a:gd name="T5" fmla="*/ 25 h 28"/>
                  <a:gd name="T6" fmla="*/ 37 w 39"/>
                  <a:gd name="T7" fmla="*/ 0 h 28"/>
                  <a:gd name="T8" fmla="*/ 39 w 39"/>
                  <a:gd name="T9" fmla="*/ 2 h 28"/>
                </a:gdLst>
                <a:ahLst/>
                <a:cxnLst>
                  <a:cxn ang="0">
                    <a:pos x="T0" y="T1"/>
                  </a:cxn>
                  <a:cxn ang="0">
                    <a:pos x="T2" y="T3"/>
                  </a:cxn>
                  <a:cxn ang="0">
                    <a:pos x="T4" y="T5"/>
                  </a:cxn>
                  <a:cxn ang="0">
                    <a:pos x="T6" y="T7"/>
                  </a:cxn>
                  <a:cxn ang="0">
                    <a:pos x="T8" y="T9"/>
                  </a:cxn>
                </a:cxnLst>
                <a:rect l="0" t="0" r="r" b="b"/>
                <a:pathLst>
                  <a:path w="39" h="28">
                    <a:moveTo>
                      <a:pt x="39" y="2"/>
                    </a:moveTo>
                    <a:cubicBezTo>
                      <a:pt x="27" y="11"/>
                      <a:pt x="14" y="19"/>
                      <a:pt x="2" y="28"/>
                    </a:cubicBezTo>
                    <a:cubicBezTo>
                      <a:pt x="1" y="27"/>
                      <a:pt x="1" y="26"/>
                      <a:pt x="0" y="25"/>
                    </a:cubicBezTo>
                    <a:cubicBezTo>
                      <a:pt x="13" y="17"/>
                      <a:pt x="25" y="8"/>
                      <a:pt x="37" y="0"/>
                    </a:cubicBezTo>
                    <a:cubicBezTo>
                      <a:pt x="38" y="1"/>
                      <a:pt x="39" y="1"/>
                      <a:pt x="39" y="2"/>
                    </a:cubicBezTo>
                    <a:close/>
                  </a:path>
                </a:pathLst>
              </a:custGeom>
              <a:solidFill>
                <a:srgbClr val="BABC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19" name="íśļïḍé"/>
              <p:cNvSpPr/>
              <p:nvPr/>
            </p:nvSpPr>
            <p:spPr bwMode="auto">
              <a:xfrm>
                <a:off x="3407" y="1697"/>
                <a:ext cx="39" cy="28"/>
              </a:xfrm>
              <a:custGeom>
                <a:avLst/>
                <a:gdLst>
                  <a:gd name="T0" fmla="*/ 39 w 39"/>
                  <a:gd name="T1" fmla="*/ 3 h 28"/>
                  <a:gd name="T2" fmla="*/ 1 w 39"/>
                  <a:gd name="T3" fmla="*/ 28 h 28"/>
                  <a:gd name="T4" fmla="*/ 0 w 39"/>
                  <a:gd name="T5" fmla="*/ 26 h 28"/>
                  <a:gd name="T6" fmla="*/ 37 w 39"/>
                  <a:gd name="T7" fmla="*/ 0 h 28"/>
                  <a:gd name="T8" fmla="*/ 39 w 39"/>
                  <a:gd name="T9" fmla="*/ 3 h 28"/>
                </a:gdLst>
                <a:ahLst/>
                <a:cxnLst>
                  <a:cxn ang="0">
                    <a:pos x="T0" y="T1"/>
                  </a:cxn>
                  <a:cxn ang="0">
                    <a:pos x="T2" y="T3"/>
                  </a:cxn>
                  <a:cxn ang="0">
                    <a:pos x="T4" y="T5"/>
                  </a:cxn>
                  <a:cxn ang="0">
                    <a:pos x="T6" y="T7"/>
                  </a:cxn>
                  <a:cxn ang="0">
                    <a:pos x="T8" y="T9"/>
                  </a:cxn>
                </a:cxnLst>
                <a:rect l="0" t="0" r="r" b="b"/>
                <a:pathLst>
                  <a:path w="39" h="28">
                    <a:moveTo>
                      <a:pt x="39" y="3"/>
                    </a:moveTo>
                    <a:cubicBezTo>
                      <a:pt x="26" y="11"/>
                      <a:pt x="14" y="20"/>
                      <a:pt x="1" y="28"/>
                    </a:cubicBezTo>
                    <a:cubicBezTo>
                      <a:pt x="1" y="27"/>
                      <a:pt x="0" y="27"/>
                      <a:pt x="0" y="26"/>
                    </a:cubicBezTo>
                    <a:cubicBezTo>
                      <a:pt x="12" y="17"/>
                      <a:pt x="25" y="9"/>
                      <a:pt x="37" y="0"/>
                    </a:cubicBezTo>
                    <a:cubicBezTo>
                      <a:pt x="38" y="1"/>
                      <a:pt x="38" y="2"/>
                      <a:pt x="39" y="3"/>
                    </a:cubicBezTo>
                    <a:close/>
                  </a:path>
                </a:pathLst>
              </a:custGeom>
              <a:solidFill>
                <a:srgbClr val="BABC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20" name="išlïḍé"/>
              <p:cNvSpPr/>
              <p:nvPr/>
            </p:nvSpPr>
            <p:spPr bwMode="auto">
              <a:xfrm>
                <a:off x="3399" y="1684"/>
                <a:ext cx="47" cy="90"/>
              </a:xfrm>
              <a:custGeom>
                <a:avLst/>
                <a:gdLst>
                  <a:gd name="T0" fmla="*/ 47 w 47"/>
                  <a:gd name="T1" fmla="*/ 57 h 90"/>
                  <a:gd name="T2" fmla="*/ 8 w 47"/>
                  <a:gd name="T3" fmla="*/ 0 h 90"/>
                  <a:gd name="T4" fmla="*/ 0 w 47"/>
                  <a:gd name="T5" fmla="*/ 90 h 90"/>
                  <a:gd name="T6" fmla="*/ 47 w 47"/>
                  <a:gd name="T7" fmla="*/ 57 h 90"/>
                </a:gdLst>
                <a:ahLst/>
                <a:cxnLst>
                  <a:cxn ang="0">
                    <a:pos x="T0" y="T1"/>
                  </a:cxn>
                  <a:cxn ang="0">
                    <a:pos x="T2" y="T3"/>
                  </a:cxn>
                  <a:cxn ang="0">
                    <a:pos x="T4" y="T5"/>
                  </a:cxn>
                  <a:cxn ang="0">
                    <a:pos x="T6" y="T7"/>
                  </a:cxn>
                </a:cxnLst>
                <a:rect l="0" t="0" r="r" b="b"/>
                <a:pathLst>
                  <a:path w="47" h="90">
                    <a:moveTo>
                      <a:pt x="47" y="57"/>
                    </a:moveTo>
                    <a:cubicBezTo>
                      <a:pt x="23" y="32"/>
                      <a:pt x="13" y="18"/>
                      <a:pt x="8" y="0"/>
                    </a:cubicBezTo>
                    <a:cubicBezTo>
                      <a:pt x="5" y="30"/>
                      <a:pt x="2" y="60"/>
                      <a:pt x="0" y="90"/>
                    </a:cubicBezTo>
                    <a:cubicBezTo>
                      <a:pt x="8" y="76"/>
                      <a:pt x="20" y="68"/>
                      <a:pt x="47" y="57"/>
                    </a:cubicBezTo>
                    <a:close/>
                  </a:path>
                </a:pathLst>
              </a:custGeom>
              <a:solidFill>
                <a:srgbClr val="BEC1C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21" name="îṧlîďè"/>
              <p:cNvSpPr/>
              <p:nvPr/>
            </p:nvSpPr>
            <p:spPr bwMode="auto">
              <a:xfrm>
                <a:off x="3556" y="1828"/>
                <a:ext cx="92" cy="70"/>
              </a:xfrm>
              <a:custGeom>
                <a:avLst/>
                <a:gdLst>
                  <a:gd name="T0" fmla="*/ 92 w 92"/>
                  <a:gd name="T1" fmla="*/ 11 h 69"/>
                  <a:gd name="T2" fmla="*/ 50 w 92"/>
                  <a:gd name="T3" fmla="*/ 40 h 69"/>
                  <a:gd name="T4" fmla="*/ 8 w 92"/>
                  <a:gd name="T5" fmla="*/ 69 h 69"/>
                  <a:gd name="T6" fmla="*/ 0 w 92"/>
                  <a:gd name="T7" fmla="*/ 59 h 69"/>
                  <a:gd name="T8" fmla="*/ 43 w 92"/>
                  <a:gd name="T9" fmla="*/ 29 h 69"/>
                  <a:gd name="T10" fmla="*/ 85 w 92"/>
                  <a:gd name="T11" fmla="*/ 0 h 69"/>
                  <a:gd name="T12" fmla="*/ 92 w 92"/>
                  <a:gd name="T13" fmla="*/ 11 h 69"/>
                </a:gdLst>
                <a:ahLst/>
                <a:cxnLst>
                  <a:cxn ang="0">
                    <a:pos x="T0" y="T1"/>
                  </a:cxn>
                  <a:cxn ang="0">
                    <a:pos x="T2" y="T3"/>
                  </a:cxn>
                  <a:cxn ang="0">
                    <a:pos x="T4" y="T5"/>
                  </a:cxn>
                  <a:cxn ang="0">
                    <a:pos x="T6" y="T7"/>
                  </a:cxn>
                  <a:cxn ang="0">
                    <a:pos x="T8" y="T9"/>
                  </a:cxn>
                  <a:cxn ang="0">
                    <a:pos x="T10" y="T11"/>
                  </a:cxn>
                  <a:cxn ang="0">
                    <a:pos x="T12" y="T13"/>
                  </a:cxn>
                </a:cxnLst>
                <a:rect l="0" t="0" r="r" b="b"/>
                <a:pathLst>
                  <a:path w="92" h="69">
                    <a:moveTo>
                      <a:pt x="92" y="11"/>
                    </a:moveTo>
                    <a:cubicBezTo>
                      <a:pt x="78" y="20"/>
                      <a:pt x="64" y="30"/>
                      <a:pt x="50" y="40"/>
                    </a:cubicBezTo>
                    <a:cubicBezTo>
                      <a:pt x="36" y="49"/>
                      <a:pt x="22" y="59"/>
                      <a:pt x="8" y="69"/>
                    </a:cubicBezTo>
                    <a:cubicBezTo>
                      <a:pt x="5" y="65"/>
                      <a:pt x="3" y="62"/>
                      <a:pt x="0" y="59"/>
                    </a:cubicBezTo>
                    <a:cubicBezTo>
                      <a:pt x="14" y="49"/>
                      <a:pt x="28" y="39"/>
                      <a:pt x="43" y="29"/>
                    </a:cubicBezTo>
                    <a:cubicBezTo>
                      <a:pt x="57" y="20"/>
                      <a:pt x="71" y="10"/>
                      <a:pt x="85" y="0"/>
                    </a:cubicBezTo>
                    <a:cubicBezTo>
                      <a:pt x="87" y="4"/>
                      <a:pt x="90" y="7"/>
                      <a:pt x="92" y="11"/>
                    </a:cubicBezTo>
                    <a:close/>
                  </a:path>
                </a:pathLst>
              </a:custGeom>
              <a:solidFill>
                <a:srgbClr val="BABC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22" name="íṣlïḋê"/>
              <p:cNvSpPr/>
              <p:nvPr/>
            </p:nvSpPr>
            <p:spPr bwMode="auto">
              <a:xfrm>
                <a:off x="3499" y="1820"/>
                <a:ext cx="28" cy="22"/>
              </a:xfrm>
              <a:custGeom>
                <a:avLst/>
                <a:gdLst>
                  <a:gd name="T0" fmla="*/ 0 w 28"/>
                  <a:gd name="T1" fmla="*/ 0 h 22"/>
                  <a:gd name="T2" fmla="*/ 16 w 28"/>
                  <a:gd name="T3" fmla="*/ 22 h 22"/>
                  <a:gd name="T4" fmla="*/ 28 w 28"/>
                  <a:gd name="T5" fmla="*/ 1 h 22"/>
                  <a:gd name="T6" fmla="*/ 0 w 28"/>
                  <a:gd name="T7" fmla="*/ 0 h 22"/>
                </a:gdLst>
                <a:ahLst/>
                <a:cxnLst>
                  <a:cxn ang="0">
                    <a:pos x="T0" y="T1"/>
                  </a:cxn>
                  <a:cxn ang="0">
                    <a:pos x="T2" y="T3"/>
                  </a:cxn>
                  <a:cxn ang="0">
                    <a:pos x="T4" y="T5"/>
                  </a:cxn>
                  <a:cxn ang="0">
                    <a:pos x="T6" y="T7"/>
                  </a:cxn>
                </a:cxnLst>
                <a:rect l="0" t="0" r="r" b="b"/>
                <a:pathLst>
                  <a:path w="28" h="22">
                    <a:moveTo>
                      <a:pt x="0" y="0"/>
                    </a:moveTo>
                    <a:cubicBezTo>
                      <a:pt x="5" y="7"/>
                      <a:pt x="11" y="15"/>
                      <a:pt x="16" y="22"/>
                    </a:cubicBezTo>
                    <a:cubicBezTo>
                      <a:pt x="23" y="17"/>
                      <a:pt x="27" y="9"/>
                      <a:pt x="28" y="1"/>
                    </a:cubicBezTo>
                    <a:cubicBezTo>
                      <a:pt x="18" y="0"/>
                      <a:pt x="9" y="0"/>
                      <a:pt x="0" y="0"/>
                    </a:cubicBezTo>
                    <a:close/>
                  </a:path>
                </a:pathLst>
              </a:custGeom>
              <a:solidFill>
                <a:srgbClr val="F4836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23" name="iśľiḋê"/>
              <p:cNvSpPr/>
              <p:nvPr/>
            </p:nvSpPr>
            <p:spPr bwMode="auto">
              <a:xfrm>
                <a:off x="3471" y="1816"/>
                <a:ext cx="44" cy="33"/>
              </a:xfrm>
              <a:custGeom>
                <a:avLst/>
                <a:gdLst>
                  <a:gd name="T0" fmla="*/ 44 w 44"/>
                  <a:gd name="T1" fmla="*/ 26 h 33"/>
                  <a:gd name="T2" fmla="*/ 28 w 44"/>
                  <a:gd name="T3" fmla="*/ 4 h 33"/>
                  <a:gd name="T4" fmla="*/ 1 w 44"/>
                  <a:gd name="T5" fmla="*/ 0 h 33"/>
                  <a:gd name="T6" fmla="*/ 3 w 44"/>
                  <a:gd name="T7" fmla="*/ 16 h 33"/>
                  <a:gd name="T8" fmla="*/ 9 w 44"/>
                  <a:gd name="T9" fmla="*/ 24 h 33"/>
                  <a:gd name="T10" fmla="*/ 40 w 44"/>
                  <a:gd name="T11" fmla="*/ 28 h 33"/>
                  <a:gd name="T12" fmla="*/ 44 w 44"/>
                  <a:gd name="T13" fmla="*/ 26 h 33"/>
                </a:gdLst>
                <a:ahLst/>
                <a:cxnLst>
                  <a:cxn ang="0">
                    <a:pos x="T0" y="T1"/>
                  </a:cxn>
                  <a:cxn ang="0">
                    <a:pos x="T2" y="T3"/>
                  </a:cxn>
                  <a:cxn ang="0">
                    <a:pos x="T4" y="T5"/>
                  </a:cxn>
                  <a:cxn ang="0">
                    <a:pos x="T6" y="T7"/>
                  </a:cxn>
                  <a:cxn ang="0">
                    <a:pos x="T8" y="T9"/>
                  </a:cxn>
                  <a:cxn ang="0">
                    <a:pos x="T10" y="T11"/>
                  </a:cxn>
                  <a:cxn ang="0">
                    <a:pos x="T12" y="T13"/>
                  </a:cxn>
                </a:cxnLst>
                <a:rect l="0" t="0" r="r" b="b"/>
                <a:pathLst>
                  <a:path w="44" h="33">
                    <a:moveTo>
                      <a:pt x="44" y="26"/>
                    </a:moveTo>
                    <a:cubicBezTo>
                      <a:pt x="39" y="19"/>
                      <a:pt x="33" y="11"/>
                      <a:pt x="28" y="4"/>
                    </a:cubicBezTo>
                    <a:cubicBezTo>
                      <a:pt x="19" y="2"/>
                      <a:pt x="10" y="1"/>
                      <a:pt x="1" y="0"/>
                    </a:cubicBezTo>
                    <a:cubicBezTo>
                      <a:pt x="0" y="5"/>
                      <a:pt x="1" y="11"/>
                      <a:pt x="3" y="16"/>
                    </a:cubicBezTo>
                    <a:cubicBezTo>
                      <a:pt x="5" y="19"/>
                      <a:pt x="7" y="21"/>
                      <a:pt x="9" y="24"/>
                    </a:cubicBezTo>
                    <a:cubicBezTo>
                      <a:pt x="17" y="31"/>
                      <a:pt x="30" y="33"/>
                      <a:pt x="40" y="28"/>
                    </a:cubicBezTo>
                    <a:cubicBezTo>
                      <a:pt x="41" y="28"/>
                      <a:pt x="43" y="27"/>
                      <a:pt x="44" y="26"/>
                    </a:cubicBezTo>
                    <a:close/>
                  </a:path>
                </a:pathLst>
              </a:custGeom>
              <a:solidFill>
                <a:srgbClr val="FFCA0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24" name="íṣ1îḍe"/>
              <p:cNvSpPr/>
              <p:nvPr/>
            </p:nvSpPr>
            <p:spPr bwMode="auto">
              <a:xfrm>
                <a:off x="3542" y="1750"/>
                <a:ext cx="97" cy="68"/>
              </a:xfrm>
              <a:custGeom>
                <a:avLst/>
                <a:gdLst>
                  <a:gd name="T0" fmla="*/ 97 w 97"/>
                  <a:gd name="T1" fmla="*/ 2 h 68"/>
                  <a:gd name="T2" fmla="*/ 50 w 97"/>
                  <a:gd name="T3" fmla="*/ 35 h 68"/>
                  <a:gd name="T4" fmla="*/ 2 w 97"/>
                  <a:gd name="T5" fmla="*/ 68 h 68"/>
                  <a:gd name="T6" fmla="*/ 0 w 97"/>
                  <a:gd name="T7" fmla="*/ 66 h 68"/>
                  <a:gd name="T8" fmla="*/ 48 w 97"/>
                  <a:gd name="T9" fmla="*/ 33 h 68"/>
                  <a:gd name="T10" fmla="*/ 95 w 97"/>
                  <a:gd name="T11" fmla="*/ 0 h 68"/>
                  <a:gd name="T12" fmla="*/ 97 w 97"/>
                  <a:gd name="T13" fmla="*/ 2 h 68"/>
                </a:gdLst>
                <a:ahLst/>
                <a:cxnLst>
                  <a:cxn ang="0">
                    <a:pos x="T0" y="T1"/>
                  </a:cxn>
                  <a:cxn ang="0">
                    <a:pos x="T2" y="T3"/>
                  </a:cxn>
                  <a:cxn ang="0">
                    <a:pos x="T4" y="T5"/>
                  </a:cxn>
                  <a:cxn ang="0">
                    <a:pos x="T6" y="T7"/>
                  </a:cxn>
                  <a:cxn ang="0">
                    <a:pos x="T8" y="T9"/>
                  </a:cxn>
                  <a:cxn ang="0">
                    <a:pos x="T10" y="T11"/>
                  </a:cxn>
                  <a:cxn ang="0">
                    <a:pos x="T12" y="T13"/>
                  </a:cxn>
                </a:cxnLst>
                <a:rect l="0" t="0" r="r" b="b"/>
                <a:pathLst>
                  <a:path w="97" h="68">
                    <a:moveTo>
                      <a:pt x="97" y="2"/>
                    </a:moveTo>
                    <a:cubicBezTo>
                      <a:pt x="81" y="13"/>
                      <a:pt x="65" y="24"/>
                      <a:pt x="50" y="35"/>
                    </a:cubicBezTo>
                    <a:cubicBezTo>
                      <a:pt x="34" y="46"/>
                      <a:pt x="18" y="57"/>
                      <a:pt x="2" y="68"/>
                    </a:cubicBezTo>
                    <a:cubicBezTo>
                      <a:pt x="2" y="67"/>
                      <a:pt x="1" y="66"/>
                      <a:pt x="0" y="66"/>
                    </a:cubicBezTo>
                    <a:cubicBezTo>
                      <a:pt x="16" y="55"/>
                      <a:pt x="32" y="44"/>
                      <a:pt x="48" y="33"/>
                    </a:cubicBezTo>
                    <a:cubicBezTo>
                      <a:pt x="64" y="22"/>
                      <a:pt x="80" y="11"/>
                      <a:pt x="95" y="0"/>
                    </a:cubicBezTo>
                    <a:cubicBezTo>
                      <a:pt x="96" y="1"/>
                      <a:pt x="96" y="2"/>
                      <a:pt x="97" y="2"/>
                    </a:cubicBezTo>
                    <a:close/>
                  </a:path>
                </a:pathLst>
              </a:custGeom>
              <a:solidFill>
                <a:srgbClr val="BABC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25" name="îŝḷíḋê"/>
              <p:cNvSpPr/>
              <p:nvPr/>
            </p:nvSpPr>
            <p:spPr bwMode="auto">
              <a:xfrm>
                <a:off x="3540" y="1747"/>
                <a:ext cx="96" cy="67"/>
              </a:xfrm>
              <a:custGeom>
                <a:avLst/>
                <a:gdLst>
                  <a:gd name="T0" fmla="*/ 96 w 96"/>
                  <a:gd name="T1" fmla="*/ 2 h 67"/>
                  <a:gd name="T2" fmla="*/ 49 w 96"/>
                  <a:gd name="T3" fmla="*/ 35 h 67"/>
                  <a:gd name="T4" fmla="*/ 2 w 96"/>
                  <a:gd name="T5" fmla="*/ 67 h 67"/>
                  <a:gd name="T6" fmla="*/ 0 w 96"/>
                  <a:gd name="T7" fmla="*/ 65 h 67"/>
                  <a:gd name="T8" fmla="*/ 47 w 96"/>
                  <a:gd name="T9" fmla="*/ 32 h 67"/>
                  <a:gd name="T10" fmla="*/ 95 w 96"/>
                  <a:gd name="T11" fmla="*/ 0 h 67"/>
                  <a:gd name="T12" fmla="*/ 96 w 96"/>
                  <a:gd name="T13" fmla="*/ 2 h 67"/>
                </a:gdLst>
                <a:ahLst/>
                <a:cxnLst>
                  <a:cxn ang="0">
                    <a:pos x="T0" y="T1"/>
                  </a:cxn>
                  <a:cxn ang="0">
                    <a:pos x="T2" y="T3"/>
                  </a:cxn>
                  <a:cxn ang="0">
                    <a:pos x="T4" y="T5"/>
                  </a:cxn>
                  <a:cxn ang="0">
                    <a:pos x="T6" y="T7"/>
                  </a:cxn>
                  <a:cxn ang="0">
                    <a:pos x="T8" y="T9"/>
                  </a:cxn>
                  <a:cxn ang="0">
                    <a:pos x="T10" y="T11"/>
                  </a:cxn>
                  <a:cxn ang="0">
                    <a:pos x="T12" y="T13"/>
                  </a:cxn>
                </a:cxnLst>
                <a:rect l="0" t="0" r="r" b="b"/>
                <a:pathLst>
                  <a:path w="96" h="67">
                    <a:moveTo>
                      <a:pt x="96" y="2"/>
                    </a:moveTo>
                    <a:cubicBezTo>
                      <a:pt x="81" y="13"/>
                      <a:pt x="65" y="24"/>
                      <a:pt x="49" y="35"/>
                    </a:cubicBezTo>
                    <a:cubicBezTo>
                      <a:pt x="33" y="45"/>
                      <a:pt x="17" y="56"/>
                      <a:pt x="2" y="67"/>
                    </a:cubicBezTo>
                    <a:cubicBezTo>
                      <a:pt x="1" y="66"/>
                      <a:pt x="1" y="66"/>
                      <a:pt x="0" y="65"/>
                    </a:cubicBezTo>
                    <a:cubicBezTo>
                      <a:pt x="16" y="54"/>
                      <a:pt x="32" y="43"/>
                      <a:pt x="47" y="32"/>
                    </a:cubicBezTo>
                    <a:cubicBezTo>
                      <a:pt x="63" y="21"/>
                      <a:pt x="79" y="11"/>
                      <a:pt x="95" y="0"/>
                    </a:cubicBezTo>
                    <a:cubicBezTo>
                      <a:pt x="95" y="0"/>
                      <a:pt x="96" y="1"/>
                      <a:pt x="96" y="2"/>
                    </a:cubicBezTo>
                    <a:close/>
                  </a:path>
                </a:pathLst>
              </a:custGeom>
              <a:solidFill>
                <a:srgbClr val="BABC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26" name="íṣ1îdé"/>
              <p:cNvSpPr/>
              <p:nvPr/>
            </p:nvSpPr>
            <p:spPr bwMode="auto">
              <a:xfrm>
                <a:off x="3538" y="1743"/>
                <a:ext cx="96" cy="68"/>
              </a:xfrm>
              <a:custGeom>
                <a:avLst/>
                <a:gdLst>
                  <a:gd name="T0" fmla="*/ 96 w 96"/>
                  <a:gd name="T1" fmla="*/ 2 h 68"/>
                  <a:gd name="T2" fmla="*/ 49 w 96"/>
                  <a:gd name="T3" fmla="*/ 35 h 68"/>
                  <a:gd name="T4" fmla="*/ 1 w 96"/>
                  <a:gd name="T5" fmla="*/ 68 h 68"/>
                  <a:gd name="T6" fmla="*/ 0 w 96"/>
                  <a:gd name="T7" fmla="*/ 65 h 68"/>
                  <a:gd name="T8" fmla="*/ 47 w 96"/>
                  <a:gd name="T9" fmla="*/ 33 h 68"/>
                  <a:gd name="T10" fmla="*/ 94 w 96"/>
                  <a:gd name="T11" fmla="*/ 0 h 68"/>
                  <a:gd name="T12" fmla="*/ 96 w 96"/>
                  <a:gd name="T13" fmla="*/ 2 h 68"/>
                </a:gdLst>
                <a:ahLst/>
                <a:cxnLst>
                  <a:cxn ang="0">
                    <a:pos x="T0" y="T1"/>
                  </a:cxn>
                  <a:cxn ang="0">
                    <a:pos x="T2" y="T3"/>
                  </a:cxn>
                  <a:cxn ang="0">
                    <a:pos x="T4" y="T5"/>
                  </a:cxn>
                  <a:cxn ang="0">
                    <a:pos x="T6" y="T7"/>
                  </a:cxn>
                  <a:cxn ang="0">
                    <a:pos x="T8" y="T9"/>
                  </a:cxn>
                  <a:cxn ang="0">
                    <a:pos x="T10" y="T11"/>
                  </a:cxn>
                  <a:cxn ang="0">
                    <a:pos x="T12" y="T13"/>
                  </a:cxn>
                </a:cxnLst>
                <a:rect l="0" t="0" r="r" b="b"/>
                <a:pathLst>
                  <a:path w="96" h="68">
                    <a:moveTo>
                      <a:pt x="96" y="2"/>
                    </a:moveTo>
                    <a:cubicBezTo>
                      <a:pt x="80" y="13"/>
                      <a:pt x="64" y="24"/>
                      <a:pt x="49" y="35"/>
                    </a:cubicBezTo>
                    <a:cubicBezTo>
                      <a:pt x="33" y="46"/>
                      <a:pt x="17" y="57"/>
                      <a:pt x="1" y="68"/>
                    </a:cubicBezTo>
                    <a:cubicBezTo>
                      <a:pt x="1" y="67"/>
                      <a:pt x="0" y="66"/>
                      <a:pt x="0" y="65"/>
                    </a:cubicBezTo>
                    <a:cubicBezTo>
                      <a:pt x="15" y="55"/>
                      <a:pt x="31" y="44"/>
                      <a:pt x="47" y="33"/>
                    </a:cubicBezTo>
                    <a:cubicBezTo>
                      <a:pt x="63" y="22"/>
                      <a:pt x="79" y="11"/>
                      <a:pt x="94" y="0"/>
                    </a:cubicBezTo>
                    <a:cubicBezTo>
                      <a:pt x="95" y="1"/>
                      <a:pt x="96" y="2"/>
                      <a:pt x="96" y="2"/>
                    </a:cubicBezTo>
                    <a:close/>
                  </a:path>
                </a:pathLst>
              </a:custGeom>
              <a:solidFill>
                <a:srgbClr val="BABC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27" name="îŝlîdê"/>
              <p:cNvSpPr/>
              <p:nvPr/>
            </p:nvSpPr>
            <p:spPr bwMode="auto">
              <a:xfrm>
                <a:off x="3535" y="1740"/>
                <a:ext cx="97" cy="67"/>
              </a:xfrm>
              <a:custGeom>
                <a:avLst/>
                <a:gdLst>
                  <a:gd name="T0" fmla="*/ 97 w 97"/>
                  <a:gd name="T1" fmla="*/ 2 h 67"/>
                  <a:gd name="T2" fmla="*/ 49 w 97"/>
                  <a:gd name="T3" fmla="*/ 35 h 67"/>
                  <a:gd name="T4" fmla="*/ 2 w 97"/>
                  <a:gd name="T5" fmla="*/ 67 h 67"/>
                  <a:gd name="T6" fmla="*/ 0 w 97"/>
                  <a:gd name="T7" fmla="*/ 65 h 67"/>
                  <a:gd name="T8" fmla="*/ 48 w 97"/>
                  <a:gd name="T9" fmla="*/ 32 h 67"/>
                  <a:gd name="T10" fmla="*/ 95 w 97"/>
                  <a:gd name="T11" fmla="*/ 0 h 67"/>
                  <a:gd name="T12" fmla="*/ 97 w 97"/>
                  <a:gd name="T13" fmla="*/ 2 h 67"/>
                </a:gdLst>
                <a:ahLst/>
                <a:cxnLst>
                  <a:cxn ang="0">
                    <a:pos x="T0" y="T1"/>
                  </a:cxn>
                  <a:cxn ang="0">
                    <a:pos x="T2" y="T3"/>
                  </a:cxn>
                  <a:cxn ang="0">
                    <a:pos x="T4" y="T5"/>
                  </a:cxn>
                  <a:cxn ang="0">
                    <a:pos x="T6" y="T7"/>
                  </a:cxn>
                  <a:cxn ang="0">
                    <a:pos x="T8" y="T9"/>
                  </a:cxn>
                  <a:cxn ang="0">
                    <a:pos x="T10" y="T11"/>
                  </a:cxn>
                  <a:cxn ang="0">
                    <a:pos x="T12" y="T13"/>
                  </a:cxn>
                </a:cxnLst>
                <a:rect l="0" t="0" r="r" b="b"/>
                <a:pathLst>
                  <a:path w="97" h="67">
                    <a:moveTo>
                      <a:pt x="97" y="2"/>
                    </a:moveTo>
                    <a:cubicBezTo>
                      <a:pt x="81" y="13"/>
                      <a:pt x="65" y="24"/>
                      <a:pt x="49" y="35"/>
                    </a:cubicBezTo>
                    <a:cubicBezTo>
                      <a:pt x="33" y="45"/>
                      <a:pt x="17" y="56"/>
                      <a:pt x="2" y="67"/>
                    </a:cubicBezTo>
                    <a:cubicBezTo>
                      <a:pt x="1" y="66"/>
                      <a:pt x="1" y="66"/>
                      <a:pt x="0" y="65"/>
                    </a:cubicBezTo>
                    <a:cubicBezTo>
                      <a:pt x="16" y="54"/>
                      <a:pt x="32" y="43"/>
                      <a:pt x="48" y="32"/>
                    </a:cubicBezTo>
                    <a:cubicBezTo>
                      <a:pt x="63" y="21"/>
                      <a:pt x="79" y="11"/>
                      <a:pt x="95" y="0"/>
                    </a:cubicBezTo>
                    <a:cubicBezTo>
                      <a:pt x="96" y="0"/>
                      <a:pt x="96" y="1"/>
                      <a:pt x="97" y="2"/>
                    </a:cubicBezTo>
                    <a:close/>
                  </a:path>
                </a:pathLst>
              </a:custGeom>
              <a:solidFill>
                <a:srgbClr val="BABC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28" name="iṥḻïḑe"/>
              <p:cNvSpPr/>
              <p:nvPr/>
            </p:nvSpPr>
            <p:spPr bwMode="auto">
              <a:xfrm>
                <a:off x="3533" y="1736"/>
                <a:ext cx="96" cy="68"/>
              </a:xfrm>
              <a:custGeom>
                <a:avLst/>
                <a:gdLst>
                  <a:gd name="T0" fmla="*/ 96 w 96"/>
                  <a:gd name="T1" fmla="*/ 2 h 68"/>
                  <a:gd name="T2" fmla="*/ 49 w 96"/>
                  <a:gd name="T3" fmla="*/ 35 h 68"/>
                  <a:gd name="T4" fmla="*/ 1 w 96"/>
                  <a:gd name="T5" fmla="*/ 68 h 68"/>
                  <a:gd name="T6" fmla="*/ 0 w 96"/>
                  <a:gd name="T7" fmla="*/ 65 h 68"/>
                  <a:gd name="T8" fmla="*/ 47 w 96"/>
                  <a:gd name="T9" fmla="*/ 33 h 68"/>
                  <a:gd name="T10" fmla="*/ 95 w 96"/>
                  <a:gd name="T11" fmla="*/ 0 h 68"/>
                  <a:gd name="T12" fmla="*/ 96 w 96"/>
                  <a:gd name="T13" fmla="*/ 2 h 68"/>
                </a:gdLst>
                <a:ahLst/>
                <a:cxnLst>
                  <a:cxn ang="0">
                    <a:pos x="T0" y="T1"/>
                  </a:cxn>
                  <a:cxn ang="0">
                    <a:pos x="T2" y="T3"/>
                  </a:cxn>
                  <a:cxn ang="0">
                    <a:pos x="T4" y="T5"/>
                  </a:cxn>
                  <a:cxn ang="0">
                    <a:pos x="T6" y="T7"/>
                  </a:cxn>
                  <a:cxn ang="0">
                    <a:pos x="T8" y="T9"/>
                  </a:cxn>
                  <a:cxn ang="0">
                    <a:pos x="T10" y="T11"/>
                  </a:cxn>
                  <a:cxn ang="0">
                    <a:pos x="T12" y="T13"/>
                  </a:cxn>
                </a:cxnLst>
                <a:rect l="0" t="0" r="r" b="b"/>
                <a:pathLst>
                  <a:path w="96" h="68">
                    <a:moveTo>
                      <a:pt x="96" y="2"/>
                    </a:moveTo>
                    <a:cubicBezTo>
                      <a:pt x="80" y="13"/>
                      <a:pt x="64" y="24"/>
                      <a:pt x="49" y="35"/>
                    </a:cubicBezTo>
                    <a:cubicBezTo>
                      <a:pt x="33" y="46"/>
                      <a:pt x="17" y="57"/>
                      <a:pt x="1" y="68"/>
                    </a:cubicBezTo>
                    <a:cubicBezTo>
                      <a:pt x="1" y="67"/>
                      <a:pt x="0" y="66"/>
                      <a:pt x="0" y="65"/>
                    </a:cubicBezTo>
                    <a:cubicBezTo>
                      <a:pt x="15" y="55"/>
                      <a:pt x="31" y="44"/>
                      <a:pt x="47" y="33"/>
                    </a:cubicBezTo>
                    <a:cubicBezTo>
                      <a:pt x="63" y="22"/>
                      <a:pt x="79" y="11"/>
                      <a:pt x="95" y="0"/>
                    </a:cubicBezTo>
                    <a:cubicBezTo>
                      <a:pt x="95" y="1"/>
                      <a:pt x="96" y="2"/>
                      <a:pt x="96" y="2"/>
                    </a:cubicBezTo>
                    <a:close/>
                  </a:path>
                </a:pathLst>
              </a:custGeom>
              <a:solidFill>
                <a:srgbClr val="BABC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29" name="isļíḑê"/>
              <p:cNvSpPr/>
              <p:nvPr/>
            </p:nvSpPr>
            <p:spPr bwMode="auto">
              <a:xfrm>
                <a:off x="3530" y="1733"/>
                <a:ext cx="97" cy="67"/>
              </a:xfrm>
              <a:custGeom>
                <a:avLst/>
                <a:gdLst>
                  <a:gd name="T0" fmla="*/ 97 w 97"/>
                  <a:gd name="T1" fmla="*/ 2 h 67"/>
                  <a:gd name="T2" fmla="*/ 49 w 97"/>
                  <a:gd name="T3" fmla="*/ 35 h 67"/>
                  <a:gd name="T4" fmla="*/ 2 w 97"/>
                  <a:gd name="T5" fmla="*/ 67 h 67"/>
                  <a:gd name="T6" fmla="*/ 0 w 97"/>
                  <a:gd name="T7" fmla="*/ 65 h 67"/>
                  <a:gd name="T8" fmla="*/ 48 w 97"/>
                  <a:gd name="T9" fmla="*/ 32 h 67"/>
                  <a:gd name="T10" fmla="*/ 95 w 97"/>
                  <a:gd name="T11" fmla="*/ 0 h 67"/>
                  <a:gd name="T12" fmla="*/ 97 w 97"/>
                  <a:gd name="T13" fmla="*/ 2 h 67"/>
                </a:gdLst>
                <a:ahLst/>
                <a:cxnLst>
                  <a:cxn ang="0">
                    <a:pos x="T0" y="T1"/>
                  </a:cxn>
                  <a:cxn ang="0">
                    <a:pos x="T2" y="T3"/>
                  </a:cxn>
                  <a:cxn ang="0">
                    <a:pos x="T4" y="T5"/>
                  </a:cxn>
                  <a:cxn ang="0">
                    <a:pos x="T6" y="T7"/>
                  </a:cxn>
                  <a:cxn ang="0">
                    <a:pos x="T8" y="T9"/>
                  </a:cxn>
                  <a:cxn ang="0">
                    <a:pos x="T10" y="T11"/>
                  </a:cxn>
                  <a:cxn ang="0">
                    <a:pos x="T12" y="T13"/>
                  </a:cxn>
                </a:cxnLst>
                <a:rect l="0" t="0" r="r" b="b"/>
                <a:pathLst>
                  <a:path w="97" h="67">
                    <a:moveTo>
                      <a:pt x="97" y="2"/>
                    </a:moveTo>
                    <a:cubicBezTo>
                      <a:pt x="81" y="13"/>
                      <a:pt x="65" y="24"/>
                      <a:pt x="49" y="35"/>
                    </a:cubicBezTo>
                    <a:cubicBezTo>
                      <a:pt x="33" y="45"/>
                      <a:pt x="18" y="56"/>
                      <a:pt x="2" y="67"/>
                    </a:cubicBezTo>
                    <a:cubicBezTo>
                      <a:pt x="1" y="66"/>
                      <a:pt x="1" y="66"/>
                      <a:pt x="0" y="65"/>
                    </a:cubicBezTo>
                    <a:cubicBezTo>
                      <a:pt x="16" y="54"/>
                      <a:pt x="32" y="43"/>
                      <a:pt x="48" y="32"/>
                    </a:cubicBezTo>
                    <a:cubicBezTo>
                      <a:pt x="63" y="21"/>
                      <a:pt x="79" y="11"/>
                      <a:pt x="95" y="0"/>
                    </a:cubicBezTo>
                    <a:cubicBezTo>
                      <a:pt x="96" y="0"/>
                      <a:pt x="96" y="1"/>
                      <a:pt x="97" y="2"/>
                    </a:cubicBezTo>
                    <a:close/>
                  </a:path>
                </a:pathLst>
              </a:custGeom>
              <a:solidFill>
                <a:srgbClr val="BABC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30" name="îSľide"/>
              <p:cNvSpPr/>
              <p:nvPr/>
            </p:nvSpPr>
            <p:spPr bwMode="auto">
              <a:xfrm>
                <a:off x="3528" y="1729"/>
                <a:ext cx="96" cy="68"/>
              </a:xfrm>
              <a:custGeom>
                <a:avLst/>
                <a:gdLst>
                  <a:gd name="T0" fmla="*/ 96 w 96"/>
                  <a:gd name="T1" fmla="*/ 2 h 68"/>
                  <a:gd name="T2" fmla="*/ 49 w 96"/>
                  <a:gd name="T3" fmla="*/ 35 h 68"/>
                  <a:gd name="T4" fmla="*/ 1 w 96"/>
                  <a:gd name="T5" fmla="*/ 68 h 68"/>
                  <a:gd name="T6" fmla="*/ 0 w 96"/>
                  <a:gd name="T7" fmla="*/ 65 h 68"/>
                  <a:gd name="T8" fmla="*/ 47 w 96"/>
                  <a:gd name="T9" fmla="*/ 33 h 68"/>
                  <a:gd name="T10" fmla="*/ 95 w 96"/>
                  <a:gd name="T11" fmla="*/ 0 h 68"/>
                  <a:gd name="T12" fmla="*/ 96 w 96"/>
                  <a:gd name="T13" fmla="*/ 2 h 68"/>
                </a:gdLst>
                <a:ahLst/>
                <a:cxnLst>
                  <a:cxn ang="0">
                    <a:pos x="T0" y="T1"/>
                  </a:cxn>
                  <a:cxn ang="0">
                    <a:pos x="T2" y="T3"/>
                  </a:cxn>
                  <a:cxn ang="0">
                    <a:pos x="T4" y="T5"/>
                  </a:cxn>
                  <a:cxn ang="0">
                    <a:pos x="T6" y="T7"/>
                  </a:cxn>
                  <a:cxn ang="0">
                    <a:pos x="T8" y="T9"/>
                  </a:cxn>
                  <a:cxn ang="0">
                    <a:pos x="T10" y="T11"/>
                  </a:cxn>
                  <a:cxn ang="0">
                    <a:pos x="T12" y="T13"/>
                  </a:cxn>
                </a:cxnLst>
                <a:rect l="0" t="0" r="r" b="b"/>
                <a:pathLst>
                  <a:path w="96" h="68">
                    <a:moveTo>
                      <a:pt x="96" y="2"/>
                    </a:moveTo>
                    <a:cubicBezTo>
                      <a:pt x="80" y="13"/>
                      <a:pt x="65" y="24"/>
                      <a:pt x="49" y="35"/>
                    </a:cubicBezTo>
                    <a:cubicBezTo>
                      <a:pt x="33" y="46"/>
                      <a:pt x="17" y="57"/>
                      <a:pt x="1" y="68"/>
                    </a:cubicBezTo>
                    <a:cubicBezTo>
                      <a:pt x="1" y="67"/>
                      <a:pt x="0" y="66"/>
                      <a:pt x="0" y="65"/>
                    </a:cubicBezTo>
                    <a:cubicBezTo>
                      <a:pt x="16" y="55"/>
                      <a:pt x="31" y="44"/>
                      <a:pt x="47" y="33"/>
                    </a:cubicBezTo>
                    <a:cubicBezTo>
                      <a:pt x="63" y="22"/>
                      <a:pt x="79" y="11"/>
                      <a:pt x="95" y="0"/>
                    </a:cubicBezTo>
                    <a:cubicBezTo>
                      <a:pt x="95" y="1"/>
                      <a:pt x="96" y="2"/>
                      <a:pt x="96" y="2"/>
                    </a:cubicBezTo>
                    <a:close/>
                  </a:path>
                </a:pathLst>
              </a:custGeom>
              <a:solidFill>
                <a:srgbClr val="BABC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31" name="îşľiḓé"/>
              <p:cNvSpPr/>
              <p:nvPr/>
            </p:nvSpPr>
            <p:spPr bwMode="auto">
              <a:xfrm>
                <a:off x="3525" y="1726"/>
                <a:ext cx="97" cy="67"/>
              </a:xfrm>
              <a:custGeom>
                <a:avLst/>
                <a:gdLst>
                  <a:gd name="T0" fmla="*/ 97 w 97"/>
                  <a:gd name="T1" fmla="*/ 2 h 67"/>
                  <a:gd name="T2" fmla="*/ 49 w 97"/>
                  <a:gd name="T3" fmla="*/ 35 h 67"/>
                  <a:gd name="T4" fmla="*/ 2 w 97"/>
                  <a:gd name="T5" fmla="*/ 67 h 67"/>
                  <a:gd name="T6" fmla="*/ 0 w 97"/>
                  <a:gd name="T7" fmla="*/ 65 h 67"/>
                  <a:gd name="T8" fmla="*/ 48 w 97"/>
                  <a:gd name="T9" fmla="*/ 32 h 67"/>
                  <a:gd name="T10" fmla="*/ 95 w 97"/>
                  <a:gd name="T11" fmla="*/ 0 h 67"/>
                  <a:gd name="T12" fmla="*/ 97 w 97"/>
                  <a:gd name="T13" fmla="*/ 2 h 67"/>
                </a:gdLst>
                <a:ahLst/>
                <a:cxnLst>
                  <a:cxn ang="0">
                    <a:pos x="T0" y="T1"/>
                  </a:cxn>
                  <a:cxn ang="0">
                    <a:pos x="T2" y="T3"/>
                  </a:cxn>
                  <a:cxn ang="0">
                    <a:pos x="T4" y="T5"/>
                  </a:cxn>
                  <a:cxn ang="0">
                    <a:pos x="T6" y="T7"/>
                  </a:cxn>
                  <a:cxn ang="0">
                    <a:pos x="T8" y="T9"/>
                  </a:cxn>
                  <a:cxn ang="0">
                    <a:pos x="T10" y="T11"/>
                  </a:cxn>
                  <a:cxn ang="0">
                    <a:pos x="T12" y="T13"/>
                  </a:cxn>
                </a:cxnLst>
                <a:rect l="0" t="0" r="r" b="b"/>
                <a:pathLst>
                  <a:path w="97" h="67">
                    <a:moveTo>
                      <a:pt x="97" y="2"/>
                    </a:moveTo>
                    <a:cubicBezTo>
                      <a:pt x="81" y="13"/>
                      <a:pt x="65" y="24"/>
                      <a:pt x="49" y="35"/>
                    </a:cubicBezTo>
                    <a:cubicBezTo>
                      <a:pt x="34" y="45"/>
                      <a:pt x="18" y="56"/>
                      <a:pt x="2" y="67"/>
                    </a:cubicBezTo>
                    <a:cubicBezTo>
                      <a:pt x="1" y="66"/>
                      <a:pt x="1" y="66"/>
                      <a:pt x="0" y="65"/>
                    </a:cubicBezTo>
                    <a:cubicBezTo>
                      <a:pt x="16" y="54"/>
                      <a:pt x="32" y="43"/>
                      <a:pt x="48" y="32"/>
                    </a:cubicBezTo>
                    <a:cubicBezTo>
                      <a:pt x="64" y="21"/>
                      <a:pt x="79" y="10"/>
                      <a:pt x="95" y="0"/>
                    </a:cubicBezTo>
                    <a:cubicBezTo>
                      <a:pt x="96" y="0"/>
                      <a:pt x="96" y="1"/>
                      <a:pt x="97" y="2"/>
                    </a:cubicBezTo>
                    <a:close/>
                  </a:path>
                </a:pathLst>
              </a:custGeom>
              <a:solidFill>
                <a:srgbClr val="BABC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32" name="ïṥlïḍé"/>
              <p:cNvSpPr/>
              <p:nvPr/>
            </p:nvSpPr>
            <p:spPr bwMode="auto">
              <a:xfrm>
                <a:off x="3523" y="1722"/>
                <a:ext cx="96" cy="68"/>
              </a:xfrm>
              <a:custGeom>
                <a:avLst/>
                <a:gdLst>
                  <a:gd name="T0" fmla="*/ 96 w 96"/>
                  <a:gd name="T1" fmla="*/ 2 h 68"/>
                  <a:gd name="T2" fmla="*/ 49 w 96"/>
                  <a:gd name="T3" fmla="*/ 35 h 68"/>
                  <a:gd name="T4" fmla="*/ 1 w 96"/>
                  <a:gd name="T5" fmla="*/ 68 h 68"/>
                  <a:gd name="T6" fmla="*/ 0 w 96"/>
                  <a:gd name="T7" fmla="*/ 65 h 68"/>
                  <a:gd name="T8" fmla="*/ 47 w 96"/>
                  <a:gd name="T9" fmla="*/ 33 h 68"/>
                  <a:gd name="T10" fmla="*/ 95 w 96"/>
                  <a:gd name="T11" fmla="*/ 0 h 68"/>
                  <a:gd name="T12" fmla="*/ 96 w 96"/>
                  <a:gd name="T13" fmla="*/ 2 h 68"/>
                </a:gdLst>
                <a:ahLst/>
                <a:cxnLst>
                  <a:cxn ang="0">
                    <a:pos x="T0" y="T1"/>
                  </a:cxn>
                  <a:cxn ang="0">
                    <a:pos x="T2" y="T3"/>
                  </a:cxn>
                  <a:cxn ang="0">
                    <a:pos x="T4" y="T5"/>
                  </a:cxn>
                  <a:cxn ang="0">
                    <a:pos x="T6" y="T7"/>
                  </a:cxn>
                  <a:cxn ang="0">
                    <a:pos x="T8" y="T9"/>
                  </a:cxn>
                  <a:cxn ang="0">
                    <a:pos x="T10" y="T11"/>
                  </a:cxn>
                  <a:cxn ang="0">
                    <a:pos x="T12" y="T13"/>
                  </a:cxn>
                </a:cxnLst>
                <a:rect l="0" t="0" r="r" b="b"/>
                <a:pathLst>
                  <a:path w="96" h="68">
                    <a:moveTo>
                      <a:pt x="96" y="2"/>
                    </a:moveTo>
                    <a:cubicBezTo>
                      <a:pt x="80" y="13"/>
                      <a:pt x="65" y="24"/>
                      <a:pt x="49" y="35"/>
                    </a:cubicBezTo>
                    <a:cubicBezTo>
                      <a:pt x="33" y="46"/>
                      <a:pt x="17" y="57"/>
                      <a:pt x="1" y="68"/>
                    </a:cubicBezTo>
                    <a:cubicBezTo>
                      <a:pt x="1" y="67"/>
                      <a:pt x="0" y="66"/>
                      <a:pt x="0" y="65"/>
                    </a:cubicBezTo>
                    <a:cubicBezTo>
                      <a:pt x="16" y="55"/>
                      <a:pt x="31" y="44"/>
                      <a:pt x="47" y="33"/>
                    </a:cubicBezTo>
                    <a:cubicBezTo>
                      <a:pt x="63" y="22"/>
                      <a:pt x="79" y="11"/>
                      <a:pt x="95" y="0"/>
                    </a:cubicBezTo>
                    <a:cubicBezTo>
                      <a:pt x="95" y="1"/>
                      <a:pt x="96" y="2"/>
                      <a:pt x="96" y="2"/>
                    </a:cubicBezTo>
                    <a:close/>
                  </a:path>
                </a:pathLst>
              </a:custGeom>
              <a:solidFill>
                <a:srgbClr val="BABC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33" name="îŝļiḍê"/>
              <p:cNvSpPr/>
              <p:nvPr/>
            </p:nvSpPr>
            <p:spPr bwMode="auto">
              <a:xfrm>
                <a:off x="3520" y="1719"/>
                <a:ext cx="97" cy="67"/>
              </a:xfrm>
              <a:custGeom>
                <a:avLst/>
                <a:gdLst>
                  <a:gd name="T0" fmla="*/ 97 w 97"/>
                  <a:gd name="T1" fmla="*/ 2 h 67"/>
                  <a:gd name="T2" fmla="*/ 49 w 97"/>
                  <a:gd name="T3" fmla="*/ 34 h 67"/>
                  <a:gd name="T4" fmla="*/ 2 w 97"/>
                  <a:gd name="T5" fmla="*/ 67 h 67"/>
                  <a:gd name="T6" fmla="*/ 0 w 97"/>
                  <a:gd name="T7" fmla="*/ 65 h 67"/>
                  <a:gd name="T8" fmla="*/ 48 w 97"/>
                  <a:gd name="T9" fmla="*/ 32 h 67"/>
                  <a:gd name="T10" fmla="*/ 95 w 97"/>
                  <a:gd name="T11" fmla="*/ 0 h 67"/>
                  <a:gd name="T12" fmla="*/ 97 w 97"/>
                  <a:gd name="T13" fmla="*/ 2 h 67"/>
                </a:gdLst>
                <a:ahLst/>
                <a:cxnLst>
                  <a:cxn ang="0">
                    <a:pos x="T0" y="T1"/>
                  </a:cxn>
                  <a:cxn ang="0">
                    <a:pos x="T2" y="T3"/>
                  </a:cxn>
                  <a:cxn ang="0">
                    <a:pos x="T4" y="T5"/>
                  </a:cxn>
                  <a:cxn ang="0">
                    <a:pos x="T6" y="T7"/>
                  </a:cxn>
                  <a:cxn ang="0">
                    <a:pos x="T8" y="T9"/>
                  </a:cxn>
                  <a:cxn ang="0">
                    <a:pos x="T10" y="T11"/>
                  </a:cxn>
                  <a:cxn ang="0">
                    <a:pos x="T12" y="T13"/>
                  </a:cxn>
                </a:cxnLst>
                <a:rect l="0" t="0" r="r" b="b"/>
                <a:pathLst>
                  <a:path w="97" h="67">
                    <a:moveTo>
                      <a:pt x="97" y="2"/>
                    </a:moveTo>
                    <a:cubicBezTo>
                      <a:pt x="81" y="13"/>
                      <a:pt x="65" y="24"/>
                      <a:pt x="49" y="34"/>
                    </a:cubicBezTo>
                    <a:cubicBezTo>
                      <a:pt x="34" y="45"/>
                      <a:pt x="18" y="56"/>
                      <a:pt x="2" y="67"/>
                    </a:cubicBezTo>
                    <a:cubicBezTo>
                      <a:pt x="1" y="66"/>
                      <a:pt x="1" y="66"/>
                      <a:pt x="0" y="65"/>
                    </a:cubicBezTo>
                    <a:cubicBezTo>
                      <a:pt x="16" y="54"/>
                      <a:pt x="32" y="43"/>
                      <a:pt x="48" y="32"/>
                    </a:cubicBezTo>
                    <a:cubicBezTo>
                      <a:pt x="64" y="21"/>
                      <a:pt x="79" y="10"/>
                      <a:pt x="95" y="0"/>
                    </a:cubicBezTo>
                    <a:cubicBezTo>
                      <a:pt x="96" y="0"/>
                      <a:pt x="96" y="1"/>
                      <a:pt x="97" y="2"/>
                    </a:cubicBezTo>
                    <a:close/>
                  </a:path>
                </a:pathLst>
              </a:custGeom>
              <a:solidFill>
                <a:srgbClr val="BABC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34" name="iṧ1îde"/>
              <p:cNvSpPr/>
              <p:nvPr/>
            </p:nvSpPr>
            <p:spPr bwMode="auto">
              <a:xfrm>
                <a:off x="3518" y="1715"/>
                <a:ext cx="96" cy="68"/>
              </a:xfrm>
              <a:custGeom>
                <a:avLst/>
                <a:gdLst>
                  <a:gd name="T0" fmla="*/ 96 w 96"/>
                  <a:gd name="T1" fmla="*/ 2 h 68"/>
                  <a:gd name="T2" fmla="*/ 49 w 96"/>
                  <a:gd name="T3" fmla="*/ 35 h 68"/>
                  <a:gd name="T4" fmla="*/ 1 w 96"/>
                  <a:gd name="T5" fmla="*/ 68 h 68"/>
                  <a:gd name="T6" fmla="*/ 0 w 96"/>
                  <a:gd name="T7" fmla="*/ 65 h 68"/>
                  <a:gd name="T8" fmla="*/ 47 w 96"/>
                  <a:gd name="T9" fmla="*/ 33 h 68"/>
                  <a:gd name="T10" fmla="*/ 95 w 96"/>
                  <a:gd name="T11" fmla="*/ 0 h 68"/>
                  <a:gd name="T12" fmla="*/ 96 w 96"/>
                  <a:gd name="T13" fmla="*/ 2 h 68"/>
                </a:gdLst>
                <a:ahLst/>
                <a:cxnLst>
                  <a:cxn ang="0">
                    <a:pos x="T0" y="T1"/>
                  </a:cxn>
                  <a:cxn ang="0">
                    <a:pos x="T2" y="T3"/>
                  </a:cxn>
                  <a:cxn ang="0">
                    <a:pos x="T4" y="T5"/>
                  </a:cxn>
                  <a:cxn ang="0">
                    <a:pos x="T6" y="T7"/>
                  </a:cxn>
                  <a:cxn ang="0">
                    <a:pos x="T8" y="T9"/>
                  </a:cxn>
                  <a:cxn ang="0">
                    <a:pos x="T10" y="T11"/>
                  </a:cxn>
                  <a:cxn ang="0">
                    <a:pos x="T12" y="T13"/>
                  </a:cxn>
                </a:cxnLst>
                <a:rect l="0" t="0" r="r" b="b"/>
                <a:pathLst>
                  <a:path w="96" h="68">
                    <a:moveTo>
                      <a:pt x="96" y="2"/>
                    </a:moveTo>
                    <a:cubicBezTo>
                      <a:pt x="81" y="13"/>
                      <a:pt x="65" y="24"/>
                      <a:pt x="49" y="35"/>
                    </a:cubicBezTo>
                    <a:cubicBezTo>
                      <a:pt x="33" y="46"/>
                      <a:pt x="17" y="57"/>
                      <a:pt x="1" y="68"/>
                    </a:cubicBezTo>
                    <a:cubicBezTo>
                      <a:pt x="1" y="67"/>
                      <a:pt x="0" y="66"/>
                      <a:pt x="0" y="65"/>
                    </a:cubicBezTo>
                    <a:cubicBezTo>
                      <a:pt x="16" y="55"/>
                      <a:pt x="32" y="44"/>
                      <a:pt x="47" y="33"/>
                    </a:cubicBezTo>
                    <a:cubicBezTo>
                      <a:pt x="63" y="22"/>
                      <a:pt x="79" y="11"/>
                      <a:pt x="95" y="0"/>
                    </a:cubicBezTo>
                    <a:cubicBezTo>
                      <a:pt x="95" y="1"/>
                      <a:pt x="96" y="2"/>
                      <a:pt x="96" y="2"/>
                    </a:cubicBezTo>
                    <a:close/>
                  </a:path>
                </a:pathLst>
              </a:custGeom>
              <a:solidFill>
                <a:srgbClr val="BABC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35" name="íṧ1iďe"/>
              <p:cNvSpPr/>
              <p:nvPr/>
            </p:nvSpPr>
            <p:spPr bwMode="auto">
              <a:xfrm>
                <a:off x="3536" y="1553"/>
                <a:ext cx="77" cy="114"/>
              </a:xfrm>
              <a:custGeom>
                <a:avLst/>
                <a:gdLst>
                  <a:gd name="T0" fmla="*/ 25 w 77"/>
                  <a:gd name="T1" fmla="*/ 0 h 114"/>
                  <a:gd name="T2" fmla="*/ 33 w 77"/>
                  <a:gd name="T3" fmla="*/ 8 h 114"/>
                  <a:gd name="T4" fmla="*/ 60 w 77"/>
                  <a:gd name="T5" fmla="*/ 42 h 114"/>
                  <a:gd name="T6" fmla="*/ 62 w 77"/>
                  <a:gd name="T7" fmla="*/ 51 h 114"/>
                  <a:gd name="T8" fmla="*/ 68 w 77"/>
                  <a:gd name="T9" fmla="*/ 73 h 114"/>
                  <a:gd name="T10" fmla="*/ 71 w 77"/>
                  <a:gd name="T11" fmla="*/ 82 h 114"/>
                  <a:gd name="T12" fmla="*/ 71 w 77"/>
                  <a:gd name="T13" fmla="*/ 97 h 114"/>
                  <a:gd name="T14" fmla="*/ 76 w 77"/>
                  <a:gd name="T15" fmla="*/ 110 h 114"/>
                  <a:gd name="T16" fmla="*/ 70 w 77"/>
                  <a:gd name="T17" fmla="*/ 114 h 114"/>
                  <a:gd name="T18" fmla="*/ 51 w 77"/>
                  <a:gd name="T19" fmla="*/ 83 h 114"/>
                  <a:gd name="T20" fmla="*/ 44 w 77"/>
                  <a:gd name="T21" fmla="*/ 65 h 114"/>
                  <a:gd name="T22" fmla="*/ 42 w 77"/>
                  <a:gd name="T23" fmla="*/ 63 h 114"/>
                  <a:gd name="T24" fmla="*/ 0 w 77"/>
                  <a:gd name="T25" fmla="*/ 15 h 114"/>
                  <a:gd name="T26" fmla="*/ 25 w 77"/>
                  <a:gd name="T27"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7" h="114">
                    <a:moveTo>
                      <a:pt x="25" y="0"/>
                    </a:moveTo>
                    <a:cubicBezTo>
                      <a:pt x="27" y="2"/>
                      <a:pt x="29" y="5"/>
                      <a:pt x="33" y="8"/>
                    </a:cubicBezTo>
                    <a:cubicBezTo>
                      <a:pt x="39" y="13"/>
                      <a:pt x="58" y="38"/>
                      <a:pt x="60" y="42"/>
                    </a:cubicBezTo>
                    <a:cubicBezTo>
                      <a:pt x="62" y="45"/>
                      <a:pt x="61" y="49"/>
                      <a:pt x="62" y="51"/>
                    </a:cubicBezTo>
                    <a:cubicBezTo>
                      <a:pt x="62" y="54"/>
                      <a:pt x="67" y="70"/>
                      <a:pt x="68" y="73"/>
                    </a:cubicBezTo>
                    <a:cubicBezTo>
                      <a:pt x="69" y="76"/>
                      <a:pt x="71" y="77"/>
                      <a:pt x="71" y="82"/>
                    </a:cubicBezTo>
                    <a:cubicBezTo>
                      <a:pt x="71" y="87"/>
                      <a:pt x="70" y="95"/>
                      <a:pt x="71" y="97"/>
                    </a:cubicBezTo>
                    <a:cubicBezTo>
                      <a:pt x="72" y="99"/>
                      <a:pt x="76" y="107"/>
                      <a:pt x="76" y="110"/>
                    </a:cubicBezTo>
                    <a:cubicBezTo>
                      <a:pt x="77" y="113"/>
                      <a:pt x="71" y="114"/>
                      <a:pt x="70" y="114"/>
                    </a:cubicBezTo>
                    <a:cubicBezTo>
                      <a:pt x="69" y="114"/>
                      <a:pt x="55" y="113"/>
                      <a:pt x="51" y="83"/>
                    </a:cubicBezTo>
                    <a:cubicBezTo>
                      <a:pt x="49" y="78"/>
                      <a:pt x="47" y="75"/>
                      <a:pt x="44" y="65"/>
                    </a:cubicBezTo>
                    <a:cubicBezTo>
                      <a:pt x="44" y="65"/>
                      <a:pt x="42" y="64"/>
                      <a:pt x="42" y="63"/>
                    </a:cubicBezTo>
                    <a:cubicBezTo>
                      <a:pt x="38" y="58"/>
                      <a:pt x="12" y="41"/>
                      <a:pt x="0" y="15"/>
                    </a:cubicBezTo>
                    <a:cubicBezTo>
                      <a:pt x="0" y="15"/>
                      <a:pt x="9" y="11"/>
                      <a:pt x="25" y="0"/>
                    </a:cubicBezTo>
                    <a:close/>
                  </a:path>
                </a:pathLst>
              </a:custGeom>
              <a:solidFill>
                <a:srgbClr val="FDD4B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36" name="iṥļiďe"/>
              <p:cNvSpPr/>
              <p:nvPr/>
            </p:nvSpPr>
            <p:spPr bwMode="auto">
              <a:xfrm>
                <a:off x="3379" y="1231"/>
                <a:ext cx="136" cy="126"/>
              </a:xfrm>
              <a:custGeom>
                <a:avLst/>
                <a:gdLst>
                  <a:gd name="T0" fmla="*/ 83 w 136"/>
                  <a:gd name="T1" fmla="*/ 10 h 126"/>
                  <a:gd name="T2" fmla="*/ 30 w 136"/>
                  <a:gd name="T3" fmla="*/ 66 h 126"/>
                  <a:gd name="T4" fmla="*/ 0 w 136"/>
                  <a:gd name="T5" fmla="*/ 80 h 126"/>
                  <a:gd name="T6" fmla="*/ 31 w 136"/>
                  <a:gd name="T7" fmla="*/ 125 h 126"/>
                  <a:gd name="T8" fmla="*/ 120 w 136"/>
                  <a:gd name="T9" fmla="*/ 73 h 126"/>
                  <a:gd name="T10" fmla="*/ 132 w 136"/>
                  <a:gd name="T11" fmla="*/ 26 h 126"/>
                  <a:gd name="T12" fmla="*/ 83 w 136"/>
                  <a:gd name="T13" fmla="*/ 10 h 126"/>
                </a:gdLst>
                <a:ahLst/>
                <a:cxnLst>
                  <a:cxn ang="0">
                    <a:pos x="T0" y="T1"/>
                  </a:cxn>
                  <a:cxn ang="0">
                    <a:pos x="T2" y="T3"/>
                  </a:cxn>
                  <a:cxn ang="0">
                    <a:pos x="T4" y="T5"/>
                  </a:cxn>
                  <a:cxn ang="0">
                    <a:pos x="T6" y="T7"/>
                  </a:cxn>
                  <a:cxn ang="0">
                    <a:pos x="T8" y="T9"/>
                  </a:cxn>
                  <a:cxn ang="0">
                    <a:pos x="T10" y="T11"/>
                  </a:cxn>
                  <a:cxn ang="0">
                    <a:pos x="T12" y="T13"/>
                  </a:cxn>
                </a:cxnLst>
                <a:rect l="0" t="0" r="r" b="b"/>
                <a:pathLst>
                  <a:path w="136" h="126">
                    <a:moveTo>
                      <a:pt x="83" y="10"/>
                    </a:moveTo>
                    <a:cubicBezTo>
                      <a:pt x="77" y="14"/>
                      <a:pt x="54" y="52"/>
                      <a:pt x="30" y="66"/>
                    </a:cubicBezTo>
                    <a:cubicBezTo>
                      <a:pt x="7" y="79"/>
                      <a:pt x="0" y="80"/>
                      <a:pt x="0" y="80"/>
                    </a:cubicBezTo>
                    <a:cubicBezTo>
                      <a:pt x="0" y="80"/>
                      <a:pt x="18" y="126"/>
                      <a:pt x="31" y="125"/>
                    </a:cubicBezTo>
                    <a:cubicBezTo>
                      <a:pt x="43" y="123"/>
                      <a:pt x="103" y="93"/>
                      <a:pt x="120" y="73"/>
                    </a:cubicBezTo>
                    <a:cubicBezTo>
                      <a:pt x="136" y="53"/>
                      <a:pt x="132" y="26"/>
                      <a:pt x="132" y="26"/>
                    </a:cubicBezTo>
                    <a:cubicBezTo>
                      <a:pt x="122" y="16"/>
                      <a:pt x="96" y="0"/>
                      <a:pt x="83" y="10"/>
                    </a:cubicBezTo>
                    <a:close/>
                  </a:path>
                </a:pathLst>
              </a:custGeom>
              <a:solidFill>
                <a:srgbClr val="E6E7E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37" name="îşḷíde"/>
              <p:cNvSpPr/>
              <p:nvPr/>
            </p:nvSpPr>
            <p:spPr bwMode="auto">
              <a:xfrm>
                <a:off x="4604" y="1109"/>
                <a:ext cx="325" cy="284"/>
              </a:xfrm>
              <a:custGeom>
                <a:avLst/>
                <a:gdLst>
                  <a:gd name="T0" fmla="*/ 226 w 324"/>
                  <a:gd name="T1" fmla="*/ 135 h 283"/>
                  <a:gd name="T2" fmla="*/ 84 w 324"/>
                  <a:gd name="T3" fmla="*/ 165 h 283"/>
                  <a:gd name="T4" fmla="*/ 5 w 324"/>
                  <a:gd name="T5" fmla="*/ 154 h 283"/>
                  <a:gd name="T6" fmla="*/ 0 w 324"/>
                  <a:gd name="T7" fmla="*/ 153 h 283"/>
                  <a:gd name="T8" fmla="*/ 1 w 324"/>
                  <a:gd name="T9" fmla="*/ 168 h 283"/>
                  <a:gd name="T10" fmla="*/ 10 w 324"/>
                  <a:gd name="T11" fmla="*/ 201 h 283"/>
                  <a:gd name="T12" fmla="*/ 11 w 324"/>
                  <a:gd name="T13" fmla="*/ 196 h 283"/>
                  <a:gd name="T14" fmla="*/ 17 w 324"/>
                  <a:gd name="T15" fmla="*/ 182 h 283"/>
                  <a:gd name="T16" fmla="*/ 41 w 324"/>
                  <a:gd name="T17" fmla="*/ 227 h 283"/>
                  <a:gd name="T18" fmla="*/ 63 w 324"/>
                  <a:gd name="T19" fmla="*/ 251 h 283"/>
                  <a:gd name="T20" fmla="*/ 60 w 324"/>
                  <a:gd name="T21" fmla="*/ 240 h 283"/>
                  <a:gd name="T22" fmla="*/ 103 w 324"/>
                  <a:gd name="T23" fmla="*/ 273 h 283"/>
                  <a:gd name="T24" fmla="*/ 124 w 324"/>
                  <a:gd name="T25" fmla="*/ 282 h 283"/>
                  <a:gd name="T26" fmla="*/ 128 w 324"/>
                  <a:gd name="T27" fmla="*/ 282 h 283"/>
                  <a:gd name="T28" fmla="*/ 125 w 324"/>
                  <a:gd name="T29" fmla="*/ 279 h 283"/>
                  <a:gd name="T30" fmla="*/ 123 w 324"/>
                  <a:gd name="T31" fmla="*/ 277 h 283"/>
                  <a:gd name="T32" fmla="*/ 120 w 324"/>
                  <a:gd name="T33" fmla="*/ 273 h 283"/>
                  <a:gd name="T34" fmla="*/ 128 w 324"/>
                  <a:gd name="T35" fmla="*/ 276 h 283"/>
                  <a:gd name="T36" fmla="*/ 134 w 324"/>
                  <a:gd name="T37" fmla="*/ 278 h 283"/>
                  <a:gd name="T38" fmla="*/ 156 w 324"/>
                  <a:gd name="T39" fmla="*/ 281 h 283"/>
                  <a:gd name="T40" fmla="*/ 188 w 324"/>
                  <a:gd name="T41" fmla="*/ 271 h 283"/>
                  <a:gd name="T42" fmla="*/ 253 w 324"/>
                  <a:gd name="T43" fmla="*/ 228 h 283"/>
                  <a:gd name="T44" fmla="*/ 280 w 324"/>
                  <a:gd name="T45" fmla="*/ 196 h 283"/>
                  <a:gd name="T46" fmla="*/ 288 w 324"/>
                  <a:gd name="T47" fmla="*/ 185 h 283"/>
                  <a:gd name="T48" fmla="*/ 297 w 324"/>
                  <a:gd name="T49" fmla="*/ 170 h 283"/>
                  <a:gd name="T50" fmla="*/ 305 w 324"/>
                  <a:gd name="T51" fmla="*/ 156 h 283"/>
                  <a:gd name="T52" fmla="*/ 322 w 324"/>
                  <a:gd name="T53" fmla="*/ 77 h 283"/>
                  <a:gd name="T54" fmla="*/ 287 w 324"/>
                  <a:gd name="T55" fmla="*/ 0 h 283"/>
                  <a:gd name="T56" fmla="*/ 285 w 324"/>
                  <a:gd name="T57" fmla="*/ 37 h 283"/>
                  <a:gd name="T58" fmla="*/ 254 w 324"/>
                  <a:gd name="T59" fmla="*/ 107 h 283"/>
                  <a:gd name="T60" fmla="*/ 253 w 324"/>
                  <a:gd name="T61" fmla="*/ 107 h 283"/>
                  <a:gd name="T62" fmla="*/ 246 w 324"/>
                  <a:gd name="T63" fmla="*/ 116 h 283"/>
                  <a:gd name="T64" fmla="*/ 226 w 324"/>
                  <a:gd name="T65" fmla="*/ 135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24" h="283">
                    <a:moveTo>
                      <a:pt x="226" y="135"/>
                    </a:moveTo>
                    <a:cubicBezTo>
                      <a:pt x="186" y="162"/>
                      <a:pt x="130" y="167"/>
                      <a:pt x="84" y="165"/>
                    </a:cubicBezTo>
                    <a:cubicBezTo>
                      <a:pt x="47" y="163"/>
                      <a:pt x="16" y="156"/>
                      <a:pt x="5" y="154"/>
                    </a:cubicBezTo>
                    <a:cubicBezTo>
                      <a:pt x="2" y="153"/>
                      <a:pt x="0" y="153"/>
                      <a:pt x="0" y="153"/>
                    </a:cubicBezTo>
                    <a:cubicBezTo>
                      <a:pt x="0" y="158"/>
                      <a:pt x="1" y="163"/>
                      <a:pt x="1" y="168"/>
                    </a:cubicBezTo>
                    <a:cubicBezTo>
                      <a:pt x="4" y="187"/>
                      <a:pt x="10" y="203"/>
                      <a:pt x="10" y="201"/>
                    </a:cubicBezTo>
                    <a:cubicBezTo>
                      <a:pt x="10" y="201"/>
                      <a:pt x="10" y="198"/>
                      <a:pt x="11" y="196"/>
                    </a:cubicBezTo>
                    <a:cubicBezTo>
                      <a:pt x="13" y="190"/>
                      <a:pt x="17" y="183"/>
                      <a:pt x="17" y="182"/>
                    </a:cubicBezTo>
                    <a:cubicBezTo>
                      <a:pt x="18" y="180"/>
                      <a:pt x="29" y="209"/>
                      <a:pt x="41" y="227"/>
                    </a:cubicBezTo>
                    <a:cubicBezTo>
                      <a:pt x="53" y="245"/>
                      <a:pt x="63" y="251"/>
                      <a:pt x="63" y="251"/>
                    </a:cubicBezTo>
                    <a:cubicBezTo>
                      <a:pt x="60" y="240"/>
                      <a:pt x="60" y="240"/>
                      <a:pt x="60" y="240"/>
                    </a:cubicBezTo>
                    <a:cubicBezTo>
                      <a:pt x="60" y="240"/>
                      <a:pt x="86" y="264"/>
                      <a:pt x="103" y="273"/>
                    </a:cubicBezTo>
                    <a:cubicBezTo>
                      <a:pt x="112" y="277"/>
                      <a:pt x="119" y="280"/>
                      <a:pt x="124" y="282"/>
                    </a:cubicBezTo>
                    <a:cubicBezTo>
                      <a:pt x="128" y="283"/>
                      <a:pt x="130" y="283"/>
                      <a:pt x="128" y="282"/>
                    </a:cubicBezTo>
                    <a:cubicBezTo>
                      <a:pt x="127" y="281"/>
                      <a:pt x="126" y="281"/>
                      <a:pt x="125" y="279"/>
                    </a:cubicBezTo>
                    <a:cubicBezTo>
                      <a:pt x="125" y="279"/>
                      <a:pt x="124" y="278"/>
                      <a:pt x="123" y="277"/>
                    </a:cubicBezTo>
                    <a:cubicBezTo>
                      <a:pt x="121" y="275"/>
                      <a:pt x="120" y="273"/>
                      <a:pt x="120" y="273"/>
                    </a:cubicBezTo>
                    <a:cubicBezTo>
                      <a:pt x="120" y="273"/>
                      <a:pt x="123" y="274"/>
                      <a:pt x="128" y="276"/>
                    </a:cubicBezTo>
                    <a:cubicBezTo>
                      <a:pt x="130" y="277"/>
                      <a:pt x="132" y="277"/>
                      <a:pt x="134" y="278"/>
                    </a:cubicBezTo>
                    <a:cubicBezTo>
                      <a:pt x="141" y="280"/>
                      <a:pt x="149" y="281"/>
                      <a:pt x="156" y="281"/>
                    </a:cubicBezTo>
                    <a:cubicBezTo>
                      <a:pt x="172" y="281"/>
                      <a:pt x="183" y="277"/>
                      <a:pt x="188" y="271"/>
                    </a:cubicBezTo>
                    <a:cubicBezTo>
                      <a:pt x="212" y="268"/>
                      <a:pt x="234" y="249"/>
                      <a:pt x="253" y="228"/>
                    </a:cubicBezTo>
                    <a:cubicBezTo>
                      <a:pt x="263" y="217"/>
                      <a:pt x="272" y="205"/>
                      <a:pt x="280" y="196"/>
                    </a:cubicBezTo>
                    <a:cubicBezTo>
                      <a:pt x="282" y="193"/>
                      <a:pt x="285" y="189"/>
                      <a:pt x="288" y="185"/>
                    </a:cubicBezTo>
                    <a:cubicBezTo>
                      <a:pt x="291" y="180"/>
                      <a:pt x="294" y="176"/>
                      <a:pt x="297" y="170"/>
                    </a:cubicBezTo>
                    <a:cubicBezTo>
                      <a:pt x="300" y="166"/>
                      <a:pt x="302" y="161"/>
                      <a:pt x="305" y="156"/>
                    </a:cubicBezTo>
                    <a:cubicBezTo>
                      <a:pt x="316" y="133"/>
                      <a:pt x="324" y="106"/>
                      <a:pt x="322" y="77"/>
                    </a:cubicBezTo>
                    <a:cubicBezTo>
                      <a:pt x="320" y="52"/>
                      <a:pt x="310" y="26"/>
                      <a:pt x="287" y="0"/>
                    </a:cubicBezTo>
                    <a:cubicBezTo>
                      <a:pt x="288" y="11"/>
                      <a:pt x="288" y="24"/>
                      <a:pt x="285" y="37"/>
                    </a:cubicBezTo>
                    <a:cubicBezTo>
                      <a:pt x="281" y="58"/>
                      <a:pt x="272" y="81"/>
                      <a:pt x="254" y="107"/>
                    </a:cubicBezTo>
                    <a:cubicBezTo>
                      <a:pt x="253" y="107"/>
                      <a:pt x="253" y="107"/>
                      <a:pt x="253" y="107"/>
                    </a:cubicBezTo>
                    <a:cubicBezTo>
                      <a:pt x="251" y="111"/>
                      <a:pt x="249" y="113"/>
                      <a:pt x="246" y="116"/>
                    </a:cubicBezTo>
                    <a:cubicBezTo>
                      <a:pt x="240" y="123"/>
                      <a:pt x="233" y="129"/>
                      <a:pt x="226" y="135"/>
                    </a:cubicBezTo>
                    <a:close/>
                  </a:path>
                </a:pathLst>
              </a:custGeom>
              <a:solidFill>
                <a:srgbClr val="3E3C3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38" name="ïṩḷiḓê"/>
              <p:cNvSpPr/>
              <p:nvPr/>
            </p:nvSpPr>
            <p:spPr bwMode="auto">
              <a:xfrm>
                <a:off x="3562" y="2054"/>
                <a:ext cx="100" cy="109"/>
              </a:xfrm>
              <a:custGeom>
                <a:avLst/>
                <a:gdLst>
                  <a:gd name="T0" fmla="*/ 88 w 99"/>
                  <a:gd name="T1" fmla="*/ 44 h 109"/>
                  <a:gd name="T2" fmla="*/ 93 w 99"/>
                  <a:gd name="T3" fmla="*/ 29 h 109"/>
                  <a:gd name="T4" fmla="*/ 87 w 99"/>
                  <a:gd name="T5" fmla="*/ 13 h 109"/>
                  <a:gd name="T6" fmla="*/ 69 w 99"/>
                  <a:gd name="T7" fmla="*/ 2 h 109"/>
                  <a:gd name="T8" fmla="*/ 47 w 99"/>
                  <a:gd name="T9" fmla="*/ 0 h 109"/>
                  <a:gd name="T10" fmla="*/ 0 w 99"/>
                  <a:gd name="T11" fmla="*/ 0 h 109"/>
                  <a:gd name="T12" fmla="*/ 0 w 99"/>
                  <a:gd name="T13" fmla="*/ 3 h 109"/>
                  <a:gd name="T14" fmla="*/ 4 w 99"/>
                  <a:gd name="T15" fmla="*/ 3 h 109"/>
                  <a:gd name="T16" fmla="*/ 14 w 99"/>
                  <a:gd name="T17" fmla="*/ 7 h 109"/>
                  <a:gd name="T18" fmla="*/ 16 w 99"/>
                  <a:gd name="T19" fmla="*/ 20 h 109"/>
                  <a:gd name="T20" fmla="*/ 16 w 99"/>
                  <a:gd name="T21" fmla="*/ 90 h 109"/>
                  <a:gd name="T22" fmla="*/ 14 w 99"/>
                  <a:gd name="T23" fmla="*/ 102 h 109"/>
                  <a:gd name="T24" fmla="*/ 4 w 99"/>
                  <a:gd name="T25" fmla="*/ 106 h 109"/>
                  <a:gd name="T26" fmla="*/ 0 w 99"/>
                  <a:gd name="T27" fmla="*/ 106 h 109"/>
                  <a:gd name="T28" fmla="*/ 0 w 99"/>
                  <a:gd name="T29" fmla="*/ 109 h 109"/>
                  <a:gd name="T30" fmla="*/ 52 w 99"/>
                  <a:gd name="T31" fmla="*/ 109 h 109"/>
                  <a:gd name="T32" fmla="*/ 79 w 99"/>
                  <a:gd name="T33" fmla="*/ 106 h 109"/>
                  <a:gd name="T34" fmla="*/ 93 w 99"/>
                  <a:gd name="T35" fmla="*/ 95 h 109"/>
                  <a:gd name="T36" fmla="*/ 99 w 99"/>
                  <a:gd name="T37" fmla="*/ 79 h 109"/>
                  <a:gd name="T38" fmla="*/ 91 w 99"/>
                  <a:gd name="T39" fmla="*/ 61 h 109"/>
                  <a:gd name="T40" fmla="*/ 74 w 99"/>
                  <a:gd name="T41" fmla="*/ 54 h 109"/>
                  <a:gd name="T42" fmla="*/ 88 w 99"/>
                  <a:gd name="T43" fmla="*/ 44 h 109"/>
                  <a:gd name="T44" fmla="*/ 31 w 99"/>
                  <a:gd name="T45" fmla="*/ 8 h 109"/>
                  <a:gd name="T46" fmla="*/ 46 w 99"/>
                  <a:gd name="T47" fmla="*/ 6 h 109"/>
                  <a:gd name="T48" fmla="*/ 69 w 99"/>
                  <a:gd name="T49" fmla="*/ 13 h 109"/>
                  <a:gd name="T50" fmla="*/ 77 w 99"/>
                  <a:gd name="T51" fmla="*/ 29 h 109"/>
                  <a:gd name="T52" fmla="*/ 73 w 99"/>
                  <a:gd name="T53" fmla="*/ 40 h 109"/>
                  <a:gd name="T54" fmla="*/ 64 w 99"/>
                  <a:gd name="T55" fmla="*/ 48 h 109"/>
                  <a:gd name="T56" fmla="*/ 47 w 99"/>
                  <a:gd name="T57" fmla="*/ 50 h 109"/>
                  <a:gd name="T58" fmla="*/ 38 w 99"/>
                  <a:gd name="T59" fmla="*/ 50 h 109"/>
                  <a:gd name="T60" fmla="*/ 31 w 99"/>
                  <a:gd name="T61" fmla="*/ 49 h 109"/>
                  <a:gd name="T62" fmla="*/ 31 w 99"/>
                  <a:gd name="T63" fmla="*/ 8 h 109"/>
                  <a:gd name="T64" fmla="*/ 31 w 99"/>
                  <a:gd name="T65" fmla="*/ 57 h 109"/>
                  <a:gd name="T66" fmla="*/ 37 w 99"/>
                  <a:gd name="T67" fmla="*/ 56 h 109"/>
                  <a:gd name="T68" fmla="*/ 46 w 99"/>
                  <a:gd name="T69" fmla="*/ 56 h 109"/>
                  <a:gd name="T70" fmla="*/ 65 w 99"/>
                  <a:gd name="T71" fmla="*/ 59 h 109"/>
                  <a:gd name="T72" fmla="*/ 76 w 99"/>
                  <a:gd name="T73" fmla="*/ 69 h 109"/>
                  <a:gd name="T74" fmla="*/ 80 w 99"/>
                  <a:gd name="T75" fmla="*/ 81 h 109"/>
                  <a:gd name="T76" fmla="*/ 72 w 99"/>
                  <a:gd name="T77" fmla="*/ 97 h 109"/>
                  <a:gd name="T78" fmla="*/ 50 w 99"/>
                  <a:gd name="T79" fmla="*/ 103 h 109"/>
                  <a:gd name="T80" fmla="*/ 31 w 99"/>
                  <a:gd name="T81" fmla="*/ 101 h 109"/>
                  <a:gd name="T82" fmla="*/ 31 w 99"/>
                  <a:gd name="T83" fmla="*/ 57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9" h="109">
                    <a:moveTo>
                      <a:pt x="88" y="44"/>
                    </a:moveTo>
                    <a:cubicBezTo>
                      <a:pt x="92" y="40"/>
                      <a:pt x="93" y="35"/>
                      <a:pt x="93" y="29"/>
                    </a:cubicBezTo>
                    <a:cubicBezTo>
                      <a:pt x="93" y="23"/>
                      <a:pt x="91" y="17"/>
                      <a:pt x="87" y="13"/>
                    </a:cubicBezTo>
                    <a:cubicBezTo>
                      <a:pt x="83" y="8"/>
                      <a:pt x="77" y="4"/>
                      <a:pt x="69" y="2"/>
                    </a:cubicBezTo>
                    <a:cubicBezTo>
                      <a:pt x="63" y="1"/>
                      <a:pt x="56" y="0"/>
                      <a:pt x="47" y="0"/>
                    </a:cubicBezTo>
                    <a:cubicBezTo>
                      <a:pt x="0" y="0"/>
                      <a:pt x="0" y="0"/>
                      <a:pt x="0" y="0"/>
                    </a:cubicBezTo>
                    <a:cubicBezTo>
                      <a:pt x="0" y="3"/>
                      <a:pt x="0" y="3"/>
                      <a:pt x="0" y="3"/>
                    </a:cubicBezTo>
                    <a:cubicBezTo>
                      <a:pt x="4" y="3"/>
                      <a:pt x="4" y="3"/>
                      <a:pt x="4" y="3"/>
                    </a:cubicBezTo>
                    <a:cubicBezTo>
                      <a:pt x="8" y="3"/>
                      <a:pt x="12" y="5"/>
                      <a:pt x="14" y="7"/>
                    </a:cubicBezTo>
                    <a:cubicBezTo>
                      <a:pt x="15" y="9"/>
                      <a:pt x="16" y="13"/>
                      <a:pt x="16" y="20"/>
                    </a:cubicBezTo>
                    <a:cubicBezTo>
                      <a:pt x="16" y="90"/>
                      <a:pt x="16" y="90"/>
                      <a:pt x="16" y="90"/>
                    </a:cubicBezTo>
                    <a:cubicBezTo>
                      <a:pt x="16" y="96"/>
                      <a:pt x="15" y="100"/>
                      <a:pt x="14" y="102"/>
                    </a:cubicBezTo>
                    <a:cubicBezTo>
                      <a:pt x="12" y="105"/>
                      <a:pt x="9" y="106"/>
                      <a:pt x="4" y="106"/>
                    </a:cubicBezTo>
                    <a:cubicBezTo>
                      <a:pt x="0" y="106"/>
                      <a:pt x="0" y="106"/>
                      <a:pt x="0" y="106"/>
                    </a:cubicBezTo>
                    <a:cubicBezTo>
                      <a:pt x="0" y="109"/>
                      <a:pt x="0" y="109"/>
                      <a:pt x="0" y="109"/>
                    </a:cubicBezTo>
                    <a:cubicBezTo>
                      <a:pt x="52" y="109"/>
                      <a:pt x="52" y="109"/>
                      <a:pt x="52" y="109"/>
                    </a:cubicBezTo>
                    <a:cubicBezTo>
                      <a:pt x="64" y="109"/>
                      <a:pt x="73" y="108"/>
                      <a:pt x="79" y="106"/>
                    </a:cubicBezTo>
                    <a:cubicBezTo>
                      <a:pt x="85" y="103"/>
                      <a:pt x="90" y="100"/>
                      <a:pt x="93" y="95"/>
                    </a:cubicBezTo>
                    <a:cubicBezTo>
                      <a:pt x="97" y="90"/>
                      <a:pt x="99" y="85"/>
                      <a:pt x="99" y="79"/>
                    </a:cubicBezTo>
                    <a:cubicBezTo>
                      <a:pt x="99" y="72"/>
                      <a:pt x="96" y="66"/>
                      <a:pt x="91" y="61"/>
                    </a:cubicBezTo>
                    <a:cubicBezTo>
                      <a:pt x="87" y="58"/>
                      <a:pt x="81" y="55"/>
                      <a:pt x="74" y="54"/>
                    </a:cubicBezTo>
                    <a:cubicBezTo>
                      <a:pt x="80" y="52"/>
                      <a:pt x="85" y="48"/>
                      <a:pt x="88" y="44"/>
                    </a:cubicBezTo>
                    <a:close/>
                    <a:moveTo>
                      <a:pt x="31" y="8"/>
                    </a:moveTo>
                    <a:cubicBezTo>
                      <a:pt x="36" y="6"/>
                      <a:pt x="41" y="6"/>
                      <a:pt x="46" y="6"/>
                    </a:cubicBezTo>
                    <a:cubicBezTo>
                      <a:pt x="56" y="6"/>
                      <a:pt x="64" y="8"/>
                      <a:pt x="69" y="13"/>
                    </a:cubicBezTo>
                    <a:cubicBezTo>
                      <a:pt x="74" y="17"/>
                      <a:pt x="77" y="22"/>
                      <a:pt x="77" y="29"/>
                    </a:cubicBezTo>
                    <a:cubicBezTo>
                      <a:pt x="77" y="33"/>
                      <a:pt x="76" y="37"/>
                      <a:pt x="73" y="40"/>
                    </a:cubicBezTo>
                    <a:cubicBezTo>
                      <a:pt x="71" y="44"/>
                      <a:pt x="68" y="46"/>
                      <a:pt x="64" y="48"/>
                    </a:cubicBezTo>
                    <a:cubicBezTo>
                      <a:pt x="60" y="50"/>
                      <a:pt x="55" y="50"/>
                      <a:pt x="47" y="50"/>
                    </a:cubicBezTo>
                    <a:cubicBezTo>
                      <a:pt x="44" y="50"/>
                      <a:pt x="41" y="50"/>
                      <a:pt x="38" y="50"/>
                    </a:cubicBezTo>
                    <a:cubicBezTo>
                      <a:pt x="36" y="50"/>
                      <a:pt x="33" y="50"/>
                      <a:pt x="31" y="49"/>
                    </a:cubicBezTo>
                    <a:cubicBezTo>
                      <a:pt x="31" y="8"/>
                      <a:pt x="31" y="8"/>
                      <a:pt x="31" y="8"/>
                    </a:cubicBezTo>
                    <a:close/>
                    <a:moveTo>
                      <a:pt x="31" y="57"/>
                    </a:moveTo>
                    <a:cubicBezTo>
                      <a:pt x="33" y="56"/>
                      <a:pt x="35" y="56"/>
                      <a:pt x="37" y="56"/>
                    </a:cubicBezTo>
                    <a:cubicBezTo>
                      <a:pt x="40" y="56"/>
                      <a:pt x="42" y="56"/>
                      <a:pt x="46" y="56"/>
                    </a:cubicBezTo>
                    <a:cubicBezTo>
                      <a:pt x="53" y="56"/>
                      <a:pt x="60" y="57"/>
                      <a:pt x="65" y="59"/>
                    </a:cubicBezTo>
                    <a:cubicBezTo>
                      <a:pt x="70" y="62"/>
                      <a:pt x="74" y="65"/>
                      <a:pt x="76" y="69"/>
                    </a:cubicBezTo>
                    <a:cubicBezTo>
                      <a:pt x="79" y="72"/>
                      <a:pt x="80" y="76"/>
                      <a:pt x="80" y="81"/>
                    </a:cubicBezTo>
                    <a:cubicBezTo>
                      <a:pt x="80" y="87"/>
                      <a:pt x="77" y="92"/>
                      <a:pt x="72" y="97"/>
                    </a:cubicBezTo>
                    <a:cubicBezTo>
                      <a:pt x="67" y="101"/>
                      <a:pt x="60" y="103"/>
                      <a:pt x="50" y="103"/>
                    </a:cubicBezTo>
                    <a:cubicBezTo>
                      <a:pt x="44" y="103"/>
                      <a:pt x="38" y="103"/>
                      <a:pt x="31" y="101"/>
                    </a:cubicBezTo>
                    <a:cubicBezTo>
                      <a:pt x="31" y="57"/>
                      <a:pt x="31" y="57"/>
                      <a:pt x="31" y="5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39" name="iṥļîḓe"/>
              <p:cNvSpPr/>
              <p:nvPr/>
            </p:nvSpPr>
            <p:spPr bwMode="auto">
              <a:xfrm>
                <a:off x="3671" y="2054"/>
                <a:ext cx="117" cy="112"/>
              </a:xfrm>
              <a:custGeom>
                <a:avLst/>
                <a:gdLst>
                  <a:gd name="T0" fmla="*/ 83 w 117"/>
                  <a:gd name="T1" fmla="*/ 3 h 112"/>
                  <a:gd name="T2" fmla="*/ 92 w 117"/>
                  <a:gd name="T3" fmla="*/ 7 h 112"/>
                  <a:gd name="T4" fmla="*/ 94 w 117"/>
                  <a:gd name="T5" fmla="*/ 20 h 112"/>
                  <a:gd name="T6" fmla="*/ 94 w 117"/>
                  <a:gd name="T7" fmla="*/ 64 h 112"/>
                  <a:gd name="T8" fmla="*/ 91 w 117"/>
                  <a:gd name="T9" fmla="*/ 88 h 112"/>
                  <a:gd name="T10" fmla="*/ 79 w 117"/>
                  <a:gd name="T11" fmla="*/ 100 h 112"/>
                  <a:gd name="T12" fmla="*/ 60 w 117"/>
                  <a:gd name="T13" fmla="*/ 105 h 112"/>
                  <a:gd name="T14" fmla="*/ 46 w 117"/>
                  <a:gd name="T15" fmla="*/ 102 h 112"/>
                  <a:gd name="T16" fmla="*/ 37 w 117"/>
                  <a:gd name="T17" fmla="*/ 94 h 112"/>
                  <a:gd name="T18" fmla="*/ 33 w 117"/>
                  <a:gd name="T19" fmla="*/ 81 h 112"/>
                  <a:gd name="T20" fmla="*/ 32 w 117"/>
                  <a:gd name="T21" fmla="*/ 67 h 112"/>
                  <a:gd name="T22" fmla="*/ 32 w 117"/>
                  <a:gd name="T23" fmla="*/ 20 h 112"/>
                  <a:gd name="T24" fmla="*/ 34 w 117"/>
                  <a:gd name="T25" fmla="*/ 8 h 112"/>
                  <a:gd name="T26" fmla="*/ 44 w 117"/>
                  <a:gd name="T27" fmla="*/ 3 h 112"/>
                  <a:gd name="T28" fmla="*/ 48 w 117"/>
                  <a:gd name="T29" fmla="*/ 3 h 112"/>
                  <a:gd name="T30" fmla="*/ 48 w 117"/>
                  <a:gd name="T31" fmla="*/ 0 h 112"/>
                  <a:gd name="T32" fmla="*/ 0 w 117"/>
                  <a:gd name="T33" fmla="*/ 0 h 112"/>
                  <a:gd name="T34" fmla="*/ 0 w 117"/>
                  <a:gd name="T35" fmla="*/ 3 h 112"/>
                  <a:gd name="T36" fmla="*/ 5 w 117"/>
                  <a:gd name="T37" fmla="*/ 3 h 112"/>
                  <a:gd name="T38" fmla="*/ 14 w 117"/>
                  <a:gd name="T39" fmla="*/ 7 h 112"/>
                  <a:gd name="T40" fmla="*/ 16 w 117"/>
                  <a:gd name="T41" fmla="*/ 20 h 112"/>
                  <a:gd name="T42" fmla="*/ 16 w 117"/>
                  <a:gd name="T43" fmla="*/ 62 h 112"/>
                  <a:gd name="T44" fmla="*/ 19 w 117"/>
                  <a:gd name="T45" fmla="*/ 89 h 112"/>
                  <a:gd name="T46" fmla="*/ 32 w 117"/>
                  <a:gd name="T47" fmla="*/ 105 h 112"/>
                  <a:gd name="T48" fmla="*/ 59 w 117"/>
                  <a:gd name="T49" fmla="*/ 112 h 112"/>
                  <a:gd name="T50" fmla="*/ 85 w 117"/>
                  <a:gd name="T51" fmla="*/ 105 h 112"/>
                  <a:gd name="T52" fmla="*/ 98 w 117"/>
                  <a:gd name="T53" fmla="*/ 90 h 112"/>
                  <a:gd name="T54" fmla="*/ 101 w 117"/>
                  <a:gd name="T55" fmla="*/ 64 h 112"/>
                  <a:gd name="T56" fmla="*/ 101 w 117"/>
                  <a:gd name="T57" fmla="*/ 20 h 112"/>
                  <a:gd name="T58" fmla="*/ 103 w 117"/>
                  <a:gd name="T59" fmla="*/ 9 h 112"/>
                  <a:gd name="T60" fmla="*/ 113 w 117"/>
                  <a:gd name="T61" fmla="*/ 3 h 112"/>
                  <a:gd name="T62" fmla="*/ 117 w 117"/>
                  <a:gd name="T63" fmla="*/ 3 h 112"/>
                  <a:gd name="T64" fmla="*/ 117 w 117"/>
                  <a:gd name="T65" fmla="*/ 0 h 112"/>
                  <a:gd name="T66" fmla="*/ 78 w 117"/>
                  <a:gd name="T67" fmla="*/ 0 h 112"/>
                  <a:gd name="T68" fmla="*/ 78 w 117"/>
                  <a:gd name="T69" fmla="*/ 3 h 112"/>
                  <a:gd name="T70" fmla="*/ 83 w 117"/>
                  <a:gd name="T71" fmla="*/ 3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7" h="112">
                    <a:moveTo>
                      <a:pt x="83" y="3"/>
                    </a:moveTo>
                    <a:cubicBezTo>
                      <a:pt x="87" y="3"/>
                      <a:pt x="90" y="5"/>
                      <a:pt x="92" y="7"/>
                    </a:cubicBezTo>
                    <a:cubicBezTo>
                      <a:pt x="93" y="9"/>
                      <a:pt x="94" y="13"/>
                      <a:pt x="94" y="20"/>
                    </a:cubicBezTo>
                    <a:cubicBezTo>
                      <a:pt x="94" y="64"/>
                      <a:pt x="94" y="64"/>
                      <a:pt x="94" y="64"/>
                    </a:cubicBezTo>
                    <a:cubicBezTo>
                      <a:pt x="94" y="75"/>
                      <a:pt x="93" y="83"/>
                      <a:pt x="91" y="88"/>
                    </a:cubicBezTo>
                    <a:cubicBezTo>
                      <a:pt x="89" y="93"/>
                      <a:pt x="85" y="97"/>
                      <a:pt x="79" y="100"/>
                    </a:cubicBezTo>
                    <a:cubicBezTo>
                      <a:pt x="74" y="103"/>
                      <a:pt x="67" y="105"/>
                      <a:pt x="60" y="105"/>
                    </a:cubicBezTo>
                    <a:cubicBezTo>
                      <a:pt x="55" y="105"/>
                      <a:pt x="50" y="104"/>
                      <a:pt x="46" y="102"/>
                    </a:cubicBezTo>
                    <a:cubicBezTo>
                      <a:pt x="42" y="100"/>
                      <a:pt x="39" y="97"/>
                      <a:pt x="37" y="94"/>
                    </a:cubicBezTo>
                    <a:cubicBezTo>
                      <a:pt x="35" y="91"/>
                      <a:pt x="34" y="87"/>
                      <a:pt x="33" y="81"/>
                    </a:cubicBezTo>
                    <a:cubicBezTo>
                      <a:pt x="32" y="76"/>
                      <a:pt x="32" y="71"/>
                      <a:pt x="32" y="67"/>
                    </a:cubicBezTo>
                    <a:cubicBezTo>
                      <a:pt x="32" y="20"/>
                      <a:pt x="32" y="20"/>
                      <a:pt x="32" y="20"/>
                    </a:cubicBezTo>
                    <a:cubicBezTo>
                      <a:pt x="32" y="14"/>
                      <a:pt x="33" y="10"/>
                      <a:pt x="34" y="8"/>
                    </a:cubicBezTo>
                    <a:cubicBezTo>
                      <a:pt x="36" y="5"/>
                      <a:pt x="39" y="3"/>
                      <a:pt x="44" y="3"/>
                    </a:cubicBezTo>
                    <a:cubicBezTo>
                      <a:pt x="48" y="3"/>
                      <a:pt x="48" y="3"/>
                      <a:pt x="48" y="3"/>
                    </a:cubicBezTo>
                    <a:cubicBezTo>
                      <a:pt x="48" y="0"/>
                      <a:pt x="48" y="0"/>
                      <a:pt x="48" y="0"/>
                    </a:cubicBezTo>
                    <a:cubicBezTo>
                      <a:pt x="0" y="0"/>
                      <a:pt x="0" y="0"/>
                      <a:pt x="0" y="0"/>
                    </a:cubicBezTo>
                    <a:cubicBezTo>
                      <a:pt x="0" y="3"/>
                      <a:pt x="0" y="3"/>
                      <a:pt x="0" y="3"/>
                    </a:cubicBezTo>
                    <a:cubicBezTo>
                      <a:pt x="5" y="3"/>
                      <a:pt x="5" y="3"/>
                      <a:pt x="5" y="3"/>
                    </a:cubicBezTo>
                    <a:cubicBezTo>
                      <a:pt x="9" y="3"/>
                      <a:pt x="12" y="4"/>
                      <a:pt x="14" y="7"/>
                    </a:cubicBezTo>
                    <a:cubicBezTo>
                      <a:pt x="15" y="9"/>
                      <a:pt x="16" y="13"/>
                      <a:pt x="16" y="20"/>
                    </a:cubicBezTo>
                    <a:cubicBezTo>
                      <a:pt x="16" y="62"/>
                      <a:pt x="16" y="62"/>
                      <a:pt x="16" y="62"/>
                    </a:cubicBezTo>
                    <a:cubicBezTo>
                      <a:pt x="16" y="75"/>
                      <a:pt x="17" y="84"/>
                      <a:pt x="19" y="89"/>
                    </a:cubicBezTo>
                    <a:cubicBezTo>
                      <a:pt x="22" y="96"/>
                      <a:pt x="26" y="101"/>
                      <a:pt x="32" y="105"/>
                    </a:cubicBezTo>
                    <a:cubicBezTo>
                      <a:pt x="38" y="110"/>
                      <a:pt x="47" y="112"/>
                      <a:pt x="59" y="112"/>
                    </a:cubicBezTo>
                    <a:cubicBezTo>
                      <a:pt x="70" y="112"/>
                      <a:pt x="79" y="109"/>
                      <a:pt x="85" y="105"/>
                    </a:cubicBezTo>
                    <a:cubicBezTo>
                      <a:pt x="92" y="101"/>
                      <a:pt x="96" y="96"/>
                      <a:pt x="98" y="90"/>
                    </a:cubicBezTo>
                    <a:cubicBezTo>
                      <a:pt x="100" y="84"/>
                      <a:pt x="101" y="75"/>
                      <a:pt x="101" y="64"/>
                    </a:cubicBezTo>
                    <a:cubicBezTo>
                      <a:pt x="101" y="20"/>
                      <a:pt x="101" y="20"/>
                      <a:pt x="101" y="20"/>
                    </a:cubicBezTo>
                    <a:cubicBezTo>
                      <a:pt x="101" y="14"/>
                      <a:pt x="102" y="10"/>
                      <a:pt x="103" y="9"/>
                    </a:cubicBezTo>
                    <a:cubicBezTo>
                      <a:pt x="105" y="5"/>
                      <a:pt x="109" y="3"/>
                      <a:pt x="113" y="3"/>
                    </a:cubicBezTo>
                    <a:cubicBezTo>
                      <a:pt x="117" y="3"/>
                      <a:pt x="117" y="3"/>
                      <a:pt x="117" y="3"/>
                    </a:cubicBezTo>
                    <a:cubicBezTo>
                      <a:pt x="117" y="0"/>
                      <a:pt x="117" y="0"/>
                      <a:pt x="117" y="0"/>
                    </a:cubicBezTo>
                    <a:cubicBezTo>
                      <a:pt x="78" y="0"/>
                      <a:pt x="78" y="0"/>
                      <a:pt x="78" y="0"/>
                    </a:cubicBezTo>
                    <a:cubicBezTo>
                      <a:pt x="78" y="3"/>
                      <a:pt x="78" y="3"/>
                      <a:pt x="78" y="3"/>
                    </a:cubicBezTo>
                    <a:cubicBezTo>
                      <a:pt x="83" y="3"/>
                      <a:pt x="83" y="3"/>
                      <a:pt x="83"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40" name="išḷíḓê"/>
              <p:cNvSpPr/>
              <p:nvPr/>
            </p:nvSpPr>
            <p:spPr bwMode="auto">
              <a:xfrm>
                <a:off x="3800" y="2052"/>
                <a:ext cx="73" cy="114"/>
              </a:xfrm>
              <a:custGeom>
                <a:avLst/>
                <a:gdLst>
                  <a:gd name="T0" fmla="*/ 63 w 73"/>
                  <a:gd name="T1" fmla="*/ 0 h 114"/>
                  <a:gd name="T2" fmla="*/ 61 w 73"/>
                  <a:gd name="T3" fmla="*/ 5 h 114"/>
                  <a:gd name="T4" fmla="*/ 57 w 73"/>
                  <a:gd name="T5" fmla="*/ 6 h 114"/>
                  <a:gd name="T6" fmla="*/ 51 w 73"/>
                  <a:gd name="T7" fmla="*/ 4 h 114"/>
                  <a:gd name="T8" fmla="*/ 32 w 73"/>
                  <a:gd name="T9" fmla="*/ 0 h 114"/>
                  <a:gd name="T10" fmla="*/ 9 w 73"/>
                  <a:gd name="T11" fmla="*/ 8 h 114"/>
                  <a:gd name="T12" fmla="*/ 0 w 73"/>
                  <a:gd name="T13" fmla="*/ 29 h 114"/>
                  <a:gd name="T14" fmla="*/ 3 w 73"/>
                  <a:gd name="T15" fmla="*/ 41 h 114"/>
                  <a:gd name="T16" fmla="*/ 12 w 73"/>
                  <a:gd name="T17" fmla="*/ 51 h 114"/>
                  <a:gd name="T18" fmla="*/ 32 w 73"/>
                  <a:gd name="T19" fmla="*/ 64 h 114"/>
                  <a:gd name="T20" fmla="*/ 50 w 73"/>
                  <a:gd name="T21" fmla="*/ 74 h 114"/>
                  <a:gd name="T22" fmla="*/ 56 w 73"/>
                  <a:gd name="T23" fmla="*/ 81 h 114"/>
                  <a:gd name="T24" fmla="*/ 59 w 73"/>
                  <a:gd name="T25" fmla="*/ 89 h 114"/>
                  <a:gd name="T26" fmla="*/ 53 w 73"/>
                  <a:gd name="T27" fmla="*/ 102 h 114"/>
                  <a:gd name="T28" fmla="*/ 37 w 73"/>
                  <a:gd name="T29" fmla="*/ 107 h 114"/>
                  <a:gd name="T30" fmla="*/ 21 w 73"/>
                  <a:gd name="T31" fmla="*/ 103 h 114"/>
                  <a:gd name="T32" fmla="*/ 10 w 73"/>
                  <a:gd name="T33" fmla="*/ 94 h 114"/>
                  <a:gd name="T34" fmla="*/ 4 w 73"/>
                  <a:gd name="T35" fmla="*/ 76 h 114"/>
                  <a:gd name="T36" fmla="*/ 1 w 73"/>
                  <a:gd name="T37" fmla="*/ 76 h 114"/>
                  <a:gd name="T38" fmla="*/ 1 w 73"/>
                  <a:gd name="T39" fmla="*/ 114 h 114"/>
                  <a:gd name="T40" fmla="*/ 4 w 73"/>
                  <a:gd name="T41" fmla="*/ 114 h 114"/>
                  <a:gd name="T42" fmla="*/ 6 w 73"/>
                  <a:gd name="T43" fmla="*/ 109 h 114"/>
                  <a:gd name="T44" fmla="*/ 9 w 73"/>
                  <a:gd name="T45" fmla="*/ 107 h 114"/>
                  <a:gd name="T46" fmla="*/ 19 w 73"/>
                  <a:gd name="T47" fmla="*/ 110 h 114"/>
                  <a:gd name="T48" fmla="*/ 30 w 73"/>
                  <a:gd name="T49" fmla="*/ 113 h 114"/>
                  <a:gd name="T50" fmla="*/ 39 w 73"/>
                  <a:gd name="T51" fmla="*/ 114 h 114"/>
                  <a:gd name="T52" fmla="*/ 63 w 73"/>
                  <a:gd name="T53" fmla="*/ 105 h 114"/>
                  <a:gd name="T54" fmla="*/ 73 w 73"/>
                  <a:gd name="T55" fmla="*/ 83 h 114"/>
                  <a:gd name="T56" fmla="*/ 70 w 73"/>
                  <a:gd name="T57" fmla="*/ 71 h 114"/>
                  <a:gd name="T58" fmla="*/ 61 w 73"/>
                  <a:gd name="T59" fmla="*/ 61 h 114"/>
                  <a:gd name="T60" fmla="*/ 40 w 73"/>
                  <a:gd name="T61" fmla="*/ 48 h 114"/>
                  <a:gd name="T62" fmla="*/ 17 w 73"/>
                  <a:gd name="T63" fmla="*/ 32 h 114"/>
                  <a:gd name="T64" fmla="*/ 13 w 73"/>
                  <a:gd name="T65" fmla="*/ 23 h 114"/>
                  <a:gd name="T66" fmla="*/ 19 w 73"/>
                  <a:gd name="T67" fmla="*/ 11 h 114"/>
                  <a:gd name="T68" fmla="*/ 32 w 73"/>
                  <a:gd name="T69" fmla="*/ 6 h 114"/>
                  <a:gd name="T70" fmla="*/ 47 w 73"/>
                  <a:gd name="T71" fmla="*/ 10 h 114"/>
                  <a:gd name="T72" fmla="*/ 58 w 73"/>
                  <a:gd name="T73" fmla="*/ 20 h 114"/>
                  <a:gd name="T74" fmla="*/ 63 w 73"/>
                  <a:gd name="T75" fmla="*/ 38 h 114"/>
                  <a:gd name="T76" fmla="*/ 66 w 73"/>
                  <a:gd name="T77" fmla="*/ 38 h 114"/>
                  <a:gd name="T78" fmla="*/ 66 w 73"/>
                  <a:gd name="T79" fmla="*/ 0 h 114"/>
                  <a:gd name="T80" fmla="*/ 63 w 73"/>
                  <a:gd name="T81"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3" h="114">
                    <a:moveTo>
                      <a:pt x="63" y="0"/>
                    </a:moveTo>
                    <a:cubicBezTo>
                      <a:pt x="62" y="2"/>
                      <a:pt x="61" y="4"/>
                      <a:pt x="61" y="5"/>
                    </a:cubicBezTo>
                    <a:cubicBezTo>
                      <a:pt x="60" y="6"/>
                      <a:pt x="59" y="6"/>
                      <a:pt x="57" y="6"/>
                    </a:cubicBezTo>
                    <a:cubicBezTo>
                      <a:pt x="56" y="6"/>
                      <a:pt x="54" y="6"/>
                      <a:pt x="51" y="4"/>
                    </a:cubicBezTo>
                    <a:cubicBezTo>
                      <a:pt x="44" y="1"/>
                      <a:pt x="38" y="0"/>
                      <a:pt x="32" y="0"/>
                    </a:cubicBezTo>
                    <a:cubicBezTo>
                      <a:pt x="23" y="0"/>
                      <a:pt x="15" y="3"/>
                      <a:pt x="9" y="8"/>
                    </a:cubicBezTo>
                    <a:cubicBezTo>
                      <a:pt x="3" y="14"/>
                      <a:pt x="0" y="21"/>
                      <a:pt x="0" y="29"/>
                    </a:cubicBezTo>
                    <a:cubicBezTo>
                      <a:pt x="0" y="33"/>
                      <a:pt x="1" y="37"/>
                      <a:pt x="3" y="41"/>
                    </a:cubicBezTo>
                    <a:cubicBezTo>
                      <a:pt x="5" y="45"/>
                      <a:pt x="8" y="48"/>
                      <a:pt x="12" y="51"/>
                    </a:cubicBezTo>
                    <a:cubicBezTo>
                      <a:pt x="16" y="54"/>
                      <a:pt x="23" y="58"/>
                      <a:pt x="32" y="64"/>
                    </a:cubicBezTo>
                    <a:cubicBezTo>
                      <a:pt x="42" y="69"/>
                      <a:pt x="47" y="72"/>
                      <a:pt x="50" y="74"/>
                    </a:cubicBezTo>
                    <a:cubicBezTo>
                      <a:pt x="53" y="76"/>
                      <a:pt x="55" y="79"/>
                      <a:pt x="56" y="81"/>
                    </a:cubicBezTo>
                    <a:cubicBezTo>
                      <a:pt x="58" y="84"/>
                      <a:pt x="59" y="87"/>
                      <a:pt x="59" y="89"/>
                    </a:cubicBezTo>
                    <a:cubicBezTo>
                      <a:pt x="59" y="94"/>
                      <a:pt x="57" y="98"/>
                      <a:pt x="53" y="102"/>
                    </a:cubicBezTo>
                    <a:cubicBezTo>
                      <a:pt x="49" y="105"/>
                      <a:pt x="44" y="107"/>
                      <a:pt x="37" y="107"/>
                    </a:cubicBezTo>
                    <a:cubicBezTo>
                      <a:pt x="31" y="107"/>
                      <a:pt x="26" y="106"/>
                      <a:pt x="21" y="103"/>
                    </a:cubicBezTo>
                    <a:cubicBezTo>
                      <a:pt x="16" y="101"/>
                      <a:pt x="12" y="98"/>
                      <a:pt x="10" y="94"/>
                    </a:cubicBezTo>
                    <a:cubicBezTo>
                      <a:pt x="8" y="90"/>
                      <a:pt x="6" y="84"/>
                      <a:pt x="4" y="76"/>
                    </a:cubicBezTo>
                    <a:cubicBezTo>
                      <a:pt x="1" y="76"/>
                      <a:pt x="1" y="76"/>
                      <a:pt x="1" y="76"/>
                    </a:cubicBezTo>
                    <a:cubicBezTo>
                      <a:pt x="1" y="114"/>
                      <a:pt x="1" y="114"/>
                      <a:pt x="1" y="114"/>
                    </a:cubicBezTo>
                    <a:cubicBezTo>
                      <a:pt x="4" y="114"/>
                      <a:pt x="4" y="114"/>
                      <a:pt x="4" y="114"/>
                    </a:cubicBezTo>
                    <a:cubicBezTo>
                      <a:pt x="5" y="111"/>
                      <a:pt x="5" y="109"/>
                      <a:pt x="6" y="109"/>
                    </a:cubicBezTo>
                    <a:cubicBezTo>
                      <a:pt x="7" y="108"/>
                      <a:pt x="8" y="107"/>
                      <a:pt x="9" y="107"/>
                    </a:cubicBezTo>
                    <a:cubicBezTo>
                      <a:pt x="11" y="107"/>
                      <a:pt x="14" y="108"/>
                      <a:pt x="19" y="110"/>
                    </a:cubicBezTo>
                    <a:cubicBezTo>
                      <a:pt x="24" y="112"/>
                      <a:pt x="28" y="113"/>
                      <a:pt x="30" y="113"/>
                    </a:cubicBezTo>
                    <a:cubicBezTo>
                      <a:pt x="32" y="113"/>
                      <a:pt x="35" y="114"/>
                      <a:pt x="39" y="114"/>
                    </a:cubicBezTo>
                    <a:cubicBezTo>
                      <a:pt x="49" y="114"/>
                      <a:pt x="57" y="111"/>
                      <a:pt x="63" y="105"/>
                    </a:cubicBezTo>
                    <a:cubicBezTo>
                      <a:pt x="70" y="99"/>
                      <a:pt x="73" y="92"/>
                      <a:pt x="73" y="83"/>
                    </a:cubicBezTo>
                    <a:cubicBezTo>
                      <a:pt x="73" y="79"/>
                      <a:pt x="72" y="75"/>
                      <a:pt x="70" y="71"/>
                    </a:cubicBezTo>
                    <a:cubicBezTo>
                      <a:pt x="68" y="67"/>
                      <a:pt x="65" y="64"/>
                      <a:pt x="61" y="61"/>
                    </a:cubicBezTo>
                    <a:cubicBezTo>
                      <a:pt x="58" y="58"/>
                      <a:pt x="51" y="54"/>
                      <a:pt x="40" y="48"/>
                    </a:cubicBezTo>
                    <a:cubicBezTo>
                      <a:pt x="28" y="41"/>
                      <a:pt x="20" y="36"/>
                      <a:pt x="17" y="32"/>
                    </a:cubicBezTo>
                    <a:cubicBezTo>
                      <a:pt x="14" y="29"/>
                      <a:pt x="13" y="26"/>
                      <a:pt x="13" y="23"/>
                    </a:cubicBezTo>
                    <a:cubicBezTo>
                      <a:pt x="13" y="19"/>
                      <a:pt x="15" y="15"/>
                      <a:pt x="19" y="11"/>
                    </a:cubicBezTo>
                    <a:cubicBezTo>
                      <a:pt x="22" y="8"/>
                      <a:pt x="27" y="6"/>
                      <a:pt x="32" y="6"/>
                    </a:cubicBezTo>
                    <a:cubicBezTo>
                      <a:pt x="37" y="6"/>
                      <a:pt x="42" y="8"/>
                      <a:pt x="47" y="10"/>
                    </a:cubicBezTo>
                    <a:cubicBezTo>
                      <a:pt x="51" y="13"/>
                      <a:pt x="55" y="16"/>
                      <a:pt x="58" y="20"/>
                    </a:cubicBezTo>
                    <a:cubicBezTo>
                      <a:pt x="60" y="25"/>
                      <a:pt x="62" y="30"/>
                      <a:pt x="63" y="38"/>
                    </a:cubicBezTo>
                    <a:cubicBezTo>
                      <a:pt x="66" y="38"/>
                      <a:pt x="66" y="38"/>
                      <a:pt x="66" y="38"/>
                    </a:cubicBezTo>
                    <a:cubicBezTo>
                      <a:pt x="66" y="0"/>
                      <a:pt x="66" y="0"/>
                      <a:pt x="66" y="0"/>
                    </a:cubicBezTo>
                    <a:cubicBezTo>
                      <a:pt x="63" y="0"/>
                      <a:pt x="63" y="0"/>
                      <a:pt x="63"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41" name="îṥļiḑê"/>
              <p:cNvSpPr/>
              <p:nvPr/>
            </p:nvSpPr>
            <p:spPr bwMode="auto">
              <a:xfrm>
                <a:off x="3886" y="2054"/>
                <a:ext cx="47" cy="109"/>
              </a:xfrm>
              <a:custGeom>
                <a:avLst/>
                <a:gdLst>
                  <a:gd name="T0" fmla="*/ 43 w 47"/>
                  <a:gd name="T1" fmla="*/ 106 h 109"/>
                  <a:gd name="T2" fmla="*/ 36 w 47"/>
                  <a:gd name="T3" fmla="*/ 104 h 109"/>
                  <a:gd name="T4" fmla="*/ 32 w 47"/>
                  <a:gd name="T5" fmla="*/ 101 h 109"/>
                  <a:gd name="T6" fmla="*/ 31 w 47"/>
                  <a:gd name="T7" fmla="*/ 90 h 109"/>
                  <a:gd name="T8" fmla="*/ 31 w 47"/>
                  <a:gd name="T9" fmla="*/ 20 h 109"/>
                  <a:gd name="T10" fmla="*/ 33 w 47"/>
                  <a:gd name="T11" fmla="*/ 7 h 109"/>
                  <a:gd name="T12" fmla="*/ 43 w 47"/>
                  <a:gd name="T13" fmla="*/ 3 h 109"/>
                  <a:gd name="T14" fmla="*/ 47 w 47"/>
                  <a:gd name="T15" fmla="*/ 3 h 109"/>
                  <a:gd name="T16" fmla="*/ 47 w 47"/>
                  <a:gd name="T17" fmla="*/ 0 h 109"/>
                  <a:gd name="T18" fmla="*/ 0 w 47"/>
                  <a:gd name="T19" fmla="*/ 0 h 109"/>
                  <a:gd name="T20" fmla="*/ 0 w 47"/>
                  <a:gd name="T21" fmla="*/ 3 h 109"/>
                  <a:gd name="T22" fmla="*/ 4 w 47"/>
                  <a:gd name="T23" fmla="*/ 3 h 109"/>
                  <a:gd name="T24" fmla="*/ 11 w 47"/>
                  <a:gd name="T25" fmla="*/ 5 h 109"/>
                  <a:gd name="T26" fmla="*/ 15 w 47"/>
                  <a:gd name="T27" fmla="*/ 9 h 109"/>
                  <a:gd name="T28" fmla="*/ 16 w 47"/>
                  <a:gd name="T29" fmla="*/ 20 h 109"/>
                  <a:gd name="T30" fmla="*/ 16 w 47"/>
                  <a:gd name="T31" fmla="*/ 90 h 109"/>
                  <a:gd name="T32" fmla="*/ 14 w 47"/>
                  <a:gd name="T33" fmla="*/ 102 h 109"/>
                  <a:gd name="T34" fmla="*/ 4 w 47"/>
                  <a:gd name="T35" fmla="*/ 106 h 109"/>
                  <a:gd name="T36" fmla="*/ 0 w 47"/>
                  <a:gd name="T37" fmla="*/ 106 h 109"/>
                  <a:gd name="T38" fmla="*/ 0 w 47"/>
                  <a:gd name="T39" fmla="*/ 109 h 109"/>
                  <a:gd name="T40" fmla="*/ 47 w 47"/>
                  <a:gd name="T41" fmla="*/ 109 h 109"/>
                  <a:gd name="T42" fmla="*/ 47 w 47"/>
                  <a:gd name="T43" fmla="*/ 106 h 109"/>
                  <a:gd name="T44" fmla="*/ 43 w 47"/>
                  <a:gd name="T45" fmla="*/ 10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47" h="109">
                    <a:moveTo>
                      <a:pt x="43" y="106"/>
                    </a:moveTo>
                    <a:cubicBezTo>
                      <a:pt x="40" y="106"/>
                      <a:pt x="38" y="105"/>
                      <a:pt x="36" y="104"/>
                    </a:cubicBezTo>
                    <a:cubicBezTo>
                      <a:pt x="34" y="103"/>
                      <a:pt x="33" y="102"/>
                      <a:pt x="32" y="101"/>
                    </a:cubicBezTo>
                    <a:cubicBezTo>
                      <a:pt x="31" y="99"/>
                      <a:pt x="31" y="95"/>
                      <a:pt x="31" y="90"/>
                    </a:cubicBezTo>
                    <a:cubicBezTo>
                      <a:pt x="31" y="20"/>
                      <a:pt x="31" y="20"/>
                      <a:pt x="31" y="20"/>
                    </a:cubicBezTo>
                    <a:cubicBezTo>
                      <a:pt x="31" y="13"/>
                      <a:pt x="32" y="9"/>
                      <a:pt x="33" y="7"/>
                    </a:cubicBezTo>
                    <a:cubicBezTo>
                      <a:pt x="35" y="5"/>
                      <a:pt x="38" y="3"/>
                      <a:pt x="43" y="3"/>
                    </a:cubicBezTo>
                    <a:cubicBezTo>
                      <a:pt x="47" y="3"/>
                      <a:pt x="47" y="3"/>
                      <a:pt x="47" y="3"/>
                    </a:cubicBezTo>
                    <a:cubicBezTo>
                      <a:pt x="47" y="0"/>
                      <a:pt x="47" y="0"/>
                      <a:pt x="47" y="0"/>
                    </a:cubicBezTo>
                    <a:cubicBezTo>
                      <a:pt x="0" y="0"/>
                      <a:pt x="0" y="0"/>
                      <a:pt x="0" y="0"/>
                    </a:cubicBezTo>
                    <a:cubicBezTo>
                      <a:pt x="0" y="3"/>
                      <a:pt x="0" y="3"/>
                      <a:pt x="0" y="3"/>
                    </a:cubicBezTo>
                    <a:cubicBezTo>
                      <a:pt x="4" y="3"/>
                      <a:pt x="4" y="3"/>
                      <a:pt x="4" y="3"/>
                    </a:cubicBezTo>
                    <a:cubicBezTo>
                      <a:pt x="6" y="3"/>
                      <a:pt x="9" y="4"/>
                      <a:pt x="11" y="5"/>
                    </a:cubicBezTo>
                    <a:cubicBezTo>
                      <a:pt x="13" y="6"/>
                      <a:pt x="14" y="7"/>
                      <a:pt x="15" y="9"/>
                    </a:cubicBezTo>
                    <a:cubicBezTo>
                      <a:pt x="15" y="11"/>
                      <a:pt x="16" y="14"/>
                      <a:pt x="16" y="20"/>
                    </a:cubicBezTo>
                    <a:cubicBezTo>
                      <a:pt x="16" y="90"/>
                      <a:pt x="16" y="90"/>
                      <a:pt x="16" y="90"/>
                    </a:cubicBezTo>
                    <a:cubicBezTo>
                      <a:pt x="16" y="96"/>
                      <a:pt x="15" y="100"/>
                      <a:pt x="14" y="102"/>
                    </a:cubicBezTo>
                    <a:cubicBezTo>
                      <a:pt x="12" y="105"/>
                      <a:pt x="8" y="106"/>
                      <a:pt x="4" y="106"/>
                    </a:cubicBezTo>
                    <a:cubicBezTo>
                      <a:pt x="0" y="106"/>
                      <a:pt x="0" y="106"/>
                      <a:pt x="0" y="106"/>
                    </a:cubicBezTo>
                    <a:cubicBezTo>
                      <a:pt x="0" y="109"/>
                      <a:pt x="0" y="109"/>
                      <a:pt x="0" y="109"/>
                    </a:cubicBezTo>
                    <a:cubicBezTo>
                      <a:pt x="47" y="109"/>
                      <a:pt x="47" y="109"/>
                      <a:pt x="47" y="109"/>
                    </a:cubicBezTo>
                    <a:cubicBezTo>
                      <a:pt x="47" y="106"/>
                      <a:pt x="47" y="106"/>
                      <a:pt x="47" y="106"/>
                    </a:cubicBezTo>
                    <a:cubicBezTo>
                      <a:pt x="43" y="106"/>
                      <a:pt x="43" y="106"/>
                      <a:pt x="43" y="10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42" name="ïṣḷíḑè"/>
              <p:cNvSpPr/>
              <p:nvPr/>
            </p:nvSpPr>
            <p:spPr bwMode="auto">
              <a:xfrm>
                <a:off x="3935" y="2054"/>
                <a:ext cx="119" cy="111"/>
              </a:xfrm>
              <a:custGeom>
                <a:avLst/>
                <a:gdLst>
                  <a:gd name="T0" fmla="*/ 0 w 119"/>
                  <a:gd name="T1" fmla="*/ 3 h 111"/>
                  <a:gd name="T2" fmla="*/ 7 w 119"/>
                  <a:gd name="T3" fmla="*/ 4 h 111"/>
                  <a:gd name="T4" fmla="*/ 14 w 119"/>
                  <a:gd name="T5" fmla="*/ 7 h 111"/>
                  <a:gd name="T6" fmla="*/ 21 w 119"/>
                  <a:gd name="T7" fmla="*/ 15 h 111"/>
                  <a:gd name="T8" fmla="*/ 21 w 119"/>
                  <a:gd name="T9" fmla="*/ 90 h 111"/>
                  <a:gd name="T10" fmla="*/ 19 w 119"/>
                  <a:gd name="T11" fmla="*/ 102 h 111"/>
                  <a:gd name="T12" fmla="*/ 10 w 119"/>
                  <a:gd name="T13" fmla="*/ 106 h 111"/>
                  <a:gd name="T14" fmla="*/ 6 w 119"/>
                  <a:gd name="T15" fmla="*/ 106 h 111"/>
                  <a:gd name="T16" fmla="*/ 6 w 119"/>
                  <a:gd name="T17" fmla="*/ 109 h 111"/>
                  <a:gd name="T18" fmla="*/ 44 w 119"/>
                  <a:gd name="T19" fmla="*/ 109 h 111"/>
                  <a:gd name="T20" fmla="*/ 44 w 119"/>
                  <a:gd name="T21" fmla="*/ 106 h 111"/>
                  <a:gd name="T22" fmla="*/ 40 w 119"/>
                  <a:gd name="T23" fmla="*/ 106 h 111"/>
                  <a:gd name="T24" fmla="*/ 31 w 119"/>
                  <a:gd name="T25" fmla="*/ 103 h 111"/>
                  <a:gd name="T26" fmla="*/ 28 w 119"/>
                  <a:gd name="T27" fmla="*/ 90 h 111"/>
                  <a:gd name="T28" fmla="*/ 28 w 119"/>
                  <a:gd name="T29" fmla="*/ 23 h 111"/>
                  <a:gd name="T30" fmla="*/ 101 w 119"/>
                  <a:gd name="T31" fmla="*/ 111 h 111"/>
                  <a:gd name="T32" fmla="*/ 103 w 119"/>
                  <a:gd name="T33" fmla="*/ 111 h 111"/>
                  <a:gd name="T34" fmla="*/ 103 w 119"/>
                  <a:gd name="T35" fmla="*/ 19 h 111"/>
                  <a:gd name="T36" fmla="*/ 105 w 119"/>
                  <a:gd name="T37" fmla="*/ 8 h 111"/>
                  <a:gd name="T38" fmla="*/ 115 w 119"/>
                  <a:gd name="T39" fmla="*/ 3 h 111"/>
                  <a:gd name="T40" fmla="*/ 119 w 119"/>
                  <a:gd name="T41" fmla="*/ 3 h 111"/>
                  <a:gd name="T42" fmla="*/ 119 w 119"/>
                  <a:gd name="T43" fmla="*/ 0 h 111"/>
                  <a:gd name="T44" fmla="*/ 81 w 119"/>
                  <a:gd name="T45" fmla="*/ 0 h 111"/>
                  <a:gd name="T46" fmla="*/ 81 w 119"/>
                  <a:gd name="T47" fmla="*/ 3 h 111"/>
                  <a:gd name="T48" fmla="*/ 85 w 119"/>
                  <a:gd name="T49" fmla="*/ 3 h 111"/>
                  <a:gd name="T50" fmla="*/ 94 w 119"/>
                  <a:gd name="T51" fmla="*/ 7 h 111"/>
                  <a:gd name="T52" fmla="*/ 96 w 119"/>
                  <a:gd name="T53" fmla="*/ 19 h 111"/>
                  <a:gd name="T54" fmla="*/ 96 w 119"/>
                  <a:gd name="T55" fmla="*/ 82 h 111"/>
                  <a:gd name="T56" fmla="*/ 29 w 119"/>
                  <a:gd name="T57" fmla="*/ 0 h 111"/>
                  <a:gd name="T58" fmla="*/ 0 w 119"/>
                  <a:gd name="T59" fmla="*/ 0 h 111"/>
                  <a:gd name="T60" fmla="*/ 0 w 119"/>
                  <a:gd name="T61" fmla="*/ 3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19" h="111">
                    <a:moveTo>
                      <a:pt x="0" y="3"/>
                    </a:moveTo>
                    <a:cubicBezTo>
                      <a:pt x="3" y="3"/>
                      <a:pt x="5" y="4"/>
                      <a:pt x="7" y="4"/>
                    </a:cubicBezTo>
                    <a:cubicBezTo>
                      <a:pt x="10" y="5"/>
                      <a:pt x="12" y="6"/>
                      <a:pt x="14" y="7"/>
                    </a:cubicBezTo>
                    <a:cubicBezTo>
                      <a:pt x="16" y="9"/>
                      <a:pt x="18" y="11"/>
                      <a:pt x="21" y="15"/>
                    </a:cubicBezTo>
                    <a:cubicBezTo>
                      <a:pt x="21" y="90"/>
                      <a:pt x="21" y="90"/>
                      <a:pt x="21" y="90"/>
                    </a:cubicBezTo>
                    <a:cubicBezTo>
                      <a:pt x="21" y="96"/>
                      <a:pt x="21" y="100"/>
                      <a:pt x="19" y="102"/>
                    </a:cubicBezTo>
                    <a:cubicBezTo>
                      <a:pt x="18" y="105"/>
                      <a:pt x="14" y="106"/>
                      <a:pt x="10" y="106"/>
                    </a:cubicBezTo>
                    <a:cubicBezTo>
                      <a:pt x="6" y="106"/>
                      <a:pt x="6" y="106"/>
                      <a:pt x="6" y="106"/>
                    </a:cubicBezTo>
                    <a:cubicBezTo>
                      <a:pt x="6" y="109"/>
                      <a:pt x="6" y="109"/>
                      <a:pt x="6" y="109"/>
                    </a:cubicBezTo>
                    <a:cubicBezTo>
                      <a:pt x="44" y="109"/>
                      <a:pt x="44" y="109"/>
                      <a:pt x="44" y="109"/>
                    </a:cubicBezTo>
                    <a:cubicBezTo>
                      <a:pt x="44" y="106"/>
                      <a:pt x="44" y="106"/>
                      <a:pt x="44" y="106"/>
                    </a:cubicBezTo>
                    <a:cubicBezTo>
                      <a:pt x="40" y="106"/>
                      <a:pt x="40" y="106"/>
                      <a:pt x="40" y="106"/>
                    </a:cubicBezTo>
                    <a:cubicBezTo>
                      <a:pt x="36" y="106"/>
                      <a:pt x="33" y="105"/>
                      <a:pt x="31" y="103"/>
                    </a:cubicBezTo>
                    <a:cubicBezTo>
                      <a:pt x="29" y="101"/>
                      <a:pt x="28" y="97"/>
                      <a:pt x="28" y="90"/>
                    </a:cubicBezTo>
                    <a:cubicBezTo>
                      <a:pt x="28" y="23"/>
                      <a:pt x="28" y="23"/>
                      <a:pt x="28" y="23"/>
                    </a:cubicBezTo>
                    <a:cubicBezTo>
                      <a:pt x="101" y="111"/>
                      <a:pt x="101" y="111"/>
                      <a:pt x="101" y="111"/>
                    </a:cubicBezTo>
                    <a:cubicBezTo>
                      <a:pt x="103" y="111"/>
                      <a:pt x="103" y="111"/>
                      <a:pt x="103" y="111"/>
                    </a:cubicBezTo>
                    <a:cubicBezTo>
                      <a:pt x="103" y="19"/>
                      <a:pt x="103" y="19"/>
                      <a:pt x="103" y="19"/>
                    </a:cubicBezTo>
                    <a:cubicBezTo>
                      <a:pt x="103" y="13"/>
                      <a:pt x="104" y="9"/>
                      <a:pt x="105" y="8"/>
                    </a:cubicBezTo>
                    <a:cubicBezTo>
                      <a:pt x="107" y="5"/>
                      <a:pt x="110" y="3"/>
                      <a:pt x="115" y="3"/>
                    </a:cubicBezTo>
                    <a:cubicBezTo>
                      <a:pt x="119" y="3"/>
                      <a:pt x="119" y="3"/>
                      <a:pt x="119" y="3"/>
                    </a:cubicBezTo>
                    <a:cubicBezTo>
                      <a:pt x="119" y="0"/>
                      <a:pt x="119" y="0"/>
                      <a:pt x="119" y="0"/>
                    </a:cubicBezTo>
                    <a:cubicBezTo>
                      <a:pt x="81" y="0"/>
                      <a:pt x="81" y="0"/>
                      <a:pt x="81" y="0"/>
                    </a:cubicBezTo>
                    <a:cubicBezTo>
                      <a:pt x="81" y="3"/>
                      <a:pt x="81" y="3"/>
                      <a:pt x="81" y="3"/>
                    </a:cubicBezTo>
                    <a:cubicBezTo>
                      <a:pt x="85" y="3"/>
                      <a:pt x="85" y="3"/>
                      <a:pt x="85" y="3"/>
                    </a:cubicBezTo>
                    <a:cubicBezTo>
                      <a:pt x="89" y="3"/>
                      <a:pt x="92" y="5"/>
                      <a:pt x="94" y="7"/>
                    </a:cubicBezTo>
                    <a:cubicBezTo>
                      <a:pt x="96" y="8"/>
                      <a:pt x="96" y="13"/>
                      <a:pt x="96" y="19"/>
                    </a:cubicBezTo>
                    <a:cubicBezTo>
                      <a:pt x="96" y="82"/>
                      <a:pt x="96" y="82"/>
                      <a:pt x="96" y="82"/>
                    </a:cubicBezTo>
                    <a:cubicBezTo>
                      <a:pt x="29" y="0"/>
                      <a:pt x="29" y="0"/>
                      <a:pt x="29" y="0"/>
                    </a:cubicBezTo>
                    <a:cubicBezTo>
                      <a:pt x="0" y="0"/>
                      <a:pt x="0" y="0"/>
                      <a:pt x="0" y="0"/>
                    </a:cubicBezTo>
                    <a:cubicBezTo>
                      <a:pt x="0" y="3"/>
                      <a:pt x="0" y="3"/>
                      <a:pt x="0"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43" name="işḷiďé"/>
              <p:cNvSpPr/>
              <p:nvPr/>
            </p:nvSpPr>
            <p:spPr bwMode="auto">
              <a:xfrm>
                <a:off x="4060" y="2054"/>
                <a:ext cx="94" cy="109"/>
              </a:xfrm>
              <a:custGeom>
                <a:avLst/>
                <a:gdLst>
                  <a:gd name="T0" fmla="*/ 61 w 93"/>
                  <a:gd name="T1" fmla="*/ 6 h 109"/>
                  <a:gd name="T2" fmla="*/ 72 w 93"/>
                  <a:gd name="T3" fmla="*/ 8 h 109"/>
                  <a:gd name="T4" fmla="*/ 78 w 93"/>
                  <a:gd name="T5" fmla="*/ 12 h 109"/>
                  <a:gd name="T6" fmla="*/ 82 w 93"/>
                  <a:gd name="T7" fmla="*/ 24 h 109"/>
                  <a:gd name="T8" fmla="*/ 85 w 93"/>
                  <a:gd name="T9" fmla="*/ 24 h 109"/>
                  <a:gd name="T10" fmla="*/ 84 w 93"/>
                  <a:gd name="T11" fmla="*/ 0 h 109"/>
                  <a:gd name="T12" fmla="*/ 0 w 93"/>
                  <a:gd name="T13" fmla="*/ 0 h 109"/>
                  <a:gd name="T14" fmla="*/ 0 w 93"/>
                  <a:gd name="T15" fmla="*/ 3 h 109"/>
                  <a:gd name="T16" fmla="*/ 4 w 93"/>
                  <a:gd name="T17" fmla="*/ 3 h 109"/>
                  <a:gd name="T18" fmla="*/ 13 w 93"/>
                  <a:gd name="T19" fmla="*/ 7 h 109"/>
                  <a:gd name="T20" fmla="*/ 15 w 93"/>
                  <a:gd name="T21" fmla="*/ 19 h 109"/>
                  <a:gd name="T22" fmla="*/ 15 w 93"/>
                  <a:gd name="T23" fmla="*/ 90 h 109"/>
                  <a:gd name="T24" fmla="*/ 14 w 93"/>
                  <a:gd name="T25" fmla="*/ 100 h 109"/>
                  <a:gd name="T26" fmla="*/ 11 w 93"/>
                  <a:gd name="T27" fmla="*/ 104 h 109"/>
                  <a:gd name="T28" fmla="*/ 4 w 93"/>
                  <a:gd name="T29" fmla="*/ 106 h 109"/>
                  <a:gd name="T30" fmla="*/ 0 w 93"/>
                  <a:gd name="T31" fmla="*/ 106 h 109"/>
                  <a:gd name="T32" fmla="*/ 0 w 93"/>
                  <a:gd name="T33" fmla="*/ 109 h 109"/>
                  <a:gd name="T34" fmla="*/ 84 w 93"/>
                  <a:gd name="T35" fmla="*/ 109 h 109"/>
                  <a:gd name="T36" fmla="*/ 93 w 93"/>
                  <a:gd name="T37" fmla="*/ 82 h 109"/>
                  <a:gd name="T38" fmla="*/ 90 w 93"/>
                  <a:gd name="T39" fmla="*/ 82 h 109"/>
                  <a:gd name="T40" fmla="*/ 80 w 93"/>
                  <a:gd name="T41" fmla="*/ 97 h 109"/>
                  <a:gd name="T42" fmla="*/ 72 w 93"/>
                  <a:gd name="T43" fmla="*/ 102 h 109"/>
                  <a:gd name="T44" fmla="*/ 58 w 93"/>
                  <a:gd name="T45" fmla="*/ 103 h 109"/>
                  <a:gd name="T46" fmla="*/ 40 w 93"/>
                  <a:gd name="T47" fmla="*/ 103 h 109"/>
                  <a:gd name="T48" fmla="*/ 34 w 93"/>
                  <a:gd name="T49" fmla="*/ 102 h 109"/>
                  <a:gd name="T50" fmla="*/ 31 w 93"/>
                  <a:gd name="T51" fmla="*/ 100 h 109"/>
                  <a:gd name="T52" fmla="*/ 31 w 93"/>
                  <a:gd name="T53" fmla="*/ 91 h 109"/>
                  <a:gd name="T54" fmla="*/ 31 w 93"/>
                  <a:gd name="T55" fmla="*/ 55 h 109"/>
                  <a:gd name="T56" fmla="*/ 55 w 93"/>
                  <a:gd name="T57" fmla="*/ 55 h 109"/>
                  <a:gd name="T58" fmla="*/ 65 w 93"/>
                  <a:gd name="T59" fmla="*/ 57 h 109"/>
                  <a:gd name="T60" fmla="*/ 70 w 93"/>
                  <a:gd name="T61" fmla="*/ 61 h 109"/>
                  <a:gd name="T62" fmla="*/ 72 w 93"/>
                  <a:gd name="T63" fmla="*/ 71 h 109"/>
                  <a:gd name="T64" fmla="*/ 75 w 93"/>
                  <a:gd name="T65" fmla="*/ 71 h 109"/>
                  <a:gd name="T66" fmla="*/ 75 w 93"/>
                  <a:gd name="T67" fmla="*/ 34 h 109"/>
                  <a:gd name="T68" fmla="*/ 72 w 93"/>
                  <a:gd name="T69" fmla="*/ 34 h 109"/>
                  <a:gd name="T70" fmla="*/ 67 w 93"/>
                  <a:gd name="T71" fmla="*/ 46 h 109"/>
                  <a:gd name="T72" fmla="*/ 55 w 93"/>
                  <a:gd name="T73" fmla="*/ 49 h 109"/>
                  <a:gd name="T74" fmla="*/ 31 w 93"/>
                  <a:gd name="T75" fmla="*/ 49 h 109"/>
                  <a:gd name="T76" fmla="*/ 31 w 93"/>
                  <a:gd name="T77" fmla="*/ 6 h 109"/>
                  <a:gd name="T78" fmla="*/ 61 w 93"/>
                  <a:gd name="T79" fmla="*/ 6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93" h="109">
                    <a:moveTo>
                      <a:pt x="61" y="6"/>
                    </a:moveTo>
                    <a:cubicBezTo>
                      <a:pt x="66" y="6"/>
                      <a:pt x="70" y="7"/>
                      <a:pt x="72" y="8"/>
                    </a:cubicBezTo>
                    <a:cubicBezTo>
                      <a:pt x="75" y="9"/>
                      <a:pt x="77" y="10"/>
                      <a:pt x="78" y="12"/>
                    </a:cubicBezTo>
                    <a:cubicBezTo>
                      <a:pt x="80" y="15"/>
                      <a:pt x="81" y="19"/>
                      <a:pt x="82" y="24"/>
                    </a:cubicBezTo>
                    <a:cubicBezTo>
                      <a:pt x="85" y="24"/>
                      <a:pt x="85" y="24"/>
                      <a:pt x="85" y="24"/>
                    </a:cubicBezTo>
                    <a:cubicBezTo>
                      <a:pt x="84" y="0"/>
                      <a:pt x="84" y="0"/>
                      <a:pt x="84" y="0"/>
                    </a:cubicBezTo>
                    <a:cubicBezTo>
                      <a:pt x="0" y="0"/>
                      <a:pt x="0" y="0"/>
                      <a:pt x="0" y="0"/>
                    </a:cubicBezTo>
                    <a:cubicBezTo>
                      <a:pt x="0" y="3"/>
                      <a:pt x="0" y="3"/>
                      <a:pt x="0" y="3"/>
                    </a:cubicBezTo>
                    <a:cubicBezTo>
                      <a:pt x="4" y="3"/>
                      <a:pt x="4" y="3"/>
                      <a:pt x="4" y="3"/>
                    </a:cubicBezTo>
                    <a:cubicBezTo>
                      <a:pt x="8" y="3"/>
                      <a:pt x="11" y="4"/>
                      <a:pt x="13" y="7"/>
                    </a:cubicBezTo>
                    <a:cubicBezTo>
                      <a:pt x="15" y="8"/>
                      <a:pt x="15" y="12"/>
                      <a:pt x="15" y="19"/>
                    </a:cubicBezTo>
                    <a:cubicBezTo>
                      <a:pt x="15" y="90"/>
                      <a:pt x="15" y="90"/>
                      <a:pt x="15" y="90"/>
                    </a:cubicBezTo>
                    <a:cubicBezTo>
                      <a:pt x="15" y="95"/>
                      <a:pt x="15" y="99"/>
                      <a:pt x="14" y="100"/>
                    </a:cubicBezTo>
                    <a:cubicBezTo>
                      <a:pt x="14" y="102"/>
                      <a:pt x="13" y="103"/>
                      <a:pt x="11" y="104"/>
                    </a:cubicBezTo>
                    <a:cubicBezTo>
                      <a:pt x="9" y="105"/>
                      <a:pt x="6" y="106"/>
                      <a:pt x="4" y="106"/>
                    </a:cubicBezTo>
                    <a:cubicBezTo>
                      <a:pt x="0" y="106"/>
                      <a:pt x="0" y="106"/>
                      <a:pt x="0" y="106"/>
                    </a:cubicBezTo>
                    <a:cubicBezTo>
                      <a:pt x="0" y="109"/>
                      <a:pt x="0" y="109"/>
                      <a:pt x="0" y="109"/>
                    </a:cubicBezTo>
                    <a:cubicBezTo>
                      <a:pt x="84" y="109"/>
                      <a:pt x="84" y="109"/>
                      <a:pt x="84" y="109"/>
                    </a:cubicBezTo>
                    <a:cubicBezTo>
                      <a:pt x="93" y="82"/>
                      <a:pt x="93" y="82"/>
                      <a:pt x="93" y="82"/>
                    </a:cubicBezTo>
                    <a:cubicBezTo>
                      <a:pt x="90" y="82"/>
                      <a:pt x="90" y="82"/>
                      <a:pt x="90" y="82"/>
                    </a:cubicBezTo>
                    <a:cubicBezTo>
                      <a:pt x="87" y="88"/>
                      <a:pt x="83" y="93"/>
                      <a:pt x="80" y="97"/>
                    </a:cubicBezTo>
                    <a:cubicBezTo>
                      <a:pt x="77" y="99"/>
                      <a:pt x="75" y="101"/>
                      <a:pt x="72" y="102"/>
                    </a:cubicBezTo>
                    <a:cubicBezTo>
                      <a:pt x="69" y="103"/>
                      <a:pt x="65" y="103"/>
                      <a:pt x="58" y="103"/>
                    </a:cubicBezTo>
                    <a:cubicBezTo>
                      <a:pt x="40" y="103"/>
                      <a:pt x="40" y="103"/>
                      <a:pt x="40" y="103"/>
                    </a:cubicBezTo>
                    <a:cubicBezTo>
                      <a:pt x="37" y="103"/>
                      <a:pt x="35" y="103"/>
                      <a:pt x="34" y="102"/>
                    </a:cubicBezTo>
                    <a:cubicBezTo>
                      <a:pt x="33" y="102"/>
                      <a:pt x="32" y="101"/>
                      <a:pt x="31" y="100"/>
                    </a:cubicBezTo>
                    <a:cubicBezTo>
                      <a:pt x="31" y="99"/>
                      <a:pt x="31" y="96"/>
                      <a:pt x="31" y="91"/>
                    </a:cubicBezTo>
                    <a:cubicBezTo>
                      <a:pt x="31" y="55"/>
                      <a:pt x="31" y="55"/>
                      <a:pt x="31" y="55"/>
                    </a:cubicBezTo>
                    <a:cubicBezTo>
                      <a:pt x="55" y="55"/>
                      <a:pt x="55" y="55"/>
                      <a:pt x="55" y="55"/>
                    </a:cubicBezTo>
                    <a:cubicBezTo>
                      <a:pt x="59" y="55"/>
                      <a:pt x="63" y="56"/>
                      <a:pt x="65" y="57"/>
                    </a:cubicBezTo>
                    <a:cubicBezTo>
                      <a:pt x="67" y="58"/>
                      <a:pt x="69" y="59"/>
                      <a:pt x="70" y="61"/>
                    </a:cubicBezTo>
                    <a:cubicBezTo>
                      <a:pt x="71" y="63"/>
                      <a:pt x="71" y="66"/>
                      <a:pt x="72" y="71"/>
                    </a:cubicBezTo>
                    <a:cubicBezTo>
                      <a:pt x="75" y="71"/>
                      <a:pt x="75" y="71"/>
                      <a:pt x="75" y="71"/>
                    </a:cubicBezTo>
                    <a:cubicBezTo>
                      <a:pt x="75" y="34"/>
                      <a:pt x="75" y="34"/>
                      <a:pt x="75" y="34"/>
                    </a:cubicBezTo>
                    <a:cubicBezTo>
                      <a:pt x="72" y="34"/>
                      <a:pt x="72" y="34"/>
                      <a:pt x="72" y="34"/>
                    </a:cubicBezTo>
                    <a:cubicBezTo>
                      <a:pt x="72" y="40"/>
                      <a:pt x="70" y="44"/>
                      <a:pt x="67" y="46"/>
                    </a:cubicBezTo>
                    <a:cubicBezTo>
                      <a:pt x="65" y="48"/>
                      <a:pt x="61" y="49"/>
                      <a:pt x="55" y="49"/>
                    </a:cubicBezTo>
                    <a:cubicBezTo>
                      <a:pt x="31" y="49"/>
                      <a:pt x="31" y="49"/>
                      <a:pt x="31" y="49"/>
                    </a:cubicBezTo>
                    <a:cubicBezTo>
                      <a:pt x="31" y="6"/>
                      <a:pt x="31" y="6"/>
                      <a:pt x="31" y="6"/>
                    </a:cubicBezTo>
                    <a:cubicBezTo>
                      <a:pt x="61" y="6"/>
                      <a:pt x="61" y="6"/>
                      <a:pt x="61" y="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44" name="íṡ1ídè"/>
              <p:cNvSpPr/>
              <p:nvPr/>
            </p:nvSpPr>
            <p:spPr bwMode="auto">
              <a:xfrm>
                <a:off x="4169" y="2052"/>
                <a:ext cx="72" cy="114"/>
              </a:xfrm>
              <a:custGeom>
                <a:avLst/>
                <a:gdLst>
                  <a:gd name="T0" fmla="*/ 62 w 72"/>
                  <a:gd name="T1" fmla="*/ 0 h 114"/>
                  <a:gd name="T2" fmla="*/ 60 w 72"/>
                  <a:gd name="T3" fmla="*/ 5 h 114"/>
                  <a:gd name="T4" fmla="*/ 56 w 72"/>
                  <a:gd name="T5" fmla="*/ 6 h 114"/>
                  <a:gd name="T6" fmla="*/ 50 w 72"/>
                  <a:gd name="T7" fmla="*/ 4 h 114"/>
                  <a:gd name="T8" fmla="*/ 32 w 72"/>
                  <a:gd name="T9" fmla="*/ 0 h 114"/>
                  <a:gd name="T10" fmla="*/ 9 w 72"/>
                  <a:gd name="T11" fmla="*/ 8 h 114"/>
                  <a:gd name="T12" fmla="*/ 0 w 72"/>
                  <a:gd name="T13" fmla="*/ 29 h 114"/>
                  <a:gd name="T14" fmla="*/ 3 w 72"/>
                  <a:gd name="T15" fmla="*/ 41 h 114"/>
                  <a:gd name="T16" fmla="*/ 12 w 72"/>
                  <a:gd name="T17" fmla="*/ 51 h 114"/>
                  <a:gd name="T18" fmla="*/ 32 w 72"/>
                  <a:gd name="T19" fmla="*/ 64 h 114"/>
                  <a:gd name="T20" fmla="*/ 49 w 72"/>
                  <a:gd name="T21" fmla="*/ 74 h 114"/>
                  <a:gd name="T22" fmla="*/ 56 w 72"/>
                  <a:gd name="T23" fmla="*/ 81 h 114"/>
                  <a:gd name="T24" fmla="*/ 58 w 72"/>
                  <a:gd name="T25" fmla="*/ 89 h 114"/>
                  <a:gd name="T26" fmla="*/ 52 w 72"/>
                  <a:gd name="T27" fmla="*/ 102 h 114"/>
                  <a:gd name="T28" fmla="*/ 36 w 72"/>
                  <a:gd name="T29" fmla="*/ 107 h 114"/>
                  <a:gd name="T30" fmla="*/ 20 w 72"/>
                  <a:gd name="T31" fmla="*/ 103 h 114"/>
                  <a:gd name="T32" fmla="*/ 9 w 72"/>
                  <a:gd name="T33" fmla="*/ 94 h 114"/>
                  <a:gd name="T34" fmla="*/ 4 w 72"/>
                  <a:gd name="T35" fmla="*/ 76 h 114"/>
                  <a:gd name="T36" fmla="*/ 1 w 72"/>
                  <a:gd name="T37" fmla="*/ 76 h 114"/>
                  <a:gd name="T38" fmla="*/ 1 w 72"/>
                  <a:gd name="T39" fmla="*/ 114 h 114"/>
                  <a:gd name="T40" fmla="*/ 4 w 72"/>
                  <a:gd name="T41" fmla="*/ 114 h 114"/>
                  <a:gd name="T42" fmla="*/ 5 w 72"/>
                  <a:gd name="T43" fmla="*/ 109 h 114"/>
                  <a:gd name="T44" fmla="*/ 8 w 72"/>
                  <a:gd name="T45" fmla="*/ 107 h 114"/>
                  <a:gd name="T46" fmla="*/ 18 w 72"/>
                  <a:gd name="T47" fmla="*/ 110 h 114"/>
                  <a:gd name="T48" fmla="*/ 29 w 72"/>
                  <a:gd name="T49" fmla="*/ 113 h 114"/>
                  <a:gd name="T50" fmla="*/ 38 w 72"/>
                  <a:gd name="T51" fmla="*/ 114 h 114"/>
                  <a:gd name="T52" fmla="*/ 63 w 72"/>
                  <a:gd name="T53" fmla="*/ 105 h 114"/>
                  <a:gd name="T54" fmla="*/ 72 w 72"/>
                  <a:gd name="T55" fmla="*/ 83 h 114"/>
                  <a:gd name="T56" fmla="*/ 69 w 72"/>
                  <a:gd name="T57" fmla="*/ 71 h 114"/>
                  <a:gd name="T58" fmla="*/ 61 w 72"/>
                  <a:gd name="T59" fmla="*/ 61 h 114"/>
                  <a:gd name="T60" fmla="*/ 40 w 72"/>
                  <a:gd name="T61" fmla="*/ 48 h 114"/>
                  <a:gd name="T62" fmla="*/ 16 w 72"/>
                  <a:gd name="T63" fmla="*/ 32 h 114"/>
                  <a:gd name="T64" fmla="*/ 12 w 72"/>
                  <a:gd name="T65" fmla="*/ 23 h 114"/>
                  <a:gd name="T66" fmla="*/ 18 w 72"/>
                  <a:gd name="T67" fmla="*/ 11 h 114"/>
                  <a:gd name="T68" fmla="*/ 32 w 72"/>
                  <a:gd name="T69" fmla="*/ 6 h 114"/>
                  <a:gd name="T70" fmla="*/ 46 w 72"/>
                  <a:gd name="T71" fmla="*/ 10 h 114"/>
                  <a:gd name="T72" fmla="*/ 57 w 72"/>
                  <a:gd name="T73" fmla="*/ 20 h 114"/>
                  <a:gd name="T74" fmla="*/ 62 w 72"/>
                  <a:gd name="T75" fmla="*/ 38 h 114"/>
                  <a:gd name="T76" fmla="*/ 65 w 72"/>
                  <a:gd name="T77" fmla="*/ 38 h 114"/>
                  <a:gd name="T78" fmla="*/ 65 w 72"/>
                  <a:gd name="T79" fmla="*/ 0 h 114"/>
                  <a:gd name="T80" fmla="*/ 62 w 72"/>
                  <a:gd name="T81"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2" h="114">
                    <a:moveTo>
                      <a:pt x="62" y="0"/>
                    </a:moveTo>
                    <a:cubicBezTo>
                      <a:pt x="61" y="2"/>
                      <a:pt x="61" y="4"/>
                      <a:pt x="60" y="5"/>
                    </a:cubicBezTo>
                    <a:cubicBezTo>
                      <a:pt x="59" y="6"/>
                      <a:pt x="58" y="6"/>
                      <a:pt x="56" y="6"/>
                    </a:cubicBezTo>
                    <a:cubicBezTo>
                      <a:pt x="55" y="6"/>
                      <a:pt x="53" y="6"/>
                      <a:pt x="50" y="4"/>
                    </a:cubicBezTo>
                    <a:cubicBezTo>
                      <a:pt x="44" y="1"/>
                      <a:pt x="37" y="0"/>
                      <a:pt x="32" y="0"/>
                    </a:cubicBezTo>
                    <a:cubicBezTo>
                      <a:pt x="22" y="0"/>
                      <a:pt x="15" y="3"/>
                      <a:pt x="9" y="8"/>
                    </a:cubicBezTo>
                    <a:cubicBezTo>
                      <a:pt x="3" y="14"/>
                      <a:pt x="0" y="21"/>
                      <a:pt x="0" y="29"/>
                    </a:cubicBezTo>
                    <a:cubicBezTo>
                      <a:pt x="0" y="33"/>
                      <a:pt x="1" y="37"/>
                      <a:pt x="3" y="41"/>
                    </a:cubicBezTo>
                    <a:cubicBezTo>
                      <a:pt x="5" y="45"/>
                      <a:pt x="8" y="48"/>
                      <a:pt x="12" y="51"/>
                    </a:cubicBezTo>
                    <a:cubicBezTo>
                      <a:pt x="16" y="54"/>
                      <a:pt x="22" y="58"/>
                      <a:pt x="32" y="64"/>
                    </a:cubicBezTo>
                    <a:cubicBezTo>
                      <a:pt x="41" y="69"/>
                      <a:pt x="47" y="72"/>
                      <a:pt x="49" y="74"/>
                    </a:cubicBezTo>
                    <a:cubicBezTo>
                      <a:pt x="52" y="76"/>
                      <a:pt x="54" y="79"/>
                      <a:pt x="56" y="81"/>
                    </a:cubicBezTo>
                    <a:cubicBezTo>
                      <a:pt x="57" y="84"/>
                      <a:pt x="58" y="87"/>
                      <a:pt x="58" y="89"/>
                    </a:cubicBezTo>
                    <a:cubicBezTo>
                      <a:pt x="58" y="94"/>
                      <a:pt x="56" y="98"/>
                      <a:pt x="52" y="102"/>
                    </a:cubicBezTo>
                    <a:cubicBezTo>
                      <a:pt x="48" y="105"/>
                      <a:pt x="43" y="107"/>
                      <a:pt x="36" y="107"/>
                    </a:cubicBezTo>
                    <a:cubicBezTo>
                      <a:pt x="30" y="107"/>
                      <a:pt x="25" y="106"/>
                      <a:pt x="20" y="103"/>
                    </a:cubicBezTo>
                    <a:cubicBezTo>
                      <a:pt x="15" y="101"/>
                      <a:pt x="12" y="98"/>
                      <a:pt x="9" y="94"/>
                    </a:cubicBezTo>
                    <a:cubicBezTo>
                      <a:pt x="7" y="90"/>
                      <a:pt x="5" y="84"/>
                      <a:pt x="4" y="76"/>
                    </a:cubicBezTo>
                    <a:cubicBezTo>
                      <a:pt x="1" y="76"/>
                      <a:pt x="1" y="76"/>
                      <a:pt x="1" y="76"/>
                    </a:cubicBezTo>
                    <a:cubicBezTo>
                      <a:pt x="1" y="114"/>
                      <a:pt x="1" y="114"/>
                      <a:pt x="1" y="114"/>
                    </a:cubicBezTo>
                    <a:cubicBezTo>
                      <a:pt x="4" y="114"/>
                      <a:pt x="4" y="114"/>
                      <a:pt x="4" y="114"/>
                    </a:cubicBezTo>
                    <a:cubicBezTo>
                      <a:pt x="4" y="111"/>
                      <a:pt x="5" y="109"/>
                      <a:pt x="5" y="109"/>
                    </a:cubicBezTo>
                    <a:cubicBezTo>
                      <a:pt x="6" y="108"/>
                      <a:pt x="7" y="107"/>
                      <a:pt x="8" y="107"/>
                    </a:cubicBezTo>
                    <a:cubicBezTo>
                      <a:pt x="10" y="107"/>
                      <a:pt x="13" y="108"/>
                      <a:pt x="18" y="110"/>
                    </a:cubicBezTo>
                    <a:cubicBezTo>
                      <a:pt x="24" y="112"/>
                      <a:pt x="27" y="113"/>
                      <a:pt x="29" y="113"/>
                    </a:cubicBezTo>
                    <a:cubicBezTo>
                      <a:pt x="32" y="113"/>
                      <a:pt x="35" y="114"/>
                      <a:pt x="38" y="114"/>
                    </a:cubicBezTo>
                    <a:cubicBezTo>
                      <a:pt x="48" y="114"/>
                      <a:pt x="56" y="111"/>
                      <a:pt x="63" y="105"/>
                    </a:cubicBezTo>
                    <a:cubicBezTo>
                      <a:pt x="69" y="99"/>
                      <a:pt x="72" y="92"/>
                      <a:pt x="72" y="83"/>
                    </a:cubicBezTo>
                    <a:cubicBezTo>
                      <a:pt x="72" y="79"/>
                      <a:pt x="71" y="75"/>
                      <a:pt x="69" y="71"/>
                    </a:cubicBezTo>
                    <a:cubicBezTo>
                      <a:pt x="67" y="67"/>
                      <a:pt x="64" y="64"/>
                      <a:pt x="61" y="61"/>
                    </a:cubicBezTo>
                    <a:cubicBezTo>
                      <a:pt x="57" y="58"/>
                      <a:pt x="50" y="54"/>
                      <a:pt x="40" y="48"/>
                    </a:cubicBezTo>
                    <a:cubicBezTo>
                      <a:pt x="27" y="41"/>
                      <a:pt x="19" y="36"/>
                      <a:pt x="16" y="32"/>
                    </a:cubicBezTo>
                    <a:cubicBezTo>
                      <a:pt x="14" y="29"/>
                      <a:pt x="12" y="26"/>
                      <a:pt x="12" y="23"/>
                    </a:cubicBezTo>
                    <a:cubicBezTo>
                      <a:pt x="12" y="19"/>
                      <a:pt x="14" y="15"/>
                      <a:pt x="18" y="11"/>
                    </a:cubicBezTo>
                    <a:cubicBezTo>
                      <a:pt x="22" y="8"/>
                      <a:pt x="26" y="6"/>
                      <a:pt x="32" y="6"/>
                    </a:cubicBezTo>
                    <a:cubicBezTo>
                      <a:pt x="37" y="6"/>
                      <a:pt x="41" y="8"/>
                      <a:pt x="46" y="10"/>
                    </a:cubicBezTo>
                    <a:cubicBezTo>
                      <a:pt x="51" y="13"/>
                      <a:pt x="54" y="16"/>
                      <a:pt x="57" y="20"/>
                    </a:cubicBezTo>
                    <a:cubicBezTo>
                      <a:pt x="59" y="25"/>
                      <a:pt x="61" y="30"/>
                      <a:pt x="62" y="38"/>
                    </a:cubicBezTo>
                    <a:cubicBezTo>
                      <a:pt x="65" y="38"/>
                      <a:pt x="65" y="38"/>
                      <a:pt x="65" y="38"/>
                    </a:cubicBezTo>
                    <a:cubicBezTo>
                      <a:pt x="65" y="0"/>
                      <a:pt x="65" y="0"/>
                      <a:pt x="65" y="0"/>
                    </a:cubicBezTo>
                    <a:cubicBezTo>
                      <a:pt x="62" y="0"/>
                      <a:pt x="62" y="0"/>
                      <a:pt x="6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45" name="íṣḷíďe"/>
              <p:cNvSpPr/>
              <p:nvPr/>
            </p:nvSpPr>
            <p:spPr bwMode="auto">
              <a:xfrm>
                <a:off x="4260" y="2052"/>
                <a:ext cx="73" cy="114"/>
              </a:xfrm>
              <a:custGeom>
                <a:avLst/>
                <a:gdLst>
                  <a:gd name="T0" fmla="*/ 63 w 73"/>
                  <a:gd name="T1" fmla="*/ 0 h 114"/>
                  <a:gd name="T2" fmla="*/ 61 w 73"/>
                  <a:gd name="T3" fmla="*/ 5 h 114"/>
                  <a:gd name="T4" fmla="*/ 57 w 73"/>
                  <a:gd name="T5" fmla="*/ 6 h 114"/>
                  <a:gd name="T6" fmla="*/ 51 w 73"/>
                  <a:gd name="T7" fmla="*/ 4 h 114"/>
                  <a:gd name="T8" fmla="*/ 32 w 73"/>
                  <a:gd name="T9" fmla="*/ 0 h 114"/>
                  <a:gd name="T10" fmla="*/ 9 w 73"/>
                  <a:gd name="T11" fmla="*/ 8 h 114"/>
                  <a:gd name="T12" fmla="*/ 0 w 73"/>
                  <a:gd name="T13" fmla="*/ 29 h 114"/>
                  <a:gd name="T14" fmla="*/ 4 w 73"/>
                  <a:gd name="T15" fmla="*/ 41 h 114"/>
                  <a:gd name="T16" fmla="*/ 13 w 73"/>
                  <a:gd name="T17" fmla="*/ 51 h 114"/>
                  <a:gd name="T18" fmla="*/ 32 w 73"/>
                  <a:gd name="T19" fmla="*/ 64 h 114"/>
                  <a:gd name="T20" fmla="*/ 50 w 73"/>
                  <a:gd name="T21" fmla="*/ 74 h 114"/>
                  <a:gd name="T22" fmla="*/ 57 w 73"/>
                  <a:gd name="T23" fmla="*/ 81 h 114"/>
                  <a:gd name="T24" fmla="*/ 59 w 73"/>
                  <a:gd name="T25" fmla="*/ 89 h 114"/>
                  <a:gd name="T26" fmla="*/ 53 w 73"/>
                  <a:gd name="T27" fmla="*/ 102 h 114"/>
                  <a:gd name="T28" fmla="*/ 37 w 73"/>
                  <a:gd name="T29" fmla="*/ 107 h 114"/>
                  <a:gd name="T30" fmla="*/ 21 w 73"/>
                  <a:gd name="T31" fmla="*/ 103 h 114"/>
                  <a:gd name="T32" fmla="*/ 10 w 73"/>
                  <a:gd name="T33" fmla="*/ 94 h 114"/>
                  <a:gd name="T34" fmla="*/ 4 w 73"/>
                  <a:gd name="T35" fmla="*/ 76 h 114"/>
                  <a:gd name="T36" fmla="*/ 1 w 73"/>
                  <a:gd name="T37" fmla="*/ 76 h 114"/>
                  <a:gd name="T38" fmla="*/ 1 w 73"/>
                  <a:gd name="T39" fmla="*/ 114 h 114"/>
                  <a:gd name="T40" fmla="*/ 4 w 73"/>
                  <a:gd name="T41" fmla="*/ 114 h 114"/>
                  <a:gd name="T42" fmla="*/ 6 w 73"/>
                  <a:gd name="T43" fmla="*/ 109 h 114"/>
                  <a:gd name="T44" fmla="*/ 9 w 73"/>
                  <a:gd name="T45" fmla="*/ 107 h 114"/>
                  <a:gd name="T46" fmla="*/ 19 w 73"/>
                  <a:gd name="T47" fmla="*/ 110 h 114"/>
                  <a:gd name="T48" fmla="*/ 30 w 73"/>
                  <a:gd name="T49" fmla="*/ 113 h 114"/>
                  <a:gd name="T50" fmla="*/ 39 w 73"/>
                  <a:gd name="T51" fmla="*/ 114 h 114"/>
                  <a:gd name="T52" fmla="*/ 64 w 73"/>
                  <a:gd name="T53" fmla="*/ 105 h 114"/>
                  <a:gd name="T54" fmla="*/ 73 w 73"/>
                  <a:gd name="T55" fmla="*/ 83 h 114"/>
                  <a:gd name="T56" fmla="*/ 70 w 73"/>
                  <a:gd name="T57" fmla="*/ 71 h 114"/>
                  <a:gd name="T58" fmla="*/ 61 w 73"/>
                  <a:gd name="T59" fmla="*/ 61 h 114"/>
                  <a:gd name="T60" fmla="*/ 41 w 73"/>
                  <a:gd name="T61" fmla="*/ 48 h 114"/>
                  <a:gd name="T62" fmla="*/ 17 w 73"/>
                  <a:gd name="T63" fmla="*/ 32 h 114"/>
                  <a:gd name="T64" fmla="*/ 13 w 73"/>
                  <a:gd name="T65" fmla="*/ 23 h 114"/>
                  <a:gd name="T66" fmla="*/ 19 w 73"/>
                  <a:gd name="T67" fmla="*/ 11 h 114"/>
                  <a:gd name="T68" fmla="*/ 33 w 73"/>
                  <a:gd name="T69" fmla="*/ 6 h 114"/>
                  <a:gd name="T70" fmla="*/ 47 w 73"/>
                  <a:gd name="T71" fmla="*/ 10 h 114"/>
                  <a:gd name="T72" fmla="*/ 58 w 73"/>
                  <a:gd name="T73" fmla="*/ 20 h 114"/>
                  <a:gd name="T74" fmla="*/ 63 w 73"/>
                  <a:gd name="T75" fmla="*/ 38 h 114"/>
                  <a:gd name="T76" fmla="*/ 66 w 73"/>
                  <a:gd name="T77" fmla="*/ 38 h 114"/>
                  <a:gd name="T78" fmla="*/ 66 w 73"/>
                  <a:gd name="T79" fmla="*/ 0 h 114"/>
                  <a:gd name="T80" fmla="*/ 63 w 73"/>
                  <a:gd name="T81"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3" h="114">
                    <a:moveTo>
                      <a:pt x="63" y="0"/>
                    </a:moveTo>
                    <a:cubicBezTo>
                      <a:pt x="62" y="2"/>
                      <a:pt x="62" y="4"/>
                      <a:pt x="61" y="5"/>
                    </a:cubicBezTo>
                    <a:cubicBezTo>
                      <a:pt x="60" y="6"/>
                      <a:pt x="59" y="6"/>
                      <a:pt x="57" y="6"/>
                    </a:cubicBezTo>
                    <a:cubicBezTo>
                      <a:pt x="56" y="6"/>
                      <a:pt x="54" y="6"/>
                      <a:pt x="51" y="4"/>
                    </a:cubicBezTo>
                    <a:cubicBezTo>
                      <a:pt x="44" y="1"/>
                      <a:pt x="38" y="0"/>
                      <a:pt x="32" y="0"/>
                    </a:cubicBezTo>
                    <a:cubicBezTo>
                      <a:pt x="23" y="0"/>
                      <a:pt x="15" y="3"/>
                      <a:pt x="9" y="8"/>
                    </a:cubicBezTo>
                    <a:cubicBezTo>
                      <a:pt x="3" y="14"/>
                      <a:pt x="0" y="21"/>
                      <a:pt x="0" y="29"/>
                    </a:cubicBezTo>
                    <a:cubicBezTo>
                      <a:pt x="0" y="33"/>
                      <a:pt x="1" y="37"/>
                      <a:pt x="4" y="41"/>
                    </a:cubicBezTo>
                    <a:cubicBezTo>
                      <a:pt x="6" y="45"/>
                      <a:pt x="9" y="48"/>
                      <a:pt x="13" y="51"/>
                    </a:cubicBezTo>
                    <a:cubicBezTo>
                      <a:pt x="16" y="54"/>
                      <a:pt x="23" y="58"/>
                      <a:pt x="32" y="64"/>
                    </a:cubicBezTo>
                    <a:cubicBezTo>
                      <a:pt x="42" y="69"/>
                      <a:pt x="48" y="72"/>
                      <a:pt x="50" y="74"/>
                    </a:cubicBezTo>
                    <a:cubicBezTo>
                      <a:pt x="53" y="76"/>
                      <a:pt x="55" y="79"/>
                      <a:pt x="57" y="81"/>
                    </a:cubicBezTo>
                    <a:cubicBezTo>
                      <a:pt x="58" y="84"/>
                      <a:pt x="59" y="87"/>
                      <a:pt x="59" y="89"/>
                    </a:cubicBezTo>
                    <a:cubicBezTo>
                      <a:pt x="59" y="94"/>
                      <a:pt x="57" y="98"/>
                      <a:pt x="53" y="102"/>
                    </a:cubicBezTo>
                    <a:cubicBezTo>
                      <a:pt x="49" y="105"/>
                      <a:pt x="44" y="107"/>
                      <a:pt x="37" y="107"/>
                    </a:cubicBezTo>
                    <a:cubicBezTo>
                      <a:pt x="31" y="107"/>
                      <a:pt x="26" y="106"/>
                      <a:pt x="21" y="103"/>
                    </a:cubicBezTo>
                    <a:cubicBezTo>
                      <a:pt x="16" y="101"/>
                      <a:pt x="12" y="98"/>
                      <a:pt x="10" y="94"/>
                    </a:cubicBezTo>
                    <a:cubicBezTo>
                      <a:pt x="8" y="90"/>
                      <a:pt x="6" y="84"/>
                      <a:pt x="4" y="76"/>
                    </a:cubicBezTo>
                    <a:cubicBezTo>
                      <a:pt x="1" y="76"/>
                      <a:pt x="1" y="76"/>
                      <a:pt x="1" y="76"/>
                    </a:cubicBezTo>
                    <a:cubicBezTo>
                      <a:pt x="1" y="114"/>
                      <a:pt x="1" y="114"/>
                      <a:pt x="1" y="114"/>
                    </a:cubicBezTo>
                    <a:cubicBezTo>
                      <a:pt x="4" y="114"/>
                      <a:pt x="4" y="114"/>
                      <a:pt x="4" y="114"/>
                    </a:cubicBezTo>
                    <a:cubicBezTo>
                      <a:pt x="5" y="111"/>
                      <a:pt x="5" y="109"/>
                      <a:pt x="6" y="109"/>
                    </a:cubicBezTo>
                    <a:cubicBezTo>
                      <a:pt x="7" y="108"/>
                      <a:pt x="8" y="107"/>
                      <a:pt x="9" y="107"/>
                    </a:cubicBezTo>
                    <a:cubicBezTo>
                      <a:pt x="11" y="107"/>
                      <a:pt x="14" y="108"/>
                      <a:pt x="19" y="110"/>
                    </a:cubicBezTo>
                    <a:cubicBezTo>
                      <a:pt x="25" y="112"/>
                      <a:pt x="28" y="113"/>
                      <a:pt x="30" y="113"/>
                    </a:cubicBezTo>
                    <a:cubicBezTo>
                      <a:pt x="33" y="113"/>
                      <a:pt x="36" y="114"/>
                      <a:pt x="39" y="114"/>
                    </a:cubicBezTo>
                    <a:cubicBezTo>
                      <a:pt x="49" y="114"/>
                      <a:pt x="57" y="111"/>
                      <a:pt x="64" y="105"/>
                    </a:cubicBezTo>
                    <a:cubicBezTo>
                      <a:pt x="70" y="99"/>
                      <a:pt x="73" y="92"/>
                      <a:pt x="73" y="83"/>
                    </a:cubicBezTo>
                    <a:cubicBezTo>
                      <a:pt x="73" y="79"/>
                      <a:pt x="72" y="75"/>
                      <a:pt x="70" y="71"/>
                    </a:cubicBezTo>
                    <a:cubicBezTo>
                      <a:pt x="68" y="67"/>
                      <a:pt x="65" y="64"/>
                      <a:pt x="61" y="61"/>
                    </a:cubicBezTo>
                    <a:cubicBezTo>
                      <a:pt x="58" y="58"/>
                      <a:pt x="51" y="54"/>
                      <a:pt x="41" y="48"/>
                    </a:cubicBezTo>
                    <a:cubicBezTo>
                      <a:pt x="28" y="41"/>
                      <a:pt x="20" y="36"/>
                      <a:pt x="17" y="32"/>
                    </a:cubicBezTo>
                    <a:cubicBezTo>
                      <a:pt x="14" y="29"/>
                      <a:pt x="13" y="26"/>
                      <a:pt x="13" y="23"/>
                    </a:cubicBezTo>
                    <a:cubicBezTo>
                      <a:pt x="13" y="19"/>
                      <a:pt x="15" y="15"/>
                      <a:pt x="19" y="11"/>
                    </a:cubicBezTo>
                    <a:cubicBezTo>
                      <a:pt x="22" y="8"/>
                      <a:pt x="27" y="6"/>
                      <a:pt x="33" y="6"/>
                    </a:cubicBezTo>
                    <a:cubicBezTo>
                      <a:pt x="38" y="6"/>
                      <a:pt x="42" y="8"/>
                      <a:pt x="47" y="10"/>
                    </a:cubicBezTo>
                    <a:cubicBezTo>
                      <a:pt x="52" y="13"/>
                      <a:pt x="55" y="16"/>
                      <a:pt x="58" y="20"/>
                    </a:cubicBezTo>
                    <a:cubicBezTo>
                      <a:pt x="60" y="25"/>
                      <a:pt x="62" y="30"/>
                      <a:pt x="63" y="38"/>
                    </a:cubicBezTo>
                    <a:cubicBezTo>
                      <a:pt x="66" y="38"/>
                      <a:pt x="66" y="38"/>
                      <a:pt x="66" y="38"/>
                    </a:cubicBezTo>
                    <a:cubicBezTo>
                      <a:pt x="66" y="0"/>
                      <a:pt x="66" y="0"/>
                      <a:pt x="66" y="0"/>
                    </a:cubicBezTo>
                    <a:cubicBezTo>
                      <a:pt x="63" y="0"/>
                      <a:pt x="63" y="0"/>
                      <a:pt x="63"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46" name="ís1ïḓé"/>
              <p:cNvSpPr/>
              <p:nvPr/>
            </p:nvSpPr>
            <p:spPr bwMode="auto">
              <a:xfrm>
                <a:off x="3561" y="2216"/>
                <a:ext cx="159" cy="123"/>
              </a:xfrm>
              <a:custGeom>
                <a:avLst/>
                <a:gdLst>
                  <a:gd name="T0" fmla="*/ 76 w 158"/>
                  <a:gd name="T1" fmla="*/ 122 h 122"/>
                  <a:gd name="T2" fmla="*/ 124 w 158"/>
                  <a:gd name="T3" fmla="*/ 19 h 122"/>
                  <a:gd name="T4" fmla="*/ 124 w 158"/>
                  <a:gd name="T5" fmla="*/ 101 h 122"/>
                  <a:gd name="T6" fmla="*/ 122 w 158"/>
                  <a:gd name="T7" fmla="*/ 114 h 122"/>
                  <a:gd name="T8" fmla="*/ 111 w 158"/>
                  <a:gd name="T9" fmla="*/ 118 h 122"/>
                  <a:gd name="T10" fmla="*/ 106 w 158"/>
                  <a:gd name="T11" fmla="*/ 118 h 122"/>
                  <a:gd name="T12" fmla="*/ 106 w 158"/>
                  <a:gd name="T13" fmla="*/ 122 h 122"/>
                  <a:gd name="T14" fmla="*/ 158 w 158"/>
                  <a:gd name="T15" fmla="*/ 122 h 122"/>
                  <a:gd name="T16" fmla="*/ 158 w 158"/>
                  <a:gd name="T17" fmla="*/ 118 h 122"/>
                  <a:gd name="T18" fmla="*/ 154 w 158"/>
                  <a:gd name="T19" fmla="*/ 118 h 122"/>
                  <a:gd name="T20" fmla="*/ 144 w 158"/>
                  <a:gd name="T21" fmla="*/ 115 h 122"/>
                  <a:gd name="T22" fmla="*/ 141 w 158"/>
                  <a:gd name="T23" fmla="*/ 101 h 122"/>
                  <a:gd name="T24" fmla="*/ 141 w 158"/>
                  <a:gd name="T25" fmla="*/ 21 h 122"/>
                  <a:gd name="T26" fmla="*/ 143 w 158"/>
                  <a:gd name="T27" fmla="*/ 8 h 122"/>
                  <a:gd name="T28" fmla="*/ 154 w 158"/>
                  <a:gd name="T29" fmla="*/ 3 h 122"/>
                  <a:gd name="T30" fmla="*/ 158 w 158"/>
                  <a:gd name="T31" fmla="*/ 3 h 122"/>
                  <a:gd name="T32" fmla="*/ 158 w 158"/>
                  <a:gd name="T33" fmla="*/ 0 h 122"/>
                  <a:gd name="T34" fmla="*/ 124 w 158"/>
                  <a:gd name="T35" fmla="*/ 0 h 122"/>
                  <a:gd name="T36" fmla="*/ 80 w 158"/>
                  <a:gd name="T37" fmla="*/ 95 h 122"/>
                  <a:gd name="T38" fmla="*/ 35 w 158"/>
                  <a:gd name="T39" fmla="*/ 0 h 122"/>
                  <a:gd name="T40" fmla="*/ 0 w 158"/>
                  <a:gd name="T41" fmla="*/ 0 h 122"/>
                  <a:gd name="T42" fmla="*/ 0 w 158"/>
                  <a:gd name="T43" fmla="*/ 3 h 122"/>
                  <a:gd name="T44" fmla="*/ 11 w 158"/>
                  <a:gd name="T45" fmla="*/ 5 h 122"/>
                  <a:gd name="T46" fmla="*/ 16 w 158"/>
                  <a:gd name="T47" fmla="*/ 9 h 122"/>
                  <a:gd name="T48" fmla="*/ 18 w 158"/>
                  <a:gd name="T49" fmla="*/ 21 h 122"/>
                  <a:gd name="T50" fmla="*/ 18 w 158"/>
                  <a:gd name="T51" fmla="*/ 101 h 122"/>
                  <a:gd name="T52" fmla="*/ 16 w 158"/>
                  <a:gd name="T53" fmla="*/ 114 h 122"/>
                  <a:gd name="T54" fmla="*/ 5 w 158"/>
                  <a:gd name="T55" fmla="*/ 118 h 122"/>
                  <a:gd name="T56" fmla="*/ 0 w 158"/>
                  <a:gd name="T57" fmla="*/ 118 h 122"/>
                  <a:gd name="T58" fmla="*/ 0 w 158"/>
                  <a:gd name="T59" fmla="*/ 122 h 122"/>
                  <a:gd name="T60" fmla="*/ 43 w 158"/>
                  <a:gd name="T61" fmla="*/ 122 h 122"/>
                  <a:gd name="T62" fmla="*/ 43 w 158"/>
                  <a:gd name="T63" fmla="*/ 118 h 122"/>
                  <a:gd name="T64" fmla="*/ 39 w 158"/>
                  <a:gd name="T65" fmla="*/ 118 h 122"/>
                  <a:gd name="T66" fmla="*/ 28 w 158"/>
                  <a:gd name="T67" fmla="*/ 115 h 122"/>
                  <a:gd name="T68" fmla="*/ 26 w 158"/>
                  <a:gd name="T69" fmla="*/ 101 h 122"/>
                  <a:gd name="T70" fmla="*/ 26 w 158"/>
                  <a:gd name="T71" fmla="*/ 19 h 122"/>
                  <a:gd name="T72" fmla="*/ 73 w 158"/>
                  <a:gd name="T73" fmla="*/ 122 h 122"/>
                  <a:gd name="T74" fmla="*/ 76 w 158"/>
                  <a:gd name="T75"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8" h="122">
                    <a:moveTo>
                      <a:pt x="76" y="122"/>
                    </a:moveTo>
                    <a:cubicBezTo>
                      <a:pt x="124" y="19"/>
                      <a:pt x="124" y="19"/>
                      <a:pt x="124" y="19"/>
                    </a:cubicBezTo>
                    <a:cubicBezTo>
                      <a:pt x="124" y="101"/>
                      <a:pt x="124" y="101"/>
                      <a:pt x="124" y="101"/>
                    </a:cubicBezTo>
                    <a:cubicBezTo>
                      <a:pt x="124" y="107"/>
                      <a:pt x="123" y="112"/>
                      <a:pt x="122" y="114"/>
                    </a:cubicBezTo>
                    <a:cubicBezTo>
                      <a:pt x="119" y="117"/>
                      <a:pt x="116" y="118"/>
                      <a:pt x="111" y="118"/>
                    </a:cubicBezTo>
                    <a:cubicBezTo>
                      <a:pt x="106" y="118"/>
                      <a:pt x="106" y="118"/>
                      <a:pt x="106" y="118"/>
                    </a:cubicBezTo>
                    <a:cubicBezTo>
                      <a:pt x="106" y="122"/>
                      <a:pt x="106" y="122"/>
                      <a:pt x="106" y="122"/>
                    </a:cubicBezTo>
                    <a:cubicBezTo>
                      <a:pt x="158" y="122"/>
                      <a:pt x="158" y="122"/>
                      <a:pt x="158" y="122"/>
                    </a:cubicBezTo>
                    <a:cubicBezTo>
                      <a:pt x="158" y="118"/>
                      <a:pt x="158" y="118"/>
                      <a:pt x="158" y="118"/>
                    </a:cubicBezTo>
                    <a:cubicBezTo>
                      <a:pt x="154" y="118"/>
                      <a:pt x="154" y="118"/>
                      <a:pt x="154" y="118"/>
                    </a:cubicBezTo>
                    <a:cubicBezTo>
                      <a:pt x="149" y="118"/>
                      <a:pt x="146" y="117"/>
                      <a:pt x="144" y="115"/>
                    </a:cubicBezTo>
                    <a:cubicBezTo>
                      <a:pt x="142" y="113"/>
                      <a:pt x="141" y="108"/>
                      <a:pt x="141" y="101"/>
                    </a:cubicBezTo>
                    <a:cubicBezTo>
                      <a:pt x="141" y="21"/>
                      <a:pt x="141" y="21"/>
                      <a:pt x="141" y="21"/>
                    </a:cubicBezTo>
                    <a:cubicBezTo>
                      <a:pt x="141" y="14"/>
                      <a:pt x="142" y="10"/>
                      <a:pt x="143" y="8"/>
                    </a:cubicBezTo>
                    <a:cubicBezTo>
                      <a:pt x="145" y="5"/>
                      <a:pt x="149" y="3"/>
                      <a:pt x="154" y="3"/>
                    </a:cubicBezTo>
                    <a:cubicBezTo>
                      <a:pt x="158" y="3"/>
                      <a:pt x="158" y="3"/>
                      <a:pt x="158" y="3"/>
                    </a:cubicBezTo>
                    <a:cubicBezTo>
                      <a:pt x="158" y="0"/>
                      <a:pt x="158" y="0"/>
                      <a:pt x="158" y="0"/>
                    </a:cubicBezTo>
                    <a:cubicBezTo>
                      <a:pt x="124" y="0"/>
                      <a:pt x="124" y="0"/>
                      <a:pt x="124" y="0"/>
                    </a:cubicBezTo>
                    <a:cubicBezTo>
                      <a:pt x="80" y="95"/>
                      <a:pt x="80" y="95"/>
                      <a:pt x="80" y="95"/>
                    </a:cubicBezTo>
                    <a:cubicBezTo>
                      <a:pt x="35" y="0"/>
                      <a:pt x="35" y="0"/>
                      <a:pt x="35" y="0"/>
                    </a:cubicBezTo>
                    <a:cubicBezTo>
                      <a:pt x="0" y="0"/>
                      <a:pt x="0" y="0"/>
                      <a:pt x="0" y="0"/>
                    </a:cubicBezTo>
                    <a:cubicBezTo>
                      <a:pt x="0" y="3"/>
                      <a:pt x="0" y="3"/>
                      <a:pt x="0" y="3"/>
                    </a:cubicBezTo>
                    <a:cubicBezTo>
                      <a:pt x="5" y="3"/>
                      <a:pt x="9" y="4"/>
                      <a:pt x="11" y="5"/>
                    </a:cubicBezTo>
                    <a:cubicBezTo>
                      <a:pt x="14" y="6"/>
                      <a:pt x="15" y="8"/>
                      <a:pt x="16" y="9"/>
                    </a:cubicBezTo>
                    <a:cubicBezTo>
                      <a:pt x="17" y="12"/>
                      <a:pt x="18" y="16"/>
                      <a:pt x="18" y="21"/>
                    </a:cubicBezTo>
                    <a:cubicBezTo>
                      <a:pt x="18" y="101"/>
                      <a:pt x="18" y="101"/>
                      <a:pt x="18" y="101"/>
                    </a:cubicBezTo>
                    <a:cubicBezTo>
                      <a:pt x="18" y="107"/>
                      <a:pt x="17" y="112"/>
                      <a:pt x="16" y="114"/>
                    </a:cubicBezTo>
                    <a:cubicBezTo>
                      <a:pt x="14" y="117"/>
                      <a:pt x="10" y="118"/>
                      <a:pt x="5" y="118"/>
                    </a:cubicBezTo>
                    <a:cubicBezTo>
                      <a:pt x="0" y="118"/>
                      <a:pt x="0" y="118"/>
                      <a:pt x="0" y="118"/>
                    </a:cubicBezTo>
                    <a:cubicBezTo>
                      <a:pt x="0" y="122"/>
                      <a:pt x="0" y="122"/>
                      <a:pt x="0" y="122"/>
                    </a:cubicBezTo>
                    <a:cubicBezTo>
                      <a:pt x="43" y="122"/>
                      <a:pt x="43" y="122"/>
                      <a:pt x="43" y="122"/>
                    </a:cubicBezTo>
                    <a:cubicBezTo>
                      <a:pt x="43" y="118"/>
                      <a:pt x="43" y="118"/>
                      <a:pt x="43" y="118"/>
                    </a:cubicBezTo>
                    <a:cubicBezTo>
                      <a:pt x="39" y="118"/>
                      <a:pt x="39" y="118"/>
                      <a:pt x="39" y="118"/>
                    </a:cubicBezTo>
                    <a:cubicBezTo>
                      <a:pt x="34" y="118"/>
                      <a:pt x="31" y="117"/>
                      <a:pt x="28" y="115"/>
                    </a:cubicBezTo>
                    <a:cubicBezTo>
                      <a:pt x="27" y="113"/>
                      <a:pt x="26" y="108"/>
                      <a:pt x="26" y="101"/>
                    </a:cubicBezTo>
                    <a:cubicBezTo>
                      <a:pt x="26" y="19"/>
                      <a:pt x="26" y="19"/>
                      <a:pt x="26" y="19"/>
                    </a:cubicBezTo>
                    <a:cubicBezTo>
                      <a:pt x="73" y="122"/>
                      <a:pt x="73" y="122"/>
                      <a:pt x="73" y="122"/>
                    </a:cubicBezTo>
                    <a:cubicBezTo>
                      <a:pt x="76" y="122"/>
                      <a:pt x="76" y="122"/>
                      <a:pt x="76" y="12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47" name="íṣḷïde"/>
              <p:cNvSpPr/>
              <p:nvPr/>
            </p:nvSpPr>
            <p:spPr bwMode="auto">
              <a:xfrm>
                <a:off x="3728" y="2216"/>
                <a:ext cx="105" cy="123"/>
              </a:xfrm>
              <a:custGeom>
                <a:avLst/>
                <a:gdLst>
                  <a:gd name="T0" fmla="*/ 69 w 105"/>
                  <a:gd name="T1" fmla="*/ 6 h 122"/>
                  <a:gd name="T2" fmla="*/ 81 w 105"/>
                  <a:gd name="T3" fmla="*/ 8 h 122"/>
                  <a:gd name="T4" fmla="*/ 88 w 105"/>
                  <a:gd name="T5" fmla="*/ 13 h 122"/>
                  <a:gd name="T6" fmla="*/ 93 w 105"/>
                  <a:gd name="T7" fmla="*/ 26 h 122"/>
                  <a:gd name="T8" fmla="*/ 96 w 105"/>
                  <a:gd name="T9" fmla="*/ 26 h 122"/>
                  <a:gd name="T10" fmla="*/ 95 w 105"/>
                  <a:gd name="T11" fmla="*/ 0 h 122"/>
                  <a:gd name="T12" fmla="*/ 0 w 105"/>
                  <a:gd name="T13" fmla="*/ 0 h 122"/>
                  <a:gd name="T14" fmla="*/ 0 w 105"/>
                  <a:gd name="T15" fmla="*/ 3 h 122"/>
                  <a:gd name="T16" fmla="*/ 4 w 105"/>
                  <a:gd name="T17" fmla="*/ 3 h 122"/>
                  <a:gd name="T18" fmla="*/ 15 w 105"/>
                  <a:gd name="T19" fmla="*/ 7 h 122"/>
                  <a:gd name="T20" fmla="*/ 18 w 105"/>
                  <a:gd name="T21" fmla="*/ 21 h 122"/>
                  <a:gd name="T22" fmla="*/ 18 w 105"/>
                  <a:gd name="T23" fmla="*/ 100 h 122"/>
                  <a:gd name="T24" fmla="*/ 17 w 105"/>
                  <a:gd name="T25" fmla="*/ 112 h 122"/>
                  <a:gd name="T26" fmla="*/ 13 w 105"/>
                  <a:gd name="T27" fmla="*/ 116 h 122"/>
                  <a:gd name="T28" fmla="*/ 4 w 105"/>
                  <a:gd name="T29" fmla="*/ 118 h 122"/>
                  <a:gd name="T30" fmla="*/ 0 w 105"/>
                  <a:gd name="T31" fmla="*/ 118 h 122"/>
                  <a:gd name="T32" fmla="*/ 0 w 105"/>
                  <a:gd name="T33" fmla="*/ 122 h 122"/>
                  <a:gd name="T34" fmla="*/ 95 w 105"/>
                  <a:gd name="T35" fmla="*/ 122 h 122"/>
                  <a:gd name="T36" fmla="*/ 105 w 105"/>
                  <a:gd name="T37" fmla="*/ 91 h 122"/>
                  <a:gd name="T38" fmla="*/ 102 w 105"/>
                  <a:gd name="T39" fmla="*/ 91 h 122"/>
                  <a:gd name="T40" fmla="*/ 90 w 105"/>
                  <a:gd name="T41" fmla="*/ 108 h 122"/>
                  <a:gd name="T42" fmla="*/ 81 w 105"/>
                  <a:gd name="T43" fmla="*/ 114 h 122"/>
                  <a:gd name="T44" fmla="*/ 66 w 105"/>
                  <a:gd name="T45" fmla="*/ 115 h 122"/>
                  <a:gd name="T46" fmla="*/ 45 w 105"/>
                  <a:gd name="T47" fmla="*/ 115 h 122"/>
                  <a:gd name="T48" fmla="*/ 38 w 105"/>
                  <a:gd name="T49" fmla="*/ 114 h 122"/>
                  <a:gd name="T50" fmla="*/ 36 w 105"/>
                  <a:gd name="T51" fmla="*/ 111 h 122"/>
                  <a:gd name="T52" fmla="*/ 35 w 105"/>
                  <a:gd name="T53" fmla="*/ 101 h 122"/>
                  <a:gd name="T54" fmla="*/ 35 w 105"/>
                  <a:gd name="T55" fmla="*/ 61 h 122"/>
                  <a:gd name="T56" fmla="*/ 62 w 105"/>
                  <a:gd name="T57" fmla="*/ 61 h 122"/>
                  <a:gd name="T58" fmla="*/ 73 w 105"/>
                  <a:gd name="T59" fmla="*/ 63 h 122"/>
                  <a:gd name="T60" fmla="*/ 79 w 105"/>
                  <a:gd name="T61" fmla="*/ 68 h 122"/>
                  <a:gd name="T62" fmla="*/ 81 w 105"/>
                  <a:gd name="T63" fmla="*/ 79 h 122"/>
                  <a:gd name="T64" fmla="*/ 85 w 105"/>
                  <a:gd name="T65" fmla="*/ 79 h 122"/>
                  <a:gd name="T66" fmla="*/ 85 w 105"/>
                  <a:gd name="T67" fmla="*/ 37 h 122"/>
                  <a:gd name="T68" fmla="*/ 81 w 105"/>
                  <a:gd name="T69" fmla="*/ 37 h 122"/>
                  <a:gd name="T70" fmla="*/ 76 w 105"/>
                  <a:gd name="T71" fmla="*/ 51 h 122"/>
                  <a:gd name="T72" fmla="*/ 62 w 105"/>
                  <a:gd name="T73" fmla="*/ 55 h 122"/>
                  <a:gd name="T74" fmla="*/ 35 w 105"/>
                  <a:gd name="T75" fmla="*/ 55 h 122"/>
                  <a:gd name="T76" fmla="*/ 35 w 105"/>
                  <a:gd name="T77" fmla="*/ 6 h 122"/>
                  <a:gd name="T78" fmla="*/ 69 w 105"/>
                  <a:gd name="T79" fmla="*/ 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5" h="122">
                    <a:moveTo>
                      <a:pt x="69" y="6"/>
                    </a:moveTo>
                    <a:cubicBezTo>
                      <a:pt x="75" y="6"/>
                      <a:pt x="79" y="7"/>
                      <a:pt x="81" y="8"/>
                    </a:cubicBezTo>
                    <a:cubicBezTo>
                      <a:pt x="84" y="9"/>
                      <a:pt x="87" y="11"/>
                      <a:pt x="88" y="13"/>
                    </a:cubicBezTo>
                    <a:cubicBezTo>
                      <a:pt x="90" y="16"/>
                      <a:pt x="91" y="20"/>
                      <a:pt x="93" y="26"/>
                    </a:cubicBezTo>
                    <a:cubicBezTo>
                      <a:pt x="96" y="26"/>
                      <a:pt x="96" y="26"/>
                      <a:pt x="96" y="26"/>
                    </a:cubicBezTo>
                    <a:cubicBezTo>
                      <a:pt x="95" y="0"/>
                      <a:pt x="95" y="0"/>
                      <a:pt x="95" y="0"/>
                    </a:cubicBezTo>
                    <a:cubicBezTo>
                      <a:pt x="0" y="0"/>
                      <a:pt x="0" y="0"/>
                      <a:pt x="0" y="0"/>
                    </a:cubicBezTo>
                    <a:cubicBezTo>
                      <a:pt x="0" y="3"/>
                      <a:pt x="0" y="3"/>
                      <a:pt x="0" y="3"/>
                    </a:cubicBezTo>
                    <a:cubicBezTo>
                      <a:pt x="4" y="3"/>
                      <a:pt x="4" y="3"/>
                      <a:pt x="4" y="3"/>
                    </a:cubicBezTo>
                    <a:cubicBezTo>
                      <a:pt x="9" y="3"/>
                      <a:pt x="13" y="4"/>
                      <a:pt x="15" y="7"/>
                    </a:cubicBezTo>
                    <a:cubicBezTo>
                      <a:pt x="17" y="9"/>
                      <a:pt x="18" y="13"/>
                      <a:pt x="18" y="21"/>
                    </a:cubicBezTo>
                    <a:cubicBezTo>
                      <a:pt x="18" y="100"/>
                      <a:pt x="18" y="100"/>
                      <a:pt x="18" y="100"/>
                    </a:cubicBezTo>
                    <a:cubicBezTo>
                      <a:pt x="18" y="106"/>
                      <a:pt x="17" y="110"/>
                      <a:pt x="17" y="112"/>
                    </a:cubicBezTo>
                    <a:cubicBezTo>
                      <a:pt x="16" y="114"/>
                      <a:pt x="15" y="115"/>
                      <a:pt x="13" y="116"/>
                    </a:cubicBezTo>
                    <a:cubicBezTo>
                      <a:pt x="10" y="118"/>
                      <a:pt x="7" y="118"/>
                      <a:pt x="4" y="118"/>
                    </a:cubicBezTo>
                    <a:cubicBezTo>
                      <a:pt x="0" y="118"/>
                      <a:pt x="0" y="118"/>
                      <a:pt x="0" y="118"/>
                    </a:cubicBezTo>
                    <a:cubicBezTo>
                      <a:pt x="0" y="122"/>
                      <a:pt x="0" y="122"/>
                      <a:pt x="0" y="122"/>
                    </a:cubicBezTo>
                    <a:cubicBezTo>
                      <a:pt x="95" y="122"/>
                      <a:pt x="95" y="122"/>
                      <a:pt x="95" y="122"/>
                    </a:cubicBezTo>
                    <a:cubicBezTo>
                      <a:pt x="105" y="91"/>
                      <a:pt x="105" y="91"/>
                      <a:pt x="105" y="91"/>
                    </a:cubicBezTo>
                    <a:cubicBezTo>
                      <a:pt x="102" y="91"/>
                      <a:pt x="102" y="91"/>
                      <a:pt x="102" y="91"/>
                    </a:cubicBezTo>
                    <a:cubicBezTo>
                      <a:pt x="98" y="99"/>
                      <a:pt x="94" y="104"/>
                      <a:pt x="90" y="108"/>
                    </a:cubicBezTo>
                    <a:cubicBezTo>
                      <a:pt x="87" y="111"/>
                      <a:pt x="84" y="113"/>
                      <a:pt x="81" y="114"/>
                    </a:cubicBezTo>
                    <a:cubicBezTo>
                      <a:pt x="78" y="115"/>
                      <a:pt x="73" y="115"/>
                      <a:pt x="66" y="115"/>
                    </a:cubicBezTo>
                    <a:cubicBezTo>
                      <a:pt x="45" y="115"/>
                      <a:pt x="45" y="115"/>
                      <a:pt x="45" y="115"/>
                    </a:cubicBezTo>
                    <a:cubicBezTo>
                      <a:pt x="42" y="115"/>
                      <a:pt x="39" y="115"/>
                      <a:pt x="38" y="114"/>
                    </a:cubicBezTo>
                    <a:cubicBezTo>
                      <a:pt x="37" y="113"/>
                      <a:pt x="36" y="112"/>
                      <a:pt x="36" y="111"/>
                    </a:cubicBezTo>
                    <a:cubicBezTo>
                      <a:pt x="35" y="110"/>
                      <a:pt x="35" y="107"/>
                      <a:pt x="35" y="101"/>
                    </a:cubicBezTo>
                    <a:cubicBezTo>
                      <a:pt x="35" y="61"/>
                      <a:pt x="35" y="61"/>
                      <a:pt x="35" y="61"/>
                    </a:cubicBezTo>
                    <a:cubicBezTo>
                      <a:pt x="62" y="61"/>
                      <a:pt x="62" y="61"/>
                      <a:pt x="62" y="61"/>
                    </a:cubicBezTo>
                    <a:cubicBezTo>
                      <a:pt x="67" y="61"/>
                      <a:pt x="71" y="62"/>
                      <a:pt x="73" y="63"/>
                    </a:cubicBezTo>
                    <a:cubicBezTo>
                      <a:pt x="76" y="64"/>
                      <a:pt x="78" y="66"/>
                      <a:pt x="79" y="68"/>
                    </a:cubicBezTo>
                    <a:cubicBezTo>
                      <a:pt x="80" y="70"/>
                      <a:pt x="80" y="73"/>
                      <a:pt x="81" y="79"/>
                    </a:cubicBezTo>
                    <a:cubicBezTo>
                      <a:pt x="85" y="79"/>
                      <a:pt x="85" y="79"/>
                      <a:pt x="85" y="79"/>
                    </a:cubicBezTo>
                    <a:cubicBezTo>
                      <a:pt x="85" y="37"/>
                      <a:pt x="85" y="37"/>
                      <a:pt x="85" y="37"/>
                    </a:cubicBezTo>
                    <a:cubicBezTo>
                      <a:pt x="81" y="37"/>
                      <a:pt x="81" y="37"/>
                      <a:pt x="81" y="37"/>
                    </a:cubicBezTo>
                    <a:cubicBezTo>
                      <a:pt x="81" y="44"/>
                      <a:pt x="79" y="49"/>
                      <a:pt x="76" y="51"/>
                    </a:cubicBezTo>
                    <a:cubicBezTo>
                      <a:pt x="74" y="54"/>
                      <a:pt x="69" y="55"/>
                      <a:pt x="62" y="55"/>
                    </a:cubicBezTo>
                    <a:cubicBezTo>
                      <a:pt x="35" y="55"/>
                      <a:pt x="35" y="55"/>
                      <a:pt x="35" y="55"/>
                    </a:cubicBezTo>
                    <a:cubicBezTo>
                      <a:pt x="35" y="6"/>
                      <a:pt x="35" y="6"/>
                      <a:pt x="35" y="6"/>
                    </a:cubicBezTo>
                    <a:cubicBezTo>
                      <a:pt x="69" y="6"/>
                      <a:pt x="69" y="6"/>
                      <a:pt x="69" y="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48" name="iṧ1iḍê"/>
              <p:cNvSpPr/>
              <p:nvPr/>
            </p:nvSpPr>
            <p:spPr bwMode="auto">
              <a:xfrm>
                <a:off x="3803" y="2216"/>
                <a:ext cx="105" cy="123"/>
              </a:xfrm>
              <a:custGeom>
                <a:avLst/>
                <a:gdLst>
                  <a:gd name="T0" fmla="*/ 68 w 105"/>
                  <a:gd name="T1" fmla="*/ 6 h 122"/>
                  <a:gd name="T2" fmla="*/ 81 w 105"/>
                  <a:gd name="T3" fmla="*/ 8 h 122"/>
                  <a:gd name="T4" fmla="*/ 88 w 105"/>
                  <a:gd name="T5" fmla="*/ 13 h 122"/>
                  <a:gd name="T6" fmla="*/ 92 w 105"/>
                  <a:gd name="T7" fmla="*/ 26 h 122"/>
                  <a:gd name="T8" fmla="*/ 96 w 105"/>
                  <a:gd name="T9" fmla="*/ 26 h 122"/>
                  <a:gd name="T10" fmla="*/ 94 w 105"/>
                  <a:gd name="T11" fmla="*/ 0 h 122"/>
                  <a:gd name="T12" fmla="*/ 0 w 105"/>
                  <a:gd name="T13" fmla="*/ 0 h 122"/>
                  <a:gd name="T14" fmla="*/ 0 w 105"/>
                  <a:gd name="T15" fmla="*/ 3 h 122"/>
                  <a:gd name="T16" fmla="*/ 4 w 105"/>
                  <a:gd name="T17" fmla="*/ 3 h 122"/>
                  <a:gd name="T18" fmla="*/ 15 w 105"/>
                  <a:gd name="T19" fmla="*/ 7 h 122"/>
                  <a:gd name="T20" fmla="*/ 17 w 105"/>
                  <a:gd name="T21" fmla="*/ 21 h 122"/>
                  <a:gd name="T22" fmla="*/ 17 w 105"/>
                  <a:gd name="T23" fmla="*/ 100 h 122"/>
                  <a:gd name="T24" fmla="*/ 16 w 105"/>
                  <a:gd name="T25" fmla="*/ 112 h 122"/>
                  <a:gd name="T26" fmla="*/ 12 w 105"/>
                  <a:gd name="T27" fmla="*/ 116 h 122"/>
                  <a:gd name="T28" fmla="*/ 4 w 105"/>
                  <a:gd name="T29" fmla="*/ 118 h 122"/>
                  <a:gd name="T30" fmla="*/ 0 w 105"/>
                  <a:gd name="T31" fmla="*/ 118 h 122"/>
                  <a:gd name="T32" fmla="*/ 0 w 105"/>
                  <a:gd name="T33" fmla="*/ 122 h 122"/>
                  <a:gd name="T34" fmla="*/ 94 w 105"/>
                  <a:gd name="T35" fmla="*/ 122 h 122"/>
                  <a:gd name="T36" fmla="*/ 105 w 105"/>
                  <a:gd name="T37" fmla="*/ 91 h 122"/>
                  <a:gd name="T38" fmla="*/ 101 w 105"/>
                  <a:gd name="T39" fmla="*/ 91 h 122"/>
                  <a:gd name="T40" fmla="*/ 90 w 105"/>
                  <a:gd name="T41" fmla="*/ 108 h 122"/>
                  <a:gd name="T42" fmla="*/ 81 w 105"/>
                  <a:gd name="T43" fmla="*/ 114 h 122"/>
                  <a:gd name="T44" fmla="*/ 66 w 105"/>
                  <a:gd name="T45" fmla="*/ 115 h 122"/>
                  <a:gd name="T46" fmla="*/ 45 w 105"/>
                  <a:gd name="T47" fmla="*/ 115 h 122"/>
                  <a:gd name="T48" fmla="*/ 38 w 105"/>
                  <a:gd name="T49" fmla="*/ 114 h 122"/>
                  <a:gd name="T50" fmla="*/ 35 w 105"/>
                  <a:gd name="T51" fmla="*/ 111 h 122"/>
                  <a:gd name="T52" fmla="*/ 35 w 105"/>
                  <a:gd name="T53" fmla="*/ 101 h 122"/>
                  <a:gd name="T54" fmla="*/ 35 w 105"/>
                  <a:gd name="T55" fmla="*/ 61 h 122"/>
                  <a:gd name="T56" fmla="*/ 62 w 105"/>
                  <a:gd name="T57" fmla="*/ 61 h 122"/>
                  <a:gd name="T58" fmla="*/ 73 w 105"/>
                  <a:gd name="T59" fmla="*/ 63 h 122"/>
                  <a:gd name="T60" fmla="*/ 78 w 105"/>
                  <a:gd name="T61" fmla="*/ 68 h 122"/>
                  <a:gd name="T62" fmla="*/ 81 w 105"/>
                  <a:gd name="T63" fmla="*/ 79 h 122"/>
                  <a:gd name="T64" fmla="*/ 84 w 105"/>
                  <a:gd name="T65" fmla="*/ 79 h 122"/>
                  <a:gd name="T66" fmla="*/ 84 w 105"/>
                  <a:gd name="T67" fmla="*/ 37 h 122"/>
                  <a:gd name="T68" fmla="*/ 81 w 105"/>
                  <a:gd name="T69" fmla="*/ 37 h 122"/>
                  <a:gd name="T70" fmla="*/ 76 w 105"/>
                  <a:gd name="T71" fmla="*/ 51 h 122"/>
                  <a:gd name="T72" fmla="*/ 62 w 105"/>
                  <a:gd name="T73" fmla="*/ 55 h 122"/>
                  <a:gd name="T74" fmla="*/ 35 w 105"/>
                  <a:gd name="T75" fmla="*/ 55 h 122"/>
                  <a:gd name="T76" fmla="*/ 35 w 105"/>
                  <a:gd name="T77" fmla="*/ 6 h 122"/>
                  <a:gd name="T78" fmla="*/ 68 w 105"/>
                  <a:gd name="T79" fmla="*/ 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05" h="122">
                    <a:moveTo>
                      <a:pt x="68" y="6"/>
                    </a:moveTo>
                    <a:cubicBezTo>
                      <a:pt x="75" y="6"/>
                      <a:pt x="79" y="7"/>
                      <a:pt x="81" y="8"/>
                    </a:cubicBezTo>
                    <a:cubicBezTo>
                      <a:pt x="84" y="9"/>
                      <a:pt x="86" y="11"/>
                      <a:pt x="88" y="13"/>
                    </a:cubicBezTo>
                    <a:cubicBezTo>
                      <a:pt x="90" y="16"/>
                      <a:pt x="91" y="20"/>
                      <a:pt x="92" y="26"/>
                    </a:cubicBezTo>
                    <a:cubicBezTo>
                      <a:pt x="96" y="26"/>
                      <a:pt x="96" y="26"/>
                      <a:pt x="96" y="26"/>
                    </a:cubicBezTo>
                    <a:cubicBezTo>
                      <a:pt x="94" y="0"/>
                      <a:pt x="94" y="0"/>
                      <a:pt x="94" y="0"/>
                    </a:cubicBezTo>
                    <a:cubicBezTo>
                      <a:pt x="0" y="0"/>
                      <a:pt x="0" y="0"/>
                      <a:pt x="0" y="0"/>
                    </a:cubicBezTo>
                    <a:cubicBezTo>
                      <a:pt x="0" y="3"/>
                      <a:pt x="0" y="3"/>
                      <a:pt x="0" y="3"/>
                    </a:cubicBezTo>
                    <a:cubicBezTo>
                      <a:pt x="4" y="3"/>
                      <a:pt x="4" y="3"/>
                      <a:pt x="4" y="3"/>
                    </a:cubicBezTo>
                    <a:cubicBezTo>
                      <a:pt x="9" y="3"/>
                      <a:pt x="13" y="4"/>
                      <a:pt x="15" y="7"/>
                    </a:cubicBezTo>
                    <a:cubicBezTo>
                      <a:pt x="17" y="9"/>
                      <a:pt x="17" y="13"/>
                      <a:pt x="17" y="21"/>
                    </a:cubicBezTo>
                    <a:cubicBezTo>
                      <a:pt x="17" y="100"/>
                      <a:pt x="17" y="100"/>
                      <a:pt x="17" y="100"/>
                    </a:cubicBezTo>
                    <a:cubicBezTo>
                      <a:pt x="17" y="106"/>
                      <a:pt x="17" y="110"/>
                      <a:pt x="16" y="112"/>
                    </a:cubicBezTo>
                    <a:cubicBezTo>
                      <a:pt x="16" y="114"/>
                      <a:pt x="14" y="115"/>
                      <a:pt x="12" y="116"/>
                    </a:cubicBezTo>
                    <a:cubicBezTo>
                      <a:pt x="10" y="118"/>
                      <a:pt x="7" y="118"/>
                      <a:pt x="4" y="118"/>
                    </a:cubicBezTo>
                    <a:cubicBezTo>
                      <a:pt x="0" y="118"/>
                      <a:pt x="0" y="118"/>
                      <a:pt x="0" y="118"/>
                    </a:cubicBezTo>
                    <a:cubicBezTo>
                      <a:pt x="0" y="122"/>
                      <a:pt x="0" y="122"/>
                      <a:pt x="0" y="122"/>
                    </a:cubicBezTo>
                    <a:cubicBezTo>
                      <a:pt x="94" y="122"/>
                      <a:pt x="94" y="122"/>
                      <a:pt x="94" y="122"/>
                    </a:cubicBezTo>
                    <a:cubicBezTo>
                      <a:pt x="105" y="91"/>
                      <a:pt x="105" y="91"/>
                      <a:pt x="105" y="91"/>
                    </a:cubicBezTo>
                    <a:cubicBezTo>
                      <a:pt x="101" y="91"/>
                      <a:pt x="101" y="91"/>
                      <a:pt x="101" y="91"/>
                    </a:cubicBezTo>
                    <a:cubicBezTo>
                      <a:pt x="97" y="99"/>
                      <a:pt x="94" y="104"/>
                      <a:pt x="90" y="108"/>
                    </a:cubicBezTo>
                    <a:cubicBezTo>
                      <a:pt x="87" y="111"/>
                      <a:pt x="84" y="113"/>
                      <a:pt x="81" y="114"/>
                    </a:cubicBezTo>
                    <a:cubicBezTo>
                      <a:pt x="78" y="115"/>
                      <a:pt x="73" y="115"/>
                      <a:pt x="66" y="115"/>
                    </a:cubicBezTo>
                    <a:cubicBezTo>
                      <a:pt x="45" y="115"/>
                      <a:pt x="45" y="115"/>
                      <a:pt x="45" y="115"/>
                    </a:cubicBezTo>
                    <a:cubicBezTo>
                      <a:pt x="41" y="115"/>
                      <a:pt x="39" y="115"/>
                      <a:pt x="38" y="114"/>
                    </a:cubicBezTo>
                    <a:cubicBezTo>
                      <a:pt x="37" y="113"/>
                      <a:pt x="36" y="112"/>
                      <a:pt x="35" y="111"/>
                    </a:cubicBezTo>
                    <a:cubicBezTo>
                      <a:pt x="35" y="110"/>
                      <a:pt x="35" y="107"/>
                      <a:pt x="35" y="101"/>
                    </a:cubicBezTo>
                    <a:cubicBezTo>
                      <a:pt x="35" y="61"/>
                      <a:pt x="35" y="61"/>
                      <a:pt x="35" y="61"/>
                    </a:cubicBezTo>
                    <a:cubicBezTo>
                      <a:pt x="62" y="61"/>
                      <a:pt x="62" y="61"/>
                      <a:pt x="62" y="61"/>
                    </a:cubicBezTo>
                    <a:cubicBezTo>
                      <a:pt x="67" y="61"/>
                      <a:pt x="71" y="62"/>
                      <a:pt x="73" y="63"/>
                    </a:cubicBezTo>
                    <a:cubicBezTo>
                      <a:pt x="76" y="64"/>
                      <a:pt x="77" y="66"/>
                      <a:pt x="78" y="68"/>
                    </a:cubicBezTo>
                    <a:cubicBezTo>
                      <a:pt x="79" y="70"/>
                      <a:pt x="80" y="73"/>
                      <a:pt x="81" y="79"/>
                    </a:cubicBezTo>
                    <a:cubicBezTo>
                      <a:pt x="84" y="79"/>
                      <a:pt x="84" y="79"/>
                      <a:pt x="84" y="79"/>
                    </a:cubicBezTo>
                    <a:cubicBezTo>
                      <a:pt x="84" y="37"/>
                      <a:pt x="84" y="37"/>
                      <a:pt x="84" y="37"/>
                    </a:cubicBezTo>
                    <a:cubicBezTo>
                      <a:pt x="81" y="37"/>
                      <a:pt x="81" y="37"/>
                      <a:pt x="81" y="37"/>
                    </a:cubicBezTo>
                    <a:cubicBezTo>
                      <a:pt x="81" y="44"/>
                      <a:pt x="79" y="49"/>
                      <a:pt x="76" y="51"/>
                    </a:cubicBezTo>
                    <a:cubicBezTo>
                      <a:pt x="73" y="54"/>
                      <a:pt x="69" y="55"/>
                      <a:pt x="62" y="55"/>
                    </a:cubicBezTo>
                    <a:cubicBezTo>
                      <a:pt x="35" y="55"/>
                      <a:pt x="35" y="55"/>
                      <a:pt x="35" y="55"/>
                    </a:cubicBezTo>
                    <a:cubicBezTo>
                      <a:pt x="35" y="6"/>
                      <a:pt x="35" y="6"/>
                      <a:pt x="35" y="6"/>
                    </a:cubicBezTo>
                    <a:cubicBezTo>
                      <a:pt x="68" y="6"/>
                      <a:pt x="68" y="6"/>
                      <a:pt x="68" y="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49" name="îS1idè"/>
              <p:cNvSpPr/>
              <p:nvPr/>
            </p:nvSpPr>
            <p:spPr bwMode="auto">
              <a:xfrm>
                <a:off x="3898" y="2216"/>
                <a:ext cx="103" cy="123"/>
              </a:xfrm>
              <a:custGeom>
                <a:avLst/>
                <a:gdLst>
                  <a:gd name="T0" fmla="*/ 2 w 103"/>
                  <a:gd name="T1" fmla="*/ 0 h 122"/>
                  <a:gd name="T2" fmla="*/ 0 w 103"/>
                  <a:gd name="T3" fmla="*/ 28 h 122"/>
                  <a:gd name="T4" fmla="*/ 4 w 103"/>
                  <a:gd name="T5" fmla="*/ 28 h 122"/>
                  <a:gd name="T6" fmla="*/ 8 w 103"/>
                  <a:gd name="T7" fmla="*/ 15 h 122"/>
                  <a:gd name="T8" fmla="*/ 16 w 103"/>
                  <a:gd name="T9" fmla="*/ 9 h 122"/>
                  <a:gd name="T10" fmla="*/ 28 w 103"/>
                  <a:gd name="T11" fmla="*/ 7 h 122"/>
                  <a:gd name="T12" fmla="*/ 43 w 103"/>
                  <a:gd name="T13" fmla="*/ 7 h 122"/>
                  <a:gd name="T14" fmla="*/ 43 w 103"/>
                  <a:gd name="T15" fmla="*/ 101 h 122"/>
                  <a:gd name="T16" fmla="*/ 41 w 103"/>
                  <a:gd name="T17" fmla="*/ 114 h 122"/>
                  <a:gd name="T18" fmla="*/ 30 w 103"/>
                  <a:gd name="T19" fmla="*/ 118 h 122"/>
                  <a:gd name="T20" fmla="*/ 25 w 103"/>
                  <a:gd name="T21" fmla="*/ 118 h 122"/>
                  <a:gd name="T22" fmla="*/ 25 w 103"/>
                  <a:gd name="T23" fmla="*/ 122 h 122"/>
                  <a:gd name="T24" fmla="*/ 77 w 103"/>
                  <a:gd name="T25" fmla="*/ 122 h 122"/>
                  <a:gd name="T26" fmla="*/ 77 w 103"/>
                  <a:gd name="T27" fmla="*/ 118 h 122"/>
                  <a:gd name="T28" fmla="*/ 73 w 103"/>
                  <a:gd name="T29" fmla="*/ 118 h 122"/>
                  <a:gd name="T30" fmla="*/ 63 w 103"/>
                  <a:gd name="T31" fmla="*/ 115 h 122"/>
                  <a:gd name="T32" fmla="*/ 60 w 103"/>
                  <a:gd name="T33" fmla="*/ 101 h 122"/>
                  <a:gd name="T34" fmla="*/ 60 w 103"/>
                  <a:gd name="T35" fmla="*/ 7 h 122"/>
                  <a:gd name="T36" fmla="*/ 77 w 103"/>
                  <a:gd name="T37" fmla="*/ 7 h 122"/>
                  <a:gd name="T38" fmla="*/ 90 w 103"/>
                  <a:gd name="T39" fmla="*/ 10 h 122"/>
                  <a:gd name="T40" fmla="*/ 97 w 103"/>
                  <a:gd name="T41" fmla="*/ 18 h 122"/>
                  <a:gd name="T42" fmla="*/ 100 w 103"/>
                  <a:gd name="T43" fmla="*/ 28 h 122"/>
                  <a:gd name="T44" fmla="*/ 103 w 103"/>
                  <a:gd name="T45" fmla="*/ 28 h 122"/>
                  <a:gd name="T46" fmla="*/ 102 w 103"/>
                  <a:gd name="T47" fmla="*/ 0 h 122"/>
                  <a:gd name="T48" fmla="*/ 2 w 103"/>
                  <a:gd name="T49"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3" h="122">
                    <a:moveTo>
                      <a:pt x="2" y="0"/>
                    </a:moveTo>
                    <a:cubicBezTo>
                      <a:pt x="0" y="28"/>
                      <a:pt x="0" y="28"/>
                      <a:pt x="0" y="28"/>
                    </a:cubicBezTo>
                    <a:cubicBezTo>
                      <a:pt x="4" y="28"/>
                      <a:pt x="4" y="28"/>
                      <a:pt x="4" y="28"/>
                    </a:cubicBezTo>
                    <a:cubicBezTo>
                      <a:pt x="4" y="23"/>
                      <a:pt x="6" y="19"/>
                      <a:pt x="8" y="15"/>
                    </a:cubicBezTo>
                    <a:cubicBezTo>
                      <a:pt x="10" y="12"/>
                      <a:pt x="13" y="10"/>
                      <a:pt x="16" y="9"/>
                    </a:cubicBezTo>
                    <a:cubicBezTo>
                      <a:pt x="18" y="8"/>
                      <a:pt x="22" y="7"/>
                      <a:pt x="28" y="7"/>
                    </a:cubicBezTo>
                    <a:cubicBezTo>
                      <a:pt x="43" y="7"/>
                      <a:pt x="43" y="7"/>
                      <a:pt x="43" y="7"/>
                    </a:cubicBezTo>
                    <a:cubicBezTo>
                      <a:pt x="43" y="101"/>
                      <a:pt x="43" y="101"/>
                      <a:pt x="43" y="101"/>
                    </a:cubicBezTo>
                    <a:cubicBezTo>
                      <a:pt x="43" y="107"/>
                      <a:pt x="42" y="112"/>
                      <a:pt x="41" y="114"/>
                    </a:cubicBezTo>
                    <a:cubicBezTo>
                      <a:pt x="39" y="117"/>
                      <a:pt x="35" y="118"/>
                      <a:pt x="30" y="118"/>
                    </a:cubicBezTo>
                    <a:cubicBezTo>
                      <a:pt x="25" y="118"/>
                      <a:pt x="25" y="118"/>
                      <a:pt x="25" y="118"/>
                    </a:cubicBezTo>
                    <a:cubicBezTo>
                      <a:pt x="25" y="122"/>
                      <a:pt x="25" y="122"/>
                      <a:pt x="25" y="122"/>
                    </a:cubicBezTo>
                    <a:cubicBezTo>
                      <a:pt x="77" y="122"/>
                      <a:pt x="77" y="122"/>
                      <a:pt x="77" y="122"/>
                    </a:cubicBezTo>
                    <a:cubicBezTo>
                      <a:pt x="77" y="118"/>
                      <a:pt x="77" y="118"/>
                      <a:pt x="77" y="118"/>
                    </a:cubicBezTo>
                    <a:cubicBezTo>
                      <a:pt x="73" y="118"/>
                      <a:pt x="73" y="118"/>
                      <a:pt x="73" y="118"/>
                    </a:cubicBezTo>
                    <a:cubicBezTo>
                      <a:pt x="68" y="118"/>
                      <a:pt x="65" y="117"/>
                      <a:pt x="63" y="115"/>
                    </a:cubicBezTo>
                    <a:cubicBezTo>
                      <a:pt x="61" y="113"/>
                      <a:pt x="60" y="108"/>
                      <a:pt x="60" y="101"/>
                    </a:cubicBezTo>
                    <a:cubicBezTo>
                      <a:pt x="60" y="7"/>
                      <a:pt x="60" y="7"/>
                      <a:pt x="60" y="7"/>
                    </a:cubicBezTo>
                    <a:cubicBezTo>
                      <a:pt x="77" y="7"/>
                      <a:pt x="77" y="7"/>
                      <a:pt x="77" y="7"/>
                    </a:cubicBezTo>
                    <a:cubicBezTo>
                      <a:pt x="83" y="7"/>
                      <a:pt x="87" y="8"/>
                      <a:pt x="90" y="10"/>
                    </a:cubicBezTo>
                    <a:cubicBezTo>
                      <a:pt x="93" y="12"/>
                      <a:pt x="95" y="14"/>
                      <a:pt x="97" y="18"/>
                    </a:cubicBezTo>
                    <a:cubicBezTo>
                      <a:pt x="98" y="20"/>
                      <a:pt x="99" y="23"/>
                      <a:pt x="100" y="28"/>
                    </a:cubicBezTo>
                    <a:cubicBezTo>
                      <a:pt x="103" y="28"/>
                      <a:pt x="103" y="28"/>
                      <a:pt x="103" y="28"/>
                    </a:cubicBezTo>
                    <a:cubicBezTo>
                      <a:pt x="102" y="0"/>
                      <a:pt x="102" y="0"/>
                      <a:pt x="102" y="0"/>
                    </a:cubicBezTo>
                    <a:cubicBezTo>
                      <a:pt x="2" y="0"/>
                      <a:pt x="2" y="0"/>
                      <a:pt x="2"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50" name="ïśļíḓe"/>
              <p:cNvSpPr/>
              <p:nvPr/>
            </p:nvSpPr>
            <p:spPr bwMode="auto">
              <a:xfrm>
                <a:off x="4011" y="2216"/>
                <a:ext cx="52" cy="123"/>
              </a:xfrm>
              <a:custGeom>
                <a:avLst/>
                <a:gdLst>
                  <a:gd name="T0" fmla="*/ 48 w 52"/>
                  <a:gd name="T1" fmla="*/ 118 h 122"/>
                  <a:gd name="T2" fmla="*/ 40 w 52"/>
                  <a:gd name="T3" fmla="*/ 116 h 122"/>
                  <a:gd name="T4" fmla="*/ 36 w 52"/>
                  <a:gd name="T5" fmla="*/ 112 h 122"/>
                  <a:gd name="T6" fmla="*/ 35 w 52"/>
                  <a:gd name="T7" fmla="*/ 100 h 122"/>
                  <a:gd name="T8" fmla="*/ 35 w 52"/>
                  <a:gd name="T9" fmla="*/ 21 h 122"/>
                  <a:gd name="T10" fmla="*/ 37 w 52"/>
                  <a:gd name="T11" fmla="*/ 8 h 122"/>
                  <a:gd name="T12" fmla="*/ 48 w 52"/>
                  <a:gd name="T13" fmla="*/ 3 h 122"/>
                  <a:gd name="T14" fmla="*/ 52 w 52"/>
                  <a:gd name="T15" fmla="*/ 3 h 122"/>
                  <a:gd name="T16" fmla="*/ 52 w 52"/>
                  <a:gd name="T17" fmla="*/ 0 h 122"/>
                  <a:gd name="T18" fmla="*/ 0 w 52"/>
                  <a:gd name="T19" fmla="*/ 0 h 122"/>
                  <a:gd name="T20" fmla="*/ 0 w 52"/>
                  <a:gd name="T21" fmla="*/ 3 h 122"/>
                  <a:gd name="T22" fmla="*/ 4 w 52"/>
                  <a:gd name="T23" fmla="*/ 3 h 122"/>
                  <a:gd name="T24" fmla="*/ 12 w 52"/>
                  <a:gd name="T25" fmla="*/ 5 h 122"/>
                  <a:gd name="T26" fmla="*/ 16 w 52"/>
                  <a:gd name="T27" fmla="*/ 9 h 122"/>
                  <a:gd name="T28" fmla="*/ 17 w 52"/>
                  <a:gd name="T29" fmla="*/ 21 h 122"/>
                  <a:gd name="T30" fmla="*/ 17 w 52"/>
                  <a:gd name="T31" fmla="*/ 100 h 122"/>
                  <a:gd name="T32" fmla="*/ 15 w 52"/>
                  <a:gd name="T33" fmla="*/ 114 h 122"/>
                  <a:gd name="T34" fmla="*/ 4 w 52"/>
                  <a:gd name="T35" fmla="*/ 118 h 122"/>
                  <a:gd name="T36" fmla="*/ 0 w 52"/>
                  <a:gd name="T37" fmla="*/ 118 h 122"/>
                  <a:gd name="T38" fmla="*/ 0 w 52"/>
                  <a:gd name="T39" fmla="*/ 122 h 122"/>
                  <a:gd name="T40" fmla="*/ 52 w 52"/>
                  <a:gd name="T41" fmla="*/ 122 h 122"/>
                  <a:gd name="T42" fmla="*/ 52 w 52"/>
                  <a:gd name="T43" fmla="*/ 118 h 122"/>
                  <a:gd name="T44" fmla="*/ 48 w 52"/>
                  <a:gd name="T45" fmla="*/ 118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2" h="122">
                    <a:moveTo>
                      <a:pt x="48" y="118"/>
                    </a:moveTo>
                    <a:cubicBezTo>
                      <a:pt x="45" y="118"/>
                      <a:pt x="42" y="118"/>
                      <a:pt x="40" y="116"/>
                    </a:cubicBezTo>
                    <a:cubicBezTo>
                      <a:pt x="38" y="115"/>
                      <a:pt x="36" y="114"/>
                      <a:pt x="36" y="112"/>
                    </a:cubicBezTo>
                    <a:cubicBezTo>
                      <a:pt x="35" y="110"/>
                      <a:pt x="35" y="106"/>
                      <a:pt x="35" y="100"/>
                    </a:cubicBezTo>
                    <a:cubicBezTo>
                      <a:pt x="35" y="21"/>
                      <a:pt x="35" y="21"/>
                      <a:pt x="35" y="21"/>
                    </a:cubicBezTo>
                    <a:cubicBezTo>
                      <a:pt x="35" y="14"/>
                      <a:pt x="35" y="9"/>
                      <a:pt x="37" y="8"/>
                    </a:cubicBezTo>
                    <a:cubicBezTo>
                      <a:pt x="39" y="5"/>
                      <a:pt x="43" y="3"/>
                      <a:pt x="48" y="3"/>
                    </a:cubicBezTo>
                    <a:cubicBezTo>
                      <a:pt x="52" y="3"/>
                      <a:pt x="52" y="3"/>
                      <a:pt x="52" y="3"/>
                    </a:cubicBezTo>
                    <a:cubicBezTo>
                      <a:pt x="52" y="0"/>
                      <a:pt x="52" y="0"/>
                      <a:pt x="52" y="0"/>
                    </a:cubicBezTo>
                    <a:cubicBezTo>
                      <a:pt x="0" y="0"/>
                      <a:pt x="0" y="0"/>
                      <a:pt x="0" y="0"/>
                    </a:cubicBezTo>
                    <a:cubicBezTo>
                      <a:pt x="0" y="3"/>
                      <a:pt x="0" y="3"/>
                      <a:pt x="0" y="3"/>
                    </a:cubicBezTo>
                    <a:cubicBezTo>
                      <a:pt x="4" y="3"/>
                      <a:pt x="4" y="3"/>
                      <a:pt x="4" y="3"/>
                    </a:cubicBezTo>
                    <a:cubicBezTo>
                      <a:pt x="7" y="3"/>
                      <a:pt x="10" y="4"/>
                      <a:pt x="12" y="5"/>
                    </a:cubicBezTo>
                    <a:cubicBezTo>
                      <a:pt x="14" y="6"/>
                      <a:pt x="15" y="8"/>
                      <a:pt x="16" y="9"/>
                    </a:cubicBezTo>
                    <a:cubicBezTo>
                      <a:pt x="17" y="11"/>
                      <a:pt x="17" y="15"/>
                      <a:pt x="17" y="21"/>
                    </a:cubicBezTo>
                    <a:cubicBezTo>
                      <a:pt x="17" y="100"/>
                      <a:pt x="17" y="100"/>
                      <a:pt x="17" y="100"/>
                    </a:cubicBezTo>
                    <a:cubicBezTo>
                      <a:pt x="17" y="107"/>
                      <a:pt x="16" y="112"/>
                      <a:pt x="15" y="114"/>
                    </a:cubicBezTo>
                    <a:cubicBezTo>
                      <a:pt x="13" y="117"/>
                      <a:pt x="9" y="118"/>
                      <a:pt x="4" y="118"/>
                    </a:cubicBezTo>
                    <a:cubicBezTo>
                      <a:pt x="0" y="118"/>
                      <a:pt x="0" y="118"/>
                      <a:pt x="0" y="118"/>
                    </a:cubicBezTo>
                    <a:cubicBezTo>
                      <a:pt x="0" y="122"/>
                      <a:pt x="0" y="122"/>
                      <a:pt x="0" y="122"/>
                    </a:cubicBezTo>
                    <a:cubicBezTo>
                      <a:pt x="52" y="122"/>
                      <a:pt x="52" y="122"/>
                      <a:pt x="52" y="122"/>
                    </a:cubicBezTo>
                    <a:cubicBezTo>
                      <a:pt x="52" y="118"/>
                      <a:pt x="52" y="118"/>
                      <a:pt x="52" y="118"/>
                    </a:cubicBezTo>
                    <a:cubicBezTo>
                      <a:pt x="48" y="118"/>
                      <a:pt x="48" y="118"/>
                      <a:pt x="48" y="11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51" name="iṥļîdè"/>
              <p:cNvSpPr/>
              <p:nvPr/>
            </p:nvSpPr>
            <p:spPr bwMode="auto">
              <a:xfrm>
                <a:off x="4065" y="2216"/>
                <a:ext cx="135" cy="125"/>
              </a:xfrm>
              <a:custGeom>
                <a:avLst/>
                <a:gdLst>
                  <a:gd name="T0" fmla="*/ 0 w 134"/>
                  <a:gd name="T1" fmla="*/ 3 h 124"/>
                  <a:gd name="T2" fmla="*/ 8 w 134"/>
                  <a:gd name="T3" fmla="*/ 4 h 124"/>
                  <a:gd name="T4" fmla="*/ 16 w 134"/>
                  <a:gd name="T5" fmla="*/ 8 h 124"/>
                  <a:gd name="T6" fmla="*/ 24 w 134"/>
                  <a:gd name="T7" fmla="*/ 16 h 124"/>
                  <a:gd name="T8" fmla="*/ 24 w 134"/>
                  <a:gd name="T9" fmla="*/ 101 h 124"/>
                  <a:gd name="T10" fmla="*/ 22 w 134"/>
                  <a:gd name="T11" fmla="*/ 114 h 124"/>
                  <a:gd name="T12" fmla="*/ 11 w 134"/>
                  <a:gd name="T13" fmla="*/ 118 h 124"/>
                  <a:gd name="T14" fmla="*/ 7 w 134"/>
                  <a:gd name="T15" fmla="*/ 118 h 124"/>
                  <a:gd name="T16" fmla="*/ 7 w 134"/>
                  <a:gd name="T17" fmla="*/ 122 h 124"/>
                  <a:gd name="T18" fmla="*/ 50 w 134"/>
                  <a:gd name="T19" fmla="*/ 122 h 124"/>
                  <a:gd name="T20" fmla="*/ 50 w 134"/>
                  <a:gd name="T21" fmla="*/ 118 h 124"/>
                  <a:gd name="T22" fmla="*/ 45 w 134"/>
                  <a:gd name="T23" fmla="*/ 118 h 124"/>
                  <a:gd name="T24" fmla="*/ 35 w 134"/>
                  <a:gd name="T25" fmla="*/ 115 h 124"/>
                  <a:gd name="T26" fmla="*/ 32 w 134"/>
                  <a:gd name="T27" fmla="*/ 101 h 124"/>
                  <a:gd name="T28" fmla="*/ 32 w 134"/>
                  <a:gd name="T29" fmla="*/ 26 h 124"/>
                  <a:gd name="T30" fmla="*/ 113 w 134"/>
                  <a:gd name="T31" fmla="*/ 124 h 124"/>
                  <a:gd name="T32" fmla="*/ 117 w 134"/>
                  <a:gd name="T33" fmla="*/ 124 h 124"/>
                  <a:gd name="T34" fmla="*/ 117 w 134"/>
                  <a:gd name="T35" fmla="*/ 21 h 124"/>
                  <a:gd name="T36" fmla="*/ 119 w 134"/>
                  <a:gd name="T37" fmla="*/ 8 h 124"/>
                  <a:gd name="T38" fmla="*/ 130 w 134"/>
                  <a:gd name="T39" fmla="*/ 3 h 124"/>
                  <a:gd name="T40" fmla="*/ 134 w 134"/>
                  <a:gd name="T41" fmla="*/ 3 h 124"/>
                  <a:gd name="T42" fmla="*/ 134 w 134"/>
                  <a:gd name="T43" fmla="*/ 0 h 124"/>
                  <a:gd name="T44" fmla="*/ 91 w 134"/>
                  <a:gd name="T45" fmla="*/ 0 h 124"/>
                  <a:gd name="T46" fmla="*/ 91 w 134"/>
                  <a:gd name="T47" fmla="*/ 3 h 124"/>
                  <a:gd name="T48" fmla="*/ 96 w 134"/>
                  <a:gd name="T49" fmla="*/ 3 h 124"/>
                  <a:gd name="T50" fmla="*/ 106 w 134"/>
                  <a:gd name="T51" fmla="*/ 7 h 124"/>
                  <a:gd name="T52" fmla="*/ 109 w 134"/>
                  <a:gd name="T53" fmla="*/ 21 h 124"/>
                  <a:gd name="T54" fmla="*/ 109 w 134"/>
                  <a:gd name="T55" fmla="*/ 91 h 124"/>
                  <a:gd name="T56" fmla="*/ 34 w 134"/>
                  <a:gd name="T57" fmla="*/ 0 h 124"/>
                  <a:gd name="T58" fmla="*/ 0 w 134"/>
                  <a:gd name="T59" fmla="*/ 0 h 124"/>
                  <a:gd name="T60" fmla="*/ 0 w 134"/>
                  <a:gd name="T61" fmla="*/ 3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34" h="124">
                    <a:moveTo>
                      <a:pt x="0" y="3"/>
                    </a:moveTo>
                    <a:cubicBezTo>
                      <a:pt x="4" y="3"/>
                      <a:pt x="6" y="3"/>
                      <a:pt x="8" y="4"/>
                    </a:cubicBezTo>
                    <a:cubicBezTo>
                      <a:pt x="12" y="5"/>
                      <a:pt x="15" y="6"/>
                      <a:pt x="16" y="8"/>
                    </a:cubicBezTo>
                    <a:cubicBezTo>
                      <a:pt x="18" y="9"/>
                      <a:pt x="21" y="12"/>
                      <a:pt x="24" y="16"/>
                    </a:cubicBezTo>
                    <a:cubicBezTo>
                      <a:pt x="24" y="101"/>
                      <a:pt x="24" y="101"/>
                      <a:pt x="24" y="101"/>
                    </a:cubicBezTo>
                    <a:cubicBezTo>
                      <a:pt x="24" y="107"/>
                      <a:pt x="24" y="112"/>
                      <a:pt x="22" y="114"/>
                    </a:cubicBezTo>
                    <a:cubicBezTo>
                      <a:pt x="20" y="117"/>
                      <a:pt x="17" y="118"/>
                      <a:pt x="11" y="118"/>
                    </a:cubicBezTo>
                    <a:cubicBezTo>
                      <a:pt x="7" y="118"/>
                      <a:pt x="7" y="118"/>
                      <a:pt x="7" y="118"/>
                    </a:cubicBezTo>
                    <a:cubicBezTo>
                      <a:pt x="7" y="122"/>
                      <a:pt x="7" y="122"/>
                      <a:pt x="7" y="122"/>
                    </a:cubicBezTo>
                    <a:cubicBezTo>
                      <a:pt x="50" y="122"/>
                      <a:pt x="50" y="122"/>
                      <a:pt x="50" y="122"/>
                    </a:cubicBezTo>
                    <a:cubicBezTo>
                      <a:pt x="50" y="118"/>
                      <a:pt x="50" y="118"/>
                      <a:pt x="50" y="118"/>
                    </a:cubicBezTo>
                    <a:cubicBezTo>
                      <a:pt x="45" y="118"/>
                      <a:pt x="45" y="118"/>
                      <a:pt x="45" y="118"/>
                    </a:cubicBezTo>
                    <a:cubicBezTo>
                      <a:pt x="41" y="118"/>
                      <a:pt x="37" y="117"/>
                      <a:pt x="35" y="115"/>
                    </a:cubicBezTo>
                    <a:cubicBezTo>
                      <a:pt x="33" y="113"/>
                      <a:pt x="32" y="108"/>
                      <a:pt x="32" y="101"/>
                    </a:cubicBezTo>
                    <a:cubicBezTo>
                      <a:pt x="32" y="26"/>
                      <a:pt x="32" y="26"/>
                      <a:pt x="32" y="26"/>
                    </a:cubicBezTo>
                    <a:cubicBezTo>
                      <a:pt x="113" y="124"/>
                      <a:pt x="113" y="124"/>
                      <a:pt x="113" y="124"/>
                    </a:cubicBezTo>
                    <a:cubicBezTo>
                      <a:pt x="117" y="124"/>
                      <a:pt x="117" y="124"/>
                      <a:pt x="117" y="124"/>
                    </a:cubicBezTo>
                    <a:cubicBezTo>
                      <a:pt x="117" y="21"/>
                      <a:pt x="117" y="21"/>
                      <a:pt x="117" y="21"/>
                    </a:cubicBezTo>
                    <a:cubicBezTo>
                      <a:pt x="117" y="14"/>
                      <a:pt x="117" y="10"/>
                      <a:pt x="119" y="8"/>
                    </a:cubicBezTo>
                    <a:cubicBezTo>
                      <a:pt x="121" y="5"/>
                      <a:pt x="124" y="3"/>
                      <a:pt x="130" y="3"/>
                    </a:cubicBezTo>
                    <a:cubicBezTo>
                      <a:pt x="134" y="3"/>
                      <a:pt x="134" y="3"/>
                      <a:pt x="134" y="3"/>
                    </a:cubicBezTo>
                    <a:cubicBezTo>
                      <a:pt x="134" y="0"/>
                      <a:pt x="134" y="0"/>
                      <a:pt x="134" y="0"/>
                    </a:cubicBezTo>
                    <a:cubicBezTo>
                      <a:pt x="91" y="0"/>
                      <a:pt x="91" y="0"/>
                      <a:pt x="91" y="0"/>
                    </a:cubicBezTo>
                    <a:cubicBezTo>
                      <a:pt x="91" y="3"/>
                      <a:pt x="91" y="3"/>
                      <a:pt x="91" y="3"/>
                    </a:cubicBezTo>
                    <a:cubicBezTo>
                      <a:pt x="96" y="3"/>
                      <a:pt x="96" y="3"/>
                      <a:pt x="96" y="3"/>
                    </a:cubicBezTo>
                    <a:cubicBezTo>
                      <a:pt x="100" y="3"/>
                      <a:pt x="104" y="4"/>
                      <a:pt x="106" y="7"/>
                    </a:cubicBezTo>
                    <a:cubicBezTo>
                      <a:pt x="108" y="9"/>
                      <a:pt x="109" y="13"/>
                      <a:pt x="109" y="21"/>
                    </a:cubicBezTo>
                    <a:cubicBezTo>
                      <a:pt x="109" y="91"/>
                      <a:pt x="109" y="91"/>
                      <a:pt x="109" y="91"/>
                    </a:cubicBezTo>
                    <a:cubicBezTo>
                      <a:pt x="34" y="0"/>
                      <a:pt x="34" y="0"/>
                      <a:pt x="34" y="0"/>
                    </a:cubicBezTo>
                    <a:cubicBezTo>
                      <a:pt x="0" y="0"/>
                      <a:pt x="0" y="0"/>
                      <a:pt x="0" y="0"/>
                    </a:cubicBezTo>
                    <a:cubicBezTo>
                      <a:pt x="0" y="3"/>
                      <a:pt x="0" y="3"/>
                      <a:pt x="0" y="3"/>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52" name="ísliḑe"/>
              <p:cNvSpPr/>
              <p:nvPr/>
            </p:nvSpPr>
            <p:spPr bwMode="auto">
              <a:xfrm>
                <a:off x="4209" y="2213"/>
                <a:ext cx="125" cy="128"/>
              </a:xfrm>
              <a:custGeom>
                <a:avLst/>
                <a:gdLst>
                  <a:gd name="T0" fmla="*/ 104 w 125"/>
                  <a:gd name="T1" fmla="*/ 0 h 127"/>
                  <a:gd name="T2" fmla="*/ 103 w 125"/>
                  <a:gd name="T3" fmla="*/ 6 h 127"/>
                  <a:gd name="T4" fmla="*/ 100 w 125"/>
                  <a:gd name="T5" fmla="*/ 8 h 127"/>
                  <a:gd name="T6" fmla="*/ 93 w 125"/>
                  <a:gd name="T7" fmla="*/ 6 h 127"/>
                  <a:gd name="T8" fmla="*/ 77 w 125"/>
                  <a:gd name="T9" fmla="*/ 1 h 127"/>
                  <a:gd name="T10" fmla="*/ 65 w 125"/>
                  <a:gd name="T11" fmla="*/ 0 h 127"/>
                  <a:gd name="T12" fmla="*/ 33 w 125"/>
                  <a:gd name="T13" fmla="*/ 8 h 127"/>
                  <a:gd name="T14" fmla="*/ 8 w 125"/>
                  <a:gd name="T15" fmla="*/ 35 h 127"/>
                  <a:gd name="T16" fmla="*/ 0 w 125"/>
                  <a:gd name="T17" fmla="*/ 66 h 127"/>
                  <a:gd name="T18" fmla="*/ 14 w 125"/>
                  <a:gd name="T19" fmla="*/ 105 h 127"/>
                  <a:gd name="T20" fmla="*/ 68 w 125"/>
                  <a:gd name="T21" fmla="*/ 127 h 127"/>
                  <a:gd name="T22" fmla="*/ 91 w 125"/>
                  <a:gd name="T23" fmla="*/ 125 h 127"/>
                  <a:gd name="T24" fmla="*/ 111 w 125"/>
                  <a:gd name="T25" fmla="*/ 117 h 127"/>
                  <a:gd name="T26" fmla="*/ 111 w 125"/>
                  <a:gd name="T27" fmla="*/ 79 h 127"/>
                  <a:gd name="T28" fmla="*/ 113 w 125"/>
                  <a:gd name="T29" fmla="*/ 66 h 127"/>
                  <a:gd name="T30" fmla="*/ 123 w 125"/>
                  <a:gd name="T31" fmla="*/ 62 h 127"/>
                  <a:gd name="T32" fmla="*/ 125 w 125"/>
                  <a:gd name="T33" fmla="*/ 62 h 127"/>
                  <a:gd name="T34" fmla="*/ 125 w 125"/>
                  <a:gd name="T35" fmla="*/ 58 h 127"/>
                  <a:gd name="T36" fmla="*/ 77 w 125"/>
                  <a:gd name="T37" fmla="*/ 58 h 127"/>
                  <a:gd name="T38" fmla="*/ 77 w 125"/>
                  <a:gd name="T39" fmla="*/ 62 h 127"/>
                  <a:gd name="T40" fmla="*/ 88 w 125"/>
                  <a:gd name="T41" fmla="*/ 63 h 127"/>
                  <a:gd name="T42" fmla="*/ 92 w 125"/>
                  <a:gd name="T43" fmla="*/ 67 h 127"/>
                  <a:gd name="T44" fmla="*/ 93 w 125"/>
                  <a:gd name="T45" fmla="*/ 79 h 127"/>
                  <a:gd name="T46" fmla="*/ 93 w 125"/>
                  <a:gd name="T47" fmla="*/ 115 h 127"/>
                  <a:gd name="T48" fmla="*/ 81 w 125"/>
                  <a:gd name="T49" fmla="*/ 120 h 127"/>
                  <a:gd name="T50" fmla="*/ 68 w 125"/>
                  <a:gd name="T51" fmla="*/ 121 h 127"/>
                  <a:gd name="T52" fmla="*/ 46 w 125"/>
                  <a:gd name="T53" fmla="*/ 115 h 127"/>
                  <a:gd name="T54" fmla="*/ 28 w 125"/>
                  <a:gd name="T55" fmla="*/ 94 h 127"/>
                  <a:gd name="T56" fmla="*/ 21 w 125"/>
                  <a:gd name="T57" fmla="*/ 62 h 127"/>
                  <a:gd name="T58" fmla="*/ 31 w 125"/>
                  <a:gd name="T59" fmla="*/ 25 h 127"/>
                  <a:gd name="T60" fmla="*/ 67 w 125"/>
                  <a:gd name="T61" fmla="*/ 6 h 127"/>
                  <a:gd name="T62" fmla="*/ 95 w 125"/>
                  <a:gd name="T63" fmla="*/ 17 h 127"/>
                  <a:gd name="T64" fmla="*/ 107 w 125"/>
                  <a:gd name="T65" fmla="*/ 38 h 127"/>
                  <a:gd name="T66" fmla="*/ 111 w 125"/>
                  <a:gd name="T67" fmla="*/ 38 h 127"/>
                  <a:gd name="T68" fmla="*/ 107 w 125"/>
                  <a:gd name="T69" fmla="*/ 0 h 127"/>
                  <a:gd name="T70" fmla="*/ 104 w 125"/>
                  <a:gd name="T71"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5" h="127">
                    <a:moveTo>
                      <a:pt x="104" y="0"/>
                    </a:moveTo>
                    <a:cubicBezTo>
                      <a:pt x="104" y="3"/>
                      <a:pt x="103" y="5"/>
                      <a:pt x="103" y="6"/>
                    </a:cubicBezTo>
                    <a:cubicBezTo>
                      <a:pt x="102" y="7"/>
                      <a:pt x="101" y="8"/>
                      <a:pt x="100" y="8"/>
                    </a:cubicBezTo>
                    <a:cubicBezTo>
                      <a:pt x="98" y="8"/>
                      <a:pt x="96" y="7"/>
                      <a:pt x="93" y="6"/>
                    </a:cubicBezTo>
                    <a:cubicBezTo>
                      <a:pt x="86" y="3"/>
                      <a:pt x="81" y="2"/>
                      <a:pt x="77" y="1"/>
                    </a:cubicBezTo>
                    <a:cubicBezTo>
                      <a:pt x="74" y="0"/>
                      <a:pt x="70" y="0"/>
                      <a:pt x="65" y="0"/>
                    </a:cubicBezTo>
                    <a:cubicBezTo>
                      <a:pt x="53" y="0"/>
                      <a:pt x="42" y="3"/>
                      <a:pt x="33" y="8"/>
                    </a:cubicBezTo>
                    <a:cubicBezTo>
                      <a:pt x="23" y="14"/>
                      <a:pt x="14" y="23"/>
                      <a:pt x="8" y="35"/>
                    </a:cubicBezTo>
                    <a:cubicBezTo>
                      <a:pt x="3" y="45"/>
                      <a:pt x="0" y="55"/>
                      <a:pt x="0" y="66"/>
                    </a:cubicBezTo>
                    <a:cubicBezTo>
                      <a:pt x="0" y="80"/>
                      <a:pt x="5" y="93"/>
                      <a:pt x="14" y="105"/>
                    </a:cubicBezTo>
                    <a:cubicBezTo>
                      <a:pt x="26" y="120"/>
                      <a:pt x="44" y="127"/>
                      <a:pt x="68" y="127"/>
                    </a:cubicBezTo>
                    <a:cubicBezTo>
                      <a:pt x="76" y="127"/>
                      <a:pt x="84" y="127"/>
                      <a:pt x="91" y="125"/>
                    </a:cubicBezTo>
                    <a:cubicBezTo>
                      <a:pt x="97" y="123"/>
                      <a:pt x="104" y="120"/>
                      <a:pt x="111" y="117"/>
                    </a:cubicBezTo>
                    <a:cubicBezTo>
                      <a:pt x="111" y="79"/>
                      <a:pt x="111" y="79"/>
                      <a:pt x="111" y="79"/>
                    </a:cubicBezTo>
                    <a:cubicBezTo>
                      <a:pt x="111" y="73"/>
                      <a:pt x="112" y="68"/>
                      <a:pt x="113" y="66"/>
                    </a:cubicBezTo>
                    <a:cubicBezTo>
                      <a:pt x="115" y="63"/>
                      <a:pt x="118" y="62"/>
                      <a:pt x="123" y="62"/>
                    </a:cubicBezTo>
                    <a:cubicBezTo>
                      <a:pt x="125" y="62"/>
                      <a:pt x="125" y="62"/>
                      <a:pt x="125" y="62"/>
                    </a:cubicBezTo>
                    <a:cubicBezTo>
                      <a:pt x="125" y="58"/>
                      <a:pt x="125" y="58"/>
                      <a:pt x="125" y="58"/>
                    </a:cubicBezTo>
                    <a:cubicBezTo>
                      <a:pt x="77" y="58"/>
                      <a:pt x="77" y="58"/>
                      <a:pt x="77" y="58"/>
                    </a:cubicBezTo>
                    <a:cubicBezTo>
                      <a:pt x="77" y="62"/>
                      <a:pt x="77" y="62"/>
                      <a:pt x="77" y="62"/>
                    </a:cubicBezTo>
                    <a:cubicBezTo>
                      <a:pt x="82" y="62"/>
                      <a:pt x="86" y="62"/>
                      <a:pt x="88" y="63"/>
                    </a:cubicBezTo>
                    <a:cubicBezTo>
                      <a:pt x="90" y="64"/>
                      <a:pt x="91" y="65"/>
                      <a:pt x="92" y="67"/>
                    </a:cubicBezTo>
                    <a:cubicBezTo>
                      <a:pt x="93" y="69"/>
                      <a:pt x="93" y="73"/>
                      <a:pt x="93" y="79"/>
                    </a:cubicBezTo>
                    <a:cubicBezTo>
                      <a:pt x="93" y="115"/>
                      <a:pt x="93" y="115"/>
                      <a:pt x="93" y="115"/>
                    </a:cubicBezTo>
                    <a:cubicBezTo>
                      <a:pt x="90" y="117"/>
                      <a:pt x="85" y="118"/>
                      <a:pt x="81" y="120"/>
                    </a:cubicBezTo>
                    <a:cubicBezTo>
                      <a:pt x="77" y="121"/>
                      <a:pt x="73" y="121"/>
                      <a:pt x="68" y="121"/>
                    </a:cubicBezTo>
                    <a:cubicBezTo>
                      <a:pt x="60" y="121"/>
                      <a:pt x="53" y="119"/>
                      <a:pt x="46" y="115"/>
                    </a:cubicBezTo>
                    <a:cubicBezTo>
                      <a:pt x="38" y="110"/>
                      <a:pt x="32" y="103"/>
                      <a:pt x="28" y="94"/>
                    </a:cubicBezTo>
                    <a:cubicBezTo>
                      <a:pt x="23" y="84"/>
                      <a:pt x="21" y="73"/>
                      <a:pt x="21" y="62"/>
                    </a:cubicBezTo>
                    <a:cubicBezTo>
                      <a:pt x="21" y="47"/>
                      <a:pt x="24" y="35"/>
                      <a:pt x="31" y="25"/>
                    </a:cubicBezTo>
                    <a:cubicBezTo>
                      <a:pt x="39" y="12"/>
                      <a:pt x="51" y="6"/>
                      <a:pt x="67" y="6"/>
                    </a:cubicBezTo>
                    <a:cubicBezTo>
                      <a:pt x="78" y="6"/>
                      <a:pt x="88" y="10"/>
                      <a:pt x="95" y="17"/>
                    </a:cubicBezTo>
                    <a:cubicBezTo>
                      <a:pt x="100" y="22"/>
                      <a:pt x="104" y="29"/>
                      <a:pt x="107" y="38"/>
                    </a:cubicBezTo>
                    <a:cubicBezTo>
                      <a:pt x="111" y="38"/>
                      <a:pt x="111" y="38"/>
                      <a:pt x="111" y="38"/>
                    </a:cubicBezTo>
                    <a:cubicBezTo>
                      <a:pt x="107" y="0"/>
                      <a:pt x="107" y="0"/>
                      <a:pt x="107" y="0"/>
                    </a:cubicBezTo>
                    <a:cubicBezTo>
                      <a:pt x="104" y="0"/>
                      <a:pt x="104" y="0"/>
                      <a:pt x="104" y="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53" name="ïṡlïḋe"/>
              <p:cNvSpPr/>
              <p:nvPr/>
            </p:nvSpPr>
            <p:spPr bwMode="auto">
              <a:xfrm>
                <a:off x="3539" y="2363"/>
                <a:ext cx="21" cy="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anchor="t" anchorCtr="0" compatLnSpc="1">
                <a:normAutofit fontScale="62500" lnSpcReduction="20000"/>
              </a:bodyPr>
              <a:lstStyle/>
              <a:p>
                <a:pPr marL="0" marR="0" lvl="0" indent="0" algn="l" defTabSz="914400" rtl="0" eaLnBrk="0" fontAlgn="base" latinLnBrk="0" hangingPunct="0">
                  <a:spcBef>
                    <a:spcPct val="0"/>
                  </a:spcBef>
                  <a:spcAft>
                    <a:spcPct val="0"/>
                  </a:spcAft>
                  <a:buClrTx/>
                  <a:buSzTx/>
                  <a:buFontTx/>
                  <a:buNone/>
                </a:pPr>
                <a:r>
                  <a:rPr kumimoji="0" lang="en-US" altLang="zh-CN" sz="500" b="0" i="0" u="none" strike="noStrike" cap="none" normalizeH="0" baseline="0">
                    <a:ln>
                      <a:noFill/>
                    </a:ln>
                    <a:solidFill>
                      <a:srgbClr val="FFFFFF"/>
                    </a:solidFill>
                    <a:effectLst/>
                  </a:rPr>
                  <a:t>L</a:t>
                </a:r>
                <a:endParaRPr kumimoji="0" lang="zh-CN" altLang="zh-CN" sz="500" b="0" i="0" u="none" strike="noStrike" cap="none" normalizeH="0" baseline="0">
                  <a:ln>
                    <a:noFill/>
                  </a:ln>
                  <a:solidFill>
                    <a:srgbClr val="FFFFFF"/>
                  </a:solidFill>
                  <a:effectLst/>
                </a:endParaRPr>
              </a:p>
            </p:txBody>
          </p:sp>
          <p:sp>
            <p:nvSpPr>
              <p:cNvPr id="354" name="íś1ïďê"/>
              <p:cNvSpPr/>
              <p:nvPr/>
            </p:nvSpPr>
            <p:spPr bwMode="auto">
              <a:xfrm>
                <a:off x="3557" y="2363"/>
                <a:ext cx="21" cy="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anchor="t" anchorCtr="0" compatLnSpc="1">
                <a:normAutofit fontScale="62500" lnSpcReduction="20000"/>
              </a:bodyPr>
              <a:lstStyle/>
              <a:p>
                <a:pPr marL="0" marR="0" lvl="0" indent="0" algn="l" defTabSz="914400" rtl="0" eaLnBrk="0" fontAlgn="base" latinLnBrk="0" hangingPunct="0">
                  <a:spcBef>
                    <a:spcPct val="0"/>
                  </a:spcBef>
                  <a:spcAft>
                    <a:spcPct val="0"/>
                  </a:spcAft>
                  <a:buClrTx/>
                  <a:buSzTx/>
                  <a:buFontTx/>
                  <a:buNone/>
                </a:pPr>
                <a:r>
                  <a:rPr kumimoji="0" lang="en-US" altLang="zh-CN" sz="500" b="0" i="0" u="none" strike="noStrike" cap="none" normalizeH="0" baseline="0">
                    <a:ln>
                      <a:noFill/>
                    </a:ln>
                    <a:solidFill>
                      <a:srgbClr val="FFFFFF"/>
                    </a:solidFill>
                    <a:effectLst/>
                  </a:rPr>
                  <a:t>o</a:t>
                </a:r>
                <a:endParaRPr kumimoji="0" lang="zh-CN" altLang="zh-CN" sz="500" b="0" i="0" u="none" strike="noStrike" cap="none" normalizeH="0" baseline="0">
                  <a:ln>
                    <a:noFill/>
                  </a:ln>
                  <a:solidFill>
                    <a:srgbClr val="FFFFFF"/>
                  </a:solidFill>
                  <a:effectLst/>
                </a:endParaRPr>
              </a:p>
            </p:txBody>
          </p:sp>
          <p:sp>
            <p:nvSpPr>
              <p:cNvPr id="355" name="ïs1îdè"/>
              <p:cNvSpPr/>
              <p:nvPr/>
            </p:nvSpPr>
            <p:spPr bwMode="auto">
              <a:xfrm>
                <a:off x="3579" y="2363"/>
                <a:ext cx="12" cy="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anchor="t" anchorCtr="0" compatLnSpc="1">
                <a:normAutofit fontScale="62500" lnSpcReduction="20000"/>
              </a:bodyPr>
              <a:lstStyle/>
              <a:p>
                <a:pPr marL="0" marR="0" lvl="0" indent="0" algn="l" defTabSz="914400" rtl="0" eaLnBrk="0" fontAlgn="base" latinLnBrk="0" hangingPunct="0">
                  <a:spcBef>
                    <a:spcPct val="0"/>
                  </a:spcBef>
                  <a:spcAft>
                    <a:spcPct val="0"/>
                  </a:spcAft>
                  <a:buClrTx/>
                  <a:buSzTx/>
                  <a:buFontTx/>
                  <a:buNone/>
                </a:pPr>
                <a:r>
                  <a:rPr kumimoji="0" lang="en-US" altLang="zh-CN" sz="500" b="0" i="0" u="none" strike="noStrike" cap="none" normalizeH="0" baseline="0">
                    <a:ln>
                      <a:noFill/>
                    </a:ln>
                    <a:solidFill>
                      <a:srgbClr val="FFFFFF"/>
                    </a:solidFill>
                    <a:effectLst/>
                  </a:rPr>
                  <a:t>r</a:t>
                </a:r>
                <a:endParaRPr kumimoji="0" lang="zh-CN" altLang="zh-CN" sz="500" b="0" i="0" u="none" strike="noStrike" cap="none" normalizeH="0" baseline="0">
                  <a:ln>
                    <a:noFill/>
                  </a:ln>
                  <a:solidFill>
                    <a:srgbClr val="FFFFFF"/>
                  </a:solidFill>
                  <a:effectLst/>
                </a:endParaRPr>
              </a:p>
            </p:txBody>
          </p:sp>
          <p:sp>
            <p:nvSpPr>
              <p:cNvPr id="356" name="ïsḻïḓé"/>
              <p:cNvSpPr/>
              <p:nvPr/>
            </p:nvSpPr>
            <p:spPr bwMode="auto">
              <a:xfrm>
                <a:off x="3592" y="2363"/>
                <a:ext cx="384" cy="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anchor="t" anchorCtr="0" compatLnSpc="1">
                <a:normAutofit fontScale="62500" lnSpcReduction="20000"/>
              </a:bodyPr>
              <a:lstStyle/>
              <a:p>
                <a:pPr marL="0" marR="0" lvl="0" indent="0" algn="l" defTabSz="914400" rtl="0" eaLnBrk="0" fontAlgn="base" latinLnBrk="0" hangingPunct="0">
                  <a:spcBef>
                    <a:spcPct val="0"/>
                  </a:spcBef>
                  <a:spcAft>
                    <a:spcPct val="0"/>
                  </a:spcAft>
                  <a:buClrTx/>
                  <a:buSzTx/>
                  <a:buFontTx/>
                  <a:buNone/>
                </a:pPr>
                <a:r>
                  <a:rPr kumimoji="0" lang="pt-BR" altLang="zh-CN" sz="500" b="0" i="0" u="none" strike="noStrike" cap="none" normalizeH="0" baseline="0">
                    <a:ln>
                      <a:noFill/>
                    </a:ln>
                    <a:solidFill>
                      <a:srgbClr val="FFFFFF"/>
                    </a:solidFill>
                    <a:effectLst/>
                  </a:rPr>
                  <a:t>em ipsum dolor sit ame</a:t>
                </a:r>
                <a:endParaRPr kumimoji="0" lang="zh-CN" altLang="zh-CN" sz="500" b="0" i="0" u="none" strike="noStrike" cap="none" normalizeH="0" baseline="0">
                  <a:ln>
                    <a:noFill/>
                  </a:ln>
                  <a:solidFill>
                    <a:srgbClr val="FFFFFF"/>
                  </a:solidFill>
                  <a:effectLst/>
                </a:endParaRPr>
              </a:p>
            </p:txBody>
          </p:sp>
          <p:sp>
            <p:nvSpPr>
              <p:cNvPr id="357" name="îṩļîḓè"/>
              <p:cNvSpPr/>
              <p:nvPr/>
            </p:nvSpPr>
            <p:spPr bwMode="auto">
              <a:xfrm>
                <a:off x="3984" y="2363"/>
                <a:ext cx="10" cy="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anchor="t" anchorCtr="0" compatLnSpc="1">
                <a:normAutofit fontScale="62500" lnSpcReduction="20000"/>
              </a:bodyPr>
              <a:lstStyle/>
              <a:p>
                <a:pPr marL="0" marR="0" lvl="0" indent="0" algn="l" defTabSz="914400" rtl="0" eaLnBrk="0" fontAlgn="base" latinLnBrk="0" hangingPunct="0">
                  <a:spcBef>
                    <a:spcPct val="0"/>
                  </a:spcBef>
                  <a:spcAft>
                    <a:spcPct val="0"/>
                  </a:spcAft>
                  <a:buClrTx/>
                  <a:buSzTx/>
                  <a:buFontTx/>
                  <a:buNone/>
                </a:pPr>
                <a:r>
                  <a:rPr kumimoji="0" lang="en-US" altLang="zh-CN" sz="500" b="0" i="0" u="none" strike="noStrike" cap="none" normalizeH="0" baseline="0">
                    <a:ln>
                      <a:noFill/>
                    </a:ln>
                    <a:solidFill>
                      <a:srgbClr val="FFFFFF"/>
                    </a:solidFill>
                    <a:effectLst/>
                  </a:rPr>
                  <a:t>t</a:t>
                </a:r>
                <a:endParaRPr kumimoji="0" lang="zh-CN" altLang="zh-CN" sz="500" b="0" i="0" u="none" strike="noStrike" cap="none" normalizeH="0" baseline="0">
                  <a:ln>
                    <a:noFill/>
                  </a:ln>
                  <a:solidFill>
                    <a:srgbClr val="FFFFFF"/>
                  </a:solidFill>
                  <a:effectLst/>
                </a:endParaRPr>
              </a:p>
            </p:txBody>
          </p:sp>
          <p:sp>
            <p:nvSpPr>
              <p:cNvPr id="358" name="îśľïḋé"/>
              <p:cNvSpPr/>
              <p:nvPr/>
            </p:nvSpPr>
            <p:spPr bwMode="auto">
              <a:xfrm>
                <a:off x="3997" y="2363"/>
                <a:ext cx="10" cy="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anchor="t" anchorCtr="0" compatLnSpc="1">
                <a:normAutofit fontScale="62500" lnSpcReduction="20000"/>
              </a:bodyPr>
              <a:lstStyle/>
              <a:p>
                <a:pPr marL="0" marR="0" lvl="0" indent="0" algn="l" defTabSz="914400" rtl="0" eaLnBrk="0" fontAlgn="base" latinLnBrk="0" hangingPunct="0">
                  <a:spcBef>
                    <a:spcPct val="0"/>
                  </a:spcBef>
                  <a:spcAft>
                    <a:spcPct val="0"/>
                  </a:spcAft>
                  <a:buClrTx/>
                  <a:buSzTx/>
                  <a:buFontTx/>
                  <a:buNone/>
                </a:pPr>
                <a:r>
                  <a:rPr kumimoji="0" lang="en-US" altLang="zh-CN" sz="500" b="0" i="0" u="none" strike="noStrike" cap="none" normalizeH="0" baseline="0">
                    <a:ln>
                      <a:noFill/>
                    </a:ln>
                    <a:solidFill>
                      <a:srgbClr val="FFFFFF"/>
                    </a:solidFill>
                    <a:effectLst/>
                  </a:rPr>
                  <a:t>,</a:t>
                </a:r>
                <a:endParaRPr kumimoji="0" lang="zh-CN" altLang="zh-CN" sz="500" b="0" i="0" u="none" strike="noStrike" cap="none" normalizeH="0" baseline="0">
                  <a:ln>
                    <a:noFill/>
                  </a:ln>
                  <a:solidFill>
                    <a:srgbClr val="FFFFFF"/>
                  </a:solidFill>
                  <a:effectLst/>
                </a:endParaRPr>
              </a:p>
            </p:txBody>
          </p:sp>
          <p:sp>
            <p:nvSpPr>
              <p:cNvPr id="359" name="iS1íďè"/>
              <p:cNvSpPr/>
              <p:nvPr/>
            </p:nvSpPr>
            <p:spPr bwMode="auto">
              <a:xfrm>
                <a:off x="4014" y="2363"/>
                <a:ext cx="19" cy="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anchor="t" anchorCtr="0" compatLnSpc="1">
                <a:normAutofit fontScale="62500" lnSpcReduction="20000"/>
              </a:bodyPr>
              <a:lstStyle/>
              <a:p>
                <a:pPr marL="0" marR="0" lvl="0" indent="0" algn="l" defTabSz="914400" rtl="0" eaLnBrk="0" fontAlgn="base" latinLnBrk="0" hangingPunct="0">
                  <a:spcBef>
                    <a:spcPct val="0"/>
                  </a:spcBef>
                  <a:spcAft>
                    <a:spcPct val="0"/>
                  </a:spcAft>
                  <a:buClrTx/>
                  <a:buSzTx/>
                  <a:buFontTx/>
                  <a:buNone/>
                </a:pPr>
                <a:r>
                  <a:rPr kumimoji="0" lang="en-US" altLang="zh-CN" sz="500" b="0" i="0" u="none" strike="noStrike" cap="none" normalizeH="0" baseline="0">
                    <a:ln>
                      <a:noFill/>
                    </a:ln>
                    <a:solidFill>
                      <a:srgbClr val="FFFFFF"/>
                    </a:solidFill>
                    <a:effectLst/>
                  </a:rPr>
                  <a:t>c</a:t>
                </a:r>
                <a:endParaRPr kumimoji="0" lang="zh-CN" altLang="zh-CN" sz="500" b="0" i="0" u="none" strike="noStrike" cap="none" normalizeH="0" baseline="0">
                  <a:ln>
                    <a:noFill/>
                  </a:ln>
                  <a:solidFill>
                    <a:srgbClr val="FFFFFF"/>
                  </a:solidFill>
                  <a:effectLst/>
                </a:endParaRPr>
              </a:p>
            </p:txBody>
          </p:sp>
          <p:sp>
            <p:nvSpPr>
              <p:cNvPr id="360" name="ï$ļîḓê"/>
              <p:cNvSpPr/>
              <p:nvPr/>
            </p:nvSpPr>
            <p:spPr bwMode="auto">
              <a:xfrm>
                <a:off x="4031" y="2363"/>
                <a:ext cx="81" cy="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anchor="t" anchorCtr="0" compatLnSpc="1">
                <a:normAutofit fontScale="62500" lnSpcReduction="20000"/>
              </a:bodyPr>
              <a:lstStyle/>
              <a:p>
                <a:pPr marL="0" marR="0" lvl="0" indent="0" algn="l" defTabSz="914400" rtl="0" eaLnBrk="0" fontAlgn="base" latinLnBrk="0" hangingPunct="0">
                  <a:spcBef>
                    <a:spcPct val="0"/>
                  </a:spcBef>
                  <a:spcAft>
                    <a:spcPct val="0"/>
                  </a:spcAft>
                  <a:buClrTx/>
                  <a:buSzTx/>
                  <a:buFontTx/>
                  <a:buNone/>
                </a:pPr>
                <a:r>
                  <a:rPr kumimoji="0" lang="en-US" altLang="zh-CN" sz="500" b="0" i="0" u="none" strike="noStrike" cap="none" normalizeH="0" baseline="0">
                    <a:ln>
                      <a:noFill/>
                    </a:ln>
                    <a:solidFill>
                      <a:srgbClr val="FFFFFF"/>
                    </a:solidFill>
                    <a:effectLst/>
                  </a:rPr>
                  <a:t>onse</a:t>
                </a:r>
                <a:endParaRPr kumimoji="0" lang="zh-CN" altLang="zh-CN" sz="500" b="0" i="0" u="none" strike="noStrike" cap="none" normalizeH="0" baseline="0">
                  <a:ln>
                    <a:noFill/>
                  </a:ln>
                  <a:solidFill>
                    <a:srgbClr val="FFFFFF"/>
                  </a:solidFill>
                  <a:effectLst/>
                </a:endParaRPr>
              </a:p>
            </p:txBody>
          </p:sp>
          <p:sp>
            <p:nvSpPr>
              <p:cNvPr id="361" name="íŝ1ïḋè"/>
              <p:cNvSpPr/>
              <p:nvPr/>
            </p:nvSpPr>
            <p:spPr bwMode="auto">
              <a:xfrm>
                <a:off x="4112" y="2363"/>
                <a:ext cx="19" cy="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anchor="t" anchorCtr="0" compatLnSpc="1">
                <a:normAutofit fontScale="62500" lnSpcReduction="20000"/>
              </a:bodyPr>
              <a:lstStyle/>
              <a:p>
                <a:pPr marL="0" marR="0" lvl="0" indent="0" algn="l" defTabSz="914400" rtl="0" eaLnBrk="0" fontAlgn="base" latinLnBrk="0" hangingPunct="0">
                  <a:spcBef>
                    <a:spcPct val="0"/>
                  </a:spcBef>
                  <a:spcAft>
                    <a:spcPct val="0"/>
                  </a:spcAft>
                  <a:buClrTx/>
                  <a:buSzTx/>
                  <a:buFontTx/>
                  <a:buNone/>
                </a:pPr>
                <a:r>
                  <a:rPr kumimoji="0" lang="en-US" altLang="zh-CN" sz="500" b="0" i="0" u="none" strike="noStrike" cap="none" normalizeH="0" baseline="0">
                    <a:ln>
                      <a:noFill/>
                    </a:ln>
                    <a:solidFill>
                      <a:srgbClr val="FFFFFF"/>
                    </a:solidFill>
                    <a:effectLst/>
                  </a:rPr>
                  <a:t>c</a:t>
                </a:r>
                <a:endParaRPr kumimoji="0" lang="zh-CN" altLang="zh-CN" sz="500" b="0" i="0" u="none" strike="noStrike" cap="none" normalizeH="0" baseline="0">
                  <a:ln>
                    <a:noFill/>
                  </a:ln>
                  <a:solidFill>
                    <a:srgbClr val="FFFFFF"/>
                  </a:solidFill>
                  <a:effectLst/>
                </a:endParaRPr>
              </a:p>
            </p:txBody>
          </p:sp>
          <p:sp>
            <p:nvSpPr>
              <p:cNvPr id="362" name="ísļîḋê"/>
              <p:cNvSpPr/>
              <p:nvPr/>
            </p:nvSpPr>
            <p:spPr bwMode="auto">
              <a:xfrm>
                <a:off x="4131" y="2363"/>
                <a:ext cx="10" cy="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anchor="t" anchorCtr="0" compatLnSpc="1">
                <a:normAutofit fontScale="62500" lnSpcReduction="20000"/>
              </a:bodyPr>
              <a:lstStyle/>
              <a:p>
                <a:pPr marL="0" marR="0" lvl="0" indent="0" algn="l" defTabSz="914400" rtl="0" eaLnBrk="0" fontAlgn="base" latinLnBrk="0" hangingPunct="0">
                  <a:spcBef>
                    <a:spcPct val="0"/>
                  </a:spcBef>
                  <a:spcAft>
                    <a:spcPct val="0"/>
                  </a:spcAft>
                  <a:buClrTx/>
                  <a:buSzTx/>
                  <a:buFontTx/>
                  <a:buNone/>
                </a:pPr>
                <a:r>
                  <a:rPr kumimoji="0" lang="en-US" altLang="zh-CN" sz="500" b="0" i="0" u="none" strike="noStrike" cap="none" normalizeH="0" baseline="0">
                    <a:ln>
                      <a:noFill/>
                    </a:ln>
                    <a:solidFill>
                      <a:srgbClr val="FFFFFF"/>
                    </a:solidFill>
                    <a:effectLst/>
                  </a:rPr>
                  <a:t>t</a:t>
                </a:r>
                <a:endParaRPr kumimoji="0" lang="zh-CN" altLang="zh-CN" sz="500" b="0" i="0" u="none" strike="noStrike" cap="none" normalizeH="0" baseline="0">
                  <a:ln>
                    <a:noFill/>
                  </a:ln>
                  <a:solidFill>
                    <a:srgbClr val="FFFFFF"/>
                  </a:solidFill>
                  <a:effectLst/>
                </a:endParaRPr>
              </a:p>
            </p:txBody>
          </p:sp>
          <p:sp>
            <p:nvSpPr>
              <p:cNvPr id="363" name="îŝľïḋé"/>
              <p:cNvSpPr/>
              <p:nvPr/>
            </p:nvSpPr>
            <p:spPr bwMode="auto">
              <a:xfrm>
                <a:off x="4144" y="2363"/>
                <a:ext cx="84" cy="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anchor="t" anchorCtr="0" compatLnSpc="1">
                <a:normAutofit fontScale="62500" lnSpcReduction="20000"/>
              </a:bodyPr>
              <a:lstStyle/>
              <a:p>
                <a:pPr marL="0" marR="0" lvl="0" indent="0" algn="l" defTabSz="914400" rtl="0" eaLnBrk="0" fontAlgn="base" latinLnBrk="0" hangingPunct="0">
                  <a:spcBef>
                    <a:spcPct val="0"/>
                  </a:spcBef>
                  <a:spcAft>
                    <a:spcPct val="0"/>
                  </a:spcAft>
                  <a:buClrTx/>
                  <a:buSzTx/>
                  <a:buFontTx/>
                  <a:buNone/>
                </a:pPr>
                <a:r>
                  <a:rPr kumimoji="0" lang="en-US" altLang="zh-CN" sz="500" b="0" i="0" u="none" strike="noStrike" cap="none" normalizeH="0" baseline="0">
                    <a:ln>
                      <a:noFill/>
                    </a:ln>
                    <a:solidFill>
                      <a:srgbClr val="FFFFFF"/>
                    </a:solidFill>
                    <a:effectLst/>
                  </a:rPr>
                  <a:t>etuer</a:t>
                </a:r>
                <a:endParaRPr kumimoji="0" lang="zh-CN" altLang="zh-CN" sz="500" b="0" i="0" u="none" strike="noStrike" cap="none" normalizeH="0" baseline="0">
                  <a:ln>
                    <a:noFill/>
                  </a:ln>
                  <a:solidFill>
                    <a:srgbClr val="FFFFFF"/>
                  </a:solidFill>
                  <a:effectLst/>
                </a:endParaRPr>
              </a:p>
            </p:txBody>
          </p:sp>
          <p:sp>
            <p:nvSpPr>
              <p:cNvPr id="364" name="îsḻíḍê"/>
              <p:cNvSpPr/>
              <p:nvPr/>
            </p:nvSpPr>
            <p:spPr bwMode="auto">
              <a:xfrm>
                <a:off x="3551" y="2403"/>
                <a:ext cx="214" cy="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anchor="t" anchorCtr="0" compatLnSpc="1">
                <a:normAutofit fontScale="62500" lnSpcReduction="20000"/>
              </a:bodyPr>
              <a:lstStyle/>
              <a:p>
                <a:pPr marL="0" marR="0" lvl="0" indent="0" algn="l" defTabSz="914400" rtl="0" eaLnBrk="0" fontAlgn="base" latinLnBrk="0" hangingPunct="0">
                  <a:spcBef>
                    <a:spcPct val="0"/>
                  </a:spcBef>
                  <a:spcAft>
                    <a:spcPct val="0"/>
                  </a:spcAft>
                  <a:buClrTx/>
                  <a:buSzTx/>
                  <a:buFontTx/>
                  <a:buNone/>
                </a:pPr>
                <a:r>
                  <a:rPr kumimoji="0" lang="en-US" altLang="zh-CN" sz="500" b="0" i="0" u="none" strike="noStrike" cap="none" normalizeH="0" baseline="0">
                    <a:ln>
                      <a:noFill/>
                    </a:ln>
                    <a:solidFill>
                      <a:srgbClr val="FFFFFF"/>
                    </a:solidFill>
                    <a:effectLst/>
                  </a:rPr>
                  <a:t>adipiscing eli</a:t>
                </a:r>
                <a:endParaRPr kumimoji="0" lang="zh-CN" altLang="zh-CN" sz="500" b="0" i="0" u="none" strike="noStrike" cap="none" normalizeH="0" baseline="0">
                  <a:ln>
                    <a:noFill/>
                  </a:ln>
                  <a:solidFill>
                    <a:srgbClr val="FFFFFF"/>
                  </a:solidFill>
                  <a:effectLst/>
                </a:endParaRPr>
              </a:p>
            </p:txBody>
          </p:sp>
          <p:sp>
            <p:nvSpPr>
              <p:cNvPr id="365" name="íṣlíďé"/>
              <p:cNvSpPr/>
              <p:nvPr/>
            </p:nvSpPr>
            <p:spPr bwMode="auto">
              <a:xfrm>
                <a:off x="3771" y="2403"/>
                <a:ext cx="10" cy="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anchor="t" anchorCtr="0" compatLnSpc="1">
                <a:normAutofit fontScale="62500" lnSpcReduction="20000"/>
              </a:bodyPr>
              <a:lstStyle/>
              <a:p>
                <a:pPr marL="0" marR="0" lvl="0" indent="0" algn="l" defTabSz="914400" rtl="0" eaLnBrk="0" fontAlgn="base" latinLnBrk="0" hangingPunct="0">
                  <a:spcBef>
                    <a:spcPct val="0"/>
                  </a:spcBef>
                  <a:spcAft>
                    <a:spcPct val="0"/>
                  </a:spcAft>
                  <a:buClrTx/>
                  <a:buSzTx/>
                  <a:buFontTx/>
                  <a:buNone/>
                </a:pPr>
                <a:r>
                  <a:rPr kumimoji="0" lang="en-US" altLang="zh-CN" sz="500" b="0" i="0" u="none" strike="noStrike" cap="none" normalizeH="0" baseline="0">
                    <a:ln>
                      <a:noFill/>
                    </a:ln>
                    <a:solidFill>
                      <a:srgbClr val="FFFFFF"/>
                    </a:solidFill>
                    <a:effectLst/>
                  </a:rPr>
                  <a:t>t</a:t>
                </a:r>
                <a:endParaRPr kumimoji="0" lang="zh-CN" altLang="zh-CN" sz="500" b="0" i="0" u="none" strike="noStrike" cap="none" normalizeH="0" baseline="0">
                  <a:ln>
                    <a:noFill/>
                  </a:ln>
                  <a:solidFill>
                    <a:srgbClr val="FFFFFF"/>
                  </a:solidFill>
                  <a:effectLst/>
                </a:endParaRPr>
              </a:p>
            </p:txBody>
          </p:sp>
          <p:sp>
            <p:nvSpPr>
              <p:cNvPr id="366" name="ïşḷîḋe"/>
              <p:cNvSpPr/>
              <p:nvPr/>
            </p:nvSpPr>
            <p:spPr bwMode="auto">
              <a:xfrm>
                <a:off x="3784" y="2403"/>
                <a:ext cx="295" cy="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anchor="t" anchorCtr="0" compatLnSpc="1">
                <a:normAutofit fontScale="62500" lnSpcReduction="20000"/>
              </a:bodyPr>
              <a:lstStyle/>
              <a:p>
                <a:pPr marL="0" marR="0" lvl="0" indent="0" algn="l" defTabSz="914400" rtl="0" eaLnBrk="0" fontAlgn="base" latinLnBrk="0" hangingPunct="0">
                  <a:spcBef>
                    <a:spcPct val="0"/>
                  </a:spcBef>
                  <a:spcAft>
                    <a:spcPct val="0"/>
                  </a:spcAft>
                  <a:buClrTx/>
                  <a:buSzTx/>
                  <a:buFontTx/>
                  <a:buNone/>
                </a:pPr>
                <a:r>
                  <a:rPr kumimoji="0" lang="en-US" altLang="zh-CN" sz="500" b="0" i="0" u="none" strike="noStrike" cap="none" normalizeH="0" baseline="0">
                    <a:ln>
                      <a:noFill/>
                    </a:ln>
                    <a:solidFill>
                      <a:srgbClr val="FFFFFF"/>
                    </a:solidFill>
                    <a:effectLst/>
                  </a:rPr>
                  <a:t>, sed diam nonum</a:t>
                </a:r>
                <a:endParaRPr kumimoji="0" lang="zh-CN" altLang="zh-CN" sz="500" b="0" i="0" u="none" strike="noStrike" cap="none" normalizeH="0" baseline="0">
                  <a:ln>
                    <a:noFill/>
                  </a:ln>
                  <a:solidFill>
                    <a:srgbClr val="FFFFFF"/>
                  </a:solidFill>
                  <a:effectLst/>
                </a:endParaRPr>
              </a:p>
            </p:txBody>
          </p:sp>
          <p:sp>
            <p:nvSpPr>
              <p:cNvPr id="367" name="íṧ1iḑe"/>
              <p:cNvSpPr/>
              <p:nvPr/>
            </p:nvSpPr>
            <p:spPr bwMode="auto">
              <a:xfrm>
                <a:off x="4083" y="2403"/>
                <a:ext cx="31" cy="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anchor="t" anchorCtr="0" compatLnSpc="1">
                <a:normAutofit fontScale="62500" lnSpcReduction="20000"/>
              </a:bodyPr>
              <a:lstStyle/>
              <a:p>
                <a:pPr marL="0" marR="0" lvl="0" indent="0" algn="l" defTabSz="914400" rtl="0" eaLnBrk="0" fontAlgn="base" latinLnBrk="0" hangingPunct="0">
                  <a:spcBef>
                    <a:spcPct val="0"/>
                  </a:spcBef>
                  <a:spcAft>
                    <a:spcPct val="0"/>
                  </a:spcAft>
                  <a:buClrTx/>
                  <a:buSzTx/>
                  <a:buFontTx/>
                  <a:buNone/>
                </a:pPr>
                <a:r>
                  <a:rPr kumimoji="0" lang="en-US" altLang="zh-CN" sz="500" b="0" i="0" u="none" strike="noStrike" cap="none" normalizeH="0" baseline="0">
                    <a:ln>
                      <a:noFill/>
                    </a:ln>
                    <a:solidFill>
                      <a:srgbClr val="FFFFFF"/>
                    </a:solidFill>
                    <a:effectLst/>
                  </a:rPr>
                  <a:t>m</a:t>
                </a:r>
                <a:endParaRPr kumimoji="0" lang="zh-CN" altLang="zh-CN" sz="500" b="0" i="0" u="none" strike="noStrike" cap="none" normalizeH="0" baseline="0">
                  <a:ln>
                    <a:noFill/>
                  </a:ln>
                  <a:solidFill>
                    <a:srgbClr val="FFFFFF"/>
                  </a:solidFill>
                  <a:effectLst/>
                </a:endParaRPr>
              </a:p>
            </p:txBody>
          </p:sp>
          <p:sp>
            <p:nvSpPr>
              <p:cNvPr id="368" name="iṥḻíḓè"/>
              <p:cNvSpPr/>
              <p:nvPr/>
            </p:nvSpPr>
            <p:spPr bwMode="auto">
              <a:xfrm>
                <a:off x="4116" y="2403"/>
                <a:ext cx="99" cy="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anchor="t" anchorCtr="0" compatLnSpc="1">
                <a:normAutofit fontScale="62500" lnSpcReduction="20000"/>
              </a:bodyPr>
              <a:lstStyle/>
              <a:p>
                <a:pPr marL="0" marR="0" lvl="0" indent="0" algn="l" defTabSz="914400" rtl="0" eaLnBrk="0" fontAlgn="base" latinLnBrk="0" hangingPunct="0">
                  <a:spcBef>
                    <a:spcPct val="0"/>
                  </a:spcBef>
                  <a:spcAft>
                    <a:spcPct val="0"/>
                  </a:spcAft>
                  <a:buClrTx/>
                  <a:buSzTx/>
                  <a:buFontTx/>
                  <a:buNone/>
                </a:pPr>
                <a:r>
                  <a:rPr kumimoji="0" lang="en-US" altLang="zh-CN" sz="500" b="0" i="0" u="none" strike="noStrike" cap="none" normalizeH="0" baseline="0">
                    <a:ln>
                      <a:noFill/>
                    </a:ln>
                    <a:solidFill>
                      <a:srgbClr val="FFFFFF"/>
                    </a:solidFill>
                    <a:effectLst/>
                  </a:rPr>
                  <a:t>y nibh</a:t>
                </a:r>
                <a:endParaRPr kumimoji="0" lang="zh-CN" altLang="zh-CN" sz="500" b="0" i="0" u="none" strike="noStrike" cap="none" normalizeH="0" baseline="0">
                  <a:ln>
                    <a:noFill/>
                  </a:ln>
                  <a:solidFill>
                    <a:srgbClr val="FFFFFF"/>
                  </a:solidFill>
                  <a:effectLst/>
                </a:endParaRPr>
              </a:p>
            </p:txBody>
          </p:sp>
          <p:sp>
            <p:nvSpPr>
              <p:cNvPr id="369" name="ïsḻidé"/>
              <p:cNvSpPr/>
              <p:nvPr/>
            </p:nvSpPr>
            <p:spPr bwMode="auto">
              <a:xfrm>
                <a:off x="3526" y="2443"/>
                <a:ext cx="259" cy="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anchor="t" anchorCtr="0" compatLnSpc="1">
                <a:normAutofit fontScale="62500" lnSpcReduction="20000"/>
              </a:bodyPr>
              <a:lstStyle/>
              <a:p>
                <a:pPr marL="0" marR="0" lvl="0" indent="0" algn="l" defTabSz="914400" rtl="0" eaLnBrk="0" fontAlgn="base" latinLnBrk="0" hangingPunct="0">
                  <a:spcBef>
                    <a:spcPct val="0"/>
                  </a:spcBef>
                  <a:spcAft>
                    <a:spcPct val="0"/>
                  </a:spcAft>
                  <a:buClrTx/>
                  <a:buSzTx/>
                  <a:buFontTx/>
                  <a:buNone/>
                </a:pPr>
                <a:r>
                  <a:rPr kumimoji="0" lang="en-US" altLang="zh-CN" sz="500" b="0" i="0" u="none" strike="noStrike" cap="none" normalizeH="0" baseline="0">
                    <a:ln>
                      <a:noFill/>
                    </a:ln>
                    <a:solidFill>
                      <a:srgbClr val="FFFFFF"/>
                    </a:solidFill>
                    <a:effectLst/>
                  </a:rPr>
                  <a:t>euismod tincidu</a:t>
                </a:r>
                <a:endParaRPr kumimoji="0" lang="zh-CN" altLang="zh-CN" sz="500" b="0" i="0" u="none" strike="noStrike" cap="none" normalizeH="0" baseline="0">
                  <a:ln>
                    <a:noFill/>
                  </a:ln>
                  <a:solidFill>
                    <a:srgbClr val="FFFFFF"/>
                  </a:solidFill>
                  <a:effectLst/>
                </a:endParaRPr>
              </a:p>
            </p:txBody>
          </p:sp>
          <p:sp>
            <p:nvSpPr>
              <p:cNvPr id="370" name="iSliḍé"/>
              <p:cNvSpPr/>
              <p:nvPr/>
            </p:nvSpPr>
            <p:spPr bwMode="auto">
              <a:xfrm>
                <a:off x="3798" y="2443"/>
                <a:ext cx="21" cy="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anchor="t" anchorCtr="0" compatLnSpc="1">
                <a:normAutofit fontScale="62500" lnSpcReduction="20000"/>
              </a:bodyPr>
              <a:lstStyle/>
              <a:p>
                <a:pPr marL="0" marR="0" lvl="0" indent="0" algn="l" defTabSz="914400" rtl="0" eaLnBrk="0" fontAlgn="base" latinLnBrk="0" hangingPunct="0">
                  <a:spcBef>
                    <a:spcPct val="0"/>
                  </a:spcBef>
                  <a:spcAft>
                    <a:spcPct val="0"/>
                  </a:spcAft>
                  <a:buClrTx/>
                  <a:buSzTx/>
                  <a:buFontTx/>
                  <a:buNone/>
                </a:pPr>
                <a:r>
                  <a:rPr kumimoji="0" lang="en-US" altLang="zh-CN" sz="500" b="0" i="0" u="none" strike="noStrike" cap="none" normalizeH="0" baseline="0">
                    <a:ln>
                      <a:noFill/>
                    </a:ln>
                    <a:solidFill>
                      <a:srgbClr val="FFFFFF"/>
                    </a:solidFill>
                    <a:effectLst/>
                  </a:rPr>
                  <a:t>n</a:t>
                </a:r>
                <a:endParaRPr kumimoji="0" lang="zh-CN" altLang="zh-CN" sz="500" b="0" i="0" u="none" strike="noStrike" cap="none" normalizeH="0" baseline="0">
                  <a:ln>
                    <a:noFill/>
                  </a:ln>
                  <a:solidFill>
                    <a:srgbClr val="FFFFFF"/>
                  </a:solidFill>
                  <a:effectLst/>
                </a:endParaRPr>
              </a:p>
            </p:txBody>
          </p:sp>
          <p:sp>
            <p:nvSpPr>
              <p:cNvPr id="371" name="íšlïḓe"/>
              <p:cNvSpPr/>
              <p:nvPr/>
            </p:nvSpPr>
            <p:spPr bwMode="auto">
              <a:xfrm>
                <a:off x="3820" y="2443"/>
                <a:ext cx="111" cy="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anchor="t" anchorCtr="0" compatLnSpc="1">
                <a:normAutofit fontScale="62500" lnSpcReduction="20000"/>
              </a:bodyPr>
              <a:lstStyle/>
              <a:p>
                <a:pPr marL="0" marR="0" lvl="0" indent="0" algn="l" defTabSz="914400" rtl="0" eaLnBrk="0" fontAlgn="base" latinLnBrk="0" hangingPunct="0">
                  <a:spcBef>
                    <a:spcPct val="0"/>
                  </a:spcBef>
                  <a:spcAft>
                    <a:spcPct val="0"/>
                  </a:spcAft>
                  <a:buClrTx/>
                  <a:buSzTx/>
                  <a:buFontTx/>
                  <a:buNone/>
                </a:pPr>
                <a:r>
                  <a:rPr kumimoji="0" lang="en-US" altLang="zh-CN" sz="500" b="0" i="0" u="none" strike="noStrike" cap="none" normalizeH="0" baseline="0">
                    <a:ln>
                      <a:noFill/>
                    </a:ln>
                    <a:solidFill>
                      <a:srgbClr val="FFFFFF"/>
                    </a:solidFill>
                    <a:effectLst/>
                  </a:rPr>
                  <a:t>t ut lao</a:t>
                </a:r>
                <a:endParaRPr kumimoji="0" lang="zh-CN" altLang="zh-CN" sz="500" b="0" i="0" u="none" strike="noStrike" cap="none" normalizeH="0" baseline="0">
                  <a:ln>
                    <a:noFill/>
                  </a:ln>
                  <a:solidFill>
                    <a:srgbClr val="FFFFFF"/>
                  </a:solidFill>
                  <a:effectLst/>
                </a:endParaRPr>
              </a:p>
            </p:txBody>
          </p:sp>
          <p:sp>
            <p:nvSpPr>
              <p:cNvPr id="372" name="işľíḍè"/>
              <p:cNvSpPr/>
              <p:nvPr/>
            </p:nvSpPr>
            <p:spPr bwMode="auto">
              <a:xfrm>
                <a:off x="3936" y="2443"/>
                <a:ext cx="12" cy="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anchor="t" anchorCtr="0" compatLnSpc="1">
                <a:normAutofit fontScale="62500" lnSpcReduction="20000"/>
              </a:bodyPr>
              <a:lstStyle/>
              <a:p>
                <a:pPr marL="0" marR="0" lvl="0" indent="0" algn="l" defTabSz="914400" rtl="0" eaLnBrk="0" fontAlgn="base" latinLnBrk="0" hangingPunct="0">
                  <a:spcBef>
                    <a:spcPct val="0"/>
                  </a:spcBef>
                  <a:spcAft>
                    <a:spcPct val="0"/>
                  </a:spcAft>
                  <a:buClrTx/>
                  <a:buSzTx/>
                  <a:buFontTx/>
                  <a:buNone/>
                </a:pPr>
                <a:r>
                  <a:rPr kumimoji="0" lang="en-US" altLang="zh-CN" sz="500" b="0" i="0" u="none" strike="noStrike" cap="none" normalizeH="0" baseline="0">
                    <a:ln>
                      <a:noFill/>
                    </a:ln>
                    <a:solidFill>
                      <a:srgbClr val="FFFFFF"/>
                    </a:solidFill>
                    <a:effectLst/>
                  </a:rPr>
                  <a:t>r</a:t>
                </a:r>
                <a:endParaRPr kumimoji="0" lang="zh-CN" altLang="zh-CN" sz="500" b="0" i="0" u="none" strike="noStrike" cap="none" normalizeH="0" baseline="0">
                  <a:ln>
                    <a:noFill/>
                  </a:ln>
                  <a:solidFill>
                    <a:srgbClr val="FFFFFF"/>
                  </a:solidFill>
                  <a:effectLst/>
                </a:endParaRPr>
              </a:p>
            </p:txBody>
          </p:sp>
          <p:sp>
            <p:nvSpPr>
              <p:cNvPr id="373" name="íṩļîdê"/>
              <p:cNvSpPr/>
              <p:nvPr/>
            </p:nvSpPr>
            <p:spPr bwMode="auto">
              <a:xfrm>
                <a:off x="3949" y="2443"/>
                <a:ext cx="132" cy="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anchor="t" anchorCtr="0" compatLnSpc="1">
                <a:normAutofit fontScale="62500" lnSpcReduction="20000"/>
              </a:bodyPr>
              <a:lstStyle/>
              <a:p>
                <a:pPr marL="0" marR="0" lvl="0" indent="0" algn="l" defTabSz="914400" rtl="0" eaLnBrk="0" fontAlgn="base" latinLnBrk="0" hangingPunct="0">
                  <a:spcBef>
                    <a:spcPct val="0"/>
                  </a:spcBef>
                  <a:spcAft>
                    <a:spcPct val="0"/>
                  </a:spcAft>
                  <a:buClrTx/>
                  <a:buSzTx/>
                  <a:buFontTx/>
                  <a:buNone/>
                </a:pPr>
                <a:r>
                  <a:rPr kumimoji="0" lang="en-US" altLang="zh-CN" sz="500" b="0" i="0" u="none" strike="noStrike" cap="none" normalizeH="0" baseline="0">
                    <a:ln>
                      <a:noFill/>
                    </a:ln>
                    <a:solidFill>
                      <a:srgbClr val="FFFFFF"/>
                    </a:solidFill>
                    <a:effectLst/>
                  </a:rPr>
                  <a:t>eet dolo</a:t>
                </a:r>
                <a:endParaRPr kumimoji="0" lang="zh-CN" altLang="zh-CN" sz="500" b="0" i="0" u="none" strike="noStrike" cap="none" normalizeH="0" baseline="0">
                  <a:ln>
                    <a:noFill/>
                  </a:ln>
                  <a:solidFill>
                    <a:srgbClr val="FFFFFF"/>
                  </a:solidFill>
                  <a:effectLst/>
                </a:endParaRPr>
              </a:p>
            </p:txBody>
          </p:sp>
          <p:sp>
            <p:nvSpPr>
              <p:cNvPr id="374" name="iSḻïḍé"/>
              <p:cNvSpPr/>
              <p:nvPr/>
            </p:nvSpPr>
            <p:spPr bwMode="auto">
              <a:xfrm>
                <a:off x="4087" y="2443"/>
                <a:ext cx="12" cy="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anchor="t" anchorCtr="0" compatLnSpc="1">
                <a:normAutofit fontScale="62500" lnSpcReduction="20000"/>
              </a:bodyPr>
              <a:lstStyle/>
              <a:p>
                <a:pPr marL="0" marR="0" lvl="0" indent="0" algn="l" defTabSz="914400" rtl="0" eaLnBrk="0" fontAlgn="base" latinLnBrk="0" hangingPunct="0">
                  <a:spcBef>
                    <a:spcPct val="0"/>
                  </a:spcBef>
                  <a:spcAft>
                    <a:spcPct val="0"/>
                  </a:spcAft>
                  <a:buClrTx/>
                  <a:buSzTx/>
                  <a:buFontTx/>
                  <a:buNone/>
                </a:pPr>
                <a:r>
                  <a:rPr kumimoji="0" lang="en-US" altLang="zh-CN" sz="500" b="0" i="0" u="none" strike="noStrike" cap="none" normalizeH="0" baseline="0">
                    <a:ln>
                      <a:noFill/>
                    </a:ln>
                    <a:solidFill>
                      <a:srgbClr val="FFFFFF"/>
                    </a:solidFill>
                    <a:effectLst/>
                  </a:rPr>
                  <a:t>r</a:t>
                </a:r>
                <a:endParaRPr kumimoji="0" lang="zh-CN" altLang="zh-CN" sz="500" b="0" i="0" u="none" strike="noStrike" cap="none" normalizeH="0" baseline="0">
                  <a:ln>
                    <a:noFill/>
                  </a:ln>
                  <a:solidFill>
                    <a:srgbClr val="FFFFFF"/>
                  </a:solidFill>
                  <a:effectLst/>
                </a:endParaRPr>
              </a:p>
            </p:txBody>
          </p:sp>
          <p:sp>
            <p:nvSpPr>
              <p:cNvPr id="375" name="îşḻiḍe"/>
              <p:cNvSpPr/>
              <p:nvPr/>
            </p:nvSpPr>
            <p:spPr bwMode="auto">
              <a:xfrm>
                <a:off x="4100" y="2443"/>
                <a:ext cx="82" cy="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anchor="t" anchorCtr="0" compatLnSpc="1">
                <a:normAutofit fontScale="62500" lnSpcReduction="20000"/>
              </a:bodyPr>
              <a:lstStyle/>
              <a:p>
                <a:pPr marL="0" marR="0" lvl="0" indent="0" algn="l" defTabSz="914400" rtl="0" eaLnBrk="0" fontAlgn="base" latinLnBrk="0" hangingPunct="0">
                  <a:spcBef>
                    <a:spcPct val="0"/>
                  </a:spcBef>
                  <a:spcAft>
                    <a:spcPct val="0"/>
                  </a:spcAft>
                  <a:buClrTx/>
                  <a:buSzTx/>
                  <a:buFontTx/>
                  <a:buNone/>
                </a:pPr>
                <a:r>
                  <a:rPr kumimoji="0" lang="en-US" altLang="zh-CN" sz="500" b="0" i="0" u="none" strike="noStrike" cap="none" normalizeH="0" baseline="0">
                    <a:ln>
                      <a:noFill/>
                    </a:ln>
                    <a:solidFill>
                      <a:srgbClr val="FFFFFF"/>
                    </a:solidFill>
                    <a:effectLst/>
                  </a:rPr>
                  <a:t>e ma</a:t>
                </a:r>
                <a:endParaRPr kumimoji="0" lang="zh-CN" altLang="zh-CN" sz="500" b="0" i="0" u="none" strike="noStrike" cap="none" normalizeH="0" baseline="0">
                  <a:ln>
                    <a:noFill/>
                  </a:ln>
                  <a:solidFill>
                    <a:srgbClr val="FFFFFF"/>
                  </a:solidFill>
                  <a:effectLst/>
                </a:endParaRPr>
              </a:p>
            </p:txBody>
          </p:sp>
          <p:sp>
            <p:nvSpPr>
              <p:cNvPr id="376" name="ïśľîḓé"/>
              <p:cNvSpPr/>
              <p:nvPr/>
            </p:nvSpPr>
            <p:spPr bwMode="auto">
              <a:xfrm>
                <a:off x="4181" y="2443"/>
                <a:ext cx="21" cy="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anchor="t" anchorCtr="0" compatLnSpc="1">
                <a:normAutofit fontScale="62500" lnSpcReduction="20000"/>
              </a:bodyPr>
              <a:lstStyle/>
              <a:p>
                <a:pPr marL="0" marR="0" lvl="0" indent="0" algn="l" defTabSz="914400" rtl="0" eaLnBrk="0" fontAlgn="base" latinLnBrk="0" hangingPunct="0">
                  <a:spcBef>
                    <a:spcPct val="0"/>
                  </a:spcBef>
                  <a:spcAft>
                    <a:spcPct val="0"/>
                  </a:spcAft>
                  <a:buClrTx/>
                  <a:buSzTx/>
                  <a:buFontTx/>
                  <a:buNone/>
                </a:pPr>
                <a:r>
                  <a:rPr kumimoji="0" lang="en-US" altLang="zh-CN" sz="500" b="0" i="0" u="none" strike="noStrike" cap="none" normalizeH="0" baseline="0">
                    <a:ln>
                      <a:noFill/>
                    </a:ln>
                    <a:solidFill>
                      <a:srgbClr val="FFFFFF"/>
                    </a:solidFill>
                    <a:effectLst/>
                  </a:rPr>
                  <a:t>g</a:t>
                </a:r>
                <a:endParaRPr kumimoji="0" lang="zh-CN" altLang="zh-CN" sz="500" b="0" i="0" u="none" strike="noStrike" cap="none" normalizeH="0" baseline="0">
                  <a:ln>
                    <a:noFill/>
                  </a:ln>
                  <a:solidFill>
                    <a:srgbClr val="FFFFFF"/>
                  </a:solidFill>
                  <a:effectLst/>
                </a:endParaRPr>
              </a:p>
            </p:txBody>
          </p:sp>
          <p:sp>
            <p:nvSpPr>
              <p:cNvPr id="377" name="ïśḷîḋê"/>
              <p:cNvSpPr/>
              <p:nvPr/>
            </p:nvSpPr>
            <p:spPr bwMode="auto">
              <a:xfrm>
                <a:off x="4203" y="2443"/>
                <a:ext cx="41" cy="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anchor="t" anchorCtr="0" compatLnSpc="1">
                <a:normAutofit fontScale="62500" lnSpcReduction="20000"/>
              </a:bodyPr>
              <a:lstStyle/>
              <a:p>
                <a:pPr marL="0" marR="0" lvl="0" indent="0" algn="l" defTabSz="914400" rtl="0" eaLnBrk="0" fontAlgn="base" latinLnBrk="0" hangingPunct="0">
                  <a:spcBef>
                    <a:spcPct val="0"/>
                  </a:spcBef>
                  <a:spcAft>
                    <a:spcPct val="0"/>
                  </a:spcAft>
                  <a:buClrTx/>
                  <a:buSzTx/>
                  <a:buFontTx/>
                  <a:buNone/>
                </a:pPr>
                <a:r>
                  <a:rPr kumimoji="0" lang="en-US" altLang="zh-CN" sz="500" b="0" i="0" u="none" strike="noStrike" cap="none" normalizeH="0" baseline="0">
                    <a:ln>
                      <a:noFill/>
                    </a:ln>
                    <a:solidFill>
                      <a:srgbClr val="FFFFFF"/>
                    </a:solidFill>
                    <a:effectLst/>
                  </a:rPr>
                  <a:t>na</a:t>
                </a:r>
                <a:endParaRPr kumimoji="0" lang="zh-CN" altLang="zh-CN" sz="500" b="0" i="0" u="none" strike="noStrike" cap="none" normalizeH="0" baseline="0">
                  <a:ln>
                    <a:noFill/>
                  </a:ln>
                  <a:solidFill>
                    <a:srgbClr val="FFFFFF"/>
                  </a:solidFill>
                  <a:effectLst/>
                </a:endParaRPr>
              </a:p>
            </p:txBody>
          </p:sp>
          <p:sp>
            <p:nvSpPr>
              <p:cNvPr id="378" name="ïṥḷîḑé"/>
              <p:cNvSpPr/>
              <p:nvPr/>
            </p:nvSpPr>
            <p:spPr bwMode="auto">
              <a:xfrm>
                <a:off x="3707" y="2483"/>
                <a:ext cx="161" cy="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anchor="t" anchorCtr="0" compatLnSpc="1">
                <a:normAutofit fontScale="62500" lnSpcReduction="20000"/>
              </a:bodyPr>
              <a:lstStyle/>
              <a:p>
                <a:pPr marL="0" marR="0" lvl="0" indent="0" algn="l" defTabSz="914400" rtl="0" eaLnBrk="0" fontAlgn="base" latinLnBrk="0" hangingPunct="0">
                  <a:spcBef>
                    <a:spcPct val="0"/>
                  </a:spcBef>
                  <a:spcAft>
                    <a:spcPct val="0"/>
                  </a:spcAft>
                  <a:buClrTx/>
                  <a:buSzTx/>
                  <a:buFontTx/>
                  <a:buNone/>
                </a:pPr>
                <a:r>
                  <a:rPr kumimoji="0" lang="en-US" altLang="zh-CN" sz="500" b="0" i="0" u="none" strike="noStrike" cap="none" normalizeH="0" baseline="0">
                    <a:ln>
                      <a:noFill/>
                    </a:ln>
                    <a:solidFill>
                      <a:srgbClr val="FFFFFF"/>
                    </a:solidFill>
                    <a:effectLst/>
                  </a:rPr>
                  <a:t>aliquam e</a:t>
                </a:r>
                <a:endParaRPr kumimoji="0" lang="zh-CN" altLang="zh-CN" sz="500" b="0" i="0" u="none" strike="noStrike" cap="none" normalizeH="0" baseline="0">
                  <a:ln>
                    <a:noFill/>
                  </a:ln>
                  <a:solidFill>
                    <a:srgbClr val="FFFFFF"/>
                  </a:solidFill>
                  <a:effectLst/>
                </a:endParaRPr>
              </a:p>
            </p:txBody>
          </p:sp>
          <p:sp>
            <p:nvSpPr>
              <p:cNvPr id="379" name="ïṥḻiďè"/>
              <p:cNvSpPr/>
              <p:nvPr/>
            </p:nvSpPr>
            <p:spPr bwMode="auto">
              <a:xfrm>
                <a:off x="3870" y="2483"/>
                <a:ext cx="12" cy="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anchor="t" anchorCtr="0" compatLnSpc="1">
                <a:normAutofit fontScale="62500" lnSpcReduction="20000"/>
              </a:bodyPr>
              <a:lstStyle/>
              <a:p>
                <a:pPr marL="0" marR="0" lvl="0" indent="0" algn="l" defTabSz="914400" rtl="0" eaLnBrk="0" fontAlgn="base" latinLnBrk="0" hangingPunct="0">
                  <a:spcBef>
                    <a:spcPct val="0"/>
                  </a:spcBef>
                  <a:spcAft>
                    <a:spcPct val="0"/>
                  </a:spcAft>
                  <a:buClrTx/>
                  <a:buSzTx/>
                  <a:buFontTx/>
                  <a:buNone/>
                </a:pPr>
                <a:r>
                  <a:rPr kumimoji="0" lang="en-US" altLang="zh-CN" sz="500" b="0" i="0" u="none" strike="noStrike" cap="none" normalizeH="0" baseline="0">
                    <a:ln>
                      <a:noFill/>
                    </a:ln>
                    <a:solidFill>
                      <a:srgbClr val="FFFFFF"/>
                    </a:solidFill>
                    <a:effectLst/>
                  </a:rPr>
                  <a:t>r</a:t>
                </a:r>
                <a:endParaRPr kumimoji="0" lang="zh-CN" altLang="zh-CN" sz="500" b="0" i="0" u="none" strike="noStrike" cap="none" normalizeH="0" baseline="0">
                  <a:ln>
                    <a:noFill/>
                  </a:ln>
                  <a:solidFill>
                    <a:srgbClr val="FFFFFF"/>
                  </a:solidFill>
                  <a:effectLst/>
                </a:endParaRPr>
              </a:p>
            </p:txBody>
          </p:sp>
          <p:sp>
            <p:nvSpPr>
              <p:cNvPr id="380" name="îṡľîḋé"/>
              <p:cNvSpPr/>
              <p:nvPr/>
            </p:nvSpPr>
            <p:spPr bwMode="auto">
              <a:xfrm>
                <a:off x="3883" y="2483"/>
                <a:ext cx="21" cy="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anchor="t" anchorCtr="0" compatLnSpc="1">
                <a:normAutofit fontScale="62500" lnSpcReduction="20000"/>
              </a:bodyPr>
              <a:lstStyle/>
              <a:p>
                <a:pPr marL="0" marR="0" lvl="0" indent="0" algn="l" defTabSz="914400" rtl="0" eaLnBrk="0" fontAlgn="base" latinLnBrk="0" hangingPunct="0">
                  <a:spcBef>
                    <a:spcPct val="0"/>
                  </a:spcBef>
                  <a:spcAft>
                    <a:spcPct val="0"/>
                  </a:spcAft>
                  <a:buClrTx/>
                  <a:buSzTx/>
                  <a:buFontTx/>
                  <a:buNone/>
                </a:pPr>
                <a:r>
                  <a:rPr kumimoji="0" lang="en-US" altLang="zh-CN" sz="500" b="0" i="0" u="none" strike="noStrike" cap="none" normalizeH="0" baseline="0">
                    <a:ln>
                      <a:noFill/>
                    </a:ln>
                    <a:solidFill>
                      <a:srgbClr val="FFFFFF"/>
                    </a:solidFill>
                    <a:effectLst/>
                  </a:rPr>
                  <a:t>a</a:t>
                </a:r>
                <a:endParaRPr kumimoji="0" lang="zh-CN" altLang="zh-CN" sz="500" b="0" i="0" u="none" strike="noStrike" cap="none" normalizeH="0" baseline="0">
                  <a:ln>
                    <a:noFill/>
                  </a:ln>
                  <a:solidFill>
                    <a:srgbClr val="FFFFFF"/>
                  </a:solidFill>
                  <a:effectLst/>
                </a:endParaRPr>
              </a:p>
            </p:txBody>
          </p:sp>
          <p:sp>
            <p:nvSpPr>
              <p:cNvPr id="381" name="íṧľiḑe"/>
              <p:cNvSpPr/>
              <p:nvPr/>
            </p:nvSpPr>
            <p:spPr bwMode="auto">
              <a:xfrm>
                <a:off x="3902" y="2483"/>
                <a:ext cx="10" cy="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anchor="t" anchorCtr="0" compatLnSpc="1">
                <a:normAutofit fontScale="62500" lnSpcReduction="20000"/>
              </a:bodyPr>
              <a:lstStyle/>
              <a:p>
                <a:pPr marL="0" marR="0" lvl="0" indent="0" algn="l" defTabSz="914400" rtl="0" eaLnBrk="0" fontAlgn="base" latinLnBrk="0" hangingPunct="0">
                  <a:spcBef>
                    <a:spcPct val="0"/>
                  </a:spcBef>
                  <a:spcAft>
                    <a:spcPct val="0"/>
                  </a:spcAft>
                  <a:buClrTx/>
                  <a:buSzTx/>
                  <a:buFontTx/>
                  <a:buNone/>
                </a:pPr>
                <a:r>
                  <a:rPr kumimoji="0" lang="en-US" altLang="zh-CN" sz="500" b="0" i="0" u="none" strike="noStrike" cap="none" normalizeH="0" baseline="0">
                    <a:ln>
                      <a:noFill/>
                    </a:ln>
                    <a:solidFill>
                      <a:srgbClr val="FFFFFF"/>
                    </a:solidFill>
                    <a:effectLst/>
                  </a:rPr>
                  <a:t>t</a:t>
                </a:r>
                <a:endParaRPr kumimoji="0" lang="zh-CN" altLang="zh-CN" sz="500" b="0" i="0" u="none" strike="noStrike" cap="none" normalizeH="0" baseline="0">
                  <a:ln>
                    <a:noFill/>
                  </a:ln>
                  <a:solidFill>
                    <a:srgbClr val="FFFFFF"/>
                  </a:solidFill>
                  <a:effectLst/>
                </a:endParaRPr>
              </a:p>
            </p:txBody>
          </p:sp>
          <p:sp>
            <p:nvSpPr>
              <p:cNvPr id="382" name="išḷïḓê"/>
              <p:cNvSpPr/>
              <p:nvPr/>
            </p:nvSpPr>
            <p:spPr bwMode="auto">
              <a:xfrm>
                <a:off x="3924" y="2483"/>
                <a:ext cx="19" cy="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anchor="t" anchorCtr="0" compatLnSpc="1">
                <a:normAutofit fontScale="62500" lnSpcReduction="20000"/>
              </a:bodyPr>
              <a:lstStyle/>
              <a:p>
                <a:pPr marL="0" marR="0" lvl="0" indent="0" algn="l" defTabSz="914400" rtl="0" eaLnBrk="0" fontAlgn="base" latinLnBrk="0" hangingPunct="0">
                  <a:spcBef>
                    <a:spcPct val="0"/>
                  </a:spcBef>
                  <a:spcAft>
                    <a:spcPct val="0"/>
                  </a:spcAft>
                  <a:buClrTx/>
                  <a:buSzTx/>
                  <a:buFontTx/>
                  <a:buNone/>
                </a:pPr>
                <a:r>
                  <a:rPr kumimoji="0" lang="en-US" altLang="zh-CN" sz="500" b="0" i="0" u="none" strike="noStrike" cap="none" normalizeH="0" baseline="0">
                    <a:ln>
                      <a:noFill/>
                    </a:ln>
                    <a:solidFill>
                      <a:srgbClr val="FFFFFF"/>
                    </a:solidFill>
                    <a:effectLst/>
                  </a:rPr>
                  <a:t>v</a:t>
                </a:r>
                <a:endParaRPr kumimoji="0" lang="zh-CN" altLang="zh-CN" sz="500" b="0" i="0" u="none" strike="noStrike" cap="none" normalizeH="0" baseline="0">
                  <a:ln>
                    <a:noFill/>
                  </a:ln>
                  <a:solidFill>
                    <a:srgbClr val="FFFFFF"/>
                  </a:solidFill>
                  <a:effectLst/>
                </a:endParaRPr>
              </a:p>
            </p:txBody>
          </p:sp>
          <p:sp>
            <p:nvSpPr>
              <p:cNvPr id="383" name="iṡḷiďê"/>
              <p:cNvSpPr/>
              <p:nvPr/>
            </p:nvSpPr>
            <p:spPr bwMode="auto">
              <a:xfrm>
                <a:off x="3943" y="2483"/>
                <a:ext cx="81" cy="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anchor="t" anchorCtr="0" compatLnSpc="1">
                <a:normAutofit fontScale="62500" lnSpcReduction="20000"/>
              </a:bodyPr>
              <a:lstStyle/>
              <a:p>
                <a:pPr marL="0" marR="0" lvl="0" indent="0" algn="l" defTabSz="914400" rtl="0" eaLnBrk="0" fontAlgn="base" latinLnBrk="0" hangingPunct="0">
                  <a:spcBef>
                    <a:spcPct val="0"/>
                  </a:spcBef>
                  <a:spcAft>
                    <a:spcPct val="0"/>
                  </a:spcAft>
                  <a:buClrTx/>
                  <a:buSzTx/>
                  <a:buFontTx/>
                  <a:buNone/>
                </a:pPr>
                <a:r>
                  <a:rPr kumimoji="0" lang="en-US" altLang="zh-CN" sz="500" b="0" i="0" u="none" strike="noStrike" cap="none" normalizeH="0" baseline="0">
                    <a:ln>
                      <a:noFill/>
                    </a:ln>
                    <a:solidFill>
                      <a:srgbClr val="FFFFFF"/>
                    </a:solidFill>
                    <a:effectLst/>
                  </a:rPr>
                  <a:t>olutp</a:t>
                </a:r>
                <a:endParaRPr kumimoji="0" lang="zh-CN" altLang="zh-CN" sz="500" b="0" i="0" u="none" strike="noStrike" cap="none" normalizeH="0" baseline="0">
                  <a:ln>
                    <a:noFill/>
                  </a:ln>
                  <a:solidFill>
                    <a:srgbClr val="FFFFFF"/>
                  </a:solidFill>
                  <a:effectLst/>
                </a:endParaRPr>
              </a:p>
            </p:txBody>
          </p:sp>
          <p:sp>
            <p:nvSpPr>
              <p:cNvPr id="384" name="isľiḋê"/>
              <p:cNvSpPr/>
              <p:nvPr/>
            </p:nvSpPr>
            <p:spPr bwMode="auto">
              <a:xfrm>
                <a:off x="4032" y="2483"/>
                <a:ext cx="21" cy="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anchor="t" anchorCtr="0" compatLnSpc="1">
                <a:normAutofit fontScale="62500" lnSpcReduction="20000"/>
              </a:bodyPr>
              <a:lstStyle/>
              <a:p>
                <a:pPr marL="0" marR="0" lvl="0" indent="0" algn="l" defTabSz="914400" rtl="0" eaLnBrk="0" fontAlgn="base" latinLnBrk="0" hangingPunct="0">
                  <a:spcBef>
                    <a:spcPct val="0"/>
                  </a:spcBef>
                  <a:spcAft>
                    <a:spcPct val="0"/>
                  </a:spcAft>
                  <a:buClrTx/>
                  <a:buSzTx/>
                  <a:buFontTx/>
                  <a:buNone/>
                </a:pPr>
                <a:r>
                  <a:rPr kumimoji="0" lang="en-US" altLang="zh-CN" sz="500" b="0" i="0" u="none" strike="noStrike" cap="none" normalizeH="0" baseline="0">
                    <a:ln>
                      <a:noFill/>
                    </a:ln>
                    <a:solidFill>
                      <a:srgbClr val="FFFFFF"/>
                    </a:solidFill>
                    <a:effectLst/>
                  </a:rPr>
                  <a:t>a</a:t>
                </a:r>
                <a:endParaRPr kumimoji="0" lang="zh-CN" altLang="zh-CN" sz="500" b="0" i="0" u="none" strike="noStrike" cap="none" normalizeH="0" baseline="0">
                  <a:ln>
                    <a:noFill/>
                  </a:ln>
                  <a:solidFill>
                    <a:srgbClr val="FFFFFF"/>
                  </a:solidFill>
                  <a:effectLst/>
                </a:endParaRPr>
              </a:p>
            </p:txBody>
          </p:sp>
          <p:sp>
            <p:nvSpPr>
              <p:cNvPr id="385" name="iṣlïďè"/>
              <p:cNvSpPr/>
              <p:nvPr/>
            </p:nvSpPr>
            <p:spPr bwMode="auto">
              <a:xfrm>
                <a:off x="4052" y="2483"/>
                <a:ext cx="10" cy="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anchor="t" anchorCtr="0" compatLnSpc="1">
                <a:normAutofit fontScale="62500" lnSpcReduction="20000"/>
              </a:bodyPr>
              <a:lstStyle/>
              <a:p>
                <a:pPr marL="0" marR="0" lvl="0" indent="0" algn="l" defTabSz="914400" rtl="0" eaLnBrk="0" fontAlgn="base" latinLnBrk="0" hangingPunct="0">
                  <a:spcBef>
                    <a:spcPct val="0"/>
                  </a:spcBef>
                  <a:spcAft>
                    <a:spcPct val="0"/>
                  </a:spcAft>
                  <a:buClrTx/>
                  <a:buSzTx/>
                  <a:buFontTx/>
                  <a:buNone/>
                </a:pPr>
                <a:r>
                  <a:rPr kumimoji="0" lang="en-US" altLang="zh-CN" sz="500" b="0" i="0" u="none" strike="noStrike" cap="none" normalizeH="0" baseline="0">
                    <a:ln>
                      <a:noFill/>
                    </a:ln>
                    <a:solidFill>
                      <a:srgbClr val="FFFFFF"/>
                    </a:solidFill>
                    <a:effectLst/>
                  </a:rPr>
                  <a:t>t</a:t>
                </a:r>
                <a:endParaRPr kumimoji="0" lang="zh-CN" altLang="zh-CN" sz="500" b="0" i="0" u="none" strike="noStrike" cap="none" normalizeH="0" baseline="0">
                  <a:ln>
                    <a:noFill/>
                  </a:ln>
                  <a:solidFill>
                    <a:srgbClr val="FFFFFF"/>
                  </a:solidFill>
                  <a:effectLst/>
                </a:endParaRPr>
              </a:p>
            </p:txBody>
          </p:sp>
          <p:sp>
            <p:nvSpPr>
              <p:cNvPr id="386" name="iś1iḋé"/>
              <p:cNvSpPr/>
              <p:nvPr/>
            </p:nvSpPr>
            <p:spPr bwMode="auto">
              <a:xfrm>
                <a:off x="3541" y="2934"/>
                <a:ext cx="192" cy="190"/>
              </a:xfrm>
              <a:custGeom>
                <a:avLst/>
                <a:gdLst>
                  <a:gd name="T0" fmla="*/ 75 w 191"/>
                  <a:gd name="T1" fmla="*/ 11 h 189"/>
                  <a:gd name="T2" fmla="*/ 11 w 191"/>
                  <a:gd name="T3" fmla="*/ 116 h 189"/>
                  <a:gd name="T4" fmla="*/ 116 w 191"/>
                  <a:gd name="T5" fmla="*/ 178 h 189"/>
                  <a:gd name="T6" fmla="*/ 180 w 191"/>
                  <a:gd name="T7" fmla="*/ 74 h 189"/>
                  <a:gd name="T8" fmla="*/ 75 w 191"/>
                  <a:gd name="T9" fmla="*/ 11 h 189"/>
                </a:gdLst>
                <a:ahLst/>
                <a:cxnLst>
                  <a:cxn ang="0">
                    <a:pos x="T0" y="T1"/>
                  </a:cxn>
                  <a:cxn ang="0">
                    <a:pos x="T2" y="T3"/>
                  </a:cxn>
                  <a:cxn ang="0">
                    <a:pos x="T4" y="T5"/>
                  </a:cxn>
                  <a:cxn ang="0">
                    <a:pos x="T6" y="T7"/>
                  </a:cxn>
                  <a:cxn ang="0">
                    <a:pos x="T8" y="T9"/>
                  </a:cxn>
                </a:cxnLst>
                <a:rect l="0" t="0" r="r" b="b"/>
                <a:pathLst>
                  <a:path w="191" h="189">
                    <a:moveTo>
                      <a:pt x="75" y="11"/>
                    </a:moveTo>
                    <a:cubicBezTo>
                      <a:pt x="28" y="23"/>
                      <a:pt x="0" y="70"/>
                      <a:pt x="11" y="116"/>
                    </a:cubicBezTo>
                    <a:cubicBezTo>
                      <a:pt x="23" y="161"/>
                      <a:pt x="70" y="189"/>
                      <a:pt x="116" y="178"/>
                    </a:cubicBezTo>
                    <a:cubicBezTo>
                      <a:pt x="163" y="166"/>
                      <a:pt x="191" y="120"/>
                      <a:pt x="180" y="74"/>
                    </a:cubicBezTo>
                    <a:cubicBezTo>
                      <a:pt x="168" y="28"/>
                      <a:pt x="121" y="0"/>
                      <a:pt x="75" y="11"/>
                    </a:cubicBezTo>
                    <a:close/>
                  </a:path>
                </a:pathLst>
              </a:custGeom>
              <a:solidFill>
                <a:srgbClr val="E6E7E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87" name="íŝ1íḍé"/>
              <p:cNvSpPr/>
              <p:nvPr/>
            </p:nvSpPr>
            <p:spPr bwMode="auto">
              <a:xfrm>
                <a:off x="3531" y="2958"/>
                <a:ext cx="177" cy="141"/>
              </a:xfrm>
              <a:custGeom>
                <a:avLst/>
                <a:gdLst>
                  <a:gd name="T0" fmla="*/ 121 w 176"/>
                  <a:gd name="T1" fmla="*/ 132 h 140"/>
                  <a:gd name="T2" fmla="*/ 45 w 176"/>
                  <a:gd name="T3" fmla="*/ 92 h 140"/>
                  <a:gd name="T4" fmla="*/ 7 w 176"/>
                  <a:gd name="T5" fmla="*/ 102 h 140"/>
                  <a:gd name="T6" fmla="*/ 3 w 176"/>
                  <a:gd name="T7" fmla="*/ 100 h 140"/>
                  <a:gd name="T8" fmla="*/ 1 w 176"/>
                  <a:gd name="T9" fmla="*/ 90 h 140"/>
                  <a:gd name="T10" fmla="*/ 3 w 176"/>
                  <a:gd name="T11" fmla="*/ 86 h 140"/>
                  <a:gd name="T12" fmla="*/ 42 w 176"/>
                  <a:gd name="T13" fmla="*/ 77 h 140"/>
                  <a:gd name="T14" fmla="*/ 90 w 176"/>
                  <a:gd name="T15" fmla="*/ 9 h 140"/>
                  <a:gd name="T16" fmla="*/ 167 w 176"/>
                  <a:gd name="T17" fmla="*/ 55 h 140"/>
                  <a:gd name="T18" fmla="*/ 121 w 176"/>
                  <a:gd name="T19" fmla="*/ 132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6" h="140">
                    <a:moveTo>
                      <a:pt x="121" y="132"/>
                    </a:moveTo>
                    <a:cubicBezTo>
                      <a:pt x="89" y="140"/>
                      <a:pt x="56" y="123"/>
                      <a:pt x="45" y="92"/>
                    </a:cubicBezTo>
                    <a:cubicBezTo>
                      <a:pt x="7" y="102"/>
                      <a:pt x="7" y="102"/>
                      <a:pt x="7" y="102"/>
                    </a:cubicBezTo>
                    <a:cubicBezTo>
                      <a:pt x="5" y="102"/>
                      <a:pt x="4" y="101"/>
                      <a:pt x="3" y="100"/>
                    </a:cubicBezTo>
                    <a:cubicBezTo>
                      <a:pt x="1" y="90"/>
                      <a:pt x="1" y="90"/>
                      <a:pt x="1" y="90"/>
                    </a:cubicBezTo>
                    <a:cubicBezTo>
                      <a:pt x="0" y="88"/>
                      <a:pt x="1" y="87"/>
                      <a:pt x="3" y="86"/>
                    </a:cubicBezTo>
                    <a:cubicBezTo>
                      <a:pt x="42" y="77"/>
                      <a:pt x="42" y="77"/>
                      <a:pt x="42" y="77"/>
                    </a:cubicBezTo>
                    <a:cubicBezTo>
                      <a:pt x="39" y="46"/>
                      <a:pt x="59" y="17"/>
                      <a:pt x="90" y="9"/>
                    </a:cubicBezTo>
                    <a:cubicBezTo>
                      <a:pt x="124" y="0"/>
                      <a:pt x="159" y="21"/>
                      <a:pt x="167" y="55"/>
                    </a:cubicBezTo>
                    <a:cubicBezTo>
                      <a:pt x="176" y="89"/>
                      <a:pt x="155" y="124"/>
                      <a:pt x="121" y="132"/>
                    </a:cubicBezTo>
                    <a:close/>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88" name="ïSḷidé"/>
              <p:cNvSpPr/>
              <p:nvPr/>
            </p:nvSpPr>
            <p:spPr bwMode="auto">
              <a:xfrm>
                <a:off x="3573" y="2966"/>
                <a:ext cx="128" cy="127"/>
              </a:xfrm>
              <a:custGeom>
                <a:avLst/>
                <a:gdLst>
                  <a:gd name="T0" fmla="*/ 77 w 127"/>
                  <a:gd name="T1" fmla="*/ 118 h 126"/>
                  <a:gd name="T2" fmla="*/ 8 w 127"/>
                  <a:gd name="T3" fmla="*/ 76 h 126"/>
                  <a:gd name="T4" fmla="*/ 50 w 127"/>
                  <a:gd name="T5" fmla="*/ 7 h 126"/>
                  <a:gd name="T6" fmla="*/ 119 w 127"/>
                  <a:gd name="T7" fmla="*/ 49 h 126"/>
                  <a:gd name="T8" fmla="*/ 77 w 127"/>
                  <a:gd name="T9" fmla="*/ 118 h 126"/>
                </a:gdLst>
                <a:ahLst/>
                <a:cxnLst>
                  <a:cxn ang="0">
                    <a:pos x="T0" y="T1"/>
                  </a:cxn>
                  <a:cxn ang="0">
                    <a:pos x="T2" y="T3"/>
                  </a:cxn>
                  <a:cxn ang="0">
                    <a:pos x="T4" y="T5"/>
                  </a:cxn>
                  <a:cxn ang="0">
                    <a:pos x="T6" y="T7"/>
                  </a:cxn>
                  <a:cxn ang="0">
                    <a:pos x="T8" y="T9"/>
                  </a:cxn>
                </a:cxnLst>
                <a:rect l="0" t="0" r="r" b="b"/>
                <a:pathLst>
                  <a:path w="127" h="126">
                    <a:moveTo>
                      <a:pt x="77" y="118"/>
                    </a:moveTo>
                    <a:cubicBezTo>
                      <a:pt x="47" y="126"/>
                      <a:pt x="16" y="107"/>
                      <a:pt x="8" y="76"/>
                    </a:cubicBezTo>
                    <a:cubicBezTo>
                      <a:pt x="0" y="46"/>
                      <a:pt x="19" y="15"/>
                      <a:pt x="50" y="7"/>
                    </a:cubicBezTo>
                    <a:cubicBezTo>
                      <a:pt x="80" y="0"/>
                      <a:pt x="111" y="18"/>
                      <a:pt x="119" y="49"/>
                    </a:cubicBezTo>
                    <a:cubicBezTo>
                      <a:pt x="127" y="80"/>
                      <a:pt x="108" y="111"/>
                      <a:pt x="77" y="118"/>
                    </a:cubicBezTo>
                    <a:close/>
                  </a:path>
                </a:pathLst>
              </a:custGeom>
              <a:solidFill>
                <a:srgbClr val="A6A8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89" name="îṩľîḑe"/>
              <p:cNvSpPr/>
              <p:nvPr/>
            </p:nvSpPr>
            <p:spPr bwMode="auto">
              <a:xfrm>
                <a:off x="3586" y="2978"/>
                <a:ext cx="102" cy="102"/>
              </a:xfrm>
              <a:custGeom>
                <a:avLst/>
                <a:gdLst>
                  <a:gd name="T0" fmla="*/ 62 w 101"/>
                  <a:gd name="T1" fmla="*/ 95 h 101"/>
                  <a:gd name="T2" fmla="*/ 6 w 101"/>
                  <a:gd name="T3" fmla="*/ 62 h 101"/>
                  <a:gd name="T4" fmla="*/ 39 w 101"/>
                  <a:gd name="T5" fmla="*/ 6 h 101"/>
                  <a:gd name="T6" fmla="*/ 95 w 101"/>
                  <a:gd name="T7" fmla="*/ 40 h 101"/>
                  <a:gd name="T8" fmla="*/ 62 w 101"/>
                  <a:gd name="T9" fmla="*/ 95 h 101"/>
                </a:gdLst>
                <a:ahLst/>
                <a:cxnLst>
                  <a:cxn ang="0">
                    <a:pos x="T0" y="T1"/>
                  </a:cxn>
                  <a:cxn ang="0">
                    <a:pos x="T2" y="T3"/>
                  </a:cxn>
                  <a:cxn ang="0">
                    <a:pos x="T4" y="T5"/>
                  </a:cxn>
                  <a:cxn ang="0">
                    <a:pos x="T6" y="T7"/>
                  </a:cxn>
                  <a:cxn ang="0">
                    <a:pos x="T8" y="T9"/>
                  </a:cxn>
                </a:cxnLst>
                <a:rect l="0" t="0" r="r" b="b"/>
                <a:pathLst>
                  <a:path w="101" h="101">
                    <a:moveTo>
                      <a:pt x="62" y="95"/>
                    </a:moveTo>
                    <a:cubicBezTo>
                      <a:pt x="37" y="101"/>
                      <a:pt x="12" y="86"/>
                      <a:pt x="6" y="62"/>
                    </a:cubicBezTo>
                    <a:cubicBezTo>
                      <a:pt x="0" y="37"/>
                      <a:pt x="15" y="12"/>
                      <a:pt x="39" y="6"/>
                    </a:cubicBezTo>
                    <a:cubicBezTo>
                      <a:pt x="64" y="0"/>
                      <a:pt x="89" y="15"/>
                      <a:pt x="95" y="40"/>
                    </a:cubicBezTo>
                    <a:cubicBezTo>
                      <a:pt x="101" y="64"/>
                      <a:pt x="86" y="89"/>
                      <a:pt x="62" y="95"/>
                    </a:cubicBezTo>
                    <a:close/>
                  </a:path>
                </a:pathLst>
              </a:custGeom>
              <a:solidFill>
                <a:srgbClr val="86684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90" name="í$ļíďê"/>
              <p:cNvSpPr/>
              <p:nvPr/>
            </p:nvSpPr>
            <p:spPr bwMode="auto">
              <a:xfrm>
                <a:off x="3590" y="2994"/>
                <a:ext cx="67" cy="86"/>
              </a:xfrm>
              <a:custGeom>
                <a:avLst/>
                <a:gdLst>
                  <a:gd name="T0" fmla="*/ 4 w 67"/>
                  <a:gd name="T1" fmla="*/ 45 h 86"/>
                  <a:gd name="T2" fmla="*/ 22 w 67"/>
                  <a:gd name="T3" fmla="*/ 0 h 86"/>
                  <a:gd name="T4" fmla="*/ 19 w 67"/>
                  <a:gd name="T5" fmla="*/ 9 h 86"/>
                  <a:gd name="T6" fmla="*/ 20 w 67"/>
                  <a:gd name="T7" fmla="*/ 24 h 86"/>
                  <a:gd name="T8" fmla="*/ 17 w 67"/>
                  <a:gd name="T9" fmla="*/ 47 h 86"/>
                  <a:gd name="T10" fmla="*/ 33 w 67"/>
                  <a:gd name="T11" fmla="*/ 60 h 86"/>
                  <a:gd name="T12" fmla="*/ 47 w 67"/>
                  <a:gd name="T13" fmla="*/ 71 h 86"/>
                  <a:gd name="T14" fmla="*/ 67 w 67"/>
                  <a:gd name="T15" fmla="*/ 73 h 86"/>
                  <a:gd name="T16" fmla="*/ 4 w 67"/>
                  <a:gd name="T17" fmla="*/ 45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86">
                    <a:moveTo>
                      <a:pt x="4" y="45"/>
                    </a:moveTo>
                    <a:cubicBezTo>
                      <a:pt x="0" y="28"/>
                      <a:pt x="8" y="9"/>
                      <a:pt x="22" y="0"/>
                    </a:cubicBezTo>
                    <a:cubicBezTo>
                      <a:pt x="20" y="1"/>
                      <a:pt x="19" y="4"/>
                      <a:pt x="19" y="9"/>
                    </a:cubicBezTo>
                    <a:cubicBezTo>
                      <a:pt x="19" y="17"/>
                      <a:pt x="22" y="18"/>
                      <a:pt x="20" y="24"/>
                    </a:cubicBezTo>
                    <a:cubicBezTo>
                      <a:pt x="17" y="31"/>
                      <a:pt x="12" y="40"/>
                      <a:pt x="17" y="47"/>
                    </a:cubicBezTo>
                    <a:cubicBezTo>
                      <a:pt x="23" y="55"/>
                      <a:pt x="26" y="54"/>
                      <a:pt x="33" y="60"/>
                    </a:cubicBezTo>
                    <a:cubicBezTo>
                      <a:pt x="41" y="66"/>
                      <a:pt x="39" y="70"/>
                      <a:pt x="47" y="71"/>
                    </a:cubicBezTo>
                    <a:cubicBezTo>
                      <a:pt x="54" y="71"/>
                      <a:pt x="67" y="73"/>
                      <a:pt x="67" y="73"/>
                    </a:cubicBezTo>
                    <a:cubicBezTo>
                      <a:pt x="43" y="86"/>
                      <a:pt x="11" y="73"/>
                      <a:pt x="4" y="45"/>
                    </a:cubicBezTo>
                    <a:close/>
                  </a:path>
                </a:pathLst>
              </a:custGeom>
              <a:solidFill>
                <a:srgbClr val="E7E6E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91" name="ïsḻíḑè"/>
              <p:cNvSpPr/>
              <p:nvPr/>
            </p:nvSpPr>
            <p:spPr bwMode="auto">
              <a:xfrm>
                <a:off x="4693" y="2281"/>
                <a:ext cx="177" cy="179"/>
              </a:xfrm>
              <a:custGeom>
                <a:avLst/>
                <a:gdLst>
                  <a:gd name="T0" fmla="*/ 3 w 177"/>
                  <a:gd name="T1" fmla="*/ 84 h 179"/>
                  <a:gd name="T2" fmla="*/ 83 w 177"/>
                  <a:gd name="T3" fmla="*/ 176 h 179"/>
                  <a:gd name="T4" fmla="*/ 174 w 177"/>
                  <a:gd name="T5" fmla="*/ 95 h 179"/>
                  <a:gd name="T6" fmla="*/ 94 w 177"/>
                  <a:gd name="T7" fmla="*/ 3 h 179"/>
                  <a:gd name="T8" fmla="*/ 3 w 177"/>
                  <a:gd name="T9" fmla="*/ 84 h 179"/>
                </a:gdLst>
                <a:ahLst/>
                <a:cxnLst>
                  <a:cxn ang="0">
                    <a:pos x="T0" y="T1"/>
                  </a:cxn>
                  <a:cxn ang="0">
                    <a:pos x="T2" y="T3"/>
                  </a:cxn>
                  <a:cxn ang="0">
                    <a:pos x="T4" y="T5"/>
                  </a:cxn>
                  <a:cxn ang="0">
                    <a:pos x="T6" y="T7"/>
                  </a:cxn>
                  <a:cxn ang="0">
                    <a:pos x="T8" y="T9"/>
                  </a:cxn>
                </a:cxnLst>
                <a:rect l="0" t="0" r="r" b="b"/>
                <a:pathLst>
                  <a:path w="177" h="179">
                    <a:moveTo>
                      <a:pt x="3" y="84"/>
                    </a:moveTo>
                    <a:cubicBezTo>
                      <a:pt x="0" y="132"/>
                      <a:pt x="36" y="173"/>
                      <a:pt x="83" y="176"/>
                    </a:cubicBezTo>
                    <a:cubicBezTo>
                      <a:pt x="130" y="179"/>
                      <a:pt x="171" y="143"/>
                      <a:pt x="174" y="95"/>
                    </a:cubicBezTo>
                    <a:cubicBezTo>
                      <a:pt x="177" y="47"/>
                      <a:pt x="141" y="6"/>
                      <a:pt x="94" y="3"/>
                    </a:cubicBezTo>
                    <a:cubicBezTo>
                      <a:pt x="47" y="0"/>
                      <a:pt x="6" y="36"/>
                      <a:pt x="3" y="84"/>
                    </a:cubicBezTo>
                    <a:close/>
                  </a:path>
                </a:pathLst>
              </a:custGeom>
              <a:solidFill>
                <a:srgbClr val="E6E7E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92" name="ïs1iḓè"/>
              <p:cNvSpPr/>
              <p:nvPr/>
            </p:nvSpPr>
            <p:spPr bwMode="auto">
              <a:xfrm>
                <a:off x="4716" y="2305"/>
                <a:ext cx="131" cy="172"/>
              </a:xfrm>
              <a:custGeom>
                <a:avLst/>
                <a:gdLst>
                  <a:gd name="T0" fmla="*/ 129 w 131"/>
                  <a:gd name="T1" fmla="*/ 70 h 172"/>
                  <a:gd name="T2" fmla="*/ 68 w 131"/>
                  <a:gd name="T3" fmla="*/ 129 h 172"/>
                  <a:gd name="T4" fmla="*/ 65 w 131"/>
                  <a:gd name="T5" fmla="*/ 169 h 172"/>
                  <a:gd name="T6" fmla="*/ 62 w 131"/>
                  <a:gd name="T7" fmla="*/ 172 h 172"/>
                  <a:gd name="T8" fmla="*/ 52 w 131"/>
                  <a:gd name="T9" fmla="*/ 171 h 172"/>
                  <a:gd name="T10" fmla="*/ 49 w 131"/>
                  <a:gd name="T11" fmla="*/ 168 h 172"/>
                  <a:gd name="T12" fmla="*/ 52 w 131"/>
                  <a:gd name="T13" fmla="*/ 128 h 172"/>
                  <a:gd name="T14" fmla="*/ 2 w 131"/>
                  <a:gd name="T15" fmla="*/ 61 h 172"/>
                  <a:gd name="T16" fmla="*/ 70 w 131"/>
                  <a:gd name="T17" fmla="*/ 2 h 172"/>
                  <a:gd name="T18" fmla="*/ 129 w 131"/>
                  <a:gd name="T19" fmla="*/ 70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1" h="172">
                    <a:moveTo>
                      <a:pt x="129" y="70"/>
                    </a:moveTo>
                    <a:cubicBezTo>
                      <a:pt x="127" y="103"/>
                      <a:pt x="100" y="128"/>
                      <a:pt x="68" y="129"/>
                    </a:cubicBezTo>
                    <a:cubicBezTo>
                      <a:pt x="65" y="169"/>
                      <a:pt x="65" y="169"/>
                      <a:pt x="65" y="169"/>
                    </a:cubicBezTo>
                    <a:cubicBezTo>
                      <a:pt x="65" y="171"/>
                      <a:pt x="64" y="172"/>
                      <a:pt x="62" y="172"/>
                    </a:cubicBezTo>
                    <a:cubicBezTo>
                      <a:pt x="52" y="171"/>
                      <a:pt x="52" y="171"/>
                      <a:pt x="52" y="171"/>
                    </a:cubicBezTo>
                    <a:cubicBezTo>
                      <a:pt x="50" y="171"/>
                      <a:pt x="49" y="170"/>
                      <a:pt x="49" y="168"/>
                    </a:cubicBezTo>
                    <a:cubicBezTo>
                      <a:pt x="52" y="128"/>
                      <a:pt x="52" y="128"/>
                      <a:pt x="52" y="128"/>
                    </a:cubicBezTo>
                    <a:cubicBezTo>
                      <a:pt x="22" y="121"/>
                      <a:pt x="0" y="93"/>
                      <a:pt x="2" y="61"/>
                    </a:cubicBezTo>
                    <a:cubicBezTo>
                      <a:pt x="4" y="26"/>
                      <a:pt x="34" y="0"/>
                      <a:pt x="70" y="2"/>
                    </a:cubicBezTo>
                    <a:cubicBezTo>
                      <a:pt x="105" y="4"/>
                      <a:pt x="131" y="34"/>
                      <a:pt x="129" y="70"/>
                    </a:cubicBezTo>
                    <a:close/>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93" name="ïṥļîḋe"/>
              <p:cNvSpPr/>
              <p:nvPr/>
            </p:nvSpPr>
            <p:spPr bwMode="auto">
              <a:xfrm>
                <a:off x="4722" y="2311"/>
                <a:ext cx="119" cy="119"/>
              </a:xfrm>
              <a:custGeom>
                <a:avLst/>
                <a:gdLst>
                  <a:gd name="T0" fmla="*/ 117 w 119"/>
                  <a:gd name="T1" fmla="*/ 63 h 119"/>
                  <a:gd name="T2" fmla="*/ 56 w 119"/>
                  <a:gd name="T3" fmla="*/ 116 h 119"/>
                  <a:gd name="T4" fmla="*/ 2 w 119"/>
                  <a:gd name="T5" fmla="*/ 56 h 119"/>
                  <a:gd name="T6" fmla="*/ 63 w 119"/>
                  <a:gd name="T7" fmla="*/ 2 h 119"/>
                  <a:gd name="T8" fmla="*/ 117 w 119"/>
                  <a:gd name="T9" fmla="*/ 63 h 119"/>
                </a:gdLst>
                <a:ahLst/>
                <a:cxnLst>
                  <a:cxn ang="0">
                    <a:pos x="T0" y="T1"/>
                  </a:cxn>
                  <a:cxn ang="0">
                    <a:pos x="T2" y="T3"/>
                  </a:cxn>
                  <a:cxn ang="0">
                    <a:pos x="T4" y="T5"/>
                  </a:cxn>
                  <a:cxn ang="0">
                    <a:pos x="T6" y="T7"/>
                  </a:cxn>
                  <a:cxn ang="0">
                    <a:pos x="T8" y="T9"/>
                  </a:cxn>
                </a:cxnLst>
                <a:rect l="0" t="0" r="r" b="b"/>
                <a:pathLst>
                  <a:path w="119" h="119">
                    <a:moveTo>
                      <a:pt x="117" y="63"/>
                    </a:moveTo>
                    <a:cubicBezTo>
                      <a:pt x="114" y="95"/>
                      <a:pt x="87" y="119"/>
                      <a:pt x="56" y="116"/>
                    </a:cubicBezTo>
                    <a:cubicBezTo>
                      <a:pt x="24" y="114"/>
                      <a:pt x="0" y="87"/>
                      <a:pt x="2" y="56"/>
                    </a:cubicBezTo>
                    <a:cubicBezTo>
                      <a:pt x="4" y="24"/>
                      <a:pt x="32" y="0"/>
                      <a:pt x="63" y="2"/>
                    </a:cubicBezTo>
                    <a:cubicBezTo>
                      <a:pt x="95" y="4"/>
                      <a:pt x="119" y="32"/>
                      <a:pt x="117" y="63"/>
                    </a:cubicBezTo>
                    <a:close/>
                  </a:path>
                </a:pathLst>
              </a:custGeom>
              <a:solidFill>
                <a:srgbClr val="A6A8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94" name="isļïḋè"/>
              <p:cNvSpPr/>
              <p:nvPr/>
            </p:nvSpPr>
            <p:spPr bwMode="auto">
              <a:xfrm>
                <a:off x="4734" y="2323"/>
                <a:ext cx="95" cy="95"/>
              </a:xfrm>
              <a:custGeom>
                <a:avLst/>
                <a:gdLst>
                  <a:gd name="T0" fmla="*/ 93 w 95"/>
                  <a:gd name="T1" fmla="*/ 50 h 95"/>
                  <a:gd name="T2" fmla="*/ 44 w 95"/>
                  <a:gd name="T3" fmla="*/ 93 h 95"/>
                  <a:gd name="T4" fmla="*/ 2 w 95"/>
                  <a:gd name="T5" fmla="*/ 44 h 95"/>
                  <a:gd name="T6" fmla="*/ 50 w 95"/>
                  <a:gd name="T7" fmla="*/ 2 h 95"/>
                  <a:gd name="T8" fmla="*/ 93 w 95"/>
                  <a:gd name="T9" fmla="*/ 50 h 95"/>
                </a:gdLst>
                <a:ahLst/>
                <a:cxnLst>
                  <a:cxn ang="0">
                    <a:pos x="T0" y="T1"/>
                  </a:cxn>
                  <a:cxn ang="0">
                    <a:pos x="T2" y="T3"/>
                  </a:cxn>
                  <a:cxn ang="0">
                    <a:pos x="T4" y="T5"/>
                  </a:cxn>
                  <a:cxn ang="0">
                    <a:pos x="T6" y="T7"/>
                  </a:cxn>
                  <a:cxn ang="0">
                    <a:pos x="T8" y="T9"/>
                  </a:cxn>
                </a:cxnLst>
                <a:rect l="0" t="0" r="r" b="b"/>
                <a:pathLst>
                  <a:path w="95" h="95">
                    <a:moveTo>
                      <a:pt x="93" y="50"/>
                    </a:moveTo>
                    <a:cubicBezTo>
                      <a:pt x="92" y="76"/>
                      <a:pt x="70" y="95"/>
                      <a:pt x="44" y="93"/>
                    </a:cubicBezTo>
                    <a:cubicBezTo>
                      <a:pt x="19" y="92"/>
                      <a:pt x="0" y="70"/>
                      <a:pt x="2" y="44"/>
                    </a:cubicBezTo>
                    <a:cubicBezTo>
                      <a:pt x="3" y="19"/>
                      <a:pt x="25" y="0"/>
                      <a:pt x="50" y="2"/>
                    </a:cubicBezTo>
                    <a:cubicBezTo>
                      <a:pt x="76" y="3"/>
                      <a:pt x="95" y="25"/>
                      <a:pt x="93" y="50"/>
                    </a:cubicBezTo>
                    <a:close/>
                  </a:path>
                </a:pathLst>
              </a:custGeom>
              <a:solidFill>
                <a:srgbClr val="86684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95" name="ïṣḷïḓe"/>
              <p:cNvSpPr/>
              <p:nvPr/>
            </p:nvSpPr>
            <p:spPr bwMode="auto">
              <a:xfrm>
                <a:off x="4740" y="2362"/>
                <a:ext cx="88" cy="53"/>
              </a:xfrm>
              <a:custGeom>
                <a:avLst/>
                <a:gdLst>
                  <a:gd name="T0" fmla="*/ 38 w 88"/>
                  <a:gd name="T1" fmla="*/ 51 h 53"/>
                  <a:gd name="T2" fmla="*/ 0 w 88"/>
                  <a:gd name="T3" fmla="*/ 21 h 53"/>
                  <a:gd name="T4" fmla="*/ 7 w 88"/>
                  <a:gd name="T5" fmla="*/ 27 h 53"/>
                  <a:gd name="T6" fmla="*/ 23 w 88"/>
                  <a:gd name="T7" fmla="*/ 31 h 53"/>
                  <a:gd name="T8" fmla="*/ 44 w 88"/>
                  <a:gd name="T9" fmla="*/ 40 h 53"/>
                  <a:gd name="T10" fmla="*/ 60 w 88"/>
                  <a:gd name="T11" fmla="*/ 28 h 53"/>
                  <a:gd name="T12" fmla="*/ 75 w 88"/>
                  <a:gd name="T13" fmla="*/ 19 h 53"/>
                  <a:gd name="T14" fmla="*/ 83 w 88"/>
                  <a:gd name="T15" fmla="*/ 0 h 53"/>
                  <a:gd name="T16" fmla="*/ 38 w 88"/>
                  <a:gd name="T17" fmla="*/ 51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 h="53">
                    <a:moveTo>
                      <a:pt x="38" y="51"/>
                    </a:moveTo>
                    <a:cubicBezTo>
                      <a:pt x="20" y="50"/>
                      <a:pt x="5" y="38"/>
                      <a:pt x="0" y="21"/>
                    </a:cubicBezTo>
                    <a:cubicBezTo>
                      <a:pt x="1" y="23"/>
                      <a:pt x="3" y="25"/>
                      <a:pt x="7" y="27"/>
                    </a:cubicBezTo>
                    <a:cubicBezTo>
                      <a:pt x="16" y="29"/>
                      <a:pt x="17" y="26"/>
                      <a:pt x="23" y="31"/>
                    </a:cubicBezTo>
                    <a:cubicBezTo>
                      <a:pt x="28" y="35"/>
                      <a:pt x="35" y="43"/>
                      <a:pt x="44" y="40"/>
                    </a:cubicBezTo>
                    <a:cubicBezTo>
                      <a:pt x="53" y="37"/>
                      <a:pt x="52" y="34"/>
                      <a:pt x="60" y="28"/>
                    </a:cubicBezTo>
                    <a:cubicBezTo>
                      <a:pt x="68" y="23"/>
                      <a:pt x="72" y="26"/>
                      <a:pt x="75" y="19"/>
                    </a:cubicBezTo>
                    <a:cubicBezTo>
                      <a:pt x="78" y="12"/>
                      <a:pt x="83" y="0"/>
                      <a:pt x="83" y="0"/>
                    </a:cubicBezTo>
                    <a:cubicBezTo>
                      <a:pt x="88" y="28"/>
                      <a:pt x="66" y="53"/>
                      <a:pt x="38" y="51"/>
                    </a:cubicBezTo>
                    <a:close/>
                  </a:path>
                </a:pathLst>
              </a:custGeom>
              <a:solidFill>
                <a:srgbClr val="E7E6E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96" name="ïšḷiḑè"/>
              <p:cNvSpPr/>
              <p:nvPr/>
            </p:nvSpPr>
            <p:spPr bwMode="auto">
              <a:xfrm>
                <a:off x="3069" y="1883"/>
                <a:ext cx="197" cy="197"/>
              </a:xfrm>
              <a:custGeom>
                <a:avLst/>
                <a:gdLst>
                  <a:gd name="T0" fmla="*/ 169 w 196"/>
                  <a:gd name="T1" fmla="*/ 50 h 196"/>
                  <a:gd name="T2" fmla="*/ 50 w 196"/>
                  <a:gd name="T3" fmla="*/ 26 h 196"/>
                  <a:gd name="T4" fmla="*/ 27 w 196"/>
                  <a:gd name="T5" fmla="*/ 146 h 196"/>
                  <a:gd name="T6" fmla="*/ 146 w 196"/>
                  <a:gd name="T7" fmla="*/ 170 h 196"/>
                  <a:gd name="T8" fmla="*/ 169 w 196"/>
                  <a:gd name="T9" fmla="*/ 50 h 196"/>
                </a:gdLst>
                <a:ahLst/>
                <a:cxnLst>
                  <a:cxn ang="0">
                    <a:pos x="T0" y="T1"/>
                  </a:cxn>
                  <a:cxn ang="0">
                    <a:pos x="T2" y="T3"/>
                  </a:cxn>
                  <a:cxn ang="0">
                    <a:pos x="T4" y="T5"/>
                  </a:cxn>
                  <a:cxn ang="0">
                    <a:pos x="T6" y="T7"/>
                  </a:cxn>
                  <a:cxn ang="0">
                    <a:pos x="T8" y="T9"/>
                  </a:cxn>
                </a:cxnLst>
                <a:rect l="0" t="0" r="r" b="b"/>
                <a:pathLst>
                  <a:path w="196" h="196">
                    <a:moveTo>
                      <a:pt x="169" y="50"/>
                    </a:moveTo>
                    <a:cubicBezTo>
                      <a:pt x="142" y="10"/>
                      <a:pt x="89" y="0"/>
                      <a:pt x="50" y="26"/>
                    </a:cubicBezTo>
                    <a:cubicBezTo>
                      <a:pt x="10" y="53"/>
                      <a:pt x="0" y="106"/>
                      <a:pt x="27" y="146"/>
                    </a:cubicBezTo>
                    <a:cubicBezTo>
                      <a:pt x="54" y="186"/>
                      <a:pt x="107" y="196"/>
                      <a:pt x="146" y="170"/>
                    </a:cubicBezTo>
                    <a:cubicBezTo>
                      <a:pt x="186" y="143"/>
                      <a:pt x="196" y="90"/>
                      <a:pt x="169" y="50"/>
                    </a:cubicBezTo>
                    <a:close/>
                  </a:path>
                </a:pathLst>
              </a:custGeom>
              <a:solidFill>
                <a:srgbClr val="E6E7E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97" name="îṥľíḍê"/>
              <p:cNvSpPr/>
              <p:nvPr/>
            </p:nvSpPr>
            <p:spPr bwMode="auto">
              <a:xfrm>
                <a:off x="3096" y="1888"/>
                <a:ext cx="143" cy="167"/>
              </a:xfrm>
              <a:custGeom>
                <a:avLst/>
                <a:gdLst>
                  <a:gd name="T0" fmla="*/ 18 w 143"/>
                  <a:gd name="T1" fmla="*/ 129 h 166"/>
                  <a:gd name="T2" fmla="*/ 30 w 143"/>
                  <a:gd name="T3" fmla="*/ 44 h 166"/>
                  <a:gd name="T4" fmla="*/ 8 w 143"/>
                  <a:gd name="T5" fmla="*/ 11 h 166"/>
                  <a:gd name="T6" fmla="*/ 9 w 143"/>
                  <a:gd name="T7" fmla="*/ 7 h 166"/>
                  <a:gd name="T8" fmla="*/ 17 w 143"/>
                  <a:gd name="T9" fmla="*/ 1 h 166"/>
                  <a:gd name="T10" fmla="*/ 21 w 143"/>
                  <a:gd name="T11" fmla="*/ 2 h 166"/>
                  <a:gd name="T12" fmla="*/ 44 w 143"/>
                  <a:gd name="T13" fmla="*/ 36 h 166"/>
                  <a:gd name="T14" fmla="*/ 124 w 143"/>
                  <a:gd name="T15" fmla="*/ 57 h 166"/>
                  <a:gd name="T16" fmla="*/ 107 w 143"/>
                  <a:gd name="T17" fmla="*/ 146 h 166"/>
                  <a:gd name="T18" fmla="*/ 18 w 143"/>
                  <a:gd name="T19" fmla="*/ 12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3" h="166">
                    <a:moveTo>
                      <a:pt x="18" y="129"/>
                    </a:moveTo>
                    <a:cubicBezTo>
                      <a:pt x="0" y="101"/>
                      <a:pt x="5" y="65"/>
                      <a:pt x="30" y="44"/>
                    </a:cubicBezTo>
                    <a:cubicBezTo>
                      <a:pt x="8" y="11"/>
                      <a:pt x="8" y="11"/>
                      <a:pt x="8" y="11"/>
                    </a:cubicBezTo>
                    <a:cubicBezTo>
                      <a:pt x="7" y="9"/>
                      <a:pt x="7" y="8"/>
                      <a:pt x="9" y="7"/>
                    </a:cubicBezTo>
                    <a:cubicBezTo>
                      <a:pt x="17" y="1"/>
                      <a:pt x="17" y="1"/>
                      <a:pt x="17" y="1"/>
                    </a:cubicBezTo>
                    <a:cubicBezTo>
                      <a:pt x="18" y="0"/>
                      <a:pt x="20" y="1"/>
                      <a:pt x="21" y="2"/>
                    </a:cubicBezTo>
                    <a:cubicBezTo>
                      <a:pt x="44" y="36"/>
                      <a:pt x="44" y="36"/>
                      <a:pt x="44" y="36"/>
                    </a:cubicBezTo>
                    <a:cubicBezTo>
                      <a:pt x="72" y="22"/>
                      <a:pt x="106" y="31"/>
                      <a:pt x="124" y="57"/>
                    </a:cubicBezTo>
                    <a:cubicBezTo>
                      <a:pt x="143" y="87"/>
                      <a:pt x="136" y="126"/>
                      <a:pt x="107" y="146"/>
                    </a:cubicBezTo>
                    <a:cubicBezTo>
                      <a:pt x="77" y="166"/>
                      <a:pt x="38" y="158"/>
                      <a:pt x="18" y="129"/>
                    </a:cubicBezTo>
                    <a:close/>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98" name="íṥļiḓe"/>
              <p:cNvSpPr/>
              <p:nvPr/>
            </p:nvSpPr>
            <p:spPr bwMode="auto">
              <a:xfrm>
                <a:off x="3102" y="1917"/>
                <a:ext cx="130" cy="130"/>
              </a:xfrm>
              <a:custGeom>
                <a:avLst/>
                <a:gdLst>
                  <a:gd name="T0" fmla="*/ 18 w 130"/>
                  <a:gd name="T1" fmla="*/ 97 h 130"/>
                  <a:gd name="T2" fmla="*/ 33 w 130"/>
                  <a:gd name="T3" fmla="*/ 18 h 130"/>
                  <a:gd name="T4" fmla="*/ 112 w 130"/>
                  <a:gd name="T5" fmla="*/ 33 h 130"/>
                  <a:gd name="T6" fmla="*/ 97 w 130"/>
                  <a:gd name="T7" fmla="*/ 113 h 130"/>
                  <a:gd name="T8" fmla="*/ 18 w 130"/>
                  <a:gd name="T9" fmla="*/ 97 h 130"/>
                </a:gdLst>
                <a:ahLst/>
                <a:cxnLst>
                  <a:cxn ang="0">
                    <a:pos x="T0" y="T1"/>
                  </a:cxn>
                  <a:cxn ang="0">
                    <a:pos x="T2" y="T3"/>
                  </a:cxn>
                  <a:cxn ang="0">
                    <a:pos x="T4" y="T5"/>
                  </a:cxn>
                  <a:cxn ang="0">
                    <a:pos x="T6" y="T7"/>
                  </a:cxn>
                  <a:cxn ang="0">
                    <a:pos x="T8" y="T9"/>
                  </a:cxn>
                </a:cxnLst>
                <a:rect l="0" t="0" r="r" b="b"/>
                <a:pathLst>
                  <a:path w="130" h="130">
                    <a:moveTo>
                      <a:pt x="18" y="97"/>
                    </a:moveTo>
                    <a:cubicBezTo>
                      <a:pt x="0" y="71"/>
                      <a:pt x="7" y="35"/>
                      <a:pt x="33" y="18"/>
                    </a:cubicBezTo>
                    <a:cubicBezTo>
                      <a:pt x="59" y="0"/>
                      <a:pt x="95" y="7"/>
                      <a:pt x="112" y="33"/>
                    </a:cubicBezTo>
                    <a:cubicBezTo>
                      <a:pt x="130" y="59"/>
                      <a:pt x="123" y="95"/>
                      <a:pt x="97" y="113"/>
                    </a:cubicBezTo>
                    <a:cubicBezTo>
                      <a:pt x="71" y="130"/>
                      <a:pt x="35" y="123"/>
                      <a:pt x="18" y="97"/>
                    </a:cubicBezTo>
                    <a:close/>
                  </a:path>
                </a:pathLst>
              </a:custGeom>
              <a:solidFill>
                <a:srgbClr val="A6A8A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399" name="íŝḻíḋê"/>
              <p:cNvSpPr/>
              <p:nvPr/>
            </p:nvSpPr>
            <p:spPr bwMode="auto">
              <a:xfrm>
                <a:off x="3115" y="1930"/>
                <a:ext cx="104" cy="104"/>
              </a:xfrm>
              <a:custGeom>
                <a:avLst/>
                <a:gdLst>
                  <a:gd name="T0" fmla="*/ 14 w 104"/>
                  <a:gd name="T1" fmla="*/ 78 h 104"/>
                  <a:gd name="T2" fmla="*/ 26 w 104"/>
                  <a:gd name="T3" fmla="*/ 14 h 104"/>
                  <a:gd name="T4" fmla="*/ 90 w 104"/>
                  <a:gd name="T5" fmla="*/ 26 h 104"/>
                  <a:gd name="T6" fmla="*/ 78 w 104"/>
                  <a:gd name="T7" fmla="*/ 90 h 104"/>
                  <a:gd name="T8" fmla="*/ 14 w 104"/>
                  <a:gd name="T9" fmla="*/ 78 h 104"/>
                </a:gdLst>
                <a:ahLst/>
                <a:cxnLst>
                  <a:cxn ang="0">
                    <a:pos x="T0" y="T1"/>
                  </a:cxn>
                  <a:cxn ang="0">
                    <a:pos x="T2" y="T3"/>
                  </a:cxn>
                  <a:cxn ang="0">
                    <a:pos x="T4" y="T5"/>
                  </a:cxn>
                  <a:cxn ang="0">
                    <a:pos x="T6" y="T7"/>
                  </a:cxn>
                  <a:cxn ang="0">
                    <a:pos x="T8" y="T9"/>
                  </a:cxn>
                </a:cxnLst>
                <a:rect l="0" t="0" r="r" b="b"/>
                <a:pathLst>
                  <a:path w="104" h="104">
                    <a:moveTo>
                      <a:pt x="14" y="78"/>
                    </a:moveTo>
                    <a:cubicBezTo>
                      <a:pt x="0" y="57"/>
                      <a:pt x="5" y="28"/>
                      <a:pt x="26" y="14"/>
                    </a:cubicBezTo>
                    <a:cubicBezTo>
                      <a:pt x="47" y="0"/>
                      <a:pt x="76" y="5"/>
                      <a:pt x="90" y="26"/>
                    </a:cubicBezTo>
                    <a:cubicBezTo>
                      <a:pt x="104" y="47"/>
                      <a:pt x="99" y="76"/>
                      <a:pt x="78" y="90"/>
                    </a:cubicBezTo>
                    <a:cubicBezTo>
                      <a:pt x="57" y="104"/>
                      <a:pt x="28" y="99"/>
                      <a:pt x="14" y="78"/>
                    </a:cubicBezTo>
                    <a:close/>
                  </a:path>
                </a:pathLst>
              </a:custGeom>
              <a:solidFill>
                <a:srgbClr val="86684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00" name="ísḻîḍê"/>
              <p:cNvSpPr/>
              <p:nvPr/>
            </p:nvSpPr>
            <p:spPr bwMode="auto">
              <a:xfrm>
                <a:off x="3118" y="1936"/>
                <a:ext cx="74" cy="78"/>
              </a:xfrm>
              <a:custGeom>
                <a:avLst/>
                <a:gdLst>
                  <a:gd name="T0" fmla="*/ 25 w 74"/>
                  <a:gd name="T1" fmla="*/ 10 h 78"/>
                  <a:gd name="T2" fmla="*/ 74 w 74"/>
                  <a:gd name="T3" fmla="*/ 11 h 78"/>
                  <a:gd name="T4" fmla="*/ 65 w 74"/>
                  <a:gd name="T5" fmla="*/ 11 h 78"/>
                  <a:gd name="T6" fmla="*/ 50 w 74"/>
                  <a:gd name="T7" fmla="*/ 17 h 78"/>
                  <a:gd name="T8" fmla="*/ 28 w 74"/>
                  <a:gd name="T9" fmla="*/ 23 h 78"/>
                  <a:gd name="T10" fmla="*/ 22 w 74"/>
                  <a:gd name="T11" fmla="*/ 42 h 78"/>
                  <a:gd name="T12" fmla="*/ 16 w 74"/>
                  <a:gd name="T13" fmla="*/ 58 h 78"/>
                  <a:gd name="T14" fmla="*/ 21 w 74"/>
                  <a:gd name="T15" fmla="*/ 78 h 78"/>
                  <a:gd name="T16" fmla="*/ 25 w 74"/>
                  <a:gd name="T17" fmla="*/ 1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4" h="78">
                    <a:moveTo>
                      <a:pt x="25" y="10"/>
                    </a:moveTo>
                    <a:cubicBezTo>
                      <a:pt x="41" y="0"/>
                      <a:pt x="60" y="0"/>
                      <a:pt x="74" y="11"/>
                    </a:cubicBezTo>
                    <a:cubicBezTo>
                      <a:pt x="72" y="10"/>
                      <a:pt x="69" y="9"/>
                      <a:pt x="65" y="11"/>
                    </a:cubicBezTo>
                    <a:cubicBezTo>
                      <a:pt x="57" y="14"/>
                      <a:pt x="57" y="17"/>
                      <a:pt x="50" y="17"/>
                    </a:cubicBezTo>
                    <a:cubicBezTo>
                      <a:pt x="44" y="17"/>
                      <a:pt x="33" y="15"/>
                      <a:pt x="28" y="23"/>
                    </a:cubicBezTo>
                    <a:cubicBezTo>
                      <a:pt x="22" y="31"/>
                      <a:pt x="25" y="33"/>
                      <a:pt x="22" y="42"/>
                    </a:cubicBezTo>
                    <a:cubicBezTo>
                      <a:pt x="19" y="51"/>
                      <a:pt x="14" y="51"/>
                      <a:pt x="16" y="58"/>
                    </a:cubicBezTo>
                    <a:cubicBezTo>
                      <a:pt x="18" y="66"/>
                      <a:pt x="21" y="78"/>
                      <a:pt x="21" y="78"/>
                    </a:cubicBezTo>
                    <a:cubicBezTo>
                      <a:pt x="0" y="60"/>
                      <a:pt x="2" y="26"/>
                      <a:pt x="25" y="10"/>
                    </a:cubicBezTo>
                    <a:close/>
                  </a:path>
                </a:pathLst>
              </a:custGeom>
              <a:solidFill>
                <a:srgbClr val="E7E6E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01" name="îšľïḋê"/>
              <p:cNvSpPr/>
              <p:nvPr/>
            </p:nvSpPr>
            <p:spPr bwMode="auto">
              <a:xfrm>
                <a:off x="4578" y="2713"/>
                <a:ext cx="93" cy="105"/>
              </a:xfrm>
              <a:prstGeom prst="rect">
                <a:avLst/>
              </a:prstGeom>
              <a:solidFill>
                <a:srgbClr val="5B7987"/>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p>
            </p:txBody>
          </p:sp>
          <p:sp>
            <p:nvSpPr>
              <p:cNvPr id="402" name="îṣḻídê"/>
              <p:cNvSpPr/>
              <p:nvPr/>
            </p:nvSpPr>
            <p:spPr bwMode="auto">
              <a:xfrm>
                <a:off x="4571" y="2649"/>
                <a:ext cx="132" cy="167"/>
              </a:xfrm>
              <a:custGeom>
                <a:avLst/>
                <a:gdLst>
                  <a:gd name="T0" fmla="*/ 6 w 132"/>
                  <a:gd name="T1" fmla="*/ 28 h 167"/>
                  <a:gd name="T2" fmla="*/ 72 w 132"/>
                  <a:gd name="T3" fmla="*/ 2 h 167"/>
                  <a:gd name="T4" fmla="*/ 82 w 132"/>
                  <a:gd name="T5" fmla="*/ 6 h 167"/>
                  <a:gd name="T6" fmla="*/ 131 w 132"/>
                  <a:gd name="T7" fmla="*/ 130 h 167"/>
                  <a:gd name="T8" fmla="*/ 127 w 132"/>
                  <a:gd name="T9" fmla="*/ 139 h 167"/>
                  <a:gd name="T10" fmla="*/ 60 w 132"/>
                  <a:gd name="T11" fmla="*/ 166 h 167"/>
                  <a:gd name="T12" fmla="*/ 51 w 132"/>
                  <a:gd name="T13" fmla="*/ 162 h 167"/>
                  <a:gd name="T14" fmla="*/ 2 w 132"/>
                  <a:gd name="T15" fmla="*/ 37 h 167"/>
                  <a:gd name="T16" fmla="*/ 6 w 132"/>
                  <a:gd name="T17" fmla="*/ 28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2" h="167">
                    <a:moveTo>
                      <a:pt x="6" y="28"/>
                    </a:moveTo>
                    <a:cubicBezTo>
                      <a:pt x="72" y="2"/>
                      <a:pt x="72" y="2"/>
                      <a:pt x="72" y="2"/>
                    </a:cubicBezTo>
                    <a:cubicBezTo>
                      <a:pt x="76" y="0"/>
                      <a:pt x="80" y="2"/>
                      <a:pt x="82" y="6"/>
                    </a:cubicBezTo>
                    <a:cubicBezTo>
                      <a:pt x="131" y="130"/>
                      <a:pt x="131" y="130"/>
                      <a:pt x="131" y="130"/>
                    </a:cubicBezTo>
                    <a:cubicBezTo>
                      <a:pt x="132" y="134"/>
                      <a:pt x="130" y="138"/>
                      <a:pt x="127" y="139"/>
                    </a:cubicBezTo>
                    <a:cubicBezTo>
                      <a:pt x="60" y="166"/>
                      <a:pt x="60" y="166"/>
                      <a:pt x="60" y="166"/>
                    </a:cubicBezTo>
                    <a:cubicBezTo>
                      <a:pt x="57" y="167"/>
                      <a:pt x="53" y="165"/>
                      <a:pt x="51" y="162"/>
                    </a:cubicBezTo>
                    <a:cubicBezTo>
                      <a:pt x="2" y="37"/>
                      <a:pt x="2" y="37"/>
                      <a:pt x="2" y="37"/>
                    </a:cubicBezTo>
                    <a:cubicBezTo>
                      <a:pt x="0" y="34"/>
                      <a:pt x="2" y="29"/>
                      <a:pt x="6" y="28"/>
                    </a:cubicBezTo>
                  </a:path>
                </a:pathLst>
              </a:custGeom>
              <a:solidFill>
                <a:srgbClr val="42414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03" name="îšḷîḋé"/>
              <p:cNvSpPr/>
              <p:nvPr/>
            </p:nvSpPr>
            <p:spPr bwMode="auto">
              <a:xfrm>
                <a:off x="4582" y="2673"/>
                <a:ext cx="111" cy="118"/>
              </a:xfrm>
              <a:custGeom>
                <a:avLst/>
                <a:gdLst>
                  <a:gd name="T0" fmla="*/ 35 w 111"/>
                  <a:gd name="T1" fmla="*/ 118 h 118"/>
                  <a:gd name="T2" fmla="*/ 111 w 111"/>
                  <a:gd name="T3" fmla="*/ 88 h 118"/>
                  <a:gd name="T4" fmla="*/ 76 w 111"/>
                  <a:gd name="T5" fmla="*/ 0 h 118"/>
                  <a:gd name="T6" fmla="*/ 0 w 111"/>
                  <a:gd name="T7" fmla="*/ 30 h 118"/>
                  <a:gd name="T8" fmla="*/ 35 w 111"/>
                  <a:gd name="T9" fmla="*/ 118 h 118"/>
                </a:gdLst>
                <a:ahLst/>
                <a:cxnLst>
                  <a:cxn ang="0">
                    <a:pos x="T0" y="T1"/>
                  </a:cxn>
                  <a:cxn ang="0">
                    <a:pos x="T2" y="T3"/>
                  </a:cxn>
                  <a:cxn ang="0">
                    <a:pos x="T4" y="T5"/>
                  </a:cxn>
                  <a:cxn ang="0">
                    <a:pos x="T6" y="T7"/>
                  </a:cxn>
                  <a:cxn ang="0">
                    <a:pos x="T8" y="T9"/>
                  </a:cxn>
                </a:cxnLst>
                <a:rect l="0" t="0" r="r" b="b"/>
                <a:pathLst>
                  <a:path w="111" h="118">
                    <a:moveTo>
                      <a:pt x="35" y="118"/>
                    </a:moveTo>
                    <a:lnTo>
                      <a:pt x="111" y="88"/>
                    </a:lnTo>
                    <a:lnTo>
                      <a:pt x="76" y="0"/>
                    </a:lnTo>
                    <a:lnTo>
                      <a:pt x="0" y="30"/>
                    </a:lnTo>
                    <a:lnTo>
                      <a:pt x="35" y="118"/>
                    </a:lnTo>
                    <a:close/>
                  </a:path>
                </a:pathLst>
              </a:custGeom>
              <a:solidFill>
                <a:srgbClr val="231F1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04" name="ïšḻîḍe"/>
              <p:cNvSpPr/>
              <p:nvPr/>
            </p:nvSpPr>
            <p:spPr bwMode="auto">
              <a:xfrm>
                <a:off x="4582" y="2673"/>
                <a:ext cx="111" cy="118"/>
              </a:xfrm>
              <a:custGeom>
                <a:avLst/>
                <a:gdLst>
                  <a:gd name="T0" fmla="*/ 35 w 111"/>
                  <a:gd name="T1" fmla="*/ 118 h 118"/>
                  <a:gd name="T2" fmla="*/ 111 w 111"/>
                  <a:gd name="T3" fmla="*/ 88 h 118"/>
                  <a:gd name="T4" fmla="*/ 76 w 111"/>
                  <a:gd name="T5" fmla="*/ 0 h 118"/>
                  <a:gd name="T6" fmla="*/ 0 w 111"/>
                  <a:gd name="T7" fmla="*/ 30 h 118"/>
                  <a:gd name="T8" fmla="*/ 35 w 111"/>
                  <a:gd name="T9" fmla="*/ 118 h 118"/>
                </a:gdLst>
                <a:ahLst/>
                <a:cxnLst>
                  <a:cxn ang="0">
                    <a:pos x="T0" y="T1"/>
                  </a:cxn>
                  <a:cxn ang="0">
                    <a:pos x="T2" y="T3"/>
                  </a:cxn>
                  <a:cxn ang="0">
                    <a:pos x="T4" y="T5"/>
                  </a:cxn>
                  <a:cxn ang="0">
                    <a:pos x="T6" y="T7"/>
                  </a:cxn>
                  <a:cxn ang="0">
                    <a:pos x="T8" y="T9"/>
                  </a:cxn>
                </a:cxnLst>
                <a:rect l="0" t="0" r="r" b="b"/>
                <a:pathLst>
                  <a:path w="111" h="118">
                    <a:moveTo>
                      <a:pt x="35" y="118"/>
                    </a:moveTo>
                    <a:lnTo>
                      <a:pt x="111" y="88"/>
                    </a:lnTo>
                    <a:lnTo>
                      <a:pt x="76" y="0"/>
                    </a:lnTo>
                    <a:lnTo>
                      <a:pt x="0" y="30"/>
                    </a:lnTo>
                    <a:lnTo>
                      <a:pt x="35" y="118"/>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05" name="íṣļïďè"/>
              <p:cNvSpPr/>
              <p:nvPr/>
            </p:nvSpPr>
            <p:spPr bwMode="auto">
              <a:xfrm>
                <a:off x="4612" y="2672"/>
                <a:ext cx="4" cy="4"/>
              </a:xfrm>
              <a:custGeom>
                <a:avLst/>
                <a:gdLst>
                  <a:gd name="T0" fmla="*/ 3 w 4"/>
                  <a:gd name="T1" fmla="*/ 3 h 4"/>
                  <a:gd name="T2" fmla="*/ 4 w 4"/>
                  <a:gd name="T3" fmla="*/ 1 h 4"/>
                  <a:gd name="T4" fmla="*/ 2 w 4"/>
                  <a:gd name="T5" fmla="*/ 0 h 4"/>
                  <a:gd name="T6" fmla="*/ 1 w 4"/>
                  <a:gd name="T7" fmla="*/ 3 h 4"/>
                  <a:gd name="T8" fmla="*/ 3 w 4"/>
                  <a:gd name="T9" fmla="*/ 3 h 4"/>
                </a:gdLst>
                <a:ahLst/>
                <a:cxnLst>
                  <a:cxn ang="0">
                    <a:pos x="T0" y="T1"/>
                  </a:cxn>
                  <a:cxn ang="0">
                    <a:pos x="T2" y="T3"/>
                  </a:cxn>
                  <a:cxn ang="0">
                    <a:pos x="T4" y="T5"/>
                  </a:cxn>
                  <a:cxn ang="0">
                    <a:pos x="T6" y="T7"/>
                  </a:cxn>
                  <a:cxn ang="0">
                    <a:pos x="T8" y="T9"/>
                  </a:cxn>
                </a:cxnLst>
                <a:rect l="0" t="0" r="r" b="b"/>
                <a:pathLst>
                  <a:path w="4" h="4">
                    <a:moveTo>
                      <a:pt x="3" y="3"/>
                    </a:moveTo>
                    <a:cubicBezTo>
                      <a:pt x="4" y="3"/>
                      <a:pt x="4" y="2"/>
                      <a:pt x="4" y="1"/>
                    </a:cubicBezTo>
                    <a:cubicBezTo>
                      <a:pt x="3" y="0"/>
                      <a:pt x="2" y="0"/>
                      <a:pt x="2" y="0"/>
                    </a:cubicBezTo>
                    <a:cubicBezTo>
                      <a:pt x="1" y="1"/>
                      <a:pt x="0" y="2"/>
                      <a:pt x="1" y="3"/>
                    </a:cubicBezTo>
                    <a:cubicBezTo>
                      <a:pt x="1" y="3"/>
                      <a:pt x="2" y="4"/>
                      <a:pt x="3" y="3"/>
                    </a:cubicBezTo>
                    <a:close/>
                  </a:path>
                </a:pathLst>
              </a:custGeom>
              <a:solidFill>
                <a:srgbClr val="231F1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06" name="ís1íḓè"/>
              <p:cNvSpPr/>
              <p:nvPr/>
            </p:nvSpPr>
            <p:spPr bwMode="auto">
              <a:xfrm>
                <a:off x="4605" y="2674"/>
                <a:ext cx="23" cy="11"/>
              </a:xfrm>
              <a:custGeom>
                <a:avLst/>
                <a:gdLst>
                  <a:gd name="T0" fmla="*/ 0 w 23"/>
                  <a:gd name="T1" fmla="*/ 9 h 11"/>
                  <a:gd name="T2" fmla="*/ 21 w 23"/>
                  <a:gd name="T3" fmla="*/ 0 h 11"/>
                  <a:gd name="T4" fmla="*/ 23 w 23"/>
                  <a:gd name="T5" fmla="*/ 1 h 11"/>
                  <a:gd name="T6" fmla="*/ 23 w 23"/>
                  <a:gd name="T7" fmla="*/ 1 h 11"/>
                  <a:gd name="T8" fmla="*/ 22 w 23"/>
                  <a:gd name="T9" fmla="*/ 2 h 11"/>
                  <a:gd name="T10" fmla="*/ 1 w 23"/>
                  <a:gd name="T11" fmla="*/ 10 h 11"/>
                  <a:gd name="T12" fmla="*/ 0 w 23"/>
                  <a:gd name="T13" fmla="*/ 10 h 11"/>
                  <a:gd name="T14" fmla="*/ 0 w 23"/>
                  <a:gd name="T15" fmla="*/ 10 h 11"/>
                  <a:gd name="T16" fmla="*/ 0 w 23"/>
                  <a:gd name="T17" fmla="*/ 9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11">
                    <a:moveTo>
                      <a:pt x="0" y="9"/>
                    </a:moveTo>
                    <a:cubicBezTo>
                      <a:pt x="21" y="0"/>
                      <a:pt x="21" y="0"/>
                      <a:pt x="21" y="0"/>
                    </a:cubicBezTo>
                    <a:cubicBezTo>
                      <a:pt x="22" y="0"/>
                      <a:pt x="22" y="0"/>
                      <a:pt x="23" y="1"/>
                    </a:cubicBezTo>
                    <a:cubicBezTo>
                      <a:pt x="23" y="1"/>
                      <a:pt x="23" y="1"/>
                      <a:pt x="23" y="1"/>
                    </a:cubicBezTo>
                    <a:cubicBezTo>
                      <a:pt x="23" y="1"/>
                      <a:pt x="23" y="2"/>
                      <a:pt x="22" y="2"/>
                    </a:cubicBezTo>
                    <a:cubicBezTo>
                      <a:pt x="1" y="10"/>
                      <a:pt x="1" y="10"/>
                      <a:pt x="1" y="10"/>
                    </a:cubicBezTo>
                    <a:cubicBezTo>
                      <a:pt x="1" y="11"/>
                      <a:pt x="0" y="10"/>
                      <a:pt x="0" y="10"/>
                    </a:cubicBezTo>
                    <a:cubicBezTo>
                      <a:pt x="0" y="10"/>
                      <a:pt x="0" y="10"/>
                      <a:pt x="0" y="10"/>
                    </a:cubicBezTo>
                    <a:cubicBezTo>
                      <a:pt x="0" y="9"/>
                      <a:pt x="0" y="9"/>
                      <a:pt x="0" y="9"/>
                    </a:cubicBezTo>
                    <a:close/>
                  </a:path>
                </a:pathLst>
              </a:custGeom>
              <a:solidFill>
                <a:srgbClr val="231F1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07" name="îṥľîḑe"/>
              <p:cNvSpPr/>
              <p:nvPr/>
            </p:nvSpPr>
            <p:spPr bwMode="auto">
              <a:xfrm>
                <a:off x="4651" y="2779"/>
                <a:ext cx="19" cy="18"/>
              </a:xfrm>
              <a:custGeom>
                <a:avLst/>
                <a:gdLst>
                  <a:gd name="T0" fmla="*/ 7 w 19"/>
                  <a:gd name="T1" fmla="*/ 1 h 18"/>
                  <a:gd name="T2" fmla="*/ 17 w 19"/>
                  <a:gd name="T3" fmla="*/ 6 h 18"/>
                  <a:gd name="T4" fmla="*/ 13 w 19"/>
                  <a:gd name="T5" fmla="*/ 17 h 18"/>
                  <a:gd name="T6" fmla="*/ 2 w 19"/>
                  <a:gd name="T7" fmla="*/ 12 h 18"/>
                  <a:gd name="T8" fmla="*/ 7 w 19"/>
                  <a:gd name="T9" fmla="*/ 1 h 18"/>
                </a:gdLst>
                <a:ahLst/>
                <a:cxnLst>
                  <a:cxn ang="0">
                    <a:pos x="T0" y="T1"/>
                  </a:cxn>
                  <a:cxn ang="0">
                    <a:pos x="T2" y="T3"/>
                  </a:cxn>
                  <a:cxn ang="0">
                    <a:pos x="T4" y="T5"/>
                  </a:cxn>
                  <a:cxn ang="0">
                    <a:pos x="T6" y="T7"/>
                  </a:cxn>
                  <a:cxn ang="0">
                    <a:pos x="T8" y="T9"/>
                  </a:cxn>
                </a:cxnLst>
                <a:rect l="0" t="0" r="r" b="b"/>
                <a:pathLst>
                  <a:path w="19" h="18">
                    <a:moveTo>
                      <a:pt x="7" y="1"/>
                    </a:moveTo>
                    <a:cubicBezTo>
                      <a:pt x="11" y="0"/>
                      <a:pt x="16" y="2"/>
                      <a:pt x="17" y="6"/>
                    </a:cubicBezTo>
                    <a:cubicBezTo>
                      <a:pt x="19" y="10"/>
                      <a:pt x="17" y="15"/>
                      <a:pt x="13" y="17"/>
                    </a:cubicBezTo>
                    <a:cubicBezTo>
                      <a:pt x="8" y="18"/>
                      <a:pt x="4" y="16"/>
                      <a:pt x="2" y="12"/>
                    </a:cubicBezTo>
                    <a:cubicBezTo>
                      <a:pt x="0" y="8"/>
                      <a:pt x="2" y="3"/>
                      <a:pt x="7" y="1"/>
                    </a:cubicBezTo>
                  </a:path>
                </a:pathLst>
              </a:custGeom>
              <a:solidFill>
                <a:srgbClr val="80818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08" name="isļiḑè"/>
              <p:cNvSpPr/>
              <p:nvPr/>
            </p:nvSpPr>
            <p:spPr bwMode="auto">
              <a:xfrm>
                <a:off x="4652" y="2780"/>
                <a:ext cx="17" cy="16"/>
              </a:xfrm>
              <a:custGeom>
                <a:avLst/>
                <a:gdLst>
                  <a:gd name="T0" fmla="*/ 6 w 17"/>
                  <a:gd name="T1" fmla="*/ 1 h 16"/>
                  <a:gd name="T2" fmla="*/ 15 w 17"/>
                  <a:gd name="T3" fmla="*/ 5 h 16"/>
                  <a:gd name="T4" fmla="*/ 11 w 17"/>
                  <a:gd name="T5" fmla="*/ 15 h 16"/>
                  <a:gd name="T6" fmla="*/ 2 w 17"/>
                  <a:gd name="T7" fmla="*/ 11 h 16"/>
                  <a:gd name="T8" fmla="*/ 6 w 17"/>
                  <a:gd name="T9" fmla="*/ 1 h 16"/>
                </a:gdLst>
                <a:ahLst/>
                <a:cxnLst>
                  <a:cxn ang="0">
                    <a:pos x="T0" y="T1"/>
                  </a:cxn>
                  <a:cxn ang="0">
                    <a:pos x="T2" y="T3"/>
                  </a:cxn>
                  <a:cxn ang="0">
                    <a:pos x="T4" y="T5"/>
                  </a:cxn>
                  <a:cxn ang="0">
                    <a:pos x="T6" y="T7"/>
                  </a:cxn>
                  <a:cxn ang="0">
                    <a:pos x="T8" y="T9"/>
                  </a:cxn>
                </a:cxnLst>
                <a:rect l="0" t="0" r="r" b="b"/>
                <a:pathLst>
                  <a:path w="17" h="16">
                    <a:moveTo>
                      <a:pt x="6" y="1"/>
                    </a:moveTo>
                    <a:cubicBezTo>
                      <a:pt x="10" y="0"/>
                      <a:pt x="14" y="2"/>
                      <a:pt x="15" y="5"/>
                    </a:cubicBezTo>
                    <a:cubicBezTo>
                      <a:pt x="17" y="9"/>
                      <a:pt x="15" y="13"/>
                      <a:pt x="11" y="15"/>
                    </a:cubicBezTo>
                    <a:cubicBezTo>
                      <a:pt x="8" y="16"/>
                      <a:pt x="3" y="14"/>
                      <a:pt x="2" y="11"/>
                    </a:cubicBezTo>
                    <a:cubicBezTo>
                      <a:pt x="0" y="7"/>
                      <a:pt x="2" y="3"/>
                      <a:pt x="6" y="1"/>
                    </a:cubicBezTo>
                  </a:path>
                </a:pathLst>
              </a:custGeom>
              <a:solidFill>
                <a:srgbClr val="42414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09" name="iṣḻíḓé"/>
              <p:cNvSpPr/>
              <p:nvPr/>
            </p:nvSpPr>
            <p:spPr bwMode="auto">
              <a:xfrm>
                <a:off x="4599" y="2704"/>
                <a:ext cx="17" cy="17"/>
              </a:xfrm>
              <a:custGeom>
                <a:avLst/>
                <a:gdLst>
                  <a:gd name="T0" fmla="*/ 2 w 17"/>
                  <a:gd name="T1" fmla="*/ 4 h 17"/>
                  <a:gd name="T2" fmla="*/ 10 w 17"/>
                  <a:gd name="T3" fmla="*/ 1 h 17"/>
                  <a:gd name="T4" fmla="*/ 13 w 17"/>
                  <a:gd name="T5" fmla="*/ 2 h 17"/>
                  <a:gd name="T6" fmla="*/ 17 w 17"/>
                  <a:gd name="T7" fmla="*/ 10 h 17"/>
                  <a:gd name="T8" fmla="*/ 15 w 17"/>
                  <a:gd name="T9" fmla="*/ 13 h 17"/>
                  <a:gd name="T10" fmla="*/ 7 w 17"/>
                  <a:gd name="T11" fmla="*/ 17 h 17"/>
                  <a:gd name="T12" fmla="*/ 4 w 17"/>
                  <a:gd name="T13" fmla="*/ 16 h 17"/>
                  <a:gd name="T14" fmla="*/ 0 w 17"/>
                  <a:gd name="T15" fmla="*/ 7 h 17"/>
                  <a:gd name="T16" fmla="*/ 2 w 17"/>
                  <a:gd name="T17" fmla="*/ 4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2" y="4"/>
                    </a:moveTo>
                    <a:cubicBezTo>
                      <a:pt x="10" y="1"/>
                      <a:pt x="10" y="1"/>
                      <a:pt x="10" y="1"/>
                    </a:cubicBezTo>
                    <a:cubicBezTo>
                      <a:pt x="11" y="0"/>
                      <a:pt x="13" y="1"/>
                      <a:pt x="13" y="2"/>
                    </a:cubicBezTo>
                    <a:cubicBezTo>
                      <a:pt x="17" y="10"/>
                      <a:pt x="17" y="10"/>
                      <a:pt x="17" y="10"/>
                    </a:cubicBezTo>
                    <a:cubicBezTo>
                      <a:pt x="17" y="12"/>
                      <a:pt x="17" y="13"/>
                      <a:pt x="15" y="13"/>
                    </a:cubicBezTo>
                    <a:cubicBezTo>
                      <a:pt x="7" y="17"/>
                      <a:pt x="7" y="17"/>
                      <a:pt x="7" y="17"/>
                    </a:cubicBezTo>
                    <a:cubicBezTo>
                      <a:pt x="6" y="17"/>
                      <a:pt x="4" y="17"/>
                      <a:pt x="4" y="16"/>
                    </a:cubicBezTo>
                    <a:cubicBezTo>
                      <a:pt x="0" y="7"/>
                      <a:pt x="0" y="7"/>
                      <a:pt x="0" y="7"/>
                    </a:cubicBezTo>
                    <a:cubicBezTo>
                      <a:pt x="0" y="6"/>
                      <a:pt x="0" y="5"/>
                      <a:pt x="2" y="4"/>
                    </a:cubicBezTo>
                    <a:close/>
                  </a:path>
                </a:pathLst>
              </a:custGeom>
              <a:solidFill>
                <a:srgbClr val="56C4C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10" name="išľíḑé"/>
              <p:cNvSpPr/>
              <p:nvPr/>
            </p:nvSpPr>
            <p:spPr bwMode="auto">
              <a:xfrm>
                <a:off x="4617" y="2696"/>
                <a:ext cx="18" cy="18"/>
              </a:xfrm>
              <a:custGeom>
                <a:avLst/>
                <a:gdLst>
                  <a:gd name="T0" fmla="*/ 2 w 18"/>
                  <a:gd name="T1" fmla="*/ 4 h 18"/>
                  <a:gd name="T2" fmla="*/ 11 w 18"/>
                  <a:gd name="T3" fmla="*/ 1 h 18"/>
                  <a:gd name="T4" fmla="*/ 14 w 18"/>
                  <a:gd name="T5" fmla="*/ 2 h 18"/>
                  <a:gd name="T6" fmla="*/ 17 w 18"/>
                  <a:gd name="T7" fmla="*/ 11 h 18"/>
                  <a:gd name="T8" fmla="*/ 16 w 18"/>
                  <a:gd name="T9" fmla="*/ 14 h 18"/>
                  <a:gd name="T10" fmla="*/ 7 w 18"/>
                  <a:gd name="T11" fmla="*/ 17 h 18"/>
                  <a:gd name="T12" fmla="*/ 4 w 18"/>
                  <a:gd name="T13" fmla="*/ 16 h 18"/>
                  <a:gd name="T14" fmla="*/ 1 w 18"/>
                  <a:gd name="T15" fmla="*/ 7 h 18"/>
                  <a:gd name="T16" fmla="*/ 2 w 18"/>
                  <a:gd name="T17"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8">
                    <a:moveTo>
                      <a:pt x="2" y="4"/>
                    </a:moveTo>
                    <a:cubicBezTo>
                      <a:pt x="11" y="1"/>
                      <a:pt x="11" y="1"/>
                      <a:pt x="11" y="1"/>
                    </a:cubicBezTo>
                    <a:cubicBezTo>
                      <a:pt x="12" y="0"/>
                      <a:pt x="13" y="1"/>
                      <a:pt x="14" y="2"/>
                    </a:cubicBezTo>
                    <a:cubicBezTo>
                      <a:pt x="17" y="11"/>
                      <a:pt x="17" y="11"/>
                      <a:pt x="17" y="11"/>
                    </a:cubicBezTo>
                    <a:cubicBezTo>
                      <a:pt x="18" y="12"/>
                      <a:pt x="17" y="13"/>
                      <a:pt x="16" y="14"/>
                    </a:cubicBezTo>
                    <a:cubicBezTo>
                      <a:pt x="7" y="17"/>
                      <a:pt x="7" y="17"/>
                      <a:pt x="7" y="17"/>
                    </a:cubicBezTo>
                    <a:cubicBezTo>
                      <a:pt x="6" y="18"/>
                      <a:pt x="5" y="17"/>
                      <a:pt x="4" y="16"/>
                    </a:cubicBezTo>
                    <a:cubicBezTo>
                      <a:pt x="1" y="7"/>
                      <a:pt x="1" y="7"/>
                      <a:pt x="1" y="7"/>
                    </a:cubicBezTo>
                    <a:cubicBezTo>
                      <a:pt x="0" y="6"/>
                      <a:pt x="1" y="5"/>
                      <a:pt x="2" y="4"/>
                    </a:cubicBezTo>
                    <a:close/>
                  </a:path>
                </a:pathLst>
              </a:custGeom>
              <a:solidFill>
                <a:srgbClr val="56C4C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11" name="íṥḷîďê"/>
              <p:cNvSpPr/>
              <p:nvPr/>
            </p:nvSpPr>
            <p:spPr bwMode="auto">
              <a:xfrm>
                <a:off x="4636" y="2688"/>
                <a:ext cx="17" cy="18"/>
              </a:xfrm>
              <a:custGeom>
                <a:avLst/>
                <a:gdLst>
                  <a:gd name="T0" fmla="*/ 2 w 17"/>
                  <a:gd name="T1" fmla="*/ 4 h 18"/>
                  <a:gd name="T2" fmla="*/ 10 w 17"/>
                  <a:gd name="T3" fmla="*/ 1 h 18"/>
                  <a:gd name="T4" fmla="*/ 13 w 17"/>
                  <a:gd name="T5" fmla="*/ 2 h 18"/>
                  <a:gd name="T6" fmla="*/ 17 w 17"/>
                  <a:gd name="T7" fmla="*/ 11 h 18"/>
                  <a:gd name="T8" fmla="*/ 15 w 17"/>
                  <a:gd name="T9" fmla="*/ 14 h 18"/>
                  <a:gd name="T10" fmla="*/ 7 w 17"/>
                  <a:gd name="T11" fmla="*/ 17 h 18"/>
                  <a:gd name="T12" fmla="*/ 4 w 17"/>
                  <a:gd name="T13" fmla="*/ 16 h 18"/>
                  <a:gd name="T14" fmla="*/ 0 w 17"/>
                  <a:gd name="T15" fmla="*/ 7 h 18"/>
                  <a:gd name="T16" fmla="*/ 2 w 17"/>
                  <a:gd name="T17"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8">
                    <a:moveTo>
                      <a:pt x="2" y="4"/>
                    </a:moveTo>
                    <a:cubicBezTo>
                      <a:pt x="10" y="1"/>
                      <a:pt x="10" y="1"/>
                      <a:pt x="10" y="1"/>
                    </a:cubicBezTo>
                    <a:cubicBezTo>
                      <a:pt x="11" y="0"/>
                      <a:pt x="13" y="1"/>
                      <a:pt x="13" y="2"/>
                    </a:cubicBezTo>
                    <a:cubicBezTo>
                      <a:pt x="17" y="11"/>
                      <a:pt x="17" y="11"/>
                      <a:pt x="17" y="11"/>
                    </a:cubicBezTo>
                    <a:cubicBezTo>
                      <a:pt x="17" y="12"/>
                      <a:pt x="17" y="13"/>
                      <a:pt x="15" y="14"/>
                    </a:cubicBezTo>
                    <a:cubicBezTo>
                      <a:pt x="7" y="17"/>
                      <a:pt x="7" y="17"/>
                      <a:pt x="7" y="17"/>
                    </a:cubicBezTo>
                    <a:cubicBezTo>
                      <a:pt x="6" y="18"/>
                      <a:pt x="4" y="17"/>
                      <a:pt x="4" y="16"/>
                    </a:cubicBezTo>
                    <a:cubicBezTo>
                      <a:pt x="0" y="7"/>
                      <a:pt x="0" y="7"/>
                      <a:pt x="0" y="7"/>
                    </a:cubicBezTo>
                    <a:cubicBezTo>
                      <a:pt x="0" y="6"/>
                      <a:pt x="0" y="5"/>
                      <a:pt x="2" y="4"/>
                    </a:cubicBezTo>
                  </a:path>
                </a:pathLst>
              </a:custGeom>
              <a:solidFill>
                <a:srgbClr val="FDCF9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12" name="îś1ídé"/>
              <p:cNvSpPr/>
              <p:nvPr/>
            </p:nvSpPr>
            <p:spPr bwMode="auto">
              <a:xfrm>
                <a:off x="4606" y="2722"/>
                <a:ext cx="18" cy="18"/>
              </a:xfrm>
              <a:custGeom>
                <a:avLst/>
                <a:gdLst>
                  <a:gd name="T0" fmla="*/ 2 w 18"/>
                  <a:gd name="T1" fmla="*/ 4 h 18"/>
                  <a:gd name="T2" fmla="*/ 11 w 18"/>
                  <a:gd name="T3" fmla="*/ 1 h 18"/>
                  <a:gd name="T4" fmla="*/ 14 w 18"/>
                  <a:gd name="T5" fmla="*/ 2 h 18"/>
                  <a:gd name="T6" fmla="*/ 17 w 18"/>
                  <a:gd name="T7" fmla="*/ 11 h 18"/>
                  <a:gd name="T8" fmla="*/ 16 w 18"/>
                  <a:gd name="T9" fmla="*/ 14 h 18"/>
                  <a:gd name="T10" fmla="*/ 7 w 18"/>
                  <a:gd name="T11" fmla="*/ 17 h 18"/>
                  <a:gd name="T12" fmla="*/ 4 w 18"/>
                  <a:gd name="T13" fmla="*/ 16 h 18"/>
                  <a:gd name="T14" fmla="*/ 1 w 18"/>
                  <a:gd name="T15" fmla="*/ 7 h 18"/>
                  <a:gd name="T16" fmla="*/ 2 w 18"/>
                  <a:gd name="T17"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8">
                    <a:moveTo>
                      <a:pt x="2" y="4"/>
                    </a:moveTo>
                    <a:cubicBezTo>
                      <a:pt x="11" y="1"/>
                      <a:pt x="11" y="1"/>
                      <a:pt x="11" y="1"/>
                    </a:cubicBezTo>
                    <a:cubicBezTo>
                      <a:pt x="12" y="0"/>
                      <a:pt x="13" y="1"/>
                      <a:pt x="14" y="2"/>
                    </a:cubicBezTo>
                    <a:cubicBezTo>
                      <a:pt x="17" y="11"/>
                      <a:pt x="17" y="11"/>
                      <a:pt x="17" y="11"/>
                    </a:cubicBezTo>
                    <a:cubicBezTo>
                      <a:pt x="18" y="12"/>
                      <a:pt x="17" y="13"/>
                      <a:pt x="16" y="14"/>
                    </a:cubicBezTo>
                    <a:cubicBezTo>
                      <a:pt x="7" y="17"/>
                      <a:pt x="7" y="17"/>
                      <a:pt x="7" y="17"/>
                    </a:cubicBezTo>
                    <a:cubicBezTo>
                      <a:pt x="6" y="18"/>
                      <a:pt x="5" y="17"/>
                      <a:pt x="4" y="16"/>
                    </a:cubicBezTo>
                    <a:cubicBezTo>
                      <a:pt x="1" y="7"/>
                      <a:pt x="1" y="7"/>
                      <a:pt x="1" y="7"/>
                    </a:cubicBezTo>
                    <a:cubicBezTo>
                      <a:pt x="0" y="6"/>
                      <a:pt x="1" y="5"/>
                      <a:pt x="2" y="4"/>
                    </a:cubicBezTo>
                    <a:close/>
                  </a:path>
                </a:pathLst>
              </a:custGeom>
              <a:solidFill>
                <a:srgbClr val="56C4C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13" name="íslîḓè"/>
              <p:cNvSpPr/>
              <p:nvPr/>
            </p:nvSpPr>
            <p:spPr bwMode="auto">
              <a:xfrm>
                <a:off x="4625" y="2714"/>
                <a:ext cx="17" cy="18"/>
              </a:xfrm>
              <a:custGeom>
                <a:avLst/>
                <a:gdLst>
                  <a:gd name="T0" fmla="*/ 2 w 17"/>
                  <a:gd name="T1" fmla="*/ 4 h 18"/>
                  <a:gd name="T2" fmla="*/ 10 w 17"/>
                  <a:gd name="T3" fmla="*/ 1 h 18"/>
                  <a:gd name="T4" fmla="*/ 13 w 17"/>
                  <a:gd name="T5" fmla="*/ 2 h 18"/>
                  <a:gd name="T6" fmla="*/ 17 w 17"/>
                  <a:gd name="T7" fmla="*/ 11 h 18"/>
                  <a:gd name="T8" fmla="*/ 15 w 17"/>
                  <a:gd name="T9" fmla="*/ 14 h 18"/>
                  <a:gd name="T10" fmla="*/ 7 w 17"/>
                  <a:gd name="T11" fmla="*/ 17 h 18"/>
                  <a:gd name="T12" fmla="*/ 4 w 17"/>
                  <a:gd name="T13" fmla="*/ 16 h 18"/>
                  <a:gd name="T14" fmla="*/ 0 w 17"/>
                  <a:gd name="T15" fmla="*/ 7 h 18"/>
                  <a:gd name="T16" fmla="*/ 2 w 17"/>
                  <a:gd name="T17"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8">
                    <a:moveTo>
                      <a:pt x="2" y="4"/>
                    </a:moveTo>
                    <a:cubicBezTo>
                      <a:pt x="10" y="1"/>
                      <a:pt x="10" y="1"/>
                      <a:pt x="10" y="1"/>
                    </a:cubicBezTo>
                    <a:cubicBezTo>
                      <a:pt x="11" y="0"/>
                      <a:pt x="13" y="1"/>
                      <a:pt x="13" y="2"/>
                    </a:cubicBezTo>
                    <a:cubicBezTo>
                      <a:pt x="17" y="11"/>
                      <a:pt x="17" y="11"/>
                      <a:pt x="17" y="11"/>
                    </a:cubicBezTo>
                    <a:cubicBezTo>
                      <a:pt x="17" y="12"/>
                      <a:pt x="17" y="13"/>
                      <a:pt x="15" y="14"/>
                    </a:cubicBezTo>
                    <a:cubicBezTo>
                      <a:pt x="7" y="17"/>
                      <a:pt x="7" y="17"/>
                      <a:pt x="7" y="17"/>
                    </a:cubicBezTo>
                    <a:cubicBezTo>
                      <a:pt x="6" y="18"/>
                      <a:pt x="4" y="17"/>
                      <a:pt x="4" y="16"/>
                    </a:cubicBezTo>
                    <a:cubicBezTo>
                      <a:pt x="0" y="7"/>
                      <a:pt x="0" y="7"/>
                      <a:pt x="0" y="7"/>
                    </a:cubicBezTo>
                    <a:cubicBezTo>
                      <a:pt x="0" y="6"/>
                      <a:pt x="0" y="5"/>
                      <a:pt x="2" y="4"/>
                    </a:cubicBezTo>
                  </a:path>
                </a:pathLst>
              </a:custGeom>
              <a:solidFill>
                <a:srgbClr val="AEBD7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14" name="í$1iďe"/>
              <p:cNvSpPr/>
              <p:nvPr/>
            </p:nvSpPr>
            <p:spPr bwMode="auto">
              <a:xfrm>
                <a:off x="4643" y="2707"/>
                <a:ext cx="18" cy="17"/>
              </a:xfrm>
              <a:custGeom>
                <a:avLst/>
                <a:gdLst>
                  <a:gd name="T0" fmla="*/ 2 w 18"/>
                  <a:gd name="T1" fmla="*/ 4 h 17"/>
                  <a:gd name="T2" fmla="*/ 11 w 18"/>
                  <a:gd name="T3" fmla="*/ 0 h 17"/>
                  <a:gd name="T4" fmla="*/ 14 w 18"/>
                  <a:gd name="T5" fmla="*/ 1 h 17"/>
                  <a:gd name="T6" fmla="*/ 17 w 18"/>
                  <a:gd name="T7" fmla="*/ 10 h 17"/>
                  <a:gd name="T8" fmla="*/ 16 w 18"/>
                  <a:gd name="T9" fmla="*/ 13 h 17"/>
                  <a:gd name="T10" fmla="*/ 7 w 18"/>
                  <a:gd name="T11" fmla="*/ 16 h 17"/>
                  <a:gd name="T12" fmla="*/ 4 w 18"/>
                  <a:gd name="T13" fmla="*/ 15 h 17"/>
                  <a:gd name="T14" fmla="*/ 1 w 18"/>
                  <a:gd name="T15" fmla="*/ 7 h 17"/>
                  <a:gd name="T16" fmla="*/ 2 w 18"/>
                  <a:gd name="T17" fmla="*/ 4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7">
                    <a:moveTo>
                      <a:pt x="2" y="4"/>
                    </a:moveTo>
                    <a:cubicBezTo>
                      <a:pt x="11" y="0"/>
                      <a:pt x="11" y="0"/>
                      <a:pt x="11" y="0"/>
                    </a:cubicBezTo>
                    <a:cubicBezTo>
                      <a:pt x="12" y="0"/>
                      <a:pt x="13" y="0"/>
                      <a:pt x="14" y="1"/>
                    </a:cubicBezTo>
                    <a:cubicBezTo>
                      <a:pt x="17" y="10"/>
                      <a:pt x="17" y="10"/>
                      <a:pt x="17" y="10"/>
                    </a:cubicBezTo>
                    <a:cubicBezTo>
                      <a:pt x="18" y="11"/>
                      <a:pt x="17" y="12"/>
                      <a:pt x="16" y="13"/>
                    </a:cubicBezTo>
                    <a:cubicBezTo>
                      <a:pt x="7" y="16"/>
                      <a:pt x="7" y="16"/>
                      <a:pt x="7" y="16"/>
                    </a:cubicBezTo>
                    <a:cubicBezTo>
                      <a:pt x="6" y="17"/>
                      <a:pt x="5" y="16"/>
                      <a:pt x="4" y="15"/>
                    </a:cubicBezTo>
                    <a:cubicBezTo>
                      <a:pt x="1" y="7"/>
                      <a:pt x="1" y="7"/>
                      <a:pt x="1" y="7"/>
                    </a:cubicBezTo>
                    <a:cubicBezTo>
                      <a:pt x="0" y="5"/>
                      <a:pt x="1" y="4"/>
                      <a:pt x="2" y="4"/>
                    </a:cubicBezTo>
                  </a:path>
                </a:pathLst>
              </a:custGeom>
              <a:solidFill>
                <a:srgbClr val="F4836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15" name="îsľîḍê"/>
              <p:cNvSpPr/>
              <p:nvPr/>
            </p:nvSpPr>
            <p:spPr bwMode="auto">
              <a:xfrm>
                <a:off x="4614" y="2741"/>
                <a:ext cx="17" cy="17"/>
              </a:xfrm>
              <a:custGeom>
                <a:avLst/>
                <a:gdLst>
                  <a:gd name="T0" fmla="*/ 1 w 17"/>
                  <a:gd name="T1" fmla="*/ 4 h 17"/>
                  <a:gd name="T2" fmla="*/ 10 w 17"/>
                  <a:gd name="T3" fmla="*/ 0 h 17"/>
                  <a:gd name="T4" fmla="*/ 13 w 17"/>
                  <a:gd name="T5" fmla="*/ 1 h 17"/>
                  <a:gd name="T6" fmla="*/ 17 w 17"/>
                  <a:gd name="T7" fmla="*/ 10 h 17"/>
                  <a:gd name="T8" fmla="*/ 15 w 17"/>
                  <a:gd name="T9" fmla="*/ 13 h 17"/>
                  <a:gd name="T10" fmla="*/ 7 w 17"/>
                  <a:gd name="T11" fmla="*/ 16 h 17"/>
                  <a:gd name="T12" fmla="*/ 4 w 17"/>
                  <a:gd name="T13" fmla="*/ 15 h 17"/>
                  <a:gd name="T14" fmla="*/ 0 w 17"/>
                  <a:gd name="T15" fmla="*/ 6 h 17"/>
                  <a:gd name="T16" fmla="*/ 1 w 17"/>
                  <a:gd name="T17" fmla="*/ 4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1" y="4"/>
                    </a:moveTo>
                    <a:cubicBezTo>
                      <a:pt x="10" y="0"/>
                      <a:pt x="10" y="0"/>
                      <a:pt x="10" y="0"/>
                    </a:cubicBezTo>
                    <a:cubicBezTo>
                      <a:pt x="11" y="0"/>
                      <a:pt x="13" y="0"/>
                      <a:pt x="13" y="1"/>
                    </a:cubicBezTo>
                    <a:cubicBezTo>
                      <a:pt x="17" y="10"/>
                      <a:pt x="17" y="10"/>
                      <a:pt x="17" y="10"/>
                    </a:cubicBezTo>
                    <a:cubicBezTo>
                      <a:pt x="17" y="11"/>
                      <a:pt x="16" y="12"/>
                      <a:pt x="15" y="13"/>
                    </a:cubicBezTo>
                    <a:cubicBezTo>
                      <a:pt x="7" y="16"/>
                      <a:pt x="7" y="16"/>
                      <a:pt x="7" y="16"/>
                    </a:cubicBezTo>
                    <a:cubicBezTo>
                      <a:pt x="6" y="17"/>
                      <a:pt x="4" y="16"/>
                      <a:pt x="4" y="15"/>
                    </a:cubicBezTo>
                    <a:cubicBezTo>
                      <a:pt x="0" y="6"/>
                      <a:pt x="0" y="6"/>
                      <a:pt x="0" y="6"/>
                    </a:cubicBezTo>
                    <a:cubicBezTo>
                      <a:pt x="0" y="5"/>
                      <a:pt x="0" y="4"/>
                      <a:pt x="1" y="4"/>
                    </a:cubicBezTo>
                    <a:close/>
                  </a:path>
                </a:pathLst>
              </a:custGeom>
              <a:solidFill>
                <a:srgbClr val="F4836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16" name="isḻïḋe"/>
              <p:cNvSpPr/>
              <p:nvPr/>
            </p:nvSpPr>
            <p:spPr bwMode="auto">
              <a:xfrm>
                <a:off x="4632" y="2733"/>
                <a:ext cx="18" cy="17"/>
              </a:xfrm>
              <a:custGeom>
                <a:avLst/>
                <a:gdLst>
                  <a:gd name="T0" fmla="*/ 2 w 18"/>
                  <a:gd name="T1" fmla="*/ 4 h 17"/>
                  <a:gd name="T2" fmla="*/ 11 w 18"/>
                  <a:gd name="T3" fmla="*/ 0 h 17"/>
                  <a:gd name="T4" fmla="*/ 14 w 18"/>
                  <a:gd name="T5" fmla="*/ 1 h 17"/>
                  <a:gd name="T6" fmla="*/ 17 w 18"/>
                  <a:gd name="T7" fmla="*/ 10 h 17"/>
                  <a:gd name="T8" fmla="*/ 16 w 18"/>
                  <a:gd name="T9" fmla="*/ 13 h 17"/>
                  <a:gd name="T10" fmla="*/ 7 w 18"/>
                  <a:gd name="T11" fmla="*/ 16 h 17"/>
                  <a:gd name="T12" fmla="*/ 4 w 18"/>
                  <a:gd name="T13" fmla="*/ 15 h 17"/>
                  <a:gd name="T14" fmla="*/ 1 w 18"/>
                  <a:gd name="T15" fmla="*/ 7 h 17"/>
                  <a:gd name="T16" fmla="*/ 2 w 18"/>
                  <a:gd name="T17" fmla="*/ 4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7">
                    <a:moveTo>
                      <a:pt x="2" y="4"/>
                    </a:moveTo>
                    <a:cubicBezTo>
                      <a:pt x="11" y="0"/>
                      <a:pt x="11" y="0"/>
                      <a:pt x="11" y="0"/>
                    </a:cubicBezTo>
                    <a:cubicBezTo>
                      <a:pt x="12" y="0"/>
                      <a:pt x="13" y="0"/>
                      <a:pt x="14" y="1"/>
                    </a:cubicBezTo>
                    <a:cubicBezTo>
                      <a:pt x="17" y="10"/>
                      <a:pt x="17" y="10"/>
                      <a:pt x="17" y="10"/>
                    </a:cubicBezTo>
                    <a:cubicBezTo>
                      <a:pt x="18" y="11"/>
                      <a:pt x="17" y="13"/>
                      <a:pt x="16" y="13"/>
                    </a:cubicBezTo>
                    <a:cubicBezTo>
                      <a:pt x="7" y="16"/>
                      <a:pt x="7" y="16"/>
                      <a:pt x="7" y="16"/>
                    </a:cubicBezTo>
                    <a:cubicBezTo>
                      <a:pt x="6" y="17"/>
                      <a:pt x="5" y="16"/>
                      <a:pt x="4" y="15"/>
                    </a:cubicBezTo>
                    <a:cubicBezTo>
                      <a:pt x="1" y="7"/>
                      <a:pt x="1" y="7"/>
                      <a:pt x="1" y="7"/>
                    </a:cubicBezTo>
                    <a:cubicBezTo>
                      <a:pt x="0" y="5"/>
                      <a:pt x="1" y="4"/>
                      <a:pt x="2" y="4"/>
                    </a:cubicBezTo>
                  </a:path>
                </a:pathLst>
              </a:custGeom>
              <a:solidFill>
                <a:srgbClr val="56C4C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17" name="íṥlïḍè"/>
              <p:cNvSpPr/>
              <p:nvPr/>
            </p:nvSpPr>
            <p:spPr bwMode="auto">
              <a:xfrm>
                <a:off x="4651" y="2725"/>
                <a:ext cx="17" cy="17"/>
              </a:xfrm>
              <a:custGeom>
                <a:avLst/>
                <a:gdLst>
                  <a:gd name="T0" fmla="*/ 1 w 17"/>
                  <a:gd name="T1" fmla="*/ 4 h 17"/>
                  <a:gd name="T2" fmla="*/ 10 w 17"/>
                  <a:gd name="T3" fmla="*/ 0 h 17"/>
                  <a:gd name="T4" fmla="*/ 13 w 17"/>
                  <a:gd name="T5" fmla="*/ 2 h 17"/>
                  <a:gd name="T6" fmla="*/ 17 w 17"/>
                  <a:gd name="T7" fmla="*/ 10 h 17"/>
                  <a:gd name="T8" fmla="*/ 15 w 17"/>
                  <a:gd name="T9" fmla="*/ 13 h 17"/>
                  <a:gd name="T10" fmla="*/ 7 w 17"/>
                  <a:gd name="T11" fmla="*/ 17 h 17"/>
                  <a:gd name="T12" fmla="*/ 4 w 17"/>
                  <a:gd name="T13" fmla="*/ 15 h 17"/>
                  <a:gd name="T14" fmla="*/ 0 w 17"/>
                  <a:gd name="T15" fmla="*/ 7 h 17"/>
                  <a:gd name="T16" fmla="*/ 1 w 17"/>
                  <a:gd name="T17" fmla="*/ 4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1" y="4"/>
                    </a:moveTo>
                    <a:cubicBezTo>
                      <a:pt x="10" y="0"/>
                      <a:pt x="10" y="0"/>
                      <a:pt x="10" y="0"/>
                    </a:cubicBezTo>
                    <a:cubicBezTo>
                      <a:pt x="11" y="0"/>
                      <a:pt x="13" y="0"/>
                      <a:pt x="13" y="2"/>
                    </a:cubicBezTo>
                    <a:cubicBezTo>
                      <a:pt x="17" y="10"/>
                      <a:pt x="17" y="10"/>
                      <a:pt x="17" y="10"/>
                    </a:cubicBezTo>
                    <a:cubicBezTo>
                      <a:pt x="17" y="11"/>
                      <a:pt x="16" y="13"/>
                      <a:pt x="15" y="13"/>
                    </a:cubicBezTo>
                    <a:cubicBezTo>
                      <a:pt x="7" y="17"/>
                      <a:pt x="7" y="17"/>
                      <a:pt x="7" y="17"/>
                    </a:cubicBezTo>
                    <a:cubicBezTo>
                      <a:pt x="6" y="17"/>
                      <a:pt x="4" y="17"/>
                      <a:pt x="4" y="15"/>
                    </a:cubicBezTo>
                    <a:cubicBezTo>
                      <a:pt x="0" y="7"/>
                      <a:pt x="0" y="7"/>
                      <a:pt x="0" y="7"/>
                    </a:cubicBezTo>
                    <a:cubicBezTo>
                      <a:pt x="0" y="6"/>
                      <a:pt x="0" y="4"/>
                      <a:pt x="1" y="4"/>
                    </a:cubicBezTo>
                  </a:path>
                </a:pathLst>
              </a:custGeom>
              <a:solidFill>
                <a:srgbClr val="56C4C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18" name="íṧļiďé"/>
              <p:cNvSpPr/>
              <p:nvPr/>
            </p:nvSpPr>
            <p:spPr bwMode="auto">
              <a:xfrm>
                <a:off x="4621" y="2759"/>
                <a:ext cx="17" cy="17"/>
              </a:xfrm>
              <a:custGeom>
                <a:avLst/>
                <a:gdLst>
                  <a:gd name="T0" fmla="*/ 2 w 17"/>
                  <a:gd name="T1" fmla="*/ 4 h 17"/>
                  <a:gd name="T2" fmla="*/ 11 w 17"/>
                  <a:gd name="T3" fmla="*/ 0 h 17"/>
                  <a:gd name="T4" fmla="*/ 13 w 17"/>
                  <a:gd name="T5" fmla="*/ 1 h 17"/>
                  <a:gd name="T6" fmla="*/ 17 w 17"/>
                  <a:gd name="T7" fmla="*/ 10 h 17"/>
                  <a:gd name="T8" fmla="*/ 16 w 17"/>
                  <a:gd name="T9" fmla="*/ 13 h 17"/>
                  <a:gd name="T10" fmla="*/ 7 w 17"/>
                  <a:gd name="T11" fmla="*/ 17 h 17"/>
                  <a:gd name="T12" fmla="*/ 4 w 17"/>
                  <a:gd name="T13" fmla="*/ 15 h 17"/>
                  <a:gd name="T14" fmla="*/ 1 w 17"/>
                  <a:gd name="T15" fmla="*/ 7 h 17"/>
                  <a:gd name="T16" fmla="*/ 2 w 17"/>
                  <a:gd name="T17" fmla="*/ 4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2" y="4"/>
                    </a:moveTo>
                    <a:cubicBezTo>
                      <a:pt x="11" y="0"/>
                      <a:pt x="11" y="0"/>
                      <a:pt x="11" y="0"/>
                    </a:cubicBezTo>
                    <a:cubicBezTo>
                      <a:pt x="12" y="0"/>
                      <a:pt x="13" y="0"/>
                      <a:pt x="13" y="1"/>
                    </a:cubicBezTo>
                    <a:cubicBezTo>
                      <a:pt x="17" y="10"/>
                      <a:pt x="17" y="10"/>
                      <a:pt x="17" y="10"/>
                    </a:cubicBezTo>
                    <a:cubicBezTo>
                      <a:pt x="17" y="11"/>
                      <a:pt x="17" y="13"/>
                      <a:pt x="16" y="13"/>
                    </a:cubicBezTo>
                    <a:cubicBezTo>
                      <a:pt x="7" y="17"/>
                      <a:pt x="7" y="17"/>
                      <a:pt x="7" y="17"/>
                    </a:cubicBezTo>
                    <a:cubicBezTo>
                      <a:pt x="6" y="17"/>
                      <a:pt x="5" y="16"/>
                      <a:pt x="4" y="15"/>
                    </a:cubicBezTo>
                    <a:cubicBezTo>
                      <a:pt x="1" y="7"/>
                      <a:pt x="1" y="7"/>
                      <a:pt x="1" y="7"/>
                    </a:cubicBezTo>
                    <a:cubicBezTo>
                      <a:pt x="0" y="6"/>
                      <a:pt x="1" y="4"/>
                      <a:pt x="2" y="4"/>
                    </a:cubicBezTo>
                  </a:path>
                </a:pathLst>
              </a:custGeom>
              <a:solidFill>
                <a:srgbClr val="FDCF9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19" name="iṡlidè"/>
              <p:cNvSpPr/>
              <p:nvPr/>
            </p:nvSpPr>
            <p:spPr bwMode="auto">
              <a:xfrm>
                <a:off x="4640" y="2751"/>
                <a:ext cx="17" cy="17"/>
              </a:xfrm>
              <a:custGeom>
                <a:avLst/>
                <a:gdLst>
                  <a:gd name="T0" fmla="*/ 1 w 17"/>
                  <a:gd name="T1" fmla="*/ 4 h 17"/>
                  <a:gd name="T2" fmla="*/ 10 w 17"/>
                  <a:gd name="T3" fmla="*/ 0 h 17"/>
                  <a:gd name="T4" fmla="*/ 13 w 17"/>
                  <a:gd name="T5" fmla="*/ 2 h 17"/>
                  <a:gd name="T6" fmla="*/ 16 w 17"/>
                  <a:gd name="T7" fmla="*/ 10 h 17"/>
                  <a:gd name="T8" fmla="*/ 15 w 17"/>
                  <a:gd name="T9" fmla="*/ 13 h 17"/>
                  <a:gd name="T10" fmla="*/ 7 w 17"/>
                  <a:gd name="T11" fmla="*/ 17 h 17"/>
                  <a:gd name="T12" fmla="*/ 4 w 17"/>
                  <a:gd name="T13" fmla="*/ 15 h 17"/>
                  <a:gd name="T14" fmla="*/ 0 w 17"/>
                  <a:gd name="T15" fmla="*/ 7 h 17"/>
                  <a:gd name="T16" fmla="*/ 1 w 17"/>
                  <a:gd name="T17" fmla="*/ 4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1" y="4"/>
                    </a:moveTo>
                    <a:cubicBezTo>
                      <a:pt x="10" y="0"/>
                      <a:pt x="10" y="0"/>
                      <a:pt x="10" y="0"/>
                    </a:cubicBezTo>
                    <a:cubicBezTo>
                      <a:pt x="11" y="0"/>
                      <a:pt x="13" y="0"/>
                      <a:pt x="13" y="2"/>
                    </a:cubicBezTo>
                    <a:cubicBezTo>
                      <a:pt x="16" y="10"/>
                      <a:pt x="16" y="10"/>
                      <a:pt x="16" y="10"/>
                    </a:cubicBezTo>
                    <a:cubicBezTo>
                      <a:pt x="17" y="11"/>
                      <a:pt x="16" y="13"/>
                      <a:pt x="15" y="13"/>
                    </a:cubicBezTo>
                    <a:cubicBezTo>
                      <a:pt x="7" y="17"/>
                      <a:pt x="7" y="17"/>
                      <a:pt x="7" y="17"/>
                    </a:cubicBezTo>
                    <a:cubicBezTo>
                      <a:pt x="5" y="17"/>
                      <a:pt x="4" y="17"/>
                      <a:pt x="4" y="15"/>
                    </a:cubicBezTo>
                    <a:cubicBezTo>
                      <a:pt x="0" y="7"/>
                      <a:pt x="0" y="7"/>
                      <a:pt x="0" y="7"/>
                    </a:cubicBezTo>
                    <a:cubicBezTo>
                      <a:pt x="0" y="6"/>
                      <a:pt x="0" y="4"/>
                      <a:pt x="1" y="4"/>
                    </a:cubicBezTo>
                  </a:path>
                </a:pathLst>
              </a:custGeom>
              <a:solidFill>
                <a:srgbClr val="56C4C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20" name="î$ḷîďê"/>
              <p:cNvSpPr/>
              <p:nvPr/>
            </p:nvSpPr>
            <p:spPr bwMode="auto">
              <a:xfrm>
                <a:off x="4658" y="2743"/>
                <a:ext cx="17" cy="17"/>
              </a:xfrm>
              <a:custGeom>
                <a:avLst/>
                <a:gdLst>
                  <a:gd name="T0" fmla="*/ 2 w 17"/>
                  <a:gd name="T1" fmla="*/ 4 h 17"/>
                  <a:gd name="T2" fmla="*/ 11 w 17"/>
                  <a:gd name="T3" fmla="*/ 1 h 17"/>
                  <a:gd name="T4" fmla="*/ 13 w 17"/>
                  <a:gd name="T5" fmla="*/ 2 h 17"/>
                  <a:gd name="T6" fmla="*/ 17 w 17"/>
                  <a:gd name="T7" fmla="*/ 10 h 17"/>
                  <a:gd name="T8" fmla="*/ 16 w 17"/>
                  <a:gd name="T9" fmla="*/ 13 h 17"/>
                  <a:gd name="T10" fmla="*/ 7 w 17"/>
                  <a:gd name="T11" fmla="*/ 17 h 17"/>
                  <a:gd name="T12" fmla="*/ 4 w 17"/>
                  <a:gd name="T13" fmla="*/ 16 h 17"/>
                  <a:gd name="T14" fmla="*/ 1 w 17"/>
                  <a:gd name="T15" fmla="*/ 7 h 17"/>
                  <a:gd name="T16" fmla="*/ 2 w 17"/>
                  <a:gd name="T17" fmla="*/ 4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
                    <a:moveTo>
                      <a:pt x="2" y="4"/>
                    </a:moveTo>
                    <a:cubicBezTo>
                      <a:pt x="11" y="1"/>
                      <a:pt x="11" y="1"/>
                      <a:pt x="11" y="1"/>
                    </a:cubicBezTo>
                    <a:cubicBezTo>
                      <a:pt x="12" y="0"/>
                      <a:pt x="13" y="1"/>
                      <a:pt x="13" y="2"/>
                    </a:cubicBezTo>
                    <a:cubicBezTo>
                      <a:pt x="17" y="10"/>
                      <a:pt x="17" y="10"/>
                      <a:pt x="17" y="10"/>
                    </a:cubicBezTo>
                    <a:cubicBezTo>
                      <a:pt x="17" y="12"/>
                      <a:pt x="17" y="13"/>
                      <a:pt x="16" y="13"/>
                    </a:cubicBezTo>
                    <a:cubicBezTo>
                      <a:pt x="7" y="17"/>
                      <a:pt x="7" y="17"/>
                      <a:pt x="7" y="17"/>
                    </a:cubicBezTo>
                    <a:cubicBezTo>
                      <a:pt x="6" y="17"/>
                      <a:pt x="5" y="17"/>
                      <a:pt x="4" y="16"/>
                    </a:cubicBezTo>
                    <a:cubicBezTo>
                      <a:pt x="1" y="7"/>
                      <a:pt x="1" y="7"/>
                      <a:pt x="1" y="7"/>
                    </a:cubicBezTo>
                    <a:cubicBezTo>
                      <a:pt x="0" y="6"/>
                      <a:pt x="1" y="5"/>
                      <a:pt x="2" y="4"/>
                    </a:cubicBezTo>
                  </a:path>
                </a:pathLst>
              </a:custGeom>
              <a:solidFill>
                <a:srgbClr val="AEBD7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21" name="ísḻíḋê"/>
              <p:cNvSpPr/>
              <p:nvPr/>
            </p:nvSpPr>
            <p:spPr bwMode="auto">
              <a:xfrm>
                <a:off x="4653" y="2655"/>
                <a:ext cx="49" cy="127"/>
              </a:xfrm>
              <a:custGeom>
                <a:avLst/>
                <a:gdLst>
                  <a:gd name="T0" fmla="*/ 0 w 49"/>
                  <a:gd name="T1" fmla="*/ 0 h 127"/>
                  <a:gd name="T2" fmla="*/ 0 w 49"/>
                  <a:gd name="T3" fmla="*/ 0 h 127"/>
                  <a:gd name="T4" fmla="*/ 49 w 49"/>
                  <a:gd name="T5" fmla="*/ 124 h 127"/>
                  <a:gd name="T6" fmla="*/ 49 w 49"/>
                  <a:gd name="T7" fmla="*/ 127 h 127"/>
                  <a:gd name="T8" fmla="*/ 49 w 49"/>
                  <a:gd name="T9" fmla="*/ 124 h 127"/>
                  <a:gd name="T10" fmla="*/ 0 w 49"/>
                  <a:gd name="T11" fmla="*/ 0 h 127"/>
                  <a:gd name="T12" fmla="*/ 0 w 49"/>
                  <a:gd name="T13" fmla="*/ 0 h 127"/>
                  <a:gd name="T14" fmla="*/ 0 w 49"/>
                  <a:gd name="T15" fmla="*/ 0 h 127"/>
                  <a:gd name="T16" fmla="*/ 0 w 49"/>
                  <a:gd name="T17" fmla="*/ 0 h 127"/>
                  <a:gd name="T18" fmla="*/ 0 w 49"/>
                  <a:gd name="T19" fmla="*/ 0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9" h="127">
                    <a:moveTo>
                      <a:pt x="0" y="0"/>
                    </a:moveTo>
                    <a:cubicBezTo>
                      <a:pt x="0" y="0"/>
                      <a:pt x="0" y="0"/>
                      <a:pt x="0" y="0"/>
                    </a:cubicBezTo>
                    <a:cubicBezTo>
                      <a:pt x="49" y="124"/>
                      <a:pt x="49" y="124"/>
                      <a:pt x="49" y="124"/>
                    </a:cubicBezTo>
                    <a:cubicBezTo>
                      <a:pt x="49" y="125"/>
                      <a:pt x="49" y="126"/>
                      <a:pt x="49" y="127"/>
                    </a:cubicBezTo>
                    <a:cubicBezTo>
                      <a:pt x="49" y="126"/>
                      <a:pt x="49" y="125"/>
                      <a:pt x="49" y="124"/>
                    </a:cubicBezTo>
                    <a:cubicBezTo>
                      <a:pt x="0" y="0"/>
                      <a:pt x="0" y="0"/>
                      <a:pt x="0" y="0"/>
                    </a:cubicBezTo>
                    <a:cubicBezTo>
                      <a:pt x="0" y="0"/>
                      <a:pt x="0" y="0"/>
                      <a:pt x="0" y="0"/>
                    </a:cubicBezTo>
                    <a:moveTo>
                      <a:pt x="0" y="0"/>
                    </a:moveTo>
                    <a:cubicBezTo>
                      <a:pt x="0" y="0"/>
                      <a:pt x="0" y="0"/>
                      <a:pt x="0" y="0"/>
                    </a:cubicBezTo>
                    <a:cubicBezTo>
                      <a:pt x="0" y="0"/>
                      <a:pt x="0" y="0"/>
                      <a:pt x="0" y="0"/>
                    </a:cubicBezTo>
                  </a:path>
                </a:pathLst>
              </a:custGeom>
              <a:solidFill>
                <a:srgbClr val="4F6A7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22" name="ïṥḻíḍe"/>
              <p:cNvSpPr/>
              <p:nvPr/>
            </p:nvSpPr>
            <p:spPr bwMode="auto">
              <a:xfrm>
                <a:off x="4628" y="2651"/>
                <a:ext cx="74" cy="164"/>
              </a:xfrm>
              <a:custGeom>
                <a:avLst/>
                <a:gdLst>
                  <a:gd name="T0" fmla="*/ 33 w 74"/>
                  <a:gd name="T1" fmla="*/ 145 h 164"/>
                  <a:gd name="T2" fmla="*/ 25 w 74"/>
                  <a:gd name="T3" fmla="*/ 140 h 164"/>
                  <a:gd name="T4" fmla="*/ 30 w 74"/>
                  <a:gd name="T5" fmla="*/ 129 h 164"/>
                  <a:gd name="T6" fmla="*/ 33 w 74"/>
                  <a:gd name="T7" fmla="*/ 129 h 164"/>
                  <a:gd name="T8" fmla="*/ 40 w 74"/>
                  <a:gd name="T9" fmla="*/ 134 h 164"/>
                  <a:gd name="T10" fmla="*/ 36 w 74"/>
                  <a:gd name="T11" fmla="*/ 145 h 164"/>
                  <a:gd name="T12" fmla="*/ 33 w 74"/>
                  <a:gd name="T13" fmla="*/ 145 h 164"/>
                  <a:gd name="T14" fmla="*/ 20 w 74"/>
                  <a:gd name="T15" fmla="*/ 0 h 164"/>
                  <a:gd name="T16" fmla="*/ 17 w 74"/>
                  <a:gd name="T17" fmla="*/ 27 h 164"/>
                  <a:gd name="T18" fmla="*/ 30 w 74"/>
                  <a:gd name="T19" fmla="*/ 22 h 164"/>
                  <a:gd name="T20" fmla="*/ 65 w 74"/>
                  <a:gd name="T21" fmla="*/ 110 h 164"/>
                  <a:gd name="T22" fmla="*/ 3 w 74"/>
                  <a:gd name="T23" fmla="*/ 135 h 164"/>
                  <a:gd name="T24" fmla="*/ 0 w 74"/>
                  <a:gd name="T25" fmla="*/ 164 h 164"/>
                  <a:gd name="T26" fmla="*/ 1 w 74"/>
                  <a:gd name="T27" fmla="*/ 164 h 164"/>
                  <a:gd name="T28" fmla="*/ 3 w 74"/>
                  <a:gd name="T29" fmla="*/ 164 h 164"/>
                  <a:gd name="T30" fmla="*/ 70 w 74"/>
                  <a:gd name="T31" fmla="*/ 137 h 164"/>
                  <a:gd name="T32" fmla="*/ 74 w 74"/>
                  <a:gd name="T33" fmla="*/ 131 h 164"/>
                  <a:gd name="T34" fmla="*/ 74 w 74"/>
                  <a:gd name="T35" fmla="*/ 128 h 164"/>
                  <a:gd name="T36" fmla="*/ 25 w 74"/>
                  <a:gd name="T37" fmla="*/ 4 h 164"/>
                  <a:gd name="T38" fmla="*/ 25 w 74"/>
                  <a:gd name="T39" fmla="*/ 4 h 164"/>
                  <a:gd name="T40" fmla="*/ 25 w 74"/>
                  <a:gd name="T41" fmla="*/ 4 h 164"/>
                  <a:gd name="T42" fmla="*/ 25 w 74"/>
                  <a:gd name="T43" fmla="*/ 4 h 164"/>
                  <a:gd name="T44" fmla="*/ 20 w 74"/>
                  <a:gd name="T45"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74" h="164">
                    <a:moveTo>
                      <a:pt x="33" y="145"/>
                    </a:moveTo>
                    <a:cubicBezTo>
                      <a:pt x="29" y="145"/>
                      <a:pt x="26" y="143"/>
                      <a:pt x="25" y="140"/>
                    </a:cubicBezTo>
                    <a:cubicBezTo>
                      <a:pt x="23" y="136"/>
                      <a:pt x="25" y="131"/>
                      <a:pt x="30" y="129"/>
                    </a:cubicBezTo>
                    <a:cubicBezTo>
                      <a:pt x="31" y="129"/>
                      <a:pt x="32" y="129"/>
                      <a:pt x="33" y="129"/>
                    </a:cubicBezTo>
                    <a:cubicBezTo>
                      <a:pt x="36" y="129"/>
                      <a:pt x="39" y="131"/>
                      <a:pt x="40" y="134"/>
                    </a:cubicBezTo>
                    <a:cubicBezTo>
                      <a:pt x="42" y="138"/>
                      <a:pt x="40" y="143"/>
                      <a:pt x="36" y="145"/>
                    </a:cubicBezTo>
                    <a:cubicBezTo>
                      <a:pt x="35" y="145"/>
                      <a:pt x="34" y="145"/>
                      <a:pt x="33" y="145"/>
                    </a:cubicBezTo>
                    <a:moveTo>
                      <a:pt x="20" y="0"/>
                    </a:moveTo>
                    <a:cubicBezTo>
                      <a:pt x="17" y="27"/>
                      <a:pt x="17" y="27"/>
                      <a:pt x="17" y="27"/>
                    </a:cubicBezTo>
                    <a:cubicBezTo>
                      <a:pt x="30" y="22"/>
                      <a:pt x="30" y="22"/>
                      <a:pt x="30" y="22"/>
                    </a:cubicBezTo>
                    <a:cubicBezTo>
                      <a:pt x="65" y="110"/>
                      <a:pt x="65" y="110"/>
                      <a:pt x="65" y="110"/>
                    </a:cubicBezTo>
                    <a:cubicBezTo>
                      <a:pt x="3" y="135"/>
                      <a:pt x="3" y="135"/>
                      <a:pt x="3" y="135"/>
                    </a:cubicBezTo>
                    <a:cubicBezTo>
                      <a:pt x="0" y="164"/>
                      <a:pt x="0" y="164"/>
                      <a:pt x="0" y="164"/>
                    </a:cubicBezTo>
                    <a:cubicBezTo>
                      <a:pt x="0" y="164"/>
                      <a:pt x="0" y="164"/>
                      <a:pt x="1" y="164"/>
                    </a:cubicBezTo>
                    <a:cubicBezTo>
                      <a:pt x="2" y="164"/>
                      <a:pt x="3" y="164"/>
                      <a:pt x="3" y="164"/>
                    </a:cubicBezTo>
                    <a:cubicBezTo>
                      <a:pt x="70" y="137"/>
                      <a:pt x="70" y="137"/>
                      <a:pt x="70" y="137"/>
                    </a:cubicBezTo>
                    <a:cubicBezTo>
                      <a:pt x="73" y="136"/>
                      <a:pt x="74" y="134"/>
                      <a:pt x="74" y="131"/>
                    </a:cubicBezTo>
                    <a:cubicBezTo>
                      <a:pt x="74" y="130"/>
                      <a:pt x="74" y="129"/>
                      <a:pt x="74" y="128"/>
                    </a:cubicBezTo>
                    <a:cubicBezTo>
                      <a:pt x="25" y="4"/>
                      <a:pt x="25" y="4"/>
                      <a:pt x="25" y="4"/>
                    </a:cubicBezTo>
                    <a:cubicBezTo>
                      <a:pt x="25" y="4"/>
                      <a:pt x="25" y="4"/>
                      <a:pt x="25" y="4"/>
                    </a:cubicBezTo>
                    <a:cubicBezTo>
                      <a:pt x="25" y="4"/>
                      <a:pt x="25" y="4"/>
                      <a:pt x="25" y="4"/>
                    </a:cubicBezTo>
                    <a:cubicBezTo>
                      <a:pt x="25" y="4"/>
                      <a:pt x="25" y="4"/>
                      <a:pt x="25" y="4"/>
                    </a:cubicBezTo>
                    <a:cubicBezTo>
                      <a:pt x="24" y="2"/>
                      <a:pt x="22" y="0"/>
                      <a:pt x="20" y="0"/>
                    </a:cubicBezTo>
                  </a:path>
                </a:pathLst>
              </a:custGeom>
              <a:solidFill>
                <a:srgbClr val="36363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23" name="iṥḷîďe"/>
              <p:cNvSpPr/>
              <p:nvPr/>
            </p:nvSpPr>
            <p:spPr bwMode="auto">
              <a:xfrm>
                <a:off x="4631" y="2673"/>
                <a:ext cx="62" cy="113"/>
              </a:xfrm>
              <a:custGeom>
                <a:avLst/>
                <a:gdLst>
                  <a:gd name="T0" fmla="*/ 13 w 62"/>
                  <a:gd name="T1" fmla="*/ 93 h 113"/>
                  <a:gd name="T2" fmla="*/ 10 w 62"/>
                  <a:gd name="T3" fmla="*/ 82 h 113"/>
                  <a:gd name="T4" fmla="*/ 20 w 62"/>
                  <a:gd name="T5" fmla="*/ 78 h 113"/>
                  <a:gd name="T6" fmla="*/ 25 w 62"/>
                  <a:gd name="T7" fmla="*/ 88 h 113"/>
                  <a:gd name="T8" fmla="*/ 16 w 62"/>
                  <a:gd name="T9" fmla="*/ 95 h 113"/>
                  <a:gd name="T10" fmla="*/ 33 w 62"/>
                  <a:gd name="T11" fmla="*/ 87 h 113"/>
                  <a:gd name="T12" fmla="*/ 28 w 62"/>
                  <a:gd name="T13" fmla="*/ 77 h 113"/>
                  <a:gd name="T14" fmla="*/ 38 w 62"/>
                  <a:gd name="T15" fmla="*/ 71 h 113"/>
                  <a:gd name="T16" fmla="*/ 40 w 62"/>
                  <a:gd name="T17" fmla="*/ 72 h 113"/>
                  <a:gd name="T18" fmla="*/ 43 w 62"/>
                  <a:gd name="T19" fmla="*/ 83 h 113"/>
                  <a:gd name="T20" fmla="*/ 33 w 62"/>
                  <a:gd name="T21" fmla="*/ 87 h 113"/>
                  <a:gd name="T22" fmla="*/ 24 w 62"/>
                  <a:gd name="T23" fmla="*/ 67 h 113"/>
                  <a:gd name="T24" fmla="*/ 21 w 62"/>
                  <a:gd name="T25" fmla="*/ 56 h 113"/>
                  <a:gd name="T26" fmla="*/ 31 w 62"/>
                  <a:gd name="T27" fmla="*/ 52 h 113"/>
                  <a:gd name="T28" fmla="*/ 37 w 62"/>
                  <a:gd name="T29" fmla="*/ 62 h 113"/>
                  <a:gd name="T30" fmla="*/ 27 w 62"/>
                  <a:gd name="T31" fmla="*/ 69 h 113"/>
                  <a:gd name="T32" fmla="*/ 18 w 62"/>
                  <a:gd name="T33" fmla="*/ 51 h 113"/>
                  <a:gd name="T34" fmla="*/ 13 w 62"/>
                  <a:gd name="T35" fmla="*/ 41 h 113"/>
                  <a:gd name="T36" fmla="*/ 23 w 62"/>
                  <a:gd name="T37" fmla="*/ 34 h 113"/>
                  <a:gd name="T38" fmla="*/ 26 w 62"/>
                  <a:gd name="T39" fmla="*/ 35 h 113"/>
                  <a:gd name="T40" fmla="*/ 28 w 62"/>
                  <a:gd name="T41" fmla="*/ 47 h 113"/>
                  <a:gd name="T42" fmla="*/ 18 w 62"/>
                  <a:gd name="T43" fmla="*/ 51 h 113"/>
                  <a:gd name="T44" fmla="*/ 14 w 62"/>
                  <a:gd name="T45" fmla="*/ 5 h 113"/>
                  <a:gd name="T46" fmla="*/ 15 w 62"/>
                  <a:gd name="T47" fmla="*/ 16 h 113"/>
                  <a:gd name="T48" fmla="*/ 18 w 62"/>
                  <a:gd name="T49" fmla="*/ 17 h 113"/>
                  <a:gd name="T50" fmla="*/ 20 w 62"/>
                  <a:gd name="T51" fmla="*/ 29 h 113"/>
                  <a:gd name="T52" fmla="*/ 11 w 62"/>
                  <a:gd name="T53" fmla="*/ 32 h 113"/>
                  <a:gd name="T54" fmla="*/ 8 w 62"/>
                  <a:gd name="T55" fmla="*/ 46 h 113"/>
                  <a:gd name="T56" fmla="*/ 9 w 62"/>
                  <a:gd name="T57" fmla="*/ 55 h 113"/>
                  <a:gd name="T58" fmla="*/ 7 w 62"/>
                  <a:gd name="T59" fmla="*/ 62 h 113"/>
                  <a:gd name="T60" fmla="*/ 12 w 62"/>
                  <a:gd name="T61" fmla="*/ 60 h 113"/>
                  <a:gd name="T62" fmla="*/ 18 w 62"/>
                  <a:gd name="T63" fmla="*/ 70 h 113"/>
                  <a:gd name="T64" fmla="*/ 8 w 62"/>
                  <a:gd name="T65" fmla="*/ 76 h 113"/>
                  <a:gd name="T66" fmla="*/ 5 w 62"/>
                  <a:gd name="T67" fmla="*/ 75 h 113"/>
                  <a:gd name="T68" fmla="*/ 3 w 62"/>
                  <a:gd name="T69" fmla="*/ 87 h 113"/>
                  <a:gd name="T70" fmla="*/ 7 w 62"/>
                  <a:gd name="T71" fmla="*/ 96 h 113"/>
                  <a:gd name="T72" fmla="*/ 2 w 62"/>
                  <a:gd name="T73" fmla="*/ 101 h 113"/>
                  <a:gd name="T74" fmla="*/ 62 w 62"/>
                  <a:gd name="T75" fmla="*/ 88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2" h="113">
                    <a:moveTo>
                      <a:pt x="15" y="95"/>
                    </a:moveTo>
                    <a:cubicBezTo>
                      <a:pt x="14" y="95"/>
                      <a:pt x="13" y="94"/>
                      <a:pt x="13" y="93"/>
                    </a:cubicBezTo>
                    <a:cubicBezTo>
                      <a:pt x="9" y="85"/>
                      <a:pt x="9" y="85"/>
                      <a:pt x="9" y="85"/>
                    </a:cubicBezTo>
                    <a:cubicBezTo>
                      <a:pt x="9" y="84"/>
                      <a:pt x="9" y="82"/>
                      <a:pt x="10" y="82"/>
                    </a:cubicBezTo>
                    <a:cubicBezTo>
                      <a:pt x="19" y="78"/>
                      <a:pt x="19" y="78"/>
                      <a:pt x="19" y="78"/>
                    </a:cubicBezTo>
                    <a:cubicBezTo>
                      <a:pt x="19" y="78"/>
                      <a:pt x="20" y="78"/>
                      <a:pt x="20" y="78"/>
                    </a:cubicBezTo>
                    <a:cubicBezTo>
                      <a:pt x="21" y="78"/>
                      <a:pt x="22" y="79"/>
                      <a:pt x="22" y="80"/>
                    </a:cubicBezTo>
                    <a:cubicBezTo>
                      <a:pt x="25" y="88"/>
                      <a:pt x="25" y="88"/>
                      <a:pt x="25" y="88"/>
                    </a:cubicBezTo>
                    <a:cubicBezTo>
                      <a:pt x="26" y="89"/>
                      <a:pt x="25" y="91"/>
                      <a:pt x="24" y="91"/>
                    </a:cubicBezTo>
                    <a:cubicBezTo>
                      <a:pt x="16" y="95"/>
                      <a:pt x="16" y="95"/>
                      <a:pt x="16" y="95"/>
                    </a:cubicBezTo>
                    <a:cubicBezTo>
                      <a:pt x="15" y="95"/>
                      <a:pt x="15" y="95"/>
                      <a:pt x="15" y="95"/>
                    </a:cubicBezTo>
                    <a:moveTo>
                      <a:pt x="33" y="87"/>
                    </a:moveTo>
                    <a:cubicBezTo>
                      <a:pt x="32" y="87"/>
                      <a:pt x="32" y="87"/>
                      <a:pt x="31" y="86"/>
                    </a:cubicBezTo>
                    <a:cubicBezTo>
                      <a:pt x="28" y="77"/>
                      <a:pt x="28" y="77"/>
                      <a:pt x="28" y="77"/>
                    </a:cubicBezTo>
                    <a:cubicBezTo>
                      <a:pt x="27" y="76"/>
                      <a:pt x="28" y="75"/>
                      <a:pt x="29" y="74"/>
                    </a:cubicBezTo>
                    <a:cubicBezTo>
                      <a:pt x="38" y="71"/>
                      <a:pt x="38" y="71"/>
                      <a:pt x="38" y="71"/>
                    </a:cubicBezTo>
                    <a:cubicBezTo>
                      <a:pt x="38" y="70"/>
                      <a:pt x="38" y="70"/>
                      <a:pt x="38" y="70"/>
                    </a:cubicBezTo>
                    <a:cubicBezTo>
                      <a:pt x="39" y="70"/>
                      <a:pt x="40" y="71"/>
                      <a:pt x="40" y="72"/>
                    </a:cubicBezTo>
                    <a:cubicBezTo>
                      <a:pt x="44" y="80"/>
                      <a:pt x="44" y="80"/>
                      <a:pt x="44" y="80"/>
                    </a:cubicBezTo>
                    <a:cubicBezTo>
                      <a:pt x="44" y="82"/>
                      <a:pt x="44" y="83"/>
                      <a:pt x="43" y="83"/>
                    </a:cubicBezTo>
                    <a:cubicBezTo>
                      <a:pt x="34" y="87"/>
                      <a:pt x="34" y="87"/>
                      <a:pt x="34" y="87"/>
                    </a:cubicBezTo>
                    <a:cubicBezTo>
                      <a:pt x="34" y="87"/>
                      <a:pt x="34" y="87"/>
                      <a:pt x="33" y="87"/>
                    </a:cubicBezTo>
                    <a:moveTo>
                      <a:pt x="26" y="69"/>
                    </a:moveTo>
                    <a:cubicBezTo>
                      <a:pt x="25" y="69"/>
                      <a:pt x="24" y="68"/>
                      <a:pt x="24" y="67"/>
                    </a:cubicBezTo>
                    <a:cubicBezTo>
                      <a:pt x="20" y="59"/>
                      <a:pt x="20" y="59"/>
                      <a:pt x="20" y="59"/>
                    </a:cubicBezTo>
                    <a:cubicBezTo>
                      <a:pt x="20" y="58"/>
                      <a:pt x="20" y="56"/>
                      <a:pt x="21" y="56"/>
                    </a:cubicBezTo>
                    <a:cubicBezTo>
                      <a:pt x="30" y="52"/>
                      <a:pt x="30" y="52"/>
                      <a:pt x="30" y="52"/>
                    </a:cubicBezTo>
                    <a:cubicBezTo>
                      <a:pt x="30" y="52"/>
                      <a:pt x="31" y="52"/>
                      <a:pt x="31" y="52"/>
                    </a:cubicBezTo>
                    <a:cubicBezTo>
                      <a:pt x="32" y="52"/>
                      <a:pt x="33" y="53"/>
                      <a:pt x="33" y="54"/>
                    </a:cubicBezTo>
                    <a:cubicBezTo>
                      <a:pt x="37" y="62"/>
                      <a:pt x="37" y="62"/>
                      <a:pt x="37" y="62"/>
                    </a:cubicBezTo>
                    <a:cubicBezTo>
                      <a:pt x="37" y="63"/>
                      <a:pt x="36" y="65"/>
                      <a:pt x="35" y="65"/>
                    </a:cubicBezTo>
                    <a:cubicBezTo>
                      <a:pt x="27" y="69"/>
                      <a:pt x="27" y="69"/>
                      <a:pt x="27" y="69"/>
                    </a:cubicBezTo>
                    <a:cubicBezTo>
                      <a:pt x="26" y="69"/>
                      <a:pt x="26" y="69"/>
                      <a:pt x="26" y="69"/>
                    </a:cubicBezTo>
                    <a:moveTo>
                      <a:pt x="18" y="51"/>
                    </a:moveTo>
                    <a:cubicBezTo>
                      <a:pt x="18" y="51"/>
                      <a:pt x="17" y="50"/>
                      <a:pt x="16" y="49"/>
                    </a:cubicBezTo>
                    <a:cubicBezTo>
                      <a:pt x="13" y="41"/>
                      <a:pt x="13" y="41"/>
                      <a:pt x="13" y="41"/>
                    </a:cubicBezTo>
                    <a:cubicBezTo>
                      <a:pt x="12" y="39"/>
                      <a:pt x="13" y="38"/>
                      <a:pt x="14" y="38"/>
                    </a:cubicBezTo>
                    <a:cubicBezTo>
                      <a:pt x="23" y="34"/>
                      <a:pt x="23" y="34"/>
                      <a:pt x="23" y="34"/>
                    </a:cubicBezTo>
                    <a:cubicBezTo>
                      <a:pt x="23" y="34"/>
                      <a:pt x="23" y="34"/>
                      <a:pt x="24" y="34"/>
                    </a:cubicBezTo>
                    <a:cubicBezTo>
                      <a:pt x="24" y="34"/>
                      <a:pt x="25" y="34"/>
                      <a:pt x="26" y="35"/>
                    </a:cubicBezTo>
                    <a:cubicBezTo>
                      <a:pt x="29" y="44"/>
                      <a:pt x="29" y="44"/>
                      <a:pt x="29" y="44"/>
                    </a:cubicBezTo>
                    <a:cubicBezTo>
                      <a:pt x="30" y="45"/>
                      <a:pt x="29" y="46"/>
                      <a:pt x="28" y="47"/>
                    </a:cubicBezTo>
                    <a:cubicBezTo>
                      <a:pt x="19" y="50"/>
                      <a:pt x="19" y="50"/>
                      <a:pt x="19" y="50"/>
                    </a:cubicBezTo>
                    <a:cubicBezTo>
                      <a:pt x="19" y="51"/>
                      <a:pt x="19" y="51"/>
                      <a:pt x="18" y="51"/>
                    </a:cubicBezTo>
                    <a:moveTo>
                      <a:pt x="27" y="0"/>
                    </a:moveTo>
                    <a:cubicBezTo>
                      <a:pt x="14" y="5"/>
                      <a:pt x="14" y="5"/>
                      <a:pt x="14" y="5"/>
                    </a:cubicBezTo>
                    <a:cubicBezTo>
                      <a:pt x="12" y="17"/>
                      <a:pt x="12" y="17"/>
                      <a:pt x="12" y="17"/>
                    </a:cubicBezTo>
                    <a:cubicBezTo>
                      <a:pt x="15" y="16"/>
                      <a:pt x="15" y="16"/>
                      <a:pt x="15" y="16"/>
                    </a:cubicBezTo>
                    <a:cubicBezTo>
                      <a:pt x="16" y="16"/>
                      <a:pt x="16" y="16"/>
                      <a:pt x="16" y="16"/>
                    </a:cubicBezTo>
                    <a:cubicBezTo>
                      <a:pt x="17" y="16"/>
                      <a:pt x="18" y="16"/>
                      <a:pt x="18" y="17"/>
                    </a:cubicBezTo>
                    <a:cubicBezTo>
                      <a:pt x="22" y="26"/>
                      <a:pt x="22" y="26"/>
                      <a:pt x="22" y="26"/>
                    </a:cubicBezTo>
                    <a:cubicBezTo>
                      <a:pt x="22" y="27"/>
                      <a:pt x="22" y="28"/>
                      <a:pt x="20" y="29"/>
                    </a:cubicBezTo>
                    <a:cubicBezTo>
                      <a:pt x="12" y="32"/>
                      <a:pt x="12" y="32"/>
                      <a:pt x="12" y="32"/>
                    </a:cubicBezTo>
                    <a:cubicBezTo>
                      <a:pt x="12" y="32"/>
                      <a:pt x="11" y="32"/>
                      <a:pt x="11" y="32"/>
                    </a:cubicBezTo>
                    <a:cubicBezTo>
                      <a:pt x="11" y="32"/>
                      <a:pt x="10" y="32"/>
                      <a:pt x="10" y="32"/>
                    </a:cubicBezTo>
                    <a:cubicBezTo>
                      <a:pt x="8" y="46"/>
                      <a:pt x="8" y="46"/>
                      <a:pt x="8" y="46"/>
                    </a:cubicBezTo>
                    <a:cubicBezTo>
                      <a:pt x="11" y="52"/>
                      <a:pt x="11" y="52"/>
                      <a:pt x="11" y="52"/>
                    </a:cubicBezTo>
                    <a:cubicBezTo>
                      <a:pt x="11" y="53"/>
                      <a:pt x="11" y="54"/>
                      <a:pt x="9" y="55"/>
                    </a:cubicBezTo>
                    <a:cubicBezTo>
                      <a:pt x="7" y="56"/>
                      <a:pt x="7" y="56"/>
                      <a:pt x="7" y="56"/>
                    </a:cubicBezTo>
                    <a:cubicBezTo>
                      <a:pt x="7" y="62"/>
                      <a:pt x="7" y="62"/>
                      <a:pt x="7" y="62"/>
                    </a:cubicBezTo>
                    <a:cubicBezTo>
                      <a:pt x="12" y="60"/>
                      <a:pt x="12" y="60"/>
                      <a:pt x="12" y="60"/>
                    </a:cubicBezTo>
                    <a:cubicBezTo>
                      <a:pt x="12" y="60"/>
                      <a:pt x="12" y="60"/>
                      <a:pt x="12" y="60"/>
                    </a:cubicBezTo>
                    <a:cubicBezTo>
                      <a:pt x="13" y="60"/>
                      <a:pt x="14" y="61"/>
                      <a:pt x="15" y="61"/>
                    </a:cubicBezTo>
                    <a:cubicBezTo>
                      <a:pt x="18" y="70"/>
                      <a:pt x="18" y="70"/>
                      <a:pt x="18" y="70"/>
                    </a:cubicBezTo>
                    <a:cubicBezTo>
                      <a:pt x="19" y="71"/>
                      <a:pt x="18" y="73"/>
                      <a:pt x="17" y="73"/>
                    </a:cubicBezTo>
                    <a:cubicBezTo>
                      <a:pt x="8" y="76"/>
                      <a:pt x="8" y="76"/>
                      <a:pt x="8" y="76"/>
                    </a:cubicBezTo>
                    <a:cubicBezTo>
                      <a:pt x="8" y="77"/>
                      <a:pt x="8" y="77"/>
                      <a:pt x="7" y="77"/>
                    </a:cubicBezTo>
                    <a:cubicBezTo>
                      <a:pt x="6" y="77"/>
                      <a:pt x="6" y="76"/>
                      <a:pt x="5" y="75"/>
                    </a:cubicBezTo>
                    <a:cubicBezTo>
                      <a:pt x="5" y="75"/>
                      <a:pt x="5" y="75"/>
                      <a:pt x="5" y="75"/>
                    </a:cubicBezTo>
                    <a:cubicBezTo>
                      <a:pt x="3" y="87"/>
                      <a:pt x="3" y="87"/>
                      <a:pt x="3" y="87"/>
                    </a:cubicBezTo>
                    <a:cubicBezTo>
                      <a:pt x="3" y="87"/>
                      <a:pt x="3" y="87"/>
                      <a:pt x="3" y="87"/>
                    </a:cubicBezTo>
                    <a:cubicBezTo>
                      <a:pt x="7" y="96"/>
                      <a:pt x="7" y="96"/>
                      <a:pt x="7" y="96"/>
                    </a:cubicBezTo>
                    <a:cubicBezTo>
                      <a:pt x="7" y="97"/>
                      <a:pt x="7" y="99"/>
                      <a:pt x="6" y="99"/>
                    </a:cubicBezTo>
                    <a:cubicBezTo>
                      <a:pt x="2" y="101"/>
                      <a:pt x="2" y="101"/>
                      <a:pt x="2" y="101"/>
                    </a:cubicBezTo>
                    <a:cubicBezTo>
                      <a:pt x="0" y="113"/>
                      <a:pt x="0" y="113"/>
                      <a:pt x="0" y="113"/>
                    </a:cubicBezTo>
                    <a:cubicBezTo>
                      <a:pt x="62" y="88"/>
                      <a:pt x="62" y="88"/>
                      <a:pt x="62" y="88"/>
                    </a:cubicBezTo>
                    <a:cubicBezTo>
                      <a:pt x="27" y="0"/>
                      <a:pt x="27" y="0"/>
                      <a:pt x="27" y="0"/>
                    </a:cubicBezTo>
                  </a:path>
                </a:pathLst>
              </a:custGeom>
              <a:solidFill>
                <a:srgbClr val="1D1A1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24" name="îṩ1ïḍê"/>
              <p:cNvSpPr/>
              <p:nvPr/>
            </p:nvSpPr>
            <p:spPr bwMode="auto">
              <a:xfrm>
                <a:off x="4651" y="2780"/>
                <a:ext cx="19" cy="16"/>
              </a:xfrm>
              <a:custGeom>
                <a:avLst/>
                <a:gdLst>
                  <a:gd name="T0" fmla="*/ 10 w 19"/>
                  <a:gd name="T1" fmla="*/ 15 h 16"/>
                  <a:gd name="T2" fmla="*/ 3 w 19"/>
                  <a:gd name="T3" fmla="*/ 11 h 16"/>
                  <a:gd name="T4" fmla="*/ 7 w 19"/>
                  <a:gd name="T5" fmla="*/ 1 h 16"/>
                  <a:gd name="T6" fmla="*/ 10 w 19"/>
                  <a:gd name="T7" fmla="*/ 1 h 16"/>
                  <a:gd name="T8" fmla="*/ 16 w 19"/>
                  <a:gd name="T9" fmla="*/ 5 h 16"/>
                  <a:gd name="T10" fmla="*/ 12 w 19"/>
                  <a:gd name="T11" fmla="*/ 15 h 16"/>
                  <a:gd name="T12" fmla="*/ 10 w 19"/>
                  <a:gd name="T13" fmla="*/ 15 h 16"/>
                  <a:gd name="T14" fmla="*/ 10 w 19"/>
                  <a:gd name="T15" fmla="*/ 0 h 16"/>
                  <a:gd name="T16" fmla="*/ 7 w 19"/>
                  <a:gd name="T17" fmla="*/ 0 h 16"/>
                  <a:gd name="T18" fmla="*/ 2 w 19"/>
                  <a:gd name="T19" fmla="*/ 11 h 16"/>
                  <a:gd name="T20" fmla="*/ 10 w 19"/>
                  <a:gd name="T21" fmla="*/ 16 h 16"/>
                  <a:gd name="T22" fmla="*/ 13 w 19"/>
                  <a:gd name="T23" fmla="*/ 16 h 16"/>
                  <a:gd name="T24" fmla="*/ 17 w 19"/>
                  <a:gd name="T25" fmla="*/ 5 h 16"/>
                  <a:gd name="T26" fmla="*/ 10 w 19"/>
                  <a:gd name="T2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 h="16">
                    <a:moveTo>
                      <a:pt x="10" y="15"/>
                    </a:moveTo>
                    <a:cubicBezTo>
                      <a:pt x="7" y="15"/>
                      <a:pt x="4" y="14"/>
                      <a:pt x="3" y="11"/>
                    </a:cubicBezTo>
                    <a:cubicBezTo>
                      <a:pt x="1" y="7"/>
                      <a:pt x="3" y="3"/>
                      <a:pt x="7" y="1"/>
                    </a:cubicBezTo>
                    <a:cubicBezTo>
                      <a:pt x="8" y="1"/>
                      <a:pt x="9" y="1"/>
                      <a:pt x="10" y="1"/>
                    </a:cubicBezTo>
                    <a:cubicBezTo>
                      <a:pt x="12" y="1"/>
                      <a:pt x="15" y="3"/>
                      <a:pt x="16" y="5"/>
                    </a:cubicBezTo>
                    <a:cubicBezTo>
                      <a:pt x="18" y="9"/>
                      <a:pt x="16" y="13"/>
                      <a:pt x="12" y="15"/>
                    </a:cubicBezTo>
                    <a:cubicBezTo>
                      <a:pt x="11" y="15"/>
                      <a:pt x="10" y="15"/>
                      <a:pt x="10" y="15"/>
                    </a:cubicBezTo>
                    <a:moveTo>
                      <a:pt x="10" y="0"/>
                    </a:moveTo>
                    <a:cubicBezTo>
                      <a:pt x="9" y="0"/>
                      <a:pt x="8" y="0"/>
                      <a:pt x="7" y="0"/>
                    </a:cubicBezTo>
                    <a:cubicBezTo>
                      <a:pt x="2" y="2"/>
                      <a:pt x="0" y="7"/>
                      <a:pt x="2" y="11"/>
                    </a:cubicBezTo>
                    <a:cubicBezTo>
                      <a:pt x="3" y="14"/>
                      <a:pt x="6" y="16"/>
                      <a:pt x="10" y="16"/>
                    </a:cubicBezTo>
                    <a:cubicBezTo>
                      <a:pt x="11" y="16"/>
                      <a:pt x="12" y="16"/>
                      <a:pt x="13" y="16"/>
                    </a:cubicBezTo>
                    <a:cubicBezTo>
                      <a:pt x="17" y="14"/>
                      <a:pt x="19" y="9"/>
                      <a:pt x="17" y="5"/>
                    </a:cubicBezTo>
                    <a:cubicBezTo>
                      <a:pt x="16" y="2"/>
                      <a:pt x="13" y="0"/>
                      <a:pt x="10" y="0"/>
                    </a:cubicBezTo>
                  </a:path>
                </a:pathLst>
              </a:custGeom>
              <a:solidFill>
                <a:srgbClr val="696B6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25" name="îS1îḋe"/>
              <p:cNvSpPr/>
              <p:nvPr/>
            </p:nvSpPr>
            <p:spPr bwMode="auto">
              <a:xfrm>
                <a:off x="4652" y="2781"/>
                <a:ext cx="17" cy="14"/>
              </a:xfrm>
              <a:custGeom>
                <a:avLst/>
                <a:gdLst>
                  <a:gd name="T0" fmla="*/ 9 w 17"/>
                  <a:gd name="T1" fmla="*/ 0 h 14"/>
                  <a:gd name="T2" fmla="*/ 6 w 17"/>
                  <a:gd name="T3" fmla="*/ 0 h 14"/>
                  <a:gd name="T4" fmla="*/ 2 w 17"/>
                  <a:gd name="T5" fmla="*/ 10 h 14"/>
                  <a:gd name="T6" fmla="*/ 9 w 17"/>
                  <a:gd name="T7" fmla="*/ 14 h 14"/>
                  <a:gd name="T8" fmla="*/ 11 w 17"/>
                  <a:gd name="T9" fmla="*/ 14 h 14"/>
                  <a:gd name="T10" fmla="*/ 15 w 17"/>
                  <a:gd name="T11" fmla="*/ 4 h 14"/>
                  <a:gd name="T12" fmla="*/ 9 w 17"/>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17" h="14">
                    <a:moveTo>
                      <a:pt x="9" y="0"/>
                    </a:moveTo>
                    <a:cubicBezTo>
                      <a:pt x="8" y="0"/>
                      <a:pt x="7" y="0"/>
                      <a:pt x="6" y="0"/>
                    </a:cubicBezTo>
                    <a:cubicBezTo>
                      <a:pt x="2" y="2"/>
                      <a:pt x="0" y="6"/>
                      <a:pt x="2" y="10"/>
                    </a:cubicBezTo>
                    <a:cubicBezTo>
                      <a:pt x="3" y="13"/>
                      <a:pt x="6" y="14"/>
                      <a:pt x="9" y="14"/>
                    </a:cubicBezTo>
                    <a:cubicBezTo>
                      <a:pt x="9" y="14"/>
                      <a:pt x="10" y="14"/>
                      <a:pt x="11" y="14"/>
                    </a:cubicBezTo>
                    <a:cubicBezTo>
                      <a:pt x="15" y="12"/>
                      <a:pt x="17" y="8"/>
                      <a:pt x="15" y="4"/>
                    </a:cubicBezTo>
                    <a:cubicBezTo>
                      <a:pt x="14" y="2"/>
                      <a:pt x="11" y="0"/>
                      <a:pt x="9" y="0"/>
                    </a:cubicBezTo>
                  </a:path>
                </a:pathLst>
              </a:custGeom>
              <a:solidFill>
                <a:srgbClr val="36363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26" name="íšļíḍè"/>
              <p:cNvSpPr/>
              <p:nvPr/>
            </p:nvSpPr>
            <p:spPr bwMode="auto">
              <a:xfrm>
                <a:off x="4641" y="2689"/>
                <a:ext cx="12" cy="16"/>
              </a:xfrm>
              <a:custGeom>
                <a:avLst/>
                <a:gdLst>
                  <a:gd name="T0" fmla="*/ 6 w 12"/>
                  <a:gd name="T1" fmla="*/ 0 h 16"/>
                  <a:gd name="T2" fmla="*/ 5 w 12"/>
                  <a:gd name="T3" fmla="*/ 0 h 16"/>
                  <a:gd name="T4" fmla="*/ 2 w 12"/>
                  <a:gd name="T5" fmla="*/ 1 h 16"/>
                  <a:gd name="T6" fmla="*/ 0 w 12"/>
                  <a:gd name="T7" fmla="*/ 16 h 16"/>
                  <a:gd name="T8" fmla="*/ 1 w 12"/>
                  <a:gd name="T9" fmla="*/ 16 h 16"/>
                  <a:gd name="T10" fmla="*/ 2 w 12"/>
                  <a:gd name="T11" fmla="*/ 16 h 16"/>
                  <a:gd name="T12" fmla="*/ 10 w 12"/>
                  <a:gd name="T13" fmla="*/ 13 h 16"/>
                  <a:gd name="T14" fmla="*/ 12 w 12"/>
                  <a:gd name="T15" fmla="*/ 10 h 16"/>
                  <a:gd name="T16" fmla="*/ 8 w 12"/>
                  <a:gd name="T17" fmla="*/ 1 h 16"/>
                  <a:gd name="T18" fmla="*/ 6 w 12"/>
                  <a:gd name="T19"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6">
                    <a:moveTo>
                      <a:pt x="6" y="0"/>
                    </a:moveTo>
                    <a:cubicBezTo>
                      <a:pt x="6" y="0"/>
                      <a:pt x="6" y="0"/>
                      <a:pt x="5" y="0"/>
                    </a:cubicBezTo>
                    <a:cubicBezTo>
                      <a:pt x="2" y="1"/>
                      <a:pt x="2" y="1"/>
                      <a:pt x="2" y="1"/>
                    </a:cubicBezTo>
                    <a:cubicBezTo>
                      <a:pt x="0" y="16"/>
                      <a:pt x="0" y="16"/>
                      <a:pt x="0" y="16"/>
                    </a:cubicBezTo>
                    <a:cubicBezTo>
                      <a:pt x="0" y="16"/>
                      <a:pt x="1" y="16"/>
                      <a:pt x="1" y="16"/>
                    </a:cubicBezTo>
                    <a:cubicBezTo>
                      <a:pt x="1" y="16"/>
                      <a:pt x="2" y="16"/>
                      <a:pt x="2" y="16"/>
                    </a:cubicBezTo>
                    <a:cubicBezTo>
                      <a:pt x="10" y="13"/>
                      <a:pt x="10" y="13"/>
                      <a:pt x="10" y="13"/>
                    </a:cubicBezTo>
                    <a:cubicBezTo>
                      <a:pt x="12" y="12"/>
                      <a:pt x="12" y="11"/>
                      <a:pt x="12" y="10"/>
                    </a:cubicBezTo>
                    <a:cubicBezTo>
                      <a:pt x="8" y="1"/>
                      <a:pt x="8" y="1"/>
                      <a:pt x="8" y="1"/>
                    </a:cubicBezTo>
                    <a:cubicBezTo>
                      <a:pt x="8" y="0"/>
                      <a:pt x="7" y="0"/>
                      <a:pt x="6" y="0"/>
                    </a:cubicBezTo>
                  </a:path>
                </a:pathLst>
              </a:custGeom>
              <a:solidFill>
                <a:srgbClr val="CFAB8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27" name="íşļîḍè"/>
              <p:cNvSpPr/>
              <p:nvPr/>
            </p:nvSpPr>
            <p:spPr bwMode="auto">
              <a:xfrm>
                <a:off x="4638" y="2719"/>
                <a:ext cx="4" cy="10"/>
              </a:xfrm>
              <a:custGeom>
                <a:avLst/>
                <a:gdLst>
                  <a:gd name="T0" fmla="*/ 1 w 4"/>
                  <a:gd name="T1" fmla="*/ 0 h 10"/>
                  <a:gd name="T2" fmla="*/ 0 w 4"/>
                  <a:gd name="T3" fmla="*/ 10 h 10"/>
                  <a:gd name="T4" fmla="*/ 2 w 4"/>
                  <a:gd name="T5" fmla="*/ 9 h 10"/>
                  <a:gd name="T6" fmla="*/ 4 w 4"/>
                  <a:gd name="T7" fmla="*/ 6 h 10"/>
                  <a:gd name="T8" fmla="*/ 1 w 4"/>
                  <a:gd name="T9" fmla="*/ 0 h 10"/>
                </a:gdLst>
                <a:ahLst/>
                <a:cxnLst>
                  <a:cxn ang="0">
                    <a:pos x="T0" y="T1"/>
                  </a:cxn>
                  <a:cxn ang="0">
                    <a:pos x="T2" y="T3"/>
                  </a:cxn>
                  <a:cxn ang="0">
                    <a:pos x="T4" y="T5"/>
                  </a:cxn>
                  <a:cxn ang="0">
                    <a:pos x="T6" y="T7"/>
                  </a:cxn>
                  <a:cxn ang="0">
                    <a:pos x="T8" y="T9"/>
                  </a:cxn>
                </a:cxnLst>
                <a:rect l="0" t="0" r="r" b="b"/>
                <a:pathLst>
                  <a:path w="4" h="10">
                    <a:moveTo>
                      <a:pt x="1" y="0"/>
                    </a:moveTo>
                    <a:cubicBezTo>
                      <a:pt x="0" y="10"/>
                      <a:pt x="0" y="10"/>
                      <a:pt x="0" y="10"/>
                    </a:cubicBezTo>
                    <a:cubicBezTo>
                      <a:pt x="2" y="9"/>
                      <a:pt x="2" y="9"/>
                      <a:pt x="2" y="9"/>
                    </a:cubicBezTo>
                    <a:cubicBezTo>
                      <a:pt x="4" y="8"/>
                      <a:pt x="4" y="7"/>
                      <a:pt x="4" y="6"/>
                    </a:cubicBezTo>
                    <a:cubicBezTo>
                      <a:pt x="1" y="0"/>
                      <a:pt x="1" y="0"/>
                      <a:pt x="1" y="0"/>
                    </a:cubicBezTo>
                  </a:path>
                </a:pathLst>
              </a:custGeom>
              <a:solidFill>
                <a:srgbClr val="8F9C6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28" name="îš1iďé"/>
              <p:cNvSpPr/>
              <p:nvPr/>
            </p:nvSpPr>
            <p:spPr bwMode="auto">
              <a:xfrm>
                <a:off x="4643" y="2707"/>
                <a:ext cx="18" cy="17"/>
              </a:xfrm>
              <a:custGeom>
                <a:avLst/>
                <a:gdLst>
                  <a:gd name="T0" fmla="*/ 12 w 18"/>
                  <a:gd name="T1" fmla="*/ 0 h 17"/>
                  <a:gd name="T2" fmla="*/ 11 w 18"/>
                  <a:gd name="T3" fmla="*/ 0 h 17"/>
                  <a:gd name="T4" fmla="*/ 2 w 18"/>
                  <a:gd name="T5" fmla="*/ 4 h 17"/>
                  <a:gd name="T6" fmla="*/ 1 w 18"/>
                  <a:gd name="T7" fmla="*/ 7 h 17"/>
                  <a:gd name="T8" fmla="*/ 4 w 18"/>
                  <a:gd name="T9" fmla="*/ 15 h 17"/>
                  <a:gd name="T10" fmla="*/ 6 w 18"/>
                  <a:gd name="T11" fmla="*/ 17 h 17"/>
                  <a:gd name="T12" fmla="*/ 7 w 18"/>
                  <a:gd name="T13" fmla="*/ 16 h 17"/>
                  <a:gd name="T14" fmla="*/ 16 w 18"/>
                  <a:gd name="T15" fmla="*/ 13 h 17"/>
                  <a:gd name="T16" fmla="*/ 17 w 18"/>
                  <a:gd name="T17" fmla="*/ 10 h 17"/>
                  <a:gd name="T18" fmla="*/ 14 w 18"/>
                  <a:gd name="T19" fmla="*/ 1 h 17"/>
                  <a:gd name="T20" fmla="*/ 12 w 18"/>
                  <a:gd name="T2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 h="17">
                    <a:moveTo>
                      <a:pt x="12" y="0"/>
                    </a:moveTo>
                    <a:cubicBezTo>
                      <a:pt x="11" y="0"/>
                      <a:pt x="11" y="0"/>
                      <a:pt x="11" y="0"/>
                    </a:cubicBezTo>
                    <a:cubicBezTo>
                      <a:pt x="2" y="4"/>
                      <a:pt x="2" y="4"/>
                      <a:pt x="2" y="4"/>
                    </a:cubicBezTo>
                    <a:cubicBezTo>
                      <a:pt x="1" y="4"/>
                      <a:pt x="0" y="5"/>
                      <a:pt x="1" y="7"/>
                    </a:cubicBezTo>
                    <a:cubicBezTo>
                      <a:pt x="4" y="15"/>
                      <a:pt x="4" y="15"/>
                      <a:pt x="4" y="15"/>
                    </a:cubicBezTo>
                    <a:cubicBezTo>
                      <a:pt x="5" y="16"/>
                      <a:pt x="6" y="17"/>
                      <a:pt x="6" y="17"/>
                    </a:cubicBezTo>
                    <a:cubicBezTo>
                      <a:pt x="7" y="17"/>
                      <a:pt x="7" y="17"/>
                      <a:pt x="7" y="16"/>
                    </a:cubicBezTo>
                    <a:cubicBezTo>
                      <a:pt x="16" y="13"/>
                      <a:pt x="16" y="13"/>
                      <a:pt x="16" y="13"/>
                    </a:cubicBezTo>
                    <a:cubicBezTo>
                      <a:pt x="17" y="12"/>
                      <a:pt x="18" y="11"/>
                      <a:pt x="17" y="10"/>
                    </a:cubicBezTo>
                    <a:cubicBezTo>
                      <a:pt x="14" y="1"/>
                      <a:pt x="14" y="1"/>
                      <a:pt x="14" y="1"/>
                    </a:cubicBezTo>
                    <a:cubicBezTo>
                      <a:pt x="13" y="0"/>
                      <a:pt x="12" y="0"/>
                      <a:pt x="12" y="0"/>
                    </a:cubicBezTo>
                  </a:path>
                </a:pathLst>
              </a:custGeom>
              <a:solidFill>
                <a:srgbClr val="C86C5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29" name="îšľîďè"/>
              <p:cNvSpPr/>
              <p:nvPr/>
            </p:nvSpPr>
            <p:spPr bwMode="auto">
              <a:xfrm>
                <a:off x="4636" y="2733"/>
                <a:ext cx="14" cy="17"/>
              </a:xfrm>
              <a:custGeom>
                <a:avLst/>
                <a:gdLst>
                  <a:gd name="T0" fmla="*/ 7 w 14"/>
                  <a:gd name="T1" fmla="*/ 0 h 17"/>
                  <a:gd name="T2" fmla="*/ 7 w 14"/>
                  <a:gd name="T3" fmla="*/ 0 h 17"/>
                  <a:gd name="T4" fmla="*/ 2 w 14"/>
                  <a:gd name="T5" fmla="*/ 2 h 17"/>
                  <a:gd name="T6" fmla="*/ 0 w 14"/>
                  <a:gd name="T7" fmla="*/ 15 h 17"/>
                  <a:gd name="T8" fmla="*/ 0 w 14"/>
                  <a:gd name="T9" fmla="*/ 15 h 17"/>
                  <a:gd name="T10" fmla="*/ 2 w 14"/>
                  <a:gd name="T11" fmla="*/ 17 h 17"/>
                  <a:gd name="T12" fmla="*/ 3 w 14"/>
                  <a:gd name="T13" fmla="*/ 16 h 17"/>
                  <a:gd name="T14" fmla="*/ 12 w 14"/>
                  <a:gd name="T15" fmla="*/ 13 h 17"/>
                  <a:gd name="T16" fmla="*/ 13 w 14"/>
                  <a:gd name="T17" fmla="*/ 10 h 17"/>
                  <a:gd name="T18" fmla="*/ 10 w 14"/>
                  <a:gd name="T19" fmla="*/ 1 h 17"/>
                  <a:gd name="T20" fmla="*/ 7 w 14"/>
                  <a:gd name="T2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 h="17">
                    <a:moveTo>
                      <a:pt x="7" y="0"/>
                    </a:moveTo>
                    <a:cubicBezTo>
                      <a:pt x="7" y="0"/>
                      <a:pt x="7" y="0"/>
                      <a:pt x="7" y="0"/>
                    </a:cubicBezTo>
                    <a:cubicBezTo>
                      <a:pt x="2" y="2"/>
                      <a:pt x="2" y="2"/>
                      <a:pt x="2" y="2"/>
                    </a:cubicBezTo>
                    <a:cubicBezTo>
                      <a:pt x="0" y="15"/>
                      <a:pt x="0" y="15"/>
                      <a:pt x="0" y="15"/>
                    </a:cubicBezTo>
                    <a:cubicBezTo>
                      <a:pt x="0" y="15"/>
                      <a:pt x="0" y="15"/>
                      <a:pt x="0" y="15"/>
                    </a:cubicBezTo>
                    <a:cubicBezTo>
                      <a:pt x="1" y="16"/>
                      <a:pt x="1" y="17"/>
                      <a:pt x="2" y="17"/>
                    </a:cubicBezTo>
                    <a:cubicBezTo>
                      <a:pt x="3" y="17"/>
                      <a:pt x="3" y="17"/>
                      <a:pt x="3" y="16"/>
                    </a:cubicBezTo>
                    <a:cubicBezTo>
                      <a:pt x="12" y="13"/>
                      <a:pt x="12" y="13"/>
                      <a:pt x="12" y="13"/>
                    </a:cubicBezTo>
                    <a:cubicBezTo>
                      <a:pt x="13" y="13"/>
                      <a:pt x="14" y="11"/>
                      <a:pt x="13" y="10"/>
                    </a:cubicBezTo>
                    <a:cubicBezTo>
                      <a:pt x="10" y="1"/>
                      <a:pt x="10" y="1"/>
                      <a:pt x="10" y="1"/>
                    </a:cubicBezTo>
                    <a:cubicBezTo>
                      <a:pt x="9" y="1"/>
                      <a:pt x="8" y="0"/>
                      <a:pt x="7" y="0"/>
                    </a:cubicBezTo>
                  </a:path>
                </a:pathLst>
              </a:custGeom>
              <a:solidFill>
                <a:srgbClr val="46A2A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30" name="îṣḷïḓe"/>
              <p:cNvSpPr/>
              <p:nvPr/>
            </p:nvSpPr>
            <p:spPr bwMode="auto">
              <a:xfrm>
                <a:off x="4651" y="2725"/>
                <a:ext cx="17" cy="17"/>
              </a:xfrm>
              <a:custGeom>
                <a:avLst/>
                <a:gdLst>
                  <a:gd name="T0" fmla="*/ 11 w 17"/>
                  <a:gd name="T1" fmla="*/ 0 h 17"/>
                  <a:gd name="T2" fmla="*/ 10 w 17"/>
                  <a:gd name="T3" fmla="*/ 0 h 17"/>
                  <a:gd name="T4" fmla="*/ 1 w 17"/>
                  <a:gd name="T5" fmla="*/ 4 h 17"/>
                  <a:gd name="T6" fmla="*/ 0 w 17"/>
                  <a:gd name="T7" fmla="*/ 7 h 17"/>
                  <a:gd name="T8" fmla="*/ 4 w 17"/>
                  <a:gd name="T9" fmla="*/ 15 h 17"/>
                  <a:gd name="T10" fmla="*/ 6 w 17"/>
                  <a:gd name="T11" fmla="*/ 17 h 17"/>
                  <a:gd name="T12" fmla="*/ 7 w 17"/>
                  <a:gd name="T13" fmla="*/ 17 h 17"/>
                  <a:gd name="T14" fmla="*/ 15 w 17"/>
                  <a:gd name="T15" fmla="*/ 13 h 17"/>
                  <a:gd name="T16" fmla="*/ 17 w 17"/>
                  <a:gd name="T17" fmla="*/ 10 h 17"/>
                  <a:gd name="T18" fmla="*/ 13 w 17"/>
                  <a:gd name="T19" fmla="*/ 2 h 17"/>
                  <a:gd name="T20" fmla="*/ 11 w 17"/>
                  <a:gd name="T2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17">
                    <a:moveTo>
                      <a:pt x="11" y="0"/>
                    </a:moveTo>
                    <a:cubicBezTo>
                      <a:pt x="11" y="0"/>
                      <a:pt x="10" y="0"/>
                      <a:pt x="10" y="0"/>
                    </a:cubicBezTo>
                    <a:cubicBezTo>
                      <a:pt x="1" y="4"/>
                      <a:pt x="1" y="4"/>
                      <a:pt x="1" y="4"/>
                    </a:cubicBezTo>
                    <a:cubicBezTo>
                      <a:pt x="0" y="4"/>
                      <a:pt x="0" y="6"/>
                      <a:pt x="0" y="7"/>
                    </a:cubicBezTo>
                    <a:cubicBezTo>
                      <a:pt x="4" y="15"/>
                      <a:pt x="4" y="15"/>
                      <a:pt x="4" y="15"/>
                    </a:cubicBezTo>
                    <a:cubicBezTo>
                      <a:pt x="4" y="16"/>
                      <a:pt x="5" y="17"/>
                      <a:pt x="6" y="17"/>
                    </a:cubicBezTo>
                    <a:cubicBezTo>
                      <a:pt x="6" y="17"/>
                      <a:pt x="6" y="17"/>
                      <a:pt x="7" y="17"/>
                    </a:cubicBezTo>
                    <a:cubicBezTo>
                      <a:pt x="15" y="13"/>
                      <a:pt x="15" y="13"/>
                      <a:pt x="15" y="13"/>
                    </a:cubicBezTo>
                    <a:cubicBezTo>
                      <a:pt x="16" y="13"/>
                      <a:pt x="17" y="11"/>
                      <a:pt x="17" y="10"/>
                    </a:cubicBezTo>
                    <a:cubicBezTo>
                      <a:pt x="13" y="2"/>
                      <a:pt x="13" y="2"/>
                      <a:pt x="13" y="2"/>
                    </a:cubicBezTo>
                    <a:cubicBezTo>
                      <a:pt x="13" y="1"/>
                      <a:pt x="12" y="0"/>
                      <a:pt x="11" y="0"/>
                    </a:cubicBezTo>
                  </a:path>
                </a:pathLst>
              </a:custGeom>
              <a:solidFill>
                <a:srgbClr val="46A2A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31" name="ïślïďé"/>
              <p:cNvSpPr/>
              <p:nvPr/>
            </p:nvSpPr>
            <p:spPr bwMode="auto">
              <a:xfrm>
                <a:off x="4633" y="2760"/>
                <a:ext cx="5" cy="14"/>
              </a:xfrm>
              <a:custGeom>
                <a:avLst/>
                <a:gdLst>
                  <a:gd name="T0" fmla="*/ 1 w 5"/>
                  <a:gd name="T1" fmla="*/ 0 h 14"/>
                  <a:gd name="T2" fmla="*/ 0 w 5"/>
                  <a:gd name="T3" fmla="*/ 14 h 14"/>
                  <a:gd name="T4" fmla="*/ 4 w 5"/>
                  <a:gd name="T5" fmla="*/ 12 h 14"/>
                  <a:gd name="T6" fmla="*/ 5 w 5"/>
                  <a:gd name="T7" fmla="*/ 9 h 14"/>
                  <a:gd name="T8" fmla="*/ 1 w 5"/>
                  <a:gd name="T9" fmla="*/ 0 h 14"/>
                  <a:gd name="T10" fmla="*/ 1 w 5"/>
                  <a:gd name="T11" fmla="*/ 0 h 14"/>
                </a:gdLst>
                <a:ahLst/>
                <a:cxnLst>
                  <a:cxn ang="0">
                    <a:pos x="T0" y="T1"/>
                  </a:cxn>
                  <a:cxn ang="0">
                    <a:pos x="T2" y="T3"/>
                  </a:cxn>
                  <a:cxn ang="0">
                    <a:pos x="T4" y="T5"/>
                  </a:cxn>
                  <a:cxn ang="0">
                    <a:pos x="T6" y="T7"/>
                  </a:cxn>
                  <a:cxn ang="0">
                    <a:pos x="T8" y="T9"/>
                  </a:cxn>
                  <a:cxn ang="0">
                    <a:pos x="T10" y="T11"/>
                  </a:cxn>
                </a:cxnLst>
                <a:rect l="0" t="0" r="r" b="b"/>
                <a:pathLst>
                  <a:path w="5" h="14">
                    <a:moveTo>
                      <a:pt x="1" y="0"/>
                    </a:moveTo>
                    <a:cubicBezTo>
                      <a:pt x="0" y="14"/>
                      <a:pt x="0" y="14"/>
                      <a:pt x="0" y="14"/>
                    </a:cubicBezTo>
                    <a:cubicBezTo>
                      <a:pt x="4" y="12"/>
                      <a:pt x="4" y="12"/>
                      <a:pt x="4" y="12"/>
                    </a:cubicBezTo>
                    <a:cubicBezTo>
                      <a:pt x="5" y="12"/>
                      <a:pt x="5" y="10"/>
                      <a:pt x="5" y="9"/>
                    </a:cubicBezTo>
                    <a:cubicBezTo>
                      <a:pt x="1" y="0"/>
                      <a:pt x="1" y="0"/>
                      <a:pt x="1" y="0"/>
                    </a:cubicBezTo>
                    <a:cubicBezTo>
                      <a:pt x="1" y="0"/>
                      <a:pt x="1" y="0"/>
                      <a:pt x="1" y="0"/>
                    </a:cubicBezTo>
                  </a:path>
                </a:pathLst>
              </a:custGeom>
              <a:solidFill>
                <a:srgbClr val="CFAB8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32" name="îŝlíḋê"/>
              <p:cNvSpPr/>
              <p:nvPr/>
            </p:nvSpPr>
            <p:spPr bwMode="auto">
              <a:xfrm>
                <a:off x="4640" y="2751"/>
                <a:ext cx="17" cy="17"/>
              </a:xfrm>
              <a:custGeom>
                <a:avLst/>
                <a:gdLst>
                  <a:gd name="T0" fmla="*/ 11 w 17"/>
                  <a:gd name="T1" fmla="*/ 0 h 17"/>
                  <a:gd name="T2" fmla="*/ 10 w 17"/>
                  <a:gd name="T3" fmla="*/ 0 h 17"/>
                  <a:gd name="T4" fmla="*/ 1 w 17"/>
                  <a:gd name="T5" fmla="*/ 4 h 17"/>
                  <a:gd name="T6" fmla="*/ 0 w 17"/>
                  <a:gd name="T7" fmla="*/ 7 h 17"/>
                  <a:gd name="T8" fmla="*/ 4 w 17"/>
                  <a:gd name="T9" fmla="*/ 15 h 17"/>
                  <a:gd name="T10" fmla="*/ 6 w 17"/>
                  <a:gd name="T11" fmla="*/ 17 h 17"/>
                  <a:gd name="T12" fmla="*/ 7 w 17"/>
                  <a:gd name="T13" fmla="*/ 17 h 17"/>
                  <a:gd name="T14" fmla="*/ 15 w 17"/>
                  <a:gd name="T15" fmla="*/ 13 h 17"/>
                  <a:gd name="T16" fmla="*/ 16 w 17"/>
                  <a:gd name="T17" fmla="*/ 10 h 17"/>
                  <a:gd name="T18" fmla="*/ 13 w 17"/>
                  <a:gd name="T19" fmla="*/ 2 h 17"/>
                  <a:gd name="T20" fmla="*/ 11 w 17"/>
                  <a:gd name="T2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17">
                    <a:moveTo>
                      <a:pt x="11" y="0"/>
                    </a:moveTo>
                    <a:cubicBezTo>
                      <a:pt x="11" y="0"/>
                      <a:pt x="10" y="0"/>
                      <a:pt x="10" y="0"/>
                    </a:cubicBezTo>
                    <a:cubicBezTo>
                      <a:pt x="1" y="4"/>
                      <a:pt x="1" y="4"/>
                      <a:pt x="1" y="4"/>
                    </a:cubicBezTo>
                    <a:cubicBezTo>
                      <a:pt x="0" y="4"/>
                      <a:pt x="0" y="6"/>
                      <a:pt x="0" y="7"/>
                    </a:cubicBezTo>
                    <a:cubicBezTo>
                      <a:pt x="4" y="15"/>
                      <a:pt x="4" y="15"/>
                      <a:pt x="4" y="15"/>
                    </a:cubicBezTo>
                    <a:cubicBezTo>
                      <a:pt x="4" y="16"/>
                      <a:pt x="5" y="17"/>
                      <a:pt x="6" y="17"/>
                    </a:cubicBezTo>
                    <a:cubicBezTo>
                      <a:pt x="6" y="17"/>
                      <a:pt x="6" y="17"/>
                      <a:pt x="7" y="17"/>
                    </a:cubicBezTo>
                    <a:cubicBezTo>
                      <a:pt x="15" y="13"/>
                      <a:pt x="15" y="13"/>
                      <a:pt x="15" y="13"/>
                    </a:cubicBezTo>
                    <a:cubicBezTo>
                      <a:pt x="16" y="13"/>
                      <a:pt x="17" y="11"/>
                      <a:pt x="16" y="10"/>
                    </a:cubicBezTo>
                    <a:cubicBezTo>
                      <a:pt x="13" y="2"/>
                      <a:pt x="13" y="2"/>
                      <a:pt x="13" y="2"/>
                    </a:cubicBezTo>
                    <a:cubicBezTo>
                      <a:pt x="13" y="1"/>
                      <a:pt x="12" y="0"/>
                      <a:pt x="11" y="0"/>
                    </a:cubicBezTo>
                  </a:path>
                </a:pathLst>
              </a:custGeom>
              <a:solidFill>
                <a:srgbClr val="46A2A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33" name="îS1îdé"/>
              <p:cNvSpPr/>
              <p:nvPr/>
            </p:nvSpPr>
            <p:spPr bwMode="auto">
              <a:xfrm>
                <a:off x="4658" y="2743"/>
                <a:ext cx="17" cy="17"/>
              </a:xfrm>
              <a:custGeom>
                <a:avLst/>
                <a:gdLst>
                  <a:gd name="T0" fmla="*/ 11 w 17"/>
                  <a:gd name="T1" fmla="*/ 0 h 17"/>
                  <a:gd name="T2" fmla="*/ 11 w 17"/>
                  <a:gd name="T3" fmla="*/ 1 h 17"/>
                  <a:gd name="T4" fmla="*/ 2 w 17"/>
                  <a:gd name="T5" fmla="*/ 4 h 17"/>
                  <a:gd name="T6" fmla="*/ 1 w 17"/>
                  <a:gd name="T7" fmla="*/ 7 h 17"/>
                  <a:gd name="T8" fmla="*/ 4 w 17"/>
                  <a:gd name="T9" fmla="*/ 16 h 17"/>
                  <a:gd name="T10" fmla="*/ 6 w 17"/>
                  <a:gd name="T11" fmla="*/ 17 h 17"/>
                  <a:gd name="T12" fmla="*/ 7 w 17"/>
                  <a:gd name="T13" fmla="*/ 17 h 17"/>
                  <a:gd name="T14" fmla="*/ 16 w 17"/>
                  <a:gd name="T15" fmla="*/ 13 h 17"/>
                  <a:gd name="T16" fmla="*/ 17 w 17"/>
                  <a:gd name="T17" fmla="*/ 10 h 17"/>
                  <a:gd name="T18" fmla="*/ 13 w 17"/>
                  <a:gd name="T19" fmla="*/ 2 h 17"/>
                  <a:gd name="T20" fmla="*/ 11 w 17"/>
                  <a:gd name="T21"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 h="17">
                    <a:moveTo>
                      <a:pt x="11" y="0"/>
                    </a:moveTo>
                    <a:cubicBezTo>
                      <a:pt x="11" y="0"/>
                      <a:pt x="11" y="0"/>
                      <a:pt x="11" y="1"/>
                    </a:cubicBezTo>
                    <a:cubicBezTo>
                      <a:pt x="2" y="4"/>
                      <a:pt x="2" y="4"/>
                      <a:pt x="2" y="4"/>
                    </a:cubicBezTo>
                    <a:cubicBezTo>
                      <a:pt x="1" y="5"/>
                      <a:pt x="0" y="6"/>
                      <a:pt x="1" y="7"/>
                    </a:cubicBezTo>
                    <a:cubicBezTo>
                      <a:pt x="4" y="16"/>
                      <a:pt x="4" y="16"/>
                      <a:pt x="4" y="16"/>
                    </a:cubicBezTo>
                    <a:cubicBezTo>
                      <a:pt x="5" y="17"/>
                      <a:pt x="5" y="17"/>
                      <a:pt x="6" y="17"/>
                    </a:cubicBezTo>
                    <a:cubicBezTo>
                      <a:pt x="7" y="17"/>
                      <a:pt x="7" y="17"/>
                      <a:pt x="7" y="17"/>
                    </a:cubicBezTo>
                    <a:cubicBezTo>
                      <a:pt x="16" y="13"/>
                      <a:pt x="16" y="13"/>
                      <a:pt x="16" y="13"/>
                    </a:cubicBezTo>
                    <a:cubicBezTo>
                      <a:pt x="17" y="13"/>
                      <a:pt x="17" y="12"/>
                      <a:pt x="17" y="10"/>
                    </a:cubicBezTo>
                    <a:cubicBezTo>
                      <a:pt x="13" y="2"/>
                      <a:pt x="13" y="2"/>
                      <a:pt x="13" y="2"/>
                    </a:cubicBezTo>
                    <a:cubicBezTo>
                      <a:pt x="13" y="1"/>
                      <a:pt x="12" y="0"/>
                      <a:pt x="11" y="0"/>
                    </a:cubicBezTo>
                  </a:path>
                </a:pathLst>
              </a:custGeom>
              <a:solidFill>
                <a:srgbClr val="8F9C6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34" name="ïṩ1îďè"/>
              <p:cNvSpPr/>
              <p:nvPr/>
            </p:nvSpPr>
            <p:spPr bwMode="auto">
              <a:xfrm>
                <a:off x="4240" y="2842"/>
                <a:ext cx="9" cy="17"/>
              </a:xfrm>
              <a:custGeom>
                <a:avLst/>
                <a:gdLst>
                  <a:gd name="T0" fmla="*/ 7 w 9"/>
                  <a:gd name="T1" fmla="*/ 12 h 17"/>
                  <a:gd name="T2" fmla="*/ 0 w 9"/>
                  <a:gd name="T3" fmla="*/ 12 h 17"/>
                  <a:gd name="T4" fmla="*/ 8 w 9"/>
                  <a:gd name="T5" fmla="*/ 1 h 17"/>
                  <a:gd name="T6" fmla="*/ 9 w 9"/>
                  <a:gd name="T7" fmla="*/ 0 h 17"/>
                  <a:gd name="T8" fmla="*/ 7 w 9"/>
                  <a:gd name="T9" fmla="*/ 12 h 17"/>
                </a:gdLst>
                <a:ahLst/>
                <a:cxnLst>
                  <a:cxn ang="0">
                    <a:pos x="T0" y="T1"/>
                  </a:cxn>
                  <a:cxn ang="0">
                    <a:pos x="T2" y="T3"/>
                  </a:cxn>
                  <a:cxn ang="0">
                    <a:pos x="T4" y="T5"/>
                  </a:cxn>
                  <a:cxn ang="0">
                    <a:pos x="T6" y="T7"/>
                  </a:cxn>
                  <a:cxn ang="0">
                    <a:pos x="T8" y="T9"/>
                  </a:cxn>
                </a:cxnLst>
                <a:rect l="0" t="0" r="r" b="b"/>
                <a:pathLst>
                  <a:path w="9" h="17">
                    <a:moveTo>
                      <a:pt x="7" y="12"/>
                    </a:moveTo>
                    <a:cubicBezTo>
                      <a:pt x="6" y="17"/>
                      <a:pt x="0" y="17"/>
                      <a:pt x="0" y="12"/>
                    </a:cubicBezTo>
                    <a:cubicBezTo>
                      <a:pt x="4" y="9"/>
                      <a:pt x="6" y="5"/>
                      <a:pt x="8" y="1"/>
                    </a:cubicBezTo>
                    <a:cubicBezTo>
                      <a:pt x="9" y="1"/>
                      <a:pt x="9" y="0"/>
                      <a:pt x="9" y="0"/>
                    </a:cubicBezTo>
                    <a:cubicBezTo>
                      <a:pt x="9" y="4"/>
                      <a:pt x="8" y="9"/>
                      <a:pt x="7" y="12"/>
                    </a:cubicBezTo>
                    <a:close/>
                  </a:path>
                </a:pathLst>
              </a:custGeom>
              <a:solidFill>
                <a:srgbClr val="4343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35" name="îṧḻiḓé"/>
              <p:cNvSpPr/>
              <p:nvPr/>
            </p:nvSpPr>
            <p:spPr bwMode="auto">
              <a:xfrm>
                <a:off x="4116" y="2775"/>
                <a:ext cx="134" cy="79"/>
              </a:xfrm>
              <a:custGeom>
                <a:avLst/>
                <a:gdLst>
                  <a:gd name="T0" fmla="*/ 133 w 134"/>
                  <a:gd name="T1" fmla="*/ 67 h 79"/>
                  <a:gd name="T2" fmla="*/ 132 w 134"/>
                  <a:gd name="T3" fmla="*/ 69 h 79"/>
                  <a:gd name="T4" fmla="*/ 124 w 134"/>
                  <a:gd name="T5" fmla="*/ 79 h 79"/>
                  <a:gd name="T6" fmla="*/ 125 w 134"/>
                  <a:gd name="T7" fmla="*/ 73 h 79"/>
                  <a:gd name="T8" fmla="*/ 125 w 134"/>
                  <a:gd name="T9" fmla="*/ 73 h 79"/>
                  <a:gd name="T10" fmla="*/ 122 w 134"/>
                  <a:gd name="T11" fmla="*/ 53 h 79"/>
                  <a:gd name="T12" fmla="*/ 83 w 134"/>
                  <a:gd name="T13" fmla="*/ 38 h 79"/>
                  <a:gd name="T14" fmla="*/ 62 w 134"/>
                  <a:gd name="T15" fmla="*/ 30 h 79"/>
                  <a:gd name="T16" fmla="*/ 12 w 134"/>
                  <a:gd name="T17" fmla="*/ 11 h 79"/>
                  <a:gd name="T18" fmla="*/ 7 w 134"/>
                  <a:gd name="T19" fmla="*/ 9 h 79"/>
                  <a:gd name="T20" fmla="*/ 8 w 134"/>
                  <a:gd name="T21" fmla="*/ 1 h 79"/>
                  <a:gd name="T22" fmla="*/ 26 w 134"/>
                  <a:gd name="T23" fmla="*/ 7 h 79"/>
                  <a:gd name="T24" fmla="*/ 53 w 134"/>
                  <a:gd name="T25" fmla="*/ 18 h 79"/>
                  <a:gd name="T26" fmla="*/ 90 w 134"/>
                  <a:gd name="T27" fmla="*/ 33 h 79"/>
                  <a:gd name="T28" fmla="*/ 125 w 134"/>
                  <a:gd name="T29" fmla="*/ 49 h 79"/>
                  <a:gd name="T30" fmla="*/ 133 w 134"/>
                  <a:gd name="T31" fmla="*/ 60 h 79"/>
                  <a:gd name="T32" fmla="*/ 133 w 134"/>
                  <a:gd name="T33" fmla="*/ 67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4" h="79">
                    <a:moveTo>
                      <a:pt x="133" y="67"/>
                    </a:moveTo>
                    <a:cubicBezTo>
                      <a:pt x="133" y="67"/>
                      <a:pt x="133" y="68"/>
                      <a:pt x="132" y="69"/>
                    </a:cubicBezTo>
                    <a:cubicBezTo>
                      <a:pt x="130" y="73"/>
                      <a:pt x="128" y="76"/>
                      <a:pt x="124" y="79"/>
                    </a:cubicBezTo>
                    <a:cubicBezTo>
                      <a:pt x="124" y="77"/>
                      <a:pt x="124" y="76"/>
                      <a:pt x="125" y="73"/>
                    </a:cubicBezTo>
                    <a:cubicBezTo>
                      <a:pt x="125" y="73"/>
                      <a:pt x="125" y="73"/>
                      <a:pt x="125" y="73"/>
                    </a:cubicBezTo>
                    <a:cubicBezTo>
                      <a:pt x="128" y="63"/>
                      <a:pt x="129" y="56"/>
                      <a:pt x="122" y="53"/>
                    </a:cubicBezTo>
                    <a:cubicBezTo>
                      <a:pt x="119" y="52"/>
                      <a:pt x="103" y="46"/>
                      <a:pt x="83" y="38"/>
                    </a:cubicBezTo>
                    <a:cubicBezTo>
                      <a:pt x="76" y="36"/>
                      <a:pt x="69" y="33"/>
                      <a:pt x="62" y="30"/>
                    </a:cubicBezTo>
                    <a:cubicBezTo>
                      <a:pt x="41" y="22"/>
                      <a:pt x="21" y="15"/>
                      <a:pt x="12" y="11"/>
                    </a:cubicBezTo>
                    <a:cubicBezTo>
                      <a:pt x="9" y="10"/>
                      <a:pt x="7" y="10"/>
                      <a:pt x="7" y="9"/>
                    </a:cubicBezTo>
                    <a:cubicBezTo>
                      <a:pt x="0" y="7"/>
                      <a:pt x="4" y="0"/>
                      <a:pt x="8" y="1"/>
                    </a:cubicBezTo>
                    <a:cubicBezTo>
                      <a:pt x="12" y="3"/>
                      <a:pt x="19" y="5"/>
                      <a:pt x="26" y="7"/>
                    </a:cubicBezTo>
                    <a:cubicBezTo>
                      <a:pt x="34" y="10"/>
                      <a:pt x="43" y="14"/>
                      <a:pt x="53" y="18"/>
                    </a:cubicBezTo>
                    <a:cubicBezTo>
                      <a:pt x="65" y="23"/>
                      <a:pt x="78" y="28"/>
                      <a:pt x="90" y="33"/>
                    </a:cubicBezTo>
                    <a:cubicBezTo>
                      <a:pt x="107" y="40"/>
                      <a:pt x="121" y="46"/>
                      <a:pt x="125" y="49"/>
                    </a:cubicBezTo>
                    <a:cubicBezTo>
                      <a:pt x="130" y="52"/>
                      <a:pt x="132" y="56"/>
                      <a:pt x="133" y="60"/>
                    </a:cubicBezTo>
                    <a:cubicBezTo>
                      <a:pt x="133" y="62"/>
                      <a:pt x="134" y="64"/>
                      <a:pt x="133" y="67"/>
                    </a:cubicBezTo>
                    <a:close/>
                  </a:path>
                </a:pathLst>
              </a:custGeom>
              <a:solidFill>
                <a:srgbClr val="504F5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36" name="îṥ1íḓe"/>
              <p:cNvSpPr/>
              <p:nvPr/>
            </p:nvSpPr>
            <p:spPr bwMode="auto">
              <a:xfrm>
                <a:off x="4123" y="2790"/>
                <a:ext cx="142" cy="39"/>
              </a:xfrm>
              <a:custGeom>
                <a:avLst/>
                <a:gdLst>
                  <a:gd name="T0" fmla="*/ 134 w 142"/>
                  <a:gd name="T1" fmla="*/ 37 h 39"/>
                  <a:gd name="T2" fmla="*/ 128 w 142"/>
                  <a:gd name="T3" fmla="*/ 36 h 39"/>
                  <a:gd name="T4" fmla="*/ 77 w 142"/>
                  <a:gd name="T5" fmla="*/ 22 h 39"/>
                  <a:gd name="T6" fmla="*/ 54 w 142"/>
                  <a:gd name="T7" fmla="*/ 17 h 39"/>
                  <a:gd name="T8" fmla="*/ 15 w 142"/>
                  <a:gd name="T9" fmla="*/ 6 h 39"/>
                  <a:gd name="T10" fmla="*/ 0 w 142"/>
                  <a:gd name="T11" fmla="*/ 21 h 39"/>
                  <a:gd name="T12" fmla="*/ 0 w 142"/>
                  <a:gd name="T13" fmla="*/ 21 h 39"/>
                  <a:gd name="T14" fmla="*/ 1 w 142"/>
                  <a:gd name="T15" fmla="*/ 6 h 39"/>
                  <a:gd name="T16" fmla="*/ 14 w 142"/>
                  <a:gd name="T17" fmla="*/ 1 h 39"/>
                  <a:gd name="T18" fmla="*/ 52 w 142"/>
                  <a:gd name="T19" fmla="*/ 8 h 39"/>
                  <a:gd name="T20" fmla="*/ 91 w 142"/>
                  <a:gd name="T21" fmla="*/ 17 h 39"/>
                  <a:gd name="T22" fmla="*/ 119 w 142"/>
                  <a:gd name="T23" fmla="*/ 24 h 39"/>
                  <a:gd name="T24" fmla="*/ 137 w 142"/>
                  <a:gd name="T25" fmla="*/ 30 h 39"/>
                  <a:gd name="T26" fmla="*/ 134 w 142"/>
                  <a:gd name="T27" fmla="*/ 3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2" h="39">
                    <a:moveTo>
                      <a:pt x="134" y="37"/>
                    </a:moveTo>
                    <a:cubicBezTo>
                      <a:pt x="133" y="37"/>
                      <a:pt x="131" y="37"/>
                      <a:pt x="128" y="36"/>
                    </a:cubicBezTo>
                    <a:cubicBezTo>
                      <a:pt x="118" y="33"/>
                      <a:pt x="98" y="28"/>
                      <a:pt x="77" y="22"/>
                    </a:cubicBezTo>
                    <a:cubicBezTo>
                      <a:pt x="69" y="20"/>
                      <a:pt x="62" y="18"/>
                      <a:pt x="54" y="17"/>
                    </a:cubicBezTo>
                    <a:cubicBezTo>
                      <a:pt x="34" y="11"/>
                      <a:pt x="17" y="7"/>
                      <a:pt x="15" y="6"/>
                    </a:cubicBezTo>
                    <a:cubicBezTo>
                      <a:pt x="7" y="5"/>
                      <a:pt x="4" y="10"/>
                      <a:pt x="0" y="21"/>
                    </a:cubicBezTo>
                    <a:cubicBezTo>
                      <a:pt x="0" y="21"/>
                      <a:pt x="0" y="21"/>
                      <a:pt x="0" y="21"/>
                    </a:cubicBezTo>
                    <a:cubicBezTo>
                      <a:pt x="0" y="17"/>
                      <a:pt x="0" y="11"/>
                      <a:pt x="1" y="6"/>
                    </a:cubicBezTo>
                    <a:cubicBezTo>
                      <a:pt x="4" y="3"/>
                      <a:pt x="9" y="0"/>
                      <a:pt x="14" y="1"/>
                    </a:cubicBezTo>
                    <a:cubicBezTo>
                      <a:pt x="19" y="1"/>
                      <a:pt x="34" y="4"/>
                      <a:pt x="52" y="8"/>
                    </a:cubicBezTo>
                    <a:cubicBezTo>
                      <a:pt x="64" y="11"/>
                      <a:pt x="78" y="14"/>
                      <a:pt x="91" y="17"/>
                    </a:cubicBezTo>
                    <a:cubicBezTo>
                      <a:pt x="101" y="20"/>
                      <a:pt x="111" y="22"/>
                      <a:pt x="119" y="24"/>
                    </a:cubicBezTo>
                    <a:cubicBezTo>
                      <a:pt x="127" y="26"/>
                      <a:pt x="133" y="28"/>
                      <a:pt x="137" y="30"/>
                    </a:cubicBezTo>
                    <a:cubicBezTo>
                      <a:pt x="142" y="31"/>
                      <a:pt x="141" y="39"/>
                      <a:pt x="134" y="37"/>
                    </a:cubicBezTo>
                    <a:close/>
                  </a:path>
                </a:pathLst>
              </a:custGeom>
              <a:solidFill>
                <a:srgbClr val="43434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sp>
          <p:nvSpPr>
            <p:cNvPr id="43" name="išḻîḑè"/>
            <p:cNvSpPr/>
            <p:nvPr/>
          </p:nvSpPr>
          <p:spPr bwMode="auto">
            <a:xfrm>
              <a:off x="6514449" y="4478373"/>
              <a:ext cx="249871" cy="140339"/>
            </a:xfrm>
            <a:custGeom>
              <a:avLst/>
              <a:gdLst>
                <a:gd name="T0" fmla="*/ 142 w 146"/>
                <a:gd name="T1" fmla="*/ 43 h 82"/>
                <a:gd name="T2" fmla="*/ 111 w 146"/>
                <a:gd name="T3" fmla="*/ 32 h 82"/>
                <a:gd name="T4" fmla="*/ 109 w 146"/>
                <a:gd name="T5" fmla="*/ 31 h 82"/>
                <a:gd name="T6" fmla="*/ 73 w 146"/>
                <a:gd name="T7" fmla="*/ 26 h 82"/>
                <a:gd name="T8" fmla="*/ 41 w 146"/>
                <a:gd name="T9" fmla="*/ 9 h 82"/>
                <a:gd name="T10" fmla="*/ 38 w 146"/>
                <a:gd name="T11" fmla="*/ 8 h 82"/>
                <a:gd name="T12" fmla="*/ 7 w 146"/>
                <a:gd name="T13" fmla="*/ 0 h 82"/>
                <a:gd name="T14" fmla="*/ 1 w 146"/>
                <a:gd name="T15" fmla="*/ 3 h 82"/>
                <a:gd name="T16" fmla="*/ 2 w 146"/>
                <a:gd name="T17" fmla="*/ 10 h 82"/>
                <a:gd name="T18" fmla="*/ 2 w 146"/>
                <a:gd name="T19" fmla="*/ 27 h 82"/>
                <a:gd name="T20" fmla="*/ 21 w 146"/>
                <a:gd name="T21" fmla="*/ 55 h 82"/>
                <a:gd name="T22" fmla="*/ 24 w 146"/>
                <a:gd name="T23" fmla="*/ 56 h 82"/>
                <a:gd name="T24" fmla="*/ 53 w 146"/>
                <a:gd name="T25" fmla="*/ 49 h 82"/>
                <a:gd name="T26" fmla="*/ 70 w 146"/>
                <a:gd name="T27" fmla="*/ 36 h 82"/>
                <a:gd name="T28" fmla="*/ 77 w 146"/>
                <a:gd name="T29" fmla="*/ 57 h 82"/>
                <a:gd name="T30" fmla="*/ 97 w 146"/>
                <a:gd name="T31" fmla="*/ 79 h 82"/>
                <a:gd name="T32" fmla="*/ 99 w 146"/>
                <a:gd name="T33" fmla="*/ 80 h 82"/>
                <a:gd name="T34" fmla="*/ 122 w 146"/>
                <a:gd name="T35" fmla="*/ 79 h 82"/>
                <a:gd name="T36" fmla="*/ 130 w 146"/>
                <a:gd name="T37" fmla="*/ 69 h 82"/>
                <a:gd name="T38" fmla="*/ 131 w 146"/>
                <a:gd name="T39" fmla="*/ 67 h 82"/>
                <a:gd name="T40" fmla="*/ 141 w 146"/>
                <a:gd name="T41" fmla="*/ 54 h 82"/>
                <a:gd name="T42" fmla="*/ 145 w 146"/>
                <a:gd name="T43" fmla="*/ 49 h 82"/>
                <a:gd name="T44" fmla="*/ 142 w 146"/>
                <a:gd name="T45" fmla="*/ 43 h 82"/>
                <a:gd name="T46" fmla="*/ 36 w 146"/>
                <a:gd name="T47" fmla="*/ 55 h 82"/>
                <a:gd name="T48" fmla="*/ 36 w 146"/>
                <a:gd name="T49" fmla="*/ 55 h 82"/>
                <a:gd name="T50" fmla="*/ 25 w 146"/>
                <a:gd name="T51" fmla="*/ 53 h 82"/>
                <a:gd name="T52" fmla="*/ 6 w 146"/>
                <a:gd name="T53" fmla="*/ 37 h 82"/>
                <a:gd name="T54" fmla="*/ 10 w 146"/>
                <a:gd name="T55" fmla="*/ 11 h 82"/>
                <a:gd name="T56" fmla="*/ 15 w 146"/>
                <a:gd name="T57" fmla="*/ 7 h 82"/>
                <a:gd name="T58" fmla="*/ 24 w 146"/>
                <a:gd name="T59" fmla="*/ 7 h 82"/>
                <a:gd name="T60" fmla="*/ 37 w 146"/>
                <a:gd name="T61" fmla="*/ 11 h 82"/>
                <a:gd name="T62" fmla="*/ 51 w 146"/>
                <a:gd name="T63" fmla="*/ 18 h 82"/>
                <a:gd name="T64" fmla="*/ 59 w 146"/>
                <a:gd name="T65" fmla="*/ 26 h 82"/>
                <a:gd name="T66" fmla="*/ 60 w 146"/>
                <a:gd name="T67" fmla="*/ 30 h 82"/>
                <a:gd name="T68" fmla="*/ 36 w 146"/>
                <a:gd name="T69" fmla="*/ 55 h 82"/>
                <a:gd name="T70" fmla="*/ 123 w 146"/>
                <a:gd name="T71" fmla="*/ 73 h 82"/>
                <a:gd name="T72" fmla="*/ 123 w 146"/>
                <a:gd name="T73" fmla="*/ 73 h 82"/>
                <a:gd name="T74" fmla="*/ 122 w 146"/>
                <a:gd name="T75" fmla="*/ 74 h 82"/>
                <a:gd name="T76" fmla="*/ 98 w 146"/>
                <a:gd name="T77" fmla="*/ 77 h 82"/>
                <a:gd name="T78" fmla="*/ 87 w 146"/>
                <a:gd name="T79" fmla="*/ 71 h 82"/>
                <a:gd name="T80" fmla="*/ 81 w 146"/>
                <a:gd name="T81" fmla="*/ 38 h 82"/>
                <a:gd name="T82" fmla="*/ 84 w 146"/>
                <a:gd name="T83" fmla="*/ 34 h 82"/>
                <a:gd name="T84" fmla="*/ 88 w 146"/>
                <a:gd name="T85" fmla="*/ 33 h 82"/>
                <a:gd name="T86" fmla="*/ 111 w 146"/>
                <a:gd name="T87" fmla="*/ 35 h 82"/>
                <a:gd name="T88" fmla="*/ 131 w 146"/>
                <a:gd name="T89" fmla="*/ 44 h 82"/>
                <a:gd name="T90" fmla="*/ 131 w 146"/>
                <a:gd name="T91" fmla="*/ 60 h 82"/>
                <a:gd name="T92" fmla="*/ 123 w 146"/>
                <a:gd name="T93" fmla="*/ 73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6" h="82">
                  <a:moveTo>
                    <a:pt x="142" y="43"/>
                  </a:moveTo>
                  <a:cubicBezTo>
                    <a:pt x="140" y="41"/>
                    <a:pt x="124" y="35"/>
                    <a:pt x="111" y="32"/>
                  </a:cubicBezTo>
                  <a:cubicBezTo>
                    <a:pt x="111" y="31"/>
                    <a:pt x="110" y="31"/>
                    <a:pt x="109" y="31"/>
                  </a:cubicBezTo>
                  <a:cubicBezTo>
                    <a:pt x="98" y="28"/>
                    <a:pt x="83" y="29"/>
                    <a:pt x="73" y="26"/>
                  </a:cubicBezTo>
                  <a:cubicBezTo>
                    <a:pt x="69" y="24"/>
                    <a:pt x="53" y="14"/>
                    <a:pt x="41" y="9"/>
                  </a:cubicBezTo>
                  <a:cubicBezTo>
                    <a:pt x="40" y="9"/>
                    <a:pt x="39" y="9"/>
                    <a:pt x="38" y="8"/>
                  </a:cubicBezTo>
                  <a:cubicBezTo>
                    <a:pt x="26" y="4"/>
                    <a:pt x="10" y="0"/>
                    <a:pt x="7" y="0"/>
                  </a:cubicBezTo>
                  <a:cubicBezTo>
                    <a:pt x="3" y="0"/>
                    <a:pt x="2" y="0"/>
                    <a:pt x="1" y="3"/>
                  </a:cubicBezTo>
                  <a:cubicBezTo>
                    <a:pt x="0" y="6"/>
                    <a:pt x="0" y="8"/>
                    <a:pt x="2" y="10"/>
                  </a:cubicBezTo>
                  <a:cubicBezTo>
                    <a:pt x="5" y="12"/>
                    <a:pt x="3" y="16"/>
                    <a:pt x="2" y="27"/>
                  </a:cubicBezTo>
                  <a:cubicBezTo>
                    <a:pt x="0" y="38"/>
                    <a:pt x="2" y="47"/>
                    <a:pt x="21" y="55"/>
                  </a:cubicBezTo>
                  <a:cubicBezTo>
                    <a:pt x="22" y="55"/>
                    <a:pt x="23" y="56"/>
                    <a:pt x="24" y="56"/>
                  </a:cubicBezTo>
                  <a:cubicBezTo>
                    <a:pt x="40" y="61"/>
                    <a:pt x="50" y="52"/>
                    <a:pt x="53" y="49"/>
                  </a:cubicBezTo>
                  <a:cubicBezTo>
                    <a:pt x="58" y="43"/>
                    <a:pt x="60" y="33"/>
                    <a:pt x="70" y="36"/>
                  </a:cubicBezTo>
                  <a:cubicBezTo>
                    <a:pt x="79" y="39"/>
                    <a:pt x="75" y="49"/>
                    <a:pt x="77" y="57"/>
                  </a:cubicBezTo>
                  <a:cubicBezTo>
                    <a:pt x="78" y="61"/>
                    <a:pt x="80" y="74"/>
                    <a:pt x="97" y="79"/>
                  </a:cubicBezTo>
                  <a:cubicBezTo>
                    <a:pt x="98" y="80"/>
                    <a:pt x="98" y="80"/>
                    <a:pt x="99" y="80"/>
                  </a:cubicBezTo>
                  <a:cubicBezTo>
                    <a:pt x="110" y="82"/>
                    <a:pt x="117" y="82"/>
                    <a:pt x="122" y="79"/>
                  </a:cubicBezTo>
                  <a:cubicBezTo>
                    <a:pt x="126" y="76"/>
                    <a:pt x="128" y="73"/>
                    <a:pt x="130" y="69"/>
                  </a:cubicBezTo>
                  <a:cubicBezTo>
                    <a:pt x="131" y="68"/>
                    <a:pt x="131" y="67"/>
                    <a:pt x="131" y="67"/>
                  </a:cubicBezTo>
                  <a:cubicBezTo>
                    <a:pt x="136" y="58"/>
                    <a:pt x="137" y="54"/>
                    <a:pt x="141" y="54"/>
                  </a:cubicBezTo>
                  <a:cubicBezTo>
                    <a:pt x="143" y="54"/>
                    <a:pt x="144" y="52"/>
                    <a:pt x="145" y="49"/>
                  </a:cubicBezTo>
                  <a:cubicBezTo>
                    <a:pt x="146" y="46"/>
                    <a:pt x="146" y="46"/>
                    <a:pt x="142" y="43"/>
                  </a:cubicBezTo>
                  <a:close/>
                  <a:moveTo>
                    <a:pt x="36" y="55"/>
                  </a:moveTo>
                  <a:cubicBezTo>
                    <a:pt x="36" y="55"/>
                    <a:pt x="36" y="55"/>
                    <a:pt x="36" y="55"/>
                  </a:cubicBezTo>
                  <a:cubicBezTo>
                    <a:pt x="33" y="55"/>
                    <a:pt x="29" y="54"/>
                    <a:pt x="25" y="53"/>
                  </a:cubicBezTo>
                  <a:cubicBezTo>
                    <a:pt x="16" y="50"/>
                    <a:pt x="7" y="44"/>
                    <a:pt x="6" y="37"/>
                  </a:cubicBezTo>
                  <a:cubicBezTo>
                    <a:pt x="4" y="29"/>
                    <a:pt x="6" y="18"/>
                    <a:pt x="10" y="11"/>
                  </a:cubicBezTo>
                  <a:cubicBezTo>
                    <a:pt x="11" y="9"/>
                    <a:pt x="13" y="7"/>
                    <a:pt x="15" y="7"/>
                  </a:cubicBezTo>
                  <a:cubicBezTo>
                    <a:pt x="17" y="6"/>
                    <a:pt x="20" y="7"/>
                    <a:pt x="24" y="7"/>
                  </a:cubicBezTo>
                  <a:cubicBezTo>
                    <a:pt x="28" y="8"/>
                    <a:pt x="33" y="9"/>
                    <a:pt x="37" y="11"/>
                  </a:cubicBezTo>
                  <a:cubicBezTo>
                    <a:pt x="42" y="13"/>
                    <a:pt x="47" y="15"/>
                    <a:pt x="51" y="18"/>
                  </a:cubicBezTo>
                  <a:cubicBezTo>
                    <a:pt x="55" y="20"/>
                    <a:pt x="58" y="23"/>
                    <a:pt x="59" y="26"/>
                  </a:cubicBezTo>
                  <a:cubicBezTo>
                    <a:pt x="60" y="28"/>
                    <a:pt x="60" y="29"/>
                    <a:pt x="60" y="30"/>
                  </a:cubicBezTo>
                  <a:cubicBezTo>
                    <a:pt x="59" y="40"/>
                    <a:pt x="45" y="53"/>
                    <a:pt x="36" y="55"/>
                  </a:cubicBezTo>
                  <a:close/>
                  <a:moveTo>
                    <a:pt x="123" y="73"/>
                  </a:moveTo>
                  <a:cubicBezTo>
                    <a:pt x="123" y="73"/>
                    <a:pt x="123" y="73"/>
                    <a:pt x="123" y="73"/>
                  </a:cubicBezTo>
                  <a:cubicBezTo>
                    <a:pt x="122" y="74"/>
                    <a:pt x="122" y="74"/>
                    <a:pt x="122" y="74"/>
                  </a:cubicBezTo>
                  <a:cubicBezTo>
                    <a:pt x="117" y="79"/>
                    <a:pt x="106" y="79"/>
                    <a:pt x="98" y="77"/>
                  </a:cubicBezTo>
                  <a:cubicBezTo>
                    <a:pt x="93" y="75"/>
                    <a:pt x="90" y="73"/>
                    <a:pt x="87" y="71"/>
                  </a:cubicBezTo>
                  <a:cubicBezTo>
                    <a:pt x="80" y="65"/>
                    <a:pt x="77" y="47"/>
                    <a:pt x="81" y="38"/>
                  </a:cubicBezTo>
                  <a:cubicBezTo>
                    <a:pt x="82" y="37"/>
                    <a:pt x="83" y="35"/>
                    <a:pt x="84" y="34"/>
                  </a:cubicBezTo>
                  <a:cubicBezTo>
                    <a:pt x="85" y="34"/>
                    <a:pt x="87" y="33"/>
                    <a:pt x="88" y="33"/>
                  </a:cubicBezTo>
                  <a:cubicBezTo>
                    <a:pt x="94" y="31"/>
                    <a:pt x="102" y="32"/>
                    <a:pt x="111" y="35"/>
                  </a:cubicBezTo>
                  <a:cubicBezTo>
                    <a:pt x="120" y="37"/>
                    <a:pt x="129" y="41"/>
                    <a:pt x="131" y="44"/>
                  </a:cubicBezTo>
                  <a:cubicBezTo>
                    <a:pt x="134" y="47"/>
                    <a:pt x="133" y="53"/>
                    <a:pt x="131" y="60"/>
                  </a:cubicBezTo>
                  <a:cubicBezTo>
                    <a:pt x="129" y="65"/>
                    <a:pt x="126" y="70"/>
                    <a:pt x="123" y="73"/>
                  </a:cubicBezTo>
                  <a:close/>
                </a:path>
              </a:pathLst>
            </a:custGeom>
            <a:solidFill>
              <a:srgbClr val="2F2F3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4" name="ísļídê"/>
            <p:cNvSpPr/>
            <p:nvPr/>
          </p:nvSpPr>
          <p:spPr bwMode="auto">
            <a:xfrm>
              <a:off x="5686109" y="1924894"/>
              <a:ext cx="549375" cy="626390"/>
            </a:xfrm>
            <a:custGeom>
              <a:avLst/>
              <a:gdLst>
                <a:gd name="T0" fmla="*/ 321 w 321"/>
                <a:gd name="T1" fmla="*/ 337 h 366"/>
                <a:gd name="T2" fmla="*/ 35 w 321"/>
                <a:gd name="T3" fmla="*/ 366 h 366"/>
                <a:gd name="T4" fmla="*/ 0 w 321"/>
                <a:gd name="T5" fmla="*/ 29 h 366"/>
                <a:gd name="T6" fmla="*/ 287 w 321"/>
                <a:gd name="T7" fmla="*/ 0 h 366"/>
                <a:gd name="T8" fmla="*/ 321 w 321"/>
                <a:gd name="T9" fmla="*/ 337 h 366"/>
              </a:gdLst>
              <a:ahLst/>
              <a:cxnLst>
                <a:cxn ang="0">
                  <a:pos x="T0" y="T1"/>
                </a:cxn>
                <a:cxn ang="0">
                  <a:pos x="T2" y="T3"/>
                </a:cxn>
                <a:cxn ang="0">
                  <a:pos x="T4" y="T5"/>
                </a:cxn>
                <a:cxn ang="0">
                  <a:pos x="T6" y="T7"/>
                </a:cxn>
                <a:cxn ang="0">
                  <a:pos x="T8" y="T9"/>
                </a:cxn>
              </a:cxnLst>
              <a:rect l="0" t="0" r="r" b="b"/>
              <a:pathLst>
                <a:path w="321" h="366">
                  <a:moveTo>
                    <a:pt x="321" y="337"/>
                  </a:moveTo>
                  <a:lnTo>
                    <a:pt x="35" y="366"/>
                  </a:lnTo>
                  <a:lnTo>
                    <a:pt x="0" y="29"/>
                  </a:lnTo>
                  <a:lnTo>
                    <a:pt x="287" y="0"/>
                  </a:lnTo>
                  <a:lnTo>
                    <a:pt x="321" y="337"/>
                  </a:lnTo>
                  <a:close/>
                </a:path>
              </a:pathLst>
            </a:custGeom>
            <a:solidFill>
              <a:srgbClr val="8A614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5" name="ísļiďè"/>
            <p:cNvSpPr/>
            <p:nvPr/>
          </p:nvSpPr>
          <p:spPr bwMode="auto">
            <a:xfrm>
              <a:off x="5728895" y="2005332"/>
              <a:ext cx="472359" cy="523703"/>
            </a:xfrm>
            <a:custGeom>
              <a:avLst/>
              <a:gdLst>
                <a:gd name="T0" fmla="*/ 0 w 276"/>
                <a:gd name="T1" fmla="*/ 17 h 306"/>
                <a:gd name="T2" fmla="*/ 257 w 276"/>
                <a:gd name="T3" fmla="*/ 0 h 306"/>
                <a:gd name="T4" fmla="*/ 276 w 276"/>
                <a:gd name="T5" fmla="*/ 289 h 306"/>
                <a:gd name="T6" fmla="*/ 20 w 276"/>
                <a:gd name="T7" fmla="*/ 306 h 306"/>
                <a:gd name="T8" fmla="*/ 0 w 276"/>
                <a:gd name="T9" fmla="*/ 17 h 306"/>
              </a:gdLst>
              <a:ahLst/>
              <a:cxnLst>
                <a:cxn ang="0">
                  <a:pos x="T0" y="T1"/>
                </a:cxn>
                <a:cxn ang="0">
                  <a:pos x="T2" y="T3"/>
                </a:cxn>
                <a:cxn ang="0">
                  <a:pos x="T4" y="T5"/>
                </a:cxn>
                <a:cxn ang="0">
                  <a:pos x="T6" y="T7"/>
                </a:cxn>
                <a:cxn ang="0">
                  <a:pos x="T8" y="T9"/>
                </a:cxn>
              </a:cxnLst>
              <a:rect l="0" t="0" r="r" b="b"/>
              <a:pathLst>
                <a:path w="276" h="306">
                  <a:moveTo>
                    <a:pt x="0" y="17"/>
                  </a:moveTo>
                  <a:lnTo>
                    <a:pt x="257" y="0"/>
                  </a:lnTo>
                  <a:lnTo>
                    <a:pt x="276" y="289"/>
                  </a:lnTo>
                  <a:lnTo>
                    <a:pt x="20" y="306"/>
                  </a:lnTo>
                  <a:lnTo>
                    <a:pt x="0" y="17"/>
                  </a:lnTo>
                  <a:close/>
                </a:path>
              </a:pathLst>
            </a:custGeom>
            <a:solidFill>
              <a:srgbClr val="BABC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6" name="iṡľïḋe"/>
            <p:cNvSpPr/>
            <p:nvPr/>
          </p:nvSpPr>
          <p:spPr bwMode="auto">
            <a:xfrm>
              <a:off x="5728895" y="2027581"/>
              <a:ext cx="472359" cy="501454"/>
            </a:xfrm>
            <a:custGeom>
              <a:avLst/>
              <a:gdLst>
                <a:gd name="T0" fmla="*/ 254 w 275"/>
                <a:gd name="T1" fmla="*/ 44 h 292"/>
                <a:gd name="T2" fmla="*/ 261 w 275"/>
                <a:gd name="T3" fmla="*/ 58 h 292"/>
                <a:gd name="T4" fmla="*/ 275 w 275"/>
                <a:gd name="T5" fmla="*/ 275 h 292"/>
                <a:gd name="T6" fmla="*/ 19 w 275"/>
                <a:gd name="T7" fmla="*/ 292 h 292"/>
                <a:gd name="T8" fmla="*/ 0 w 275"/>
                <a:gd name="T9" fmla="*/ 4 h 292"/>
                <a:gd name="T10" fmla="*/ 99 w 275"/>
                <a:gd name="T11" fmla="*/ 0 h 292"/>
                <a:gd name="T12" fmla="*/ 114 w 275"/>
                <a:gd name="T13" fmla="*/ 3 h 292"/>
                <a:gd name="T14" fmla="*/ 254 w 275"/>
                <a:gd name="T15" fmla="*/ 44 h 29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75" h="292">
                  <a:moveTo>
                    <a:pt x="254" y="44"/>
                  </a:moveTo>
                  <a:cubicBezTo>
                    <a:pt x="258" y="45"/>
                    <a:pt x="260" y="50"/>
                    <a:pt x="261" y="58"/>
                  </a:cubicBezTo>
                  <a:cubicBezTo>
                    <a:pt x="265" y="127"/>
                    <a:pt x="275" y="275"/>
                    <a:pt x="275" y="275"/>
                  </a:cubicBezTo>
                  <a:cubicBezTo>
                    <a:pt x="19" y="292"/>
                    <a:pt x="19" y="292"/>
                    <a:pt x="19" y="292"/>
                  </a:cubicBezTo>
                  <a:cubicBezTo>
                    <a:pt x="0" y="4"/>
                    <a:pt x="0" y="4"/>
                    <a:pt x="0" y="4"/>
                  </a:cubicBezTo>
                  <a:cubicBezTo>
                    <a:pt x="0" y="4"/>
                    <a:pt x="54" y="0"/>
                    <a:pt x="99" y="0"/>
                  </a:cubicBezTo>
                  <a:cubicBezTo>
                    <a:pt x="103" y="0"/>
                    <a:pt x="108" y="1"/>
                    <a:pt x="114" y="3"/>
                  </a:cubicBezTo>
                  <a:lnTo>
                    <a:pt x="254" y="44"/>
                  </a:lnTo>
                  <a:close/>
                </a:path>
              </a:pathLst>
            </a:custGeom>
            <a:solidFill>
              <a:srgbClr val="E7E6E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7" name="îṩ1îďé"/>
            <p:cNvSpPr/>
            <p:nvPr/>
          </p:nvSpPr>
          <p:spPr bwMode="auto">
            <a:xfrm>
              <a:off x="5925711" y="2032715"/>
              <a:ext cx="239603" cy="131781"/>
            </a:xfrm>
            <a:custGeom>
              <a:avLst/>
              <a:gdLst>
                <a:gd name="T0" fmla="*/ 140 w 140"/>
                <a:gd name="T1" fmla="*/ 41 h 77"/>
                <a:gd name="T2" fmla="*/ 0 w 140"/>
                <a:gd name="T3" fmla="*/ 0 h 77"/>
                <a:gd name="T4" fmla="*/ 0 w 140"/>
                <a:gd name="T5" fmla="*/ 0 h 77"/>
                <a:gd name="T6" fmla="*/ 111 w 140"/>
                <a:gd name="T7" fmla="*/ 77 h 77"/>
                <a:gd name="T8" fmla="*/ 136 w 140"/>
                <a:gd name="T9" fmla="*/ 41 h 77"/>
                <a:gd name="T10" fmla="*/ 140 w 140"/>
                <a:gd name="T11" fmla="*/ 41 h 77"/>
              </a:gdLst>
              <a:ahLst/>
              <a:cxnLst>
                <a:cxn ang="0">
                  <a:pos x="T0" y="T1"/>
                </a:cxn>
                <a:cxn ang="0">
                  <a:pos x="T2" y="T3"/>
                </a:cxn>
                <a:cxn ang="0">
                  <a:pos x="T4" y="T5"/>
                </a:cxn>
                <a:cxn ang="0">
                  <a:pos x="T6" y="T7"/>
                </a:cxn>
                <a:cxn ang="0">
                  <a:pos x="T8" y="T9"/>
                </a:cxn>
                <a:cxn ang="0">
                  <a:pos x="T10" y="T11"/>
                </a:cxn>
              </a:cxnLst>
              <a:rect l="0" t="0" r="r" b="b"/>
              <a:pathLst>
                <a:path w="140" h="77">
                  <a:moveTo>
                    <a:pt x="140" y="41"/>
                  </a:moveTo>
                  <a:cubicBezTo>
                    <a:pt x="0" y="0"/>
                    <a:pt x="0" y="0"/>
                    <a:pt x="0" y="0"/>
                  </a:cubicBezTo>
                  <a:cubicBezTo>
                    <a:pt x="0" y="0"/>
                    <a:pt x="0" y="0"/>
                    <a:pt x="0" y="0"/>
                  </a:cubicBezTo>
                  <a:cubicBezTo>
                    <a:pt x="43" y="13"/>
                    <a:pt x="111" y="77"/>
                    <a:pt x="111" y="77"/>
                  </a:cubicBezTo>
                  <a:cubicBezTo>
                    <a:pt x="111" y="77"/>
                    <a:pt x="125" y="45"/>
                    <a:pt x="136" y="41"/>
                  </a:cubicBezTo>
                  <a:cubicBezTo>
                    <a:pt x="137" y="41"/>
                    <a:pt x="139" y="41"/>
                    <a:pt x="140" y="41"/>
                  </a:cubicBezTo>
                  <a:close/>
                </a:path>
              </a:pathLst>
            </a:custGeom>
            <a:solidFill>
              <a:srgbClr val="D1D1D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8" name="ïsliḍe"/>
            <p:cNvSpPr/>
            <p:nvPr/>
          </p:nvSpPr>
          <p:spPr bwMode="auto">
            <a:xfrm>
              <a:off x="5891483" y="2486249"/>
              <a:ext cx="208797" cy="78727"/>
            </a:xfrm>
            <a:custGeom>
              <a:avLst/>
              <a:gdLst>
                <a:gd name="T0" fmla="*/ 96 w 122"/>
                <a:gd name="T1" fmla="*/ 29 h 46"/>
                <a:gd name="T2" fmla="*/ 86 w 122"/>
                <a:gd name="T3" fmla="*/ 31 h 46"/>
                <a:gd name="T4" fmla="*/ 76 w 122"/>
                <a:gd name="T5" fmla="*/ 43 h 46"/>
                <a:gd name="T6" fmla="*/ 54 w 122"/>
                <a:gd name="T7" fmla="*/ 45 h 46"/>
                <a:gd name="T8" fmla="*/ 41 w 122"/>
                <a:gd name="T9" fmla="*/ 35 h 46"/>
                <a:gd name="T10" fmla="*/ 31 w 122"/>
                <a:gd name="T11" fmla="*/ 36 h 46"/>
                <a:gd name="T12" fmla="*/ 0 w 122"/>
                <a:gd name="T13" fmla="*/ 12 h 46"/>
                <a:gd name="T14" fmla="*/ 122 w 122"/>
                <a:gd name="T15" fmla="*/ 0 h 46"/>
                <a:gd name="T16" fmla="*/ 96 w 122"/>
                <a:gd name="T17" fmla="*/ 29 h 46"/>
                <a:gd name="T18" fmla="*/ 64 w 122"/>
                <a:gd name="T19" fmla="*/ 41 h 46"/>
                <a:gd name="T20" fmla="*/ 64 w 122"/>
                <a:gd name="T21" fmla="*/ 41 h 46"/>
                <a:gd name="T22" fmla="*/ 68 w 122"/>
                <a:gd name="T23" fmla="*/ 37 h 46"/>
                <a:gd name="T24" fmla="*/ 64 w 122"/>
                <a:gd name="T25" fmla="*/ 34 h 46"/>
                <a:gd name="T26" fmla="*/ 60 w 122"/>
                <a:gd name="T27" fmla="*/ 38 h 46"/>
                <a:gd name="T28" fmla="*/ 64 w 122"/>
                <a:gd name="T29" fmla="*/ 41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2" h="46">
                  <a:moveTo>
                    <a:pt x="96" y="29"/>
                  </a:moveTo>
                  <a:cubicBezTo>
                    <a:pt x="86" y="31"/>
                    <a:pt x="86" y="31"/>
                    <a:pt x="86" y="31"/>
                  </a:cubicBezTo>
                  <a:cubicBezTo>
                    <a:pt x="87" y="37"/>
                    <a:pt x="82" y="42"/>
                    <a:pt x="76" y="43"/>
                  </a:cubicBezTo>
                  <a:cubicBezTo>
                    <a:pt x="54" y="45"/>
                    <a:pt x="54" y="45"/>
                    <a:pt x="54" y="45"/>
                  </a:cubicBezTo>
                  <a:cubicBezTo>
                    <a:pt x="47" y="46"/>
                    <a:pt x="42" y="41"/>
                    <a:pt x="41" y="35"/>
                  </a:cubicBezTo>
                  <a:cubicBezTo>
                    <a:pt x="31" y="36"/>
                    <a:pt x="31" y="36"/>
                    <a:pt x="31" y="36"/>
                  </a:cubicBezTo>
                  <a:cubicBezTo>
                    <a:pt x="16" y="38"/>
                    <a:pt x="2" y="27"/>
                    <a:pt x="0" y="12"/>
                  </a:cubicBezTo>
                  <a:cubicBezTo>
                    <a:pt x="122" y="0"/>
                    <a:pt x="122" y="0"/>
                    <a:pt x="122" y="0"/>
                  </a:cubicBezTo>
                  <a:cubicBezTo>
                    <a:pt x="122" y="15"/>
                    <a:pt x="111" y="28"/>
                    <a:pt x="96" y="29"/>
                  </a:cubicBezTo>
                  <a:close/>
                  <a:moveTo>
                    <a:pt x="64" y="41"/>
                  </a:moveTo>
                  <a:cubicBezTo>
                    <a:pt x="64" y="41"/>
                    <a:pt x="64" y="41"/>
                    <a:pt x="64" y="41"/>
                  </a:cubicBezTo>
                  <a:cubicBezTo>
                    <a:pt x="66" y="41"/>
                    <a:pt x="68" y="39"/>
                    <a:pt x="68" y="37"/>
                  </a:cubicBezTo>
                  <a:cubicBezTo>
                    <a:pt x="67" y="35"/>
                    <a:pt x="66" y="34"/>
                    <a:pt x="64" y="34"/>
                  </a:cubicBezTo>
                  <a:cubicBezTo>
                    <a:pt x="62" y="34"/>
                    <a:pt x="60" y="36"/>
                    <a:pt x="60" y="38"/>
                  </a:cubicBezTo>
                  <a:cubicBezTo>
                    <a:pt x="61" y="40"/>
                    <a:pt x="62" y="41"/>
                    <a:pt x="64" y="41"/>
                  </a:cubicBezTo>
                  <a:close/>
                </a:path>
              </a:pathLst>
            </a:custGeom>
            <a:solidFill>
              <a:srgbClr val="D0D2D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49" name="îṩḻïḋê"/>
            <p:cNvSpPr/>
            <p:nvPr/>
          </p:nvSpPr>
          <p:spPr bwMode="auto">
            <a:xfrm>
              <a:off x="5891483" y="2486249"/>
              <a:ext cx="208797" cy="27383"/>
            </a:xfrm>
            <a:custGeom>
              <a:avLst/>
              <a:gdLst>
                <a:gd name="T0" fmla="*/ 0 w 122"/>
                <a:gd name="T1" fmla="*/ 16 h 16"/>
                <a:gd name="T2" fmla="*/ 0 w 122"/>
                <a:gd name="T3" fmla="*/ 12 h 16"/>
                <a:gd name="T4" fmla="*/ 121 w 122"/>
                <a:gd name="T5" fmla="*/ 0 h 16"/>
                <a:gd name="T6" fmla="*/ 122 w 122"/>
                <a:gd name="T7" fmla="*/ 3 h 16"/>
                <a:gd name="T8" fmla="*/ 122 w 122"/>
                <a:gd name="T9" fmla="*/ 3 h 16"/>
                <a:gd name="T10" fmla="*/ 0 w 122"/>
                <a:gd name="T11" fmla="*/ 16 h 16"/>
              </a:gdLst>
              <a:ahLst/>
              <a:cxnLst>
                <a:cxn ang="0">
                  <a:pos x="T0" y="T1"/>
                </a:cxn>
                <a:cxn ang="0">
                  <a:pos x="T2" y="T3"/>
                </a:cxn>
                <a:cxn ang="0">
                  <a:pos x="T4" y="T5"/>
                </a:cxn>
                <a:cxn ang="0">
                  <a:pos x="T6" y="T7"/>
                </a:cxn>
                <a:cxn ang="0">
                  <a:pos x="T8" y="T9"/>
                </a:cxn>
                <a:cxn ang="0">
                  <a:pos x="T10" y="T11"/>
                </a:cxn>
              </a:cxnLst>
              <a:rect l="0" t="0" r="r" b="b"/>
              <a:pathLst>
                <a:path w="122" h="16">
                  <a:moveTo>
                    <a:pt x="0" y="16"/>
                  </a:moveTo>
                  <a:cubicBezTo>
                    <a:pt x="0" y="15"/>
                    <a:pt x="0" y="13"/>
                    <a:pt x="0" y="12"/>
                  </a:cubicBezTo>
                  <a:cubicBezTo>
                    <a:pt x="121" y="0"/>
                    <a:pt x="121" y="0"/>
                    <a:pt x="121" y="0"/>
                  </a:cubicBezTo>
                  <a:cubicBezTo>
                    <a:pt x="122" y="3"/>
                    <a:pt x="122" y="3"/>
                    <a:pt x="122" y="3"/>
                  </a:cubicBezTo>
                  <a:cubicBezTo>
                    <a:pt x="122" y="3"/>
                    <a:pt x="122" y="3"/>
                    <a:pt x="122" y="3"/>
                  </a:cubicBezTo>
                  <a:lnTo>
                    <a:pt x="0" y="16"/>
                  </a:lnTo>
                  <a:close/>
                </a:path>
              </a:pathLst>
            </a:custGeom>
            <a:solidFill>
              <a:srgbClr val="BBBDB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0" name="ïśḷiḓé"/>
            <p:cNvSpPr/>
            <p:nvPr/>
          </p:nvSpPr>
          <p:spPr bwMode="auto">
            <a:xfrm>
              <a:off x="5477312" y="1883819"/>
              <a:ext cx="338867" cy="446688"/>
            </a:xfrm>
            <a:custGeom>
              <a:avLst/>
              <a:gdLst>
                <a:gd name="T0" fmla="*/ 90 w 198"/>
                <a:gd name="T1" fmla="*/ 261 h 261"/>
                <a:gd name="T2" fmla="*/ 0 w 198"/>
                <a:gd name="T3" fmla="*/ 45 h 261"/>
                <a:gd name="T4" fmla="*/ 107 w 198"/>
                <a:gd name="T5" fmla="*/ 0 h 261"/>
                <a:gd name="T6" fmla="*/ 198 w 198"/>
                <a:gd name="T7" fmla="*/ 217 h 261"/>
                <a:gd name="T8" fmla="*/ 90 w 198"/>
                <a:gd name="T9" fmla="*/ 261 h 261"/>
              </a:gdLst>
              <a:ahLst/>
              <a:cxnLst>
                <a:cxn ang="0">
                  <a:pos x="T0" y="T1"/>
                </a:cxn>
                <a:cxn ang="0">
                  <a:pos x="T2" y="T3"/>
                </a:cxn>
                <a:cxn ang="0">
                  <a:pos x="T4" y="T5"/>
                </a:cxn>
                <a:cxn ang="0">
                  <a:pos x="T6" y="T7"/>
                </a:cxn>
                <a:cxn ang="0">
                  <a:pos x="T8" y="T9"/>
                </a:cxn>
              </a:cxnLst>
              <a:rect l="0" t="0" r="r" b="b"/>
              <a:pathLst>
                <a:path w="198" h="261">
                  <a:moveTo>
                    <a:pt x="90" y="261"/>
                  </a:moveTo>
                  <a:lnTo>
                    <a:pt x="0" y="45"/>
                  </a:lnTo>
                  <a:lnTo>
                    <a:pt x="107" y="0"/>
                  </a:lnTo>
                  <a:lnTo>
                    <a:pt x="198" y="217"/>
                  </a:lnTo>
                  <a:lnTo>
                    <a:pt x="90" y="261"/>
                  </a:lnTo>
                  <a:close/>
                </a:path>
              </a:pathLst>
            </a:custGeom>
            <a:solidFill>
              <a:srgbClr val="D0D2D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1" name="iṩļïḋè"/>
            <p:cNvSpPr/>
            <p:nvPr/>
          </p:nvSpPr>
          <p:spPr bwMode="auto">
            <a:xfrm>
              <a:off x="5477312" y="1960835"/>
              <a:ext cx="186548" cy="369673"/>
            </a:xfrm>
            <a:custGeom>
              <a:avLst/>
              <a:gdLst>
                <a:gd name="T0" fmla="*/ 109 w 109"/>
                <a:gd name="T1" fmla="*/ 81 h 216"/>
                <a:gd name="T2" fmla="*/ 0 w 109"/>
                <a:gd name="T3" fmla="*/ 0 h 216"/>
                <a:gd name="T4" fmla="*/ 90 w 109"/>
                <a:gd name="T5" fmla="*/ 216 h 216"/>
                <a:gd name="T6" fmla="*/ 109 w 109"/>
                <a:gd name="T7" fmla="*/ 81 h 216"/>
              </a:gdLst>
              <a:ahLst/>
              <a:cxnLst>
                <a:cxn ang="0">
                  <a:pos x="T0" y="T1"/>
                </a:cxn>
                <a:cxn ang="0">
                  <a:pos x="T2" y="T3"/>
                </a:cxn>
                <a:cxn ang="0">
                  <a:pos x="T4" y="T5"/>
                </a:cxn>
                <a:cxn ang="0">
                  <a:pos x="T6" y="T7"/>
                </a:cxn>
              </a:cxnLst>
              <a:rect l="0" t="0" r="r" b="b"/>
              <a:pathLst>
                <a:path w="109" h="216">
                  <a:moveTo>
                    <a:pt x="109" y="81"/>
                  </a:moveTo>
                  <a:lnTo>
                    <a:pt x="0" y="0"/>
                  </a:lnTo>
                  <a:lnTo>
                    <a:pt x="90" y="216"/>
                  </a:lnTo>
                  <a:lnTo>
                    <a:pt x="109" y="81"/>
                  </a:lnTo>
                  <a:close/>
                </a:path>
              </a:pathLst>
            </a:custGeom>
            <a:solidFill>
              <a:srgbClr val="BBBDB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2" name="îṡḷîďe"/>
            <p:cNvSpPr/>
            <p:nvPr/>
          </p:nvSpPr>
          <p:spPr bwMode="auto">
            <a:xfrm>
              <a:off x="5593691" y="2041273"/>
              <a:ext cx="280677" cy="229334"/>
            </a:xfrm>
            <a:custGeom>
              <a:avLst/>
              <a:gdLst>
                <a:gd name="T0" fmla="*/ 155 w 164"/>
                <a:gd name="T1" fmla="*/ 134 h 134"/>
                <a:gd name="T2" fmla="*/ 0 w 164"/>
                <a:gd name="T3" fmla="*/ 12 h 134"/>
                <a:gd name="T4" fmla="*/ 9 w 164"/>
                <a:gd name="T5" fmla="*/ 0 h 134"/>
                <a:gd name="T6" fmla="*/ 164 w 164"/>
                <a:gd name="T7" fmla="*/ 122 h 134"/>
                <a:gd name="T8" fmla="*/ 163 w 164"/>
                <a:gd name="T9" fmla="*/ 130 h 134"/>
                <a:gd name="T10" fmla="*/ 155 w 164"/>
                <a:gd name="T11" fmla="*/ 134 h 134"/>
              </a:gdLst>
              <a:ahLst/>
              <a:cxnLst>
                <a:cxn ang="0">
                  <a:pos x="T0" y="T1"/>
                </a:cxn>
                <a:cxn ang="0">
                  <a:pos x="T2" y="T3"/>
                </a:cxn>
                <a:cxn ang="0">
                  <a:pos x="T4" y="T5"/>
                </a:cxn>
                <a:cxn ang="0">
                  <a:pos x="T6" y="T7"/>
                </a:cxn>
                <a:cxn ang="0">
                  <a:pos x="T8" y="T9"/>
                </a:cxn>
                <a:cxn ang="0">
                  <a:pos x="T10" y="T11"/>
                </a:cxn>
              </a:cxnLst>
              <a:rect l="0" t="0" r="r" b="b"/>
              <a:pathLst>
                <a:path w="164" h="134">
                  <a:moveTo>
                    <a:pt x="155" y="134"/>
                  </a:moveTo>
                  <a:lnTo>
                    <a:pt x="0" y="12"/>
                  </a:lnTo>
                  <a:lnTo>
                    <a:pt x="9" y="0"/>
                  </a:lnTo>
                  <a:lnTo>
                    <a:pt x="164" y="122"/>
                  </a:lnTo>
                  <a:lnTo>
                    <a:pt x="163" y="130"/>
                  </a:lnTo>
                  <a:lnTo>
                    <a:pt x="155" y="134"/>
                  </a:lnTo>
                  <a:close/>
                </a:path>
              </a:pathLst>
            </a:custGeom>
            <a:solidFill>
              <a:srgbClr val="44535B"/>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3" name="íṧlïḑê"/>
            <p:cNvSpPr/>
            <p:nvPr/>
          </p:nvSpPr>
          <p:spPr bwMode="auto">
            <a:xfrm>
              <a:off x="5593691" y="2051541"/>
              <a:ext cx="280677" cy="219065"/>
            </a:xfrm>
            <a:custGeom>
              <a:avLst/>
              <a:gdLst>
                <a:gd name="T0" fmla="*/ 155 w 164"/>
                <a:gd name="T1" fmla="*/ 128 h 128"/>
                <a:gd name="T2" fmla="*/ 0 w 164"/>
                <a:gd name="T3" fmla="*/ 6 h 128"/>
                <a:gd name="T4" fmla="*/ 5 w 164"/>
                <a:gd name="T5" fmla="*/ 0 h 128"/>
                <a:gd name="T6" fmla="*/ 164 w 164"/>
                <a:gd name="T7" fmla="*/ 126 h 128"/>
                <a:gd name="T8" fmla="*/ 155 w 164"/>
                <a:gd name="T9" fmla="*/ 128 h 128"/>
              </a:gdLst>
              <a:ahLst/>
              <a:cxnLst>
                <a:cxn ang="0">
                  <a:pos x="T0" y="T1"/>
                </a:cxn>
                <a:cxn ang="0">
                  <a:pos x="T2" y="T3"/>
                </a:cxn>
                <a:cxn ang="0">
                  <a:pos x="T4" y="T5"/>
                </a:cxn>
                <a:cxn ang="0">
                  <a:pos x="T6" y="T7"/>
                </a:cxn>
                <a:cxn ang="0">
                  <a:pos x="T8" y="T9"/>
                </a:cxn>
              </a:cxnLst>
              <a:rect l="0" t="0" r="r" b="b"/>
              <a:pathLst>
                <a:path w="164" h="128">
                  <a:moveTo>
                    <a:pt x="155" y="128"/>
                  </a:moveTo>
                  <a:lnTo>
                    <a:pt x="0" y="6"/>
                  </a:lnTo>
                  <a:lnTo>
                    <a:pt x="5" y="0"/>
                  </a:lnTo>
                  <a:lnTo>
                    <a:pt x="164" y="126"/>
                  </a:lnTo>
                  <a:lnTo>
                    <a:pt x="155" y="128"/>
                  </a:lnTo>
                  <a:close/>
                </a:path>
              </a:pathLst>
            </a:custGeom>
            <a:solidFill>
              <a:srgbClr val="38454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4" name="îṡḷíḑé"/>
            <p:cNvSpPr/>
            <p:nvPr/>
          </p:nvSpPr>
          <p:spPr bwMode="auto">
            <a:xfrm>
              <a:off x="5857254" y="2248358"/>
              <a:ext cx="61612" cy="53055"/>
            </a:xfrm>
            <a:custGeom>
              <a:avLst/>
              <a:gdLst>
                <a:gd name="T0" fmla="*/ 11 w 36"/>
                <a:gd name="T1" fmla="*/ 2 h 31"/>
                <a:gd name="T2" fmla="*/ 36 w 36"/>
                <a:gd name="T3" fmla="*/ 31 h 31"/>
                <a:gd name="T4" fmla="*/ 2 w 36"/>
                <a:gd name="T5" fmla="*/ 14 h 31"/>
                <a:gd name="T6" fmla="*/ 1 w 36"/>
                <a:gd name="T7" fmla="*/ 9 h 31"/>
                <a:gd name="T8" fmla="*/ 8 w 36"/>
                <a:gd name="T9" fmla="*/ 9 h 31"/>
                <a:gd name="T10" fmla="*/ 7 w 36"/>
                <a:gd name="T11" fmla="*/ 2 h 31"/>
                <a:gd name="T12" fmla="*/ 11 w 36"/>
                <a:gd name="T13" fmla="*/ 2 h 31"/>
              </a:gdLst>
              <a:ahLst/>
              <a:cxnLst>
                <a:cxn ang="0">
                  <a:pos x="T0" y="T1"/>
                </a:cxn>
                <a:cxn ang="0">
                  <a:pos x="T2" y="T3"/>
                </a:cxn>
                <a:cxn ang="0">
                  <a:pos x="T4" y="T5"/>
                </a:cxn>
                <a:cxn ang="0">
                  <a:pos x="T6" y="T7"/>
                </a:cxn>
                <a:cxn ang="0">
                  <a:pos x="T8" y="T9"/>
                </a:cxn>
                <a:cxn ang="0">
                  <a:pos x="T10" y="T11"/>
                </a:cxn>
                <a:cxn ang="0">
                  <a:pos x="T12" y="T13"/>
                </a:cxn>
              </a:cxnLst>
              <a:rect l="0" t="0" r="r" b="b"/>
              <a:pathLst>
                <a:path w="36" h="31">
                  <a:moveTo>
                    <a:pt x="11" y="2"/>
                  </a:moveTo>
                  <a:cubicBezTo>
                    <a:pt x="36" y="31"/>
                    <a:pt x="36" y="31"/>
                    <a:pt x="36" y="31"/>
                  </a:cubicBezTo>
                  <a:cubicBezTo>
                    <a:pt x="2" y="14"/>
                    <a:pt x="2" y="14"/>
                    <a:pt x="2" y="14"/>
                  </a:cubicBezTo>
                  <a:cubicBezTo>
                    <a:pt x="2" y="12"/>
                    <a:pt x="0" y="10"/>
                    <a:pt x="1" y="9"/>
                  </a:cubicBezTo>
                  <a:cubicBezTo>
                    <a:pt x="2" y="8"/>
                    <a:pt x="6" y="12"/>
                    <a:pt x="8" y="9"/>
                  </a:cubicBezTo>
                  <a:cubicBezTo>
                    <a:pt x="10" y="7"/>
                    <a:pt x="5" y="4"/>
                    <a:pt x="7" y="2"/>
                  </a:cubicBezTo>
                  <a:cubicBezTo>
                    <a:pt x="8" y="0"/>
                    <a:pt x="11" y="2"/>
                    <a:pt x="11" y="2"/>
                  </a:cubicBezTo>
                  <a:close/>
                </a:path>
              </a:pathLst>
            </a:custGeom>
            <a:solidFill>
              <a:srgbClr val="FBD2C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5" name="íṡlîdê"/>
            <p:cNvSpPr/>
            <p:nvPr/>
          </p:nvSpPr>
          <p:spPr bwMode="auto">
            <a:xfrm>
              <a:off x="5857254" y="2262049"/>
              <a:ext cx="61612" cy="39363"/>
            </a:xfrm>
            <a:custGeom>
              <a:avLst/>
              <a:gdLst>
                <a:gd name="T0" fmla="*/ 36 w 36"/>
                <a:gd name="T1" fmla="*/ 23 h 23"/>
                <a:gd name="T2" fmla="*/ 2 w 36"/>
                <a:gd name="T3" fmla="*/ 6 h 23"/>
                <a:gd name="T4" fmla="*/ 1 w 36"/>
                <a:gd name="T5" fmla="*/ 1 h 23"/>
                <a:gd name="T6" fmla="*/ 8 w 36"/>
                <a:gd name="T7" fmla="*/ 1 h 23"/>
                <a:gd name="T8" fmla="*/ 8 w 36"/>
                <a:gd name="T9" fmla="*/ 1 h 23"/>
                <a:gd name="T10" fmla="*/ 36 w 36"/>
                <a:gd name="T11" fmla="*/ 23 h 23"/>
              </a:gdLst>
              <a:ahLst/>
              <a:cxnLst>
                <a:cxn ang="0">
                  <a:pos x="T0" y="T1"/>
                </a:cxn>
                <a:cxn ang="0">
                  <a:pos x="T2" y="T3"/>
                </a:cxn>
                <a:cxn ang="0">
                  <a:pos x="T4" y="T5"/>
                </a:cxn>
                <a:cxn ang="0">
                  <a:pos x="T6" y="T7"/>
                </a:cxn>
                <a:cxn ang="0">
                  <a:pos x="T8" y="T9"/>
                </a:cxn>
                <a:cxn ang="0">
                  <a:pos x="T10" y="T11"/>
                </a:cxn>
              </a:cxnLst>
              <a:rect l="0" t="0" r="r" b="b"/>
              <a:pathLst>
                <a:path w="36" h="23">
                  <a:moveTo>
                    <a:pt x="36" y="23"/>
                  </a:moveTo>
                  <a:cubicBezTo>
                    <a:pt x="2" y="6"/>
                    <a:pt x="2" y="6"/>
                    <a:pt x="2" y="6"/>
                  </a:cubicBezTo>
                  <a:cubicBezTo>
                    <a:pt x="2" y="4"/>
                    <a:pt x="0" y="2"/>
                    <a:pt x="1" y="1"/>
                  </a:cubicBezTo>
                  <a:cubicBezTo>
                    <a:pt x="2" y="0"/>
                    <a:pt x="6" y="4"/>
                    <a:pt x="8" y="1"/>
                  </a:cubicBezTo>
                  <a:cubicBezTo>
                    <a:pt x="8" y="1"/>
                    <a:pt x="8" y="1"/>
                    <a:pt x="8" y="1"/>
                  </a:cubicBezTo>
                  <a:lnTo>
                    <a:pt x="36" y="23"/>
                  </a:lnTo>
                  <a:close/>
                </a:path>
              </a:pathLst>
            </a:custGeom>
            <a:solidFill>
              <a:srgbClr val="DBB4A5"/>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6" name="íṥḷíḍè"/>
            <p:cNvSpPr/>
            <p:nvPr/>
          </p:nvSpPr>
          <p:spPr bwMode="auto">
            <a:xfrm>
              <a:off x="5900040" y="2286009"/>
              <a:ext cx="18826" cy="15403"/>
            </a:xfrm>
            <a:custGeom>
              <a:avLst/>
              <a:gdLst>
                <a:gd name="T0" fmla="*/ 3 w 11"/>
                <a:gd name="T1" fmla="*/ 0 h 9"/>
                <a:gd name="T2" fmla="*/ 11 w 11"/>
                <a:gd name="T3" fmla="*/ 9 h 9"/>
                <a:gd name="T4" fmla="*/ 0 w 11"/>
                <a:gd name="T5" fmla="*/ 4 h 9"/>
                <a:gd name="T6" fmla="*/ 3 w 11"/>
                <a:gd name="T7" fmla="*/ 0 h 9"/>
              </a:gdLst>
              <a:ahLst/>
              <a:cxnLst>
                <a:cxn ang="0">
                  <a:pos x="T0" y="T1"/>
                </a:cxn>
                <a:cxn ang="0">
                  <a:pos x="T2" y="T3"/>
                </a:cxn>
                <a:cxn ang="0">
                  <a:pos x="T4" y="T5"/>
                </a:cxn>
                <a:cxn ang="0">
                  <a:pos x="T6" y="T7"/>
                </a:cxn>
              </a:cxnLst>
              <a:rect l="0" t="0" r="r" b="b"/>
              <a:pathLst>
                <a:path w="11" h="9">
                  <a:moveTo>
                    <a:pt x="3" y="0"/>
                  </a:moveTo>
                  <a:lnTo>
                    <a:pt x="11" y="9"/>
                  </a:lnTo>
                  <a:lnTo>
                    <a:pt x="0" y="4"/>
                  </a:lnTo>
                  <a:lnTo>
                    <a:pt x="3" y="0"/>
                  </a:lnTo>
                  <a:close/>
                </a:path>
              </a:pathLst>
            </a:custGeom>
            <a:solidFill>
              <a:srgbClr val="41414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7" name="işḻiḋe"/>
            <p:cNvSpPr/>
            <p:nvPr/>
          </p:nvSpPr>
          <p:spPr bwMode="auto">
            <a:xfrm>
              <a:off x="5585133" y="2034427"/>
              <a:ext cx="29095" cy="30806"/>
            </a:xfrm>
            <a:custGeom>
              <a:avLst/>
              <a:gdLst>
                <a:gd name="T0" fmla="*/ 8 w 17"/>
                <a:gd name="T1" fmla="*/ 18 h 18"/>
                <a:gd name="T2" fmla="*/ 1 w 17"/>
                <a:gd name="T3" fmla="*/ 13 h 18"/>
                <a:gd name="T4" fmla="*/ 1 w 17"/>
                <a:gd name="T5" fmla="*/ 10 h 18"/>
                <a:gd name="T6" fmla="*/ 8 w 17"/>
                <a:gd name="T7" fmla="*/ 1 h 18"/>
                <a:gd name="T8" fmla="*/ 11 w 17"/>
                <a:gd name="T9" fmla="*/ 1 h 18"/>
                <a:gd name="T10" fmla="*/ 17 w 17"/>
                <a:gd name="T11" fmla="*/ 6 h 18"/>
                <a:gd name="T12" fmla="*/ 8 w 17"/>
                <a:gd name="T13" fmla="*/ 18 h 18"/>
              </a:gdLst>
              <a:ahLst/>
              <a:cxnLst>
                <a:cxn ang="0">
                  <a:pos x="T0" y="T1"/>
                </a:cxn>
                <a:cxn ang="0">
                  <a:pos x="T2" y="T3"/>
                </a:cxn>
                <a:cxn ang="0">
                  <a:pos x="T4" y="T5"/>
                </a:cxn>
                <a:cxn ang="0">
                  <a:pos x="T6" y="T7"/>
                </a:cxn>
                <a:cxn ang="0">
                  <a:pos x="T8" y="T9"/>
                </a:cxn>
                <a:cxn ang="0">
                  <a:pos x="T10" y="T11"/>
                </a:cxn>
                <a:cxn ang="0">
                  <a:pos x="T12" y="T13"/>
                </a:cxn>
              </a:cxnLst>
              <a:rect l="0" t="0" r="r" b="b"/>
              <a:pathLst>
                <a:path w="17" h="18">
                  <a:moveTo>
                    <a:pt x="8" y="18"/>
                  </a:moveTo>
                  <a:cubicBezTo>
                    <a:pt x="1" y="13"/>
                    <a:pt x="1" y="13"/>
                    <a:pt x="1" y="13"/>
                  </a:cubicBezTo>
                  <a:cubicBezTo>
                    <a:pt x="0" y="12"/>
                    <a:pt x="0" y="11"/>
                    <a:pt x="1" y="10"/>
                  </a:cubicBezTo>
                  <a:cubicBezTo>
                    <a:pt x="8" y="1"/>
                    <a:pt x="8" y="1"/>
                    <a:pt x="8" y="1"/>
                  </a:cubicBezTo>
                  <a:cubicBezTo>
                    <a:pt x="8" y="0"/>
                    <a:pt x="10" y="0"/>
                    <a:pt x="11" y="1"/>
                  </a:cubicBezTo>
                  <a:cubicBezTo>
                    <a:pt x="17" y="6"/>
                    <a:pt x="17" y="6"/>
                    <a:pt x="17" y="6"/>
                  </a:cubicBezTo>
                  <a:lnTo>
                    <a:pt x="8" y="18"/>
                  </a:lnTo>
                  <a:close/>
                </a:path>
              </a:pathLst>
            </a:custGeom>
            <a:solidFill>
              <a:srgbClr val="B37E6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58" name="íşľïḍè"/>
            <p:cNvSpPr/>
            <p:nvPr/>
          </p:nvSpPr>
          <p:spPr bwMode="auto">
            <a:xfrm>
              <a:off x="5597114" y="2044695"/>
              <a:ext cx="20537" cy="22249"/>
            </a:xfrm>
            <a:custGeom>
              <a:avLst/>
              <a:gdLst>
                <a:gd name="T0" fmla="*/ 12 w 12"/>
                <a:gd name="T1" fmla="*/ 1 h 13"/>
                <a:gd name="T2" fmla="*/ 2 w 12"/>
                <a:gd name="T3" fmla="*/ 13 h 13"/>
                <a:gd name="T4" fmla="*/ 0 w 12"/>
                <a:gd name="T5" fmla="*/ 12 h 13"/>
                <a:gd name="T6" fmla="*/ 10 w 12"/>
                <a:gd name="T7" fmla="*/ 0 h 13"/>
                <a:gd name="T8" fmla="*/ 12 w 12"/>
                <a:gd name="T9" fmla="*/ 1 h 13"/>
              </a:gdLst>
              <a:ahLst/>
              <a:cxnLst>
                <a:cxn ang="0">
                  <a:pos x="T0" y="T1"/>
                </a:cxn>
                <a:cxn ang="0">
                  <a:pos x="T2" y="T3"/>
                </a:cxn>
                <a:cxn ang="0">
                  <a:pos x="T4" y="T5"/>
                </a:cxn>
                <a:cxn ang="0">
                  <a:pos x="T6" y="T7"/>
                </a:cxn>
                <a:cxn ang="0">
                  <a:pos x="T8" y="T9"/>
                </a:cxn>
              </a:cxnLst>
              <a:rect l="0" t="0" r="r" b="b"/>
              <a:pathLst>
                <a:path w="12" h="13">
                  <a:moveTo>
                    <a:pt x="12" y="1"/>
                  </a:moveTo>
                  <a:lnTo>
                    <a:pt x="2" y="13"/>
                  </a:lnTo>
                  <a:lnTo>
                    <a:pt x="0" y="12"/>
                  </a:lnTo>
                  <a:lnTo>
                    <a:pt x="10" y="0"/>
                  </a:lnTo>
                  <a:lnTo>
                    <a:pt x="12" y="1"/>
                  </a:lnTo>
                  <a:close/>
                </a:path>
              </a:pathLst>
            </a:custGeom>
            <a:solidFill>
              <a:srgbClr val="6E553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79" name="îšḷïḍè"/>
            <p:cNvSpPr/>
            <p:nvPr/>
          </p:nvSpPr>
          <p:spPr bwMode="auto">
            <a:xfrm>
              <a:off x="4339200" y="3271803"/>
              <a:ext cx="792400" cy="693136"/>
            </a:xfrm>
            <a:custGeom>
              <a:avLst/>
              <a:gdLst>
                <a:gd name="T0" fmla="*/ 101 w 463"/>
                <a:gd name="T1" fmla="*/ 405 h 405"/>
                <a:gd name="T2" fmla="*/ 0 w 463"/>
                <a:gd name="T3" fmla="*/ 135 h 405"/>
                <a:gd name="T4" fmla="*/ 362 w 463"/>
                <a:gd name="T5" fmla="*/ 0 h 405"/>
                <a:gd name="T6" fmla="*/ 463 w 463"/>
                <a:gd name="T7" fmla="*/ 270 h 405"/>
                <a:gd name="T8" fmla="*/ 101 w 463"/>
                <a:gd name="T9" fmla="*/ 405 h 405"/>
              </a:gdLst>
              <a:ahLst/>
              <a:cxnLst>
                <a:cxn ang="0">
                  <a:pos x="T0" y="T1"/>
                </a:cxn>
                <a:cxn ang="0">
                  <a:pos x="T2" y="T3"/>
                </a:cxn>
                <a:cxn ang="0">
                  <a:pos x="T4" y="T5"/>
                </a:cxn>
                <a:cxn ang="0">
                  <a:pos x="T6" y="T7"/>
                </a:cxn>
                <a:cxn ang="0">
                  <a:pos x="T8" y="T9"/>
                </a:cxn>
              </a:cxnLst>
              <a:rect l="0" t="0" r="r" b="b"/>
              <a:pathLst>
                <a:path w="463" h="405">
                  <a:moveTo>
                    <a:pt x="101" y="405"/>
                  </a:moveTo>
                  <a:lnTo>
                    <a:pt x="0" y="135"/>
                  </a:lnTo>
                  <a:lnTo>
                    <a:pt x="362" y="0"/>
                  </a:lnTo>
                  <a:lnTo>
                    <a:pt x="463" y="270"/>
                  </a:lnTo>
                  <a:lnTo>
                    <a:pt x="101" y="405"/>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0" name="ïŝḻïḑê"/>
            <p:cNvSpPr/>
            <p:nvPr/>
          </p:nvSpPr>
          <p:spPr bwMode="auto">
            <a:xfrm>
              <a:off x="4356314" y="3280360"/>
              <a:ext cx="792400" cy="693136"/>
            </a:xfrm>
            <a:custGeom>
              <a:avLst/>
              <a:gdLst>
                <a:gd name="T0" fmla="*/ 100 w 463"/>
                <a:gd name="T1" fmla="*/ 405 h 405"/>
                <a:gd name="T2" fmla="*/ 0 w 463"/>
                <a:gd name="T3" fmla="*/ 135 h 405"/>
                <a:gd name="T4" fmla="*/ 362 w 463"/>
                <a:gd name="T5" fmla="*/ 0 h 405"/>
                <a:gd name="T6" fmla="*/ 463 w 463"/>
                <a:gd name="T7" fmla="*/ 270 h 405"/>
                <a:gd name="T8" fmla="*/ 100 w 463"/>
                <a:gd name="T9" fmla="*/ 405 h 405"/>
              </a:gdLst>
              <a:ahLst/>
              <a:cxnLst>
                <a:cxn ang="0">
                  <a:pos x="T0" y="T1"/>
                </a:cxn>
                <a:cxn ang="0">
                  <a:pos x="T2" y="T3"/>
                </a:cxn>
                <a:cxn ang="0">
                  <a:pos x="T4" y="T5"/>
                </a:cxn>
                <a:cxn ang="0">
                  <a:pos x="T6" y="T7"/>
                </a:cxn>
                <a:cxn ang="0">
                  <a:pos x="T8" y="T9"/>
                </a:cxn>
              </a:cxnLst>
              <a:rect l="0" t="0" r="r" b="b"/>
              <a:pathLst>
                <a:path w="463" h="405">
                  <a:moveTo>
                    <a:pt x="100" y="405"/>
                  </a:moveTo>
                  <a:lnTo>
                    <a:pt x="0" y="135"/>
                  </a:lnTo>
                  <a:lnTo>
                    <a:pt x="362" y="0"/>
                  </a:lnTo>
                  <a:lnTo>
                    <a:pt x="463" y="270"/>
                  </a:lnTo>
                  <a:lnTo>
                    <a:pt x="100" y="405"/>
                  </a:lnTo>
                  <a:close/>
                </a:path>
              </a:pathLst>
            </a:custGeom>
            <a:solidFill>
              <a:srgbClr val="CF856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1" name="iSlïḋè"/>
            <p:cNvSpPr/>
            <p:nvPr/>
          </p:nvSpPr>
          <p:spPr bwMode="auto">
            <a:xfrm>
              <a:off x="4387120" y="3287206"/>
              <a:ext cx="800957" cy="706828"/>
            </a:xfrm>
            <a:custGeom>
              <a:avLst/>
              <a:gdLst>
                <a:gd name="T0" fmla="*/ 109 w 468"/>
                <a:gd name="T1" fmla="*/ 413 h 413"/>
                <a:gd name="T2" fmla="*/ 0 w 468"/>
                <a:gd name="T3" fmla="*/ 147 h 413"/>
                <a:gd name="T4" fmla="*/ 358 w 468"/>
                <a:gd name="T5" fmla="*/ 0 h 413"/>
                <a:gd name="T6" fmla="*/ 468 w 468"/>
                <a:gd name="T7" fmla="*/ 266 h 413"/>
                <a:gd name="T8" fmla="*/ 109 w 468"/>
                <a:gd name="T9" fmla="*/ 413 h 413"/>
              </a:gdLst>
              <a:ahLst/>
              <a:cxnLst>
                <a:cxn ang="0">
                  <a:pos x="T0" y="T1"/>
                </a:cxn>
                <a:cxn ang="0">
                  <a:pos x="T2" y="T3"/>
                </a:cxn>
                <a:cxn ang="0">
                  <a:pos x="T4" y="T5"/>
                </a:cxn>
                <a:cxn ang="0">
                  <a:pos x="T6" y="T7"/>
                </a:cxn>
                <a:cxn ang="0">
                  <a:pos x="T8" y="T9"/>
                </a:cxn>
              </a:cxnLst>
              <a:rect l="0" t="0" r="r" b="b"/>
              <a:pathLst>
                <a:path w="468" h="413">
                  <a:moveTo>
                    <a:pt x="109" y="413"/>
                  </a:moveTo>
                  <a:lnTo>
                    <a:pt x="0" y="147"/>
                  </a:lnTo>
                  <a:lnTo>
                    <a:pt x="358" y="0"/>
                  </a:lnTo>
                  <a:lnTo>
                    <a:pt x="468" y="266"/>
                  </a:lnTo>
                  <a:lnTo>
                    <a:pt x="109" y="413"/>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2" name="íšľïḓé"/>
            <p:cNvSpPr/>
            <p:nvPr/>
          </p:nvSpPr>
          <p:spPr bwMode="auto">
            <a:xfrm>
              <a:off x="5040893" y="3453216"/>
              <a:ext cx="37652" cy="94130"/>
            </a:xfrm>
            <a:custGeom>
              <a:avLst/>
              <a:gdLst>
                <a:gd name="T0" fmla="*/ 21 w 22"/>
                <a:gd name="T1" fmla="*/ 54 h 55"/>
                <a:gd name="T2" fmla="*/ 18 w 22"/>
                <a:gd name="T3" fmla="*/ 53 h 55"/>
                <a:gd name="T4" fmla="*/ 1 w 22"/>
                <a:gd name="T5" fmla="*/ 3 h 55"/>
                <a:gd name="T6" fmla="*/ 2 w 22"/>
                <a:gd name="T7" fmla="*/ 0 h 55"/>
                <a:gd name="T8" fmla="*/ 5 w 22"/>
                <a:gd name="T9" fmla="*/ 2 h 55"/>
                <a:gd name="T10" fmla="*/ 21 w 22"/>
                <a:gd name="T11" fmla="*/ 51 h 55"/>
                <a:gd name="T12" fmla="*/ 21 w 22"/>
                <a:gd name="T13" fmla="*/ 54 h 55"/>
              </a:gdLst>
              <a:ahLst/>
              <a:cxnLst>
                <a:cxn ang="0">
                  <a:pos x="T0" y="T1"/>
                </a:cxn>
                <a:cxn ang="0">
                  <a:pos x="T2" y="T3"/>
                </a:cxn>
                <a:cxn ang="0">
                  <a:pos x="T4" y="T5"/>
                </a:cxn>
                <a:cxn ang="0">
                  <a:pos x="T6" y="T7"/>
                </a:cxn>
                <a:cxn ang="0">
                  <a:pos x="T8" y="T9"/>
                </a:cxn>
                <a:cxn ang="0">
                  <a:pos x="T10" y="T11"/>
                </a:cxn>
                <a:cxn ang="0">
                  <a:pos x="T12" y="T13"/>
                </a:cxn>
              </a:cxnLst>
              <a:rect l="0" t="0" r="r" b="b"/>
              <a:pathLst>
                <a:path w="22" h="55">
                  <a:moveTo>
                    <a:pt x="21" y="54"/>
                  </a:moveTo>
                  <a:cubicBezTo>
                    <a:pt x="19" y="55"/>
                    <a:pt x="18" y="54"/>
                    <a:pt x="18" y="53"/>
                  </a:cubicBezTo>
                  <a:cubicBezTo>
                    <a:pt x="1" y="3"/>
                    <a:pt x="1" y="3"/>
                    <a:pt x="1" y="3"/>
                  </a:cubicBezTo>
                  <a:cubicBezTo>
                    <a:pt x="0" y="2"/>
                    <a:pt x="1" y="1"/>
                    <a:pt x="2" y="0"/>
                  </a:cubicBezTo>
                  <a:cubicBezTo>
                    <a:pt x="3" y="0"/>
                    <a:pt x="4" y="1"/>
                    <a:pt x="5" y="2"/>
                  </a:cubicBezTo>
                  <a:cubicBezTo>
                    <a:pt x="21" y="51"/>
                    <a:pt x="21" y="51"/>
                    <a:pt x="21" y="51"/>
                  </a:cubicBezTo>
                  <a:cubicBezTo>
                    <a:pt x="22" y="53"/>
                    <a:pt x="22" y="54"/>
                    <a:pt x="21" y="54"/>
                  </a:cubicBezTo>
                  <a:close/>
                </a:path>
              </a:pathLst>
            </a:custGeom>
            <a:solidFill>
              <a:srgbClr val="59585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3" name="iṥ1îďé"/>
            <p:cNvSpPr/>
            <p:nvPr/>
          </p:nvSpPr>
          <p:spPr bwMode="auto">
            <a:xfrm>
              <a:off x="5047739" y="3430967"/>
              <a:ext cx="80438" cy="109533"/>
            </a:xfrm>
            <a:custGeom>
              <a:avLst/>
              <a:gdLst>
                <a:gd name="T0" fmla="*/ 17 w 47"/>
                <a:gd name="T1" fmla="*/ 64 h 64"/>
                <a:gd name="T2" fmla="*/ 0 w 47"/>
                <a:gd name="T3" fmla="*/ 15 h 64"/>
                <a:gd name="T4" fmla="*/ 22 w 47"/>
                <a:gd name="T5" fmla="*/ 1 h 64"/>
                <a:gd name="T6" fmla="*/ 26 w 47"/>
                <a:gd name="T7" fmla="*/ 1 h 64"/>
                <a:gd name="T8" fmla="*/ 29 w 47"/>
                <a:gd name="T9" fmla="*/ 3 h 64"/>
                <a:gd name="T10" fmla="*/ 47 w 47"/>
                <a:gd name="T11" fmla="*/ 56 h 64"/>
                <a:gd name="T12" fmla="*/ 46 w 47"/>
                <a:gd name="T13" fmla="*/ 60 h 64"/>
                <a:gd name="T14" fmla="*/ 43 w 47"/>
                <a:gd name="T15" fmla="*/ 62 h 64"/>
                <a:gd name="T16" fmla="*/ 17 w 47"/>
                <a:gd name="T17" fmla="*/ 6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64">
                  <a:moveTo>
                    <a:pt x="17" y="64"/>
                  </a:moveTo>
                  <a:cubicBezTo>
                    <a:pt x="0" y="15"/>
                    <a:pt x="0" y="15"/>
                    <a:pt x="0" y="15"/>
                  </a:cubicBezTo>
                  <a:cubicBezTo>
                    <a:pt x="22" y="1"/>
                    <a:pt x="22" y="1"/>
                    <a:pt x="22" y="1"/>
                  </a:cubicBezTo>
                  <a:cubicBezTo>
                    <a:pt x="23" y="0"/>
                    <a:pt x="24" y="0"/>
                    <a:pt x="26" y="1"/>
                  </a:cubicBezTo>
                  <a:cubicBezTo>
                    <a:pt x="27" y="1"/>
                    <a:pt x="28" y="2"/>
                    <a:pt x="29" y="3"/>
                  </a:cubicBezTo>
                  <a:cubicBezTo>
                    <a:pt x="47" y="56"/>
                    <a:pt x="47" y="56"/>
                    <a:pt x="47" y="56"/>
                  </a:cubicBezTo>
                  <a:cubicBezTo>
                    <a:pt x="47" y="57"/>
                    <a:pt x="47" y="58"/>
                    <a:pt x="46" y="60"/>
                  </a:cubicBezTo>
                  <a:cubicBezTo>
                    <a:pt x="45" y="61"/>
                    <a:pt x="44" y="61"/>
                    <a:pt x="43" y="62"/>
                  </a:cubicBezTo>
                  <a:lnTo>
                    <a:pt x="17" y="64"/>
                  </a:lnTo>
                  <a:close/>
                </a:path>
              </a:pathLst>
            </a:custGeom>
            <a:solidFill>
              <a:srgbClr val="403D3C"/>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4" name="iṩḻïde"/>
            <p:cNvSpPr/>
            <p:nvPr/>
          </p:nvSpPr>
          <p:spPr bwMode="auto">
            <a:xfrm>
              <a:off x="5047739" y="3449793"/>
              <a:ext cx="88995" cy="88995"/>
            </a:xfrm>
            <a:custGeom>
              <a:avLst/>
              <a:gdLst>
                <a:gd name="T0" fmla="*/ 17 w 52"/>
                <a:gd name="T1" fmla="*/ 52 h 52"/>
                <a:gd name="T2" fmla="*/ 13 w 52"/>
                <a:gd name="T3" fmla="*/ 38 h 52"/>
                <a:gd name="T4" fmla="*/ 43 w 52"/>
                <a:gd name="T5" fmla="*/ 28 h 52"/>
                <a:gd name="T6" fmla="*/ 43 w 52"/>
                <a:gd name="T7" fmla="*/ 29 h 52"/>
                <a:gd name="T8" fmla="*/ 45 w 52"/>
                <a:gd name="T9" fmla="*/ 32 h 52"/>
                <a:gd name="T10" fmla="*/ 45 w 52"/>
                <a:gd name="T11" fmla="*/ 32 h 52"/>
                <a:gd name="T12" fmla="*/ 47 w 52"/>
                <a:gd name="T13" fmla="*/ 33 h 52"/>
                <a:gd name="T14" fmla="*/ 48 w 52"/>
                <a:gd name="T15" fmla="*/ 33 h 52"/>
                <a:gd name="T16" fmla="*/ 50 w 52"/>
                <a:gd name="T17" fmla="*/ 32 h 52"/>
                <a:gd name="T18" fmla="*/ 52 w 52"/>
                <a:gd name="T19" fmla="*/ 30 h 52"/>
                <a:gd name="T20" fmla="*/ 52 w 52"/>
                <a:gd name="T21" fmla="*/ 28 h 52"/>
                <a:gd name="T22" fmla="*/ 52 w 52"/>
                <a:gd name="T23" fmla="*/ 27 h 52"/>
                <a:gd name="T24" fmla="*/ 44 w 52"/>
                <a:gd name="T25" fmla="*/ 3 h 52"/>
                <a:gd name="T26" fmla="*/ 42 w 52"/>
                <a:gd name="T27" fmla="*/ 1 h 52"/>
                <a:gd name="T28" fmla="*/ 40 w 52"/>
                <a:gd name="T29" fmla="*/ 0 h 52"/>
                <a:gd name="T30" fmla="*/ 39 w 52"/>
                <a:gd name="T31" fmla="*/ 0 h 52"/>
                <a:gd name="T32" fmla="*/ 37 w 52"/>
                <a:gd name="T33" fmla="*/ 1 h 52"/>
                <a:gd name="T34" fmla="*/ 37 w 52"/>
                <a:gd name="T35" fmla="*/ 1 h 52"/>
                <a:gd name="T36" fmla="*/ 37 w 52"/>
                <a:gd name="T37" fmla="*/ 1 h 52"/>
                <a:gd name="T38" fmla="*/ 35 w 52"/>
                <a:gd name="T39" fmla="*/ 3 h 52"/>
                <a:gd name="T40" fmla="*/ 35 w 52"/>
                <a:gd name="T41" fmla="*/ 3 h 52"/>
                <a:gd name="T42" fmla="*/ 35 w 52"/>
                <a:gd name="T43" fmla="*/ 3 h 52"/>
                <a:gd name="T44" fmla="*/ 35 w 52"/>
                <a:gd name="T45" fmla="*/ 4 h 52"/>
                <a:gd name="T46" fmla="*/ 35 w 52"/>
                <a:gd name="T47" fmla="*/ 6 h 52"/>
                <a:gd name="T48" fmla="*/ 36 w 52"/>
                <a:gd name="T49" fmla="*/ 8 h 52"/>
                <a:gd name="T50" fmla="*/ 6 w 52"/>
                <a:gd name="T51" fmla="*/ 19 h 52"/>
                <a:gd name="T52" fmla="*/ 1 w 52"/>
                <a:gd name="T53" fmla="*/ 5 h 52"/>
                <a:gd name="T54" fmla="*/ 1 w 52"/>
                <a:gd name="T55" fmla="*/ 4 h 52"/>
                <a:gd name="T56" fmla="*/ 0 w 52"/>
                <a:gd name="T57" fmla="*/ 5 h 52"/>
                <a:gd name="T58" fmla="*/ 5 w 52"/>
                <a:gd name="T59" fmla="*/ 19 h 52"/>
                <a:gd name="T60" fmla="*/ 37 w 52"/>
                <a:gd name="T61" fmla="*/ 9 h 52"/>
                <a:gd name="T62" fmla="*/ 36 w 52"/>
                <a:gd name="T63" fmla="*/ 6 h 52"/>
                <a:gd name="T64" fmla="*/ 36 w 52"/>
                <a:gd name="T65" fmla="*/ 4 h 52"/>
                <a:gd name="T66" fmla="*/ 36 w 52"/>
                <a:gd name="T67" fmla="*/ 3 h 52"/>
                <a:gd name="T68" fmla="*/ 35 w 52"/>
                <a:gd name="T69" fmla="*/ 3 h 52"/>
                <a:gd name="T70" fmla="*/ 36 w 52"/>
                <a:gd name="T71" fmla="*/ 3 h 52"/>
                <a:gd name="T72" fmla="*/ 37 w 52"/>
                <a:gd name="T73" fmla="*/ 1 h 52"/>
                <a:gd name="T74" fmla="*/ 37 w 52"/>
                <a:gd name="T75" fmla="*/ 1 h 52"/>
                <a:gd name="T76" fmla="*/ 37 w 52"/>
                <a:gd name="T77" fmla="*/ 1 h 52"/>
                <a:gd name="T78" fmla="*/ 39 w 52"/>
                <a:gd name="T79" fmla="*/ 1 h 52"/>
                <a:gd name="T80" fmla="*/ 40 w 52"/>
                <a:gd name="T81" fmla="*/ 0 h 52"/>
                <a:gd name="T82" fmla="*/ 41 w 52"/>
                <a:gd name="T83" fmla="*/ 1 h 52"/>
                <a:gd name="T84" fmla="*/ 43 w 52"/>
                <a:gd name="T85" fmla="*/ 4 h 52"/>
                <a:gd name="T86" fmla="*/ 51 w 52"/>
                <a:gd name="T87" fmla="*/ 27 h 52"/>
                <a:gd name="T88" fmla="*/ 52 w 52"/>
                <a:gd name="T89" fmla="*/ 28 h 52"/>
                <a:gd name="T90" fmla="*/ 51 w 52"/>
                <a:gd name="T91" fmla="*/ 30 h 52"/>
                <a:gd name="T92" fmla="*/ 50 w 52"/>
                <a:gd name="T93" fmla="*/ 32 h 52"/>
                <a:gd name="T94" fmla="*/ 48 w 52"/>
                <a:gd name="T95" fmla="*/ 32 h 52"/>
                <a:gd name="T96" fmla="*/ 47 w 52"/>
                <a:gd name="T97" fmla="*/ 32 h 52"/>
                <a:gd name="T98" fmla="*/ 46 w 52"/>
                <a:gd name="T99" fmla="*/ 32 h 52"/>
                <a:gd name="T100" fmla="*/ 45 w 52"/>
                <a:gd name="T101" fmla="*/ 32 h 52"/>
                <a:gd name="T102" fmla="*/ 46 w 52"/>
                <a:gd name="T103" fmla="*/ 32 h 52"/>
                <a:gd name="T104" fmla="*/ 44 w 52"/>
                <a:gd name="T105" fmla="*/ 29 h 52"/>
                <a:gd name="T106" fmla="*/ 43 w 52"/>
                <a:gd name="T107" fmla="*/ 27 h 52"/>
                <a:gd name="T108" fmla="*/ 43 w 52"/>
                <a:gd name="T109" fmla="*/ 27 h 52"/>
                <a:gd name="T110" fmla="*/ 12 w 52"/>
                <a:gd name="T111" fmla="*/ 38 h 52"/>
                <a:gd name="T112" fmla="*/ 17 w 52"/>
                <a:gd name="T113" fmla="*/ 52 h 52"/>
                <a:gd name="T114" fmla="*/ 17 w 52"/>
                <a:gd name="T115" fmla="*/ 52 h 52"/>
                <a:gd name="T116" fmla="*/ 17 w 52"/>
                <a:gd name="T117"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52" h="52">
                  <a:moveTo>
                    <a:pt x="17" y="52"/>
                  </a:moveTo>
                  <a:cubicBezTo>
                    <a:pt x="13" y="38"/>
                    <a:pt x="13" y="38"/>
                    <a:pt x="13" y="38"/>
                  </a:cubicBezTo>
                  <a:cubicBezTo>
                    <a:pt x="43" y="28"/>
                    <a:pt x="43" y="28"/>
                    <a:pt x="43" y="28"/>
                  </a:cubicBezTo>
                  <a:cubicBezTo>
                    <a:pt x="43" y="29"/>
                    <a:pt x="43" y="29"/>
                    <a:pt x="43" y="29"/>
                  </a:cubicBezTo>
                  <a:cubicBezTo>
                    <a:pt x="44" y="31"/>
                    <a:pt x="44" y="32"/>
                    <a:pt x="45" y="32"/>
                  </a:cubicBezTo>
                  <a:cubicBezTo>
                    <a:pt x="45" y="32"/>
                    <a:pt x="45" y="32"/>
                    <a:pt x="45" y="32"/>
                  </a:cubicBezTo>
                  <a:cubicBezTo>
                    <a:pt x="46" y="33"/>
                    <a:pt x="47" y="33"/>
                    <a:pt x="47" y="33"/>
                  </a:cubicBezTo>
                  <a:cubicBezTo>
                    <a:pt x="48" y="33"/>
                    <a:pt x="48" y="33"/>
                    <a:pt x="48" y="33"/>
                  </a:cubicBezTo>
                  <a:cubicBezTo>
                    <a:pt x="50" y="32"/>
                    <a:pt x="50" y="32"/>
                    <a:pt x="50" y="32"/>
                  </a:cubicBezTo>
                  <a:cubicBezTo>
                    <a:pt x="51" y="32"/>
                    <a:pt x="52" y="31"/>
                    <a:pt x="52" y="30"/>
                  </a:cubicBezTo>
                  <a:cubicBezTo>
                    <a:pt x="52" y="30"/>
                    <a:pt x="52" y="29"/>
                    <a:pt x="52" y="28"/>
                  </a:cubicBezTo>
                  <a:cubicBezTo>
                    <a:pt x="52" y="28"/>
                    <a:pt x="52" y="27"/>
                    <a:pt x="52" y="27"/>
                  </a:cubicBezTo>
                  <a:cubicBezTo>
                    <a:pt x="44" y="3"/>
                    <a:pt x="44" y="3"/>
                    <a:pt x="44" y="3"/>
                  </a:cubicBezTo>
                  <a:cubicBezTo>
                    <a:pt x="43" y="2"/>
                    <a:pt x="43" y="1"/>
                    <a:pt x="42" y="1"/>
                  </a:cubicBezTo>
                  <a:cubicBezTo>
                    <a:pt x="41" y="0"/>
                    <a:pt x="40" y="0"/>
                    <a:pt x="40" y="0"/>
                  </a:cubicBezTo>
                  <a:cubicBezTo>
                    <a:pt x="39" y="0"/>
                    <a:pt x="39" y="0"/>
                    <a:pt x="39" y="0"/>
                  </a:cubicBezTo>
                  <a:cubicBezTo>
                    <a:pt x="37" y="1"/>
                    <a:pt x="37" y="1"/>
                    <a:pt x="37" y="1"/>
                  </a:cubicBezTo>
                  <a:cubicBezTo>
                    <a:pt x="37" y="1"/>
                    <a:pt x="37" y="1"/>
                    <a:pt x="37" y="1"/>
                  </a:cubicBezTo>
                  <a:cubicBezTo>
                    <a:pt x="37" y="1"/>
                    <a:pt x="37" y="1"/>
                    <a:pt x="37" y="1"/>
                  </a:cubicBezTo>
                  <a:cubicBezTo>
                    <a:pt x="36" y="1"/>
                    <a:pt x="36" y="2"/>
                    <a:pt x="35" y="3"/>
                  </a:cubicBezTo>
                  <a:cubicBezTo>
                    <a:pt x="35" y="3"/>
                    <a:pt x="35" y="3"/>
                    <a:pt x="35" y="3"/>
                  </a:cubicBezTo>
                  <a:cubicBezTo>
                    <a:pt x="35" y="3"/>
                    <a:pt x="35" y="3"/>
                    <a:pt x="35" y="3"/>
                  </a:cubicBezTo>
                  <a:cubicBezTo>
                    <a:pt x="35" y="3"/>
                    <a:pt x="35" y="4"/>
                    <a:pt x="35" y="4"/>
                  </a:cubicBezTo>
                  <a:cubicBezTo>
                    <a:pt x="35" y="5"/>
                    <a:pt x="35" y="6"/>
                    <a:pt x="35" y="6"/>
                  </a:cubicBezTo>
                  <a:cubicBezTo>
                    <a:pt x="36" y="8"/>
                    <a:pt x="36" y="8"/>
                    <a:pt x="36" y="8"/>
                  </a:cubicBezTo>
                  <a:cubicBezTo>
                    <a:pt x="6" y="19"/>
                    <a:pt x="6" y="19"/>
                    <a:pt x="6" y="19"/>
                  </a:cubicBezTo>
                  <a:cubicBezTo>
                    <a:pt x="1" y="5"/>
                    <a:pt x="1" y="5"/>
                    <a:pt x="1" y="5"/>
                  </a:cubicBezTo>
                  <a:cubicBezTo>
                    <a:pt x="1" y="4"/>
                    <a:pt x="1" y="4"/>
                    <a:pt x="1" y="4"/>
                  </a:cubicBezTo>
                  <a:cubicBezTo>
                    <a:pt x="0" y="5"/>
                    <a:pt x="0" y="5"/>
                    <a:pt x="0" y="5"/>
                  </a:cubicBezTo>
                  <a:cubicBezTo>
                    <a:pt x="5" y="19"/>
                    <a:pt x="5" y="19"/>
                    <a:pt x="5" y="19"/>
                  </a:cubicBezTo>
                  <a:cubicBezTo>
                    <a:pt x="37" y="9"/>
                    <a:pt x="37" y="9"/>
                    <a:pt x="37" y="9"/>
                  </a:cubicBezTo>
                  <a:cubicBezTo>
                    <a:pt x="36" y="6"/>
                    <a:pt x="36" y="6"/>
                    <a:pt x="36" y="6"/>
                  </a:cubicBezTo>
                  <a:cubicBezTo>
                    <a:pt x="36" y="6"/>
                    <a:pt x="36" y="5"/>
                    <a:pt x="36" y="4"/>
                  </a:cubicBezTo>
                  <a:cubicBezTo>
                    <a:pt x="36" y="4"/>
                    <a:pt x="36" y="3"/>
                    <a:pt x="36" y="3"/>
                  </a:cubicBezTo>
                  <a:cubicBezTo>
                    <a:pt x="35" y="3"/>
                    <a:pt x="35" y="3"/>
                    <a:pt x="35" y="3"/>
                  </a:cubicBezTo>
                  <a:cubicBezTo>
                    <a:pt x="36" y="3"/>
                    <a:pt x="36" y="3"/>
                    <a:pt x="36" y="3"/>
                  </a:cubicBezTo>
                  <a:cubicBezTo>
                    <a:pt x="36" y="2"/>
                    <a:pt x="37" y="1"/>
                    <a:pt x="37" y="1"/>
                  </a:cubicBezTo>
                  <a:cubicBezTo>
                    <a:pt x="37" y="1"/>
                    <a:pt x="37" y="1"/>
                    <a:pt x="37" y="1"/>
                  </a:cubicBezTo>
                  <a:cubicBezTo>
                    <a:pt x="37" y="1"/>
                    <a:pt x="37" y="1"/>
                    <a:pt x="37" y="1"/>
                  </a:cubicBezTo>
                  <a:cubicBezTo>
                    <a:pt x="39" y="1"/>
                    <a:pt x="39" y="1"/>
                    <a:pt x="39" y="1"/>
                  </a:cubicBezTo>
                  <a:cubicBezTo>
                    <a:pt x="40" y="0"/>
                    <a:pt x="40" y="0"/>
                    <a:pt x="40" y="0"/>
                  </a:cubicBezTo>
                  <a:cubicBezTo>
                    <a:pt x="40" y="0"/>
                    <a:pt x="41" y="1"/>
                    <a:pt x="41" y="1"/>
                  </a:cubicBezTo>
                  <a:cubicBezTo>
                    <a:pt x="42" y="2"/>
                    <a:pt x="43" y="3"/>
                    <a:pt x="43" y="4"/>
                  </a:cubicBezTo>
                  <a:cubicBezTo>
                    <a:pt x="51" y="27"/>
                    <a:pt x="51" y="27"/>
                    <a:pt x="51" y="27"/>
                  </a:cubicBezTo>
                  <a:cubicBezTo>
                    <a:pt x="51" y="27"/>
                    <a:pt x="52" y="28"/>
                    <a:pt x="52" y="28"/>
                  </a:cubicBezTo>
                  <a:cubicBezTo>
                    <a:pt x="52" y="29"/>
                    <a:pt x="51" y="29"/>
                    <a:pt x="51" y="30"/>
                  </a:cubicBezTo>
                  <a:cubicBezTo>
                    <a:pt x="51" y="31"/>
                    <a:pt x="50" y="31"/>
                    <a:pt x="50" y="32"/>
                  </a:cubicBezTo>
                  <a:cubicBezTo>
                    <a:pt x="48" y="32"/>
                    <a:pt x="48" y="32"/>
                    <a:pt x="48" y="32"/>
                  </a:cubicBezTo>
                  <a:cubicBezTo>
                    <a:pt x="47" y="32"/>
                    <a:pt x="47" y="32"/>
                    <a:pt x="47" y="32"/>
                  </a:cubicBezTo>
                  <a:cubicBezTo>
                    <a:pt x="47" y="32"/>
                    <a:pt x="46" y="32"/>
                    <a:pt x="46" y="32"/>
                  </a:cubicBezTo>
                  <a:cubicBezTo>
                    <a:pt x="45" y="32"/>
                    <a:pt x="45" y="32"/>
                    <a:pt x="45" y="32"/>
                  </a:cubicBezTo>
                  <a:cubicBezTo>
                    <a:pt x="46" y="32"/>
                    <a:pt x="46" y="32"/>
                    <a:pt x="46" y="32"/>
                  </a:cubicBezTo>
                  <a:cubicBezTo>
                    <a:pt x="45" y="31"/>
                    <a:pt x="44" y="30"/>
                    <a:pt x="44" y="29"/>
                  </a:cubicBezTo>
                  <a:cubicBezTo>
                    <a:pt x="43" y="27"/>
                    <a:pt x="43" y="27"/>
                    <a:pt x="43" y="27"/>
                  </a:cubicBezTo>
                  <a:cubicBezTo>
                    <a:pt x="43" y="27"/>
                    <a:pt x="43" y="27"/>
                    <a:pt x="43" y="27"/>
                  </a:cubicBezTo>
                  <a:cubicBezTo>
                    <a:pt x="12" y="38"/>
                    <a:pt x="12" y="38"/>
                    <a:pt x="12" y="38"/>
                  </a:cubicBezTo>
                  <a:cubicBezTo>
                    <a:pt x="17" y="52"/>
                    <a:pt x="17" y="52"/>
                    <a:pt x="17" y="52"/>
                  </a:cubicBezTo>
                  <a:cubicBezTo>
                    <a:pt x="17" y="52"/>
                    <a:pt x="17" y="52"/>
                    <a:pt x="17" y="52"/>
                  </a:cubicBezTo>
                  <a:cubicBezTo>
                    <a:pt x="17" y="52"/>
                    <a:pt x="17" y="52"/>
                    <a:pt x="17" y="5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5" name="iṣ1íḑé"/>
            <p:cNvSpPr/>
            <p:nvPr/>
          </p:nvSpPr>
          <p:spPr bwMode="auto">
            <a:xfrm>
              <a:off x="4885151" y="3388181"/>
              <a:ext cx="6846" cy="10269"/>
            </a:xfrm>
            <a:custGeom>
              <a:avLst/>
              <a:gdLst>
                <a:gd name="T0" fmla="*/ 1 w 4"/>
                <a:gd name="T1" fmla="*/ 2 h 6"/>
                <a:gd name="T2" fmla="*/ 2 w 4"/>
                <a:gd name="T3" fmla="*/ 5 h 6"/>
                <a:gd name="T4" fmla="*/ 4 w 4"/>
                <a:gd name="T5" fmla="*/ 5 h 6"/>
                <a:gd name="T6" fmla="*/ 3 w 4"/>
                <a:gd name="T7" fmla="*/ 2 h 6"/>
                <a:gd name="T8" fmla="*/ 1 w 4"/>
                <a:gd name="T9" fmla="*/ 2 h 6"/>
              </a:gdLst>
              <a:ahLst/>
              <a:cxnLst>
                <a:cxn ang="0">
                  <a:pos x="T0" y="T1"/>
                </a:cxn>
                <a:cxn ang="0">
                  <a:pos x="T2" y="T3"/>
                </a:cxn>
                <a:cxn ang="0">
                  <a:pos x="T4" y="T5"/>
                </a:cxn>
                <a:cxn ang="0">
                  <a:pos x="T6" y="T7"/>
                </a:cxn>
                <a:cxn ang="0">
                  <a:pos x="T8" y="T9"/>
                </a:cxn>
              </a:cxnLst>
              <a:rect l="0" t="0" r="r" b="b"/>
              <a:pathLst>
                <a:path w="4" h="6">
                  <a:moveTo>
                    <a:pt x="1" y="2"/>
                  </a:moveTo>
                  <a:cubicBezTo>
                    <a:pt x="1" y="3"/>
                    <a:pt x="2" y="4"/>
                    <a:pt x="2" y="5"/>
                  </a:cubicBezTo>
                  <a:cubicBezTo>
                    <a:pt x="3" y="6"/>
                    <a:pt x="4" y="6"/>
                    <a:pt x="4" y="5"/>
                  </a:cubicBezTo>
                  <a:cubicBezTo>
                    <a:pt x="4" y="4"/>
                    <a:pt x="3" y="3"/>
                    <a:pt x="3" y="2"/>
                  </a:cubicBezTo>
                  <a:cubicBezTo>
                    <a:pt x="2" y="0"/>
                    <a:pt x="0" y="1"/>
                    <a:pt x="1" y="2"/>
                  </a:cubicBezTo>
                  <a:close/>
                </a:path>
              </a:pathLst>
            </a:custGeom>
            <a:solidFill>
              <a:srgbClr val="59585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6" name="î$ľiďè"/>
            <p:cNvSpPr/>
            <p:nvPr/>
          </p:nvSpPr>
          <p:spPr bwMode="auto">
            <a:xfrm>
              <a:off x="4891997" y="3403584"/>
              <a:ext cx="136916" cy="340578"/>
            </a:xfrm>
            <a:custGeom>
              <a:avLst/>
              <a:gdLst>
                <a:gd name="T0" fmla="*/ 0 w 80"/>
                <a:gd name="T1" fmla="*/ 2 h 198"/>
                <a:gd name="T2" fmla="*/ 77 w 80"/>
                <a:gd name="T3" fmla="*/ 196 h 198"/>
                <a:gd name="T4" fmla="*/ 79 w 80"/>
                <a:gd name="T5" fmla="*/ 196 h 198"/>
                <a:gd name="T6" fmla="*/ 2 w 80"/>
                <a:gd name="T7" fmla="*/ 1 h 198"/>
                <a:gd name="T8" fmla="*/ 0 w 80"/>
                <a:gd name="T9" fmla="*/ 2 h 198"/>
              </a:gdLst>
              <a:ahLst/>
              <a:cxnLst>
                <a:cxn ang="0">
                  <a:pos x="T0" y="T1"/>
                </a:cxn>
                <a:cxn ang="0">
                  <a:pos x="T2" y="T3"/>
                </a:cxn>
                <a:cxn ang="0">
                  <a:pos x="T4" y="T5"/>
                </a:cxn>
                <a:cxn ang="0">
                  <a:pos x="T6" y="T7"/>
                </a:cxn>
                <a:cxn ang="0">
                  <a:pos x="T8" y="T9"/>
                </a:cxn>
              </a:cxnLst>
              <a:rect l="0" t="0" r="r" b="b"/>
              <a:pathLst>
                <a:path w="80" h="198">
                  <a:moveTo>
                    <a:pt x="0" y="2"/>
                  </a:moveTo>
                  <a:cubicBezTo>
                    <a:pt x="26" y="67"/>
                    <a:pt x="52" y="132"/>
                    <a:pt x="77" y="196"/>
                  </a:cubicBezTo>
                  <a:cubicBezTo>
                    <a:pt x="78" y="198"/>
                    <a:pt x="80" y="197"/>
                    <a:pt x="79" y="196"/>
                  </a:cubicBezTo>
                  <a:cubicBezTo>
                    <a:pt x="54" y="131"/>
                    <a:pt x="28" y="66"/>
                    <a:pt x="2" y="1"/>
                  </a:cubicBezTo>
                  <a:cubicBezTo>
                    <a:pt x="2" y="0"/>
                    <a:pt x="0" y="1"/>
                    <a:pt x="0" y="2"/>
                  </a:cubicBezTo>
                  <a:close/>
                </a:path>
              </a:pathLst>
            </a:custGeom>
            <a:solidFill>
              <a:srgbClr val="59585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7" name="ïŝḷiḑé"/>
            <p:cNvSpPr/>
            <p:nvPr/>
          </p:nvSpPr>
          <p:spPr bwMode="auto">
            <a:xfrm>
              <a:off x="5025490" y="3744162"/>
              <a:ext cx="8557" cy="8557"/>
            </a:xfrm>
            <a:custGeom>
              <a:avLst/>
              <a:gdLst>
                <a:gd name="T0" fmla="*/ 0 w 4"/>
                <a:gd name="T1" fmla="*/ 1 h 5"/>
                <a:gd name="T2" fmla="*/ 2 w 4"/>
                <a:gd name="T3" fmla="*/ 4 h 5"/>
                <a:gd name="T4" fmla="*/ 4 w 4"/>
                <a:gd name="T5" fmla="*/ 4 h 5"/>
                <a:gd name="T6" fmla="*/ 2 w 4"/>
                <a:gd name="T7" fmla="*/ 1 h 5"/>
                <a:gd name="T8" fmla="*/ 0 w 4"/>
                <a:gd name="T9" fmla="*/ 1 h 5"/>
              </a:gdLst>
              <a:ahLst/>
              <a:cxnLst>
                <a:cxn ang="0">
                  <a:pos x="T0" y="T1"/>
                </a:cxn>
                <a:cxn ang="0">
                  <a:pos x="T2" y="T3"/>
                </a:cxn>
                <a:cxn ang="0">
                  <a:pos x="T4" y="T5"/>
                </a:cxn>
                <a:cxn ang="0">
                  <a:pos x="T6" y="T7"/>
                </a:cxn>
                <a:cxn ang="0">
                  <a:pos x="T8" y="T9"/>
                </a:cxn>
              </a:cxnLst>
              <a:rect l="0" t="0" r="r" b="b"/>
              <a:pathLst>
                <a:path w="4" h="5">
                  <a:moveTo>
                    <a:pt x="0" y="1"/>
                  </a:moveTo>
                  <a:cubicBezTo>
                    <a:pt x="1" y="2"/>
                    <a:pt x="1" y="3"/>
                    <a:pt x="2" y="4"/>
                  </a:cubicBezTo>
                  <a:cubicBezTo>
                    <a:pt x="2" y="5"/>
                    <a:pt x="4" y="5"/>
                    <a:pt x="4" y="4"/>
                  </a:cubicBezTo>
                  <a:cubicBezTo>
                    <a:pt x="3" y="3"/>
                    <a:pt x="3" y="2"/>
                    <a:pt x="2" y="1"/>
                  </a:cubicBezTo>
                  <a:cubicBezTo>
                    <a:pt x="2" y="0"/>
                    <a:pt x="0" y="0"/>
                    <a:pt x="0" y="1"/>
                  </a:cubicBezTo>
                  <a:close/>
                </a:path>
              </a:pathLst>
            </a:custGeom>
            <a:solidFill>
              <a:srgbClr val="59585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8" name="ïŝ1iďê"/>
            <p:cNvSpPr/>
            <p:nvPr/>
          </p:nvSpPr>
          <p:spPr bwMode="auto">
            <a:xfrm>
              <a:off x="4833808" y="3412142"/>
              <a:ext cx="6846" cy="10269"/>
            </a:xfrm>
            <a:custGeom>
              <a:avLst/>
              <a:gdLst>
                <a:gd name="T0" fmla="*/ 1 w 4"/>
                <a:gd name="T1" fmla="*/ 2 h 6"/>
                <a:gd name="T2" fmla="*/ 2 w 4"/>
                <a:gd name="T3" fmla="*/ 4 h 6"/>
                <a:gd name="T4" fmla="*/ 4 w 4"/>
                <a:gd name="T5" fmla="*/ 4 h 6"/>
                <a:gd name="T6" fmla="*/ 3 w 4"/>
                <a:gd name="T7" fmla="*/ 1 h 6"/>
                <a:gd name="T8" fmla="*/ 1 w 4"/>
                <a:gd name="T9" fmla="*/ 2 h 6"/>
              </a:gdLst>
              <a:ahLst/>
              <a:cxnLst>
                <a:cxn ang="0">
                  <a:pos x="T0" y="T1"/>
                </a:cxn>
                <a:cxn ang="0">
                  <a:pos x="T2" y="T3"/>
                </a:cxn>
                <a:cxn ang="0">
                  <a:pos x="T4" y="T5"/>
                </a:cxn>
                <a:cxn ang="0">
                  <a:pos x="T6" y="T7"/>
                </a:cxn>
                <a:cxn ang="0">
                  <a:pos x="T8" y="T9"/>
                </a:cxn>
              </a:cxnLst>
              <a:rect l="0" t="0" r="r" b="b"/>
              <a:pathLst>
                <a:path w="4" h="6">
                  <a:moveTo>
                    <a:pt x="1" y="2"/>
                  </a:moveTo>
                  <a:cubicBezTo>
                    <a:pt x="1" y="2"/>
                    <a:pt x="1" y="3"/>
                    <a:pt x="2" y="4"/>
                  </a:cubicBezTo>
                  <a:cubicBezTo>
                    <a:pt x="2" y="6"/>
                    <a:pt x="4" y="5"/>
                    <a:pt x="4" y="4"/>
                  </a:cubicBezTo>
                  <a:cubicBezTo>
                    <a:pt x="3" y="3"/>
                    <a:pt x="3" y="2"/>
                    <a:pt x="3" y="1"/>
                  </a:cubicBezTo>
                  <a:cubicBezTo>
                    <a:pt x="2" y="0"/>
                    <a:pt x="0" y="0"/>
                    <a:pt x="1" y="2"/>
                  </a:cubicBezTo>
                  <a:close/>
                </a:path>
              </a:pathLst>
            </a:custGeom>
            <a:solidFill>
              <a:srgbClr val="59585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89" name="í$ḷiďe"/>
            <p:cNvSpPr/>
            <p:nvPr/>
          </p:nvSpPr>
          <p:spPr bwMode="auto">
            <a:xfrm>
              <a:off x="4840654" y="3427545"/>
              <a:ext cx="135204" cy="338866"/>
            </a:xfrm>
            <a:custGeom>
              <a:avLst/>
              <a:gdLst>
                <a:gd name="T0" fmla="*/ 0 w 79"/>
                <a:gd name="T1" fmla="*/ 1 h 197"/>
                <a:gd name="T2" fmla="*/ 77 w 79"/>
                <a:gd name="T3" fmla="*/ 196 h 197"/>
                <a:gd name="T4" fmla="*/ 79 w 79"/>
                <a:gd name="T5" fmla="*/ 195 h 197"/>
                <a:gd name="T6" fmla="*/ 2 w 79"/>
                <a:gd name="T7" fmla="*/ 1 h 197"/>
                <a:gd name="T8" fmla="*/ 0 w 79"/>
                <a:gd name="T9" fmla="*/ 1 h 197"/>
              </a:gdLst>
              <a:ahLst/>
              <a:cxnLst>
                <a:cxn ang="0">
                  <a:pos x="T0" y="T1"/>
                </a:cxn>
                <a:cxn ang="0">
                  <a:pos x="T2" y="T3"/>
                </a:cxn>
                <a:cxn ang="0">
                  <a:pos x="T4" y="T5"/>
                </a:cxn>
                <a:cxn ang="0">
                  <a:pos x="T6" y="T7"/>
                </a:cxn>
                <a:cxn ang="0">
                  <a:pos x="T8" y="T9"/>
                </a:cxn>
              </a:cxnLst>
              <a:rect l="0" t="0" r="r" b="b"/>
              <a:pathLst>
                <a:path w="79" h="197">
                  <a:moveTo>
                    <a:pt x="0" y="1"/>
                  </a:moveTo>
                  <a:cubicBezTo>
                    <a:pt x="26" y="66"/>
                    <a:pt x="51" y="131"/>
                    <a:pt x="77" y="196"/>
                  </a:cubicBezTo>
                  <a:cubicBezTo>
                    <a:pt x="78" y="197"/>
                    <a:pt x="79" y="196"/>
                    <a:pt x="79" y="195"/>
                  </a:cubicBezTo>
                  <a:cubicBezTo>
                    <a:pt x="53" y="130"/>
                    <a:pt x="28" y="66"/>
                    <a:pt x="2" y="1"/>
                  </a:cubicBezTo>
                  <a:cubicBezTo>
                    <a:pt x="2" y="0"/>
                    <a:pt x="0" y="0"/>
                    <a:pt x="0" y="1"/>
                  </a:cubicBezTo>
                  <a:close/>
                </a:path>
              </a:pathLst>
            </a:custGeom>
            <a:solidFill>
              <a:srgbClr val="59585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0" name="ïśḻiḑé"/>
            <p:cNvSpPr/>
            <p:nvPr/>
          </p:nvSpPr>
          <p:spPr bwMode="auto">
            <a:xfrm>
              <a:off x="4974147" y="3766411"/>
              <a:ext cx="6846" cy="10269"/>
            </a:xfrm>
            <a:custGeom>
              <a:avLst/>
              <a:gdLst>
                <a:gd name="T0" fmla="*/ 0 w 4"/>
                <a:gd name="T1" fmla="*/ 2 h 6"/>
                <a:gd name="T2" fmla="*/ 1 w 4"/>
                <a:gd name="T3" fmla="*/ 5 h 6"/>
                <a:gd name="T4" fmla="*/ 3 w 4"/>
                <a:gd name="T5" fmla="*/ 4 h 6"/>
                <a:gd name="T6" fmla="*/ 2 w 4"/>
                <a:gd name="T7" fmla="*/ 1 h 6"/>
                <a:gd name="T8" fmla="*/ 0 w 4"/>
                <a:gd name="T9" fmla="*/ 2 h 6"/>
              </a:gdLst>
              <a:ahLst/>
              <a:cxnLst>
                <a:cxn ang="0">
                  <a:pos x="T0" y="T1"/>
                </a:cxn>
                <a:cxn ang="0">
                  <a:pos x="T2" y="T3"/>
                </a:cxn>
                <a:cxn ang="0">
                  <a:pos x="T4" y="T5"/>
                </a:cxn>
                <a:cxn ang="0">
                  <a:pos x="T6" y="T7"/>
                </a:cxn>
                <a:cxn ang="0">
                  <a:pos x="T8" y="T9"/>
                </a:cxn>
              </a:cxnLst>
              <a:rect l="0" t="0" r="r" b="b"/>
              <a:pathLst>
                <a:path w="4" h="6">
                  <a:moveTo>
                    <a:pt x="0" y="2"/>
                  </a:moveTo>
                  <a:cubicBezTo>
                    <a:pt x="1" y="3"/>
                    <a:pt x="1" y="4"/>
                    <a:pt x="1" y="5"/>
                  </a:cubicBezTo>
                  <a:cubicBezTo>
                    <a:pt x="2" y="6"/>
                    <a:pt x="4" y="5"/>
                    <a:pt x="3" y="4"/>
                  </a:cubicBezTo>
                  <a:cubicBezTo>
                    <a:pt x="3" y="3"/>
                    <a:pt x="3" y="2"/>
                    <a:pt x="2" y="1"/>
                  </a:cubicBezTo>
                  <a:cubicBezTo>
                    <a:pt x="2" y="0"/>
                    <a:pt x="0" y="1"/>
                    <a:pt x="0" y="2"/>
                  </a:cubicBezTo>
                  <a:close/>
                </a:path>
              </a:pathLst>
            </a:custGeom>
            <a:solidFill>
              <a:srgbClr val="59585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1" name="íşľîdé"/>
            <p:cNvSpPr/>
            <p:nvPr/>
          </p:nvSpPr>
          <p:spPr bwMode="auto">
            <a:xfrm>
              <a:off x="4785888" y="3430967"/>
              <a:ext cx="6846" cy="10269"/>
            </a:xfrm>
            <a:custGeom>
              <a:avLst/>
              <a:gdLst>
                <a:gd name="T0" fmla="*/ 0 w 4"/>
                <a:gd name="T1" fmla="*/ 1 h 6"/>
                <a:gd name="T2" fmla="*/ 1 w 4"/>
                <a:gd name="T3" fmla="*/ 4 h 6"/>
                <a:gd name="T4" fmla="*/ 3 w 4"/>
                <a:gd name="T5" fmla="*/ 4 h 6"/>
                <a:gd name="T6" fmla="*/ 2 w 4"/>
                <a:gd name="T7" fmla="*/ 1 h 6"/>
                <a:gd name="T8" fmla="*/ 0 w 4"/>
                <a:gd name="T9" fmla="*/ 1 h 6"/>
              </a:gdLst>
              <a:ahLst/>
              <a:cxnLst>
                <a:cxn ang="0">
                  <a:pos x="T0" y="T1"/>
                </a:cxn>
                <a:cxn ang="0">
                  <a:pos x="T2" y="T3"/>
                </a:cxn>
                <a:cxn ang="0">
                  <a:pos x="T4" y="T5"/>
                </a:cxn>
                <a:cxn ang="0">
                  <a:pos x="T6" y="T7"/>
                </a:cxn>
                <a:cxn ang="0">
                  <a:pos x="T8" y="T9"/>
                </a:cxn>
              </a:cxnLst>
              <a:rect l="0" t="0" r="r" b="b"/>
              <a:pathLst>
                <a:path w="4" h="6">
                  <a:moveTo>
                    <a:pt x="0" y="1"/>
                  </a:moveTo>
                  <a:cubicBezTo>
                    <a:pt x="1" y="2"/>
                    <a:pt x="1" y="3"/>
                    <a:pt x="1" y="4"/>
                  </a:cubicBezTo>
                  <a:cubicBezTo>
                    <a:pt x="2" y="6"/>
                    <a:pt x="4" y="5"/>
                    <a:pt x="3" y="4"/>
                  </a:cubicBezTo>
                  <a:cubicBezTo>
                    <a:pt x="3" y="3"/>
                    <a:pt x="3" y="2"/>
                    <a:pt x="2" y="1"/>
                  </a:cubicBezTo>
                  <a:cubicBezTo>
                    <a:pt x="2" y="0"/>
                    <a:pt x="0" y="0"/>
                    <a:pt x="0" y="1"/>
                  </a:cubicBezTo>
                  <a:close/>
                </a:path>
              </a:pathLst>
            </a:custGeom>
            <a:solidFill>
              <a:srgbClr val="59585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2" name="işļïďe"/>
            <p:cNvSpPr/>
            <p:nvPr/>
          </p:nvSpPr>
          <p:spPr bwMode="auto">
            <a:xfrm>
              <a:off x="4791022" y="3446370"/>
              <a:ext cx="136916" cy="338866"/>
            </a:xfrm>
            <a:custGeom>
              <a:avLst/>
              <a:gdLst>
                <a:gd name="T0" fmla="*/ 1 w 80"/>
                <a:gd name="T1" fmla="*/ 1 h 197"/>
                <a:gd name="T2" fmla="*/ 78 w 80"/>
                <a:gd name="T3" fmla="*/ 196 h 197"/>
                <a:gd name="T4" fmla="*/ 79 w 80"/>
                <a:gd name="T5" fmla="*/ 195 h 197"/>
                <a:gd name="T6" fmla="*/ 3 w 80"/>
                <a:gd name="T7" fmla="*/ 1 h 197"/>
                <a:gd name="T8" fmla="*/ 1 w 80"/>
                <a:gd name="T9" fmla="*/ 1 h 197"/>
              </a:gdLst>
              <a:ahLst/>
              <a:cxnLst>
                <a:cxn ang="0">
                  <a:pos x="T0" y="T1"/>
                </a:cxn>
                <a:cxn ang="0">
                  <a:pos x="T2" y="T3"/>
                </a:cxn>
                <a:cxn ang="0">
                  <a:pos x="T4" y="T5"/>
                </a:cxn>
                <a:cxn ang="0">
                  <a:pos x="T6" y="T7"/>
                </a:cxn>
                <a:cxn ang="0">
                  <a:pos x="T8" y="T9"/>
                </a:cxn>
              </a:cxnLst>
              <a:rect l="0" t="0" r="r" b="b"/>
              <a:pathLst>
                <a:path w="80" h="197">
                  <a:moveTo>
                    <a:pt x="1" y="1"/>
                  </a:moveTo>
                  <a:cubicBezTo>
                    <a:pt x="26" y="66"/>
                    <a:pt x="52" y="131"/>
                    <a:pt x="78" y="196"/>
                  </a:cubicBezTo>
                  <a:cubicBezTo>
                    <a:pt x="78" y="197"/>
                    <a:pt x="80" y="196"/>
                    <a:pt x="79" y="195"/>
                  </a:cubicBezTo>
                  <a:cubicBezTo>
                    <a:pt x="54" y="130"/>
                    <a:pt x="28" y="66"/>
                    <a:pt x="3" y="1"/>
                  </a:cubicBezTo>
                  <a:cubicBezTo>
                    <a:pt x="2" y="0"/>
                    <a:pt x="0" y="0"/>
                    <a:pt x="1" y="1"/>
                  </a:cubicBezTo>
                  <a:close/>
                </a:path>
              </a:pathLst>
            </a:custGeom>
            <a:solidFill>
              <a:srgbClr val="59585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3" name="ïşḻíďè"/>
            <p:cNvSpPr/>
            <p:nvPr/>
          </p:nvSpPr>
          <p:spPr bwMode="auto">
            <a:xfrm>
              <a:off x="4924515" y="3785237"/>
              <a:ext cx="6846" cy="10269"/>
            </a:xfrm>
            <a:custGeom>
              <a:avLst/>
              <a:gdLst>
                <a:gd name="T0" fmla="*/ 1 w 4"/>
                <a:gd name="T1" fmla="*/ 2 h 6"/>
                <a:gd name="T2" fmla="*/ 2 w 4"/>
                <a:gd name="T3" fmla="*/ 5 h 6"/>
                <a:gd name="T4" fmla="*/ 4 w 4"/>
                <a:gd name="T5" fmla="*/ 4 h 6"/>
                <a:gd name="T6" fmla="*/ 3 w 4"/>
                <a:gd name="T7" fmla="*/ 1 h 6"/>
                <a:gd name="T8" fmla="*/ 1 w 4"/>
                <a:gd name="T9" fmla="*/ 2 h 6"/>
              </a:gdLst>
              <a:ahLst/>
              <a:cxnLst>
                <a:cxn ang="0">
                  <a:pos x="T0" y="T1"/>
                </a:cxn>
                <a:cxn ang="0">
                  <a:pos x="T2" y="T3"/>
                </a:cxn>
                <a:cxn ang="0">
                  <a:pos x="T4" y="T5"/>
                </a:cxn>
                <a:cxn ang="0">
                  <a:pos x="T6" y="T7"/>
                </a:cxn>
                <a:cxn ang="0">
                  <a:pos x="T8" y="T9"/>
                </a:cxn>
              </a:cxnLst>
              <a:rect l="0" t="0" r="r" b="b"/>
              <a:pathLst>
                <a:path w="4" h="6">
                  <a:moveTo>
                    <a:pt x="1" y="2"/>
                  </a:moveTo>
                  <a:cubicBezTo>
                    <a:pt x="1" y="3"/>
                    <a:pt x="2" y="4"/>
                    <a:pt x="2" y="5"/>
                  </a:cubicBezTo>
                  <a:cubicBezTo>
                    <a:pt x="2" y="6"/>
                    <a:pt x="4" y="5"/>
                    <a:pt x="4" y="4"/>
                  </a:cubicBezTo>
                  <a:cubicBezTo>
                    <a:pt x="3" y="3"/>
                    <a:pt x="3" y="2"/>
                    <a:pt x="3" y="1"/>
                  </a:cubicBezTo>
                  <a:cubicBezTo>
                    <a:pt x="2" y="0"/>
                    <a:pt x="0" y="0"/>
                    <a:pt x="1" y="2"/>
                  </a:cubicBezTo>
                  <a:close/>
                </a:path>
              </a:pathLst>
            </a:custGeom>
            <a:solidFill>
              <a:srgbClr val="59585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4" name="isḷidè"/>
            <p:cNvSpPr/>
            <p:nvPr/>
          </p:nvSpPr>
          <p:spPr bwMode="auto">
            <a:xfrm>
              <a:off x="4731121" y="3442948"/>
              <a:ext cx="8557" cy="10269"/>
            </a:xfrm>
            <a:custGeom>
              <a:avLst/>
              <a:gdLst>
                <a:gd name="T0" fmla="*/ 1 w 5"/>
                <a:gd name="T1" fmla="*/ 2 h 6"/>
                <a:gd name="T2" fmla="*/ 2 w 5"/>
                <a:gd name="T3" fmla="*/ 5 h 6"/>
                <a:gd name="T4" fmla="*/ 4 w 5"/>
                <a:gd name="T5" fmla="*/ 4 h 6"/>
                <a:gd name="T6" fmla="*/ 3 w 5"/>
                <a:gd name="T7" fmla="*/ 1 h 6"/>
                <a:gd name="T8" fmla="*/ 1 w 5"/>
                <a:gd name="T9" fmla="*/ 2 h 6"/>
              </a:gdLst>
              <a:ahLst/>
              <a:cxnLst>
                <a:cxn ang="0">
                  <a:pos x="T0" y="T1"/>
                </a:cxn>
                <a:cxn ang="0">
                  <a:pos x="T2" y="T3"/>
                </a:cxn>
                <a:cxn ang="0">
                  <a:pos x="T4" y="T5"/>
                </a:cxn>
                <a:cxn ang="0">
                  <a:pos x="T6" y="T7"/>
                </a:cxn>
                <a:cxn ang="0">
                  <a:pos x="T8" y="T9"/>
                </a:cxn>
              </a:cxnLst>
              <a:rect l="0" t="0" r="r" b="b"/>
              <a:pathLst>
                <a:path w="5" h="6">
                  <a:moveTo>
                    <a:pt x="1" y="2"/>
                  </a:moveTo>
                  <a:cubicBezTo>
                    <a:pt x="1" y="3"/>
                    <a:pt x="2" y="4"/>
                    <a:pt x="2" y="5"/>
                  </a:cubicBezTo>
                  <a:cubicBezTo>
                    <a:pt x="3" y="6"/>
                    <a:pt x="5" y="5"/>
                    <a:pt x="4" y="4"/>
                  </a:cubicBezTo>
                  <a:cubicBezTo>
                    <a:pt x="4" y="3"/>
                    <a:pt x="3" y="2"/>
                    <a:pt x="3" y="1"/>
                  </a:cubicBezTo>
                  <a:cubicBezTo>
                    <a:pt x="2" y="0"/>
                    <a:pt x="0" y="0"/>
                    <a:pt x="1" y="2"/>
                  </a:cubicBezTo>
                  <a:close/>
                </a:path>
              </a:pathLst>
            </a:custGeom>
            <a:solidFill>
              <a:srgbClr val="59585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5" name="iṡlídé"/>
            <p:cNvSpPr/>
            <p:nvPr/>
          </p:nvSpPr>
          <p:spPr bwMode="auto">
            <a:xfrm>
              <a:off x="4737967" y="3458351"/>
              <a:ext cx="136916" cy="338866"/>
            </a:xfrm>
            <a:custGeom>
              <a:avLst/>
              <a:gdLst>
                <a:gd name="T0" fmla="*/ 0 w 80"/>
                <a:gd name="T1" fmla="*/ 1 h 197"/>
                <a:gd name="T2" fmla="*/ 77 w 80"/>
                <a:gd name="T3" fmla="*/ 196 h 197"/>
                <a:gd name="T4" fmla="*/ 79 w 80"/>
                <a:gd name="T5" fmla="*/ 195 h 197"/>
                <a:gd name="T6" fmla="*/ 2 w 80"/>
                <a:gd name="T7" fmla="*/ 1 h 197"/>
                <a:gd name="T8" fmla="*/ 0 w 80"/>
                <a:gd name="T9" fmla="*/ 1 h 197"/>
              </a:gdLst>
              <a:ahLst/>
              <a:cxnLst>
                <a:cxn ang="0">
                  <a:pos x="T0" y="T1"/>
                </a:cxn>
                <a:cxn ang="0">
                  <a:pos x="T2" y="T3"/>
                </a:cxn>
                <a:cxn ang="0">
                  <a:pos x="T4" y="T5"/>
                </a:cxn>
                <a:cxn ang="0">
                  <a:pos x="T6" y="T7"/>
                </a:cxn>
                <a:cxn ang="0">
                  <a:pos x="T8" y="T9"/>
                </a:cxn>
              </a:cxnLst>
              <a:rect l="0" t="0" r="r" b="b"/>
              <a:pathLst>
                <a:path w="80" h="197">
                  <a:moveTo>
                    <a:pt x="0" y="1"/>
                  </a:moveTo>
                  <a:cubicBezTo>
                    <a:pt x="26" y="66"/>
                    <a:pt x="52" y="131"/>
                    <a:pt x="77" y="196"/>
                  </a:cubicBezTo>
                  <a:cubicBezTo>
                    <a:pt x="78" y="197"/>
                    <a:pt x="80" y="197"/>
                    <a:pt x="79" y="195"/>
                  </a:cubicBezTo>
                  <a:cubicBezTo>
                    <a:pt x="54" y="131"/>
                    <a:pt x="28" y="66"/>
                    <a:pt x="2" y="1"/>
                  </a:cubicBezTo>
                  <a:cubicBezTo>
                    <a:pt x="2" y="0"/>
                    <a:pt x="0" y="0"/>
                    <a:pt x="0" y="1"/>
                  </a:cubicBezTo>
                  <a:close/>
                </a:path>
              </a:pathLst>
            </a:custGeom>
            <a:solidFill>
              <a:srgbClr val="59585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6" name="íŝ1iďé"/>
            <p:cNvSpPr/>
            <p:nvPr/>
          </p:nvSpPr>
          <p:spPr bwMode="auto">
            <a:xfrm>
              <a:off x="4871460" y="3797217"/>
              <a:ext cx="6846" cy="10269"/>
            </a:xfrm>
            <a:custGeom>
              <a:avLst/>
              <a:gdLst>
                <a:gd name="T0" fmla="*/ 0 w 4"/>
                <a:gd name="T1" fmla="*/ 2 h 6"/>
                <a:gd name="T2" fmla="*/ 2 w 4"/>
                <a:gd name="T3" fmla="*/ 5 h 6"/>
                <a:gd name="T4" fmla="*/ 4 w 4"/>
                <a:gd name="T5" fmla="*/ 4 h 6"/>
                <a:gd name="T6" fmla="*/ 2 w 4"/>
                <a:gd name="T7" fmla="*/ 1 h 6"/>
                <a:gd name="T8" fmla="*/ 0 w 4"/>
                <a:gd name="T9" fmla="*/ 2 h 6"/>
              </a:gdLst>
              <a:ahLst/>
              <a:cxnLst>
                <a:cxn ang="0">
                  <a:pos x="T0" y="T1"/>
                </a:cxn>
                <a:cxn ang="0">
                  <a:pos x="T2" y="T3"/>
                </a:cxn>
                <a:cxn ang="0">
                  <a:pos x="T4" y="T5"/>
                </a:cxn>
                <a:cxn ang="0">
                  <a:pos x="T6" y="T7"/>
                </a:cxn>
                <a:cxn ang="0">
                  <a:pos x="T8" y="T9"/>
                </a:cxn>
              </a:cxnLst>
              <a:rect l="0" t="0" r="r" b="b"/>
              <a:pathLst>
                <a:path w="4" h="6">
                  <a:moveTo>
                    <a:pt x="0" y="2"/>
                  </a:moveTo>
                  <a:cubicBezTo>
                    <a:pt x="1" y="3"/>
                    <a:pt x="1" y="4"/>
                    <a:pt x="2" y="5"/>
                  </a:cubicBezTo>
                  <a:cubicBezTo>
                    <a:pt x="2" y="6"/>
                    <a:pt x="4" y="5"/>
                    <a:pt x="4" y="4"/>
                  </a:cubicBezTo>
                  <a:cubicBezTo>
                    <a:pt x="3" y="3"/>
                    <a:pt x="3" y="2"/>
                    <a:pt x="2" y="1"/>
                  </a:cubicBezTo>
                  <a:cubicBezTo>
                    <a:pt x="2" y="0"/>
                    <a:pt x="0" y="1"/>
                    <a:pt x="0" y="2"/>
                  </a:cubicBezTo>
                  <a:close/>
                </a:path>
              </a:pathLst>
            </a:custGeom>
            <a:solidFill>
              <a:srgbClr val="59585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7" name="íśļîďê"/>
            <p:cNvSpPr/>
            <p:nvPr/>
          </p:nvSpPr>
          <p:spPr bwMode="auto">
            <a:xfrm>
              <a:off x="4681489" y="3468619"/>
              <a:ext cx="6846" cy="10269"/>
            </a:xfrm>
            <a:custGeom>
              <a:avLst/>
              <a:gdLst>
                <a:gd name="T0" fmla="*/ 0 w 4"/>
                <a:gd name="T1" fmla="*/ 2 h 6"/>
                <a:gd name="T2" fmla="*/ 1 w 4"/>
                <a:gd name="T3" fmla="*/ 5 h 6"/>
                <a:gd name="T4" fmla="*/ 3 w 4"/>
                <a:gd name="T5" fmla="*/ 5 h 6"/>
                <a:gd name="T6" fmla="*/ 2 w 4"/>
                <a:gd name="T7" fmla="*/ 2 h 6"/>
                <a:gd name="T8" fmla="*/ 0 w 4"/>
                <a:gd name="T9" fmla="*/ 2 h 6"/>
              </a:gdLst>
              <a:ahLst/>
              <a:cxnLst>
                <a:cxn ang="0">
                  <a:pos x="T0" y="T1"/>
                </a:cxn>
                <a:cxn ang="0">
                  <a:pos x="T2" y="T3"/>
                </a:cxn>
                <a:cxn ang="0">
                  <a:pos x="T4" y="T5"/>
                </a:cxn>
                <a:cxn ang="0">
                  <a:pos x="T6" y="T7"/>
                </a:cxn>
                <a:cxn ang="0">
                  <a:pos x="T8" y="T9"/>
                </a:cxn>
              </a:cxnLst>
              <a:rect l="0" t="0" r="r" b="b"/>
              <a:pathLst>
                <a:path w="4" h="6">
                  <a:moveTo>
                    <a:pt x="0" y="2"/>
                  </a:moveTo>
                  <a:cubicBezTo>
                    <a:pt x="0" y="3"/>
                    <a:pt x="1" y="4"/>
                    <a:pt x="1" y="5"/>
                  </a:cubicBezTo>
                  <a:cubicBezTo>
                    <a:pt x="2" y="6"/>
                    <a:pt x="4" y="6"/>
                    <a:pt x="3" y="5"/>
                  </a:cubicBezTo>
                  <a:cubicBezTo>
                    <a:pt x="3" y="4"/>
                    <a:pt x="2" y="3"/>
                    <a:pt x="2" y="2"/>
                  </a:cubicBezTo>
                  <a:cubicBezTo>
                    <a:pt x="1" y="0"/>
                    <a:pt x="0" y="1"/>
                    <a:pt x="0" y="2"/>
                  </a:cubicBezTo>
                  <a:close/>
                </a:path>
              </a:pathLst>
            </a:custGeom>
            <a:solidFill>
              <a:srgbClr val="59585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8" name="iṣľîḋe"/>
            <p:cNvSpPr/>
            <p:nvPr/>
          </p:nvSpPr>
          <p:spPr bwMode="auto">
            <a:xfrm>
              <a:off x="4686624" y="3484022"/>
              <a:ext cx="136916" cy="340578"/>
            </a:xfrm>
            <a:custGeom>
              <a:avLst/>
              <a:gdLst>
                <a:gd name="T0" fmla="*/ 0 w 80"/>
                <a:gd name="T1" fmla="*/ 2 h 198"/>
                <a:gd name="T2" fmla="*/ 77 w 80"/>
                <a:gd name="T3" fmla="*/ 196 h 198"/>
                <a:gd name="T4" fmla="*/ 79 w 80"/>
                <a:gd name="T5" fmla="*/ 196 h 198"/>
                <a:gd name="T6" fmla="*/ 2 w 80"/>
                <a:gd name="T7" fmla="*/ 1 h 198"/>
                <a:gd name="T8" fmla="*/ 0 w 80"/>
                <a:gd name="T9" fmla="*/ 2 h 198"/>
              </a:gdLst>
              <a:ahLst/>
              <a:cxnLst>
                <a:cxn ang="0">
                  <a:pos x="T0" y="T1"/>
                </a:cxn>
                <a:cxn ang="0">
                  <a:pos x="T2" y="T3"/>
                </a:cxn>
                <a:cxn ang="0">
                  <a:pos x="T4" y="T5"/>
                </a:cxn>
                <a:cxn ang="0">
                  <a:pos x="T6" y="T7"/>
                </a:cxn>
                <a:cxn ang="0">
                  <a:pos x="T8" y="T9"/>
                </a:cxn>
              </a:cxnLst>
              <a:rect l="0" t="0" r="r" b="b"/>
              <a:pathLst>
                <a:path w="80" h="198">
                  <a:moveTo>
                    <a:pt x="0" y="2"/>
                  </a:moveTo>
                  <a:cubicBezTo>
                    <a:pt x="26" y="67"/>
                    <a:pt x="52" y="132"/>
                    <a:pt x="77" y="196"/>
                  </a:cubicBezTo>
                  <a:cubicBezTo>
                    <a:pt x="78" y="198"/>
                    <a:pt x="80" y="197"/>
                    <a:pt x="79" y="196"/>
                  </a:cubicBezTo>
                  <a:cubicBezTo>
                    <a:pt x="54" y="131"/>
                    <a:pt x="28" y="66"/>
                    <a:pt x="2" y="1"/>
                  </a:cubicBezTo>
                  <a:cubicBezTo>
                    <a:pt x="2" y="0"/>
                    <a:pt x="0" y="1"/>
                    <a:pt x="0" y="2"/>
                  </a:cubicBezTo>
                  <a:close/>
                </a:path>
              </a:pathLst>
            </a:custGeom>
            <a:solidFill>
              <a:srgbClr val="59585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99" name="iŝľîďé"/>
            <p:cNvSpPr/>
            <p:nvPr/>
          </p:nvSpPr>
          <p:spPr bwMode="auto">
            <a:xfrm>
              <a:off x="4820116" y="3824600"/>
              <a:ext cx="6846" cy="8557"/>
            </a:xfrm>
            <a:custGeom>
              <a:avLst/>
              <a:gdLst>
                <a:gd name="T0" fmla="*/ 1 w 4"/>
                <a:gd name="T1" fmla="*/ 1 h 5"/>
                <a:gd name="T2" fmla="*/ 2 w 4"/>
                <a:gd name="T3" fmla="*/ 4 h 5"/>
                <a:gd name="T4" fmla="*/ 4 w 4"/>
                <a:gd name="T5" fmla="*/ 4 h 5"/>
                <a:gd name="T6" fmla="*/ 2 w 4"/>
                <a:gd name="T7" fmla="*/ 1 h 5"/>
                <a:gd name="T8" fmla="*/ 1 w 4"/>
                <a:gd name="T9" fmla="*/ 1 h 5"/>
              </a:gdLst>
              <a:ahLst/>
              <a:cxnLst>
                <a:cxn ang="0">
                  <a:pos x="T0" y="T1"/>
                </a:cxn>
                <a:cxn ang="0">
                  <a:pos x="T2" y="T3"/>
                </a:cxn>
                <a:cxn ang="0">
                  <a:pos x="T4" y="T5"/>
                </a:cxn>
                <a:cxn ang="0">
                  <a:pos x="T6" y="T7"/>
                </a:cxn>
                <a:cxn ang="0">
                  <a:pos x="T8" y="T9"/>
                </a:cxn>
              </a:cxnLst>
              <a:rect l="0" t="0" r="r" b="b"/>
              <a:pathLst>
                <a:path w="4" h="5">
                  <a:moveTo>
                    <a:pt x="1" y="1"/>
                  </a:moveTo>
                  <a:cubicBezTo>
                    <a:pt x="1" y="2"/>
                    <a:pt x="1" y="3"/>
                    <a:pt x="2" y="4"/>
                  </a:cubicBezTo>
                  <a:cubicBezTo>
                    <a:pt x="2" y="5"/>
                    <a:pt x="4" y="5"/>
                    <a:pt x="4" y="4"/>
                  </a:cubicBezTo>
                  <a:cubicBezTo>
                    <a:pt x="3" y="3"/>
                    <a:pt x="3" y="2"/>
                    <a:pt x="2" y="1"/>
                  </a:cubicBezTo>
                  <a:cubicBezTo>
                    <a:pt x="2" y="0"/>
                    <a:pt x="0" y="0"/>
                    <a:pt x="1" y="1"/>
                  </a:cubicBezTo>
                  <a:close/>
                </a:path>
              </a:pathLst>
            </a:custGeom>
            <a:solidFill>
              <a:srgbClr val="59585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0" name="ïSḻiḑé"/>
            <p:cNvSpPr/>
            <p:nvPr/>
          </p:nvSpPr>
          <p:spPr bwMode="auto">
            <a:xfrm>
              <a:off x="4628434" y="3489157"/>
              <a:ext cx="6846" cy="10269"/>
            </a:xfrm>
            <a:custGeom>
              <a:avLst/>
              <a:gdLst>
                <a:gd name="T0" fmla="*/ 0 w 4"/>
                <a:gd name="T1" fmla="*/ 1 h 6"/>
                <a:gd name="T2" fmla="*/ 2 w 4"/>
                <a:gd name="T3" fmla="*/ 4 h 6"/>
                <a:gd name="T4" fmla="*/ 4 w 4"/>
                <a:gd name="T5" fmla="*/ 4 h 6"/>
                <a:gd name="T6" fmla="*/ 2 w 4"/>
                <a:gd name="T7" fmla="*/ 1 h 6"/>
                <a:gd name="T8" fmla="*/ 0 w 4"/>
                <a:gd name="T9" fmla="*/ 1 h 6"/>
              </a:gdLst>
              <a:ahLst/>
              <a:cxnLst>
                <a:cxn ang="0">
                  <a:pos x="T0" y="T1"/>
                </a:cxn>
                <a:cxn ang="0">
                  <a:pos x="T2" y="T3"/>
                </a:cxn>
                <a:cxn ang="0">
                  <a:pos x="T4" y="T5"/>
                </a:cxn>
                <a:cxn ang="0">
                  <a:pos x="T6" y="T7"/>
                </a:cxn>
                <a:cxn ang="0">
                  <a:pos x="T8" y="T9"/>
                </a:cxn>
              </a:cxnLst>
              <a:rect l="0" t="0" r="r" b="b"/>
              <a:pathLst>
                <a:path w="4" h="6">
                  <a:moveTo>
                    <a:pt x="0" y="1"/>
                  </a:moveTo>
                  <a:cubicBezTo>
                    <a:pt x="1" y="2"/>
                    <a:pt x="1" y="3"/>
                    <a:pt x="2" y="4"/>
                  </a:cubicBezTo>
                  <a:cubicBezTo>
                    <a:pt x="2" y="6"/>
                    <a:pt x="4" y="5"/>
                    <a:pt x="4" y="4"/>
                  </a:cubicBezTo>
                  <a:cubicBezTo>
                    <a:pt x="3" y="3"/>
                    <a:pt x="3" y="2"/>
                    <a:pt x="2" y="1"/>
                  </a:cubicBezTo>
                  <a:cubicBezTo>
                    <a:pt x="2" y="0"/>
                    <a:pt x="0" y="0"/>
                    <a:pt x="0" y="1"/>
                  </a:cubicBezTo>
                  <a:close/>
                </a:path>
              </a:pathLst>
            </a:custGeom>
            <a:solidFill>
              <a:srgbClr val="59585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1" name="íšḻiḍe"/>
            <p:cNvSpPr/>
            <p:nvPr/>
          </p:nvSpPr>
          <p:spPr bwMode="auto">
            <a:xfrm>
              <a:off x="4633569" y="3502848"/>
              <a:ext cx="136916" cy="340578"/>
            </a:xfrm>
            <a:custGeom>
              <a:avLst/>
              <a:gdLst>
                <a:gd name="T0" fmla="*/ 1 w 80"/>
                <a:gd name="T1" fmla="*/ 2 h 198"/>
                <a:gd name="T2" fmla="*/ 78 w 80"/>
                <a:gd name="T3" fmla="*/ 197 h 198"/>
                <a:gd name="T4" fmla="*/ 80 w 80"/>
                <a:gd name="T5" fmla="*/ 196 h 198"/>
                <a:gd name="T6" fmla="*/ 3 w 80"/>
                <a:gd name="T7" fmla="*/ 2 h 198"/>
                <a:gd name="T8" fmla="*/ 1 w 80"/>
                <a:gd name="T9" fmla="*/ 2 h 198"/>
              </a:gdLst>
              <a:ahLst/>
              <a:cxnLst>
                <a:cxn ang="0">
                  <a:pos x="T0" y="T1"/>
                </a:cxn>
                <a:cxn ang="0">
                  <a:pos x="T2" y="T3"/>
                </a:cxn>
                <a:cxn ang="0">
                  <a:pos x="T4" y="T5"/>
                </a:cxn>
                <a:cxn ang="0">
                  <a:pos x="T6" y="T7"/>
                </a:cxn>
                <a:cxn ang="0">
                  <a:pos x="T8" y="T9"/>
                </a:cxn>
              </a:cxnLst>
              <a:rect l="0" t="0" r="r" b="b"/>
              <a:pathLst>
                <a:path w="80" h="198">
                  <a:moveTo>
                    <a:pt x="1" y="2"/>
                  </a:moveTo>
                  <a:cubicBezTo>
                    <a:pt x="27" y="67"/>
                    <a:pt x="52" y="132"/>
                    <a:pt x="78" y="197"/>
                  </a:cubicBezTo>
                  <a:cubicBezTo>
                    <a:pt x="78" y="198"/>
                    <a:pt x="80" y="197"/>
                    <a:pt x="80" y="196"/>
                  </a:cubicBezTo>
                  <a:cubicBezTo>
                    <a:pt x="54" y="131"/>
                    <a:pt x="28" y="67"/>
                    <a:pt x="3" y="2"/>
                  </a:cubicBezTo>
                  <a:cubicBezTo>
                    <a:pt x="2" y="0"/>
                    <a:pt x="0" y="1"/>
                    <a:pt x="1" y="2"/>
                  </a:cubicBezTo>
                  <a:close/>
                </a:path>
              </a:pathLst>
            </a:custGeom>
            <a:solidFill>
              <a:srgbClr val="59585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2" name="iš1idé"/>
            <p:cNvSpPr/>
            <p:nvPr/>
          </p:nvSpPr>
          <p:spPr bwMode="auto">
            <a:xfrm>
              <a:off x="4768773" y="3843426"/>
              <a:ext cx="6846" cy="10269"/>
            </a:xfrm>
            <a:custGeom>
              <a:avLst/>
              <a:gdLst>
                <a:gd name="T0" fmla="*/ 0 w 4"/>
                <a:gd name="T1" fmla="*/ 2 h 6"/>
                <a:gd name="T2" fmla="*/ 1 w 4"/>
                <a:gd name="T3" fmla="*/ 5 h 6"/>
                <a:gd name="T4" fmla="*/ 3 w 4"/>
                <a:gd name="T5" fmla="*/ 4 h 6"/>
                <a:gd name="T6" fmla="*/ 2 w 4"/>
                <a:gd name="T7" fmla="*/ 1 h 6"/>
                <a:gd name="T8" fmla="*/ 0 w 4"/>
                <a:gd name="T9" fmla="*/ 2 h 6"/>
              </a:gdLst>
              <a:ahLst/>
              <a:cxnLst>
                <a:cxn ang="0">
                  <a:pos x="T0" y="T1"/>
                </a:cxn>
                <a:cxn ang="0">
                  <a:pos x="T2" y="T3"/>
                </a:cxn>
                <a:cxn ang="0">
                  <a:pos x="T4" y="T5"/>
                </a:cxn>
                <a:cxn ang="0">
                  <a:pos x="T6" y="T7"/>
                </a:cxn>
                <a:cxn ang="0">
                  <a:pos x="T8" y="T9"/>
                </a:cxn>
              </a:cxnLst>
              <a:rect l="0" t="0" r="r" b="b"/>
              <a:pathLst>
                <a:path w="4" h="6">
                  <a:moveTo>
                    <a:pt x="0" y="2"/>
                  </a:moveTo>
                  <a:cubicBezTo>
                    <a:pt x="0" y="3"/>
                    <a:pt x="1" y="4"/>
                    <a:pt x="1" y="5"/>
                  </a:cubicBezTo>
                  <a:cubicBezTo>
                    <a:pt x="2" y="6"/>
                    <a:pt x="4" y="5"/>
                    <a:pt x="3" y="4"/>
                  </a:cubicBezTo>
                  <a:cubicBezTo>
                    <a:pt x="3" y="3"/>
                    <a:pt x="2" y="2"/>
                    <a:pt x="2" y="1"/>
                  </a:cubicBezTo>
                  <a:cubicBezTo>
                    <a:pt x="1" y="0"/>
                    <a:pt x="0" y="0"/>
                    <a:pt x="0" y="2"/>
                  </a:cubicBezTo>
                  <a:close/>
                </a:path>
              </a:pathLst>
            </a:custGeom>
            <a:solidFill>
              <a:srgbClr val="59585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3" name="ïṩlïdè"/>
            <p:cNvSpPr/>
            <p:nvPr/>
          </p:nvSpPr>
          <p:spPr bwMode="auto">
            <a:xfrm>
              <a:off x="4573668" y="3511405"/>
              <a:ext cx="6846" cy="10269"/>
            </a:xfrm>
            <a:custGeom>
              <a:avLst/>
              <a:gdLst>
                <a:gd name="T0" fmla="*/ 0 w 4"/>
                <a:gd name="T1" fmla="*/ 2 h 6"/>
                <a:gd name="T2" fmla="*/ 1 w 4"/>
                <a:gd name="T3" fmla="*/ 5 h 6"/>
                <a:gd name="T4" fmla="*/ 3 w 4"/>
                <a:gd name="T5" fmla="*/ 5 h 6"/>
                <a:gd name="T6" fmla="*/ 2 w 4"/>
                <a:gd name="T7" fmla="*/ 2 h 6"/>
                <a:gd name="T8" fmla="*/ 0 w 4"/>
                <a:gd name="T9" fmla="*/ 2 h 6"/>
              </a:gdLst>
              <a:ahLst/>
              <a:cxnLst>
                <a:cxn ang="0">
                  <a:pos x="T0" y="T1"/>
                </a:cxn>
                <a:cxn ang="0">
                  <a:pos x="T2" y="T3"/>
                </a:cxn>
                <a:cxn ang="0">
                  <a:pos x="T4" y="T5"/>
                </a:cxn>
                <a:cxn ang="0">
                  <a:pos x="T6" y="T7"/>
                </a:cxn>
                <a:cxn ang="0">
                  <a:pos x="T8" y="T9"/>
                </a:cxn>
              </a:cxnLst>
              <a:rect l="0" t="0" r="r" b="b"/>
              <a:pathLst>
                <a:path w="4" h="6">
                  <a:moveTo>
                    <a:pt x="0" y="2"/>
                  </a:moveTo>
                  <a:cubicBezTo>
                    <a:pt x="0" y="3"/>
                    <a:pt x="1" y="4"/>
                    <a:pt x="1" y="5"/>
                  </a:cubicBezTo>
                  <a:cubicBezTo>
                    <a:pt x="2" y="6"/>
                    <a:pt x="4" y="6"/>
                    <a:pt x="3" y="5"/>
                  </a:cubicBezTo>
                  <a:cubicBezTo>
                    <a:pt x="3" y="4"/>
                    <a:pt x="2" y="3"/>
                    <a:pt x="2" y="2"/>
                  </a:cubicBezTo>
                  <a:cubicBezTo>
                    <a:pt x="2" y="0"/>
                    <a:pt x="0" y="1"/>
                    <a:pt x="0" y="2"/>
                  </a:cubicBezTo>
                  <a:close/>
                </a:path>
              </a:pathLst>
            </a:custGeom>
            <a:solidFill>
              <a:srgbClr val="59585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4" name="ïṩ1idè"/>
            <p:cNvSpPr/>
            <p:nvPr/>
          </p:nvSpPr>
          <p:spPr bwMode="auto">
            <a:xfrm>
              <a:off x="4578802" y="3526808"/>
              <a:ext cx="136916" cy="340578"/>
            </a:xfrm>
            <a:custGeom>
              <a:avLst/>
              <a:gdLst>
                <a:gd name="T0" fmla="*/ 1 w 80"/>
                <a:gd name="T1" fmla="*/ 2 h 198"/>
                <a:gd name="T2" fmla="*/ 77 w 80"/>
                <a:gd name="T3" fmla="*/ 196 h 198"/>
                <a:gd name="T4" fmla="*/ 79 w 80"/>
                <a:gd name="T5" fmla="*/ 196 h 198"/>
                <a:gd name="T6" fmla="*/ 2 w 80"/>
                <a:gd name="T7" fmla="*/ 1 h 198"/>
                <a:gd name="T8" fmla="*/ 1 w 80"/>
                <a:gd name="T9" fmla="*/ 2 h 198"/>
              </a:gdLst>
              <a:ahLst/>
              <a:cxnLst>
                <a:cxn ang="0">
                  <a:pos x="T0" y="T1"/>
                </a:cxn>
                <a:cxn ang="0">
                  <a:pos x="T2" y="T3"/>
                </a:cxn>
                <a:cxn ang="0">
                  <a:pos x="T4" y="T5"/>
                </a:cxn>
                <a:cxn ang="0">
                  <a:pos x="T6" y="T7"/>
                </a:cxn>
                <a:cxn ang="0">
                  <a:pos x="T8" y="T9"/>
                </a:cxn>
              </a:cxnLst>
              <a:rect l="0" t="0" r="r" b="b"/>
              <a:pathLst>
                <a:path w="80" h="198">
                  <a:moveTo>
                    <a:pt x="1" y="2"/>
                  </a:moveTo>
                  <a:cubicBezTo>
                    <a:pt x="26" y="67"/>
                    <a:pt x="52" y="132"/>
                    <a:pt x="77" y="196"/>
                  </a:cubicBezTo>
                  <a:cubicBezTo>
                    <a:pt x="78" y="198"/>
                    <a:pt x="80" y="197"/>
                    <a:pt x="79" y="196"/>
                  </a:cubicBezTo>
                  <a:cubicBezTo>
                    <a:pt x="54" y="131"/>
                    <a:pt x="28" y="66"/>
                    <a:pt x="2" y="1"/>
                  </a:cubicBezTo>
                  <a:cubicBezTo>
                    <a:pt x="2" y="0"/>
                    <a:pt x="0" y="1"/>
                    <a:pt x="1" y="2"/>
                  </a:cubicBezTo>
                  <a:close/>
                </a:path>
              </a:pathLst>
            </a:custGeom>
            <a:solidFill>
              <a:srgbClr val="59585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5" name="íṧḷîḋê"/>
            <p:cNvSpPr/>
            <p:nvPr/>
          </p:nvSpPr>
          <p:spPr bwMode="auto">
            <a:xfrm>
              <a:off x="4712295" y="3867386"/>
              <a:ext cx="6846" cy="10269"/>
            </a:xfrm>
            <a:custGeom>
              <a:avLst/>
              <a:gdLst>
                <a:gd name="T0" fmla="*/ 1 w 4"/>
                <a:gd name="T1" fmla="*/ 1 h 6"/>
                <a:gd name="T2" fmla="*/ 2 w 4"/>
                <a:gd name="T3" fmla="*/ 4 h 6"/>
                <a:gd name="T4" fmla="*/ 4 w 4"/>
                <a:gd name="T5" fmla="*/ 4 h 6"/>
                <a:gd name="T6" fmla="*/ 3 w 4"/>
                <a:gd name="T7" fmla="*/ 1 h 6"/>
                <a:gd name="T8" fmla="*/ 1 w 4"/>
                <a:gd name="T9" fmla="*/ 1 h 6"/>
              </a:gdLst>
              <a:ahLst/>
              <a:cxnLst>
                <a:cxn ang="0">
                  <a:pos x="T0" y="T1"/>
                </a:cxn>
                <a:cxn ang="0">
                  <a:pos x="T2" y="T3"/>
                </a:cxn>
                <a:cxn ang="0">
                  <a:pos x="T4" y="T5"/>
                </a:cxn>
                <a:cxn ang="0">
                  <a:pos x="T6" y="T7"/>
                </a:cxn>
                <a:cxn ang="0">
                  <a:pos x="T8" y="T9"/>
                </a:cxn>
              </a:cxnLst>
              <a:rect l="0" t="0" r="r" b="b"/>
              <a:pathLst>
                <a:path w="4" h="6">
                  <a:moveTo>
                    <a:pt x="1" y="1"/>
                  </a:moveTo>
                  <a:cubicBezTo>
                    <a:pt x="1" y="2"/>
                    <a:pt x="1" y="3"/>
                    <a:pt x="2" y="4"/>
                  </a:cubicBezTo>
                  <a:cubicBezTo>
                    <a:pt x="2" y="6"/>
                    <a:pt x="4" y="5"/>
                    <a:pt x="4" y="4"/>
                  </a:cubicBezTo>
                  <a:cubicBezTo>
                    <a:pt x="3" y="3"/>
                    <a:pt x="3" y="2"/>
                    <a:pt x="3" y="1"/>
                  </a:cubicBezTo>
                  <a:cubicBezTo>
                    <a:pt x="2" y="0"/>
                    <a:pt x="0" y="0"/>
                    <a:pt x="1" y="1"/>
                  </a:cubicBezTo>
                  <a:close/>
                </a:path>
              </a:pathLst>
            </a:custGeom>
            <a:solidFill>
              <a:srgbClr val="59585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6" name="î$ļïḍê"/>
            <p:cNvSpPr/>
            <p:nvPr/>
          </p:nvSpPr>
          <p:spPr bwMode="auto">
            <a:xfrm>
              <a:off x="5059719" y="3792083"/>
              <a:ext cx="63324" cy="66746"/>
            </a:xfrm>
            <a:custGeom>
              <a:avLst/>
              <a:gdLst>
                <a:gd name="T0" fmla="*/ 22 w 37"/>
                <a:gd name="T1" fmla="*/ 2 h 39"/>
                <a:gd name="T2" fmla="*/ 35 w 37"/>
                <a:gd name="T3" fmla="*/ 11 h 39"/>
                <a:gd name="T4" fmla="*/ 36 w 37"/>
                <a:gd name="T5" fmla="*/ 18 h 39"/>
                <a:gd name="T6" fmla="*/ 22 w 37"/>
                <a:gd name="T7" fmla="*/ 37 h 39"/>
                <a:gd name="T8" fmla="*/ 15 w 37"/>
                <a:gd name="T9" fmla="*/ 38 h 39"/>
                <a:gd name="T10" fmla="*/ 3 w 37"/>
                <a:gd name="T11" fmla="*/ 29 h 39"/>
                <a:gd name="T12" fmla="*/ 1 w 37"/>
                <a:gd name="T13" fmla="*/ 22 h 39"/>
                <a:gd name="T14" fmla="*/ 15 w 37"/>
                <a:gd name="T15" fmla="*/ 3 h 39"/>
                <a:gd name="T16" fmla="*/ 22 w 37"/>
                <a:gd name="T17" fmla="*/ 2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39">
                  <a:moveTo>
                    <a:pt x="22" y="2"/>
                  </a:moveTo>
                  <a:cubicBezTo>
                    <a:pt x="35" y="11"/>
                    <a:pt x="35" y="11"/>
                    <a:pt x="35" y="11"/>
                  </a:cubicBezTo>
                  <a:cubicBezTo>
                    <a:pt x="37" y="12"/>
                    <a:pt x="37" y="15"/>
                    <a:pt x="36" y="18"/>
                  </a:cubicBezTo>
                  <a:cubicBezTo>
                    <a:pt x="22" y="37"/>
                    <a:pt x="22" y="37"/>
                    <a:pt x="22" y="37"/>
                  </a:cubicBezTo>
                  <a:cubicBezTo>
                    <a:pt x="20" y="39"/>
                    <a:pt x="17" y="39"/>
                    <a:pt x="15" y="38"/>
                  </a:cubicBezTo>
                  <a:cubicBezTo>
                    <a:pt x="3" y="29"/>
                    <a:pt x="3" y="29"/>
                    <a:pt x="3" y="29"/>
                  </a:cubicBezTo>
                  <a:cubicBezTo>
                    <a:pt x="0" y="27"/>
                    <a:pt x="0" y="24"/>
                    <a:pt x="1" y="22"/>
                  </a:cubicBezTo>
                  <a:cubicBezTo>
                    <a:pt x="15" y="3"/>
                    <a:pt x="15" y="3"/>
                    <a:pt x="15" y="3"/>
                  </a:cubicBezTo>
                  <a:cubicBezTo>
                    <a:pt x="17" y="0"/>
                    <a:pt x="20" y="0"/>
                    <a:pt x="22" y="2"/>
                  </a:cubicBezTo>
                  <a:close/>
                </a:path>
              </a:pathLst>
            </a:custGeom>
            <a:solidFill>
              <a:srgbClr val="A5CD39"/>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7" name="ï$liḍè"/>
            <p:cNvSpPr/>
            <p:nvPr/>
          </p:nvSpPr>
          <p:spPr bwMode="auto">
            <a:xfrm>
              <a:off x="5022067" y="3840003"/>
              <a:ext cx="65035" cy="68458"/>
            </a:xfrm>
            <a:custGeom>
              <a:avLst/>
              <a:gdLst>
                <a:gd name="T0" fmla="*/ 22 w 37"/>
                <a:gd name="T1" fmla="*/ 2 h 40"/>
                <a:gd name="T2" fmla="*/ 35 w 37"/>
                <a:gd name="T3" fmla="*/ 11 h 40"/>
                <a:gd name="T4" fmla="*/ 36 w 37"/>
                <a:gd name="T5" fmla="*/ 18 h 40"/>
                <a:gd name="T6" fmla="*/ 22 w 37"/>
                <a:gd name="T7" fmla="*/ 37 h 40"/>
                <a:gd name="T8" fmla="*/ 15 w 37"/>
                <a:gd name="T9" fmla="*/ 38 h 40"/>
                <a:gd name="T10" fmla="*/ 3 w 37"/>
                <a:gd name="T11" fmla="*/ 29 h 40"/>
                <a:gd name="T12" fmla="*/ 1 w 37"/>
                <a:gd name="T13" fmla="*/ 22 h 40"/>
                <a:gd name="T14" fmla="*/ 15 w 37"/>
                <a:gd name="T15" fmla="*/ 3 h 40"/>
                <a:gd name="T16" fmla="*/ 22 w 37"/>
                <a:gd name="T17" fmla="*/ 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40">
                  <a:moveTo>
                    <a:pt x="22" y="2"/>
                  </a:moveTo>
                  <a:cubicBezTo>
                    <a:pt x="35" y="11"/>
                    <a:pt x="35" y="11"/>
                    <a:pt x="35" y="11"/>
                  </a:cubicBezTo>
                  <a:cubicBezTo>
                    <a:pt x="37" y="13"/>
                    <a:pt x="37" y="16"/>
                    <a:pt x="36" y="18"/>
                  </a:cubicBezTo>
                  <a:cubicBezTo>
                    <a:pt x="22" y="37"/>
                    <a:pt x="22" y="37"/>
                    <a:pt x="22" y="37"/>
                  </a:cubicBezTo>
                  <a:cubicBezTo>
                    <a:pt x="20" y="39"/>
                    <a:pt x="17" y="40"/>
                    <a:pt x="15" y="38"/>
                  </a:cubicBezTo>
                  <a:cubicBezTo>
                    <a:pt x="3" y="29"/>
                    <a:pt x="3" y="29"/>
                    <a:pt x="3" y="29"/>
                  </a:cubicBezTo>
                  <a:cubicBezTo>
                    <a:pt x="0" y="27"/>
                    <a:pt x="0" y="24"/>
                    <a:pt x="1" y="22"/>
                  </a:cubicBezTo>
                  <a:cubicBezTo>
                    <a:pt x="15" y="3"/>
                    <a:pt x="15" y="3"/>
                    <a:pt x="15" y="3"/>
                  </a:cubicBezTo>
                  <a:cubicBezTo>
                    <a:pt x="17" y="1"/>
                    <a:pt x="20" y="0"/>
                    <a:pt x="22" y="2"/>
                  </a:cubicBezTo>
                  <a:close/>
                </a:path>
              </a:pathLst>
            </a:custGeom>
            <a:solidFill>
              <a:srgbClr val="FBED21"/>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8" name="ïSḷïḓè"/>
            <p:cNvSpPr/>
            <p:nvPr/>
          </p:nvSpPr>
          <p:spPr bwMode="auto">
            <a:xfrm>
              <a:off x="4986127" y="3889635"/>
              <a:ext cx="65035" cy="66746"/>
            </a:xfrm>
            <a:custGeom>
              <a:avLst/>
              <a:gdLst>
                <a:gd name="T0" fmla="*/ 22 w 37"/>
                <a:gd name="T1" fmla="*/ 2 h 39"/>
                <a:gd name="T2" fmla="*/ 35 w 37"/>
                <a:gd name="T3" fmla="*/ 11 h 39"/>
                <a:gd name="T4" fmla="*/ 36 w 37"/>
                <a:gd name="T5" fmla="*/ 18 h 39"/>
                <a:gd name="T6" fmla="*/ 22 w 37"/>
                <a:gd name="T7" fmla="*/ 37 h 39"/>
                <a:gd name="T8" fmla="*/ 15 w 37"/>
                <a:gd name="T9" fmla="*/ 38 h 39"/>
                <a:gd name="T10" fmla="*/ 2 w 37"/>
                <a:gd name="T11" fmla="*/ 29 h 39"/>
                <a:gd name="T12" fmla="*/ 1 w 37"/>
                <a:gd name="T13" fmla="*/ 22 h 39"/>
                <a:gd name="T14" fmla="*/ 15 w 37"/>
                <a:gd name="T15" fmla="*/ 3 h 39"/>
                <a:gd name="T16" fmla="*/ 22 w 37"/>
                <a:gd name="T17" fmla="*/ 2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39">
                  <a:moveTo>
                    <a:pt x="22" y="2"/>
                  </a:moveTo>
                  <a:cubicBezTo>
                    <a:pt x="35" y="11"/>
                    <a:pt x="35" y="11"/>
                    <a:pt x="35" y="11"/>
                  </a:cubicBezTo>
                  <a:cubicBezTo>
                    <a:pt x="37" y="12"/>
                    <a:pt x="37" y="15"/>
                    <a:pt x="36" y="18"/>
                  </a:cubicBezTo>
                  <a:cubicBezTo>
                    <a:pt x="22" y="37"/>
                    <a:pt x="22" y="37"/>
                    <a:pt x="22" y="37"/>
                  </a:cubicBezTo>
                  <a:cubicBezTo>
                    <a:pt x="20" y="39"/>
                    <a:pt x="17" y="39"/>
                    <a:pt x="15" y="38"/>
                  </a:cubicBezTo>
                  <a:cubicBezTo>
                    <a:pt x="2" y="29"/>
                    <a:pt x="2" y="29"/>
                    <a:pt x="2" y="29"/>
                  </a:cubicBezTo>
                  <a:cubicBezTo>
                    <a:pt x="0" y="27"/>
                    <a:pt x="0" y="24"/>
                    <a:pt x="1" y="22"/>
                  </a:cubicBezTo>
                  <a:cubicBezTo>
                    <a:pt x="15" y="3"/>
                    <a:pt x="15" y="3"/>
                    <a:pt x="15" y="3"/>
                  </a:cubicBezTo>
                  <a:cubicBezTo>
                    <a:pt x="17" y="0"/>
                    <a:pt x="20" y="0"/>
                    <a:pt x="22" y="2"/>
                  </a:cubicBezTo>
                  <a:close/>
                </a:path>
              </a:pathLst>
            </a:custGeom>
            <a:solidFill>
              <a:srgbClr val="F38480"/>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09" name="íş1îde"/>
            <p:cNvSpPr/>
            <p:nvPr/>
          </p:nvSpPr>
          <p:spPr bwMode="auto">
            <a:xfrm>
              <a:off x="4950186" y="3937556"/>
              <a:ext cx="63324" cy="68458"/>
            </a:xfrm>
            <a:custGeom>
              <a:avLst/>
              <a:gdLst>
                <a:gd name="T0" fmla="*/ 22 w 37"/>
                <a:gd name="T1" fmla="*/ 2 h 40"/>
                <a:gd name="T2" fmla="*/ 35 w 37"/>
                <a:gd name="T3" fmla="*/ 11 h 40"/>
                <a:gd name="T4" fmla="*/ 36 w 37"/>
                <a:gd name="T5" fmla="*/ 18 h 40"/>
                <a:gd name="T6" fmla="*/ 22 w 37"/>
                <a:gd name="T7" fmla="*/ 37 h 40"/>
                <a:gd name="T8" fmla="*/ 15 w 37"/>
                <a:gd name="T9" fmla="*/ 38 h 40"/>
                <a:gd name="T10" fmla="*/ 2 w 37"/>
                <a:gd name="T11" fmla="*/ 29 h 40"/>
                <a:gd name="T12" fmla="*/ 1 w 37"/>
                <a:gd name="T13" fmla="*/ 22 h 40"/>
                <a:gd name="T14" fmla="*/ 15 w 37"/>
                <a:gd name="T15" fmla="*/ 3 h 40"/>
                <a:gd name="T16" fmla="*/ 22 w 37"/>
                <a:gd name="T17" fmla="*/ 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40">
                  <a:moveTo>
                    <a:pt x="22" y="2"/>
                  </a:moveTo>
                  <a:cubicBezTo>
                    <a:pt x="35" y="11"/>
                    <a:pt x="35" y="11"/>
                    <a:pt x="35" y="11"/>
                  </a:cubicBezTo>
                  <a:cubicBezTo>
                    <a:pt x="37" y="13"/>
                    <a:pt x="37" y="16"/>
                    <a:pt x="36" y="18"/>
                  </a:cubicBezTo>
                  <a:cubicBezTo>
                    <a:pt x="22" y="37"/>
                    <a:pt x="22" y="37"/>
                    <a:pt x="22" y="37"/>
                  </a:cubicBezTo>
                  <a:cubicBezTo>
                    <a:pt x="20" y="39"/>
                    <a:pt x="17" y="40"/>
                    <a:pt x="15" y="38"/>
                  </a:cubicBezTo>
                  <a:cubicBezTo>
                    <a:pt x="2" y="29"/>
                    <a:pt x="2" y="29"/>
                    <a:pt x="2" y="29"/>
                  </a:cubicBezTo>
                  <a:cubicBezTo>
                    <a:pt x="0" y="27"/>
                    <a:pt x="0" y="24"/>
                    <a:pt x="1" y="22"/>
                  </a:cubicBezTo>
                  <a:cubicBezTo>
                    <a:pt x="15" y="3"/>
                    <a:pt x="15" y="3"/>
                    <a:pt x="15" y="3"/>
                  </a:cubicBezTo>
                  <a:cubicBezTo>
                    <a:pt x="17" y="1"/>
                    <a:pt x="20" y="0"/>
                    <a:pt x="22" y="2"/>
                  </a:cubicBezTo>
                  <a:close/>
                </a:path>
              </a:pathLst>
            </a:custGeom>
            <a:solidFill>
              <a:srgbClr val="46A4A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0" name="îSḷîḓé"/>
            <p:cNvSpPr/>
            <p:nvPr/>
          </p:nvSpPr>
          <p:spPr bwMode="auto">
            <a:xfrm>
              <a:off x="4522325" y="3562749"/>
              <a:ext cx="592161" cy="612698"/>
            </a:xfrm>
            <a:custGeom>
              <a:avLst/>
              <a:gdLst>
                <a:gd name="T0" fmla="*/ 166 w 346"/>
                <a:gd name="T1" fmla="*/ 0 h 358"/>
                <a:gd name="T2" fmla="*/ 346 w 346"/>
                <a:gd name="T3" fmla="*/ 134 h 358"/>
                <a:gd name="T4" fmla="*/ 179 w 346"/>
                <a:gd name="T5" fmla="*/ 358 h 358"/>
                <a:gd name="T6" fmla="*/ 0 w 346"/>
                <a:gd name="T7" fmla="*/ 226 h 358"/>
                <a:gd name="T8" fmla="*/ 166 w 346"/>
                <a:gd name="T9" fmla="*/ 0 h 358"/>
              </a:gdLst>
              <a:ahLst/>
              <a:cxnLst>
                <a:cxn ang="0">
                  <a:pos x="T0" y="T1"/>
                </a:cxn>
                <a:cxn ang="0">
                  <a:pos x="T2" y="T3"/>
                </a:cxn>
                <a:cxn ang="0">
                  <a:pos x="T4" y="T5"/>
                </a:cxn>
                <a:cxn ang="0">
                  <a:pos x="T6" y="T7"/>
                </a:cxn>
                <a:cxn ang="0">
                  <a:pos x="T8" y="T9"/>
                </a:cxn>
              </a:cxnLst>
              <a:rect l="0" t="0" r="r" b="b"/>
              <a:pathLst>
                <a:path w="346" h="358">
                  <a:moveTo>
                    <a:pt x="166" y="0"/>
                  </a:moveTo>
                  <a:lnTo>
                    <a:pt x="346" y="134"/>
                  </a:lnTo>
                  <a:lnTo>
                    <a:pt x="179" y="358"/>
                  </a:lnTo>
                  <a:lnTo>
                    <a:pt x="0" y="226"/>
                  </a:lnTo>
                  <a:lnTo>
                    <a:pt x="166" y="0"/>
                  </a:lnTo>
                  <a:close/>
                </a:path>
              </a:pathLst>
            </a:custGeom>
            <a:solidFill>
              <a:srgbClr val="DDB88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1" name="íṥḷíḍê"/>
            <p:cNvSpPr/>
            <p:nvPr/>
          </p:nvSpPr>
          <p:spPr bwMode="auto">
            <a:xfrm>
              <a:off x="4821828" y="3786948"/>
              <a:ext cx="292658" cy="388498"/>
            </a:xfrm>
            <a:custGeom>
              <a:avLst/>
              <a:gdLst>
                <a:gd name="T0" fmla="*/ 167 w 171"/>
                <a:gd name="T1" fmla="*/ 0 h 227"/>
                <a:gd name="T2" fmla="*/ 171 w 171"/>
                <a:gd name="T3" fmla="*/ 3 h 227"/>
                <a:gd name="T4" fmla="*/ 4 w 171"/>
                <a:gd name="T5" fmla="*/ 227 h 227"/>
                <a:gd name="T6" fmla="*/ 0 w 171"/>
                <a:gd name="T7" fmla="*/ 225 h 227"/>
                <a:gd name="T8" fmla="*/ 167 w 171"/>
                <a:gd name="T9" fmla="*/ 0 h 227"/>
              </a:gdLst>
              <a:ahLst/>
              <a:cxnLst>
                <a:cxn ang="0">
                  <a:pos x="T0" y="T1"/>
                </a:cxn>
                <a:cxn ang="0">
                  <a:pos x="T2" y="T3"/>
                </a:cxn>
                <a:cxn ang="0">
                  <a:pos x="T4" y="T5"/>
                </a:cxn>
                <a:cxn ang="0">
                  <a:pos x="T6" y="T7"/>
                </a:cxn>
                <a:cxn ang="0">
                  <a:pos x="T8" y="T9"/>
                </a:cxn>
              </a:cxnLst>
              <a:rect l="0" t="0" r="r" b="b"/>
              <a:pathLst>
                <a:path w="171" h="227">
                  <a:moveTo>
                    <a:pt x="167" y="0"/>
                  </a:moveTo>
                  <a:lnTo>
                    <a:pt x="171" y="3"/>
                  </a:lnTo>
                  <a:lnTo>
                    <a:pt x="4" y="227"/>
                  </a:lnTo>
                  <a:lnTo>
                    <a:pt x="0" y="225"/>
                  </a:lnTo>
                  <a:lnTo>
                    <a:pt x="167" y="0"/>
                  </a:lnTo>
                  <a:close/>
                </a:path>
              </a:pathLst>
            </a:custGeom>
            <a:solidFill>
              <a:srgbClr val="818E9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2" name="ïş1iďê"/>
            <p:cNvSpPr/>
            <p:nvPr/>
          </p:nvSpPr>
          <p:spPr bwMode="auto">
            <a:xfrm>
              <a:off x="4522325" y="3562749"/>
              <a:ext cx="318329" cy="412459"/>
            </a:xfrm>
            <a:custGeom>
              <a:avLst/>
              <a:gdLst>
                <a:gd name="T0" fmla="*/ 166 w 186"/>
                <a:gd name="T1" fmla="*/ 0 h 241"/>
                <a:gd name="T2" fmla="*/ 186 w 186"/>
                <a:gd name="T3" fmla="*/ 15 h 241"/>
                <a:gd name="T4" fmla="*/ 20 w 186"/>
                <a:gd name="T5" fmla="*/ 241 h 241"/>
                <a:gd name="T6" fmla="*/ 0 w 186"/>
                <a:gd name="T7" fmla="*/ 226 h 241"/>
                <a:gd name="T8" fmla="*/ 166 w 186"/>
                <a:gd name="T9" fmla="*/ 0 h 241"/>
              </a:gdLst>
              <a:ahLst/>
              <a:cxnLst>
                <a:cxn ang="0">
                  <a:pos x="T0" y="T1"/>
                </a:cxn>
                <a:cxn ang="0">
                  <a:pos x="T2" y="T3"/>
                </a:cxn>
                <a:cxn ang="0">
                  <a:pos x="T4" y="T5"/>
                </a:cxn>
                <a:cxn ang="0">
                  <a:pos x="T6" y="T7"/>
                </a:cxn>
                <a:cxn ang="0">
                  <a:pos x="T8" y="T9"/>
                </a:cxn>
              </a:cxnLst>
              <a:rect l="0" t="0" r="r" b="b"/>
              <a:pathLst>
                <a:path w="186" h="241">
                  <a:moveTo>
                    <a:pt x="166" y="0"/>
                  </a:moveTo>
                  <a:lnTo>
                    <a:pt x="186" y="15"/>
                  </a:lnTo>
                  <a:lnTo>
                    <a:pt x="20" y="241"/>
                  </a:lnTo>
                  <a:lnTo>
                    <a:pt x="0" y="226"/>
                  </a:lnTo>
                  <a:lnTo>
                    <a:pt x="166" y="0"/>
                  </a:lnTo>
                  <a:close/>
                </a:path>
              </a:pathLst>
            </a:custGeom>
            <a:solidFill>
              <a:srgbClr val="818E9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3" name="iṧ1ïḋe"/>
            <p:cNvSpPr/>
            <p:nvPr/>
          </p:nvSpPr>
          <p:spPr bwMode="auto">
            <a:xfrm>
              <a:off x="4799579" y="3586709"/>
              <a:ext cx="15403" cy="17114"/>
            </a:xfrm>
            <a:custGeom>
              <a:avLst/>
              <a:gdLst>
                <a:gd name="T0" fmla="*/ 7 w 9"/>
                <a:gd name="T1" fmla="*/ 1 h 9"/>
                <a:gd name="T2" fmla="*/ 7 w 9"/>
                <a:gd name="T3" fmla="*/ 7 h 9"/>
                <a:gd name="T4" fmla="*/ 2 w 9"/>
                <a:gd name="T5" fmla="*/ 8 h 9"/>
                <a:gd name="T6" fmla="*/ 1 w 9"/>
                <a:gd name="T7" fmla="*/ 2 h 9"/>
                <a:gd name="T8" fmla="*/ 7 w 9"/>
                <a:gd name="T9" fmla="*/ 1 h 9"/>
              </a:gdLst>
              <a:ahLst/>
              <a:cxnLst>
                <a:cxn ang="0">
                  <a:pos x="T0" y="T1"/>
                </a:cxn>
                <a:cxn ang="0">
                  <a:pos x="T2" y="T3"/>
                </a:cxn>
                <a:cxn ang="0">
                  <a:pos x="T4" y="T5"/>
                </a:cxn>
                <a:cxn ang="0">
                  <a:pos x="T6" y="T7"/>
                </a:cxn>
                <a:cxn ang="0">
                  <a:pos x="T8" y="T9"/>
                </a:cxn>
              </a:cxnLst>
              <a:rect l="0" t="0" r="r" b="b"/>
              <a:pathLst>
                <a:path w="9" h="9">
                  <a:moveTo>
                    <a:pt x="7" y="1"/>
                  </a:moveTo>
                  <a:cubicBezTo>
                    <a:pt x="8" y="3"/>
                    <a:pt x="9" y="5"/>
                    <a:pt x="7" y="7"/>
                  </a:cubicBezTo>
                  <a:cubicBezTo>
                    <a:pt x="6" y="9"/>
                    <a:pt x="4" y="9"/>
                    <a:pt x="2" y="8"/>
                  </a:cubicBezTo>
                  <a:cubicBezTo>
                    <a:pt x="0" y="6"/>
                    <a:pt x="0" y="4"/>
                    <a:pt x="1" y="2"/>
                  </a:cubicBezTo>
                  <a:cubicBezTo>
                    <a:pt x="2" y="0"/>
                    <a:pt x="5" y="0"/>
                    <a:pt x="7" y="1"/>
                  </a:cubicBezTo>
                  <a:close/>
                </a:path>
              </a:pathLst>
            </a:custGeom>
            <a:solidFill>
              <a:srgbClr val="42414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4" name="îṩ1íḋe"/>
            <p:cNvSpPr/>
            <p:nvPr/>
          </p:nvSpPr>
          <p:spPr bwMode="auto">
            <a:xfrm>
              <a:off x="4799579" y="3588421"/>
              <a:ext cx="13692" cy="15403"/>
            </a:xfrm>
            <a:custGeom>
              <a:avLst/>
              <a:gdLst>
                <a:gd name="T0" fmla="*/ 8 w 8"/>
                <a:gd name="T1" fmla="*/ 4 h 8"/>
                <a:gd name="T2" fmla="*/ 7 w 8"/>
                <a:gd name="T3" fmla="*/ 6 h 8"/>
                <a:gd name="T4" fmla="*/ 2 w 8"/>
                <a:gd name="T5" fmla="*/ 7 h 8"/>
                <a:gd name="T6" fmla="*/ 0 w 8"/>
                <a:gd name="T7" fmla="*/ 4 h 8"/>
                <a:gd name="T8" fmla="*/ 1 w 8"/>
                <a:gd name="T9" fmla="*/ 2 h 8"/>
                <a:gd name="T10" fmla="*/ 7 w 8"/>
                <a:gd name="T11" fmla="*/ 2 h 8"/>
                <a:gd name="T12" fmla="*/ 8 w 8"/>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8" h="8">
                  <a:moveTo>
                    <a:pt x="8" y="4"/>
                  </a:moveTo>
                  <a:cubicBezTo>
                    <a:pt x="8" y="4"/>
                    <a:pt x="8" y="5"/>
                    <a:pt x="7" y="6"/>
                  </a:cubicBezTo>
                  <a:cubicBezTo>
                    <a:pt x="6" y="8"/>
                    <a:pt x="4" y="8"/>
                    <a:pt x="2" y="7"/>
                  </a:cubicBezTo>
                  <a:cubicBezTo>
                    <a:pt x="1" y="6"/>
                    <a:pt x="1" y="5"/>
                    <a:pt x="0" y="4"/>
                  </a:cubicBezTo>
                  <a:cubicBezTo>
                    <a:pt x="0" y="4"/>
                    <a:pt x="1" y="3"/>
                    <a:pt x="1" y="2"/>
                  </a:cubicBezTo>
                  <a:cubicBezTo>
                    <a:pt x="2" y="1"/>
                    <a:pt x="5" y="0"/>
                    <a:pt x="7" y="2"/>
                  </a:cubicBezTo>
                  <a:cubicBezTo>
                    <a:pt x="7" y="2"/>
                    <a:pt x="8" y="3"/>
                    <a:pt x="8" y="4"/>
                  </a:cubicBezTo>
                  <a:close/>
                </a:path>
              </a:pathLst>
            </a:custGeom>
            <a:solidFill>
              <a:srgbClr val="231F1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5" name="ï$1íḋè"/>
            <p:cNvSpPr/>
            <p:nvPr/>
          </p:nvSpPr>
          <p:spPr bwMode="auto">
            <a:xfrm>
              <a:off x="4782465" y="3576440"/>
              <a:ext cx="27383" cy="23960"/>
            </a:xfrm>
            <a:custGeom>
              <a:avLst/>
              <a:gdLst>
                <a:gd name="T0" fmla="*/ 4 w 16"/>
                <a:gd name="T1" fmla="*/ 0 h 13"/>
                <a:gd name="T2" fmla="*/ 15 w 16"/>
                <a:gd name="T3" fmla="*/ 8 h 13"/>
                <a:gd name="T4" fmla="*/ 16 w 16"/>
                <a:gd name="T5" fmla="*/ 11 h 13"/>
                <a:gd name="T6" fmla="*/ 16 w 16"/>
                <a:gd name="T7" fmla="*/ 11 h 13"/>
                <a:gd name="T8" fmla="*/ 13 w 16"/>
                <a:gd name="T9" fmla="*/ 12 h 13"/>
                <a:gd name="T10" fmla="*/ 2 w 16"/>
                <a:gd name="T11" fmla="*/ 4 h 13"/>
                <a:gd name="T12" fmla="*/ 1 w 16"/>
                <a:gd name="T13" fmla="*/ 1 h 13"/>
                <a:gd name="T14" fmla="*/ 4 w 16"/>
                <a:gd name="T15" fmla="*/ 0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3">
                  <a:moveTo>
                    <a:pt x="4" y="0"/>
                  </a:moveTo>
                  <a:cubicBezTo>
                    <a:pt x="15" y="8"/>
                    <a:pt x="15" y="8"/>
                    <a:pt x="15" y="8"/>
                  </a:cubicBezTo>
                  <a:cubicBezTo>
                    <a:pt x="16" y="9"/>
                    <a:pt x="16" y="10"/>
                    <a:pt x="16" y="11"/>
                  </a:cubicBezTo>
                  <a:cubicBezTo>
                    <a:pt x="16" y="11"/>
                    <a:pt x="16" y="11"/>
                    <a:pt x="16" y="11"/>
                  </a:cubicBezTo>
                  <a:cubicBezTo>
                    <a:pt x="15" y="12"/>
                    <a:pt x="14" y="13"/>
                    <a:pt x="13" y="12"/>
                  </a:cubicBezTo>
                  <a:cubicBezTo>
                    <a:pt x="2" y="4"/>
                    <a:pt x="2" y="4"/>
                    <a:pt x="2" y="4"/>
                  </a:cubicBezTo>
                  <a:cubicBezTo>
                    <a:pt x="1" y="3"/>
                    <a:pt x="0" y="2"/>
                    <a:pt x="1" y="1"/>
                  </a:cubicBezTo>
                  <a:cubicBezTo>
                    <a:pt x="2" y="0"/>
                    <a:pt x="3" y="0"/>
                    <a:pt x="4" y="0"/>
                  </a:cubicBezTo>
                  <a:close/>
                </a:path>
              </a:pathLst>
            </a:custGeom>
            <a:solidFill>
              <a:srgbClr val="BABC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6" name="iṡľîḓê"/>
            <p:cNvSpPr/>
            <p:nvPr/>
          </p:nvSpPr>
          <p:spPr bwMode="auto">
            <a:xfrm>
              <a:off x="4782465" y="3578152"/>
              <a:ext cx="27383" cy="22249"/>
            </a:xfrm>
            <a:custGeom>
              <a:avLst/>
              <a:gdLst>
                <a:gd name="T0" fmla="*/ 11 w 16"/>
                <a:gd name="T1" fmla="*/ 7 h 12"/>
                <a:gd name="T2" fmla="*/ 6 w 16"/>
                <a:gd name="T3" fmla="*/ 3 h 12"/>
                <a:gd name="T4" fmla="*/ 1 w 16"/>
                <a:gd name="T5" fmla="*/ 0 h 12"/>
                <a:gd name="T6" fmla="*/ 2 w 16"/>
                <a:gd name="T7" fmla="*/ 3 h 12"/>
                <a:gd name="T8" fmla="*/ 4 w 16"/>
                <a:gd name="T9" fmla="*/ 5 h 12"/>
                <a:gd name="T10" fmla="*/ 10 w 16"/>
                <a:gd name="T11" fmla="*/ 9 h 12"/>
                <a:gd name="T12" fmla="*/ 13 w 16"/>
                <a:gd name="T13" fmla="*/ 11 h 12"/>
                <a:gd name="T14" fmla="*/ 16 w 16"/>
                <a:gd name="T15" fmla="*/ 10 h 12"/>
                <a:gd name="T16" fmla="*/ 11 w 16"/>
                <a:gd name="T17" fmla="*/ 7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2">
                  <a:moveTo>
                    <a:pt x="11" y="7"/>
                  </a:moveTo>
                  <a:cubicBezTo>
                    <a:pt x="6" y="3"/>
                    <a:pt x="6" y="3"/>
                    <a:pt x="6" y="3"/>
                  </a:cubicBezTo>
                  <a:cubicBezTo>
                    <a:pt x="1" y="0"/>
                    <a:pt x="1" y="0"/>
                    <a:pt x="1" y="0"/>
                  </a:cubicBezTo>
                  <a:cubicBezTo>
                    <a:pt x="0" y="1"/>
                    <a:pt x="1" y="2"/>
                    <a:pt x="2" y="3"/>
                  </a:cubicBezTo>
                  <a:cubicBezTo>
                    <a:pt x="4" y="5"/>
                    <a:pt x="4" y="5"/>
                    <a:pt x="4" y="5"/>
                  </a:cubicBezTo>
                  <a:cubicBezTo>
                    <a:pt x="10" y="9"/>
                    <a:pt x="10" y="9"/>
                    <a:pt x="10" y="9"/>
                  </a:cubicBezTo>
                  <a:cubicBezTo>
                    <a:pt x="13" y="11"/>
                    <a:pt x="13" y="11"/>
                    <a:pt x="13" y="11"/>
                  </a:cubicBezTo>
                  <a:cubicBezTo>
                    <a:pt x="14" y="12"/>
                    <a:pt x="15" y="11"/>
                    <a:pt x="16" y="10"/>
                  </a:cubicBezTo>
                  <a:lnTo>
                    <a:pt x="11" y="7"/>
                  </a:lnTo>
                  <a:close/>
                </a:path>
              </a:pathLst>
            </a:custGeom>
            <a:solidFill>
              <a:srgbClr val="D1D3D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7" name="îŝļïďê"/>
            <p:cNvSpPr/>
            <p:nvPr/>
          </p:nvSpPr>
          <p:spPr bwMode="auto">
            <a:xfrm>
              <a:off x="4777330" y="3617515"/>
              <a:ext cx="15403" cy="15403"/>
            </a:xfrm>
            <a:custGeom>
              <a:avLst/>
              <a:gdLst>
                <a:gd name="T0" fmla="*/ 7 w 9"/>
                <a:gd name="T1" fmla="*/ 1 h 9"/>
                <a:gd name="T2" fmla="*/ 8 w 9"/>
                <a:gd name="T3" fmla="*/ 7 h 9"/>
                <a:gd name="T4" fmla="*/ 2 w 9"/>
                <a:gd name="T5" fmla="*/ 7 h 9"/>
                <a:gd name="T6" fmla="*/ 2 w 9"/>
                <a:gd name="T7" fmla="*/ 2 h 9"/>
                <a:gd name="T8" fmla="*/ 7 w 9"/>
                <a:gd name="T9" fmla="*/ 1 h 9"/>
              </a:gdLst>
              <a:ahLst/>
              <a:cxnLst>
                <a:cxn ang="0">
                  <a:pos x="T0" y="T1"/>
                </a:cxn>
                <a:cxn ang="0">
                  <a:pos x="T2" y="T3"/>
                </a:cxn>
                <a:cxn ang="0">
                  <a:pos x="T4" y="T5"/>
                </a:cxn>
                <a:cxn ang="0">
                  <a:pos x="T6" y="T7"/>
                </a:cxn>
                <a:cxn ang="0">
                  <a:pos x="T8" y="T9"/>
                </a:cxn>
              </a:cxnLst>
              <a:rect l="0" t="0" r="r" b="b"/>
              <a:pathLst>
                <a:path w="9" h="9">
                  <a:moveTo>
                    <a:pt x="7" y="1"/>
                  </a:moveTo>
                  <a:cubicBezTo>
                    <a:pt x="9" y="2"/>
                    <a:pt x="9" y="5"/>
                    <a:pt x="8" y="7"/>
                  </a:cubicBezTo>
                  <a:cubicBezTo>
                    <a:pt x="7" y="8"/>
                    <a:pt x="4" y="9"/>
                    <a:pt x="2" y="7"/>
                  </a:cubicBezTo>
                  <a:cubicBezTo>
                    <a:pt x="1" y="6"/>
                    <a:pt x="0" y="4"/>
                    <a:pt x="2" y="2"/>
                  </a:cubicBezTo>
                  <a:cubicBezTo>
                    <a:pt x="3" y="0"/>
                    <a:pt x="5" y="0"/>
                    <a:pt x="7" y="1"/>
                  </a:cubicBezTo>
                  <a:close/>
                </a:path>
              </a:pathLst>
            </a:custGeom>
            <a:solidFill>
              <a:srgbClr val="42414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8" name="ís1iḋè"/>
            <p:cNvSpPr/>
            <p:nvPr/>
          </p:nvSpPr>
          <p:spPr bwMode="auto">
            <a:xfrm>
              <a:off x="4779042" y="3619227"/>
              <a:ext cx="13692" cy="13692"/>
            </a:xfrm>
            <a:custGeom>
              <a:avLst/>
              <a:gdLst>
                <a:gd name="T0" fmla="*/ 8 w 8"/>
                <a:gd name="T1" fmla="*/ 4 h 8"/>
                <a:gd name="T2" fmla="*/ 7 w 8"/>
                <a:gd name="T3" fmla="*/ 6 h 8"/>
                <a:gd name="T4" fmla="*/ 1 w 8"/>
                <a:gd name="T5" fmla="*/ 6 h 8"/>
                <a:gd name="T6" fmla="*/ 0 w 8"/>
                <a:gd name="T7" fmla="*/ 4 h 8"/>
                <a:gd name="T8" fmla="*/ 1 w 8"/>
                <a:gd name="T9" fmla="*/ 2 h 8"/>
                <a:gd name="T10" fmla="*/ 6 w 8"/>
                <a:gd name="T11" fmla="*/ 1 h 8"/>
                <a:gd name="T12" fmla="*/ 8 w 8"/>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8" h="8">
                  <a:moveTo>
                    <a:pt x="8" y="4"/>
                  </a:moveTo>
                  <a:cubicBezTo>
                    <a:pt x="8" y="4"/>
                    <a:pt x="7" y="5"/>
                    <a:pt x="7" y="6"/>
                  </a:cubicBezTo>
                  <a:cubicBezTo>
                    <a:pt x="6" y="7"/>
                    <a:pt x="3" y="8"/>
                    <a:pt x="1" y="6"/>
                  </a:cubicBezTo>
                  <a:cubicBezTo>
                    <a:pt x="1" y="6"/>
                    <a:pt x="0" y="5"/>
                    <a:pt x="0" y="4"/>
                  </a:cubicBezTo>
                  <a:cubicBezTo>
                    <a:pt x="0" y="3"/>
                    <a:pt x="0" y="3"/>
                    <a:pt x="1" y="2"/>
                  </a:cubicBezTo>
                  <a:cubicBezTo>
                    <a:pt x="2" y="0"/>
                    <a:pt x="5" y="0"/>
                    <a:pt x="6" y="1"/>
                  </a:cubicBezTo>
                  <a:cubicBezTo>
                    <a:pt x="7" y="2"/>
                    <a:pt x="8" y="3"/>
                    <a:pt x="8" y="4"/>
                  </a:cubicBezTo>
                  <a:close/>
                </a:path>
              </a:pathLst>
            </a:custGeom>
            <a:solidFill>
              <a:srgbClr val="231F1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19" name="išḷïḓè"/>
            <p:cNvSpPr/>
            <p:nvPr/>
          </p:nvSpPr>
          <p:spPr bwMode="auto">
            <a:xfrm>
              <a:off x="4761927" y="3605535"/>
              <a:ext cx="27383" cy="22249"/>
            </a:xfrm>
            <a:custGeom>
              <a:avLst/>
              <a:gdLst>
                <a:gd name="T0" fmla="*/ 4 w 16"/>
                <a:gd name="T1" fmla="*/ 1 h 13"/>
                <a:gd name="T2" fmla="*/ 15 w 16"/>
                <a:gd name="T3" fmla="*/ 9 h 13"/>
                <a:gd name="T4" fmla="*/ 15 w 16"/>
                <a:gd name="T5" fmla="*/ 12 h 13"/>
                <a:gd name="T6" fmla="*/ 12 w 16"/>
                <a:gd name="T7" fmla="*/ 13 h 13"/>
                <a:gd name="T8" fmla="*/ 1 w 16"/>
                <a:gd name="T9" fmla="*/ 4 h 13"/>
                <a:gd name="T10" fmla="*/ 1 w 16"/>
                <a:gd name="T11" fmla="*/ 2 h 13"/>
                <a:gd name="T12" fmla="*/ 4 w 16"/>
                <a:gd name="T13" fmla="*/ 1 h 13"/>
              </a:gdLst>
              <a:ahLst/>
              <a:cxnLst>
                <a:cxn ang="0">
                  <a:pos x="T0" y="T1"/>
                </a:cxn>
                <a:cxn ang="0">
                  <a:pos x="T2" y="T3"/>
                </a:cxn>
                <a:cxn ang="0">
                  <a:pos x="T4" y="T5"/>
                </a:cxn>
                <a:cxn ang="0">
                  <a:pos x="T6" y="T7"/>
                </a:cxn>
                <a:cxn ang="0">
                  <a:pos x="T8" y="T9"/>
                </a:cxn>
                <a:cxn ang="0">
                  <a:pos x="T10" y="T11"/>
                </a:cxn>
                <a:cxn ang="0">
                  <a:pos x="T12" y="T13"/>
                </a:cxn>
              </a:cxnLst>
              <a:rect l="0" t="0" r="r" b="b"/>
              <a:pathLst>
                <a:path w="16" h="13">
                  <a:moveTo>
                    <a:pt x="4" y="1"/>
                  </a:moveTo>
                  <a:cubicBezTo>
                    <a:pt x="15" y="9"/>
                    <a:pt x="15" y="9"/>
                    <a:pt x="15" y="9"/>
                  </a:cubicBezTo>
                  <a:cubicBezTo>
                    <a:pt x="16" y="10"/>
                    <a:pt x="16" y="11"/>
                    <a:pt x="15" y="12"/>
                  </a:cubicBezTo>
                  <a:cubicBezTo>
                    <a:pt x="15" y="13"/>
                    <a:pt x="13" y="13"/>
                    <a:pt x="12" y="13"/>
                  </a:cubicBezTo>
                  <a:cubicBezTo>
                    <a:pt x="1" y="4"/>
                    <a:pt x="1" y="4"/>
                    <a:pt x="1" y="4"/>
                  </a:cubicBezTo>
                  <a:cubicBezTo>
                    <a:pt x="0" y="4"/>
                    <a:pt x="0" y="2"/>
                    <a:pt x="1" y="2"/>
                  </a:cubicBezTo>
                  <a:cubicBezTo>
                    <a:pt x="1" y="1"/>
                    <a:pt x="3" y="0"/>
                    <a:pt x="4" y="1"/>
                  </a:cubicBezTo>
                  <a:close/>
                </a:path>
              </a:pathLst>
            </a:custGeom>
            <a:solidFill>
              <a:srgbClr val="BABC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0" name="îslíḍe"/>
            <p:cNvSpPr/>
            <p:nvPr/>
          </p:nvSpPr>
          <p:spPr bwMode="auto">
            <a:xfrm>
              <a:off x="4761927" y="3608958"/>
              <a:ext cx="25672" cy="18826"/>
            </a:xfrm>
            <a:custGeom>
              <a:avLst/>
              <a:gdLst>
                <a:gd name="T0" fmla="*/ 11 w 15"/>
                <a:gd name="T1" fmla="*/ 7 h 11"/>
                <a:gd name="T2" fmla="*/ 5 w 15"/>
                <a:gd name="T3" fmla="*/ 3 h 11"/>
                <a:gd name="T4" fmla="*/ 1 w 15"/>
                <a:gd name="T5" fmla="*/ 0 h 11"/>
                <a:gd name="T6" fmla="*/ 1 w 15"/>
                <a:gd name="T7" fmla="*/ 2 h 11"/>
                <a:gd name="T8" fmla="*/ 4 w 15"/>
                <a:gd name="T9" fmla="*/ 4 h 11"/>
                <a:gd name="T10" fmla="*/ 10 w 15"/>
                <a:gd name="T11" fmla="*/ 9 h 11"/>
                <a:gd name="T12" fmla="*/ 12 w 15"/>
                <a:gd name="T13" fmla="*/ 11 h 11"/>
                <a:gd name="T14" fmla="*/ 15 w 15"/>
                <a:gd name="T15" fmla="*/ 10 h 11"/>
                <a:gd name="T16" fmla="*/ 11 w 15"/>
                <a:gd name="T17"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1">
                  <a:moveTo>
                    <a:pt x="11" y="7"/>
                  </a:moveTo>
                  <a:cubicBezTo>
                    <a:pt x="5" y="3"/>
                    <a:pt x="5" y="3"/>
                    <a:pt x="5" y="3"/>
                  </a:cubicBezTo>
                  <a:cubicBezTo>
                    <a:pt x="1" y="0"/>
                    <a:pt x="1" y="0"/>
                    <a:pt x="1" y="0"/>
                  </a:cubicBezTo>
                  <a:cubicBezTo>
                    <a:pt x="0" y="0"/>
                    <a:pt x="0" y="2"/>
                    <a:pt x="1" y="2"/>
                  </a:cubicBezTo>
                  <a:cubicBezTo>
                    <a:pt x="4" y="4"/>
                    <a:pt x="4" y="4"/>
                    <a:pt x="4" y="4"/>
                  </a:cubicBezTo>
                  <a:cubicBezTo>
                    <a:pt x="10" y="9"/>
                    <a:pt x="10" y="9"/>
                    <a:pt x="10" y="9"/>
                  </a:cubicBezTo>
                  <a:cubicBezTo>
                    <a:pt x="12" y="11"/>
                    <a:pt x="12" y="11"/>
                    <a:pt x="12" y="11"/>
                  </a:cubicBezTo>
                  <a:cubicBezTo>
                    <a:pt x="13" y="11"/>
                    <a:pt x="15" y="11"/>
                    <a:pt x="15" y="10"/>
                  </a:cubicBezTo>
                  <a:lnTo>
                    <a:pt x="11" y="7"/>
                  </a:lnTo>
                  <a:close/>
                </a:path>
              </a:pathLst>
            </a:custGeom>
            <a:solidFill>
              <a:srgbClr val="D1D3D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1" name="îṩḷïďé"/>
            <p:cNvSpPr/>
            <p:nvPr/>
          </p:nvSpPr>
          <p:spPr bwMode="auto">
            <a:xfrm>
              <a:off x="4756793" y="3646610"/>
              <a:ext cx="15403" cy="15403"/>
            </a:xfrm>
            <a:custGeom>
              <a:avLst/>
              <a:gdLst>
                <a:gd name="T0" fmla="*/ 7 w 9"/>
                <a:gd name="T1" fmla="*/ 1 h 9"/>
                <a:gd name="T2" fmla="*/ 8 w 9"/>
                <a:gd name="T3" fmla="*/ 6 h 9"/>
                <a:gd name="T4" fmla="*/ 2 w 9"/>
                <a:gd name="T5" fmla="*/ 7 h 9"/>
                <a:gd name="T6" fmla="*/ 1 w 9"/>
                <a:gd name="T7" fmla="*/ 2 h 9"/>
                <a:gd name="T8" fmla="*/ 7 w 9"/>
                <a:gd name="T9" fmla="*/ 1 h 9"/>
              </a:gdLst>
              <a:ahLst/>
              <a:cxnLst>
                <a:cxn ang="0">
                  <a:pos x="T0" y="T1"/>
                </a:cxn>
                <a:cxn ang="0">
                  <a:pos x="T2" y="T3"/>
                </a:cxn>
                <a:cxn ang="0">
                  <a:pos x="T4" y="T5"/>
                </a:cxn>
                <a:cxn ang="0">
                  <a:pos x="T6" y="T7"/>
                </a:cxn>
                <a:cxn ang="0">
                  <a:pos x="T8" y="T9"/>
                </a:cxn>
              </a:cxnLst>
              <a:rect l="0" t="0" r="r" b="b"/>
              <a:pathLst>
                <a:path w="9" h="9">
                  <a:moveTo>
                    <a:pt x="7" y="1"/>
                  </a:moveTo>
                  <a:cubicBezTo>
                    <a:pt x="9" y="2"/>
                    <a:pt x="9" y="5"/>
                    <a:pt x="8" y="6"/>
                  </a:cubicBezTo>
                  <a:cubicBezTo>
                    <a:pt x="6" y="8"/>
                    <a:pt x="4" y="9"/>
                    <a:pt x="2" y="7"/>
                  </a:cubicBezTo>
                  <a:cubicBezTo>
                    <a:pt x="0" y="6"/>
                    <a:pt x="0" y="3"/>
                    <a:pt x="1" y="2"/>
                  </a:cubicBezTo>
                  <a:cubicBezTo>
                    <a:pt x="3" y="0"/>
                    <a:pt x="5" y="0"/>
                    <a:pt x="7" y="1"/>
                  </a:cubicBezTo>
                  <a:close/>
                </a:path>
              </a:pathLst>
            </a:custGeom>
            <a:solidFill>
              <a:srgbClr val="42414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2" name="íŝ1idé"/>
            <p:cNvSpPr/>
            <p:nvPr/>
          </p:nvSpPr>
          <p:spPr bwMode="auto">
            <a:xfrm>
              <a:off x="4758504" y="3648321"/>
              <a:ext cx="11980" cy="13692"/>
            </a:xfrm>
            <a:custGeom>
              <a:avLst/>
              <a:gdLst>
                <a:gd name="T0" fmla="*/ 7 w 7"/>
                <a:gd name="T1" fmla="*/ 3 h 8"/>
                <a:gd name="T2" fmla="*/ 7 w 7"/>
                <a:gd name="T3" fmla="*/ 5 h 8"/>
                <a:gd name="T4" fmla="*/ 1 w 7"/>
                <a:gd name="T5" fmla="*/ 6 h 8"/>
                <a:gd name="T6" fmla="*/ 0 w 7"/>
                <a:gd name="T7" fmla="*/ 4 h 8"/>
                <a:gd name="T8" fmla="*/ 0 w 7"/>
                <a:gd name="T9" fmla="*/ 2 h 8"/>
                <a:gd name="T10" fmla="*/ 6 w 7"/>
                <a:gd name="T11" fmla="*/ 1 h 8"/>
                <a:gd name="T12" fmla="*/ 7 w 7"/>
                <a:gd name="T13" fmla="*/ 3 h 8"/>
              </a:gdLst>
              <a:ahLst/>
              <a:cxnLst>
                <a:cxn ang="0">
                  <a:pos x="T0" y="T1"/>
                </a:cxn>
                <a:cxn ang="0">
                  <a:pos x="T2" y="T3"/>
                </a:cxn>
                <a:cxn ang="0">
                  <a:pos x="T4" y="T5"/>
                </a:cxn>
                <a:cxn ang="0">
                  <a:pos x="T6" y="T7"/>
                </a:cxn>
                <a:cxn ang="0">
                  <a:pos x="T8" y="T9"/>
                </a:cxn>
                <a:cxn ang="0">
                  <a:pos x="T10" y="T11"/>
                </a:cxn>
                <a:cxn ang="0">
                  <a:pos x="T12" y="T13"/>
                </a:cxn>
              </a:cxnLst>
              <a:rect l="0" t="0" r="r" b="b"/>
              <a:pathLst>
                <a:path w="7" h="8">
                  <a:moveTo>
                    <a:pt x="7" y="3"/>
                  </a:moveTo>
                  <a:cubicBezTo>
                    <a:pt x="7" y="4"/>
                    <a:pt x="7" y="5"/>
                    <a:pt x="7" y="5"/>
                  </a:cubicBezTo>
                  <a:cubicBezTo>
                    <a:pt x="5" y="7"/>
                    <a:pt x="3" y="8"/>
                    <a:pt x="1" y="6"/>
                  </a:cubicBezTo>
                  <a:cubicBezTo>
                    <a:pt x="0" y="6"/>
                    <a:pt x="0" y="5"/>
                    <a:pt x="0" y="4"/>
                  </a:cubicBezTo>
                  <a:cubicBezTo>
                    <a:pt x="0" y="3"/>
                    <a:pt x="0" y="3"/>
                    <a:pt x="0" y="2"/>
                  </a:cubicBezTo>
                  <a:cubicBezTo>
                    <a:pt x="2" y="0"/>
                    <a:pt x="4" y="0"/>
                    <a:pt x="6" y="1"/>
                  </a:cubicBezTo>
                  <a:cubicBezTo>
                    <a:pt x="7" y="2"/>
                    <a:pt x="7" y="3"/>
                    <a:pt x="7" y="3"/>
                  </a:cubicBezTo>
                  <a:close/>
                </a:path>
              </a:pathLst>
            </a:custGeom>
            <a:solidFill>
              <a:srgbClr val="231F1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3" name="íšļíďe"/>
            <p:cNvSpPr/>
            <p:nvPr/>
          </p:nvSpPr>
          <p:spPr bwMode="auto">
            <a:xfrm>
              <a:off x="4741390" y="3634630"/>
              <a:ext cx="25672" cy="22249"/>
            </a:xfrm>
            <a:custGeom>
              <a:avLst/>
              <a:gdLst>
                <a:gd name="T0" fmla="*/ 3 w 15"/>
                <a:gd name="T1" fmla="*/ 1 h 13"/>
                <a:gd name="T2" fmla="*/ 14 w 15"/>
                <a:gd name="T3" fmla="*/ 9 h 13"/>
                <a:gd name="T4" fmla="*/ 15 w 15"/>
                <a:gd name="T5" fmla="*/ 12 h 13"/>
                <a:gd name="T6" fmla="*/ 15 w 15"/>
                <a:gd name="T7" fmla="*/ 12 h 13"/>
                <a:gd name="T8" fmla="*/ 12 w 15"/>
                <a:gd name="T9" fmla="*/ 13 h 13"/>
                <a:gd name="T10" fmla="*/ 1 w 15"/>
                <a:gd name="T11" fmla="*/ 4 h 13"/>
                <a:gd name="T12" fmla="*/ 0 w 15"/>
                <a:gd name="T13" fmla="*/ 1 h 13"/>
                <a:gd name="T14" fmla="*/ 3 w 15"/>
                <a:gd name="T15" fmla="*/ 1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 h="13">
                  <a:moveTo>
                    <a:pt x="3" y="1"/>
                  </a:moveTo>
                  <a:cubicBezTo>
                    <a:pt x="14" y="9"/>
                    <a:pt x="14" y="9"/>
                    <a:pt x="14" y="9"/>
                  </a:cubicBezTo>
                  <a:cubicBezTo>
                    <a:pt x="15" y="10"/>
                    <a:pt x="15" y="11"/>
                    <a:pt x="15" y="12"/>
                  </a:cubicBezTo>
                  <a:cubicBezTo>
                    <a:pt x="15" y="12"/>
                    <a:pt x="15" y="12"/>
                    <a:pt x="15" y="12"/>
                  </a:cubicBezTo>
                  <a:cubicBezTo>
                    <a:pt x="14" y="13"/>
                    <a:pt x="13" y="13"/>
                    <a:pt x="12" y="13"/>
                  </a:cubicBezTo>
                  <a:cubicBezTo>
                    <a:pt x="1" y="4"/>
                    <a:pt x="1" y="4"/>
                    <a:pt x="1" y="4"/>
                  </a:cubicBezTo>
                  <a:cubicBezTo>
                    <a:pt x="0" y="4"/>
                    <a:pt x="0" y="2"/>
                    <a:pt x="0" y="1"/>
                  </a:cubicBezTo>
                  <a:cubicBezTo>
                    <a:pt x="1" y="0"/>
                    <a:pt x="2" y="0"/>
                    <a:pt x="3" y="1"/>
                  </a:cubicBezTo>
                  <a:close/>
                </a:path>
              </a:pathLst>
            </a:custGeom>
            <a:solidFill>
              <a:srgbClr val="BABC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4" name="iṣḻîḍè"/>
            <p:cNvSpPr/>
            <p:nvPr/>
          </p:nvSpPr>
          <p:spPr bwMode="auto">
            <a:xfrm>
              <a:off x="4741390" y="3636341"/>
              <a:ext cx="25672" cy="20537"/>
            </a:xfrm>
            <a:custGeom>
              <a:avLst/>
              <a:gdLst>
                <a:gd name="T0" fmla="*/ 10 w 15"/>
                <a:gd name="T1" fmla="*/ 8 h 12"/>
                <a:gd name="T2" fmla="*/ 5 w 15"/>
                <a:gd name="T3" fmla="*/ 4 h 12"/>
                <a:gd name="T4" fmla="*/ 0 w 15"/>
                <a:gd name="T5" fmla="*/ 0 h 12"/>
                <a:gd name="T6" fmla="*/ 1 w 15"/>
                <a:gd name="T7" fmla="*/ 3 h 12"/>
                <a:gd name="T8" fmla="*/ 3 w 15"/>
                <a:gd name="T9" fmla="*/ 5 h 12"/>
                <a:gd name="T10" fmla="*/ 9 w 15"/>
                <a:gd name="T11" fmla="*/ 10 h 12"/>
                <a:gd name="T12" fmla="*/ 12 w 15"/>
                <a:gd name="T13" fmla="*/ 12 h 12"/>
                <a:gd name="T14" fmla="*/ 15 w 15"/>
                <a:gd name="T15" fmla="*/ 11 h 12"/>
                <a:gd name="T16" fmla="*/ 10 w 15"/>
                <a:gd name="T17"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2">
                  <a:moveTo>
                    <a:pt x="10" y="8"/>
                  </a:moveTo>
                  <a:cubicBezTo>
                    <a:pt x="5" y="4"/>
                    <a:pt x="5" y="4"/>
                    <a:pt x="5" y="4"/>
                  </a:cubicBezTo>
                  <a:cubicBezTo>
                    <a:pt x="0" y="0"/>
                    <a:pt x="0" y="0"/>
                    <a:pt x="0" y="0"/>
                  </a:cubicBezTo>
                  <a:cubicBezTo>
                    <a:pt x="0" y="1"/>
                    <a:pt x="0" y="3"/>
                    <a:pt x="1" y="3"/>
                  </a:cubicBezTo>
                  <a:cubicBezTo>
                    <a:pt x="3" y="5"/>
                    <a:pt x="3" y="5"/>
                    <a:pt x="3" y="5"/>
                  </a:cubicBezTo>
                  <a:cubicBezTo>
                    <a:pt x="9" y="10"/>
                    <a:pt x="9" y="10"/>
                    <a:pt x="9" y="10"/>
                  </a:cubicBezTo>
                  <a:cubicBezTo>
                    <a:pt x="12" y="12"/>
                    <a:pt x="12" y="12"/>
                    <a:pt x="12" y="12"/>
                  </a:cubicBezTo>
                  <a:cubicBezTo>
                    <a:pt x="13" y="12"/>
                    <a:pt x="14" y="12"/>
                    <a:pt x="15" y="11"/>
                  </a:cubicBezTo>
                  <a:lnTo>
                    <a:pt x="10" y="8"/>
                  </a:lnTo>
                  <a:close/>
                </a:path>
              </a:pathLst>
            </a:custGeom>
            <a:solidFill>
              <a:srgbClr val="D1D3D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5" name="îṩļiďé"/>
            <p:cNvSpPr/>
            <p:nvPr/>
          </p:nvSpPr>
          <p:spPr bwMode="auto">
            <a:xfrm>
              <a:off x="4734544" y="3673993"/>
              <a:ext cx="15403" cy="15403"/>
            </a:xfrm>
            <a:custGeom>
              <a:avLst/>
              <a:gdLst>
                <a:gd name="T0" fmla="*/ 7 w 9"/>
                <a:gd name="T1" fmla="*/ 2 h 9"/>
                <a:gd name="T2" fmla="*/ 8 w 9"/>
                <a:gd name="T3" fmla="*/ 7 h 9"/>
                <a:gd name="T4" fmla="*/ 3 w 9"/>
                <a:gd name="T5" fmla="*/ 8 h 9"/>
                <a:gd name="T6" fmla="*/ 2 w 9"/>
                <a:gd name="T7" fmla="*/ 3 h 9"/>
                <a:gd name="T8" fmla="*/ 7 w 9"/>
                <a:gd name="T9" fmla="*/ 2 h 9"/>
              </a:gdLst>
              <a:ahLst/>
              <a:cxnLst>
                <a:cxn ang="0">
                  <a:pos x="T0" y="T1"/>
                </a:cxn>
                <a:cxn ang="0">
                  <a:pos x="T2" y="T3"/>
                </a:cxn>
                <a:cxn ang="0">
                  <a:pos x="T4" y="T5"/>
                </a:cxn>
                <a:cxn ang="0">
                  <a:pos x="T6" y="T7"/>
                </a:cxn>
                <a:cxn ang="0">
                  <a:pos x="T8" y="T9"/>
                </a:cxn>
              </a:cxnLst>
              <a:rect l="0" t="0" r="r" b="b"/>
              <a:pathLst>
                <a:path w="9" h="9">
                  <a:moveTo>
                    <a:pt x="7" y="2"/>
                  </a:moveTo>
                  <a:cubicBezTo>
                    <a:pt x="9" y="3"/>
                    <a:pt x="9" y="5"/>
                    <a:pt x="8" y="7"/>
                  </a:cubicBezTo>
                  <a:cubicBezTo>
                    <a:pt x="7" y="9"/>
                    <a:pt x="4" y="9"/>
                    <a:pt x="3" y="8"/>
                  </a:cubicBezTo>
                  <a:cubicBezTo>
                    <a:pt x="1" y="7"/>
                    <a:pt x="0" y="4"/>
                    <a:pt x="2" y="3"/>
                  </a:cubicBezTo>
                  <a:cubicBezTo>
                    <a:pt x="3" y="1"/>
                    <a:pt x="6" y="0"/>
                    <a:pt x="7" y="2"/>
                  </a:cubicBezTo>
                  <a:close/>
                </a:path>
              </a:pathLst>
            </a:custGeom>
            <a:solidFill>
              <a:srgbClr val="42414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6" name="îślídè"/>
            <p:cNvSpPr/>
            <p:nvPr/>
          </p:nvSpPr>
          <p:spPr bwMode="auto">
            <a:xfrm>
              <a:off x="4736256" y="3677416"/>
              <a:ext cx="13692" cy="11980"/>
            </a:xfrm>
            <a:custGeom>
              <a:avLst/>
              <a:gdLst>
                <a:gd name="T0" fmla="*/ 8 w 8"/>
                <a:gd name="T1" fmla="*/ 3 h 7"/>
                <a:gd name="T2" fmla="*/ 7 w 8"/>
                <a:gd name="T3" fmla="*/ 5 h 7"/>
                <a:gd name="T4" fmla="*/ 2 w 8"/>
                <a:gd name="T5" fmla="*/ 6 h 7"/>
                <a:gd name="T6" fmla="*/ 0 w 8"/>
                <a:gd name="T7" fmla="*/ 4 h 7"/>
                <a:gd name="T8" fmla="*/ 1 w 8"/>
                <a:gd name="T9" fmla="*/ 2 h 7"/>
                <a:gd name="T10" fmla="*/ 6 w 8"/>
                <a:gd name="T11" fmla="*/ 1 h 7"/>
                <a:gd name="T12" fmla="*/ 8 w 8"/>
                <a:gd name="T13" fmla="*/ 3 h 7"/>
              </a:gdLst>
              <a:ahLst/>
              <a:cxnLst>
                <a:cxn ang="0">
                  <a:pos x="T0" y="T1"/>
                </a:cxn>
                <a:cxn ang="0">
                  <a:pos x="T2" y="T3"/>
                </a:cxn>
                <a:cxn ang="0">
                  <a:pos x="T4" y="T5"/>
                </a:cxn>
                <a:cxn ang="0">
                  <a:pos x="T6" y="T7"/>
                </a:cxn>
                <a:cxn ang="0">
                  <a:pos x="T8" y="T9"/>
                </a:cxn>
                <a:cxn ang="0">
                  <a:pos x="T10" y="T11"/>
                </a:cxn>
                <a:cxn ang="0">
                  <a:pos x="T12" y="T13"/>
                </a:cxn>
              </a:cxnLst>
              <a:rect l="0" t="0" r="r" b="b"/>
              <a:pathLst>
                <a:path w="8" h="7">
                  <a:moveTo>
                    <a:pt x="8" y="3"/>
                  </a:moveTo>
                  <a:cubicBezTo>
                    <a:pt x="8" y="4"/>
                    <a:pt x="8" y="5"/>
                    <a:pt x="7" y="5"/>
                  </a:cubicBezTo>
                  <a:cubicBezTo>
                    <a:pt x="6" y="7"/>
                    <a:pt x="3" y="7"/>
                    <a:pt x="2" y="6"/>
                  </a:cubicBezTo>
                  <a:cubicBezTo>
                    <a:pt x="1" y="6"/>
                    <a:pt x="0" y="5"/>
                    <a:pt x="0" y="4"/>
                  </a:cubicBezTo>
                  <a:cubicBezTo>
                    <a:pt x="0" y="3"/>
                    <a:pt x="0" y="2"/>
                    <a:pt x="1" y="2"/>
                  </a:cubicBezTo>
                  <a:cubicBezTo>
                    <a:pt x="2" y="0"/>
                    <a:pt x="5" y="0"/>
                    <a:pt x="6" y="1"/>
                  </a:cubicBezTo>
                  <a:cubicBezTo>
                    <a:pt x="7" y="2"/>
                    <a:pt x="8" y="2"/>
                    <a:pt x="8" y="3"/>
                  </a:cubicBezTo>
                  <a:close/>
                </a:path>
              </a:pathLst>
            </a:custGeom>
            <a:solidFill>
              <a:srgbClr val="231F1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7" name="iṣ1íďé"/>
            <p:cNvSpPr/>
            <p:nvPr/>
          </p:nvSpPr>
          <p:spPr bwMode="auto">
            <a:xfrm>
              <a:off x="4719141" y="3663724"/>
              <a:ext cx="27383" cy="22249"/>
            </a:xfrm>
            <a:custGeom>
              <a:avLst/>
              <a:gdLst>
                <a:gd name="T0" fmla="*/ 4 w 16"/>
                <a:gd name="T1" fmla="*/ 1 h 13"/>
                <a:gd name="T2" fmla="*/ 15 w 16"/>
                <a:gd name="T3" fmla="*/ 9 h 13"/>
                <a:gd name="T4" fmla="*/ 15 w 16"/>
                <a:gd name="T5" fmla="*/ 12 h 13"/>
                <a:gd name="T6" fmla="*/ 12 w 16"/>
                <a:gd name="T7" fmla="*/ 12 h 13"/>
                <a:gd name="T8" fmla="*/ 1 w 16"/>
                <a:gd name="T9" fmla="*/ 4 h 13"/>
                <a:gd name="T10" fmla="*/ 1 w 16"/>
                <a:gd name="T11" fmla="*/ 1 h 13"/>
                <a:gd name="T12" fmla="*/ 1 w 16"/>
                <a:gd name="T13" fmla="*/ 1 h 13"/>
                <a:gd name="T14" fmla="*/ 4 w 16"/>
                <a:gd name="T15" fmla="*/ 1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3">
                  <a:moveTo>
                    <a:pt x="4" y="1"/>
                  </a:moveTo>
                  <a:cubicBezTo>
                    <a:pt x="15" y="9"/>
                    <a:pt x="15" y="9"/>
                    <a:pt x="15" y="9"/>
                  </a:cubicBezTo>
                  <a:cubicBezTo>
                    <a:pt x="16" y="10"/>
                    <a:pt x="16" y="11"/>
                    <a:pt x="15" y="12"/>
                  </a:cubicBezTo>
                  <a:cubicBezTo>
                    <a:pt x="15" y="13"/>
                    <a:pt x="13" y="13"/>
                    <a:pt x="12" y="12"/>
                  </a:cubicBezTo>
                  <a:cubicBezTo>
                    <a:pt x="1" y="4"/>
                    <a:pt x="1" y="4"/>
                    <a:pt x="1" y="4"/>
                  </a:cubicBezTo>
                  <a:cubicBezTo>
                    <a:pt x="0" y="3"/>
                    <a:pt x="0" y="2"/>
                    <a:pt x="1" y="1"/>
                  </a:cubicBezTo>
                  <a:cubicBezTo>
                    <a:pt x="1" y="1"/>
                    <a:pt x="1" y="1"/>
                    <a:pt x="1" y="1"/>
                  </a:cubicBezTo>
                  <a:cubicBezTo>
                    <a:pt x="2" y="0"/>
                    <a:pt x="3" y="0"/>
                    <a:pt x="4" y="1"/>
                  </a:cubicBezTo>
                  <a:close/>
                </a:path>
              </a:pathLst>
            </a:custGeom>
            <a:solidFill>
              <a:srgbClr val="BABC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8" name="íšḷiḋê"/>
            <p:cNvSpPr/>
            <p:nvPr/>
          </p:nvSpPr>
          <p:spPr bwMode="auto">
            <a:xfrm>
              <a:off x="4719141" y="3665436"/>
              <a:ext cx="25672" cy="20537"/>
            </a:xfrm>
            <a:custGeom>
              <a:avLst/>
              <a:gdLst>
                <a:gd name="T0" fmla="*/ 11 w 15"/>
                <a:gd name="T1" fmla="*/ 8 h 12"/>
                <a:gd name="T2" fmla="*/ 5 w 15"/>
                <a:gd name="T3" fmla="*/ 3 h 12"/>
                <a:gd name="T4" fmla="*/ 1 w 15"/>
                <a:gd name="T5" fmla="*/ 0 h 12"/>
                <a:gd name="T6" fmla="*/ 1 w 15"/>
                <a:gd name="T7" fmla="*/ 3 h 12"/>
                <a:gd name="T8" fmla="*/ 4 w 15"/>
                <a:gd name="T9" fmla="*/ 5 h 12"/>
                <a:gd name="T10" fmla="*/ 10 w 15"/>
                <a:gd name="T11" fmla="*/ 10 h 12"/>
                <a:gd name="T12" fmla="*/ 12 w 15"/>
                <a:gd name="T13" fmla="*/ 11 h 12"/>
                <a:gd name="T14" fmla="*/ 15 w 15"/>
                <a:gd name="T15" fmla="*/ 11 h 12"/>
                <a:gd name="T16" fmla="*/ 11 w 15"/>
                <a:gd name="T17"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2">
                  <a:moveTo>
                    <a:pt x="11" y="8"/>
                  </a:moveTo>
                  <a:cubicBezTo>
                    <a:pt x="5" y="3"/>
                    <a:pt x="5" y="3"/>
                    <a:pt x="5" y="3"/>
                  </a:cubicBezTo>
                  <a:cubicBezTo>
                    <a:pt x="1" y="0"/>
                    <a:pt x="1" y="0"/>
                    <a:pt x="1" y="0"/>
                  </a:cubicBezTo>
                  <a:cubicBezTo>
                    <a:pt x="0" y="1"/>
                    <a:pt x="0" y="2"/>
                    <a:pt x="1" y="3"/>
                  </a:cubicBezTo>
                  <a:cubicBezTo>
                    <a:pt x="4" y="5"/>
                    <a:pt x="4" y="5"/>
                    <a:pt x="4" y="5"/>
                  </a:cubicBezTo>
                  <a:cubicBezTo>
                    <a:pt x="10" y="10"/>
                    <a:pt x="10" y="10"/>
                    <a:pt x="10" y="10"/>
                  </a:cubicBezTo>
                  <a:cubicBezTo>
                    <a:pt x="12" y="11"/>
                    <a:pt x="12" y="11"/>
                    <a:pt x="12" y="11"/>
                  </a:cubicBezTo>
                  <a:cubicBezTo>
                    <a:pt x="13" y="12"/>
                    <a:pt x="15" y="12"/>
                    <a:pt x="15" y="11"/>
                  </a:cubicBezTo>
                  <a:lnTo>
                    <a:pt x="11" y="8"/>
                  </a:lnTo>
                  <a:close/>
                </a:path>
              </a:pathLst>
            </a:custGeom>
            <a:solidFill>
              <a:srgbClr val="D1D3D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29" name="îṡliḋê"/>
            <p:cNvSpPr/>
            <p:nvPr/>
          </p:nvSpPr>
          <p:spPr bwMode="auto">
            <a:xfrm>
              <a:off x="4714007" y="3703087"/>
              <a:ext cx="15403" cy="15403"/>
            </a:xfrm>
            <a:custGeom>
              <a:avLst/>
              <a:gdLst>
                <a:gd name="T0" fmla="*/ 7 w 9"/>
                <a:gd name="T1" fmla="*/ 2 h 9"/>
                <a:gd name="T2" fmla="*/ 8 w 9"/>
                <a:gd name="T3" fmla="*/ 7 h 9"/>
                <a:gd name="T4" fmla="*/ 2 w 9"/>
                <a:gd name="T5" fmla="*/ 8 h 9"/>
                <a:gd name="T6" fmla="*/ 1 w 9"/>
                <a:gd name="T7" fmla="*/ 2 h 9"/>
                <a:gd name="T8" fmla="*/ 7 w 9"/>
                <a:gd name="T9" fmla="*/ 2 h 9"/>
              </a:gdLst>
              <a:ahLst/>
              <a:cxnLst>
                <a:cxn ang="0">
                  <a:pos x="T0" y="T1"/>
                </a:cxn>
                <a:cxn ang="0">
                  <a:pos x="T2" y="T3"/>
                </a:cxn>
                <a:cxn ang="0">
                  <a:pos x="T4" y="T5"/>
                </a:cxn>
                <a:cxn ang="0">
                  <a:pos x="T6" y="T7"/>
                </a:cxn>
                <a:cxn ang="0">
                  <a:pos x="T8" y="T9"/>
                </a:cxn>
              </a:cxnLst>
              <a:rect l="0" t="0" r="r" b="b"/>
              <a:pathLst>
                <a:path w="9" h="9">
                  <a:moveTo>
                    <a:pt x="7" y="2"/>
                  </a:moveTo>
                  <a:cubicBezTo>
                    <a:pt x="9" y="3"/>
                    <a:pt x="9" y="5"/>
                    <a:pt x="8" y="7"/>
                  </a:cubicBezTo>
                  <a:cubicBezTo>
                    <a:pt x="6" y="9"/>
                    <a:pt x="4" y="9"/>
                    <a:pt x="2" y="8"/>
                  </a:cubicBezTo>
                  <a:cubicBezTo>
                    <a:pt x="0" y="7"/>
                    <a:pt x="0" y="4"/>
                    <a:pt x="1" y="2"/>
                  </a:cubicBezTo>
                  <a:cubicBezTo>
                    <a:pt x="3" y="1"/>
                    <a:pt x="5" y="0"/>
                    <a:pt x="7" y="2"/>
                  </a:cubicBezTo>
                  <a:close/>
                </a:path>
              </a:pathLst>
            </a:custGeom>
            <a:solidFill>
              <a:srgbClr val="42414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0" name="íS1ídé"/>
            <p:cNvSpPr/>
            <p:nvPr/>
          </p:nvSpPr>
          <p:spPr bwMode="auto">
            <a:xfrm>
              <a:off x="4715718" y="3706510"/>
              <a:ext cx="11980" cy="11980"/>
            </a:xfrm>
            <a:custGeom>
              <a:avLst/>
              <a:gdLst>
                <a:gd name="T0" fmla="*/ 7 w 7"/>
                <a:gd name="T1" fmla="*/ 3 h 7"/>
                <a:gd name="T2" fmla="*/ 7 w 7"/>
                <a:gd name="T3" fmla="*/ 5 h 7"/>
                <a:gd name="T4" fmla="*/ 1 w 7"/>
                <a:gd name="T5" fmla="*/ 6 h 7"/>
                <a:gd name="T6" fmla="*/ 0 w 7"/>
                <a:gd name="T7" fmla="*/ 4 h 7"/>
                <a:gd name="T8" fmla="*/ 0 w 7"/>
                <a:gd name="T9" fmla="*/ 2 h 7"/>
                <a:gd name="T10" fmla="*/ 6 w 7"/>
                <a:gd name="T11" fmla="*/ 1 h 7"/>
                <a:gd name="T12" fmla="*/ 7 w 7"/>
                <a:gd name="T13" fmla="*/ 3 h 7"/>
              </a:gdLst>
              <a:ahLst/>
              <a:cxnLst>
                <a:cxn ang="0">
                  <a:pos x="T0" y="T1"/>
                </a:cxn>
                <a:cxn ang="0">
                  <a:pos x="T2" y="T3"/>
                </a:cxn>
                <a:cxn ang="0">
                  <a:pos x="T4" y="T5"/>
                </a:cxn>
                <a:cxn ang="0">
                  <a:pos x="T6" y="T7"/>
                </a:cxn>
                <a:cxn ang="0">
                  <a:pos x="T8" y="T9"/>
                </a:cxn>
                <a:cxn ang="0">
                  <a:pos x="T10" y="T11"/>
                </a:cxn>
                <a:cxn ang="0">
                  <a:pos x="T12" y="T13"/>
                </a:cxn>
              </a:cxnLst>
              <a:rect l="0" t="0" r="r" b="b"/>
              <a:pathLst>
                <a:path w="7" h="7">
                  <a:moveTo>
                    <a:pt x="7" y="3"/>
                  </a:moveTo>
                  <a:cubicBezTo>
                    <a:pt x="7" y="4"/>
                    <a:pt x="7" y="4"/>
                    <a:pt x="7" y="5"/>
                  </a:cubicBezTo>
                  <a:cubicBezTo>
                    <a:pt x="5" y="7"/>
                    <a:pt x="3" y="7"/>
                    <a:pt x="1" y="6"/>
                  </a:cubicBezTo>
                  <a:cubicBezTo>
                    <a:pt x="0" y="5"/>
                    <a:pt x="0" y="5"/>
                    <a:pt x="0" y="4"/>
                  </a:cubicBezTo>
                  <a:cubicBezTo>
                    <a:pt x="0" y="3"/>
                    <a:pt x="0" y="2"/>
                    <a:pt x="0" y="2"/>
                  </a:cubicBezTo>
                  <a:cubicBezTo>
                    <a:pt x="2" y="0"/>
                    <a:pt x="4" y="0"/>
                    <a:pt x="6" y="1"/>
                  </a:cubicBezTo>
                  <a:cubicBezTo>
                    <a:pt x="7" y="1"/>
                    <a:pt x="7" y="2"/>
                    <a:pt x="7" y="3"/>
                  </a:cubicBezTo>
                  <a:close/>
                </a:path>
              </a:pathLst>
            </a:custGeom>
            <a:solidFill>
              <a:srgbClr val="231F1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1" name="ï$ḷíḑê"/>
            <p:cNvSpPr/>
            <p:nvPr/>
          </p:nvSpPr>
          <p:spPr bwMode="auto">
            <a:xfrm>
              <a:off x="4698604" y="3692819"/>
              <a:ext cx="27383" cy="22249"/>
            </a:xfrm>
            <a:custGeom>
              <a:avLst/>
              <a:gdLst>
                <a:gd name="T0" fmla="*/ 3 w 16"/>
                <a:gd name="T1" fmla="*/ 1 h 13"/>
                <a:gd name="T2" fmla="*/ 14 w 16"/>
                <a:gd name="T3" fmla="*/ 9 h 13"/>
                <a:gd name="T4" fmla="*/ 15 w 16"/>
                <a:gd name="T5" fmla="*/ 12 h 13"/>
                <a:gd name="T6" fmla="*/ 12 w 16"/>
                <a:gd name="T7" fmla="*/ 12 h 13"/>
                <a:gd name="T8" fmla="*/ 1 w 16"/>
                <a:gd name="T9" fmla="*/ 4 h 13"/>
                <a:gd name="T10" fmla="*/ 0 w 16"/>
                <a:gd name="T11" fmla="*/ 1 h 13"/>
                <a:gd name="T12" fmla="*/ 0 w 16"/>
                <a:gd name="T13" fmla="*/ 1 h 13"/>
                <a:gd name="T14" fmla="*/ 3 w 16"/>
                <a:gd name="T15" fmla="*/ 1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3">
                  <a:moveTo>
                    <a:pt x="3" y="1"/>
                  </a:moveTo>
                  <a:cubicBezTo>
                    <a:pt x="14" y="9"/>
                    <a:pt x="14" y="9"/>
                    <a:pt x="14" y="9"/>
                  </a:cubicBezTo>
                  <a:cubicBezTo>
                    <a:pt x="15" y="9"/>
                    <a:pt x="16" y="11"/>
                    <a:pt x="15" y="12"/>
                  </a:cubicBezTo>
                  <a:cubicBezTo>
                    <a:pt x="14" y="13"/>
                    <a:pt x="13" y="13"/>
                    <a:pt x="12" y="12"/>
                  </a:cubicBezTo>
                  <a:cubicBezTo>
                    <a:pt x="1" y="4"/>
                    <a:pt x="1" y="4"/>
                    <a:pt x="1" y="4"/>
                  </a:cubicBezTo>
                  <a:cubicBezTo>
                    <a:pt x="0" y="3"/>
                    <a:pt x="0" y="2"/>
                    <a:pt x="0" y="1"/>
                  </a:cubicBezTo>
                  <a:cubicBezTo>
                    <a:pt x="0" y="1"/>
                    <a:pt x="0" y="1"/>
                    <a:pt x="0" y="1"/>
                  </a:cubicBezTo>
                  <a:cubicBezTo>
                    <a:pt x="1" y="0"/>
                    <a:pt x="2" y="0"/>
                    <a:pt x="3" y="1"/>
                  </a:cubicBezTo>
                  <a:close/>
                </a:path>
              </a:pathLst>
            </a:custGeom>
            <a:solidFill>
              <a:srgbClr val="BABC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2" name="íSḷiḋè"/>
            <p:cNvSpPr/>
            <p:nvPr/>
          </p:nvSpPr>
          <p:spPr bwMode="auto">
            <a:xfrm>
              <a:off x="4698604" y="3694530"/>
              <a:ext cx="25672" cy="20537"/>
            </a:xfrm>
            <a:custGeom>
              <a:avLst/>
              <a:gdLst>
                <a:gd name="T0" fmla="*/ 10 w 15"/>
                <a:gd name="T1" fmla="*/ 7 h 12"/>
                <a:gd name="T2" fmla="*/ 5 w 15"/>
                <a:gd name="T3" fmla="*/ 3 h 12"/>
                <a:gd name="T4" fmla="*/ 0 w 15"/>
                <a:gd name="T5" fmla="*/ 0 h 12"/>
                <a:gd name="T6" fmla="*/ 1 w 15"/>
                <a:gd name="T7" fmla="*/ 3 h 12"/>
                <a:gd name="T8" fmla="*/ 4 w 15"/>
                <a:gd name="T9" fmla="*/ 5 h 12"/>
                <a:gd name="T10" fmla="*/ 10 w 15"/>
                <a:gd name="T11" fmla="*/ 9 h 12"/>
                <a:gd name="T12" fmla="*/ 12 w 15"/>
                <a:gd name="T13" fmla="*/ 11 h 12"/>
                <a:gd name="T14" fmla="*/ 15 w 15"/>
                <a:gd name="T15" fmla="*/ 11 h 12"/>
                <a:gd name="T16" fmla="*/ 10 w 15"/>
                <a:gd name="T17" fmla="*/ 7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2">
                  <a:moveTo>
                    <a:pt x="10" y="7"/>
                  </a:moveTo>
                  <a:cubicBezTo>
                    <a:pt x="5" y="3"/>
                    <a:pt x="5" y="3"/>
                    <a:pt x="5" y="3"/>
                  </a:cubicBezTo>
                  <a:cubicBezTo>
                    <a:pt x="0" y="0"/>
                    <a:pt x="0" y="0"/>
                    <a:pt x="0" y="0"/>
                  </a:cubicBezTo>
                  <a:cubicBezTo>
                    <a:pt x="0" y="1"/>
                    <a:pt x="0" y="2"/>
                    <a:pt x="1" y="3"/>
                  </a:cubicBezTo>
                  <a:cubicBezTo>
                    <a:pt x="4" y="5"/>
                    <a:pt x="4" y="5"/>
                    <a:pt x="4" y="5"/>
                  </a:cubicBezTo>
                  <a:cubicBezTo>
                    <a:pt x="10" y="9"/>
                    <a:pt x="10" y="9"/>
                    <a:pt x="10" y="9"/>
                  </a:cubicBezTo>
                  <a:cubicBezTo>
                    <a:pt x="12" y="11"/>
                    <a:pt x="12" y="11"/>
                    <a:pt x="12" y="11"/>
                  </a:cubicBezTo>
                  <a:cubicBezTo>
                    <a:pt x="13" y="12"/>
                    <a:pt x="14" y="12"/>
                    <a:pt x="15" y="11"/>
                  </a:cubicBezTo>
                  <a:lnTo>
                    <a:pt x="10" y="7"/>
                  </a:lnTo>
                  <a:close/>
                </a:path>
              </a:pathLst>
            </a:custGeom>
            <a:solidFill>
              <a:srgbClr val="D1D3D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3" name="iṧḷíḍé"/>
            <p:cNvSpPr/>
            <p:nvPr/>
          </p:nvSpPr>
          <p:spPr bwMode="auto">
            <a:xfrm>
              <a:off x="4693469" y="3732182"/>
              <a:ext cx="15403" cy="15403"/>
            </a:xfrm>
            <a:custGeom>
              <a:avLst/>
              <a:gdLst>
                <a:gd name="T0" fmla="*/ 6 w 9"/>
                <a:gd name="T1" fmla="*/ 1 h 9"/>
                <a:gd name="T2" fmla="*/ 7 w 9"/>
                <a:gd name="T3" fmla="*/ 7 h 9"/>
                <a:gd name="T4" fmla="*/ 2 w 9"/>
                <a:gd name="T5" fmla="*/ 8 h 9"/>
                <a:gd name="T6" fmla="*/ 1 w 9"/>
                <a:gd name="T7" fmla="*/ 2 h 9"/>
                <a:gd name="T8" fmla="*/ 6 w 9"/>
                <a:gd name="T9" fmla="*/ 1 h 9"/>
              </a:gdLst>
              <a:ahLst/>
              <a:cxnLst>
                <a:cxn ang="0">
                  <a:pos x="T0" y="T1"/>
                </a:cxn>
                <a:cxn ang="0">
                  <a:pos x="T2" y="T3"/>
                </a:cxn>
                <a:cxn ang="0">
                  <a:pos x="T4" y="T5"/>
                </a:cxn>
                <a:cxn ang="0">
                  <a:pos x="T6" y="T7"/>
                </a:cxn>
                <a:cxn ang="0">
                  <a:pos x="T8" y="T9"/>
                </a:cxn>
              </a:cxnLst>
              <a:rect l="0" t="0" r="r" b="b"/>
              <a:pathLst>
                <a:path w="9" h="9">
                  <a:moveTo>
                    <a:pt x="6" y="1"/>
                  </a:moveTo>
                  <a:cubicBezTo>
                    <a:pt x="8" y="3"/>
                    <a:pt x="9" y="5"/>
                    <a:pt x="7" y="7"/>
                  </a:cubicBezTo>
                  <a:cubicBezTo>
                    <a:pt x="6" y="9"/>
                    <a:pt x="4" y="9"/>
                    <a:pt x="2" y="8"/>
                  </a:cubicBezTo>
                  <a:cubicBezTo>
                    <a:pt x="0" y="6"/>
                    <a:pt x="0" y="4"/>
                    <a:pt x="1" y="2"/>
                  </a:cubicBezTo>
                  <a:cubicBezTo>
                    <a:pt x="2" y="0"/>
                    <a:pt x="5" y="0"/>
                    <a:pt x="6" y="1"/>
                  </a:cubicBezTo>
                  <a:close/>
                </a:path>
              </a:pathLst>
            </a:custGeom>
            <a:solidFill>
              <a:srgbClr val="42414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4" name="îṥ1îḍè"/>
            <p:cNvSpPr/>
            <p:nvPr/>
          </p:nvSpPr>
          <p:spPr bwMode="auto">
            <a:xfrm>
              <a:off x="4693469" y="3733894"/>
              <a:ext cx="13692" cy="13692"/>
            </a:xfrm>
            <a:custGeom>
              <a:avLst/>
              <a:gdLst>
                <a:gd name="T0" fmla="*/ 8 w 8"/>
                <a:gd name="T1" fmla="*/ 4 h 8"/>
                <a:gd name="T2" fmla="*/ 7 w 8"/>
                <a:gd name="T3" fmla="*/ 6 h 8"/>
                <a:gd name="T4" fmla="*/ 2 w 8"/>
                <a:gd name="T5" fmla="*/ 7 h 8"/>
                <a:gd name="T6" fmla="*/ 0 w 8"/>
                <a:gd name="T7" fmla="*/ 4 h 8"/>
                <a:gd name="T8" fmla="*/ 1 w 8"/>
                <a:gd name="T9" fmla="*/ 3 h 8"/>
                <a:gd name="T10" fmla="*/ 7 w 8"/>
                <a:gd name="T11" fmla="*/ 2 h 8"/>
                <a:gd name="T12" fmla="*/ 8 w 8"/>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8" h="8">
                  <a:moveTo>
                    <a:pt x="8" y="4"/>
                  </a:moveTo>
                  <a:cubicBezTo>
                    <a:pt x="8" y="5"/>
                    <a:pt x="8" y="5"/>
                    <a:pt x="7" y="6"/>
                  </a:cubicBezTo>
                  <a:cubicBezTo>
                    <a:pt x="6" y="8"/>
                    <a:pt x="4" y="8"/>
                    <a:pt x="2" y="7"/>
                  </a:cubicBezTo>
                  <a:cubicBezTo>
                    <a:pt x="1" y="6"/>
                    <a:pt x="0" y="5"/>
                    <a:pt x="0" y="4"/>
                  </a:cubicBezTo>
                  <a:cubicBezTo>
                    <a:pt x="0" y="4"/>
                    <a:pt x="1" y="3"/>
                    <a:pt x="1" y="3"/>
                  </a:cubicBezTo>
                  <a:cubicBezTo>
                    <a:pt x="2" y="1"/>
                    <a:pt x="5" y="0"/>
                    <a:pt x="7" y="2"/>
                  </a:cubicBezTo>
                  <a:cubicBezTo>
                    <a:pt x="7" y="2"/>
                    <a:pt x="8" y="3"/>
                    <a:pt x="8" y="4"/>
                  </a:cubicBezTo>
                  <a:close/>
                </a:path>
              </a:pathLst>
            </a:custGeom>
            <a:solidFill>
              <a:srgbClr val="231F1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5" name="íṣ1íde"/>
            <p:cNvSpPr/>
            <p:nvPr/>
          </p:nvSpPr>
          <p:spPr bwMode="auto">
            <a:xfrm>
              <a:off x="4676355" y="3721913"/>
              <a:ext cx="27383" cy="22249"/>
            </a:xfrm>
            <a:custGeom>
              <a:avLst/>
              <a:gdLst>
                <a:gd name="T0" fmla="*/ 4 w 16"/>
                <a:gd name="T1" fmla="*/ 0 h 13"/>
                <a:gd name="T2" fmla="*/ 15 w 16"/>
                <a:gd name="T3" fmla="*/ 9 h 13"/>
                <a:gd name="T4" fmla="*/ 15 w 16"/>
                <a:gd name="T5" fmla="*/ 12 h 13"/>
                <a:gd name="T6" fmla="*/ 15 w 16"/>
                <a:gd name="T7" fmla="*/ 12 h 13"/>
                <a:gd name="T8" fmla="*/ 13 w 16"/>
                <a:gd name="T9" fmla="*/ 12 h 13"/>
                <a:gd name="T10" fmla="*/ 1 w 16"/>
                <a:gd name="T11" fmla="*/ 4 h 13"/>
                <a:gd name="T12" fmla="*/ 1 w 16"/>
                <a:gd name="T13" fmla="*/ 1 h 13"/>
                <a:gd name="T14" fmla="*/ 1 w 16"/>
                <a:gd name="T15" fmla="*/ 1 h 13"/>
                <a:gd name="T16" fmla="*/ 4 w 16"/>
                <a:gd name="T1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3">
                  <a:moveTo>
                    <a:pt x="4" y="0"/>
                  </a:moveTo>
                  <a:cubicBezTo>
                    <a:pt x="15" y="9"/>
                    <a:pt x="15" y="9"/>
                    <a:pt x="15" y="9"/>
                  </a:cubicBezTo>
                  <a:cubicBezTo>
                    <a:pt x="16" y="9"/>
                    <a:pt x="16" y="11"/>
                    <a:pt x="15" y="12"/>
                  </a:cubicBezTo>
                  <a:cubicBezTo>
                    <a:pt x="15" y="12"/>
                    <a:pt x="15" y="12"/>
                    <a:pt x="15" y="12"/>
                  </a:cubicBezTo>
                  <a:cubicBezTo>
                    <a:pt x="15" y="12"/>
                    <a:pt x="13" y="13"/>
                    <a:pt x="13" y="12"/>
                  </a:cubicBezTo>
                  <a:cubicBezTo>
                    <a:pt x="1" y="4"/>
                    <a:pt x="1" y="4"/>
                    <a:pt x="1" y="4"/>
                  </a:cubicBezTo>
                  <a:cubicBezTo>
                    <a:pt x="0" y="3"/>
                    <a:pt x="0" y="2"/>
                    <a:pt x="1" y="1"/>
                  </a:cubicBezTo>
                  <a:cubicBezTo>
                    <a:pt x="1" y="1"/>
                    <a:pt x="1" y="1"/>
                    <a:pt x="1" y="1"/>
                  </a:cubicBezTo>
                  <a:cubicBezTo>
                    <a:pt x="2" y="0"/>
                    <a:pt x="3" y="0"/>
                    <a:pt x="4" y="0"/>
                  </a:cubicBezTo>
                  <a:close/>
                </a:path>
              </a:pathLst>
            </a:custGeom>
            <a:solidFill>
              <a:srgbClr val="BABC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6" name="íṣľîḑé"/>
            <p:cNvSpPr/>
            <p:nvPr/>
          </p:nvSpPr>
          <p:spPr bwMode="auto">
            <a:xfrm>
              <a:off x="4676355" y="3723625"/>
              <a:ext cx="25672" cy="20537"/>
            </a:xfrm>
            <a:custGeom>
              <a:avLst/>
              <a:gdLst>
                <a:gd name="T0" fmla="*/ 11 w 15"/>
                <a:gd name="T1" fmla="*/ 7 h 12"/>
                <a:gd name="T2" fmla="*/ 5 w 15"/>
                <a:gd name="T3" fmla="*/ 3 h 12"/>
                <a:gd name="T4" fmla="*/ 1 w 15"/>
                <a:gd name="T5" fmla="*/ 0 h 12"/>
                <a:gd name="T6" fmla="*/ 1 w 15"/>
                <a:gd name="T7" fmla="*/ 3 h 12"/>
                <a:gd name="T8" fmla="*/ 4 w 15"/>
                <a:gd name="T9" fmla="*/ 5 h 12"/>
                <a:gd name="T10" fmla="*/ 10 w 15"/>
                <a:gd name="T11" fmla="*/ 9 h 12"/>
                <a:gd name="T12" fmla="*/ 13 w 15"/>
                <a:gd name="T13" fmla="*/ 11 h 12"/>
                <a:gd name="T14" fmla="*/ 15 w 15"/>
                <a:gd name="T15" fmla="*/ 11 h 12"/>
                <a:gd name="T16" fmla="*/ 11 w 15"/>
                <a:gd name="T17" fmla="*/ 7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2">
                  <a:moveTo>
                    <a:pt x="11" y="7"/>
                  </a:moveTo>
                  <a:cubicBezTo>
                    <a:pt x="5" y="3"/>
                    <a:pt x="5" y="3"/>
                    <a:pt x="5" y="3"/>
                  </a:cubicBezTo>
                  <a:cubicBezTo>
                    <a:pt x="1" y="0"/>
                    <a:pt x="1" y="0"/>
                    <a:pt x="1" y="0"/>
                  </a:cubicBezTo>
                  <a:cubicBezTo>
                    <a:pt x="0" y="1"/>
                    <a:pt x="0" y="2"/>
                    <a:pt x="1" y="3"/>
                  </a:cubicBezTo>
                  <a:cubicBezTo>
                    <a:pt x="4" y="5"/>
                    <a:pt x="4" y="5"/>
                    <a:pt x="4" y="5"/>
                  </a:cubicBezTo>
                  <a:cubicBezTo>
                    <a:pt x="10" y="9"/>
                    <a:pt x="10" y="9"/>
                    <a:pt x="10" y="9"/>
                  </a:cubicBezTo>
                  <a:cubicBezTo>
                    <a:pt x="13" y="11"/>
                    <a:pt x="13" y="11"/>
                    <a:pt x="13" y="11"/>
                  </a:cubicBezTo>
                  <a:cubicBezTo>
                    <a:pt x="13" y="12"/>
                    <a:pt x="15" y="11"/>
                    <a:pt x="15" y="11"/>
                  </a:cubicBezTo>
                  <a:lnTo>
                    <a:pt x="11" y="7"/>
                  </a:lnTo>
                  <a:close/>
                </a:path>
              </a:pathLst>
            </a:custGeom>
            <a:solidFill>
              <a:srgbClr val="D1D3D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7" name="ïşliḓè"/>
            <p:cNvSpPr/>
            <p:nvPr/>
          </p:nvSpPr>
          <p:spPr bwMode="auto">
            <a:xfrm>
              <a:off x="4671221" y="3761277"/>
              <a:ext cx="15403" cy="15403"/>
            </a:xfrm>
            <a:custGeom>
              <a:avLst/>
              <a:gdLst>
                <a:gd name="T0" fmla="*/ 7 w 9"/>
                <a:gd name="T1" fmla="*/ 1 h 9"/>
                <a:gd name="T2" fmla="*/ 8 w 9"/>
                <a:gd name="T3" fmla="*/ 7 h 9"/>
                <a:gd name="T4" fmla="*/ 2 w 9"/>
                <a:gd name="T5" fmla="*/ 8 h 9"/>
                <a:gd name="T6" fmla="*/ 1 w 9"/>
                <a:gd name="T7" fmla="*/ 2 h 9"/>
                <a:gd name="T8" fmla="*/ 7 w 9"/>
                <a:gd name="T9" fmla="*/ 1 h 9"/>
              </a:gdLst>
              <a:ahLst/>
              <a:cxnLst>
                <a:cxn ang="0">
                  <a:pos x="T0" y="T1"/>
                </a:cxn>
                <a:cxn ang="0">
                  <a:pos x="T2" y="T3"/>
                </a:cxn>
                <a:cxn ang="0">
                  <a:pos x="T4" y="T5"/>
                </a:cxn>
                <a:cxn ang="0">
                  <a:pos x="T6" y="T7"/>
                </a:cxn>
                <a:cxn ang="0">
                  <a:pos x="T8" y="T9"/>
                </a:cxn>
              </a:cxnLst>
              <a:rect l="0" t="0" r="r" b="b"/>
              <a:pathLst>
                <a:path w="9" h="9">
                  <a:moveTo>
                    <a:pt x="7" y="1"/>
                  </a:moveTo>
                  <a:cubicBezTo>
                    <a:pt x="9" y="2"/>
                    <a:pt x="9" y="5"/>
                    <a:pt x="8" y="7"/>
                  </a:cubicBezTo>
                  <a:cubicBezTo>
                    <a:pt x="7" y="8"/>
                    <a:pt x="4" y="9"/>
                    <a:pt x="2" y="8"/>
                  </a:cubicBezTo>
                  <a:cubicBezTo>
                    <a:pt x="1" y="6"/>
                    <a:pt x="0" y="4"/>
                    <a:pt x="1" y="2"/>
                  </a:cubicBezTo>
                  <a:cubicBezTo>
                    <a:pt x="3" y="0"/>
                    <a:pt x="5" y="0"/>
                    <a:pt x="7" y="1"/>
                  </a:cubicBezTo>
                  <a:close/>
                </a:path>
              </a:pathLst>
            </a:custGeom>
            <a:solidFill>
              <a:srgbClr val="42414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8" name="íṥ1ïdè"/>
            <p:cNvSpPr/>
            <p:nvPr/>
          </p:nvSpPr>
          <p:spPr bwMode="auto">
            <a:xfrm>
              <a:off x="4672932" y="3762988"/>
              <a:ext cx="13692" cy="13692"/>
            </a:xfrm>
            <a:custGeom>
              <a:avLst/>
              <a:gdLst>
                <a:gd name="T0" fmla="*/ 8 w 8"/>
                <a:gd name="T1" fmla="*/ 4 h 8"/>
                <a:gd name="T2" fmla="*/ 7 w 8"/>
                <a:gd name="T3" fmla="*/ 6 h 8"/>
                <a:gd name="T4" fmla="*/ 1 w 8"/>
                <a:gd name="T5" fmla="*/ 7 h 8"/>
                <a:gd name="T6" fmla="*/ 0 w 8"/>
                <a:gd name="T7" fmla="*/ 4 h 8"/>
                <a:gd name="T8" fmla="*/ 1 w 8"/>
                <a:gd name="T9" fmla="*/ 2 h 8"/>
                <a:gd name="T10" fmla="*/ 6 w 8"/>
                <a:gd name="T11" fmla="*/ 2 h 8"/>
                <a:gd name="T12" fmla="*/ 8 w 8"/>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8" h="8">
                  <a:moveTo>
                    <a:pt x="8" y="4"/>
                  </a:moveTo>
                  <a:cubicBezTo>
                    <a:pt x="8" y="4"/>
                    <a:pt x="7" y="5"/>
                    <a:pt x="7" y="6"/>
                  </a:cubicBezTo>
                  <a:cubicBezTo>
                    <a:pt x="6" y="7"/>
                    <a:pt x="3" y="8"/>
                    <a:pt x="1" y="7"/>
                  </a:cubicBezTo>
                  <a:cubicBezTo>
                    <a:pt x="1" y="6"/>
                    <a:pt x="0" y="5"/>
                    <a:pt x="0" y="4"/>
                  </a:cubicBezTo>
                  <a:cubicBezTo>
                    <a:pt x="0" y="4"/>
                    <a:pt x="0" y="3"/>
                    <a:pt x="1" y="2"/>
                  </a:cubicBezTo>
                  <a:cubicBezTo>
                    <a:pt x="2" y="1"/>
                    <a:pt x="4" y="0"/>
                    <a:pt x="6" y="2"/>
                  </a:cubicBezTo>
                  <a:cubicBezTo>
                    <a:pt x="7" y="2"/>
                    <a:pt x="7" y="3"/>
                    <a:pt x="8" y="4"/>
                  </a:cubicBezTo>
                  <a:close/>
                </a:path>
              </a:pathLst>
            </a:custGeom>
            <a:solidFill>
              <a:srgbClr val="231F1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39" name="işḷíḓé"/>
            <p:cNvSpPr/>
            <p:nvPr/>
          </p:nvSpPr>
          <p:spPr bwMode="auto">
            <a:xfrm>
              <a:off x="4655818" y="3751008"/>
              <a:ext cx="27383" cy="22249"/>
            </a:xfrm>
            <a:custGeom>
              <a:avLst/>
              <a:gdLst>
                <a:gd name="T0" fmla="*/ 3 w 16"/>
                <a:gd name="T1" fmla="*/ 0 h 13"/>
                <a:gd name="T2" fmla="*/ 15 w 16"/>
                <a:gd name="T3" fmla="*/ 8 h 13"/>
                <a:gd name="T4" fmla="*/ 15 w 16"/>
                <a:gd name="T5" fmla="*/ 11 h 13"/>
                <a:gd name="T6" fmla="*/ 12 w 16"/>
                <a:gd name="T7" fmla="*/ 12 h 13"/>
                <a:gd name="T8" fmla="*/ 1 w 16"/>
                <a:gd name="T9" fmla="*/ 4 h 13"/>
                <a:gd name="T10" fmla="*/ 1 w 16"/>
                <a:gd name="T11" fmla="*/ 1 h 13"/>
                <a:gd name="T12" fmla="*/ 1 w 16"/>
                <a:gd name="T13" fmla="*/ 1 h 13"/>
                <a:gd name="T14" fmla="*/ 3 w 16"/>
                <a:gd name="T15" fmla="*/ 0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3">
                  <a:moveTo>
                    <a:pt x="3" y="0"/>
                  </a:moveTo>
                  <a:cubicBezTo>
                    <a:pt x="15" y="8"/>
                    <a:pt x="15" y="8"/>
                    <a:pt x="15" y="8"/>
                  </a:cubicBezTo>
                  <a:cubicBezTo>
                    <a:pt x="16" y="9"/>
                    <a:pt x="16" y="10"/>
                    <a:pt x="15" y="11"/>
                  </a:cubicBezTo>
                  <a:cubicBezTo>
                    <a:pt x="14" y="12"/>
                    <a:pt x="13" y="13"/>
                    <a:pt x="12" y="12"/>
                  </a:cubicBezTo>
                  <a:cubicBezTo>
                    <a:pt x="1" y="4"/>
                    <a:pt x="1" y="4"/>
                    <a:pt x="1" y="4"/>
                  </a:cubicBezTo>
                  <a:cubicBezTo>
                    <a:pt x="0" y="3"/>
                    <a:pt x="0" y="2"/>
                    <a:pt x="1" y="1"/>
                  </a:cubicBezTo>
                  <a:cubicBezTo>
                    <a:pt x="1" y="1"/>
                    <a:pt x="1" y="1"/>
                    <a:pt x="1" y="1"/>
                  </a:cubicBezTo>
                  <a:cubicBezTo>
                    <a:pt x="1" y="0"/>
                    <a:pt x="3" y="0"/>
                    <a:pt x="3" y="0"/>
                  </a:cubicBezTo>
                  <a:close/>
                </a:path>
              </a:pathLst>
            </a:custGeom>
            <a:solidFill>
              <a:srgbClr val="BABC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0" name="íṡḷíďê"/>
            <p:cNvSpPr/>
            <p:nvPr/>
          </p:nvSpPr>
          <p:spPr bwMode="auto">
            <a:xfrm>
              <a:off x="4655818" y="3752719"/>
              <a:ext cx="25672" cy="20537"/>
            </a:xfrm>
            <a:custGeom>
              <a:avLst/>
              <a:gdLst>
                <a:gd name="T0" fmla="*/ 10 w 15"/>
                <a:gd name="T1" fmla="*/ 7 h 12"/>
                <a:gd name="T2" fmla="*/ 5 w 15"/>
                <a:gd name="T3" fmla="*/ 3 h 12"/>
                <a:gd name="T4" fmla="*/ 1 w 15"/>
                <a:gd name="T5" fmla="*/ 0 h 12"/>
                <a:gd name="T6" fmla="*/ 1 w 15"/>
                <a:gd name="T7" fmla="*/ 3 h 12"/>
                <a:gd name="T8" fmla="*/ 4 w 15"/>
                <a:gd name="T9" fmla="*/ 5 h 12"/>
                <a:gd name="T10" fmla="*/ 10 w 15"/>
                <a:gd name="T11" fmla="*/ 9 h 12"/>
                <a:gd name="T12" fmla="*/ 12 w 15"/>
                <a:gd name="T13" fmla="*/ 11 h 12"/>
                <a:gd name="T14" fmla="*/ 15 w 15"/>
                <a:gd name="T15" fmla="*/ 10 h 12"/>
                <a:gd name="T16" fmla="*/ 10 w 15"/>
                <a:gd name="T17" fmla="*/ 7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2">
                  <a:moveTo>
                    <a:pt x="10" y="7"/>
                  </a:moveTo>
                  <a:cubicBezTo>
                    <a:pt x="5" y="3"/>
                    <a:pt x="5" y="3"/>
                    <a:pt x="5" y="3"/>
                  </a:cubicBezTo>
                  <a:cubicBezTo>
                    <a:pt x="1" y="0"/>
                    <a:pt x="1" y="0"/>
                    <a:pt x="1" y="0"/>
                  </a:cubicBezTo>
                  <a:cubicBezTo>
                    <a:pt x="0" y="1"/>
                    <a:pt x="0" y="2"/>
                    <a:pt x="1" y="3"/>
                  </a:cubicBezTo>
                  <a:cubicBezTo>
                    <a:pt x="4" y="5"/>
                    <a:pt x="4" y="5"/>
                    <a:pt x="4" y="5"/>
                  </a:cubicBezTo>
                  <a:cubicBezTo>
                    <a:pt x="10" y="9"/>
                    <a:pt x="10" y="9"/>
                    <a:pt x="10" y="9"/>
                  </a:cubicBezTo>
                  <a:cubicBezTo>
                    <a:pt x="12" y="11"/>
                    <a:pt x="12" y="11"/>
                    <a:pt x="12" y="11"/>
                  </a:cubicBezTo>
                  <a:cubicBezTo>
                    <a:pt x="13" y="12"/>
                    <a:pt x="14" y="11"/>
                    <a:pt x="15" y="10"/>
                  </a:cubicBezTo>
                  <a:lnTo>
                    <a:pt x="10" y="7"/>
                  </a:lnTo>
                  <a:close/>
                </a:path>
              </a:pathLst>
            </a:custGeom>
            <a:solidFill>
              <a:srgbClr val="D1D3D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1" name="îşḻîḓé"/>
            <p:cNvSpPr/>
            <p:nvPr/>
          </p:nvSpPr>
          <p:spPr bwMode="auto">
            <a:xfrm>
              <a:off x="4650683" y="3790371"/>
              <a:ext cx="15403" cy="15403"/>
            </a:xfrm>
            <a:custGeom>
              <a:avLst/>
              <a:gdLst>
                <a:gd name="T0" fmla="*/ 7 w 9"/>
                <a:gd name="T1" fmla="*/ 1 h 9"/>
                <a:gd name="T2" fmla="*/ 7 w 9"/>
                <a:gd name="T3" fmla="*/ 7 h 9"/>
                <a:gd name="T4" fmla="*/ 2 w 9"/>
                <a:gd name="T5" fmla="*/ 7 h 9"/>
                <a:gd name="T6" fmla="*/ 1 w 9"/>
                <a:gd name="T7" fmla="*/ 2 h 9"/>
                <a:gd name="T8" fmla="*/ 7 w 9"/>
                <a:gd name="T9" fmla="*/ 1 h 9"/>
              </a:gdLst>
              <a:ahLst/>
              <a:cxnLst>
                <a:cxn ang="0">
                  <a:pos x="T0" y="T1"/>
                </a:cxn>
                <a:cxn ang="0">
                  <a:pos x="T2" y="T3"/>
                </a:cxn>
                <a:cxn ang="0">
                  <a:pos x="T4" y="T5"/>
                </a:cxn>
                <a:cxn ang="0">
                  <a:pos x="T6" y="T7"/>
                </a:cxn>
                <a:cxn ang="0">
                  <a:pos x="T8" y="T9"/>
                </a:cxn>
              </a:cxnLst>
              <a:rect l="0" t="0" r="r" b="b"/>
              <a:pathLst>
                <a:path w="9" h="9">
                  <a:moveTo>
                    <a:pt x="7" y="1"/>
                  </a:moveTo>
                  <a:cubicBezTo>
                    <a:pt x="8" y="2"/>
                    <a:pt x="9" y="5"/>
                    <a:pt x="7" y="7"/>
                  </a:cubicBezTo>
                  <a:cubicBezTo>
                    <a:pt x="6" y="8"/>
                    <a:pt x="4" y="9"/>
                    <a:pt x="2" y="7"/>
                  </a:cubicBezTo>
                  <a:cubicBezTo>
                    <a:pt x="0" y="6"/>
                    <a:pt x="0" y="4"/>
                    <a:pt x="1" y="2"/>
                  </a:cubicBezTo>
                  <a:cubicBezTo>
                    <a:pt x="2" y="0"/>
                    <a:pt x="5" y="0"/>
                    <a:pt x="7" y="1"/>
                  </a:cubicBezTo>
                  <a:close/>
                </a:path>
              </a:pathLst>
            </a:custGeom>
            <a:solidFill>
              <a:srgbClr val="42414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2" name="ïṩliḑè"/>
            <p:cNvSpPr/>
            <p:nvPr/>
          </p:nvSpPr>
          <p:spPr bwMode="auto">
            <a:xfrm>
              <a:off x="4650683" y="3792083"/>
              <a:ext cx="13692" cy="13692"/>
            </a:xfrm>
            <a:custGeom>
              <a:avLst/>
              <a:gdLst>
                <a:gd name="T0" fmla="*/ 8 w 8"/>
                <a:gd name="T1" fmla="*/ 4 h 8"/>
                <a:gd name="T2" fmla="*/ 7 w 8"/>
                <a:gd name="T3" fmla="*/ 6 h 8"/>
                <a:gd name="T4" fmla="*/ 2 w 8"/>
                <a:gd name="T5" fmla="*/ 6 h 8"/>
                <a:gd name="T6" fmla="*/ 0 w 8"/>
                <a:gd name="T7" fmla="*/ 4 h 8"/>
                <a:gd name="T8" fmla="*/ 1 w 8"/>
                <a:gd name="T9" fmla="*/ 2 h 8"/>
                <a:gd name="T10" fmla="*/ 7 w 8"/>
                <a:gd name="T11" fmla="*/ 1 h 8"/>
                <a:gd name="T12" fmla="*/ 8 w 8"/>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8" h="8">
                  <a:moveTo>
                    <a:pt x="8" y="4"/>
                  </a:moveTo>
                  <a:cubicBezTo>
                    <a:pt x="8" y="4"/>
                    <a:pt x="8" y="5"/>
                    <a:pt x="7" y="6"/>
                  </a:cubicBezTo>
                  <a:cubicBezTo>
                    <a:pt x="6" y="7"/>
                    <a:pt x="4" y="8"/>
                    <a:pt x="2" y="6"/>
                  </a:cubicBezTo>
                  <a:cubicBezTo>
                    <a:pt x="1" y="6"/>
                    <a:pt x="1" y="5"/>
                    <a:pt x="0" y="4"/>
                  </a:cubicBezTo>
                  <a:cubicBezTo>
                    <a:pt x="0" y="3"/>
                    <a:pt x="1" y="3"/>
                    <a:pt x="1" y="2"/>
                  </a:cubicBezTo>
                  <a:cubicBezTo>
                    <a:pt x="2" y="0"/>
                    <a:pt x="5" y="0"/>
                    <a:pt x="7" y="1"/>
                  </a:cubicBezTo>
                  <a:cubicBezTo>
                    <a:pt x="7" y="2"/>
                    <a:pt x="8" y="3"/>
                    <a:pt x="8" y="4"/>
                  </a:cubicBezTo>
                  <a:close/>
                </a:path>
              </a:pathLst>
            </a:custGeom>
            <a:solidFill>
              <a:srgbClr val="231F1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3" name="íṣḷïḋê"/>
            <p:cNvSpPr/>
            <p:nvPr/>
          </p:nvSpPr>
          <p:spPr bwMode="auto">
            <a:xfrm>
              <a:off x="4633569" y="3778391"/>
              <a:ext cx="27383" cy="22249"/>
            </a:xfrm>
            <a:custGeom>
              <a:avLst/>
              <a:gdLst>
                <a:gd name="T0" fmla="*/ 4 w 16"/>
                <a:gd name="T1" fmla="*/ 1 h 13"/>
                <a:gd name="T2" fmla="*/ 15 w 16"/>
                <a:gd name="T3" fmla="*/ 9 h 13"/>
                <a:gd name="T4" fmla="*/ 16 w 16"/>
                <a:gd name="T5" fmla="*/ 12 h 13"/>
                <a:gd name="T6" fmla="*/ 16 w 16"/>
                <a:gd name="T7" fmla="*/ 12 h 13"/>
                <a:gd name="T8" fmla="*/ 13 w 16"/>
                <a:gd name="T9" fmla="*/ 13 h 13"/>
                <a:gd name="T10" fmla="*/ 2 w 16"/>
                <a:gd name="T11" fmla="*/ 4 h 13"/>
                <a:gd name="T12" fmla="*/ 1 w 16"/>
                <a:gd name="T13" fmla="*/ 1 h 13"/>
                <a:gd name="T14" fmla="*/ 4 w 16"/>
                <a:gd name="T15" fmla="*/ 1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3">
                  <a:moveTo>
                    <a:pt x="4" y="1"/>
                  </a:moveTo>
                  <a:cubicBezTo>
                    <a:pt x="15" y="9"/>
                    <a:pt x="15" y="9"/>
                    <a:pt x="15" y="9"/>
                  </a:cubicBezTo>
                  <a:cubicBezTo>
                    <a:pt x="16" y="10"/>
                    <a:pt x="16" y="11"/>
                    <a:pt x="16" y="12"/>
                  </a:cubicBezTo>
                  <a:cubicBezTo>
                    <a:pt x="16" y="12"/>
                    <a:pt x="16" y="12"/>
                    <a:pt x="16" y="12"/>
                  </a:cubicBezTo>
                  <a:cubicBezTo>
                    <a:pt x="15" y="13"/>
                    <a:pt x="14" y="13"/>
                    <a:pt x="13" y="13"/>
                  </a:cubicBezTo>
                  <a:cubicBezTo>
                    <a:pt x="2" y="4"/>
                    <a:pt x="2" y="4"/>
                    <a:pt x="2" y="4"/>
                  </a:cubicBezTo>
                  <a:cubicBezTo>
                    <a:pt x="1" y="4"/>
                    <a:pt x="0" y="2"/>
                    <a:pt x="1" y="1"/>
                  </a:cubicBezTo>
                  <a:cubicBezTo>
                    <a:pt x="2" y="1"/>
                    <a:pt x="3" y="0"/>
                    <a:pt x="4" y="1"/>
                  </a:cubicBezTo>
                  <a:close/>
                </a:path>
              </a:pathLst>
            </a:custGeom>
            <a:solidFill>
              <a:srgbClr val="BABC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4" name="íṥļîḍe"/>
            <p:cNvSpPr/>
            <p:nvPr/>
          </p:nvSpPr>
          <p:spPr bwMode="auto">
            <a:xfrm>
              <a:off x="4633569" y="3780103"/>
              <a:ext cx="27383" cy="20537"/>
            </a:xfrm>
            <a:custGeom>
              <a:avLst/>
              <a:gdLst>
                <a:gd name="T0" fmla="*/ 11 w 16"/>
                <a:gd name="T1" fmla="*/ 8 h 12"/>
                <a:gd name="T2" fmla="*/ 6 w 16"/>
                <a:gd name="T3" fmla="*/ 4 h 12"/>
                <a:gd name="T4" fmla="*/ 1 w 16"/>
                <a:gd name="T5" fmla="*/ 0 h 12"/>
                <a:gd name="T6" fmla="*/ 2 w 16"/>
                <a:gd name="T7" fmla="*/ 3 h 12"/>
                <a:gd name="T8" fmla="*/ 4 w 16"/>
                <a:gd name="T9" fmla="*/ 5 h 12"/>
                <a:gd name="T10" fmla="*/ 10 w 16"/>
                <a:gd name="T11" fmla="*/ 10 h 12"/>
                <a:gd name="T12" fmla="*/ 13 w 16"/>
                <a:gd name="T13" fmla="*/ 12 h 12"/>
                <a:gd name="T14" fmla="*/ 16 w 16"/>
                <a:gd name="T15" fmla="*/ 11 h 12"/>
                <a:gd name="T16" fmla="*/ 11 w 16"/>
                <a:gd name="T17"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2">
                  <a:moveTo>
                    <a:pt x="11" y="8"/>
                  </a:moveTo>
                  <a:cubicBezTo>
                    <a:pt x="6" y="4"/>
                    <a:pt x="6" y="4"/>
                    <a:pt x="6" y="4"/>
                  </a:cubicBezTo>
                  <a:cubicBezTo>
                    <a:pt x="1" y="0"/>
                    <a:pt x="1" y="0"/>
                    <a:pt x="1" y="0"/>
                  </a:cubicBezTo>
                  <a:cubicBezTo>
                    <a:pt x="0" y="1"/>
                    <a:pt x="1" y="3"/>
                    <a:pt x="2" y="3"/>
                  </a:cubicBezTo>
                  <a:cubicBezTo>
                    <a:pt x="4" y="5"/>
                    <a:pt x="4" y="5"/>
                    <a:pt x="4" y="5"/>
                  </a:cubicBezTo>
                  <a:cubicBezTo>
                    <a:pt x="10" y="10"/>
                    <a:pt x="10" y="10"/>
                    <a:pt x="10" y="10"/>
                  </a:cubicBezTo>
                  <a:cubicBezTo>
                    <a:pt x="13" y="12"/>
                    <a:pt x="13" y="12"/>
                    <a:pt x="13" y="12"/>
                  </a:cubicBezTo>
                  <a:cubicBezTo>
                    <a:pt x="14" y="12"/>
                    <a:pt x="15" y="12"/>
                    <a:pt x="16" y="11"/>
                  </a:cubicBezTo>
                  <a:lnTo>
                    <a:pt x="11" y="8"/>
                  </a:lnTo>
                  <a:close/>
                </a:path>
              </a:pathLst>
            </a:custGeom>
            <a:solidFill>
              <a:srgbClr val="D1D3D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5" name="íšḻïde"/>
            <p:cNvSpPr/>
            <p:nvPr/>
          </p:nvSpPr>
          <p:spPr bwMode="auto">
            <a:xfrm>
              <a:off x="4628434" y="3819466"/>
              <a:ext cx="15403" cy="15403"/>
            </a:xfrm>
            <a:custGeom>
              <a:avLst/>
              <a:gdLst>
                <a:gd name="T0" fmla="*/ 7 w 9"/>
                <a:gd name="T1" fmla="*/ 1 h 9"/>
                <a:gd name="T2" fmla="*/ 8 w 9"/>
                <a:gd name="T3" fmla="*/ 6 h 9"/>
                <a:gd name="T4" fmla="*/ 2 w 9"/>
                <a:gd name="T5" fmla="*/ 7 h 9"/>
                <a:gd name="T6" fmla="*/ 2 w 9"/>
                <a:gd name="T7" fmla="*/ 2 h 9"/>
                <a:gd name="T8" fmla="*/ 7 w 9"/>
                <a:gd name="T9" fmla="*/ 1 h 9"/>
              </a:gdLst>
              <a:ahLst/>
              <a:cxnLst>
                <a:cxn ang="0">
                  <a:pos x="T0" y="T1"/>
                </a:cxn>
                <a:cxn ang="0">
                  <a:pos x="T2" y="T3"/>
                </a:cxn>
                <a:cxn ang="0">
                  <a:pos x="T4" y="T5"/>
                </a:cxn>
                <a:cxn ang="0">
                  <a:pos x="T6" y="T7"/>
                </a:cxn>
                <a:cxn ang="0">
                  <a:pos x="T8" y="T9"/>
                </a:cxn>
              </a:cxnLst>
              <a:rect l="0" t="0" r="r" b="b"/>
              <a:pathLst>
                <a:path w="9" h="9">
                  <a:moveTo>
                    <a:pt x="7" y="1"/>
                  </a:moveTo>
                  <a:cubicBezTo>
                    <a:pt x="9" y="2"/>
                    <a:pt x="9" y="5"/>
                    <a:pt x="8" y="6"/>
                  </a:cubicBezTo>
                  <a:cubicBezTo>
                    <a:pt x="7" y="8"/>
                    <a:pt x="4" y="9"/>
                    <a:pt x="2" y="7"/>
                  </a:cubicBezTo>
                  <a:cubicBezTo>
                    <a:pt x="1" y="6"/>
                    <a:pt x="0" y="3"/>
                    <a:pt x="2" y="2"/>
                  </a:cubicBezTo>
                  <a:cubicBezTo>
                    <a:pt x="3" y="0"/>
                    <a:pt x="5" y="0"/>
                    <a:pt x="7" y="1"/>
                  </a:cubicBezTo>
                  <a:close/>
                </a:path>
              </a:pathLst>
            </a:custGeom>
            <a:solidFill>
              <a:srgbClr val="42414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6" name="ïṩḻíḍê"/>
            <p:cNvSpPr/>
            <p:nvPr/>
          </p:nvSpPr>
          <p:spPr bwMode="auto">
            <a:xfrm>
              <a:off x="4630146" y="3821177"/>
              <a:ext cx="13692" cy="13692"/>
            </a:xfrm>
            <a:custGeom>
              <a:avLst/>
              <a:gdLst>
                <a:gd name="T0" fmla="*/ 8 w 8"/>
                <a:gd name="T1" fmla="*/ 3 h 8"/>
                <a:gd name="T2" fmla="*/ 7 w 8"/>
                <a:gd name="T3" fmla="*/ 5 h 8"/>
                <a:gd name="T4" fmla="*/ 1 w 8"/>
                <a:gd name="T5" fmla="*/ 6 h 8"/>
                <a:gd name="T6" fmla="*/ 0 w 8"/>
                <a:gd name="T7" fmla="*/ 4 h 8"/>
                <a:gd name="T8" fmla="*/ 1 w 8"/>
                <a:gd name="T9" fmla="*/ 2 h 8"/>
                <a:gd name="T10" fmla="*/ 6 w 8"/>
                <a:gd name="T11" fmla="*/ 1 h 8"/>
                <a:gd name="T12" fmla="*/ 8 w 8"/>
                <a:gd name="T13" fmla="*/ 3 h 8"/>
              </a:gdLst>
              <a:ahLst/>
              <a:cxnLst>
                <a:cxn ang="0">
                  <a:pos x="T0" y="T1"/>
                </a:cxn>
                <a:cxn ang="0">
                  <a:pos x="T2" y="T3"/>
                </a:cxn>
                <a:cxn ang="0">
                  <a:pos x="T4" y="T5"/>
                </a:cxn>
                <a:cxn ang="0">
                  <a:pos x="T6" y="T7"/>
                </a:cxn>
                <a:cxn ang="0">
                  <a:pos x="T8" y="T9"/>
                </a:cxn>
                <a:cxn ang="0">
                  <a:pos x="T10" y="T11"/>
                </a:cxn>
                <a:cxn ang="0">
                  <a:pos x="T12" y="T13"/>
                </a:cxn>
              </a:cxnLst>
              <a:rect l="0" t="0" r="r" b="b"/>
              <a:pathLst>
                <a:path w="8" h="8">
                  <a:moveTo>
                    <a:pt x="8" y="3"/>
                  </a:moveTo>
                  <a:cubicBezTo>
                    <a:pt x="8" y="4"/>
                    <a:pt x="7" y="5"/>
                    <a:pt x="7" y="5"/>
                  </a:cubicBezTo>
                  <a:cubicBezTo>
                    <a:pt x="6" y="7"/>
                    <a:pt x="3" y="8"/>
                    <a:pt x="1" y="6"/>
                  </a:cubicBezTo>
                  <a:cubicBezTo>
                    <a:pt x="1" y="6"/>
                    <a:pt x="0" y="5"/>
                    <a:pt x="0" y="4"/>
                  </a:cubicBezTo>
                  <a:cubicBezTo>
                    <a:pt x="0" y="3"/>
                    <a:pt x="0" y="3"/>
                    <a:pt x="1" y="2"/>
                  </a:cubicBezTo>
                  <a:cubicBezTo>
                    <a:pt x="2" y="0"/>
                    <a:pt x="4" y="0"/>
                    <a:pt x="6" y="1"/>
                  </a:cubicBezTo>
                  <a:cubicBezTo>
                    <a:pt x="7" y="2"/>
                    <a:pt x="8" y="3"/>
                    <a:pt x="8" y="3"/>
                  </a:cubicBezTo>
                  <a:close/>
                </a:path>
              </a:pathLst>
            </a:custGeom>
            <a:solidFill>
              <a:srgbClr val="231F1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7" name="íṣḷîdé"/>
            <p:cNvSpPr/>
            <p:nvPr/>
          </p:nvSpPr>
          <p:spPr bwMode="auto">
            <a:xfrm>
              <a:off x="4613031" y="3807486"/>
              <a:ext cx="27383" cy="22249"/>
            </a:xfrm>
            <a:custGeom>
              <a:avLst/>
              <a:gdLst>
                <a:gd name="T0" fmla="*/ 4 w 16"/>
                <a:gd name="T1" fmla="*/ 1 h 13"/>
                <a:gd name="T2" fmla="*/ 15 w 16"/>
                <a:gd name="T3" fmla="*/ 9 h 13"/>
                <a:gd name="T4" fmla="*/ 15 w 16"/>
                <a:gd name="T5" fmla="*/ 12 h 13"/>
                <a:gd name="T6" fmla="*/ 12 w 16"/>
                <a:gd name="T7" fmla="*/ 12 h 13"/>
                <a:gd name="T8" fmla="*/ 1 w 16"/>
                <a:gd name="T9" fmla="*/ 4 h 13"/>
                <a:gd name="T10" fmla="*/ 1 w 16"/>
                <a:gd name="T11" fmla="*/ 1 h 13"/>
                <a:gd name="T12" fmla="*/ 4 w 16"/>
                <a:gd name="T13" fmla="*/ 1 h 13"/>
              </a:gdLst>
              <a:ahLst/>
              <a:cxnLst>
                <a:cxn ang="0">
                  <a:pos x="T0" y="T1"/>
                </a:cxn>
                <a:cxn ang="0">
                  <a:pos x="T2" y="T3"/>
                </a:cxn>
                <a:cxn ang="0">
                  <a:pos x="T4" y="T5"/>
                </a:cxn>
                <a:cxn ang="0">
                  <a:pos x="T6" y="T7"/>
                </a:cxn>
                <a:cxn ang="0">
                  <a:pos x="T8" y="T9"/>
                </a:cxn>
                <a:cxn ang="0">
                  <a:pos x="T10" y="T11"/>
                </a:cxn>
                <a:cxn ang="0">
                  <a:pos x="T12" y="T13"/>
                </a:cxn>
              </a:cxnLst>
              <a:rect l="0" t="0" r="r" b="b"/>
              <a:pathLst>
                <a:path w="16" h="13">
                  <a:moveTo>
                    <a:pt x="4" y="1"/>
                  </a:moveTo>
                  <a:cubicBezTo>
                    <a:pt x="15" y="9"/>
                    <a:pt x="15" y="9"/>
                    <a:pt x="15" y="9"/>
                  </a:cubicBezTo>
                  <a:cubicBezTo>
                    <a:pt x="16" y="10"/>
                    <a:pt x="16" y="11"/>
                    <a:pt x="15" y="12"/>
                  </a:cubicBezTo>
                  <a:cubicBezTo>
                    <a:pt x="14" y="13"/>
                    <a:pt x="13" y="13"/>
                    <a:pt x="12" y="12"/>
                  </a:cubicBezTo>
                  <a:cubicBezTo>
                    <a:pt x="1" y="4"/>
                    <a:pt x="1" y="4"/>
                    <a:pt x="1" y="4"/>
                  </a:cubicBezTo>
                  <a:cubicBezTo>
                    <a:pt x="0" y="4"/>
                    <a:pt x="0" y="2"/>
                    <a:pt x="1" y="1"/>
                  </a:cubicBezTo>
                  <a:cubicBezTo>
                    <a:pt x="1" y="0"/>
                    <a:pt x="3" y="0"/>
                    <a:pt x="4" y="1"/>
                  </a:cubicBezTo>
                  <a:close/>
                </a:path>
              </a:pathLst>
            </a:custGeom>
            <a:solidFill>
              <a:srgbClr val="BABC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8" name="işľíḋe"/>
            <p:cNvSpPr/>
            <p:nvPr/>
          </p:nvSpPr>
          <p:spPr bwMode="auto">
            <a:xfrm>
              <a:off x="4613031" y="3809197"/>
              <a:ext cx="25672" cy="20537"/>
            </a:xfrm>
            <a:custGeom>
              <a:avLst/>
              <a:gdLst>
                <a:gd name="T0" fmla="*/ 11 w 15"/>
                <a:gd name="T1" fmla="*/ 8 h 12"/>
                <a:gd name="T2" fmla="*/ 5 w 15"/>
                <a:gd name="T3" fmla="*/ 4 h 12"/>
                <a:gd name="T4" fmla="*/ 1 w 15"/>
                <a:gd name="T5" fmla="*/ 0 h 12"/>
                <a:gd name="T6" fmla="*/ 1 w 15"/>
                <a:gd name="T7" fmla="*/ 3 h 12"/>
                <a:gd name="T8" fmla="*/ 4 w 15"/>
                <a:gd name="T9" fmla="*/ 5 h 12"/>
                <a:gd name="T10" fmla="*/ 10 w 15"/>
                <a:gd name="T11" fmla="*/ 10 h 12"/>
                <a:gd name="T12" fmla="*/ 12 w 15"/>
                <a:gd name="T13" fmla="*/ 11 h 12"/>
                <a:gd name="T14" fmla="*/ 15 w 15"/>
                <a:gd name="T15" fmla="*/ 11 h 12"/>
                <a:gd name="T16" fmla="*/ 11 w 15"/>
                <a:gd name="T17"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2">
                  <a:moveTo>
                    <a:pt x="11" y="8"/>
                  </a:moveTo>
                  <a:cubicBezTo>
                    <a:pt x="5" y="4"/>
                    <a:pt x="5" y="4"/>
                    <a:pt x="5" y="4"/>
                  </a:cubicBezTo>
                  <a:cubicBezTo>
                    <a:pt x="1" y="0"/>
                    <a:pt x="1" y="0"/>
                    <a:pt x="1" y="0"/>
                  </a:cubicBezTo>
                  <a:cubicBezTo>
                    <a:pt x="0" y="1"/>
                    <a:pt x="0" y="3"/>
                    <a:pt x="1" y="3"/>
                  </a:cubicBezTo>
                  <a:cubicBezTo>
                    <a:pt x="4" y="5"/>
                    <a:pt x="4" y="5"/>
                    <a:pt x="4" y="5"/>
                  </a:cubicBezTo>
                  <a:cubicBezTo>
                    <a:pt x="10" y="10"/>
                    <a:pt x="10" y="10"/>
                    <a:pt x="10" y="10"/>
                  </a:cubicBezTo>
                  <a:cubicBezTo>
                    <a:pt x="12" y="11"/>
                    <a:pt x="12" y="11"/>
                    <a:pt x="12" y="11"/>
                  </a:cubicBezTo>
                  <a:cubicBezTo>
                    <a:pt x="13" y="12"/>
                    <a:pt x="14" y="12"/>
                    <a:pt x="15" y="11"/>
                  </a:cubicBezTo>
                  <a:lnTo>
                    <a:pt x="11" y="8"/>
                  </a:lnTo>
                  <a:close/>
                </a:path>
              </a:pathLst>
            </a:custGeom>
            <a:solidFill>
              <a:srgbClr val="D1D3D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49" name="ïṥ1ïďè"/>
            <p:cNvSpPr/>
            <p:nvPr/>
          </p:nvSpPr>
          <p:spPr bwMode="auto">
            <a:xfrm>
              <a:off x="4607897" y="3846849"/>
              <a:ext cx="15403" cy="15403"/>
            </a:xfrm>
            <a:custGeom>
              <a:avLst/>
              <a:gdLst>
                <a:gd name="T0" fmla="*/ 7 w 9"/>
                <a:gd name="T1" fmla="*/ 2 h 9"/>
                <a:gd name="T2" fmla="*/ 8 w 9"/>
                <a:gd name="T3" fmla="*/ 7 h 9"/>
                <a:gd name="T4" fmla="*/ 2 w 9"/>
                <a:gd name="T5" fmla="*/ 8 h 9"/>
                <a:gd name="T6" fmla="*/ 1 w 9"/>
                <a:gd name="T7" fmla="*/ 2 h 9"/>
                <a:gd name="T8" fmla="*/ 7 w 9"/>
                <a:gd name="T9" fmla="*/ 2 h 9"/>
              </a:gdLst>
              <a:ahLst/>
              <a:cxnLst>
                <a:cxn ang="0">
                  <a:pos x="T0" y="T1"/>
                </a:cxn>
                <a:cxn ang="0">
                  <a:pos x="T2" y="T3"/>
                </a:cxn>
                <a:cxn ang="0">
                  <a:pos x="T4" y="T5"/>
                </a:cxn>
                <a:cxn ang="0">
                  <a:pos x="T6" y="T7"/>
                </a:cxn>
                <a:cxn ang="0">
                  <a:pos x="T8" y="T9"/>
                </a:cxn>
              </a:cxnLst>
              <a:rect l="0" t="0" r="r" b="b"/>
              <a:pathLst>
                <a:path w="9" h="9">
                  <a:moveTo>
                    <a:pt x="7" y="2"/>
                  </a:moveTo>
                  <a:cubicBezTo>
                    <a:pt x="8" y="3"/>
                    <a:pt x="9" y="5"/>
                    <a:pt x="8" y="7"/>
                  </a:cubicBezTo>
                  <a:cubicBezTo>
                    <a:pt x="6" y="9"/>
                    <a:pt x="4" y="9"/>
                    <a:pt x="2" y="8"/>
                  </a:cubicBezTo>
                  <a:cubicBezTo>
                    <a:pt x="0" y="7"/>
                    <a:pt x="0" y="4"/>
                    <a:pt x="1" y="2"/>
                  </a:cubicBezTo>
                  <a:cubicBezTo>
                    <a:pt x="2" y="1"/>
                    <a:pt x="5" y="0"/>
                    <a:pt x="7" y="2"/>
                  </a:cubicBezTo>
                  <a:close/>
                </a:path>
              </a:pathLst>
            </a:custGeom>
            <a:solidFill>
              <a:srgbClr val="42414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0" name="íSļïḋê"/>
            <p:cNvSpPr/>
            <p:nvPr/>
          </p:nvSpPr>
          <p:spPr bwMode="auto">
            <a:xfrm>
              <a:off x="4609608" y="3850272"/>
              <a:ext cx="11980" cy="11980"/>
            </a:xfrm>
            <a:custGeom>
              <a:avLst/>
              <a:gdLst>
                <a:gd name="T0" fmla="*/ 7 w 7"/>
                <a:gd name="T1" fmla="*/ 3 h 7"/>
                <a:gd name="T2" fmla="*/ 7 w 7"/>
                <a:gd name="T3" fmla="*/ 5 h 7"/>
                <a:gd name="T4" fmla="*/ 1 w 7"/>
                <a:gd name="T5" fmla="*/ 6 h 7"/>
                <a:gd name="T6" fmla="*/ 0 w 7"/>
                <a:gd name="T7" fmla="*/ 4 h 7"/>
                <a:gd name="T8" fmla="*/ 0 w 7"/>
                <a:gd name="T9" fmla="*/ 2 h 7"/>
                <a:gd name="T10" fmla="*/ 6 w 7"/>
                <a:gd name="T11" fmla="*/ 1 h 7"/>
                <a:gd name="T12" fmla="*/ 7 w 7"/>
                <a:gd name="T13" fmla="*/ 3 h 7"/>
              </a:gdLst>
              <a:ahLst/>
              <a:cxnLst>
                <a:cxn ang="0">
                  <a:pos x="T0" y="T1"/>
                </a:cxn>
                <a:cxn ang="0">
                  <a:pos x="T2" y="T3"/>
                </a:cxn>
                <a:cxn ang="0">
                  <a:pos x="T4" y="T5"/>
                </a:cxn>
                <a:cxn ang="0">
                  <a:pos x="T6" y="T7"/>
                </a:cxn>
                <a:cxn ang="0">
                  <a:pos x="T8" y="T9"/>
                </a:cxn>
                <a:cxn ang="0">
                  <a:pos x="T10" y="T11"/>
                </a:cxn>
                <a:cxn ang="0">
                  <a:pos x="T12" y="T13"/>
                </a:cxn>
              </a:cxnLst>
              <a:rect l="0" t="0" r="r" b="b"/>
              <a:pathLst>
                <a:path w="7" h="7">
                  <a:moveTo>
                    <a:pt x="7" y="3"/>
                  </a:moveTo>
                  <a:cubicBezTo>
                    <a:pt x="7" y="4"/>
                    <a:pt x="7" y="5"/>
                    <a:pt x="7" y="5"/>
                  </a:cubicBezTo>
                  <a:cubicBezTo>
                    <a:pt x="5" y="7"/>
                    <a:pt x="3" y="7"/>
                    <a:pt x="1" y="6"/>
                  </a:cubicBezTo>
                  <a:cubicBezTo>
                    <a:pt x="0" y="5"/>
                    <a:pt x="0" y="5"/>
                    <a:pt x="0" y="4"/>
                  </a:cubicBezTo>
                  <a:cubicBezTo>
                    <a:pt x="0" y="3"/>
                    <a:pt x="0" y="2"/>
                    <a:pt x="0" y="2"/>
                  </a:cubicBezTo>
                  <a:cubicBezTo>
                    <a:pt x="2" y="0"/>
                    <a:pt x="4" y="0"/>
                    <a:pt x="6" y="1"/>
                  </a:cubicBezTo>
                  <a:cubicBezTo>
                    <a:pt x="7" y="2"/>
                    <a:pt x="7" y="2"/>
                    <a:pt x="7" y="3"/>
                  </a:cubicBezTo>
                  <a:close/>
                </a:path>
              </a:pathLst>
            </a:custGeom>
            <a:solidFill>
              <a:srgbClr val="231F1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1" name="îşliḋe"/>
            <p:cNvSpPr/>
            <p:nvPr/>
          </p:nvSpPr>
          <p:spPr bwMode="auto">
            <a:xfrm>
              <a:off x="4592494" y="3836580"/>
              <a:ext cx="25672" cy="22249"/>
            </a:xfrm>
            <a:custGeom>
              <a:avLst/>
              <a:gdLst>
                <a:gd name="T0" fmla="*/ 3 w 15"/>
                <a:gd name="T1" fmla="*/ 1 h 13"/>
                <a:gd name="T2" fmla="*/ 14 w 15"/>
                <a:gd name="T3" fmla="*/ 9 h 13"/>
                <a:gd name="T4" fmla="*/ 15 w 15"/>
                <a:gd name="T5" fmla="*/ 12 h 13"/>
                <a:gd name="T6" fmla="*/ 12 w 15"/>
                <a:gd name="T7" fmla="*/ 12 h 13"/>
                <a:gd name="T8" fmla="*/ 1 w 15"/>
                <a:gd name="T9" fmla="*/ 4 h 13"/>
                <a:gd name="T10" fmla="*/ 0 w 15"/>
                <a:gd name="T11" fmla="*/ 1 h 13"/>
                <a:gd name="T12" fmla="*/ 3 w 15"/>
                <a:gd name="T13" fmla="*/ 1 h 13"/>
              </a:gdLst>
              <a:ahLst/>
              <a:cxnLst>
                <a:cxn ang="0">
                  <a:pos x="T0" y="T1"/>
                </a:cxn>
                <a:cxn ang="0">
                  <a:pos x="T2" y="T3"/>
                </a:cxn>
                <a:cxn ang="0">
                  <a:pos x="T4" y="T5"/>
                </a:cxn>
                <a:cxn ang="0">
                  <a:pos x="T6" y="T7"/>
                </a:cxn>
                <a:cxn ang="0">
                  <a:pos x="T8" y="T9"/>
                </a:cxn>
                <a:cxn ang="0">
                  <a:pos x="T10" y="T11"/>
                </a:cxn>
                <a:cxn ang="0">
                  <a:pos x="T12" y="T13"/>
                </a:cxn>
              </a:cxnLst>
              <a:rect l="0" t="0" r="r" b="b"/>
              <a:pathLst>
                <a:path w="15" h="13">
                  <a:moveTo>
                    <a:pt x="3" y="1"/>
                  </a:moveTo>
                  <a:cubicBezTo>
                    <a:pt x="14" y="9"/>
                    <a:pt x="14" y="9"/>
                    <a:pt x="14" y="9"/>
                  </a:cubicBezTo>
                  <a:cubicBezTo>
                    <a:pt x="15" y="10"/>
                    <a:pt x="15" y="11"/>
                    <a:pt x="15" y="12"/>
                  </a:cubicBezTo>
                  <a:cubicBezTo>
                    <a:pt x="14" y="13"/>
                    <a:pt x="13" y="13"/>
                    <a:pt x="12" y="12"/>
                  </a:cubicBezTo>
                  <a:cubicBezTo>
                    <a:pt x="1" y="4"/>
                    <a:pt x="1" y="4"/>
                    <a:pt x="1" y="4"/>
                  </a:cubicBezTo>
                  <a:cubicBezTo>
                    <a:pt x="0" y="3"/>
                    <a:pt x="0" y="2"/>
                    <a:pt x="0" y="1"/>
                  </a:cubicBezTo>
                  <a:cubicBezTo>
                    <a:pt x="1" y="0"/>
                    <a:pt x="2" y="0"/>
                    <a:pt x="3" y="1"/>
                  </a:cubicBezTo>
                  <a:close/>
                </a:path>
              </a:pathLst>
            </a:custGeom>
            <a:solidFill>
              <a:srgbClr val="BABC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2" name="íšlïḑé"/>
            <p:cNvSpPr/>
            <p:nvPr/>
          </p:nvSpPr>
          <p:spPr bwMode="auto">
            <a:xfrm>
              <a:off x="4592494" y="3838292"/>
              <a:ext cx="25672" cy="20537"/>
            </a:xfrm>
            <a:custGeom>
              <a:avLst/>
              <a:gdLst>
                <a:gd name="T0" fmla="*/ 10 w 15"/>
                <a:gd name="T1" fmla="*/ 7 h 12"/>
                <a:gd name="T2" fmla="*/ 5 w 15"/>
                <a:gd name="T3" fmla="*/ 3 h 12"/>
                <a:gd name="T4" fmla="*/ 0 w 15"/>
                <a:gd name="T5" fmla="*/ 0 h 12"/>
                <a:gd name="T6" fmla="*/ 1 w 15"/>
                <a:gd name="T7" fmla="*/ 3 h 12"/>
                <a:gd name="T8" fmla="*/ 3 w 15"/>
                <a:gd name="T9" fmla="*/ 5 h 12"/>
                <a:gd name="T10" fmla="*/ 9 w 15"/>
                <a:gd name="T11" fmla="*/ 10 h 12"/>
                <a:gd name="T12" fmla="*/ 12 w 15"/>
                <a:gd name="T13" fmla="*/ 11 h 12"/>
                <a:gd name="T14" fmla="*/ 15 w 15"/>
                <a:gd name="T15" fmla="*/ 11 h 12"/>
                <a:gd name="T16" fmla="*/ 10 w 15"/>
                <a:gd name="T17" fmla="*/ 7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2">
                  <a:moveTo>
                    <a:pt x="10" y="7"/>
                  </a:moveTo>
                  <a:cubicBezTo>
                    <a:pt x="5" y="3"/>
                    <a:pt x="5" y="3"/>
                    <a:pt x="5" y="3"/>
                  </a:cubicBezTo>
                  <a:cubicBezTo>
                    <a:pt x="0" y="0"/>
                    <a:pt x="0" y="0"/>
                    <a:pt x="0" y="0"/>
                  </a:cubicBezTo>
                  <a:cubicBezTo>
                    <a:pt x="0" y="1"/>
                    <a:pt x="0" y="2"/>
                    <a:pt x="1" y="3"/>
                  </a:cubicBezTo>
                  <a:cubicBezTo>
                    <a:pt x="3" y="5"/>
                    <a:pt x="3" y="5"/>
                    <a:pt x="3" y="5"/>
                  </a:cubicBezTo>
                  <a:cubicBezTo>
                    <a:pt x="9" y="10"/>
                    <a:pt x="9" y="10"/>
                    <a:pt x="9" y="10"/>
                  </a:cubicBezTo>
                  <a:cubicBezTo>
                    <a:pt x="12" y="11"/>
                    <a:pt x="12" y="11"/>
                    <a:pt x="12" y="11"/>
                  </a:cubicBezTo>
                  <a:cubicBezTo>
                    <a:pt x="13" y="12"/>
                    <a:pt x="14" y="12"/>
                    <a:pt x="15" y="11"/>
                  </a:cubicBezTo>
                  <a:lnTo>
                    <a:pt x="10" y="7"/>
                  </a:lnTo>
                  <a:close/>
                </a:path>
              </a:pathLst>
            </a:custGeom>
            <a:solidFill>
              <a:srgbClr val="D1D3D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3" name="iṧľiḍè"/>
            <p:cNvSpPr/>
            <p:nvPr/>
          </p:nvSpPr>
          <p:spPr bwMode="auto">
            <a:xfrm>
              <a:off x="4585648" y="3875944"/>
              <a:ext cx="15403" cy="15403"/>
            </a:xfrm>
            <a:custGeom>
              <a:avLst/>
              <a:gdLst>
                <a:gd name="T0" fmla="*/ 7 w 9"/>
                <a:gd name="T1" fmla="*/ 1 h 9"/>
                <a:gd name="T2" fmla="*/ 8 w 9"/>
                <a:gd name="T3" fmla="*/ 7 h 9"/>
                <a:gd name="T4" fmla="*/ 3 w 9"/>
                <a:gd name="T5" fmla="*/ 8 h 9"/>
                <a:gd name="T6" fmla="*/ 2 w 9"/>
                <a:gd name="T7" fmla="*/ 2 h 9"/>
                <a:gd name="T8" fmla="*/ 7 w 9"/>
                <a:gd name="T9" fmla="*/ 1 h 9"/>
              </a:gdLst>
              <a:ahLst/>
              <a:cxnLst>
                <a:cxn ang="0">
                  <a:pos x="T0" y="T1"/>
                </a:cxn>
                <a:cxn ang="0">
                  <a:pos x="T2" y="T3"/>
                </a:cxn>
                <a:cxn ang="0">
                  <a:pos x="T4" y="T5"/>
                </a:cxn>
                <a:cxn ang="0">
                  <a:pos x="T6" y="T7"/>
                </a:cxn>
                <a:cxn ang="0">
                  <a:pos x="T8" y="T9"/>
                </a:cxn>
              </a:cxnLst>
              <a:rect l="0" t="0" r="r" b="b"/>
              <a:pathLst>
                <a:path w="9" h="9">
                  <a:moveTo>
                    <a:pt x="7" y="1"/>
                  </a:moveTo>
                  <a:cubicBezTo>
                    <a:pt x="9" y="3"/>
                    <a:pt x="9" y="5"/>
                    <a:pt x="8" y="7"/>
                  </a:cubicBezTo>
                  <a:cubicBezTo>
                    <a:pt x="7" y="9"/>
                    <a:pt x="4" y="9"/>
                    <a:pt x="3" y="8"/>
                  </a:cubicBezTo>
                  <a:cubicBezTo>
                    <a:pt x="1" y="7"/>
                    <a:pt x="0" y="4"/>
                    <a:pt x="2" y="2"/>
                  </a:cubicBezTo>
                  <a:cubicBezTo>
                    <a:pt x="3" y="1"/>
                    <a:pt x="6" y="0"/>
                    <a:pt x="7" y="1"/>
                  </a:cubicBezTo>
                  <a:close/>
                </a:path>
              </a:pathLst>
            </a:custGeom>
            <a:solidFill>
              <a:srgbClr val="42414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4" name="ïsļïdé"/>
            <p:cNvSpPr/>
            <p:nvPr/>
          </p:nvSpPr>
          <p:spPr bwMode="auto">
            <a:xfrm>
              <a:off x="4587360" y="3879367"/>
              <a:ext cx="13692" cy="11980"/>
            </a:xfrm>
            <a:custGeom>
              <a:avLst/>
              <a:gdLst>
                <a:gd name="T0" fmla="*/ 8 w 8"/>
                <a:gd name="T1" fmla="*/ 3 h 7"/>
                <a:gd name="T2" fmla="*/ 7 w 8"/>
                <a:gd name="T3" fmla="*/ 5 h 7"/>
                <a:gd name="T4" fmla="*/ 2 w 8"/>
                <a:gd name="T5" fmla="*/ 6 h 7"/>
                <a:gd name="T6" fmla="*/ 0 w 8"/>
                <a:gd name="T7" fmla="*/ 4 h 7"/>
                <a:gd name="T8" fmla="*/ 1 w 8"/>
                <a:gd name="T9" fmla="*/ 2 h 7"/>
                <a:gd name="T10" fmla="*/ 6 w 8"/>
                <a:gd name="T11" fmla="*/ 1 h 7"/>
                <a:gd name="T12" fmla="*/ 8 w 8"/>
                <a:gd name="T13" fmla="*/ 3 h 7"/>
              </a:gdLst>
              <a:ahLst/>
              <a:cxnLst>
                <a:cxn ang="0">
                  <a:pos x="T0" y="T1"/>
                </a:cxn>
                <a:cxn ang="0">
                  <a:pos x="T2" y="T3"/>
                </a:cxn>
                <a:cxn ang="0">
                  <a:pos x="T4" y="T5"/>
                </a:cxn>
                <a:cxn ang="0">
                  <a:pos x="T6" y="T7"/>
                </a:cxn>
                <a:cxn ang="0">
                  <a:pos x="T8" y="T9"/>
                </a:cxn>
                <a:cxn ang="0">
                  <a:pos x="T10" y="T11"/>
                </a:cxn>
                <a:cxn ang="0">
                  <a:pos x="T12" y="T13"/>
                </a:cxn>
              </a:cxnLst>
              <a:rect l="0" t="0" r="r" b="b"/>
              <a:pathLst>
                <a:path w="8" h="7">
                  <a:moveTo>
                    <a:pt x="8" y="3"/>
                  </a:moveTo>
                  <a:cubicBezTo>
                    <a:pt x="8" y="4"/>
                    <a:pt x="8" y="4"/>
                    <a:pt x="7" y="5"/>
                  </a:cubicBezTo>
                  <a:cubicBezTo>
                    <a:pt x="6" y="7"/>
                    <a:pt x="3" y="7"/>
                    <a:pt x="2" y="6"/>
                  </a:cubicBezTo>
                  <a:cubicBezTo>
                    <a:pt x="1" y="5"/>
                    <a:pt x="0" y="4"/>
                    <a:pt x="0" y="4"/>
                  </a:cubicBezTo>
                  <a:cubicBezTo>
                    <a:pt x="0" y="3"/>
                    <a:pt x="0" y="2"/>
                    <a:pt x="1" y="2"/>
                  </a:cubicBezTo>
                  <a:cubicBezTo>
                    <a:pt x="2" y="0"/>
                    <a:pt x="5" y="0"/>
                    <a:pt x="6" y="1"/>
                  </a:cubicBezTo>
                  <a:cubicBezTo>
                    <a:pt x="7" y="1"/>
                    <a:pt x="8" y="2"/>
                    <a:pt x="8" y="3"/>
                  </a:cubicBezTo>
                  <a:close/>
                </a:path>
              </a:pathLst>
            </a:custGeom>
            <a:solidFill>
              <a:srgbClr val="231F1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5" name="isľíďè"/>
            <p:cNvSpPr/>
            <p:nvPr/>
          </p:nvSpPr>
          <p:spPr bwMode="auto">
            <a:xfrm>
              <a:off x="4570245" y="3865675"/>
              <a:ext cx="27383" cy="22249"/>
            </a:xfrm>
            <a:custGeom>
              <a:avLst/>
              <a:gdLst>
                <a:gd name="T0" fmla="*/ 4 w 16"/>
                <a:gd name="T1" fmla="*/ 1 h 13"/>
                <a:gd name="T2" fmla="*/ 15 w 16"/>
                <a:gd name="T3" fmla="*/ 9 h 13"/>
                <a:gd name="T4" fmla="*/ 15 w 16"/>
                <a:gd name="T5" fmla="*/ 12 h 13"/>
                <a:gd name="T6" fmla="*/ 12 w 16"/>
                <a:gd name="T7" fmla="*/ 12 h 13"/>
                <a:gd name="T8" fmla="*/ 1 w 16"/>
                <a:gd name="T9" fmla="*/ 4 h 13"/>
                <a:gd name="T10" fmla="*/ 1 w 16"/>
                <a:gd name="T11" fmla="*/ 1 h 13"/>
                <a:gd name="T12" fmla="*/ 4 w 16"/>
                <a:gd name="T13" fmla="*/ 1 h 13"/>
              </a:gdLst>
              <a:ahLst/>
              <a:cxnLst>
                <a:cxn ang="0">
                  <a:pos x="T0" y="T1"/>
                </a:cxn>
                <a:cxn ang="0">
                  <a:pos x="T2" y="T3"/>
                </a:cxn>
                <a:cxn ang="0">
                  <a:pos x="T4" y="T5"/>
                </a:cxn>
                <a:cxn ang="0">
                  <a:pos x="T6" y="T7"/>
                </a:cxn>
                <a:cxn ang="0">
                  <a:pos x="T8" y="T9"/>
                </a:cxn>
                <a:cxn ang="0">
                  <a:pos x="T10" y="T11"/>
                </a:cxn>
                <a:cxn ang="0">
                  <a:pos x="T12" y="T13"/>
                </a:cxn>
              </a:cxnLst>
              <a:rect l="0" t="0" r="r" b="b"/>
              <a:pathLst>
                <a:path w="16" h="13">
                  <a:moveTo>
                    <a:pt x="4" y="1"/>
                  </a:moveTo>
                  <a:cubicBezTo>
                    <a:pt x="15" y="9"/>
                    <a:pt x="15" y="9"/>
                    <a:pt x="15" y="9"/>
                  </a:cubicBezTo>
                  <a:cubicBezTo>
                    <a:pt x="16" y="9"/>
                    <a:pt x="16" y="11"/>
                    <a:pt x="15" y="12"/>
                  </a:cubicBezTo>
                  <a:cubicBezTo>
                    <a:pt x="15" y="13"/>
                    <a:pt x="13" y="13"/>
                    <a:pt x="12" y="12"/>
                  </a:cubicBezTo>
                  <a:cubicBezTo>
                    <a:pt x="1" y="4"/>
                    <a:pt x="1" y="4"/>
                    <a:pt x="1" y="4"/>
                  </a:cubicBezTo>
                  <a:cubicBezTo>
                    <a:pt x="0" y="3"/>
                    <a:pt x="0" y="2"/>
                    <a:pt x="1" y="1"/>
                  </a:cubicBezTo>
                  <a:cubicBezTo>
                    <a:pt x="1" y="0"/>
                    <a:pt x="3" y="0"/>
                    <a:pt x="4" y="1"/>
                  </a:cubicBezTo>
                  <a:close/>
                </a:path>
              </a:pathLst>
            </a:custGeom>
            <a:solidFill>
              <a:srgbClr val="BABC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6" name="iṩľïďe"/>
            <p:cNvSpPr/>
            <p:nvPr/>
          </p:nvSpPr>
          <p:spPr bwMode="auto">
            <a:xfrm>
              <a:off x="4570245" y="3867386"/>
              <a:ext cx="25672" cy="20537"/>
            </a:xfrm>
            <a:custGeom>
              <a:avLst/>
              <a:gdLst>
                <a:gd name="T0" fmla="*/ 11 w 15"/>
                <a:gd name="T1" fmla="*/ 7 h 12"/>
                <a:gd name="T2" fmla="*/ 5 w 15"/>
                <a:gd name="T3" fmla="*/ 3 h 12"/>
                <a:gd name="T4" fmla="*/ 1 w 15"/>
                <a:gd name="T5" fmla="*/ 0 h 12"/>
                <a:gd name="T6" fmla="*/ 1 w 15"/>
                <a:gd name="T7" fmla="*/ 3 h 12"/>
                <a:gd name="T8" fmla="*/ 4 w 15"/>
                <a:gd name="T9" fmla="*/ 5 h 12"/>
                <a:gd name="T10" fmla="*/ 10 w 15"/>
                <a:gd name="T11" fmla="*/ 9 h 12"/>
                <a:gd name="T12" fmla="*/ 12 w 15"/>
                <a:gd name="T13" fmla="*/ 11 h 12"/>
                <a:gd name="T14" fmla="*/ 15 w 15"/>
                <a:gd name="T15" fmla="*/ 11 h 12"/>
                <a:gd name="T16" fmla="*/ 11 w 15"/>
                <a:gd name="T17" fmla="*/ 7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2">
                  <a:moveTo>
                    <a:pt x="11" y="7"/>
                  </a:moveTo>
                  <a:cubicBezTo>
                    <a:pt x="5" y="3"/>
                    <a:pt x="5" y="3"/>
                    <a:pt x="5" y="3"/>
                  </a:cubicBezTo>
                  <a:cubicBezTo>
                    <a:pt x="1" y="0"/>
                    <a:pt x="1" y="0"/>
                    <a:pt x="1" y="0"/>
                  </a:cubicBezTo>
                  <a:cubicBezTo>
                    <a:pt x="0" y="1"/>
                    <a:pt x="0" y="2"/>
                    <a:pt x="1" y="3"/>
                  </a:cubicBezTo>
                  <a:cubicBezTo>
                    <a:pt x="4" y="5"/>
                    <a:pt x="4" y="5"/>
                    <a:pt x="4" y="5"/>
                  </a:cubicBezTo>
                  <a:cubicBezTo>
                    <a:pt x="10" y="9"/>
                    <a:pt x="10" y="9"/>
                    <a:pt x="10" y="9"/>
                  </a:cubicBezTo>
                  <a:cubicBezTo>
                    <a:pt x="12" y="11"/>
                    <a:pt x="12" y="11"/>
                    <a:pt x="12" y="11"/>
                  </a:cubicBezTo>
                  <a:cubicBezTo>
                    <a:pt x="13" y="12"/>
                    <a:pt x="15" y="12"/>
                    <a:pt x="15" y="11"/>
                  </a:cubicBezTo>
                  <a:lnTo>
                    <a:pt x="11" y="7"/>
                  </a:lnTo>
                  <a:close/>
                </a:path>
              </a:pathLst>
            </a:custGeom>
            <a:solidFill>
              <a:srgbClr val="D1D3D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7" name="iSḷiḓè"/>
            <p:cNvSpPr/>
            <p:nvPr/>
          </p:nvSpPr>
          <p:spPr bwMode="auto">
            <a:xfrm>
              <a:off x="4565111" y="3905038"/>
              <a:ext cx="15403" cy="15403"/>
            </a:xfrm>
            <a:custGeom>
              <a:avLst/>
              <a:gdLst>
                <a:gd name="T0" fmla="*/ 7 w 9"/>
                <a:gd name="T1" fmla="*/ 1 h 9"/>
                <a:gd name="T2" fmla="*/ 8 w 9"/>
                <a:gd name="T3" fmla="*/ 7 h 9"/>
                <a:gd name="T4" fmla="*/ 2 w 9"/>
                <a:gd name="T5" fmla="*/ 8 h 9"/>
                <a:gd name="T6" fmla="*/ 1 w 9"/>
                <a:gd name="T7" fmla="*/ 2 h 9"/>
                <a:gd name="T8" fmla="*/ 7 w 9"/>
                <a:gd name="T9" fmla="*/ 1 h 9"/>
              </a:gdLst>
              <a:ahLst/>
              <a:cxnLst>
                <a:cxn ang="0">
                  <a:pos x="T0" y="T1"/>
                </a:cxn>
                <a:cxn ang="0">
                  <a:pos x="T2" y="T3"/>
                </a:cxn>
                <a:cxn ang="0">
                  <a:pos x="T4" y="T5"/>
                </a:cxn>
                <a:cxn ang="0">
                  <a:pos x="T6" y="T7"/>
                </a:cxn>
                <a:cxn ang="0">
                  <a:pos x="T8" y="T9"/>
                </a:cxn>
              </a:cxnLst>
              <a:rect l="0" t="0" r="r" b="b"/>
              <a:pathLst>
                <a:path w="9" h="9">
                  <a:moveTo>
                    <a:pt x="7" y="1"/>
                  </a:moveTo>
                  <a:cubicBezTo>
                    <a:pt x="9" y="3"/>
                    <a:pt x="9" y="5"/>
                    <a:pt x="8" y="7"/>
                  </a:cubicBezTo>
                  <a:cubicBezTo>
                    <a:pt x="6" y="9"/>
                    <a:pt x="4" y="9"/>
                    <a:pt x="2" y="8"/>
                  </a:cubicBezTo>
                  <a:cubicBezTo>
                    <a:pt x="0" y="6"/>
                    <a:pt x="0" y="4"/>
                    <a:pt x="1" y="2"/>
                  </a:cubicBezTo>
                  <a:cubicBezTo>
                    <a:pt x="3" y="0"/>
                    <a:pt x="5" y="0"/>
                    <a:pt x="7" y="1"/>
                  </a:cubicBezTo>
                  <a:close/>
                </a:path>
              </a:pathLst>
            </a:custGeom>
            <a:solidFill>
              <a:srgbClr val="42414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8" name="ïšḻíḑe"/>
            <p:cNvSpPr/>
            <p:nvPr/>
          </p:nvSpPr>
          <p:spPr bwMode="auto">
            <a:xfrm>
              <a:off x="4566822" y="3906750"/>
              <a:ext cx="11980" cy="13692"/>
            </a:xfrm>
            <a:custGeom>
              <a:avLst/>
              <a:gdLst>
                <a:gd name="T0" fmla="*/ 7 w 7"/>
                <a:gd name="T1" fmla="*/ 4 h 8"/>
                <a:gd name="T2" fmla="*/ 7 w 7"/>
                <a:gd name="T3" fmla="*/ 6 h 8"/>
                <a:gd name="T4" fmla="*/ 1 w 7"/>
                <a:gd name="T5" fmla="*/ 7 h 8"/>
                <a:gd name="T6" fmla="*/ 0 w 7"/>
                <a:gd name="T7" fmla="*/ 4 h 8"/>
                <a:gd name="T8" fmla="*/ 0 w 7"/>
                <a:gd name="T9" fmla="*/ 2 h 8"/>
                <a:gd name="T10" fmla="*/ 6 w 7"/>
                <a:gd name="T11" fmla="*/ 2 h 8"/>
                <a:gd name="T12" fmla="*/ 7 w 7"/>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7" h="8">
                  <a:moveTo>
                    <a:pt x="7" y="4"/>
                  </a:moveTo>
                  <a:cubicBezTo>
                    <a:pt x="7" y="5"/>
                    <a:pt x="7" y="5"/>
                    <a:pt x="7" y="6"/>
                  </a:cubicBezTo>
                  <a:cubicBezTo>
                    <a:pt x="5" y="8"/>
                    <a:pt x="3" y="8"/>
                    <a:pt x="1" y="7"/>
                  </a:cubicBezTo>
                  <a:cubicBezTo>
                    <a:pt x="0" y="6"/>
                    <a:pt x="0" y="5"/>
                    <a:pt x="0" y="4"/>
                  </a:cubicBezTo>
                  <a:cubicBezTo>
                    <a:pt x="0" y="4"/>
                    <a:pt x="0" y="3"/>
                    <a:pt x="0" y="2"/>
                  </a:cubicBezTo>
                  <a:cubicBezTo>
                    <a:pt x="2" y="1"/>
                    <a:pt x="4" y="0"/>
                    <a:pt x="6" y="2"/>
                  </a:cubicBezTo>
                  <a:cubicBezTo>
                    <a:pt x="7" y="2"/>
                    <a:pt x="7" y="3"/>
                    <a:pt x="7" y="4"/>
                  </a:cubicBezTo>
                  <a:close/>
                </a:path>
              </a:pathLst>
            </a:custGeom>
            <a:solidFill>
              <a:srgbClr val="231F1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59" name="ïṡļide"/>
            <p:cNvSpPr/>
            <p:nvPr/>
          </p:nvSpPr>
          <p:spPr bwMode="auto">
            <a:xfrm>
              <a:off x="4549708" y="3894770"/>
              <a:ext cx="27383" cy="22249"/>
            </a:xfrm>
            <a:custGeom>
              <a:avLst/>
              <a:gdLst>
                <a:gd name="T0" fmla="*/ 3 w 16"/>
                <a:gd name="T1" fmla="*/ 0 h 13"/>
                <a:gd name="T2" fmla="*/ 14 w 16"/>
                <a:gd name="T3" fmla="*/ 9 h 13"/>
                <a:gd name="T4" fmla="*/ 15 w 16"/>
                <a:gd name="T5" fmla="*/ 11 h 13"/>
                <a:gd name="T6" fmla="*/ 15 w 16"/>
                <a:gd name="T7" fmla="*/ 11 h 13"/>
                <a:gd name="T8" fmla="*/ 12 w 16"/>
                <a:gd name="T9" fmla="*/ 12 h 13"/>
                <a:gd name="T10" fmla="*/ 1 w 16"/>
                <a:gd name="T11" fmla="*/ 4 h 13"/>
                <a:gd name="T12" fmla="*/ 0 w 16"/>
                <a:gd name="T13" fmla="*/ 1 h 13"/>
                <a:gd name="T14" fmla="*/ 3 w 16"/>
                <a:gd name="T15" fmla="*/ 0 h 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 h="13">
                  <a:moveTo>
                    <a:pt x="3" y="0"/>
                  </a:moveTo>
                  <a:cubicBezTo>
                    <a:pt x="14" y="9"/>
                    <a:pt x="14" y="9"/>
                    <a:pt x="14" y="9"/>
                  </a:cubicBezTo>
                  <a:cubicBezTo>
                    <a:pt x="15" y="9"/>
                    <a:pt x="16" y="11"/>
                    <a:pt x="15" y="11"/>
                  </a:cubicBezTo>
                  <a:cubicBezTo>
                    <a:pt x="15" y="11"/>
                    <a:pt x="15" y="11"/>
                    <a:pt x="15" y="11"/>
                  </a:cubicBezTo>
                  <a:cubicBezTo>
                    <a:pt x="14" y="12"/>
                    <a:pt x="13" y="13"/>
                    <a:pt x="12" y="12"/>
                  </a:cubicBezTo>
                  <a:cubicBezTo>
                    <a:pt x="1" y="4"/>
                    <a:pt x="1" y="4"/>
                    <a:pt x="1" y="4"/>
                  </a:cubicBezTo>
                  <a:cubicBezTo>
                    <a:pt x="0" y="3"/>
                    <a:pt x="0" y="2"/>
                    <a:pt x="0" y="1"/>
                  </a:cubicBezTo>
                  <a:cubicBezTo>
                    <a:pt x="1" y="0"/>
                    <a:pt x="2" y="0"/>
                    <a:pt x="3" y="0"/>
                  </a:cubicBezTo>
                  <a:close/>
                </a:path>
              </a:pathLst>
            </a:custGeom>
            <a:solidFill>
              <a:srgbClr val="BABC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0" name="íšḻîde"/>
            <p:cNvSpPr/>
            <p:nvPr/>
          </p:nvSpPr>
          <p:spPr bwMode="auto">
            <a:xfrm>
              <a:off x="4549708" y="3896481"/>
              <a:ext cx="25672" cy="20537"/>
            </a:xfrm>
            <a:custGeom>
              <a:avLst/>
              <a:gdLst>
                <a:gd name="T0" fmla="*/ 10 w 15"/>
                <a:gd name="T1" fmla="*/ 7 h 12"/>
                <a:gd name="T2" fmla="*/ 5 w 15"/>
                <a:gd name="T3" fmla="*/ 3 h 12"/>
                <a:gd name="T4" fmla="*/ 0 w 15"/>
                <a:gd name="T5" fmla="*/ 0 h 12"/>
                <a:gd name="T6" fmla="*/ 1 w 15"/>
                <a:gd name="T7" fmla="*/ 3 h 12"/>
                <a:gd name="T8" fmla="*/ 4 w 15"/>
                <a:gd name="T9" fmla="*/ 5 h 12"/>
                <a:gd name="T10" fmla="*/ 10 w 15"/>
                <a:gd name="T11" fmla="*/ 9 h 12"/>
                <a:gd name="T12" fmla="*/ 12 w 15"/>
                <a:gd name="T13" fmla="*/ 11 h 12"/>
                <a:gd name="T14" fmla="*/ 15 w 15"/>
                <a:gd name="T15" fmla="*/ 10 h 12"/>
                <a:gd name="T16" fmla="*/ 10 w 15"/>
                <a:gd name="T17" fmla="*/ 7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2">
                  <a:moveTo>
                    <a:pt x="10" y="7"/>
                  </a:moveTo>
                  <a:cubicBezTo>
                    <a:pt x="5" y="3"/>
                    <a:pt x="5" y="3"/>
                    <a:pt x="5" y="3"/>
                  </a:cubicBezTo>
                  <a:cubicBezTo>
                    <a:pt x="0" y="0"/>
                    <a:pt x="0" y="0"/>
                    <a:pt x="0" y="0"/>
                  </a:cubicBezTo>
                  <a:cubicBezTo>
                    <a:pt x="0" y="1"/>
                    <a:pt x="0" y="2"/>
                    <a:pt x="1" y="3"/>
                  </a:cubicBezTo>
                  <a:cubicBezTo>
                    <a:pt x="4" y="5"/>
                    <a:pt x="4" y="5"/>
                    <a:pt x="4" y="5"/>
                  </a:cubicBezTo>
                  <a:cubicBezTo>
                    <a:pt x="10" y="9"/>
                    <a:pt x="10" y="9"/>
                    <a:pt x="10" y="9"/>
                  </a:cubicBezTo>
                  <a:cubicBezTo>
                    <a:pt x="12" y="11"/>
                    <a:pt x="12" y="11"/>
                    <a:pt x="12" y="11"/>
                  </a:cubicBezTo>
                  <a:cubicBezTo>
                    <a:pt x="13" y="12"/>
                    <a:pt x="14" y="11"/>
                    <a:pt x="15" y="10"/>
                  </a:cubicBezTo>
                  <a:lnTo>
                    <a:pt x="10" y="7"/>
                  </a:lnTo>
                  <a:close/>
                </a:path>
              </a:pathLst>
            </a:custGeom>
            <a:solidFill>
              <a:srgbClr val="D1D3D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1" name="îSḻïḓe"/>
            <p:cNvSpPr/>
            <p:nvPr/>
          </p:nvSpPr>
          <p:spPr bwMode="auto">
            <a:xfrm>
              <a:off x="4544573" y="3934133"/>
              <a:ext cx="15403" cy="15403"/>
            </a:xfrm>
            <a:custGeom>
              <a:avLst/>
              <a:gdLst>
                <a:gd name="T0" fmla="*/ 6 w 9"/>
                <a:gd name="T1" fmla="*/ 1 h 9"/>
                <a:gd name="T2" fmla="*/ 7 w 9"/>
                <a:gd name="T3" fmla="*/ 7 h 9"/>
                <a:gd name="T4" fmla="*/ 2 w 9"/>
                <a:gd name="T5" fmla="*/ 8 h 9"/>
                <a:gd name="T6" fmla="*/ 1 w 9"/>
                <a:gd name="T7" fmla="*/ 2 h 9"/>
                <a:gd name="T8" fmla="*/ 6 w 9"/>
                <a:gd name="T9" fmla="*/ 1 h 9"/>
              </a:gdLst>
              <a:ahLst/>
              <a:cxnLst>
                <a:cxn ang="0">
                  <a:pos x="T0" y="T1"/>
                </a:cxn>
                <a:cxn ang="0">
                  <a:pos x="T2" y="T3"/>
                </a:cxn>
                <a:cxn ang="0">
                  <a:pos x="T4" y="T5"/>
                </a:cxn>
                <a:cxn ang="0">
                  <a:pos x="T6" y="T7"/>
                </a:cxn>
                <a:cxn ang="0">
                  <a:pos x="T8" y="T9"/>
                </a:cxn>
              </a:cxnLst>
              <a:rect l="0" t="0" r="r" b="b"/>
              <a:pathLst>
                <a:path w="9" h="9">
                  <a:moveTo>
                    <a:pt x="6" y="1"/>
                  </a:moveTo>
                  <a:cubicBezTo>
                    <a:pt x="8" y="2"/>
                    <a:pt x="9" y="5"/>
                    <a:pt x="7" y="7"/>
                  </a:cubicBezTo>
                  <a:cubicBezTo>
                    <a:pt x="6" y="8"/>
                    <a:pt x="3" y="9"/>
                    <a:pt x="2" y="8"/>
                  </a:cubicBezTo>
                  <a:cubicBezTo>
                    <a:pt x="0" y="6"/>
                    <a:pt x="0" y="4"/>
                    <a:pt x="1" y="2"/>
                  </a:cubicBezTo>
                  <a:cubicBezTo>
                    <a:pt x="2" y="0"/>
                    <a:pt x="5" y="0"/>
                    <a:pt x="6" y="1"/>
                  </a:cubicBezTo>
                  <a:close/>
                </a:path>
              </a:pathLst>
            </a:custGeom>
            <a:solidFill>
              <a:srgbClr val="42414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2" name="íṡḻíḓè"/>
            <p:cNvSpPr/>
            <p:nvPr/>
          </p:nvSpPr>
          <p:spPr bwMode="auto">
            <a:xfrm>
              <a:off x="4544573" y="3935844"/>
              <a:ext cx="13692" cy="13692"/>
            </a:xfrm>
            <a:custGeom>
              <a:avLst/>
              <a:gdLst>
                <a:gd name="T0" fmla="*/ 8 w 8"/>
                <a:gd name="T1" fmla="*/ 4 h 8"/>
                <a:gd name="T2" fmla="*/ 7 w 8"/>
                <a:gd name="T3" fmla="*/ 6 h 8"/>
                <a:gd name="T4" fmla="*/ 2 w 8"/>
                <a:gd name="T5" fmla="*/ 7 h 8"/>
                <a:gd name="T6" fmla="*/ 0 w 8"/>
                <a:gd name="T7" fmla="*/ 4 h 8"/>
                <a:gd name="T8" fmla="*/ 1 w 8"/>
                <a:gd name="T9" fmla="*/ 2 h 8"/>
                <a:gd name="T10" fmla="*/ 7 w 8"/>
                <a:gd name="T11" fmla="*/ 1 h 8"/>
                <a:gd name="T12" fmla="*/ 8 w 8"/>
                <a:gd name="T13" fmla="*/ 4 h 8"/>
              </a:gdLst>
              <a:ahLst/>
              <a:cxnLst>
                <a:cxn ang="0">
                  <a:pos x="T0" y="T1"/>
                </a:cxn>
                <a:cxn ang="0">
                  <a:pos x="T2" y="T3"/>
                </a:cxn>
                <a:cxn ang="0">
                  <a:pos x="T4" y="T5"/>
                </a:cxn>
                <a:cxn ang="0">
                  <a:pos x="T6" y="T7"/>
                </a:cxn>
                <a:cxn ang="0">
                  <a:pos x="T8" y="T9"/>
                </a:cxn>
                <a:cxn ang="0">
                  <a:pos x="T10" y="T11"/>
                </a:cxn>
                <a:cxn ang="0">
                  <a:pos x="T12" y="T13"/>
                </a:cxn>
              </a:cxnLst>
              <a:rect l="0" t="0" r="r" b="b"/>
              <a:pathLst>
                <a:path w="8" h="8">
                  <a:moveTo>
                    <a:pt x="8" y="4"/>
                  </a:moveTo>
                  <a:cubicBezTo>
                    <a:pt x="8" y="4"/>
                    <a:pt x="8" y="5"/>
                    <a:pt x="7" y="6"/>
                  </a:cubicBezTo>
                  <a:cubicBezTo>
                    <a:pt x="6" y="7"/>
                    <a:pt x="3" y="8"/>
                    <a:pt x="2" y="7"/>
                  </a:cubicBezTo>
                  <a:cubicBezTo>
                    <a:pt x="1" y="6"/>
                    <a:pt x="0" y="5"/>
                    <a:pt x="0" y="4"/>
                  </a:cubicBezTo>
                  <a:cubicBezTo>
                    <a:pt x="0" y="4"/>
                    <a:pt x="1" y="3"/>
                    <a:pt x="1" y="2"/>
                  </a:cubicBezTo>
                  <a:cubicBezTo>
                    <a:pt x="2" y="1"/>
                    <a:pt x="5" y="0"/>
                    <a:pt x="7" y="1"/>
                  </a:cubicBezTo>
                  <a:cubicBezTo>
                    <a:pt x="7" y="2"/>
                    <a:pt x="8" y="3"/>
                    <a:pt x="8" y="4"/>
                  </a:cubicBezTo>
                  <a:close/>
                </a:path>
              </a:pathLst>
            </a:custGeom>
            <a:solidFill>
              <a:srgbClr val="231F1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3" name="îṥľíďe"/>
            <p:cNvSpPr/>
            <p:nvPr/>
          </p:nvSpPr>
          <p:spPr bwMode="auto">
            <a:xfrm>
              <a:off x="4527459" y="3922153"/>
              <a:ext cx="27383" cy="22249"/>
            </a:xfrm>
            <a:custGeom>
              <a:avLst/>
              <a:gdLst>
                <a:gd name="T0" fmla="*/ 4 w 16"/>
                <a:gd name="T1" fmla="*/ 1 h 13"/>
                <a:gd name="T2" fmla="*/ 15 w 16"/>
                <a:gd name="T3" fmla="*/ 9 h 13"/>
                <a:gd name="T4" fmla="*/ 15 w 16"/>
                <a:gd name="T5" fmla="*/ 12 h 13"/>
                <a:gd name="T6" fmla="*/ 15 w 16"/>
                <a:gd name="T7" fmla="*/ 12 h 13"/>
                <a:gd name="T8" fmla="*/ 12 w 16"/>
                <a:gd name="T9" fmla="*/ 13 h 13"/>
                <a:gd name="T10" fmla="*/ 1 w 16"/>
                <a:gd name="T11" fmla="*/ 5 h 13"/>
                <a:gd name="T12" fmla="*/ 1 w 16"/>
                <a:gd name="T13" fmla="*/ 2 h 13"/>
                <a:gd name="T14" fmla="*/ 1 w 16"/>
                <a:gd name="T15" fmla="*/ 2 h 13"/>
                <a:gd name="T16" fmla="*/ 4 w 16"/>
                <a:gd name="T17" fmla="*/ 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3">
                  <a:moveTo>
                    <a:pt x="4" y="1"/>
                  </a:moveTo>
                  <a:cubicBezTo>
                    <a:pt x="15" y="9"/>
                    <a:pt x="15" y="9"/>
                    <a:pt x="15" y="9"/>
                  </a:cubicBezTo>
                  <a:cubicBezTo>
                    <a:pt x="16" y="10"/>
                    <a:pt x="16" y="11"/>
                    <a:pt x="15" y="12"/>
                  </a:cubicBezTo>
                  <a:cubicBezTo>
                    <a:pt x="15" y="12"/>
                    <a:pt x="15" y="12"/>
                    <a:pt x="15" y="12"/>
                  </a:cubicBezTo>
                  <a:cubicBezTo>
                    <a:pt x="15" y="13"/>
                    <a:pt x="13" y="13"/>
                    <a:pt x="12" y="13"/>
                  </a:cubicBezTo>
                  <a:cubicBezTo>
                    <a:pt x="1" y="5"/>
                    <a:pt x="1" y="5"/>
                    <a:pt x="1" y="5"/>
                  </a:cubicBezTo>
                  <a:cubicBezTo>
                    <a:pt x="0" y="4"/>
                    <a:pt x="0" y="3"/>
                    <a:pt x="1" y="2"/>
                  </a:cubicBezTo>
                  <a:cubicBezTo>
                    <a:pt x="1" y="2"/>
                    <a:pt x="1" y="2"/>
                    <a:pt x="1" y="2"/>
                  </a:cubicBezTo>
                  <a:cubicBezTo>
                    <a:pt x="2" y="1"/>
                    <a:pt x="3" y="0"/>
                    <a:pt x="4" y="1"/>
                  </a:cubicBezTo>
                  <a:close/>
                </a:path>
              </a:pathLst>
            </a:custGeom>
            <a:solidFill>
              <a:srgbClr val="BABCBE"/>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4" name="îṣľiḑé"/>
            <p:cNvSpPr/>
            <p:nvPr/>
          </p:nvSpPr>
          <p:spPr bwMode="auto">
            <a:xfrm>
              <a:off x="4527459" y="3925576"/>
              <a:ext cx="25672" cy="18826"/>
            </a:xfrm>
            <a:custGeom>
              <a:avLst/>
              <a:gdLst>
                <a:gd name="T0" fmla="*/ 11 w 15"/>
                <a:gd name="T1" fmla="*/ 7 h 11"/>
                <a:gd name="T2" fmla="*/ 5 w 15"/>
                <a:gd name="T3" fmla="*/ 3 h 11"/>
                <a:gd name="T4" fmla="*/ 1 w 15"/>
                <a:gd name="T5" fmla="*/ 0 h 11"/>
                <a:gd name="T6" fmla="*/ 1 w 15"/>
                <a:gd name="T7" fmla="*/ 3 h 11"/>
                <a:gd name="T8" fmla="*/ 4 w 15"/>
                <a:gd name="T9" fmla="*/ 5 h 11"/>
                <a:gd name="T10" fmla="*/ 10 w 15"/>
                <a:gd name="T11" fmla="*/ 9 h 11"/>
                <a:gd name="T12" fmla="*/ 12 w 15"/>
                <a:gd name="T13" fmla="*/ 11 h 11"/>
                <a:gd name="T14" fmla="*/ 15 w 15"/>
                <a:gd name="T15" fmla="*/ 10 h 11"/>
                <a:gd name="T16" fmla="*/ 11 w 15"/>
                <a:gd name="T17" fmla="*/ 7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1">
                  <a:moveTo>
                    <a:pt x="11" y="7"/>
                  </a:moveTo>
                  <a:cubicBezTo>
                    <a:pt x="5" y="3"/>
                    <a:pt x="5" y="3"/>
                    <a:pt x="5" y="3"/>
                  </a:cubicBezTo>
                  <a:cubicBezTo>
                    <a:pt x="1" y="0"/>
                    <a:pt x="1" y="0"/>
                    <a:pt x="1" y="0"/>
                  </a:cubicBezTo>
                  <a:cubicBezTo>
                    <a:pt x="0" y="1"/>
                    <a:pt x="0" y="2"/>
                    <a:pt x="1" y="3"/>
                  </a:cubicBezTo>
                  <a:cubicBezTo>
                    <a:pt x="4" y="5"/>
                    <a:pt x="4" y="5"/>
                    <a:pt x="4" y="5"/>
                  </a:cubicBezTo>
                  <a:cubicBezTo>
                    <a:pt x="10" y="9"/>
                    <a:pt x="10" y="9"/>
                    <a:pt x="10" y="9"/>
                  </a:cubicBezTo>
                  <a:cubicBezTo>
                    <a:pt x="12" y="11"/>
                    <a:pt x="12" y="11"/>
                    <a:pt x="12" y="11"/>
                  </a:cubicBezTo>
                  <a:cubicBezTo>
                    <a:pt x="13" y="11"/>
                    <a:pt x="15" y="11"/>
                    <a:pt x="15" y="10"/>
                  </a:cubicBezTo>
                  <a:lnTo>
                    <a:pt x="11" y="7"/>
                  </a:lnTo>
                  <a:close/>
                </a:path>
              </a:pathLst>
            </a:custGeom>
            <a:solidFill>
              <a:srgbClr val="D1D3D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5" name="ïSľíḑe"/>
            <p:cNvSpPr/>
            <p:nvPr/>
          </p:nvSpPr>
          <p:spPr bwMode="auto">
            <a:xfrm>
              <a:off x="4837231" y="3716779"/>
              <a:ext cx="159165" cy="121513"/>
            </a:xfrm>
            <a:custGeom>
              <a:avLst/>
              <a:gdLst>
                <a:gd name="T0" fmla="*/ 5 w 93"/>
                <a:gd name="T1" fmla="*/ 0 h 71"/>
                <a:gd name="T2" fmla="*/ 93 w 93"/>
                <a:gd name="T3" fmla="*/ 66 h 71"/>
                <a:gd name="T4" fmla="*/ 89 w 93"/>
                <a:gd name="T5" fmla="*/ 71 h 71"/>
                <a:gd name="T6" fmla="*/ 0 w 93"/>
                <a:gd name="T7" fmla="*/ 6 h 71"/>
                <a:gd name="T8" fmla="*/ 5 w 93"/>
                <a:gd name="T9" fmla="*/ 0 h 71"/>
              </a:gdLst>
              <a:ahLst/>
              <a:cxnLst>
                <a:cxn ang="0">
                  <a:pos x="T0" y="T1"/>
                </a:cxn>
                <a:cxn ang="0">
                  <a:pos x="T2" y="T3"/>
                </a:cxn>
                <a:cxn ang="0">
                  <a:pos x="T4" y="T5"/>
                </a:cxn>
                <a:cxn ang="0">
                  <a:pos x="T6" y="T7"/>
                </a:cxn>
                <a:cxn ang="0">
                  <a:pos x="T8" y="T9"/>
                </a:cxn>
              </a:cxnLst>
              <a:rect l="0" t="0" r="r" b="b"/>
              <a:pathLst>
                <a:path w="93" h="71">
                  <a:moveTo>
                    <a:pt x="5" y="0"/>
                  </a:moveTo>
                  <a:lnTo>
                    <a:pt x="93" y="66"/>
                  </a:lnTo>
                  <a:lnTo>
                    <a:pt x="89" y="71"/>
                  </a:lnTo>
                  <a:lnTo>
                    <a:pt x="0" y="6"/>
                  </a:lnTo>
                  <a:lnTo>
                    <a:pt x="5" y="0"/>
                  </a:lnTo>
                  <a:close/>
                </a:path>
              </a:pathLst>
            </a:custGeom>
            <a:solidFill>
              <a:srgbClr val="818E9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6" name="íṥḻîḍê"/>
            <p:cNvSpPr/>
            <p:nvPr/>
          </p:nvSpPr>
          <p:spPr bwMode="auto">
            <a:xfrm>
              <a:off x="4823539" y="3737316"/>
              <a:ext cx="157453" cy="121513"/>
            </a:xfrm>
            <a:custGeom>
              <a:avLst/>
              <a:gdLst>
                <a:gd name="T0" fmla="*/ 4 w 92"/>
                <a:gd name="T1" fmla="*/ 0 h 71"/>
                <a:gd name="T2" fmla="*/ 92 w 92"/>
                <a:gd name="T3" fmla="*/ 65 h 71"/>
                <a:gd name="T4" fmla="*/ 88 w 92"/>
                <a:gd name="T5" fmla="*/ 71 h 71"/>
                <a:gd name="T6" fmla="*/ 0 w 92"/>
                <a:gd name="T7" fmla="*/ 5 h 71"/>
                <a:gd name="T8" fmla="*/ 4 w 92"/>
                <a:gd name="T9" fmla="*/ 0 h 71"/>
              </a:gdLst>
              <a:ahLst/>
              <a:cxnLst>
                <a:cxn ang="0">
                  <a:pos x="T0" y="T1"/>
                </a:cxn>
                <a:cxn ang="0">
                  <a:pos x="T2" y="T3"/>
                </a:cxn>
                <a:cxn ang="0">
                  <a:pos x="T4" y="T5"/>
                </a:cxn>
                <a:cxn ang="0">
                  <a:pos x="T6" y="T7"/>
                </a:cxn>
                <a:cxn ang="0">
                  <a:pos x="T8" y="T9"/>
                </a:cxn>
              </a:cxnLst>
              <a:rect l="0" t="0" r="r" b="b"/>
              <a:pathLst>
                <a:path w="92" h="71">
                  <a:moveTo>
                    <a:pt x="4" y="0"/>
                  </a:moveTo>
                  <a:lnTo>
                    <a:pt x="92" y="65"/>
                  </a:lnTo>
                  <a:lnTo>
                    <a:pt x="88" y="71"/>
                  </a:lnTo>
                  <a:lnTo>
                    <a:pt x="0" y="5"/>
                  </a:lnTo>
                  <a:lnTo>
                    <a:pt x="4" y="0"/>
                  </a:lnTo>
                  <a:close/>
                </a:path>
              </a:pathLst>
            </a:custGeom>
            <a:solidFill>
              <a:srgbClr val="818E9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7" name="íS1ïde"/>
            <p:cNvSpPr/>
            <p:nvPr/>
          </p:nvSpPr>
          <p:spPr bwMode="auto">
            <a:xfrm>
              <a:off x="4809848" y="3756142"/>
              <a:ext cx="157453" cy="121513"/>
            </a:xfrm>
            <a:custGeom>
              <a:avLst/>
              <a:gdLst>
                <a:gd name="T0" fmla="*/ 4 w 92"/>
                <a:gd name="T1" fmla="*/ 0 h 71"/>
                <a:gd name="T2" fmla="*/ 92 w 92"/>
                <a:gd name="T3" fmla="*/ 65 h 71"/>
                <a:gd name="T4" fmla="*/ 88 w 92"/>
                <a:gd name="T5" fmla="*/ 71 h 71"/>
                <a:gd name="T6" fmla="*/ 0 w 92"/>
                <a:gd name="T7" fmla="*/ 6 h 71"/>
                <a:gd name="T8" fmla="*/ 4 w 92"/>
                <a:gd name="T9" fmla="*/ 0 h 71"/>
              </a:gdLst>
              <a:ahLst/>
              <a:cxnLst>
                <a:cxn ang="0">
                  <a:pos x="T0" y="T1"/>
                </a:cxn>
                <a:cxn ang="0">
                  <a:pos x="T2" y="T3"/>
                </a:cxn>
                <a:cxn ang="0">
                  <a:pos x="T4" y="T5"/>
                </a:cxn>
                <a:cxn ang="0">
                  <a:pos x="T6" y="T7"/>
                </a:cxn>
                <a:cxn ang="0">
                  <a:pos x="T8" y="T9"/>
                </a:cxn>
              </a:cxnLst>
              <a:rect l="0" t="0" r="r" b="b"/>
              <a:pathLst>
                <a:path w="92" h="71">
                  <a:moveTo>
                    <a:pt x="4" y="0"/>
                  </a:moveTo>
                  <a:lnTo>
                    <a:pt x="92" y="65"/>
                  </a:lnTo>
                  <a:lnTo>
                    <a:pt x="88" y="71"/>
                  </a:lnTo>
                  <a:lnTo>
                    <a:pt x="0" y="6"/>
                  </a:lnTo>
                  <a:lnTo>
                    <a:pt x="4" y="0"/>
                  </a:lnTo>
                  <a:close/>
                </a:path>
              </a:pathLst>
            </a:custGeom>
            <a:solidFill>
              <a:srgbClr val="818E9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8" name="íṣļiḍè"/>
            <p:cNvSpPr/>
            <p:nvPr/>
          </p:nvSpPr>
          <p:spPr bwMode="auto">
            <a:xfrm>
              <a:off x="5865811" y="4230213"/>
              <a:ext cx="705116" cy="770151"/>
            </a:xfrm>
            <a:custGeom>
              <a:avLst/>
              <a:gdLst>
                <a:gd name="T0" fmla="*/ 412 w 412"/>
                <a:gd name="T1" fmla="*/ 321 h 450"/>
                <a:gd name="T2" fmla="*/ 173 w 412"/>
                <a:gd name="T3" fmla="*/ 450 h 450"/>
                <a:gd name="T4" fmla="*/ 0 w 412"/>
                <a:gd name="T5" fmla="*/ 128 h 450"/>
                <a:gd name="T6" fmla="*/ 238 w 412"/>
                <a:gd name="T7" fmla="*/ 0 h 450"/>
                <a:gd name="T8" fmla="*/ 412 w 412"/>
                <a:gd name="T9" fmla="*/ 321 h 450"/>
              </a:gdLst>
              <a:ahLst/>
              <a:cxnLst>
                <a:cxn ang="0">
                  <a:pos x="T0" y="T1"/>
                </a:cxn>
                <a:cxn ang="0">
                  <a:pos x="T2" y="T3"/>
                </a:cxn>
                <a:cxn ang="0">
                  <a:pos x="T4" y="T5"/>
                </a:cxn>
                <a:cxn ang="0">
                  <a:pos x="T6" y="T7"/>
                </a:cxn>
                <a:cxn ang="0">
                  <a:pos x="T8" y="T9"/>
                </a:cxn>
              </a:cxnLst>
              <a:rect l="0" t="0" r="r" b="b"/>
              <a:pathLst>
                <a:path w="412" h="450">
                  <a:moveTo>
                    <a:pt x="412" y="321"/>
                  </a:moveTo>
                  <a:lnTo>
                    <a:pt x="173" y="450"/>
                  </a:lnTo>
                  <a:lnTo>
                    <a:pt x="0" y="128"/>
                  </a:lnTo>
                  <a:lnTo>
                    <a:pt x="238" y="0"/>
                  </a:lnTo>
                  <a:lnTo>
                    <a:pt x="412" y="321"/>
                  </a:lnTo>
                  <a:close/>
                </a:path>
              </a:pathLst>
            </a:custGeom>
            <a:solidFill>
              <a:srgbClr val="BD8E3D"/>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69" name="ïşḻîďè"/>
            <p:cNvSpPr/>
            <p:nvPr/>
          </p:nvSpPr>
          <p:spPr bwMode="auto">
            <a:xfrm>
              <a:off x="5894905" y="4214810"/>
              <a:ext cx="705116" cy="770151"/>
            </a:xfrm>
            <a:custGeom>
              <a:avLst/>
              <a:gdLst>
                <a:gd name="T0" fmla="*/ 412 w 412"/>
                <a:gd name="T1" fmla="*/ 321 h 450"/>
                <a:gd name="T2" fmla="*/ 173 w 412"/>
                <a:gd name="T3" fmla="*/ 450 h 450"/>
                <a:gd name="T4" fmla="*/ 0 w 412"/>
                <a:gd name="T5" fmla="*/ 128 h 450"/>
                <a:gd name="T6" fmla="*/ 238 w 412"/>
                <a:gd name="T7" fmla="*/ 0 h 450"/>
                <a:gd name="T8" fmla="*/ 412 w 412"/>
                <a:gd name="T9" fmla="*/ 321 h 450"/>
              </a:gdLst>
              <a:ahLst/>
              <a:cxnLst>
                <a:cxn ang="0">
                  <a:pos x="T0" y="T1"/>
                </a:cxn>
                <a:cxn ang="0">
                  <a:pos x="T2" y="T3"/>
                </a:cxn>
                <a:cxn ang="0">
                  <a:pos x="T4" y="T5"/>
                </a:cxn>
                <a:cxn ang="0">
                  <a:pos x="T6" y="T7"/>
                </a:cxn>
                <a:cxn ang="0">
                  <a:pos x="T8" y="T9"/>
                </a:cxn>
              </a:cxnLst>
              <a:rect l="0" t="0" r="r" b="b"/>
              <a:pathLst>
                <a:path w="412" h="450">
                  <a:moveTo>
                    <a:pt x="412" y="321"/>
                  </a:moveTo>
                  <a:lnTo>
                    <a:pt x="173" y="450"/>
                  </a:lnTo>
                  <a:lnTo>
                    <a:pt x="0" y="128"/>
                  </a:lnTo>
                  <a:lnTo>
                    <a:pt x="238" y="0"/>
                  </a:lnTo>
                  <a:lnTo>
                    <a:pt x="412" y="321"/>
                  </a:lnTo>
                  <a:close/>
                </a:path>
              </a:pathLst>
            </a:custGeom>
            <a:solidFill>
              <a:srgbClr val="FDBC5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0" name="îṥľídé"/>
            <p:cNvSpPr/>
            <p:nvPr/>
          </p:nvSpPr>
          <p:spPr bwMode="auto">
            <a:xfrm>
              <a:off x="5935980" y="4255885"/>
              <a:ext cx="621255" cy="688002"/>
            </a:xfrm>
            <a:custGeom>
              <a:avLst/>
              <a:gdLst>
                <a:gd name="T0" fmla="*/ 156 w 363"/>
                <a:gd name="T1" fmla="*/ 401 h 402"/>
                <a:gd name="T2" fmla="*/ 157 w 363"/>
                <a:gd name="T3" fmla="*/ 401 h 402"/>
                <a:gd name="T4" fmla="*/ 1 w 363"/>
                <a:gd name="T5" fmla="*/ 112 h 402"/>
                <a:gd name="T6" fmla="*/ 206 w 363"/>
                <a:gd name="T7" fmla="*/ 1 h 402"/>
                <a:gd name="T8" fmla="*/ 362 w 363"/>
                <a:gd name="T9" fmla="*/ 289 h 402"/>
                <a:gd name="T10" fmla="*/ 156 w 363"/>
                <a:gd name="T11" fmla="*/ 401 h 402"/>
                <a:gd name="T12" fmla="*/ 156 w 363"/>
                <a:gd name="T13" fmla="*/ 401 h 402"/>
                <a:gd name="T14" fmla="*/ 157 w 363"/>
                <a:gd name="T15" fmla="*/ 401 h 402"/>
                <a:gd name="T16" fmla="*/ 156 w 363"/>
                <a:gd name="T17" fmla="*/ 401 h 402"/>
                <a:gd name="T18" fmla="*/ 156 w 363"/>
                <a:gd name="T19" fmla="*/ 401 h 402"/>
                <a:gd name="T20" fmla="*/ 363 w 363"/>
                <a:gd name="T21" fmla="*/ 290 h 402"/>
                <a:gd name="T22" fmla="*/ 206 w 363"/>
                <a:gd name="T23" fmla="*/ 0 h 402"/>
                <a:gd name="T24" fmla="*/ 0 w 363"/>
                <a:gd name="T25" fmla="*/ 111 h 402"/>
                <a:gd name="T26" fmla="*/ 156 w 363"/>
                <a:gd name="T27" fmla="*/ 402 h 402"/>
                <a:gd name="T28" fmla="*/ 156 w 363"/>
                <a:gd name="T29" fmla="*/ 401 h 402"/>
                <a:gd name="T30" fmla="*/ 156 w 363"/>
                <a:gd name="T31" fmla="*/ 401 h 4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63" h="402">
                  <a:moveTo>
                    <a:pt x="156" y="401"/>
                  </a:moveTo>
                  <a:lnTo>
                    <a:pt x="157" y="401"/>
                  </a:lnTo>
                  <a:lnTo>
                    <a:pt x="1" y="112"/>
                  </a:lnTo>
                  <a:lnTo>
                    <a:pt x="206" y="1"/>
                  </a:lnTo>
                  <a:lnTo>
                    <a:pt x="362" y="289"/>
                  </a:lnTo>
                  <a:lnTo>
                    <a:pt x="156" y="401"/>
                  </a:lnTo>
                  <a:lnTo>
                    <a:pt x="156" y="401"/>
                  </a:lnTo>
                  <a:lnTo>
                    <a:pt x="157" y="401"/>
                  </a:lnTo>
                  <a:lnTo>
                    <a:pt x="156" y="401"/>
                  </a:lnTo>
                  <a:lnTo>
                    <a:pt x="156" y="401"/>
                  </a:lnTo>
                  <a:lnTo>
                    <a:pt x="363" y="290"/>
                  </a:lnTo>
                  <a:lnTo>
                    <a:pt x="206" y="0"/>
                  </a:lnTo>
                  <a:lnTo>
                    <a:pt x="0" y="111"/>
                  </a:lnTo>
                  <a:lnTo>
                    <a:pt x="156" y="402"/>
                  </a:lnTo>
                  <a:lnTo>
                    <a:pt x="156" y="401"/>
                  </a:lnTo>
                  <a:lnTo>
                    <a:pt x="156" y="401"/>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1" name="îSḻïdè"/>
            <p:cNvSpPr/>
            <p:nvPr/>
          </p:nvSpPr>
          <p:spPr bwMode="auto">
            <a:xfrm>
              <a:off x="6026687" y="4367129"/>
              <a:ext cx="277254" cy="164299"/>
            </a:xfrm>
            <a:custGeom>
              <a:avLst/>
              <a:gdLst>
                <a:gd name="T0" fmla="*/ 162 w 162"/>
                <a:gd name="T1" fmla="*/ 12 h 96"/>
                <a:gd name="T2" fmla="*/ 6 w 162"/>
                <a:gd name="T3" fmla="*/ 96 h 96"/>
                <a:gd name="T4" fmla="*/ 0 w 162"/>
                <a:gd name="T5" fmla="*/ 84 h 96"/>
                <a:gd name="T6" fmla="*/ 156 w 162"/>
                <a:gd name="T7" fmla="*/ 0 h 96"/>
                <a:gd name="T8" fmla="*/ 162 w 162"/>
                <a:gd name="T9" fmla="*/ 12 h 96"/>
              </a:gdLst>
              <a:ahLst/>
              <a:cxnLst>
                <a:cxn ang="0">
                  <a:pos x="T0" y="T1"/>
                </a:cxn>
                <a:cxn ang="0">
                  <a:pos x="T2" y="T3"/>
                </a:cxn>
                <a:cxn ang="0">
                  <a:pos x="T4" y="T5"/>
                </a:cxn>
                <a:cxn ang="0">
                  <a:pos x="T6" y="T7"/>
                </a:cxn>
                <a:cxn ang="0">
                  <a:pos x="T8" y="T9"/>
                </a:cxn>
              </a:cxnLst>
              <a:rect l="0" t="0" r="r" b="b"/>
              <a:pathLst>
                <a:path w="162" h="96">
                  <a:moveTo>
                    <a:pt x="162" y="12"/>
                  </a:moveTo>
                  <a:lnTo>
                    <a:pt x="6" y="96"/>
                  </a:lnTo>
                  <a:lnTo>
                    <a:pt x="0" y="84"/>
                  </a:lnTo>
                  <a:lnTo>
                    <a:pt x="156" y="0"/>
                  </a:lnTo>
                  <a:lnTo>
                    <a:pt x="162" y="1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2" name="íS1îďê"/>
            <p:cNvSpPr/>
            <p:nvPr/>
          </p:nvSpPr>
          <p:spPr bwMode="auto">
            <a:xfrm>
              <a:off x="6108836" y="4439010"/>
              <a:ext cx="150607" cy="90707"/>
            </a:xfrm>
            <a:custGeom>
              <a:avLst/>
              <a:gdLst>
                <a:gd name="T0" fmla="*/ 88 w 88"/>
                <a:gd name="T1" fmla="*/ 7 h 53"/>
                <a:gd name="T2" fmla="*/ 3 w 88"/>
                <a:gd name="T3" fmla="*/ 53 h 53"/>
                <a:gd name="T4" fmla="*/ 0 w 88"/>
                <a:gd name="T5" fmla="*/ 46 h 53"/>
                <a:gd name="T6" fmla="*/ 85 w 88"/>
                <a:gd name="T7" fmla="*/ 0 h 53"/>
                <a:gd name="T8" fmla="*/ 88 w 88"/>
                <a:gd name="T9" fmla="*/ 7 h 53"/>
              </a:gdLst>
              <a:ahLst/>
              <a:cxnLst>
                <a:cxn ang="0">
                  <a:pos x="T0" y="T1"/>
                </a:cxn>
                <a:cxn ang="0">
                  <a:pos x="T2" y="T3"/>
                </a:cxn>
                <a:cxn ang="0">
                  <a:pos x="T4" y="T5"/>
                </a:cxn>
                <a:cxn ang="0">
                  <a:pos x="T6" y="T7"/>
                </a:cxn>
                <a:cxn ang="0">
                  <a:pos x="T8" y="T9"/>
                </a:cxn>
              </a:cxnLst>
              <a:rect l="0" t="0" r="r" b="b"/>
              <a:pathLst>
                <a:path w="88" h="53">
                  <a:moveTo>
                    <a:pt x="88" y="7"/>
                  </a:moveTo>
                  <a:lnTo>
                    <a:pt x="3" y="53"/>
                  </a:lnTo>
                  <a:lnTo>
                    <a:pt x="0" y="46"/>
                  </a:lnTo>
                  <a:lnTo>
                    <a:pt x="85" y="0"/>
                  </a:lnTo>
                  <a:lnTo>
                    <a:pt x="88" y="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3" name="išļíḓê"/>
            <p:cNvSpPr/>
            <p:nvPr/>
          </p:nvSpPr>
          <p:spPr bwMode="auto">
            <a:xfrm>
              <a:off x="6303941" y="4767607"/>
              <a:ext cx="95841" cy="56478"/>
            </a:xfrm>
            <a:custGeom>
              <a:avLst/>
              <a:gdLst>
                <a:gd name="T0" fmla="*/ 56 w 56"/>
                <a:gd name="T1" fmla="*/ 4 h 33"/>
                <a:gd name="T2" fmla="*/ 2 w 56"/>
                <a:gd name="T3" fmla="*/ 33 h 33"/>
                <a:gd name="T4" fmla="*/ 0 w 56"/>
                <a:gd name="T5" fmla="*/ 29 h 33"/>
                <a:gd name="T6" fmla="*/ 53 w 56"/>
                <a:gd name="T7" fmla="*/ 0 h 33"/>
                <a:gd name="T8" fmla="*/ 56 w 56"/>
                <a:gd name="T9" fmla="*/ 4 h 33"/>
              </a:gdLst>
              <a:ahLst/>
              <a:cxnLst>
                <a:cxn ang="0">
                  <a:pos x="T0" y="T1"/>
                </a:cxn>
                <a:cxn ang="0">
                  <a:pos x="T2" y="T3"/>
                </a:cxn>
                <a:cxn ang="0">
                  <a:pos x="T4" y="T5"/>
                </a:cxn>
                <a:cxn ang="0">
                  <a:pos x="T6" y="T7"/>
                </a:cxn>
                <a:cxn ang="0">
                  <a:pos x="T8" y="T9"/>
                </a:cxn>
              </a:cxnLst>
              <a:rect l="0" t="0" r="r" b="b"/>
              <a:pathLst>
                <a:path w="56" h="33">
                  <a:moveTo>
                    <a:pt x="56" y="4"/>
                  </a:moveTo>
                  <a:lnTo>
                    <a:pt x="2" y="33"/>
                  </a:lnTo>
                  <a:lnTo>
                    <a:pt x="0" y="29"/>
                  </a:lnTo>
                  <a:lnTo>
                    <a:pt x="53" y="0"/>
                  </a:lnTo>
                  <a:lnTo>
                    <a:pt x="56" y="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4" name="iŝļïḍé"/>
            <p:cNvSpPr/>
            <p:nvPr/>
          </p:nvSpPr>
          <p:spPr bwMode="auto">
            <a:xfrm>
              <a:off x="7303427" y="3246131"/>
              <a:ext cx="419305" cy="369673"/>
            </a:xfrm>
            <a:custGeom>
              <a:avLst/>
              <a:gdLst>
                <a:gd name="T0" fmla="*/ 0 w 245"/>
                <a:gd name="T1" fmla="*/ 124 h 216"/>
                <a:gd name="T2" fmla="*/ 185 w 245"/>
                <a:gd name="T3" fmla="*/ 0 h 216"/>
                <a:gd name="T4" fmla="*/ 245 w 245"/>
                <a:gd name="T5" fmla="*/ 91 h 216"/>
                <a:gd name="T6" fmla="*/ 61 w 245"/>
                <a:gd name="T7" fmla="*/ 216 h 216"/>
                <a:gd name="T8" fmla="*/ 0 w 245"/>
                <a:gd name="T9" fmla="*/ 124 h 216"/>
              </a:gdLst>
              <a:ahLst/>
              <a:cxnLst>
                <a:cxn ang="0">
                  <a:pos x="T0" y="T1"/>
                </a:cxn>
                <a:cxn ang="0">
                  <a:pos x="T2" y="T3"/>
                </a:cxn>
                <a:cxn ang="0">
                  <a:pos x="T4" y="T5"/>
                </a:cxn>
                <a:cxn ang="0">
                  <a:pos x="T6" y="T7"/>
                </a:cxn>
                <a:cxn ang="0">
                  <a:pos x="T8" y="T9"/>
                </a:cxn>
              </a:cxnLst>
              <a:rect l="0" t="0" r="r" b="b"/>
              <a:pathLst>
                <a:path w="245" h="216">
                  <a:moveTo>
                    <a:pt x="0" y="124"/>
                  </a:moveTo>
                  <a:lnTo>
                    <a:pt x="185" y="0"/>
                  </a:lnTo>
                  <a:lnTo>
                    <a:pt x="245" y="91"/>
                  </a:lnTo>
                  <a:lnTo>
                    <a:pt x="61" y="216"/>
                  </a:lnTo>
                  <a:lnTo>
                    <a:pt x="0" y="124"/>
                  </a:lnTo>
                  <a:close/>
                </a:path>
              </a:pathLst>
            </a:custGeom>
            <a:solidFill>
              <a:srgbClr val="D0D2D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5" name="iŝļîdê"/>
            <p:cNvSpPr/>
            <p:nvPr/>
          </p:nvSpPr>
          <p:spPr bwMode="auto">
            <a:xfrm>
              <a:off x="7303427" y="3246131"/>
              <a:ext cx="316618" cy="212219"/>
            </a:xfrm>
            <a:custGeom>
              <a:avLst/>
              <a:gdLst>
                <a:gd name="T0" fmla="*/ 129 w 185"/>
                <a:gd name="T1" fmla="*/ 116 h 124"/>
                <a:gd name="T2" fmla="*/ 185 w 185"/>
                <a:gd name="T3" fmla="*/ 0 h 124"/>
                <a:gd name="T4" fmla="*/ 0 w 185"/>
                <a:gd name="T5" fmla="*/ 124 h 124"/>
                <a:gd name="T6" fmla="*/ 129 w 185"/>
                <a:gd name="T7" fmla="*/ 116 h 124"/>
              </a:gdLst>
              <a:ahLst/>
              <a:cxnLst>
                <a:cxn ang="0">
                  <a:pos x="T0" y="T1"/>
                </a:cxn>
                <a:cxn ang="0">
                  <a:pos x="T2" y="T3"/>
                </a:cxn>
                <a:cxn ang="0">
                  <a:pos x="T4" y="T5"/>
                </a:cxn>
                <a:cxn ang="0">
                  <a:pos x="T6" y="T7"/>
                </a:cxn>
              </a:cxnLst>
              <a:rect l="0" t="0" r="r" b="b"/>
              <a:pathLst>
                <a:path w="185" h="124">
                  <a:moveTo>
                    <a:pt x="129" y="116"/>
                  </a:moveTo>
                  <a:lnTo>
                    <a:pt x="185" y="0"/>
                  </a:lnTo>
                  <a:lnTo>
                    <a:pt x="0" y="124"/>
                  </a:lnTo>
                  <a:lnTo>
                    <a:pt x="129" y="116"/>
                  </a:lnTo>
                  <a:close/>
                </a:path>
              </a:pathLst>
            </a:custGeom>
            <a:solidFill>
              <a:srgbClr val="BBBDB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6" name="ísḻíde"/>
            <p:cNvSpPr/>
            <p:nvPr/>
          </p:nvSpPr>
          <p:spPr bwMode="auto">
            <a:xfrm>
              <a:off x="6127662" y="4623846"/>
              <a:ext cx="780420" cy="670887"/>
            </a:xfrm>
            <a:custGeom>
              <a:avLst/>
              <a:gdLst>
                <a:gd name="T0" fmla="*/ 102 w 456"/>
                <a:gd name="T1" fmla="*/ 392 h 392"/>
                <a:gd name="T2" fmla="*/ 456 w 456"/>
                <a:gd name="T3" fmla="*/ 243 h 392"/>
                <a:gd name="T4" fmla="*/ 354 w 456"/>
                <a:gd name="T5" fmla="*/ 0 h 392"/>
                <a:gd name="T6" fmla="*/ 0 w 456"/>
                <a:gd name="T7" fmla="*/ 150 h 392"/>
                <a:gd name="T8" fmla="*/ 102 w 456"/>
                <a:gd name="T9" fmla="*/ 392 h 392"/>
              </a:gdLst>
              <a:ahLst/>
              <a:cxnLst>
                <a:cxn ang="0">
                  <a:pos x="T0" y="T1"/>
                </a:cxn>
                <a:cxn ang="0">
                  <a:pos x="T2" y="T3"/>
                </a:cxn>
                <a:cxn ang="0">
                  <a:pos x="T4" y="T5"/>
                </a:cxn>
                <a:cxn ang="0">
                  <a:pos x="T6" y="T7"/>
                </a:cxn>
                <a:cxn ang="0">
                  <a:pos x="T8" y="T9"/>
                </a:cxn>
              </a:cxnLst>
              <a:rect l="0" t="0" r="r" b="b"/>
              <a:pathLst>
                <a:path w="456" h="392">
                  <a:moveTo>
                    <a:pt x="102" y="392"/>
                  </a:moveTo>
                  <a:lnTo>
                    <a:pt x="456" y="243"/>
                  </a:lnTo>
                  <a:lnTo>
                    <a:pt x="354" y="0"/>
                  </a:lnTo>
                  <a:lnTo>
                    <a:pt x="0" y="150"/>
                  </a:lnTo>
                  <a:lnTo>
                    <a:pt x="102" y="392"/>
                  </a:lnTo>
                  <a:close/>
                </a:path>
              </a:pathLst>
            </a:custGeom>
            <a:solidFill>
              <a:srgbClr val="D1AA6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7" name="íṣļíḑè"/>
            <p:cNvSpPr/>
            <p:nvPr/>
          </p:nvSpPr>
          <p:spPr bwMode="auto">
            <a:xfrm>
              <a:off x="6139642" y="4753916"/>
              <a:ext cx="465514" cy="528837"/>
            </a:xfrm>
            <a:custGeom>
              <a:avLst/>
              <a:gdLst>
                <a:gd name="T0" fmla="*/ 99 w 272"/>
                <a:gd name="T1" fmla="*/ 309 h 309"/>
                <a:gd name="T2" fmla="*/ 272 w 272"/>
                <a:gd name="T3" fmla="*/ 237 h 309"/>
                <a:gd name="T4" fmla="*/ 173 w 272"/>
                <a:gd name="T5" fmla="*/ 0 h 309"/>
                <a:gd name="T6" fmla="*/ 0 w 272"/>
                <a:gd name="T7" fmla="*/ 74 h 309"/>
                <a:gd name="T8" fmla="*/ 99 w 272"/>
                <a:gd name="T9" fmla="*/ 309 h 309"/>
              </a:gdLst>
              <a:ahLst/>
              <a:cxnLst>
                <a:cxn ang="0">
                  <a:pos x="T0" y="T1"/>
                </a:cxn>
                <a:cxn ang="0">
                  <a:pos x="T2" y="T3"/>
                </a:cxn>
                <a:cxn ang="0">
                  <a:pos x="T4" y="T5"/>
                </a:cxn>
                <a:cxn ang="0">
                  <a:pos x="T6" y="T7"/>
                </a:cxn>
                <a:cxn ang="0">
                  <a:pos x="T8" y="T9"/>
                </a:cxn>
              </a:cxnLst>
              <a:rect l="0" t="0" r="r" b="b"/>
              <a:pathLst>
                <a:path w="272" h="309">
                  <a:moveTo>
                    <a:pt x="99" y="309"/>
                  </a:moveTo>
                  <a:lnTo>
                    <a:pt x="272" y="237"/>
                  </a:lnTo>
                  <a:lnTo>
                    <a:pt x="173" y="0"/>
                  </a:lnTo>
                  <a:lnTo>
                    <a:pt x="0" y="74"/>
                  </a:lnTo>
                  <a:lnTo>
                    <a:pt x="99" y="309"/>
                  </a:lnTo>
                  <a:close/>
                </a:path>
              </a:pathLst>
            </a:custGeom>
            <a:solidFill>
              <a:srgbClr val="E6E7E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8" name="í$1iḍe"/>
            <p:cNvSpPr/>
            <p:nvPr/>
          </p:nvSpPr>
          <p:spPr bwMode="auto">
            <a:xfrm>
              <a:off x="6476798" y="4889120"/>
              <a:ext cx="5134" cy="15403"/>
            </a:xfrm>
            <a:custGeom>
              <a:avLst/>
              <a:gdLst>
                <a:gd name="T0" fmla="*/ 0 w 3"/>
                <a:gd name="T1" fmla="*/ 9 h 9"/>
                <a:gd name="T2" fmla="*/ 0 w 3"/>
                <a:gd name="T3" fmla="*/ 9 h 9"/>
                <a:gd name="T4" fmla="*/ 0 w 3"/>
                <a:gd name="T5" fmla="*/ 9 h 9"/>
                <a:gd name="T6" fmla="*/ 0 w 3"/>
                <a:gd name="T7" fmla="*/ 9 h 9"/>
                <a:gd name="T8" fmla="*/ 0 w 3"/>
                <a:gd name="T9" fmla="*/ 9 h 9"/>
                <a:gd name="T10" fmla="*/ 0 w 3"/>
                <a:gd name="T11" fmla="*/ 9 h 9"/>
                <a:gd name="T12" fmla="*/ 0 w 3"/>
                <a:gd name="T13" fmla="*/ 9 h 9"/>
                <a:gd name="T14" fmla="*/ 0 w 3"/>
                <a:gd name="T15" fmla="*/ 9 h 9"/>
                <a:gd name="T16" fmla="*/ 0 w 3"/>
                <a:gd name="T17" fmla="*/ 9 h 9"/>
                <a:gd name="T18" fmla="*/ 0 w 3"/>
                <a:gd name="T19" fmla="*/ 9 h 9"/>
                <a:gd name="T20" fmla="*/ 0 w 3"/>
                <a:gd name="T21" fmla="*/ 9 h 9"/>
                <a:gd name="T22" fmla="*/ 0 w 3"/>
                <a:gd name="T23" fmla="*/ 9 h 9"/>
                <a:gd name="T24" fmla="*/ 3 w 3"/>
                <a:gd name="T25" fmla="*/ 3 h 9"/>
                <a:gd name="T26" fmla="*/ 3 w 3"/>
                <a:gd name="T27" fmla="*/ 3 h 9"/>
                <a:gd name="T28" fmla="*/ 3 w 3"/>
                <a:gd name="T29" fmla="*/ 3 h 9"/>
                <a:gd name="T30" fmla="*/ 3 w 3"/>
                <a:gd name="T31" fmla="*/ 3 h 9"/>
                <a:gd name="T32" fmla="*/ 3 w 3"/>
                <a:gd name="T33" fmla="*/ 3 h 9"/>
                <a:gd name="T34" fmla="*/ 3 w 3"/>
                <a:gd name="T35" fmla="*/ 3 h 9"/>
                <a:gd name="T36" fmla="*/ 1 w 3"/>
                <a:gd name="T37" fmla="*/ 1 h 9"/>
                <a:gd name="T38" fmla="*/ 1 w 3"/>
                <a:gd name="T39" fmla="*/ 1 h 9"/>
                <a:gd name="T40" fmla="*/ 1 w 3"/>
                <a:gd name="T41" fmla="*/ 1 h 9"/>
                <a:gd name="T42" fmla="*/ 1 w 3"/>
                <a:gd name="T43" fmla="*/ 1 h 9"/>
                <a:gd name="T44" fmla="*/ 0 w 3"/>
                <a:gd name="T45" fmla="*/ 0 h 9"/>
                <a:gd name="T46" fmla="*/ 0 w 3"/>
                <a:gd name="T47" fmla="*/ 0 h 9"/>
                <a:gd name="T48" fmla="*/ 1 w 3"/>
                <a:gd name="T49" fmla="*/ 1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 h="9">
                  <a:moveTo>
                    <a:pt x="0" y="9"/>
                  </a:moveTo>
                  <a:lnTo>
                    <a:pt x="0" y="9"/>
                  </a:lnTo>
                  <a:lnTo>
                    <a:pt x="0" y="9"/>
                  </a:lnTo>
                  <a:close/>
                  <a:moveTo>
                    <a:pt x="0" y="9"/>
                  </a:moveTo>
                  <a:lnTo>
                    <a:pt x="0" y="9"/>
                  </a:lnTo>
                  <a:lnTo>
                    <a:pt x="0" y="9"/>
                  </a:lnTo>
                  <a:close/>
                  <a:moveTo>
                    <a:pt x="0" y="9"/>
                  </a:moveTo>
                  <a:lnTo>
                    <a:pt x="0" y="9"/>
                  </a:lnTo>
                  <a:lnTo>
                    <a:pt x="0" y="9"/>
                  </a:lnTo>
                  <a:close/>
                  <a:moveTo>
                    <a:pt x="0" y="9"/>
                  </a:moveTo>
                  <a:lnTo>
                    <a:pt x="0" y="9"/>
                  </a:lnTo>
                  <a:lnTo>
                    <a:pt x="0" y="9"/>
                  </a:lnTo>
                  <a:close/>
                  <a:moveTo>
                    <a:pt x="3" y="3"/>
                  </a:moveTo>
                  <a:lnTo>
                    <a:pt x="3" y="3"/>
                  </a:lnTo>
                  <a:lnTo>
                    <a:pt x="3" y="3"/>
                  </a:lnTo>
                  <a:close/>
                  <a:moveTo>
                    <a:pt x="3" y="3"/>
                  </a:moveTo>
                  <a:lnTo>
                    <a:pt x="3" y="3"/>
                  </a:lnTo>
                  <a:lnTo>
                    <a:pt x="3" y="3"/>
                  </a:lnTo>
                  <a:close/>
                  <a:moveTo>
                    <a:pt x="1" y="1"/>
                  </a:moveTo>
                  <a:lnTo>
                    <a:pt x="1" y="1"/>
                  </a:lnTo>
                  <a:lnTo>
                    <a:pt x="1" y="1"/>
                  </a:lnTo>
                  <a:close/>
                  <a:moveTo>
                    <a:pt x="1" y="1"/>
                  </a:moveTo>
                  <a:lnTo>
                    <a:pt x="0" y="0"/>
                  </a:lnTo>
                  <a:lnTo>
                    <a:pt x="0" y="0"/>
                  </a:lnTo>
                  <a:lnTo>
                    <a:pt x="1" y="1"/>
                  </a:lnTo>
                  <a:close/>
                </a:path>
              </a:pathLst>
            </a:custGeom>
            <a:solidFill>
              <a:srgbClr val="B0B2B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79" name="ïṡḷîdè"/>
            <p:cNvSpPr/>
            <p:nvPr/>
          </p:nvSpPr>
          <p:spPr bwMode="auto">
            <a:xfrm>
              <a:off x="6464817" y="4860026"/>
              <a:ext cx="5134" cy="15403"/>
            </a:xfrm>
            <a:custGeom>
              <a:avLst/>
              <a:gdLst>
                <a:gd name="T0" fmla="*/ 0 w 3"/>
                <a:gd name="T1" fmla="*/ 9 h 9"/>
                <a:gd name="T2" fmla="*/ 0 w 3"/>
                <a:gd name="T3" fmla="*/ 9 h 9"/>
                <a:gd name="T4" fmla="*/ 0 w 3"/>
                <a:gd name="T5" fmla="*/ 9 h 9"/>
                <a:gd name="T6" fmla="*/ 0 w 3"/>
                <a:gd name="T7" fmla="*/ 9 h 9"/>
                <a:gd name="T8" fmla="*/ 0 w 3"/>
                <a:gd name="T9" fmla="*/ 9 h 9"/>
                <a:gd name="T10" fmla="*/ 0 w 3"/>
                <a:gd name="T11" fmla="*/ 9 h 9"/>
                <a:gd name="T12" fmla="*/ 0 w 3"/>
                <a:gd name="T13" fmla="*/ 9 h 9"/>
                <a:gd name="T14" fmla="*/ 0 w 3"/>
                <a:gd name="T15" fmla="*/ 9 h 9"/>
                <a:gd name="T16" fmla="*/ 0 w 3"/>
                <a:gd name="T17" fmla="*/ 9 h 9"/>
                <a:gd name="T18" fmla="*/ 0 w 3"/>
                <a:gd name="T19" fmla="*/ 9 h 9"/>
                <a:gd name="T20" fmla="*/ 0 w 3"/>
                <a:gd name="T21" fmla="*/ 9 h 9"/>
                <a:gd name="T22" fmla="*/ 0 w 3"/>
                <a:gd name="T23" fmla="*/ 9 h 9"/>
                <a:gd name="T24" fmla="*/ 0 w 3"/>
                <a:gd name="T25" fmla="*/ 9 h 9"/>
                <a:gd name="T26" fmla="*/ 0 w 3"/>
                <a:gd name="T27" fmla="*/ 9 h 9"/>
                <a:gd name="T28" fmla="*/ 0 w 3"/>
                <a:gd name="T29" fmla="*/ 9 h 9"/>
                <a:gd name="T30" fmla="*/ 3 w 3"/>
                <a:gd name="T31" fmla="*/ 2 h 9"/>
                <a:gd name="T32" fmla="*/ 2 w 3"/>
                <a:gd name="T33" fmla="*/ 2 h 9"/>
                <a:gd name="T34" fmla="*/ 3 w 3"/>
                <a:gd name="T35" fmla="*/ 2 h 9"/>
                <a:gd name="T36" fmla="*/ 2 w 3"/>
                <a:gd name="T37" fmla="*/ 2 h 9"/>
                <a:gd name="T38" fmla="*/ 2 w 3"/>
                <a:gd name="T39" fmla="*/ 2 h 9"/>
                <a:gd name="T40" fmla="*/ 2 w 3"/>
                <a:gd name="T41" fmla="*/ 2 h 9"/>
                <a:gd name="T42" fmla="*/ 2 w 3"/>
                <a:gd name="T43" fmla="*/ 2 h 9"/>
                <a:gd name="T44" fmla="*/ 2 w 3"/>
                <a:gd name="T45" fmla="*/ 2 h 9"/>
                <a:gd name="T46" fmla="*/ 2 w 3"/>
                <a:gd name="T47" fmla="*/ 2 h 9"/>
                <a:gd name="T48" fmla="*/ 0 w 3"/>
                <a:gd name="T49" fmla="*/ 0 h 9"/>
                <a:gd name="T50" fmla="*/ 0 w 3"/>
                <a:gd name="T51" fmla="*/ 0 h 9"/>
                <a:gd name="T52" fmla="*/ 0 w 3"/>
                <a:gd name="T53"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3" h="9">
                  <a:moveTo>
                    <a:pt x="0" y="9"/>
                  </a:moveTo>
                  <a:lnTo>
                    <a:pt x="0" y="9"/>
                  </a:lnTo>
                  <a:lnTo>
                    <a:pt x="0" y="9"/>
                  </a:lnTo>
                  <a:close/>
                  <a:moveTo>
                    <a:pt x="0" y="9"/>
                  </a:moveTo>
                  <a:lnTo>
                    <a:pt x="0" y="9"/>
                  </a:lnTo>
                  <a:lnTo>
                    <a:pt x="0" y="9"/>
                  </a:lnTo>
                  <a:close/>
                  <a:moveTo>
                    <a:pt x="0" y="9"/>
                  </a:moveTo>
                  <a:lnTo>
                    <a:pt x="0" y="9"/>
                  </a:lnTo>
                  <a:lnTo>
                    <a:pt x="0" y="9"/>
                  </a:lnTo>
                  <a:close/>
                  <a:moveTo>
                    <a:pt x="0" y="9"/>
                  </a:moveTo>
                  <a:lnTo>
                    <a:pt x="0" y="9"/>
                  </a:lnTo>
                  <a:lnTo>
                    <a:pt x="0" y="9"/>
                  </a:lnTo>
                  <a:close/>
                  <a:moveTo>
                    <a:pt x="0" y="9"/>
                  </a:moveTo>
                  <a:lnTo>
                    <a:pt x="0" y="9"/>
                  </a:lnTo>
                  <a:lnTo>
                    <a:pt x="0" y="9"/>
                  </a:lnTo>
                  <a:close/>
                  <a:moveTo>
                    <a:pt x="3" y="2"/>
                  </a:moveTo>
                  <a:lnTo>
                    <a:pt x="2" y="2"/>
                  </a:lnTo>
                  <a:lnTo>
                    <a:pt x="3" y="2"/>
                  </a:lnTo>
                  <a:close/>
                  <a:moveTo>
                    <a:pt x="2" y="2"/>
                  </a:moveTo>
                  <a:lnTo>
                    <a:pt x="2" y="2"/>
                  </a:lnTo>
                  <a:lnTo>
                    <a:pt x="2" y="2"/>
                  </a:lnTo>
                  <a:close/>
                  <a:moveTo>
                    <a:pt x="2" y="2"/>
                  </a:moveTo>
                  <a:lnTo>
                    <a:pt x="2" y="2"/>
                  </a:lnTo>
                  <a:lnTo>
                    <a:pt x="2" y="2"/>
                  </a:lnTo>
                  <a:close/>
                  <a:moveTo>
                    <a:pt x="0" y="0"/>
                  </a:moveTo>
                  <a:lnTo>
                    <a:pt x="0" y="0"/>
                  </a:lnTo>
                  <a:lnTo>
                    <a:pt x="0" y="0"/>
                  </a:lnTo>
                  <a:close/>
                </a:path>
              </a:pathLst>
            </a:custGeom>
            <a:solidFill>
              <a:srgbClr val="B0B2B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0" name="iŝļíḓè"/>
            <p:cNvSpPr/>
            <p:nvPr/>
          </p:nvSpPr>
          <p:spPr bwMode="auto">
            <a:xfrm>
              <a:off x="6451126" y="4832642"/>
              <a:ext cx="5134" cy="11980"/>
            </a:xfrm>
            <a:custGeom>
              <a:avLst/>
              <a:gdLst>
                <a:gd name="T0" fmla="*/ 1 w 3"/>
                <a:gd name="T1" fmla="*/ 7 h 7"/>
                <a:gd name="T2" fmla="*/ 1 w 3"/>
                <a:gd name="T3" fmla="*/ 7 h 7"/>
                <a:gd name="T4" fmla="*/ 1 w 3"/>
                <a:gd name="T5" fmla="*/ 7 h 7"/>
                <a:gd name="T6" fmla="*/ 1 w 3"/>
                <a:gd name="T7" fmla="*/ 7 h 7"/>
                <a:gd name="T8" fmla="*/ 1 w 3"/>
                <a:gd name="T9" fmla="*/ 7 h 7"/>
                <a:gd name="T10" fmla="*/ 1 w 3"/>
                <a:gd name="T11" fmla="*/ 7 h 7"/>
                <a:gd name="T12" fmla="*/ 0 w 3"/>
                <a:gd name="T13" fmla="*/ 7 h 7"/>
                <a:gd name="T14" fmla="*/ 0 w 3"/>
                <a:gd name="T15" fmla="*/ 7 h 7"/>
                <a:gd name="T16" fmla="*/ 0 w 3"/>
                <a:gd name="T17" fmla="*/ 7 h 7"/>
                <a:gd name="T18" fmla="*/ 0 w 3"/>
                <a:gd name="T19" fmla="*/ 7 h 7"/>
                <a:gd name="T20" fmla="*/ 0 w 3"/>
                <a:gd name="T21" fmla="*/ 7 h 7"/>
                <a:gd name="T22" fmla="*/ 0 w 3"/>
                <a:gd name="T23" fmla="*/ 7 h 7"/>
                <a:gd name="T24" fmla="*/ 0 w 3"/>
                <a:gd name="T25" fmla="*/ 7 h 7"/>
                <a:gd name="T26" fmla="*/ 0 w 3"/>
                <a:gd name="T27" fmla="*/ 7 h 7"/>
                <a:gd name="T28" fmla="*/ 0 w 3"/>
                <a:gd name="T29" fmla="*/ 7 h 7"/>
                <a:gd name="T30" fmla="*/ 0 w 3"/>
                <a:gd name="T31" fmla="*/ 7 h 7"/>
                <a:gd name="T32" fmla="*/ 0 w 3"/>
                <a:gd name="T33" fmla="*/ 7 h 7"/>
                <a:gd name="T34" fmla="*/ 0 w 3"/>
                <a:gd name="T35" fmla="*/ 7 h 7"/>
                <a:gd name="T36" fmla="*/ 0 w 3"/>
                <a:gd name="T37" fmla="*/ 7 h 7"/>
                <a:gd name="T38" fmla="*/ 0 w 3"/>
                <a:gd name="T39" fmla="*/ 7 h 7"/>
                <a:gd name="T40" fmla="*/ 0 w 3"/>
                <a:gd name="T41" fmla="*/ 7 h 7"/>
                <a:gd name="T42" fmla="*/ 0 w 3"/>
                <a:gd name="T43" fmla="*/ 7 h 7"/>
                <a:gd name="T44" fmla="*/ 0 w 3"/>
                <a:gd name="T45" fmla="*/ 7 h 7"/>
                <a:gd name="T46" fmla="*/ 0 w 3"/>
                <a:gd name="T47" fmla="*/ 7 h 7"/>
                <a:gd name="T48" fmla="*/ 0 w 3"/>
                <a:gd name="T49" fmla="*/ 7 h 7"/>
                <a:gd name="T50" fmla="*/ 0 w 3"/>
                <a:gd name="T51" fmla="*/ 7 h 7"/>
                <a:gd name="T52" fmla="*/ 0 w 3"/>
                <a:gd name="T53" fmla="*/ 7 h 7"/>
                <a:gd name="T54" fmla="*/ 0 w 3"/>
                <a:gd name="T55" fmla="*/ 7 h 7"/>
                <a:gd name="T56" fmla="*/ 0 w 3"/>
                <a:gd name="T57" fmla="*/ 7 h 7"/>
                <a:gd name="T58" fmla="*/ 3 w 3"/>
                <a:gd name="T59" fmla="*/ 0 h 7"/>
                <a:gd name="T60" fmla="*/ 3 w 3"/>
                <a:gd name="T61" fmla="*/ 0 h 7"/>
                <a:gd name="T62" fmla="*/ 3 w 3"/>
                <a:gd name="T6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 h="7">
                  <a:moveTo>
                    <a:pt x="1" y="7"/>
                  </a:moveTo>
                  <a:lnTo>
                    <a:pt x="1" y="7"/>
                  </a:lnTo>
                  <a:lnTo>
                    <a:pt x="1" y="7"/>
                  </a:lnTo>
                  <a:close/>
                  <a:moveTo>
                    <a:pt x="1" y="7"/>
                  </a:moveTo>
                  <a:lnTo>
                    <a:pt x="1" y="7"/>
                  </a:lnTo>
                  <a:lnTo>
                    <a:pt x="1" y="7"/>
                  </a:lnTo>
                  <a:close/>
                  <a:moveTo>
                    <a:pt x="0" y="7"/>
                  </a:moveTo>
                  <a:lnTo>
                    <a:pt x="0" y="7"/>
                  </a:lnTo>
                  <a:lnTo>
                    <a:pt x="0" y="7"/>
                  </a:lnTo>
                  <a:close/>
                  <a:moveTo>
                    <a:pt x="0" y="7"/>
                  </a:moveTo>
                  <a:lnTo>
                    <a:pt x="0" y="7"/>
                  </a:lnTo>
                  <a:lnTo>
                    <a:pt x="0" y="7"/>
                  </a:lnTo>
                  <a:close/>
                  <a:moveTo>
                    <a:pt x="0" y="7"/>
                  </a:moveTo>
                  <a:lnTo>
                    <a:pt x="0" y="7"/>
                  </a:lnTo>
                  <a:close/>
                  <a:moveTo>
                    <a:pt x="0" y="7"/>
                  </a:moveTo>
                  <a:lnTo>
                    <a:pt x="0" y="7"/>
                  </a:lnTo>
                  <a:lnTo>
                    <a:pt x="0" y="7"/>
                  </a:lnTo>
                  <a:close/>
                  <a:moveTo>
                    <a:pt x="0" y="7"/>
                  </a:moveTo>
                  <a:lnTo>
                    <a:pt x="0" y="7"/>
                  </a:lnTo>
                  <a:lnTo>
                    <a:pt x="0" y="7"/>
                  </a:lnTo>
                  <a:close/>
                  <a:moveTo>
                    <a:pt x="0" y="7"/>
                  </a:moveTo>
                  <a:lnTo>
                    <a:pt x="0" y="7"/>
                  </a:lnTo>
                  <a:lnTo>
                    <a:pt x="0" y="7"/>
                  </a:lnTo>
                  <a:close/>
                  <a:moveTo>
                    <a:pt x="0" y="7"/>
                  </a:moveTo>
                  <a:lnTo>
                    <a:pt x="0" y="7"/>
                  </a:lnTo>
                  <a:lnTo>
                    <a:pt x="0" y="7"/>
                  </a:lnTo>
                  <a:close/>
                  <a:moveTo>
                    <a:pt x="0" y="7"/>
                  </a:moveTo>
                  <a:lnTo>
                    <a:pt x="0" y="7"/>
                  </a:lnTo>
                  <a:lnTo>
                    <a:pt x="0" y="7"/>
                  </a:lnTo>
                  <a:close/>
                  <a:moveTo>
                    <a:pt x="3" y="0"/>
                  </a:moveTo>
                  <a:lnTo>
                    <a:pt x="3" y="0"/>
                  </a:lnTo>
                  <a:lnTo>
                    <a:pt x="3" y="0"/>
                  </a:lnTo>
                  <a:close/>
                </a:path>
              </a:pathLst>
            </a:custGeom>
            <a:solidFill>
              <a:srgbClr val="B0B2B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1" name="îš1iḋê"/>
            <p:cNvSpPr/>
            <p:nvPr/>
          </p:nvSpPr>
          <p:spPr bwMode="auto">
            <a:xfrm>
              <a:off x="6451126" y="4832642"/>
              <a:ext cx="5134" cy="11980"/>
            </a:xfrm>
            <a:custGeom>
              <a:avLst/>
              <a:gdLst>
                <a:gd name="T0" fmla="*/ 1 w 3"/>
                <a:gd name="T1" fmla="*/ 7 h 7"/>
                <a:gd name="T2" fmla="*/ 1 w 3"/>
                <a:gd name="T3" fmla="*/ 7 h 7"/>
                <a:gd name="T4" fmla="*/ 1 w 3"/>
                <a:gd name="T5" fmla="*/ 7 h 7"/>
                <a:gd name="T6" fmla="*/ 1 w 3"/>
                <a:gd name="T7" fmla="*/ 7 h 7"/>
                <a:gd name="T8" fmla="*/ 1 w 3"/>
                <a:gd name="T9" fmla="*/ 7 h 7"/>
                <a:gd name="T10" fmla="*/ 1 w 3"/>
                <a:gd name="T11" fmla="*/ 7 h 7"/>
                <a:gd name="T12" fmla="*/ 0 w 3"/>
                <a:gd name="T13" fmla="*/ 7 h 7"/>
                <a:gd name="T14" fmla="*/ 0 w 3"/>
                <a:gd name="T15" fmla="*/ 7 h 7"/>
                <a:gd name="T16" fmla="*/ 0 w 3"/>
                <a:gd name="T17" fmla="*/ 7 h 7"/>
                <a:gd name="T18" fmla="*/ 0 w 3"/>
                <a:gd name="T19" fmla="*/ 7 h 7"/>
                <a:gd name="T20" fmla="*/ 0 w 3"/>
                <a:gd name="T21" fmla="*/ 7 h 7"/>
                <a:gd name="T22" fmla="*/ 0 w 3"/>
                <a:gd name="T23" fmla="*/ 7 h 7"/>
                <a:gd name="T24" fmla="*/ 0 w 3"/>
                <a:gd name="T25" fmla="*/ 7 h 7"/>
                <a:gd name="T26" fmla="*/ 0 w 3"/>
                <a:gd name="T27" fmla="*/ 7 h 7"/>
                <a:gd name="T28" fmla="*/ 0 w 3"/>
                <a:gd name="T29" fmla="*/ 7 h 7"/>
                <a:gd name="T30" fmla="*/ 0 w 3"/>
                <a:gd name="T31" fmla="*/ 7 h 7"/>
                <a:gd name="T32" fmla="*/ 0 w 3"/>
                <a:gd name="T33" fmla="*/ 7 h 7"/>
                <a:gd name="T34" fmla="*/ 0 w 3"/>
                <a:gd name="T35" fmla="*/ 7 h 7"/>
                <a:gd name="T36" fmla="*/ 0 w 3"/>
                <a:gd name="T37" fmla="*/ 7 h 7"/>
                <a:gd name="T38" fmla="*/ 0 w 3"/>
                <a:gd name="T39" fmla="*/ 7 h 7"/>
                <a:gd name="T40" fmla="*/ 0 w 3"/>
                <a:gd name="T41" fmla="*/ 7 h 7"/>
                <a:gd name="T42" fmla="*/ 0 w 3"/>
                <a:gd name="T43" fmla="*/ 7 h 7"/>
                <a:gd name="T44" fmla="*/ 0 w 3"/>
                <a:gd name="T45" fmla="*/ 7 h 7"/>
                <a:gd name="T46" fmla="*/ 0 w 3"/>
                <a:gd name="T47" fmla="*/ 7 h 7"/>
                <a:gd name="T48" fmla="*/ 0 w 3"/>
                <a:gd name="T49" fmla="*/ 7 h 7"/>
                <a:gd name="T50" fmla="*/ 0 w 3"/>
                <a:gd name="T51" fmla="*/ 7 h 7"/>
                <a:gd name="T52" fmla="*/ 0 w 3"/>
                <a:gd name="T53" fmla="*/ 7 h 7"/>
                <a:gd name="T54" fmla="*/ 0 w 3"/>
                <a:gd name="T55" fmla="*/ 7 h 7"/>
                <a:gd name="T56" fmla="*/ 0 w 3"/>
                <a:gd name="T57" fmla="*/ 7 h 7"/>
                <a:gd name="T58" fmla="*/ 3 w 3"/>
                <a:gd name="T59" fmla="*/ 0 h 7"/>
                <a:gd name="T60" fmla="*/ 3 w 3"/>
                <a:gd name="T61" fmla="*/ 0 h 7"/>
                <a:gd name="T62" fmla="*/ 3 w 3"/>
                <a:gd name="T63"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 h="7">
                  <a:moveTo>
                    <a:pt x="1" y="7"/>
                  </a:moveTo>
                  <a:lnTo>
                    <a:pt x="1" y="7"/>
                  </a:lnTo>
                  <a:lnTo>
                    <a:pt x="1" y="7"/>
                  </a:lnTo>
                  <a:moveTo>
                    <a:pt x="1" y="7"/>
                  </a:moveTo>
                  <a:lnTo>
                    <a:pt x="1" y="7"/>
                  </a:lnTo>
                  <a:lnTo>
                    <a:pt x="1" y="7"/>
                  </a:lnTo>
                  <a:moveTo>
                    <a:pt x="0" y="7"/>
                  </a:moveTo>
                  <a:lnTo>
                    <a:pt x="0" y="7"/>
                  </a:lnTo>
                  <a:lnTo>
                    <a:pt x="0" y="7"/>
                  </a:lnTo>
                  <a:moveTo>
                    <a:pt x="0" y="7"/>
                  </a:moveTo>
                  <a:lnTo>
                    <a:pt x="0" y="7"/>
                  </a:lnTo>
                  <a:lnTo>
                    <a:pt x="0" y="7"/>
                  </a:lnTo>
                  <a:moveTo>
                    <a:pt x="0" y="7"/>
                  </a:moveTo>
                  <a:lnTo>
                    <a:pt x="0" y="7"/>
                  </a:lnTo>
                  <a:moveTo>
                    <a:pt x="0" y="7"/>
                  </a:moveTo>
                  <a:lnTo>
                    <a:pt x="0" y="7"/>
                  </a:lnTo>
                  <a:lnTo>
                    <a:pt x="0" y="7"/>
                  </a:lnTo>
                  <a:moveTo>
                    <a:pt x="0" y="7"/>
                  </a:moveTo>
                  <a:lnTo>
                    <a:pt x="0" y="7"/>
                  </a:lnTo>
                  <a:lnTo>
                    <a:pt x="0" y="7"/>
                  </a:lnTo>
                  <a:moveTo>
                    <a:pt x="0" y="7"/>
                  </a:moveTo>
                  <a:lnTo>
                    <a:pt x="0" y="7"/>
                  </a:lnTo>
                  <a:lnTo>
                    <a:pt x="0" y="7"/>
                  </a:lnTo>
                  <a:moveTo>
                    <a:pt x="0" y="7"/>
                  </a:moveTo>
                  <a:lnTo>
                    <a:pt x="0" y="7"/>
                  </a:lnTo>
                  <a:lnTo>
                    <a:pt x="0" y="7"/>
                  </a:lnTo>
                  <a:moveTo>
                    <a:pt x="0" y="7"/>
                  </a:moveTo>
                  <a:lnTo>
                    <a:pt x="0" y="7"/>
                  </a:lnTo>
                  <a:lnTo>
                    <a:pt x="0" y="7"/>
                  </a:lnTo>
                  <a:moveTo>
                    <a:pt x="3" y="0"/>
                  </a:moveTo>
                  <a:lnTo>
                    <a:pt x="3" y="0"/>
                  </a:lnTo>
                  <a:lnTo>
                    <a:pt x="3"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2" name="ïŝḷîďe"/>
            <p:cNvSpPr/>
            <p:nvPr/>
          </p:nvSpPr>
          <p:spPr bwMode="auto">
            <a:xfrm>
              <a:off x="6439146" y="4798414"/>
              <a:ext cx="5134" cy="15403"/>
            </a:xfrm>
            <a:custGeom>
              <a:avLst/>
              <a:gdLst>
                <a:gd name="T0" fmla="*/ 0 w 3"/>
                <a:gd name="T1" fmla="*/ 9 h 9"/>
                <a:gd name="T2" fmla="*/ 0 w 3"/>
                <a:gd name="T3" fmla="*/ 9 h 9"/>
                <a:gd name="T4" fmla="*/ 0 w 3"/>
                <a:gd name="T5" fmla="*/ 9 h 9"/>
                <a:gd name="T6" fmla="*/ 0 w 3"/>
                <a:gd name="T7" fmla="*/ 9 h 9"/>
                <a:gd name="T8" fmla="*/ 0 w 3"/>
                <a:gd name="T9" fmla="*/ 9 h 9"/>
                <a:gd name="T10" fmla="*/ 0 w 3"/>
                <a:gd name="T11" fmla="*/ 9 h 9"/>
                <a:gd name="T12" fmla="*/ 0 w 3"/>
                <a:gd name="T13" fmla="*/ 9 h 9"/>
                <a:gd name="T14" fmla="*/ 0 w 3"/>
                <a:gd name="T15" fmla="*/ 9 h 9"/>
                <a:gd name="T16" fmla="*/ 0 w 3"/>
                <a:gd name="T17" fmla="*/ 9 h 9"/>
                <a:gd name="T18" fmla="*/ 0 w 3"/>
                <a:gd name="T19" fmla="*/ 9 h 9"/>
                <a:gd name="T20" fmla="*/ 0 w 3"/>
                <a:gd name="T21" fmla="*/ 9 h 9"/>
                <a:gd name="T22" fmla="*/ 0 w 3"/>
                <a:gd name="T23" fmla="*/ 9 h 9"/>
                <a:gd name="T24" fmla="*/ 3 w 3"/>
                <a:gd name="T25" fmla="*/ 2 h 9"/>
                <a:gd name="T26" fmla="*/ 3 w 3"/>
                <a:gd name="T27" fmla="*/ 2 h 9"/>
                <a:gd name="T28" fmla="*/ 3 w 3"/>
                <a:gd name="T29" fmla="*/ 2 h 9"/>
                <a:gd name="T30" fmla="*/ 0 w 3"/>
                <a:gd name="T31" fmla="*/ 0 h 9"/>
                <a:gd name="T32" fmla="*/ 0 w 3"/>
                <a:gd name="T33" fmla="*/ 0 h 9"/>
                <a:gd name="T34" fmla="*/ 0 w 3"/>
                <a:gd name="T35" fmla="*/ 0 h 9"/>
                <a:gd name="T36" fmla="*/ 0 w 3"/>
                <a:gd name="T3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 h="9">
                  <a:moveTo>
                    <a:pt x="0" y="9"/>
                  </a:moveTo>
                  <a:lnTo>
                    <a:pt x="0" y="9"/>
                  </a:lnTo>
                  <a:lnTo>
                    <a:pt x="0" y="9"/>
                  </a:lnTo>
                  <a:close/>
                  <a:moveTo>
                    <a:pt x="0" y="9"/>
                  </a:moveTo>
                  <a:lnTo>
                    <a:pt x="0" y="9"/>
                  </a:lnTo>
                  <a:lnTo>
                    <a:pt x="0" y="9"/>
                  </a:lnTo>
                  <a:close/>
                  <a:moveTo>
                    <a:pt x="0" y="9"/>
                  </a:moveTo>
                  <a:lnTo>
                    <a:pt x="0" y="9"/>
                  </a:lnTo>
                  <a:lnTo>
                    <a:pt x="0" y="9"/>
                  </a:lnTo>
                  <a:close/>
                  <a:moveTo>
                    <a:pt x="0" y="9"/>
                  </a:moveTo>
                  <a:lnTo>
                    <a:pt x="0" y="9"/>
                  </a:lnTo>
                  <a:lnTo>
                    <a:pt x="0" y="9"/>
                  </a:lnTo>
                  <a:close/>
                  <a:moveTo>
                    <a:pt x="3" y="2"/>
                  </a:moveTo>
                  <a:lnTo>
                    <a:pt x="3" y="2"/>
                  </a:lnTo>
                  <a:lnTo>
                    <a:pt x="3" y="2"/>
                  </a:lnTo>
                  <a:close/>
                  <a:moveTo>
                    <a:pt x="0" y="0"/>
                  </a:moveTo>
                  <a:lnTo>
                    <a:pt x="0" y="0"/>
                  </a:lnTo>
                  <a:lnTo>
                    <a:pt x="0" y="0"/>
                  </a:lnTo>
                  <a:lnTo>
                    <a:pt x="0" y="0"/>
                  </a:lnTo>
                  <a:close/>
                </a:path>
              </a:pathLst>
            </a:custGeom>
            <a:solidFill>
              <a:srgbClr val="B0B2B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3" name="íš1iḑè"/>
            <p:cNvSpPr/>
            <p:nvPr/>
          </p:nvSpPr>
          <p:spPr bwMode="auto">
            <a:xfrm>
              <a:off x="6435723" y="4634115"/>
              <a:ext cx="456956" cy="525414"/>
            </a:xfrm>
            <a:custGeom>
              <a:avLst/>
              <a:gdLst>
                <a:gd name="T0" fmla="*/ 99 w 267"/>
                <a:gd name="T1" fmla="*/ 307 h 307"/>
                <a:gd name="T2" fmla="*/ 267 w 267"/>
                <a:gd name="T3" fmla="*/ 236 h 307"/>
                <a:gd name="T4" fmla="*/ 168 w 267"/>
                <a:gd name="T5" fmla="*/ 0 h 307"/>
                <a:gd name="T6" fmla="*/ 0 w 267"/>
                <a:gd name="T7" fmla="*/ 70 h 307"/>
                <a:gd name="T8" fmla="*/ 99 w 267"/>
                <a:gd name="T9" fmla="*/ 307 h 307"/>
              </a:gdLst>
              <a:ahLst/>
              <a:cxnLst>
                <a:cxn ang="0">
                  <a:pos x="T0" y="T1"/>
                </a:cxn>
                <a:cxn ang="0">
                  <a:pos x="T2" y="T3"/>
                </a:cxn>
                <a:cxn ang="0">
                  <a:pos x="T4" y="T5"/>
                </a:cxn>
                <a:cxn ang="0">
                  <a:pos x="T6" y="T7"/>
                </a:cxn>
                <a:cxn ang="0">
                  <a:pos x="T8" y="T9"/>
                </a:cxn>
              </a:cxnLst>
              <a:rect l="0" t="0" r="r" b="b"/>
              <a:pathLst>
                <a:path w="267" h="307">
                  <a:moveTo>
                    <a:pt x="99" y="307"/>
                  </a:moveTo>
                  <a:lnTo>
                    <a:pt x="267" y="236"/>
                  </a:lnTo>
                  <a:lnTo>
                    <a:pt x="168" y="0"/>
                  </a:lnTo>
                  <a:lnTo>
                    <a:pt x="0" y="70"/>
                  </a:lnTo>
                  <a:lnTo>
                    <a:pt x="99" y="307"/>
                  </a:lnTo>
                  <a:close/>
                </a:path>
              </a:pathLst>
            </a:custGeom>
            <a:solidFill>
              <a:srgbClr val="B1B5B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4" name="íšlíḓé"/>
            <p:cNvSpPr/>
            <p:nvPr/>
          </p:nvSpPr>
          <p:spPr bwMode="auto">
            <a:xfrm>
              <a:off x="6435723" y="4634115"/>
              <a:ext cx="436419" cy="525414"/>
            </a:xfrm>
            <a:custGeom>
              <a:avLst/>
              <a:gdLst>
                <a:gd name="T0" fmla="*/ 168 w 255"/>
                <a:gd name="T1" fmla="*/ 0 h 307"/>
                <a:gd name="T2" fmla="*/ 0 w 255"/>
                <a:gd name="T3" fmla="*/ 70 h 307"/>
                <a:gd name="T4" fmla="*/ 99 w 255"/>
                <a:gd name="T5" fmla="*/ 307 h 307"/>
                <a:gd name="T6" fmla="*/ 223 w 255"/>
                <a:gd name="T7" fmla="*/ 254 h 307"/>
                <a:gd name="T8" fmla="*/ 255 w 255"/>
                <a:gd name="T9" fmla="*/ 207 h 307"/>
                <a:gd name="T10" fmla="*/ 168 w 255"/>
                <a:gd name="T11" fmla="*/ 0 h 307"/>
              </a:gdLst>
              <a:ahLst/>
              <a:cxnLst>
                <a:cxn ang="0">
                  <a:pos x="T0" y="T1"/>
                </a:cxn>
                <a:cxn ang="0">
                  <a:pos x="T2" y="T3"/>
                </a:cxn>
                <a:cxn ang="0">
                  <a:pos x="T4" y="T5"/>
                </a:cxn>
                <a:cxn ang="0">
                  <a:pos x="T6" y="T7"/>
                </a:cxn>
                <a:cxn ang="0">
                  <a:pos x="T8" y="T9"/>
                </a:cxn>
                <a:cxn ang="0">
                  <a:pos x="T10" y="T11"/>
                </a:cxn>
              </a:cxnLst>
              <a:rect l="0" t="0" r="r" b="b"/>
              <a:pathLst>
                <a:path w="255" h="307">
                  <a:moveTo>
                    <a:pt x="168" y="0"/>
                  </a:moveTo>
                  <a:lnTo>
                    <a:pt x="0" y="70"/>
                  </a:lnTo>
                  <a:lnTo>
                    <a:pt x="99" y="307"/>
                  </a:lnTo>
                  <a:lnTo>
                    <a:pt x="223" y="254"/>
                  </a:lnTo>
                  <a:lnTo>
                    <a:pt x="255" y="207"/>
                  </a:lnTo>
                  <a:lnTo>
                    <a:pt x="168" y="0"/>
                  </a:lnTo>
                  <a:close/>
                </a:path>
              </a:pathLst>
            </a:custGeom>
            <a:solidFill>
              <a:srgbClr val="DADAD8"/>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5" name="iŝḻîḋè"/>
            <p:cNvSpPr/>
            <p:nvPr/>
          </p:nvSpPr>
          <p:spPr bwMode="auto">
            <a:xfrm>
              <a:off x="6812241" y="4988384"/>
              <a:ext cx="59901" cy="80438"/>
            </a:xfrm>
            <a:custGeom>
              <a:avLst/>
              <a:gdLst>
                <a:gd name="T0" fmla="*/ 3 w 35"/>
                <a:gd name="T1" fmla="*/ 47 h 47"/>
                <a:gd name="T2" fmla="*/ 0 w 35"/>
                <a:gd name="T3" fmla="*/ 14 h 47"/>
                <a:gd name="T4" fmla="*/ 35 w 35"/>
                <a:gd name="T5" fmla="*/ 0 h 47"/>
                <a:gd name="T6" fmla="*/ 3 w 35"/>
                <a:gd name="T7" fmla="*/ 47 h 47"/>
              </a:gdLst>
              <a:ahLst/>
              <a:cxnLst>
                <a:cxn ang="0">
                  <a:pos x="T0" y="T1"/>
                </a:cxn>
                <a:cxn ang="0">
                  <a:pos x="T2" y="T3"/>
                </a:cxn>
                <a:cxn ang="0">
                  <a:pos x="T4" y="T5"/>
                </a:cxn>
                <a:cxn ang="0">
                  <a:pos x="T6" y="T7"/>
                </a:cxn>
              </a:cxnLst>
              <a:rect l="0" t="0" r="r" b="b"/>
              <a:pathLst>
                <a:path w="35" h="47">
                  <a:moveTo>
                    <a:pt x="3" y="47"/>
                  </a:moveTo>
                  <a:cubicBezTo>
                    <a:pt x="3" y="47"/>
                    <a:pt x="10" y="30"/>
                    <a:pt x="0" y="14"/>
                  </a:cubicBezTo>
                  <a:cubicBezTo>
                    <a:pt x="0" y="14"/>
                    <a:pt x="22" y="11"/>
                    <a:pt x="35" y="0"/>
                  </a:cubicBezTo>
                  <a:lnTo>
                    <a:pt x="3" y="47"/>
                  </a:lnTo>
                  <a:close/>
                </a:path>
              </a:pathLst>
            </a:custGeom>
            <a:solidFill>
              <a:srgbClr val="BEC1C2"/>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6" name="íSḻiḑê"/>
            <p:cNvSpPr/>
            <p:nvPr/>
          </p:nvSpPr>
          <p:spPr bwMode="auto">
            <a:xfrm>
              <a:off x="6495623" y="4882274"/>
              <a:ext cx="11980" cy="10269"/>
            </a:xfrm>
            <a:custGeom>
              <a:avLst/>
              <a:gdLst>
                <a:gd name="T0" fmla="*/ 7 w 7"/>
                <a:gd name="T1" fmla="*/ 6 h 6"/>
                <a:gd name="T2" fmla="*/ 7 w 7"/>
                <a:gd name="T3" fmla="*/ 6 h 6"/>
                <a:gd name="T4" fmla="*/ 7 w 7"/>
                <a:gd name="T5" fmla="*/ 6 h 6"/>
                <a:gd name="T6" fmla="*/ 7 w 7"/>
                <a:gd name="T7" fmla="*/ 6 h 6"/>
                <a:gd name="T8" fmla="*/ 7 w 7"/>
                <a:gd name="T9" fmla="*/ 6 h 6"/>
                <a:gd name="T10" fmla="*/ 7 w 7"/>
                <a:gd name="T11" fmla="*/ 6 h 6"/>
                <a:gd name="T12" fmla="*/ 7 w 7"/>
                <a:gd name="T13" fmla="*/ 6 h 6"/>
                <a:gd name="T14" fmla="*/ 7 w 7"/>
                <a:gd name="T15" fmla="*/ 6 h 6"/>
                <a:gd name="T16" fmla="*/ 7 w 7"/>
                <a:gd name="T17" fmla="*/ 6 h 6"/>
                <a:gd name="T18" fmla="*/ 7 w 7"/>
                <a:gd name="T19" fmla="*/ 6 h 6"/>
                <a:gd name="T20" fmla="*/ 7 w 7"/>
                <a:gd name="T21" fmla="*/ 6 h 6"/>
                <a:gd name="T22" fmla="*/ 7 w 7"/>
                <a:gd name="T23" fmla="*/ 6 h 6"/>
                <a:gd name="T24" fmla="*/ 7 w 7"/>
                <a:gd name="T25" fmla="*/ 6 h 6"/>
                <a:gd name="T26" fmla="*/ 7 w 7"/>
                <a:gd name="T27" fmla="*/ 6 h 6"/>
                <a:gd name="T28" fmla="*/ 7 w 7"/>
                <a:gd name="T29" fmla="*/ 6 h 6"/>
                <a:gd name="T30" fmla="*/ 7 w 7"/>
                <a:gd name="T31" fmla="*/ 6 h 6"/>
                <a:gd name="T32" fmla="*/ 7 w 7"/>
                <a:gd name="T33" fmla="*/ 6 h 6"/>
                <a:gd name="T34" fmla="*/ 7 w 7"/>
                <a:gd name="T35" fmla="*/ 6 h 6"/>
                <a:gd name="T36" fmla="*/ 7 w 7"/>
                <a:gd name="T37" fmla="*/ 6 h 6"/>
                <a:gd name="T38" fmla="*/ 7 w 7"/>
                <a:gd name="T39" fmla="*/ 6 h 6"/>
                <a:gd name="T40" fmla="*/ 7 w 7"/>
                <a:gd name="T41" fmla="*/ 6 h 6"/>
                <a:gd name="T42" fmla="*/ 7 w 7"/>
                <a:gd name="T43" fmla="*/ 6 h 6"/>
                <a:gd name="T44" fmla="*/ 7 w 7"/>
                <a:gd name="T45" fmla="*/ 6 h 6"/>
                <a:gd name="T46" fmla="*/ 7 w 7"/>
                <a:gd name="T47" fmla="*/ 6 h 6"/>
                <a:gd name="T48" fmla="*/ 0 w 7"/>
                <a:gd name="T49" fmla="*/ 1 h 6"/>
                <a:gd name="T50" fmla="*/ 0 w 7"/>
                <a:gd name="T51" fmla="*/ 0 h 6"/>
                <a:gd name="T52" fmla="*/ 0 w 7"/>
                <a:gd name="T53" fmla="*/ 0 h 6"/>
                <a:gd name="T54" fmla="*/ 0 w 7"/>
                <a:gd name="T55"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 h="6">
                  <a:moveTo>
                    <a:pt x="7" y="6"/>
                  </a:moveTo>
                  <a:lnTo>
                    <a:pt x="7" y="6"/>
                  </a:lnTo>
                  <a:lnTo>
                    <a:pt x="7" y="6"/>
                  </a:lnTo>
                  <a:close/>
                  <a:moveTo>
                    <a:pt x="7" y="6"/>
                  </a:moveTo>
                  <a:lnTo>
                    <a:pt x="7" y="6"/>
                  </a:lnTo>
                  <a:lnTo>
                    <a:pt x="7" y="6"/>
                  </a:lnTo>
                  <a:close/>
                  <a:moveTo>
                    <a:pt x="7" y="6"/>
                  </a:moveTo>
                  <a:lnTo>
                    <a:pt x="7" y="6"/>
                  </a:lnTo>
                  <a:lnTo>
                    <a:pt x="7" y="6"/>
                  </a:lnTo>
                  <a:close/>
                  <a:moveTo>
                    <a:pt x="7" y="6"/>
                  </a:moveTo>
                  <a:lnTo>
                    <a:pt x="7" y="6"/>
                  </a:lnTo>
                  <a:lnTo>
                    <a:pt x="7" y="6"/>
                  </a:lnTo>
                  <a:close/>
                  <a:moveTo>
                    <a:pt x="7" y="6"/>
                  </a:moveTo>
                  <a:lnTo>
                    <a:pt x="7" y="6"/>
                  </a:lnTo>
                  <a:lnTo>
                    <a:pt x="7" y="6"/>
                  </a:lnTo>
                  <a:close/>
                  <a:moveTo>
                    <a:pt x="7" y="6"/>
                  </a:moveTo>
                  <a:lnTo>
                    <a:pt x="7" y="6"/>
                  </a:lnTo>
                  <a:lnTo>
                    <a:pt x="7" y="6"/>
                  </a:lnTo>
                  <a:close/>
                  <a:moveTo>
                    <a:pt x="7" y="6"/>
                  </a:moveTo>
                  <a:lnTo>
                    <a:pt x="7" y="6"/>
                  </a:lnTo>
                  <a:lnTo>
                    <a:pt x="7" y="6"/>
                  </a:lnTo>
                  <a:close/>
                  <a:moveTo>
                    <a:pt x="7" y="6"/>
                  </a:moveTo>
                  <a:lnTo>
                    <a:pt x="7" y="6"/>
                  </a:lnTo>
                  <a:lnTo>
                    <a:pt x="7" y="6"/>
                  </a:lnTo>
                  <a:close/>
                  <a:moveTo>
                    <a:pt x="0" y="1"/>
                  </a:moveTo>
                  <a:lnTo>
                    <a:pt x="0" y="0"/>
                  </a:lnTo>
                  <a:lnTo>
                    <a:pt x="0" y="0"/>
                  </a:lnTo>
                  <a:lnTo>
                    <a:pt x="0" y="1"/>
                  </a:lnTo>
                  <a:close/>
                </a:path>
              </a:pathLst>
            </a:custGeom>
            <a:solidFill>
              <a:srgbClr val="B0B2B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7" name="ísḻíḋé"/>
            <p:cNvSpPr/>
            <p:nvPr/>
          </p:nvSpPr>
          <p:spPr bwMode="auto">
            <a:xfrm>
              <a:off x="6483643" y="4851468"/>
              <a:ext cx="11980" cy="10269"/>
            </a:xfrm>
            <a:custGeom>
              <a:avLst/>
              <a:gdLst>
                <a:gd name="T0" fmla="*/ 6 w 7"/>
                <a:gd name="T1" fmla="*/ 6 h 6"/>
                <a:gd name="T2" fmla="*/ 6 w 7"/>
                <a:gd name="T3" fmla="*/ 6 h 6"/>
                <a:gd name="T4" fmla="*/ 6 w 7"/>
                <a:gd name="T5" fmla="*/ 6 h 6"/>
                <a:gd name="T6" fmla="*/ 6 w 7"/>
                <a:gd name="T7" fmla="*/ 6 h 6"/>
                <a:gd name="T8" fmla="*/ 6 w 7"/>
                <a:gd name="T9" fmla="*/ 6 h 6"/>
                <a:gd name="T10" fmla="*/ 6 w 7"/>
                <a:gd name="T11" fmla="*/ 6 h 6"/>
                <a:gd name="T12" fmla="*/ 6 w 7"/>
                <a:gd name="T13" fmla="*/ 6 h 6"/>
                <a:gd name="T14" fmla="*/ 6 w 7"/>
                <a:gd name="T15" fmla="*/ 6 h 6"/>
                <a:gd name="T16" fmla="*/ 6 w 7"/>
                <a:gd name="T17" fmla="*/ 6 h 6"/>
                <a:gd name="T18" fmla="*/ 6 w 7"/>
                <a:gd name="T19" fmla="*/ 6 h 6"/>
                <a:gd name="T20" fmla="*/ 6 w 7"/>
                <a:gd name="T21" fmla="*/ 6 h 6"/>
                <a:gd name="T22" fmla="*/ 6 w 7"/>
                <a:gd name="T23" fmla="*/ 6 h 6"/>
                <a:gd name="T24" fmla="*/ 7 w 7"/>
                <a:gd name="T25" fmla="*/ 6 h 6"/>
                <a:gd name="T26" fmla="*/ 7 w 7"/>
                <a:gd name="T27" fmla="*/ 6 h 6"/>
                <a:gd name="T28" fmla="*/ 7 w 7"/>
                <a:gd name="T29" fmla="*/ 6 h 6"/>
                <a:gd name="T30" fmla="*/ 7 w 7"/>
                <a:gd name="T31" fmla="*/ 6 h 6"/>
                <a:gd name="T32" fmla="*/ 7 w 7"/>
                <a:gd name="T33" fmla="*/ 6 h 6"/>
                <a:gd name="T34" fmla="*/ 7 w 7"/>
                <a:gd name="T35" fmla="*/ 6 h 6"/>
                <a:gd name="T36" fmla="*/ 7 w 7"/>
                <a:gd name="T37" fmla="*/ 6 h 6"/>
                <a:gd name="T38" fmla="*/ 7 w 7"/>
                <a:gd name="T39" fmla="*/ 6 h 6"/>
                <a:gd name="T40" fmla="*/ 7 w 7"/>
                <a:gd name="T41" fmla="*/ 6 h 6"/>
                <a:gd name="T42" fmla="*/ 7 w 7"/>
                <a:gd name="T43" fmla="*/ 6 h 6"/>
                <a:gd name="T44" fmla="*/ 7 w 7"/>
                <a:gd name="T45" fmla="*/ 6 h 6"/>
                <a:gd name="T46" fmla="*/ 7 w 7"/>
                <a:gd name="T47" fmla="*/ 6 h 6"/>
                <a:gd name="T48" fmla="*/ 7 w 7"/>
                <a:gd name="T49" fmla="*/ 6 h 6"/>
                <a:gd name="T50" fmla="*/ 7 w 7"/>
                <a:gd name="T51" fmla="*/ 6 h 6"/>
                <a:gd name="T52" fmla="*/ 7 w 7"/>
                <a:gd name="T53" fmla="*/ 6 h 6"/>
                <a:gd name="T54" fmla="*/ 7 w 7"/>
                <a:gd name="T55" fmla="*/ 6 h 6"/>
                <a:gd name="T56" fmla="*/ 7 w 7"/>
                <a:gd name="T57" fmla="*/ 6 h 6"/>
                <a:gd name="T58" fmla="*/ 7 w 7"/>
                <a:gd name="T59" fmla="*/ 6 h 6"/>
                <a:gd name="T60" fmla="*/ 7 w 7"/>
                <a:gd name="T61" fmla="*/ 6 h 6"/>
                <a:gd name="T62" fmla="*/ 7 w 7"/>
                <a:gd name="T63" fmla="*/ 6 h 6"/>
                <a:gd name="T64" fmla="*/ 7 w 7"/>
                <a:gd name="T65" fmla="*/ 6 h 6"/>
                <a:gd name="T66" fmla="*/ 7 w 7"/>
                <a:gd name="T67" fmla="*/ 6 h 6"/>
                <a:gd name="T68" fmla="*/ 7 w 7"/>
                <a:gd name="T69" fmla="*/ 6 h 6"/>
                <a:gd name="T70" fmla="*/ 7 w 7"/>
                <a:gd name="T71" fmla="*/ 6 h 6"/>
                <a:gd name="T72" fmla="*/ 7 w 7"/>
                <a:gd name="T73" fmla="*/ 6 h 6"/>
                <a:gd name="T74" fmla="*/ 0 w 7"/>
                <a:gd name="T75" fmla="*/ 1 h 6"/>
                <a:gd name="T76" fmla="*/ 0 w 7"/>
                <a:gd name="T7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7" h="6">
                  <a:moveTo>
                    <a:pt x="6" y="6"/>
                  </a:moveTo>
                  <a:lnTo>
                    <a:pt x="6" y="6"/>
                  </a:lnTo>
                  <a:lnTo>
                    <a:pt x="6" y="6"/>
                  </a:lnTo>
                  <a:close/>
                  <a:moveTo>
                    <a:pt x="6" y="6"/>
                  </a:moveTo>
                  <a:lnTo>
                    <a:pt x="6" y="6"/>
                  </a:lnTo>
                  <a:lnTo>
                    <a:pt x="6" y="6"/>
                  </a:lnTo>
                  <a:close/>
                  <a:moveTo>
                    <a:pt x="6" y="6"/>
                  </a:moveTo>
                  <a:lnTo>
                    <a:pt x="6" y="6"/>
                  </a:lnTo>
                  <a:lnTo>
                    <a:pt x="6" y="6"/>
                  </a:lnTo>
                  <a:close/>
                  <a:moveTo>
                    <a:pt x="6" y="6"/>
                  </a:moveTo>
                  <a:lnTo>
                    <a:pt x="6" y="6"/>
                  </a:lnTo>
                  <a:lnTo>
                    <a:pt x="6" y="6"/>
                  </a:lnTo>
                  <a:close/>
                  <a:moveTo>
                    <a:pt x="6" y="6"/>
                  </a:moveTo>
                  <a:lnTo>
                    <a:pt x="6" y="6"/>
                  </a:lnTo>
                  <a:lnTo>
                    <a:pt x="6" y="6"/>
                  </a:lnTo>
                  <a:close/>
                  <a:moveTo>
                    <a:pt x="6" y="6"/>
                  </a:moveTo>
                  <a:lnTo>
                    <a:pt x="6" y="6"/>
                  </a:lnTo>
                  <a:lnTo>
                    <a:pt x="6" y="6"/>
                  </a:lnTo>
                  <a:close/>
                  <a:moveTo>
                    <a:pt x="6" y="6"/>
                  </a:moveTo>
                  <a:lnTo>
                    <a:pt x="6" y="6"/>
                  </a:lnTo>
                  <a:lnTo>
                    <a:pt x="6" y="6"/>
                  </a:lnTo>
                  <a:close/>
                  <a:moveTo>
                    <a:pt x="6" y="6"/>
                  </a:moveTo>
                  <a:lnTo>
                    <a:pt x="7" y="6"/>
                  </a:lnTo>
                  <a:lnTo>
                    <a:pt x="6" y="6"/>
                  </a:lnTo>
                  <a:close/>
                  <a:moveTo>
                    <a:pt x="7" y="6"/>
                  </a:moveTo>
                  <a:lnTo>
                    <a:pt x="7" y="6"/>
                  </a:lnTo>
                  <a:lnTo>
                    <a:pt x="7" y="6"/>
                  </a:lnTo>
                  <a:close/>
                  <a:moveTo>
                    <a:pt x="7" y="6"/>
                  </a:moveTo>
                  <a:lnTo>
                    <a:pt x="7" y="6"/>
                  </a:lnTo>
                  <a:lnTo>
                    <a:pt x="7" y="6"/>
                  </a:lnTo>
                  <a:close/>
                  <a:moveTo>
                    <a:pt x="7" y="6"/>
                  </a:moveTo>
                  <a:lnTo>
                    <a:pt x="7" y="6"/>
                  </a:lnTo>
                  <a:lnTo>
                    <a:pt x="7" y="6"/>
                  </a:lnTo>
                  <a:close/>
                  <a:moveTo>
                    <a:pt x="7" y="6"/>
                  </a:moveTo>
                  <a:lnTo>
                    <a:pt x="7" y="6"/>
                  </a:lnTo>
                  <a:lnTo>
                    <a:pt x="7" y="6"/>
                  </a:lnTo>
                  <a:close/>
                  <a:moveTo>
                    <a:pt x="7" y="6"/>
                  </a:moveTo>
                  <a:lnTo>
                    <a:pt x="7" y="6"/>
                  </a:lnTo>
                  <a:lnTo>
                    <a:pt x="7" y="6"/>
                  </a:lnTo>
                  <a:close/>
                  <a:moveTo>
                    <a:pt x="7" y="6"/>
                  </a:moveTo>
                  <a:lnTo>
                    <a:pt x="7" y="6"/>
                  </a:lnTo>
                  <a:lnTo>
                    <a:pt x="7" y="6"/>
                  </a:lnTo>
                  <a:close/>
                  <a:moveTo>
                    <a:pt x="7" y="6"/>
                  </a:moveTo>
                  <a:lnTo>
                    <a:pt x="7" y="6"/>
                  </a:lnTo>
                  <a:lnTo>
                    <a:pt x="7" y="6"/>
                  </a:lnTo>
                  <a:close/>
                  <a:moveTo>
                    <a:pt x="7" y="6"/>
                  </a:moveTo>
                  <a:lnTo>
                    <a:pt x="7" y="6"/>
                  </a:lnTo>
                  <a:lnTo>
                    <a:pt x="7" y="6"/>
                  </a:lnTo>
                  <a:close/>
                  <a:moveTo>
                    <a:pt x="7" y="6"/>
                  </a:moveTo>
                  <a:lnTo>
                    <a:pt x="7" y="6"/>
                  </a:lnTo>
                  <a:lnTo>
                    <a:pt x="7" y="6"/>
                  </a:lnTo>
                  <a:close/>
                  <a:moveTo>
                    <a:pt x="7" y="6"/>
                  </a:moveTo>
                  <a:lnTo>
                    <a:pt x="7" y="6"/>
                  </a:lnTo>
                  <a:lnTo>
                    <a:pt x="7" y="6"/>
                  </a:lnTo>
                  <a:close/>
                  <a:moveTo>
                    <a:pt x="7" y="6"/>
                  </a:moveTo>
                  <a:lnTo>
                    <a:pt x="7" y="6"/>
                  </a:lnTo>
                  <a:lnTo>
                    <a:pt x="7" y="6"/>
                  </a:lnTo>
                  <a:close/>
                  <a:moveTo>
                    <a:pt x="7" y="6"/>
                  </a:moveTo>
                  <a:lnTo>
                    <a:pt x="7" y="6"/>
                  </a:lnTo>
                  <a:lnTo>
                    <a:pt x="7" y="6"/>
                  </a:lnTo>
                  <a:close/>
                  <a:moveTo>
                    <a:pt x="7" y="6"/>
                  </a:moveTo>
                  <a:lnTo>
                    <a:pt x="7" y="6"/>
                  </a:lnTo>
                  <a:lnTo>
                    <a:pt x="7" y="6"/>
                  </a:lnTo>
                  <a:close/>
                  <a:moveTo>
                    <a:pt x="7" y="6"/>
                  </a:moveTo>
                  <a:lnTo>
                    <a:pt x="7" y="6"/>
                  </a:lnTo>
                  <a:lnTo>
                    <a:pt x="7" y="6"/>
                  </a:lnTo>
                  <a:close/>
                  <a:moveTo>
                    <a:pt x="7" y="6"/>
                  </a:moveTo>
                  <a:lnTo>
                    <a:pt x="7" y="6"/>
                  </a:lnTo>
                  <a:lnTo>
                    <a:pt x="7" y="6"/>
                  </a:lnTo>
                  <a:close/>
                  <a:moveTo>
                    <a:pt x="7" y="6"/>
                  </a:moveTo>
                  <a:lnTo>
                    <a:pt x="7" y="6"/>
                  </a:lnTo>
                  <a:lnTo>
                    <a:pt x="7" y="6"/>
                  </a:lnTo>
                  <a:close/>
                  <a:moveTo>
                    <a:pt x="7" y="6"/>
                  </a:moveTo>
                  <a:lnTo>
                    <a:pt x="7" y="6"/>
                  </a:lnTo>
                  <a:lnTo>
                    <a:pt x="7" y="6"/>
                  </a:lnTo>
                  <a:close/>
                  <a:moveTo>
                    <a:pt x="0" y="1"/>
                  </a:moveTo>
                  <a:lnTo>
                    <a:pt x="0" y="0"/>
                  </a:lnTo>
                  <a:lnTo>
                    <a:pt x="0" y="0"/>
                  </a:lnTo>
                  <a:lnTo>
                    <a:pt x="0" y="1"/>
                  </a:lnTo>
                  <a:close/>
                </a:path>
              </a:pathLst>
            </a:custGeom>
            <a:solidFill>
              <a:srgbClr val="B0B2B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8" name="íṡľîdè"/>
            <p:cNvSpPr/>
            <p:nvPr/>
          </p:nvSpPr>
          <p:spPr bwMode="auto">
            <a:xfrm>
              <a:off x="6481932" y="4827508"/>
              <a:ext cx="3423" cy="3423"/>
            </a:xfrm>
            <a:custGeom>
              <a:avLst/>
              <a:gdLst>
                <a:gd name="T0" fmla="*/ 0 w 2"/>
                <a:gd name="T1" fmla="*/ 2 h 2"/>
                <a:gd name="T2" fmla="*/ 0 w 2"/>
                <a:gd name="T3" fmla="*/ 2 h 2"/>
                <a:gd name="T4" fmla="*/ 0 w 2"/>
                <a:gd name="T5" fmla="*/ 2 h 2"/>
                <a:gd name="T6" fmla="*/ 0 w 2"/>
                <a:gd name="T7" fmla="*/ 2 h 2"/>
                <a:gd name="T8" fmla="*/ 0 w 2"/>
                <a:gd name="T9" fmla="*/ 2 h 2"/>
                <a:gd name="T10" fmla="*/ 0 w 2"/>
                <a:gd name="T11" fmla="*/ 2 h 2"/>
                <a:gd name="T12" fmla="*/ 0 w 2"/>
                <a:gd name="T13" fmla="*/ 2 h 2"/>
                <a:gd name="T14" fmla="*/ 0 w 2"/>
                <a:gd name="T15" fmla="*/ 2 h 2"/>
                <a:gd name="T16" fmla="*/ 0 w 2"/>
                <a:gd name="T17" fmla="*/ 2 h 2"/>
                <a:gd name="T18" fmla="*/ 0 w 2"/>
                <a:gd name="T19" fmla="*/ 2 h 2"/>
                <a:gd name="T20" fmla="*/ 0 w 2"/>
                <a:gd name="T21" fmla="*/ 2 h 2"/>
                <a:gd name="T22" fmla="*/ 0 w 2"/>
                <a:gd name="T23" fmla="*/ 2 h 2"/>
                <a:gd name="T24" fmla="*/ 0 w 2"/>
                <a:gd name="T25" fmla="*/ 2 h 2"/>
                <a:gd name="T26" fmla="*/ 0 w 2"/>
                <a:gd name="T27" fmla="*/ 2 h 2"/>
                <a:gd name="T28" fmla="*/ 0 w 2"/>
                <a:gd name="T29" fmla="*/ 2 h 2"/>
                <a:gd name="T30" fmla="*/ 2 w 2"/>
                <a:gd name="T31" fmla="*/ 0 h 2"/>
                <a:gd name="T32" fmla="*/ 0 w 2"/>
                <a:gd name="T33" fmla="*/ 2 h 2"/>
                <a:gd name="T34" fmla="*/ 2 w 2"/>
                <a:gd name="T35" fmla="*/ 0 h 2"/>
                <a:gd name="T36" fmla="*/ 2 w 2"/>
                <a:gd name="T37" fmla="*/ 0 h 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 h="2">
                  <a:moveTo>
                    <a:pt x="0" y="2"/>
                  </a:moveTo>
                  <a:cubicBezTo>
                    <a:pt x="0" y="2"/>
                    <a:pt x="0" y="2"/>
                    <a:pt x="0" y="2"/>
                  </a:cubicBezTo>
                  <a:close/>
                  <a:moveTo>
                    <a:pt x="0" y="2"/>
                  </a:moveTo>
                  <a:cubicBezTo>
                    <a:pt x="0" y="2"/>
                    <a:pt x="0" y="2"/>
                    <a:pt x="0" y="2"/>
                  </a:cubicBezTo>
                  <a:close/>
                  <a:moveTo>
                    <a:pt x="0" y="2"/>
                  </a:moveTo>
                  <a:cubicBezTo>
                    <a:pt x="0" y="2"/>
                    <a:pt x="0" y="2"/>
                    <a:pt x="0" y="2"/>
                  </a:cubicBezTo>
                  <a:close/>
                  <a:moveTo>
                    <a:pt x="0" y="2"/>
                  </a:moveTo>
                  <a:cubicBezTo>
                    <a:pt x="0" y="2"/>
                    <a:pt x="0" y="2"/>
                    <a:pt x="0" y="2"/>
                  </a:cubicBezTo>
                  <a:close/>
                  <a:moveTo>
                    <a:pt x="0" y="2"/>
                  </a:moveTo>
                  <a:cubicBezTo>
                    <a:pt x="0" y="2"/>
                    <a:pt x="0" y="2"/>
                    <a:pt x="0" y="2"/>
                  </a:cubicBezTo>
                  <a:close/>
                  <a:moveTo>
                    <a:pt x="0" y="2"/>
                  </a:moveTo>
                  <a:cubicBezTo>
                    <a:pt x="0" y="2"/>
                    <a:pt x="0" y="2"/>
                    <a:pt x="0" y="2"/>
                  </a:cubicBezTo>
                  <a:close/>
                  <a:moveTo>
                    <a:pt x="0" y="2"/>
                  </a:moveTo>
                  <a:cubicBezTo>
                    <a:pt x="0" y="2"/>
                    <a:pt x="0" y="2"/>
                    <a:pt x="0" y="2"/>
                  </a:cubicBezTo>
                  <a:close/>
                  <a:moveTo>
                    <a:pt x="0" y="2"/>
                  </a:moveTo>
                  <a:cubicBezTo>
                    <a:pt x="1" y="1"/>
                    <a:pt x="1" y="1"/>
                    <a:pt x="2" y="0"/>
                  </a:cubicBezTo>
                  <a:cubicBezTo>
                    <a:pt x="1" y="1"/>
                    <a:pt x="1" y="1"/>
                    <a:pt x="0" y="2"/>
                  </a:cubicBezTo>
                  <a:close/>
                  <a:moveTo>
                    <a:pt x="2" y="0"/>
                  </a:moveTo>
                  <a:cubicBezTo>
                    <a:pt x="2" y="0"/>
                    <a:pt x="2" y="0"/>
                    <a:pt x="2" y="0"/>
                  </a:cubicBezTo>
                  <a:close/>
                </a:path>
              </a:pathLst>
            </a:custGeom>
            <a:solidFill>
              <a:srgbClr val="B0B2B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89" name="íş1íḓê"/>
            <p:cNvSpPr/>
            <p:nvPr/>
          </p:nvSpPr>
          <p:spPr bwMode="auto">
            <a:xfrm>
              <a:off x="6457972" y="4789856"/>
              <a:ext cx="11980" cy="10269"/>
            </a:xfrm>
            <a:custGeom>
              <a:avLst/>
              <a:gdLst>
                <a:gd name="T0" fmla="*/ 6 w 7"/>
                <a:gd name="T1" fmla="*/ 6 h 6"/>
                <a:gd name="T2" fmla="*/ 6 w 7"/>
                <a:gd name="T3" fmla="*/ 6 h 6"/>
                <a:gd name="T4" fmla="*/ 6 w 7"/>
                <a:gd name="T5" fmla="*/ 6 h 6"/>
                <a:gd name="T6" fmla="*/ 7 w 7"/>
                <a:gd name="T7" fmla="*/ 6 h 6"/>
                <a:gd name="T8" fmla="*/ 7 w 7"/>
                <a:gd name="T9" fmla="*/ 6 h 6"/>
                <a:gd name="T10" fmla="*/ 7 w 7"/>
                <a:gd name="T11" fmla="*/ 6 h 6"/>
                <a:gd name="T12" fmla="*/ 7 w 7"/>
                <a:gd name="T13" fmla="*/ 6 h 6"/>
                <a:gd name="T14" fmla="*/ 7 w 7"/>
                <a:gd name="T15" fmla="*/ 6 h 6"/>
                <a:gd name="T16" fmla="*/ 7 w 7"/>
                <a:gd name="T17" fmla="*/ 6 h 6"/>
                <a:gd name="T18" fmla="*/ 7 w 7"/>
                <a:gd name="T19" fmla="*/ 6 h 6"/>
                <a:gd name="T20" fmla="*/ 7 w 7"/>
                <a:gd name="T21" fmla="*/ 6 h 6"/>
                <a:gd name="T22" fmla="*/ 7 w 7"/>
                <a:gd name="T23" fmla="*/ 6 h 6"/>
                <a:gd name="T24" fmla="*/ 7 w 7"/>
                <a:gd name="T25" fmla="*/ 6 h 6"/>
                <a:gd name="T26" fmla="*/ 7 w 7"/>
                <a:gd name="T27" fmla="*/ 6 h 6"/>
                <a:gd name="T28" fmla="*/ 7 w 7"/>
                <a:gd name="T29" fmla="*/ 6 h 6"/>
                <a:gd name="T30" fmla="*/ 7 w 7"/>
                <a:gd name="T31" fmla="*/ 6 h 6"/>
                <a:gd name="T32" fmla="*/ 7 w 7"/>
                <a:gd name="T33" fmla="*/ 6 h 6"/>
                <a:gd name="T34" fmla="*/ 7 w 7"/>
                <a:gd name="T35" fmla="*/ 6 h 6"/>
                <a:gd name="T36" fmla="*/ 7 w 7"/>
                <a:gd name="T37" fmla="*/ 6 h 6"/>
                <a:gd name="T38" fmla="*/ 7 w 7"/>
                <a:gd name="T39" fmla="*/ 6 h 6"/>
                <a:gd name="T40" fmla="*/ 7 w 7"/>
                <a:gd name="T41" fmla="*/ 6 h 6"/>
                <a:gd name="T42" fmla="*/ 7 w 7"/>
                <a:gd name="T43" fmla="*/ 6 h 6"/>
                <a:gd name="T44" fmla="*/ 7 w 7"/>
                <a:gd name="T45" fmla="*/ 6 h 6"/>
                <a:gd name="T46" fmla="*/ 7 w 7"/>
                <a:gd name="T47" fmla="*/ 6 h 6"/>
                <a:gd name="T48" fmla="*/ 0 w 7"/>
                <a:gd name="T49" fmla="*/ 1 h 6"/>
                <a:gd name="T50" fmla="*/ 0 w 7"/>
                <a:gd name="T51" fmla="*/ 0 h 6"/>
                <a:gd name="T52" fmla="*/ 0 w 7"/>
                <a:gd name="T53" fmla="*/ 0 h 6"/>
                <a:gd name="T54" fmla="*/ 0 w 7"/>
                <a:gd name="T55" fmla="*/ 1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 h="6">
                  <a:moveTo>
                    <a:pt x="6" y="6"/>
                  </a:moveTo>
                  <a:lnTo>
                    <a:pt x="6" y="6"/>
                  </a:lnTo>
                  <a:lnTo>
                    <a:pt x="6" y="6"/>
                  </a:lnTo>
                  <a:close/>
                  <a:moveTo>
                    <a:pt x="7" y="6"/>
                  </a:moveTo>
                  <a:lnTo>
                    <a:pt x="7" y="6"/>
                  </a:lnTo>
                  <a:lnTo>
                    <a:pt x="7" y="6"/>
                  </a:lnTo>
                  <a:close/>
                  <a:moveTo>
                    <a:pt x="7" y="6"/>
                  </a:moveTo>
                  <a:lnTo>
                    <a:pt x="7" y="6"/>
                  </a:lnTo>
                  <a:lnTo>
                    <a:pt x="7" y="6"/>
                  </a:lnTo>
                  <a:close/>
                  <a:moveTo>
                    <a:pt x="7" y="6"/>
                  </a:moveTo>
                  <a:lnTo>
                    <a:pt x="7" y="6"/>
                  </a:lnTo>
                  <a:lnTo>
                    <a:pt x="7" y="6"/>
                  </a:lnTo>
                  <a:close/>
                  <a:moveTo>
                    <a:pt x="7" y="6"/>
                  </a:moveTo>
                  <a:lnTo>
                    <a:pt x="7" y="6"/>
                  </a:lnTo>
                  <a:lnTo>
                    <a:pt x="7" y="6"/>
                  </a:lnTo>
                  <a:close/>
                  <a:moveTo>
                    <a:pt x="7" y="6"/>
                  </a:moveTo>
                  <a:lnTo>
                    <a:pt x="7" y="6"/>
                  </a:lnTo>
                  <a:lnTo>
                    <a:pt x="7" y="6"/>
                  </a:lnTo>
                  <a:close/>
                  <a:moveTo>
                    <a:pt x="7" y="6"/>
                  </a:moveTo>
                  <a:lnTo>
                    <a:pt x="7" y="6"/>
                  </a:lnTo>
                  <a:lnTo>
                    <a:pt x="7" y="6"/>
                  </a:lnTo>
                  <a:close/>
                  <a:moveTo>
                    <a:pt x="7" y="6"/>
                  </a:moveTo>
                  <a:lnTo>
                    <a:pt x="7" y="6"/>
                  </a:lnTo>
                  <a:lnTo>
                    <a:pt x="7" y="6"/>
                  </a:lnTo>
                  <a:close/>
                  <a:moveTo>
                    <a:pt x="0" y="1"/>
                  </a:moveTo>
                  <a:lnTo>
                    <a:pt x="0" y="0"/>
                  </a:lnTo>
                  <a:lnTo>
                    <a:pt x="0" y="0"/>
                  </a:lnTo>
                  <a:lnTo>
                    <a:pt x="0" y="1"/>
                  </a:lnTo>
                  <a:close/>
                </a:path>
              </a:pathLst>
            </a:custGeom>
            <a:solidFill>
              <a:srgbClr val="B0B2B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0" name="iślídé"/>
            <p:cNvSpPr/>
            <p:nvPr/>
          </p:nvSpPr>
          <p:spPr bwMode="auto">
            <a:xfrm>
              <a:off x="6309076" y="4806971"/>
              <a:ext cx="130070" cy="59901"/>
            </a:xfrm>
            <a:custGeom>
              <a:avLst/>
              <a:gdLst>
                <a:gd name="T0" fmla="*/ 0 w 76"/>
                <a:gd name="T1" fmla="*/ 31 h 35"/>
                <a:gd name="T2" fmla="*/ 74 w 76"/>
                <a:gd name="T3" fmla="*/ 0 h 35"/>
                <a:gd name="T4" fmla="*/ 76 w 76"/>
                <a:gd name="T5" fmla="*/ 4 h 35"/>
                <a:gd name="T6" fmla="*/ 2 w 76"/>
                <a:gd name="T7" fmla="*/ 35 h 35"/>
                <a:gd name="T8" fmla="*/ 0 w 76"/>
                <a:gd name="T9" fmla="*/ 31 h 35"/>
              </a:gdLst>
              <a:ahLst/>
              <a:cxnLst>
                <a:cxn ang="0">
                  <a:pos x="T0" y="T1"/>
                </a:cxn>
                <a:cxn ang="0">
                  <a:pos x="T2" y="T3"/>
                </a:cxn>
                <a:cxn ang="0">
                  <a:pos x="T4" y="T5"/>
                </a:cxn>
                <a:cxn ang="0">
                  <a:pos x="T6" y="T7"/>
                </a:cxn>
                <a:cxn ang="0">
                  <a:pos x="T8" y="T9"/>
                </a:cxn>
              </a:cxnLst>
              <a:rect l="0" t="0" r="r" b="b"/>
              <a:pathLst>
                <a:path w="76" h="35">
                  <a:moveTo>
                    <a:pt x="0" y="31"/>
                  </a:moveTo>
                  <a:lnTo>
                    <a:pt x="74" y="0"/>
                  </a:lnTo>
                  <a:lnTo>
                    <a:pt x="76" y="4"/>
                  </a:lnTo>
                  <a:lnTo>
                    <a:pt x="2" y="35"/>
                  </a:lnTo>
                  <a:lnTo>
                    <a:pt x="0" y="31"/>
                  </a:lnTo>
                  <a:close/>
                </a:path>
              </a:pathLst>
            </a:custGeom>
            <a:solidFill>
              <a:srgbClr val="BBBDB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1" name="ïśľídê"/>
            <p:cNvSpPr/>
            <p:nvPr/>
          </p:nvSpPr>
          <p:spPr bwMode="auto">
            <a:xfrm>
              <a:off x="6185851" y="4865160"/>
              <a:ext cx="155742" cy="145473"/>
            </a:xfrm>
            <a:custGeom>
              <a:avLst/>
              <a:gdLst>
                <a:gd name="T0" fmla="*/ 0 w 91"/>
                <a:gd name="T1" fmla="*/ 28 h 85"/>
                <a:gd name="T2" fmla="*/ 67 w 91"/>
                <a:gd name="T3" fmla="*/ 0 h 85"/>
                <a:gd name="T4" fmla="*/ 91 w 91"/>
                <a:gd name="T5" fmla="*/ 57 h 85"/>
                <a:gd name="T6" fmla="*/ 24 w 91"/>
                <a:gd name="T7" fmla="*/ 85 h 85"/>
                <a:gd name="T8" fmla="*/ 0 w 91"/>
                <a:gd name="T9" fmla="*/ 28 h 85"/>
              </a:gdLst>
              <a:ahLst/>
              <a:cxnLst>
                <a:cxn ang="0">
                  <a:pos x="T0" y="T1"/>
                </a:cxn>
                <a:cxn ang="0">
                  <a:pos x="T2" y="T3"/>
                </a:cxn>
                <a:cxn ang="0">
                  <a:pos x="T4" y="T5"/>
                </a:cxn>
                <a:cxn ang="0">
                  <a:pos x="T6" y="T7"/>
                </a:cxn>
                <a:cxn ang="0">
                  <a:pos x="T8" y="T9"/>
                </a:cxn>
              </a:cxnLst>
              <a:rect l="0" t="0" r="r" b="b"/>
              <a:pathLst>
                <a:path w="91" h="85">
                  <a:moveTo>
                    <a:pt x="0" y="28"/>
                  </a:moveTo>
                  <a:lnTo>
                    <a:pt x="67" y="0"/>
                  </a:lnTo>
                  <a:lnTo>
                    <a:pt x="91" y="57"/>
                  </a:lnTo>
                  <a:lnTo>
                    <a:pt x="24" y="85"/>
                  </a:lnTo>
                  <a:lnTo>
                    <a:pt x="0" y="28"/>
                  </a:lnTo>
                  <a:close/>
                </a:path>
              </a:pathLst>
            </a:custGeom>
            <a:solidFill>
              <a:srgbClr val="92949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2" name="íślíḓé"/>
            <p:cNvSpPr/>
            <p:nvPr/>
          </p:nvSpPr>
          <p:spPr bwMode="auto">
            <a:xfrm>
              <a:off x="6516161" y="4853180"/>
              <a:ext cx="164299" cy="167722"/>
            </a:xfrm>
            <a:custGeom>
              <a:avLst/>
              <a:gdLst>
                <a:gd name="T0" fmla="*/ 0 w 96"/>
                <a:gd name="T1" fmla="*/ 29 h 98"/>
                <a:gd name="T2" fmla="*/ 67 w 96"/>
                <a:gd name="T3" fmla="*/ 0 h 98"/>
                <a:gd name="T4" fmla="*/ 96 w 96"/>
                <a:gd name="T5" fmla="*/ 70 h 98"/>
                <a:gd name="T6" fmla="*/ 29 w 96"/>
                <a:gd name="T7" fmla="*/ 98 h 98"/>
                <a:gd name="T8" fmla="*/ 0 w 96"/>
                <a:gd name="T9" fmla="*/ 29 h 98"/>
              </a:gdLst>
              <a:ahLst/>
              <a:cxnLst>
                <a:cxn ang="0">
                  <a:pos x="T0" y="T1"/>
                </a:cxn>
                <a:cxn ang="0">
                  <a:pos x="T2" y="T3"/>
                </a:cxn>
                <a:cxn ang="0">
                  <a:pos x="T4" y="T5"/>
                </a:cxn>
                <a:cxn ang="0">
                  <a:pos x="T6" y="T7"/>
                </a:cxn>
                <a:cxn ang="0">
                  <a:pos x="T8" y="T9"/>
                </a:cxn>
              </a:cxnLst>
              <a:rect l="0" t="0" r="r" b="b"/>
              <a:pathLst>
                <a:path w="96" h="98">
                  <a:moveTo>
                    <a:pt x="0" y="29"/>
                  </a:moveTo>
                  <a:lnTo>
                    <a:pt x="67" y="0"/>
                  </a:lnTo>
                  <a:lnTo>
                    <a:pt x="96" y="70"/>
                  </a:lnTo>
                  <a:lnTo>
                    <a:pt x="29" y="98"/>
                  </a:lnTo>
                  <a:lnTo>
                    <a:pt x="0" y="29"/>
                  </a:lnTo>
                  <a:close/>
                </a:path>
              </a:pathLst>
            </a:custGeom>
            <a:solidFill>
              <a:srgbClr val="92949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3" name="ísļídè"/>
            <p:cNvSpPr/>
            <p:nvPr/>
          </p:nvSpPr>
          <p:spPr bwMode="auto">
            <a:xfrm>
              <a:off x="6646231" y="4794991"/>
              <a:ext cx="164299" cy="169433"/>
            </a:xfrm>
            <a:custGeom>
              <a:avLst/>
              <a:gdLst>
                <a:gd name="T0" fmla="*/ 0 w 96"/>
                <a:gd name="T1" fmla="*/ 29 h 99"/>
                <a:gd name="T2" fmla="*/ 67 w 96"/>
                <a:gd name="T3" fmla="*/ 0 h 99"/>
                <a:gd name="T4" fmla="*/ 96 w 96"/>
                <a:gd name="T5" fmla="*/ 71 h 99"/>
                <a:gd name="T6" fmla="*/ 30 w 96"/>
                <a:gd name="T7" fmla="*/ 99 h 99"/>
                <a:gd name="T8" fmla="*/ 0 w 96"/>
                <a:gd name="T9" fmla="*/ 29 h 99"/>
              </a:gdLst>
              <a:ahLst/>
              <a:cxnLst>
                <a:cxn ang="0">
                  <a:pos x="T0" y="T1"/>
                </a:cxn>
                <a:cxn ang="0">
                  <a:pos x="T2" y="T3"/>
                </a:cxn>
                <a:cxn ang="0">
                  <a:pos x="T4" y="T5"/>
                </a:cxn>
                <a:cxn ang="0">
                  <a:pos x="T6" y="T7"/>
                </a:cxn>
                <a:cxn ang="0">
                  <a:pos x="T8" y="T9"/>
                </a:cxn>
              </a:cxnLst>
              <a:rect l="0" t="0" r="r" b="b"/>
              <a:pathLst>
                <a:path w="96" h="99">
                  <a:moveTo>
                    <a:pt x="0" y="29"/>
                  </a:moveTo>
                  <a:lnTo>
                    <a:pt x="67" y="0"/>
                  </a:lnTo>
                  <a:lnTo>
                    <a:pt x="96" y="71"/>
                  </a:lnTo>
                  <a:lnTo>
                    <a:pt x="30" y="99"/>
                  </a:lnTo>
                  <a:lnTo>
                    <a:pt x="0" y="29"/>
                  </a:lnTo>
                  <a:close/>
                </a:path>
              </a:pathLst>
            </a:custGeom>
            <a:solidFill>
              <a:srgbClr val="929497"/>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4" name="iṣļîḋè"/>
            <p:cNvSpPr/>
            <p:nvPr/>
          </p:nvSpPr>
          <p:spPr bwMode="auto">
            <a:xfrm>
              <a:off x="6315921" y="4820662"/>
              <a:ext cx="130070" cy="61612"/>
            </a:xfrm>
            <a:custGeom>
              <a:avLst/>
              <a:gdLst>
                <a:gd name="T0" fmla="*/ 0 w 76"/>
                <a:gd name="T1" fmla="*/ 32 h 36"/>
                <a:gd name="T2" fmla="*/ 74 w 76"/>
                <a:gd name="T3" fmla="*/ 0 h 36"/>
                <a:gd name="T4" fmla="*/ 76 w 76"/>
                <a:gd name="T5" fmla="*/ 5 h 36"/>
                <a:gd name="T6" fmla="*/ 2 w 76"/>
                <a:gd name="T7" fmla="*/ 36 h 36"/>
                <a:gd name="T8" fmla="*/ 0 w 76"/>
                <a:gd name="T9" fmla="*/ 32 h 36"/>
              </a:gdLst>
              <a:ahLst/>
              <a:cxnLst>
                <a:cxn ang="0">
                  <a:pos x="T0" y="T1"/>
                </a:cxn>
                <a:cxn ang="0">
                  <a:pos x="T2" y="T3"/>
                </a:cxn>
                <a:cxn ang="0">
                  <a:pos x="T4" y="T5"/>
                </a:cxn>
                <a:cxn ang="0">
                  <a:pos x="T6" y="T7"/>
                </a:cxn>
                <a:cxn ang="0">
                  <a:pos x="T8" y="T9"/>
                </a:cxn>
              </a:cxnLst>
              <a:rect l="0" t="0" r="r" b="b"/>
              <a:pathLst>
                <a:path w="76" h="36">
                  <a:moveTo>
                    <a:pt x="0" y="32"/>
                  </a:moveTo>
                  <a:lnTo>
                    <a:pt x="74" y="0"/>
                  </a:lnTo>
                  <a:lnTo>
                    <a:pt x="76" y="5"/>
                  </a:lnTo>
                  <a:lnTo>
                    <a:pt x="2" y="36"/>
                  </a:lnTo>
                  <a:lnTo>
                    <a:pt x="0" y="32"/>
                  </a:lnTo>
                  <a:close/>
                </a:path>
              </a:pathLst>
            </a:custGeom>
            <a:solidFill>
              <a:srgbClr val="BBBDB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5" name="í$liďè"/>
            <p:cNvSpPr/>
            <p:nvPr/>
          </p:nvSpPr>
          <p:spPr bwMode="auto">
            <a:xfrm>
              <a:off x="6322767" y="4837777"/>
              <a:ext cx="130070" cy="59901"/>
            </a:xfrm>
            <a:custGeom>
              <a:avLst/>
              <a:gdLst>
                <a:gd name="T0" fmla="*/ 0 w 76"/>
                <a:gd name="T1" fmla="*/ 31 h 35"/>
                <a:gd name="T2" fmla="*/ 74 w 76"/>
                <a:gd name="T3" fmla="*/ 0 h 35"/>
                <a:gd name="T4" fmla="*/ 76 w 76"/>
                <a:gd name="T5" fmla="*/ 5 h 35"/>
                <a:gd name="T6" fmla="*/ 2 w 76"/>
                <a:gd name="T7" fmla="*/ 35 h 35"/>
                <a:gd name="T8" fmla="*/ 0 w 76"/>
                <a:gd name="T9" fmla="*/ 31 h 35"/>
              </a:gdLst>
              <a:ahLst/>
              <a:cxnLst>
                <a:cxn ang="0">
                  <a:pos x="T0" y="T1"/>
                </a:cxn>
                <a:cxn ang="0">
                  <a:pos x="T2" y="T3"/>
                </a:cxn>
                <a:cxn ang="0">
                  <a:pos x="T4" y="T5"/>
                </a:cxn>
                <a:cxn ang="0">
                  <a:pos x="T6" y="T7"/>
                </a:cxn>
                <a:cxn ang="0">
                  <a:pos x="T8" y="T9"/>
                </a:cxn>
              </a:cxnLst>
              <a:rect l="0" t="0" r="r" b="b"/>
              <a:pathLst>
                <a:path w="76" h="35">
                  <a:moveTo>
                    <a:pt x="0" y="31"/>
                  </a:moveTo>
                  <a:lnTo>
                    <a:pt x="74" y="0"/>
                  </a:lnTo>
                  <a:lnTo>
                    <a:pt x="76" y="5"/>
                  </a:lnTo>
                  <a:lnTo>
                    <a:pt x="2" y="35"/>
                  </a:lnTo>
                  <a:lnTo>
                    <a:pt x="0" y="31"/>
                  </a:lnTo>
                  <a:close/>
                </a:path>
              </a:pathLst>
            </a:custGeom>
            <a:solidFill>
              <a:srgbClr val="BBBDB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6" name="îS1íḑe"/>
            <p:cNvSpPr/>
            <p:nvPr/>
          </p:nvSpPr>
          <p:spPr bwMode="auto">
            <a:xfrm>
              <a:off x="6329613" y="4853180"/>
              <a:ext cx="128359" cy="59901"/>
            </a:xfrm>
            <a:custGeom>
              <a:avLst/>
              <a:gdLst>
                <a:gd name="T0" fmla="*/ 0 w 75"/>
                <a:gd name="T1" fmla="*/ 31 h 35"/>
                <a:gd name="T2" fmla="*/ 74 w 75"/>
                <a:gd name="T3" fmla="*/ 0 h 35"/>
                <a:gd name="T4" fmla="*/ 75 w 75"/>
                <a:gd name="T5" fmla="*/ 4 h 35"/>
                <a:gd name="T6" fmla="*/ 1 w 75"/>
                <a:gd name="T7" fmla="*/ 35 h 35"/>
                <a:gd name="T8" fmla="*/ 0 w 75"/>
                <a:gd name="T9" fmla="*/ 31 h 35"/>
              </a:gdLst>
              <a:ahLst/>
              <a:cxnLst>
                <a:cxn ang="0">
                  <a:pos x="T0" y="T1"/>
                </a:cxn>
                <a:cxn ang="0">
                  <a:pos x="T2" y="T3"/>
                </a:cxn>
                <a:cxn ang="0">
                  <a:pos x="T4" y="T5"/>
                </a:cxn>
                <a:cxn ang="0">
                  <a:pos x="T6" y="T7"/>
                </a:cxn>
                <a:cxn ang="0">
                  <a:pos x="T8" y="T9"/>
                </a:cxn>
              </a:cxnLst>
              <a:rect l="0" t="0" r="r" b="b"/>
              <a:pathLst>
                <a:path w="75" h="35">
                  <a:moveTo>
                    <a:pt x="0" y="31"/>
                  </a:moveTo>
                  <a:lnTo>
                    <a:pt x="74" y="0"/>
                  </a:lnTo>
                  <a:lnTo>
                    <a:pt x="75" y="4"/>
                  </a:lnTo>
                  <a:lnTo>
                    <a:pt x="1" y="35"/>
                  </a:lnTo>
                  <a:lnTo>
                    <a:pt x="0" y="31"/>
                  </a:lnTo>
                  <a:close/>
                </a:path>
              </a:pathLst>
            </a:custGeom>
            <a:solidFill>
              <a:srgbClr val="BBBDB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7" name="íşlîdê"/>
            <p:cNvSpPr/>
            <p:nvPr/>
          </p:nvSpPr>
          <p:spPr bwMode="auto">
            <a:xfrm>
              <a:off x="6334747" y="4868583"/>
              <a:ext cx="130070" cy="59901"/>
            </a:xfrm>
            <a:custGeom>
              <a:avLst/>
              <a:gdLst>
                <a:gd name="T0" fmla="*/ 0 w 76"/>
                <a:gd name="T1" fmla="*/ 31 h 35"/>
                <a:gd name="T2" fmla="*/ 74 w 76"/>
                <a:gd name="T3" fmla="*/ 0 h 35"/>
                <a:gd name="T4" fmla="*/ 76 w 76"/>
                <a:gd name="T5" fmla="*/ 4 h 35"/>
                <a:gd name="T6" fmla="*/ 2 w 76"/>
                <a:gd name="T7" fmla="*/ 35 h 35"/>
                <a:gd name="T8" fmla="*/ 0 w 76"/>
                <a:gd name="T9" fmla="*/ 31 h 35"/>
              </a:gdLst>
              <a:ahLst/>
              <a:cxnLst>
                <a:cxn ang="0">
                  <a:pos x="T0" y="T1"/>
                </a:cxn>
                <a:cxn ang="0">
                  <a:pos x="T2" y="T3"/>
                </a:cxn>
                <a:cxn ang="0">
                  <a:pos x="T4" y="T5"/>
                </a:cxn>
                <a:cxn ang="0">
                  <a:pos x="T6" y="T7"/>
                </a:cxn>
                <a:cxn ang="0">
                  <a:pos x="T8" y="T9"/>
                </a:cxn>
              </a:cxnLst>
              <a:rect l="0" t="0" r="r" b="b"/>
              <a:pathLst>
                <a:path w="76" h="35">
                  <a:moveTo>
                    <a:pt x="0" y="31"/>
                  </a:moveTo>
                  <a:lnTo>
                    <a:pt x="74" y="0"/>
                  </a:lnTo>
                  <a:lnTo>
                    <a:pt x="76" y="4"/>
                  </a:lnTo>
                  <a:lnTo>
                    <a:pt x="2" y="35"/>
                  </a:lnTo>
                  <a:lnTo>
                    <a:pt x="0" y="31"/>
                  </a:lnTo>
                  <a:close/>
                </a:path>
              </a:pathLst>
            </a:custGeom>
            <a:solidFill>
              <a:srgbClr val="BBBDB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8" name="iSlîďé"/>
            <p:cNvSpPr/>
            <p:nvPr/>
          </p:nvSpPr>
          <p:spPr bwMode="auto">
            <a:xfrm>
              <a:off x="6341593" y="4883986"/>
              <a:ext cx="130070" cy="59901"/>
            </a:xfrm>
            <a:custGeom>
              <a:avLst/>
              <a:gdLst>
                <a:gd name="T0" fmla="*/ 0 w 76"/>
                <a:gd name="T1" fmla="*/ 31 h 35"/>
                <a:gd name="T2" fmla="*/ 74 w 76"/>
                <a:gd name="T3" fmla="*/ 0 h 35"/>
                <a:gd name="T4" fmla="*/ 76 w 76"/>
                <a:gd name="T5" fmla="*/ 4 h 35"/>
                <a:gd name="T6" fmla="*/ 2 w 76"/>
                <a:gd name="T7" fmla="*/ 35 h 35"/>
                <a:gd name="T8" fmla="*/ 0 w 76"/>
                <a:gd name="T9" fmla="*/ 31 h 35"/>
              </a:gdLst>
              <a:ahLst/>
              <a:cxnLst>
                <a:cxn ang="0">
                  <a:pos x="T0" y="T1"/>
                </a:cxn>
                <a:cxn ang="0">
                  <a:pos x="T2" y="T3"/>
                </a:cxn>
                <a:cxn ang="0">
                  <a:pos x="T4" y="T5"/>
                </a:cxn>
                <a:cxn ang="0">
                  <a:pos x="T6" y="T7"/>
                </a:cxn>
                <a:cxn ang="0">
                  <a:pos x="T8" y="T9"/>
                </a:cxn>
              </a:cxnLst>
              <a:rect l="0" t="0" r="r" b="b"/>
              <a:pathLst>
                <a:path w="76" h="35">
                  <a:moveTo>
                    <a:pt x="0" y="31"/>
                  </a:moveTo>
                  <a:lnTo>
                    <a:pt x="74" y="0"/>
                  </a:lnTo>
                  <a:lnTo>
                    <a:pt x="76" y="4"/>
                  </a:lnTo>
                  <a:lnTo>
                    <a:pt x="2" y="35"/>
                  </a:lnTo>
                  <a:lnTo>
                    <a:pt x="0" y="31"/>
                  </a:lnTo>
                  <a:close/>
                </a:path>
              </a:pathLst>
            </a:custGeom>
            <a:solidFill>
              <a:srgbClr val="BBBDB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199" name="iŝlïdè"/>
            <p:cNvSpPr/>
            <p:nvPr/>
          </p:nvSpPr>
          <p:spPr bwMode="auto">
            <a:xfrm>
              <a:off x="6348439" y="4899389"/>
              <a:ext cx="130070" cy="59901"/>
            </a:xfrm>
            <a:custGeom>
              <a:avLst/>
              <a:gdLst>
                <a:gd name="T0" fmla="*/ 0 w 76"/>
                <a:gd name="T1" fmla="*/ 31 h 35"/>
                <a:gd name="T2" fmla="*/ 74 w 76"/>
                <a:gd name="T3" fmla="*/ 0 h 35"/>
                <a:gd name="T4" fmla="*/ 76 w 76"/>
                <a:gd name="T5" fmla="*/ 4 h 35"/>
                <a:gd name="T6" fmla="*/ 2 w 76"/>
                <a:gd name="T7" fmla="*/ 35 h 35"/>
                <a:gd name="T8" fmla="*/ 0 w 76"/>
                <a:gd name="T9" fmla="*/ 31 h 35"/>
              </a:gdLst>
              <a:ahLst/>
              <a:cxnLst>
                <a:cxn ang="0">
                  <a:pos x="T0" y="T1"/>
                </a:cxn>
                <a:cxn ang="0">
                  <a:pos x="T2" y="T3"/>
                </a:cxn>
                <a:cxn ang="0">
                  <a:pos x="T4" y="T5"/>
                </a:cxn>
                <a:cxn ang="0">
                  <a:pos x="T6" y="T7"/>
                </a:cxn>
                <a:cxn ang="0">
                  <a:pos x="T8" y="T9"/>
                </a:cxn>
              </a:cxnLst>
              <a:rect l="0" t="0" r="r" b="b"/>
              <a:pathLst>
                <a:path w="76" h="35">
                  <a:moveTo>
                    <a:pt x="0" y="31"/>
                  </a:moveTo>
                  <a:lnTo>
                    <a:pt x="74" y="0"/>
                  </a:lnTo>
                  <a:lnTo>
                    <a:pt x="76" y="4"/>
                  </a:lnTo>
                  <a:lnTo>
                    <a:pt x="2" y="35"/>
                  </a:lnTo>
                  <a:lnTo>
                    <a:pt x="0" y="31"/>
                  </a:lnTo>
                  <a:close/>
                </a:path>
              </a:pathLst>
            </a:custGeom>
            <a:solidFill>
              <a:srgbClr val="BBBDB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0" name="ïsḻidê"/>
            <p:cNvSpPr/>
            <p:nvPr/>
          </p:nvSpPr>
          <p:spPr bwMode="auto">
            <a:xfrm>
              <a:off x="6230349" y="4914792"/>
              <a:ext cx="253294" cy="111244"/>
            </a:xfrm>
            <a:custGeom>
              <a:avLst/>
              <a:gdLst>
                <a:gd name="T0" fmla="*/ 0 w 148"/>
                <a:gd name="T1" fmla="*/ 61 h 65"/>
                <a:gd name="T2" fmla="*/ 147 w 148"/>
                <a:gd name="T3" fmla="*/ 0 h 65"/>
                <a:gd name="T4" fmla="*/ 148 w 148"/>
                <a:gd name="T5" fmla="*/ 4 h 65"/>
                <a:gd name="T6" fmla="*/ 2 w 148"/>
                <a:gd name="T7" fmla="*/ 65 h 65"/>
                <a:gd name="T8" fmla="*/ 0 w 148"/>
                <a:gd name="T9" fmla="*/ 61 h 65"/>
              </a:gdLst>
              <a:ahLst/>
              <a:cxnLst>
                <a:cxn ang="0">
                  <a:pos x="T0" y="T1"/>
                </a:cxn>
                <a:cxn ang="0">
                  <a:pos x="T2" y="T3"/>
                </a:cxn>
                <a:cxn ang="0">
                  <a:pos x="T4" y="T5"/>
                </a:cxn>
                <a:cxn ang="0">
                  <a:pos x="T6" y="T7"/>
                </a:cxn>
                <a:cxn ang="0">
                  <a:pos x="T8" y="T9"/>
                </a:cxn>
              </a:cxnLst>
              <a:rect l="0" t="0" r="r" b="b"/>
              <a:pathLst>
                <a:path w="148" h="65">
                  <a:moveTo>
                    <a:pt x="0" y="61"/>
                  </a:moveTo>
                  <a:lnTo>
                    <a:pt x="147" y="0"/>
                  </a:lnTo>
                  <a:lnTo>
                    <a:pt x="148" y="4"/>
                  </a:lnTo>
                  <a:lnTo>
                    <a:pt x="2" y="65"/>
                  </a:lnTo>
                  <a:lnTo>
                    <a:pt x="0" y="61"/>
                  </a:lnTo>
                  <a:close/>
                </a:path>
              </a:pathLst>
            </a:custGeom>
            <a:solidFill>
              <a:srgbClr val="BBBDB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1" name="îśľïḑé"/>
            <p:cNvSpPr/>
            <p:nvPr/>
          </p:nvSpPr>
          <p:spPr bwMode="auto">
            <a:xfrm>
              <a:off x="6237195" y="4930195"/>
              <a:ext cx="253294" cy="111244"/>
            </a:xfrm>
            <a:custGeom>
              <a:avLst/>
              <a:gdLst>
                <a:gd name="T0" fmla="*/ 0 w 148"/>
                <a:gd name="T1" fmla="*/ 61 h 65"/>
                <a:gd name="T2" fmla="*/ 146 w 148"/>
                <a:gd name="T3" fmla="*/ 0 h 65"/>
                <a:gd name="T4" fmla="*/ 148 w 148"/>
                <a:gd name="T5" fmla="*/ 4 h 65"/>
                <a:gd name="T6" fmla="*/ 2 w 148"/>
                <a:gd name="T7" fmla="*/ 65 h 65"/>
                <a:gd name="T8" fmla="*/ 0 w 148"/>
                <a:gd name="T9" fmla="*/ 61 h 65"/>
              </a:gdLst>
              <a:ahLst/>
              <a:cxnLst>
                <a:cxn ang="0">
                  <a:pos x="T0" y="T1"/>
                </a:cxn>
                <a:cxn ang="0">
                  <a:pos x="T2" y="T3"/>
                </a:cxn>
                <a:cxn ang="0">
                  <a:pos x="T4" y="T5"/>
                </a:cxn>
                <a:cxn ang="0">
                  <a:pos x="T6" y="T7"/>
                </a:cxn>
                <a:cxn ang="0">
                  <a:pos x="T8" y="T9"/>
                </a:cxn>
              </a:cxnLst>
              <a:rect l="0" t="0" r="r" b="b"/>
              <a:pathLst>
                <a:path w="148" h="65">
                  <a:moveTo>
                    <a:pt x="0" y="61"/>
                  </a:moveTo>
                  <a:lnTo>
                    <a:pt x="146" y="0"/>
                  </a:lnTo>
                  <a:lnTo>
                    <a:pt x="148" y="4"/>
                  </a:lnTo>
                  <a:lnTo>
                    <a:pt x="2" y="65"/>
                  </a:lnTo>
                  <a:lnTo>
                    <a:pt x="0" y="61"/>
                  </a:lnTo>
                  <a:close/>
                </a:path>
              </a:pathLst>
            </a:custGeom>
            <a:solidFill>
              <a:srgbClr val="BBBDB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2" name="íSļîde"/>
            <p:cNvSpPr/>
            <p:nvPr/>
          </p:nvSpPr>
          <p:spPr bwMode="auto">
            <a:xfrm>
              <a:off x="6244041" y="4945598"/>
              <a:ext cx="253294" cy="111244"/>
            </a:xfrm>
            <a:custGeom>
              <a:avLst/>
              <a:gdLst>
                <a:gd name="T0" fmla="*/ 0 w 148"/>
                <a:gd name="T1" fmla="*/ 61 h 65"/>
                <a:gd name="T2" fmla="*/ 146 w 148"/>
                <a:gd name="T3" fmla="*/ 0 h 65"/>
                <a:gd name="T4" fmla="*/ 148 w 148"/>
                <a:gd name="T5" fmla="*/ 4 h 65"/>
                <a:gd name="T6" fmla="*/ 1 w 148"/>
                <a:gd name="T7" fmla="*/ 65 h 65"/>
                <a:gd name="T8" fmla="*/ 0 w 148"/>
                <a:gd name="T9" fmla="*/ 61 h 65"/>
              </a:gdLst>
              <a:ahLst/>
              <a:cxnLst>
                <a:cxn ang="0">
                  <a:pos x="T0" y="T1"/>
                </a:cxn>
                <a:cxn ang="0">
                  <a:pos x="T2" y="T3"/>
                </a:cxn>
                <a:cxn ang="0">
                  <a:pos x="T4" y="T5"/>
                </a:cxn>
                <a:cxn ang="0">
                  <a:pos x="T6" y="T7"/>
                </a:cxn>
                <a:cxn ang="0">
                  <a:pos x="T8" y="T9"/>
                </a:cxn>
              </a:cxnLst>
              <a:rect l="0" t="0" r="r" b="b"/>
              <a:pathLst>
                <a:path w="148" h="65">
                  <a:moveTo>
                    <a:pt x="0" y="61"/>
                  </a:moveTo>
                  <a:lnTo>
                    <a:pt x="146" y="0"/>
                  </a:lnTo>
                  <a:lnTo>
                    <a:pt x="148" y="4"/>
                  </a:lnTo>
                  <a:lnTo>
                    <a:pt x="1" y="65"/>
                  </a:lnTo>
                  <a:lnTo>
                    <a:pt x="0" y="61"/>
                  </a:lnTo>
                  <a:close/>
                </a:path>
              </a:pathLst>
            </a:custGeom>
            <a:solidFill>
              <a:srgbClr val="BBBDB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3" name="iṥļïḑè"/>
            <p:cNvSpPr/>
            <p:nvPr/>
          </p:nvSpPr>
          <p:spPr bwMode="auto">
            <a:xfrm>
              <a:off x="6249175" y="4959290"/>
              <a:ext cx="253294" cy="112955"/>
            </a:xfrm>
            <a:custGeom>
              <a:avLst/>
              <a:gdLst>
                <a:gd name="T0" fmla="*/ 0 w 148"/>
                <a:gd name="T1" fmla="*/ 62 h 66"/>
                <a:gd name="T2" fmla="*/ 147 w 148"/>
                <a:gd name="T3" fmla="*/ 0 h 66"/>
                <a:gd name="T4" fmla="*/ 148 w 148"/>
                <a:gd name="T5" fmla="*/ 5 h 66"/>
                <a:gd name="T6" fmla="*/ 2 w 148"/>
                <a:gd name="T7" fmla="*/ 66 h 66"/>
                <a:gd name="T8" fmla="*/ 0 w 148"/>
                <a:gd name="T9" fmla="*/ 62 h 66"/>
              </a:gdLst>
              <a:ahLst/>
              <a:cxnLst>
                <a:cxn ang="0">
                  <a:pos x="T0" y="T1"/>
                </a:cxn>
                <a:cxn ang="0">
                  <a:pos x="T2" y="T3"/>
                </a:cxn>
                <a:cxn ang="0">
                  <a:pos x="T4" y="T5"/>
                </a:cxn>
                <a:cxn ang="0">
                  <a:pos x="T6" y="T7"/>
                </a:cxn>
                <a:cxn ang="0">
                  <a:pos x="T8" y="T9"/>
                </a:cxn>
              </a:cxnLst>
              <a:rect l="0" t="0" r="r" b="b"/>
              <a:pathLst>
                <a:path w="148" h="66">
                  <a:moveTo>
                    <a:pt x="0" y="62"/>
                  </a:moveTo>
                  <a:lnTo>
                    <a:pt x="147" y="0"/>
                  </a:lnTo>
                  <a:lnTo>
                    <a:pt x="148" y="5"/>
                  </a:lnTo>
                  <a:lnTo>
                    <a:pt x="2" y="66"/>
                  </a:lnTo>
                  <a:lnTo>
                    <a:pt x="0" y="62"/>
                  </a:lnTo>
                  <a:close/>
                </a:path>
              </a:pathLst>
            </a:custGeom>
            <a:solidFill>
              <a:srgbClr val="BBBDB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4" name="iŝlîḓe"/>
            <p:cNvSpPr/>
            <p:nvPr/>
          </p:nvSpPr>
          <p:spPr bwMode="auto">
            <a:xfrm>
              <a:off x="6256021" y="4974693"/>
              <a:ext cx="253294" cy="112955"/>
            </a:xfrm>
            <a:custGeom>
              <a:avLst/>
              <a:gdLst>
                <a:gd name="T0" fmla="*/ 0 w 148"/>
                <a:gd name="T1" fmla="*/ 61 h 66"/>
                <a:gd name="T2" fmla="*/ 146 w 148"/>
                <a:gd name="T3" fmla="*/ 0 h 66"/>
                <a:gd name="T4" fmla="*/ 148 w 148"/>
                <a:gd name="T5" fmla="*/ 4 h 66"/>
                <a:gd name="T6" fmla="*/ 2 w 148"/>
                <a:gd name="T7" fmla="*/ 66 h 66"/>
                <a:gd name="T8" fmla="*/ 0 w 148"/>
                <a:gd name="T9" fmla="*/ 61 h 66"/>
              </a:gdLst>
              <a:ahLst/>
              <a:cxnLst>
                <a:cxn ang="0">
                  <a:pos x="T0" y="T1"/>
                </a:cxn>
                <a:cxn ang="0">
                  <a:pos x="T2" y="T3"/>
                </a:cxn>
                <a:cxn ang="0">
                  <a:pos x="T4" y="T5"/>
                </a:cxn>
                <a:cxn ang="0">
                  <a:pos x="T6" y="T7"/>
                </a:cxn>
                <a:cxn ang="0">
                  <a:pos x="T8" y="T9"/>
                </a:cxn>
              </a:cxnLst>
              <a:rect l="0" t="0" r="r" b="b"/>
              <a:pathLst>
                <a:path w="148" h="66">
                  <a:moveTo>
                    <a:pt x="0" y="61"/>
                  </a:moveTo>
                  <a:lnTo>
                    <a:pt x="146" y="0"/>
                  </a:lnTo>
                  <a:lnTo>
                    <a:pt x="148" y="4"/>
                  </a:lnTo>
                  <a:lnTo>
                    <a:pt x="2" y="66"/>
                  </a:lnTo>
                  <a:lnTo>
                    <a:pt x="0" y="61"/>
                  </a:lnTo>
                  <a:close/>
                </a:path>
              </a:pathLst>
            </a:custGeom>
            <a:solidFill>
              <a:srgbClr val="BBBDB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5" name="iṧḻîḍè"/>
            <p:cNvSpPr/>
            <p:nvPr/>
          </p:nvSpPr>
          <p:spPr bwMode="auto">
            <a:xfrm>
              <a:off x="6262867" y="4990096"/>
              <a:ext cx="253294" cy="111244"/>
            </a:xfrm>
            <a:custGeom>
              <a:avLst/>
              <a:gdLst>
                <a:gd name="T0" fmla="*/ 0 w 148"/>
                <a:gd name="T1" fmla="*/ 61 h 65"/>
                <a:gd name="T2" fmla="*/ 146 w 148"/>
                <a:gd name="T3" fmla="*/ 0 h 65"/>
                <a:gd name="T4" fmla="*/ 148 w 148"/>
                <a:gd name="T5" fmla="*/ 4 h 65"/>
                <a:gd name="T6" fmla="*/ 2 w 148"/>
                <a:gd name="T7" fmla="*/ 65 h 65"/>
                <a:gd name="T8" fmla="*/ 0 w 148"/>
                <a:gd name="T9" fmla="*/ 61 h 65"/>
              </a:gdLst>
              <a:ahLst/>
              <a:cxnLst>
                <a:cxn ang="0">
                  <a:pos x="T0" y="T1"/>
                </a:cxn>
                <a:cxn ang="0">
                  <a:pos x="T2" y="T3"/>
                </a:cxn>
                <a:cxn ang="0">
                  <a:pos x="T4" y="T5"/>
                </a:cxn>
                <a:cxn ang="0">
                  <a:pos x="T6" y="T7"/>
                </a:cxn>
                <a:cxn ang="0">
                  <a:pos x="T8" y="T9"/>
                </a:cxn>
              </a:cxnLst>
              <a:rect l="0" t="0" r="r" b="b"/>
              <a:pathLst>
                <a:path w="148" h="65">
                  <a:moveTo>
                    <a:pt x="0" y="61"/>
                  </a:moveTo>
                  <a:lnTo>
                    <a:pt x="146" y="0"/>
                  </a:lnTo>
                  <a:lnTo>
                    <a:pt x="148" y="4"/>
                  </a:lnTo>
                  <a:lnTo>
                    <a:pt x="2" y="65"/>
                  </a:lnTo>
                  <a:lnTo>
                    <a:pt x="0" y="61"/>
                  </a:lnTo>
                  <a:close/>
                </a:path>
              </a:pathLst>
            </a:custGeom>
            <a:solidFill>
              <a:srgbClr val="BBBDB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6" name="iśḻídê"/>
            <p:cNvSpPr/>
            <p:nvPr/>
          </p:nvSpPr>
          <p:spPr bwMode="auto">
            <a:xfrm>
              <a:off x="6268001" y="5065399"/>
              <a:ext cx="107821" cy="51343"/>
            </a:xfrm>
            <a:custGeom>
              <a:avLst/>
              <a:gdLst>
                <a:gd name="T0" fmla="*/ 0 w 63"/>
                <a:gd name="T1" fmla="*/ 26 h 30"/>
                <a:gd name="T2" fmla="*/ 61 w 63"/>
                <a:gd name="T3" fmla="*/ 0 h 30"/>
                <a:gd name="T4" fmla="*/ 63 w 63"/>
                <a:gd name="T5" fmla="*/ 4 h 30"/>
                <a:gd name="T6" fmla="*/ 2 w 63"/>
                <a:gd name="T7" fmla="*/ 30 h 30"/>
                <a:gd name="T8" fmla="*/ 0 w 63"/>
                <a:gd name="T9" fmla="*/ 26 h 30"/>
              </a:gdLst>
              <a:ahLst/>
              <a:cxnLst>
                <a:cxn ang="0">
                  <a:pos x="T0" y="T1"/>
                </a:cxn>
                <a:cxn ang="0">
                  <a:pos x="T2" y="T3"/>
                </a:cxn>
                <a:cxn ang="0">
                  <a:pos x="T4" y="T5"/>
                </a:cxn>
                <a:cxn ang="0">
                  <a:pos x="T6" y="T7"/>
                </a:cxn>
                <a:cxn ang="0">
                  <a:pos x="T8" y="T9"/>
                </a:cxn>
              </a:cxnLst>
              <a:rect l="0" t="0" r="r" b="b"/>
              <a:pathLst>
                <a:path w="63" h="30">
                  <a:moveTo>
                    <a:pt x="0" y="26"/>
                  </a:moveTo>
                  <a:lnTo>
                    <a:pt x="61" y="0"/>
                  </a:lnTo>
                  <a:lnTo>
                    <a:pt x="63" y="4"/>
                  </a:lnTo>
                  <a:lnTo>
                    <a:pt x="2" y="30"/>
                  </a:lnTo>
                  <a:lnTo>
                    <a:pt x="0" y="26"/>
                  </a:lnTo>
                  <a:close/>
                </a:path>
              </a:pathLst>
            </a:custGeom>
            <a:solidFill>
              <a:srgbClr val="BBBDB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7" name="íSľîḋê"/>
            <p:cNvSpPr/>
            <p:nvPr/>
          </p:nvSpPr>
          <p:spPr bwMode="auto">
            <a:xfrm>
              <a:off x="6274847" y="5020902"/>
              <a:ext cx="253294" cy="111244"/>
            </a:xfrm>
            <a:custGeom>
              <a:avLst/>
              <a:gdLst>
                <a:gd name="T0" fmla="*/ 0 w 148"/>
                <a:gd name="T1" fmla="*/ 61 h 65"/>
                <a:gd name="T2" fmla="*/ 147 w 148"/>
                <a:gd name="T3" fmla="*/ 0 h 65"/>
                <a:gd name="T4" fmla="*/ 148 w 148"/>
                <a:gd name="T5" fmla="*/ 4 h 65"/>
                <a:gd name="T6" fmla="*/ 2 w 148"/>
                <a:gd name="T7" fmla="*/ 65 h 65"/>
                <a:gd name="T8" fmla="*/ 0 w 148"/>
                <a:gd name="T9" fmla="*/ 61 h 65"/>
              </a:gdLst>
              <a:ahLst/>
              <a:cxnLst>
                <a:cxn ang="0">
                  <a:pos x="T0" y="T1"/>
                </a:cxn>
                <a:cxn ang="0">
                  <a:pos x="T2" y="T3"/>
                </a:cxn>
                <a:cxn ang="0">
                  <a:pos x="T4" y="T5"/>
                </a:cxn>
                <a:cxn ang="0">
                  <a:pos x="T6" y="T7"/>
                </a:cxn>
                <a:cxn ang="0">
                  <a:pos x="T8" y="T9"/>
                </a:cxn>
              </a:cxnLst>
              <a:rect l="0" t="0" r="r" b="b"/>
              <a:pathLst>
                <a:path w="148" h="65">
                  <a:moveTo>
                    <a:pt x="0" y="61"/>
                  </a:moveTo>
                  <a:lnTo>
                    <a:pt x="147" y="0"/>
                  </a:lnTo>
                  <a:lnTo>
                    <a:pt x="148" y="4"/>
                  </a:lnTo>
                  <a:lnTo>
                    <a:pt x="2" y="65"/>
                  </a:lnTo>
                  <a:lnTo>
                    <a:pt x="0" y="61"/>
                  </a:lnTo>
                  <a:close/>
                </a:path>
              </a:pathLst>
            </a:custGeom>
            <a:solidFill>
              <a:srgbClr val="BBBDB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8" name="iṣļiḓé"/>
            <p:cNvSpPr/>
            <p:nvPr/>
          </p:nvSpPr>
          <p:spPr bwMode="auto">
            <a:xfrm>
              <a:off x="6281693" y="5034593"/>
              <a:ext cx="253294" cy="112955"/>
            </a:xfrm>
            <a:custGeom>
              <a:avLst/>
              <a:gdLst>
                <a:gd name="T0" fmla="*/ 0 w 148"/>
                <a:gd name="T1" fmla="*/ 62 h 66"/>
                <a:gd name="T2" fmla="*/ 146 w 148"/>
                <a:gd name="T3" fmla="*/ 0 h 66"/>
                <a:gd name="T4" fmla="*/ 148 w 148"/>
                <a:gd name="T5" fmla="*/ 4 h 66"/>
                <a:gd name="T6" fmla="*/ 2 w 148"/>
                <a:gd name="T7" fmla="*/ 66 h 66"/>
                <a:gd name="T8" fmla="*/ 0 w 148"/>
                <a:gd name="T9" fmla="*/ 62 h 66"/>
              </a:gdLst>
              <a:ahLst/>
              <a:cxnLst>
                <a:cxn ang="0">
                  <a:pos x="T0" y="T1"/>
                </a:cxn>
                <a:cxn ang="0">
                  <a:pos x="T2" y="T3"/>
                </a:cxn>
                <a:cxn ang="0">
                  <a:pos x="T4" y="T5"/>
                </a:cxn>
                <a:cxn ang="0">
                  <a:pos x="T6" y="T7"/>
                </a:cxn>
                <a:cxn ang="0">
                  <a:pos x="T8" y="T9"/>
                </a:cxn>
              </a:cxnLst>
              <a:rect l="0" t="0" r="r" b="b"/>
              <a:pathLst>
                <a:path w="148" h="66">
                  <a:moveTo>
                    <a:pt x="0" y="62"/>
                  </a:moveTo>
                  <a:lnTo>
                    <a:pt x="146" y="0"/>
                  </a:lnTo>
                  <a:lnTo>
                    <a:pt x="148" y="4"/>
                  </a:lnTo>
                  <a:lnTo>
                    <a:pt x="2" y="66"/>
                  </a:lnTo>
                  <a:lnTo>
                    <a:pt x="0" y="62"/>
                  </a:lnTo>
                  <a:close/>
                </a:path>
              </a:pathLst>
            </a:custGeom>
            <a:solidFill>
              <a:srgbClr val="BBBDB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09" name="ïsļîďè"/>
            <p:cNvSpPr/>
            <p:nvPr/>
          </p:nvSpPr>
          <p:spPr bwMode="auto">
            <a:xfrm>
              <a:off x="6288538" y="5049996"/>
              <a:ext cx="253294" cy="111244"/>
            </a:xfrm>
            <a:custGeom>
              <a:avLst/>
              <a:gdLst>
                <a:gd name="T0" fmla="*/ 0 w 148"/>
                <a:gd name="T1" fmla="*/ 61 h 65"/>
                <a:gd name="T2" fmla="*/ 146 w 148"/>
                <a:gd name="T3" fmla="*/ 0 h 65"/>
                <a:gd name="T4" fmla="*/ 148 w 148"/>
                <a:gd name="T5" fmla="*/ 4 h 65"/>
                <a:gd name="T6" fmla="*/ 1 w 148"/>
                <a:gd name="T7" fmla="*/ 65 h 65"/>
                <a:gd name="T8" fmla="*/ 0 w 148"/>
                <a:gd name="T9" fmla="*/ 61 h 65"/>
              </a:gdLst>
              <a:ahLst/>
              <a:cxnLst>
                <a:cxn ang="0">
                  <a:pos x="T0" y="T1"/>
                </a:cxn>
                <a:cxn ang="0">
                  <a:pos x="T2" y="T3"/>
                </a:cxn>
                <a:cxn ang="0">
                  <a:pos x="T4" y="T5"/>
                </a:cxn>
                <a:cxn ang="0">
                  <a:pos x="T6" y="T7"/>
                </a:cxn>
                <a:cxn ang="0">
                  <a:pos x="T8" y="T9"/>
                </a:cxn>
              </a:cxnLst>
              <a:rect l="0" t="0" r="r" b="b"/>
              <a:pathLst>
                <a:path w="148" h="65">
                  <a:moveTo>
                    <a:pt x="0" y="61"/>
                  </a:moveTo>
                  <a:lnTo>
                    <a:pt x="146" y="0"/>
                  </a:lnTo>
                  <a:lnTo>
                    <a:pt x="148" y="4"/>
                  </a:lnTo>
                  <a:lnTo>
                    <a:pt x="1" y="65"/>
                  </a:lnTo>
                  <a:lnTo>
                    <a:pt x="0" y="61"/>
                  </a:lnTo>
                  <a:close/>
                </a:path>
              </a:pathLst>
            </a:custGeom>
            <a:solidFill>
              <a:srgbClr val="BBBDB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0" name="îşļíďê"/>
            <p:cNvSpPr/>
            <p:nvPr/>
          </p:nvSpPr>
          <p:spPr bwMode="auto">
            <a:xfrm>
              <a:off x="6293673" y="5065399"/>
              <a:ext cx="253294" cy="111244"/>
            </a:xfrm>
            <a:custGeom>
              <a:avLst/>
              <a:gdLst>
                <a:gd name="T0" fmla="*/ 0 w 148"/>
                <a:gd name="T1" fmla="*/ 61 h 65"/>
                <a:gd name="T2" fmla="*/ 147 w 148"/>
                <a:gd name="T3" fmla="*/ 0 h 65"/>
                <a:gd name="T4" fmla="*/ 148 w 148"/>
                <a:gd name="T5" fmla="*/ 4 h 65"/>
                <a:gd name="T6" fmla="*/ 2 w 148"/>
                <a:gd name="T7" fmla="*/ 65 h 65"/>
                <a:gd name="T8" fmla="*/ 0 w 148"/>
                <a:gd name="T9" fmla="*/ 61 h 65"/>
              </a:gdLst>
              <a:ahLst/>
              <a:cxnLst>
                <a:cxn ang="0">
                  <a:pos x="T0" y="T1"/>
                </a:cxn>
                <a:cxn ang="0">
                  <a:pos x="T2" y="T3"/>
                </a:cxn>
                <a:cxn ang="0">
                  <a:pos x="T4" y="T5"/>
                </a:cxn>
                <a:cxn ang="0">
                  <a:pos x="T6" y="T7"/>
                </a:cxn>
                <a:cxn ang="0">
                  <a:pos x="T8" y="T9"/>
                </a:cxn>
              </a:cxnLst>
              <a:rect l="0" t="0" r="r" b="b"/>
              <a:pathLst>
                <a:path w="148" h="65">
                  <a:moveTo>
                    <a:pt x="0" y="61"/>
                  </a:moveTo>
                  <a:lnTo>
                    <a:pt x="147" y="0"/>
                  </a:lnTo>
                  <a:lnTo>
                    <a:pt x="148" y="4"/>
                  </a:lnTo>
                  <a:lnTo>
                    <a:pt x="2" y="65"/>
                  </a:lnTo>
                  <a:lnTo>
                    <a:pt x="0" y="61"/>
                  </a:lnTo>
                  <a:close/>
                </a:path>
              </a:pathLst>
            </a:custGeom>
            <a:solidFill>
              <a:srgbClr val="BBBDB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1" name="îŝḷiḑê"/>
            <p:cNvSpPr/>
            <p:nvPr/>
          </p:nvSpPr>
          <p:spPr bwMode="auto">
            <a:xfrm>
              <a:off x="6300518" y="5080802"/>
              <a:ext cx="253294" cy="111244"/>
            </a:xfrm>
            <a:custGeom>
              <a:avLst/>
              <a:gdLst>
                <a:gd name="T0" fmla="*/ 0 w 148"/>
                <a:gd name="T1" fmla="*/ 61 h 65"/>
                <a:gd name="T2" fmla="*/ 146 w 148"/>
                <a:gd name="T3" fmla="*/ 0 h 65"/>
                <a:gd name="T4" fmla="*/ 148 w 148"/>
                <a:gd name="T5" fmla="*/ 4 h 65"/>
                <a:gd name="T6" fmla="*/ 2 w 148"/>
                <a:gd name="T7" fmla="*/ 65 h 65"/>
                <a:gd name="T8" fmla="*/ 0 w 148"/>
                <a:gd name="T9" fmla="*/ 61 h 65"/>
              </a:gdLst>
              <a:ahLst/>
              <a:cxnLst>
                <a:cxn ang="0">
                  <a:pos x="T0" y="T1"/>
                </a:cxn>
                <a:cxn ang="0">
                  <a:pos x="T2" y="T3"/>
                </a:cxn>
                <a:cxn ang="0">
                  <a:pos x="T4" y="T5"/>
                </a:cxn>
                <a:cxn ang="0">
                  <a:pos x="T6" y="T7"/>
                </a:cxn>
                <a:cxn ang="0">
                  <a:pos x="T8" y="T9"/>
                </a:cxn>
              </a:cxnLst>
              <a:rect l="0" t="0" r="r" b="b"/>
              <a:pathLst>
                <a:path w="148" h="65">
                  <a:moveTo>
                    <a:pt x="0" y="61"/>
                  </a:moveTo>
                  <a:lnTo>
                    <a:pt x="146" y="0"/>
                  </a:lnTo>
                  <a:lnTo>
                    <a:pt x="148" y="4"/>
                  </a:lnTo>
                  <a:lnTo>
                    <a:pt x="2" y="65"/>
                  </a:lnTo>
                  <a:lnTo>
                    <a:pt x="0" y="61"/>
                  </a:lnTo>
                  <a:close/>
                </a:path>
              </a:pathLst>
            </a:custGeom>
            <a:solidFill>
              <a:srgbClr val="BBBDB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2" name="iṣļîḍé"/>
            <p:cNvSpPr/>
            <p:nvPr/>
          </p:nvSpPr>
          <p:spPr bwMode="auto">
            <a:xfrm>
              <a:off x="6307364" y="5094494"/>
              <a:ext cx="253294" cy="112955"/>
            </a:xfrm>
            <a:custGeom>
              <a:avLst/>
              <a:gdLst>
                <a:gd name="T0" fmla="*/ 0 w 148"/>
                <a:gd name="T1" fmla="*/ 62 h 66"/>
                <a:gd name="T2" fmla="*/ 146 w 148"/>
                <a:gd name="T3" fmla="*/ 0 h 66"/>
                <a:gd name="T4" fmla="*/ 148 w 148"/>
                <a:gd name="T5" fmla="*/ 4 h 66"/>
                <a:gd name="T6" fmla="*/ 1 w 148"/>
                <a:gd name="T7" fmla="*/ 66 h 66"/>
                <a:gd name="T8" fmla="*/ 0 w 148"/>
                <a:gd name="T9" fmla="*/ 62 h 66"/>
              </a:gdLst>
              <a:ahLst/>
              <a:cxnLst>
                <a:cxn ang="0">
                  <a:pos x="T0" y="T1"/>
                </a:cxn>
                <a:cxn ang="0">
                  <a:pos x="T2" y="T3"/>
                </a:cxn>
                <a:cxn ang="0">
                  <a:pos x="T4" y="T5"/>
                </a:cxn>
                <a:cxn ang="0">
                  <a:pos x="T6" y="T7"/>
                </a:cxn>
                <a:cxn ang="0">
                  <a:pos x="T8" y="T9"/>
                </a:cxn>
              </a:cxnLst>
              <a:rect l="0" t="0" r="r" b="b"/>
              <a:pathLst>
                <a:path w="148" h="66">
                  <a:moveTo>
                    <a:pt x="0" y="62"/>
                  </a:moveTo>
                  <a:lnTo>
                    <a:pt x="146" y="0"/>
                  </a:lnTo>
                  <a:lnTo>
                    <a:pt x="148" y="4"/>
                  </a:lnTo>
                  <a:lnTo>
                    <a:pt x="1" y="66"/>
                  </a:lnTo>
                  <a:lnTo>
                    <a:pt x="0" y="62"/>
                  </a:lnTo>
                  <a:close/>
                </a:path>
              </a:pathLst>
            </a:custGeom>
            <a:solidFill>
              <a:srgbClr val="BBBDB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3" name="ïṥļíḑe"/>
            <p:cNvSpPr/>
            <p:nvPr/>
          </p:nvSpPr>
          <p:spPr bwMode="auto">
            <a:xfrm>
              <a:off x="6312499" y="5109897"/>
              <a:ext cx="253294" cy="111244"/>
            </a:xfrm>
            <a:custGeom>
              <a:avLst/>
              <a:gdLst>
                <a:gd name="T0" fmla="*/ 0 w 148"/>
                <a:gd name="T1" fmla="*/ 61 h 65"/>
                <a:gd name="T2" fmla="*/ 147 w 148"/>
                <a:gd name="T3" fmla="*/ 0 h 65"/>
                <a:gd name="T4" fmla="*/ 148 w 148"/>
                <a:gd name="T5" fmla="*/ 4 h 65"/>
                <a:gd name="T6" fmla="*/ 2 w 148"/>
                <a:gd name="T7" fmla="*/ 65 h 65"/>
                <a:gd name="T8" fmla="*/ 0 w 148"/>
                <a:gd name="T9" fmla="*/ 61 h 65"/>
              </a:gdLst>
              <a:ahLst/>
              <a:cxnLst>
                <a:cxn ang="0">
                  <a:pos x="T0" y="T1"/>
                </a:cxn>
                <a:cxn ang="0">
                  <a:pos x="T2" y="T3"/>
                </a:cxn>
                <a:cxn ang="0">
                  <a:pos x="T4" y="T5"/>
                </a:cxn>
                <a:cxn ang="0">
                  <a:pos x="T6" y="T7"/>
                </a:cxn>
                <a:cxn ang="0">
                  <a:pos x="T8" y="T9"/>
                </a:cxn>
              </a:cxnLst>
              <a:rect l="0" t="0" r="r" b="b"/>
              <a:pathLst>
                <a:path w="148" h="65">
                  <a:moveTo>
                    <a:pt x="0" y="61"/>
                  </a:moveTo>
                  <a:lnTo>
                    <a:pt x="147" y="0"/>
                  </a:lnTo>
                  <a:lnTo>
                    <a:pt x="148" y="4"/>
                  </a:lnTo>
                  <a:lnTo>
                    <a:pt x="2" y="65"/>
                  </a:lnTo>
                  <a:lnTo>
                    <a:pt x="0" y="61"/>
                  </a:lnTo>
                  <a:close/>
                </a:path>
              </a:pathLst>
            </a:custGeom>
            <a:solidFill>
              <a:srgbClr val="BBBDB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4" name="îş1íďe"/>
            <p:cNvSpPr/>
            <p:nvPr/>
          </p:nvSpPr>
          <p:spPr bwMode="auto">
            <a:xfrm>
              <a:off x="6319344" y="5186912"/>
              <a:ext cx="106110" cy="49632"/>
            </a:xfrm>
            <a:custGeom>
              <a:avLst/>
              <a:gdLst>
                <a:gd name="T0" fmla="*/ 0 w 62"/>
                <a:gd name="T1" fmla="*/ 25 h 29"/>
                <a:gd name="T2" fmla="*/ 60 w 62"/>
                <a:gd name="T3" fmla="*/ 0 h 29"/>
                <a:gd name="T4" fmla="*/ 62 w 62"/>
                <a:gd name="T5" fmla="*/ 4 h 29"/>
                <a:gd name="T6" fmla="*/ 2 w 62"/>
                <a:gd name="T7" fmla="*/ 29 h 29"/>
                <a:gd name="T8" fmla="*/ 0 w 62"/>
                <a:gd name="T9" fmla="*/ 25 h 29"/>
              </a:gdLst>
              <a:ahLst/>
              <a:cxnLst>
                <a:cxn ang="0">
                  <a:pos x="T0" y="T1"/>
                </a:cxn>
                <a:cxn ang="0">
                  <a:pos x="T2" y="T3"/>
                </a:cxn>
                <a:cxn ang="0">
                  <a:pos x="T4" y="T5"/>
                </a:cxn>
                <a:cxn ang="0">
                  <a:pos x="T6" y="T7"/>
                </a:cxn>
                <a:cxn ang="0">
                  <a:pos x="T8" y="T9"/>
                </a:cxn>
              </a:cxnLst>
              <a:rect l="0" t="0" r="r" b="b"/>
              <a:pathLst>
                <a:path w="62" h="29">
                  <a:moveTo>
                    <a:pt x="0" y="25"/>
                  </a:moveTo>
                  <a:lnTo>
                    <a:pt x="60" y="0"/>
                  </a:lnTo>
                  <a:lnTo>
                    <a:pt x="62" y="4"/>
                  </a:lnTo>
                  <a:lnTo>
                    <a:pt x="2" y="29"/>
                  </a:lnTo>
                  <a:lnTo>
                    <a:pt x="0" y="25"/>
                  </a:lnTo>
                  <a:close/>
                </a:path>
              </a:pathLst>
            </a:custGeom>
            <a:solidFill>
              <a:srgbClr val="BBBDB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5" name="ïṡľîďe"/>
            <p:cNvSpPr/>
            <p:nvPr/>
          </p:nvSpPr>
          <p:spPr bwMode="auto">
            <a:xfrm>
              <a:off x="6469952" y="4688881"/>
              <a:ext cx="249871" cy="109533"/>
            </a:xfrm>
            <a:custGeom>
              <a:avLst/>
              <a:gdLst>
                <a:gd name="T0" fmla="*/ 0 w 146"/>
                <a:gd name="T1" fmla="*/ 60 h 64"/>
                <a:gd name="T2" fmla="*/ 144 w 146"/>
                <a:gd name="T3" fmla="*/ 0 h 64"/>
                <a:gd name="T4" fmla="*/ 146 w 146"/>
                <a:gd name="T5" fmla="*/ 4 h 64"/>
                <a:gd name="T6" fmla="*/ 2 w 146"/>
                <a:gd name="T7" fmla="*/ 64 h 64"/>
                <a:gd name="T8" fmla="*/ 0 w 146"/>
                <a:gd name="T9" fmla="*/ 60 h 64"/>
              </a:gdLst>
              <a:ahLst/>
              <a:cxnLst>
                <a:cxn ang="0">
                  <a:pos x="T0" y="T1"/>
                </a:cxn>
                <a:cxn ang="0">
                  <a:pos x="T2" y="T3"/>
                </a:cxn>
                <a:cxn ang="0">
                  <a:pos x="T4" y="T5"/>
                </a:cxn>
                <a:cxn ang="0">
                  <a:pos x="T6" y="T7"/>
                </a:cxn>
                <a:cxn ang="0">
                  <a:pos x="T8" y="T9"/>
                </a:cxn>
              </a:cxnLst>
              <a:rect l="0" t="0" r="r" b="b"/>
              <a:pathLst>
                <a:path w="146" h="64">
                  <a:moveTo>
                    <a:pt x="0" y="60"/>
                  </a:moveTo>
                  <a:lnTo>
                    <a:pt x="144" y="0"/>
                  </a:lnTo>
                  <a:lnTo>
                    <a:pt x="146" y="4"/>
                  </a:lnTo>
                  <a:lnTo>
                    <a:pt x="2" y="64"/>
                  </a:lnTo>
                  <a:lnTo>
                    <a:pt x="0" y="60"/>
                  </a:lnTo>
                  <a:close/>
                </a:path>
              </a:pathLst>
            </a:custGeom>
            <a:solidFill>
              <a:srgbClr val="BBBDB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6" name="íslîḓè"/>
            <p:cNvSpPr/>
            <p:nvPr/>
          </p:nvSpPr>
          <p:spPr bwMode="auto">
            <a:xfrm>
              <a:off x="6476798" y="4704284"/>
              <a:ext cx="248160" cy="109533"/>
            </a:xfrm>
            <a:custGeom>
              <a:avLst/>
              <a:gdLst>
                <a:gd name="T0" fmla="*/ 0 w 145"/>
                <a:gd name="T1" fmla="*/ 60 h 64"/>
                <a:gd name="T2" fmla="*/ 144 w 145"/>
                <a:gd name="T3" fmla="*/ 0 h 64"/>
                <a:gd name="T4" fmla="*/ 145 w 145"/>
                <a:gd name="T5" fmla="*/ 4 h 64"/>
                <a:gd name="T6" fmla="*/ 2 w 145"/>
                <a:gd name="T7" fmla="*/ 64 h 64"/>
                <a:gd name="T8" fmla="*/ 0 w 145"/>
                <a:gd name="T9" fmla="*/ 60 h 64"/>
              </a:gdLst>
              <a:ahLst/>
              <a:cxnLst>
                <a:cxn ang="0">
                  <a:pos x="T0" y="T1"/>
                </a:cxn>
                <a:cxn ang="0">
                  <a:pos x="T2" y="T3"/>
                </a:cxn>
                <a:cxn ang="0">
                  <a:pos x="T4" y="T5"/>
                </a:cxn>
                <a:cxn ang="0">
                  <a:pos x="T6" y="T7"/>
                </a:cxn>
                <a:cxn ang="0">
                  <a:pos x="T8" y="T9"/>
                </a:cxn>
              </a:cxnLst>
              <a:rect l="0" t="0" r="r" b="b"/>
              <a:pathLst>
                <a:path w="145" h="64">
                  <a:moveTo>
                    <a:pt x="0" y="60"/>
                  </a:moveTo>
                  <a:lnTo>
                    <a:pt x="144" y="0"/>
                  </a:lnTo>
                  <a:lnTo>
                    <a:pt x="145" y="4"/>
                  </a:lnTo>
                  <a:lnTo>
                    <a:pt x="2" y="64"/>
                  </a:lnTo>
                  <a:lnTo>
                    <a:pt x="0" y="60"/>
                  </a:lnTo>
                  <a:close/>
                </a:path>
              </a:pathLst>
            </a:custGeom>
            <a:solidFill>
              <a:srgbClr val="BBBDB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7" name="iš1ïďe"/>
            <p:cNvSpPr/>
            <p:nvPr/>
          </p:nvSpPr>
          <p:spPr bwMode="auto">
            <a:xfrm>
              <a:off x="6483643" y="4719687"/>
              <a:ext cx="248160" cy="109533"/>
            </a:xfrm>
            <a:custGeom>
              <a:avLst/>
              <a:gdLst>
                <a:gd name="T0" fmla="*/ 0 w 145"/>
                <a:gd name="T1" fmla="*/ 60 h 64"/>
                <a:gd name="T2" fmla="*/ 143 w 145"/>
                <a:gd name="T3" fmla="*/ 0 h 64"/>
                <a:gd name="T4" fmla="*/ 145 w 145"/>
                <a:gd name="T5" fmla="*/ 4 h 64"/>
                <a:gd name="T6" fmla="*/ 2 w 145"/>
                <a:gd name="T7" fmla="*/ 64 h 64"/>
                <a:gd name="T8" fmla="*/ 0 w 145"/>
                <a:gd name="T9" fmla="*/ 60 h 64"/>
              </a:gdLst>
              <a:ahLst/>
              <a:cxnLst>
                <a:cxn ang="0">
                  <a:pos x="T0" y="T1"/>
                </a:cxn>
                <a:cxn ang="0">
                  <a:pos x="T2" y="T3"/>
                </a:cxn>
                <a:cxn ang="0">
                  <a:pos x="T4" y="T5"/>
                </a:cxn>
                <a:cxn ang="0">
                  <a:pos x="T6" y="T7"/>
                </a:cxn>
                <a:cxn ang="0">
                  <a:pos x="T8" y="T9"/>
                </a:cxn>
              </a:cxnLst>
              <a:rect l="0" t="0" r="r" b="b"/>
              <a:pathLst>
                <a:path w="145" h="64">
                  <a:moveTo>
                    <a:pt x="0" y="60"/>
                  </a:moveTo>
                  <a:lnTo>
                    <a:pt x="143" y="0"/>
                  </a:lnTo>
                  <a:lnTo>
                    <a:pt x="145" y="4"/>
                  </a:lnTo>
                  <a:lnTo>
                    <a:pt x="2" y="64"/>
                  </a:lnTo>
                  <a:lnTo>
                    <a:pt x="0" y="60"/>
                  </a:lnTo>
                  <a:close/>
                </a:path>
              </a:pathLst>
            </a:custGeom>
            <a:solidFill>
              <a:srgbClr val="BBBDB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8" name="isḷïḓè"/>
            <p:cNvSpPr/>
            <p:nvPr/>
          </p:nvSpPr>
          <p:spPr bwMode="auto">
            <a:xfrm>
              <a:off x="6490489" y="4733379"/>
              <a:ext cx="248160" cy="112955"/>
            </a:xfrm>
            <a:custGeom>
              <a:avLst/>
              <a:gdLst>
                <a:gd name="T0" fmla="*/ 0 w 145"/>
                <a:gd name="T1" fmla="*/ 62 h 66"/>
                <a:gd name="T2" fmla="*/ 143 w 145"/>
                <a:gd name="T3" fmla="*/ 0 h 66"/>
                <a:gd name="T4" fmla="*/ 145 w 145"/>
                <a:gd name="T5" fmla="*/ 5 h 66"/>
                <a:gd name="T6" fmla="*/ 1 w 145"/>
                <a:gd name="T7" fmla="*/ 66 h 66"/>
                <a:gd name="T8" fmla="*/ 0 w 145"/>
                <a:gd name="T9" fmla="*/ 62 h 66"/>
              </a:gdLst>
              <a:ahLst/>
              <a:cxnLst>
                <a:cxn ang="0">
                  <a:pos x="T0" y="T1"/>
                </a:cxn>
                <a:cxn ang="0">
                  <a:pos x="T2" y="T3"/>
                </a:cxn>
                <a:cxn ang="0">
                  <a:pos x="T4" y="T5"/>
                </a:cxn>
                <a:cxn ang="0">
                  <a:pos x="T6" y="T7"/>
                </a:cxn>
                <a:cxn ang="0">
                  <a:pos x="T8" y="T9"/>
                </a:cxn>
              </a:cxnLst>
              <a:rect l="0" t="0" r="r" b="b"/>
              <a:pathLst>
                <a:path w="145" h="66">
                  <a:moveTo>
                    <a:pt x="0" y="62"/>
                  </a:moveTo>
                  <a:lnTo>
                    <a:pt x="143" y="0"/>
                  </a:lnTo>
                  <a:lnTo>
                    <a:pt x="145" y="5"/>
                  </a:lnTo>
                  <a:lnTo>
                    <a:pt x="1" y="66"/>
                  </a:lnTo>
                  <a:lnTo>
                    <a:pt x="0" y="62"/>
                  </a:lnTo>
                  <a:close/>
                </a:path>
              </a:pathLst>
            </a:custGeom>
            <a:solidFill>
              <a:srgbClr val="BBBDB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19" name="ïśľíḓê"/>
            <p:cNvSpPr/>
            <p:nvPr/>
          </p:nvSpPr>
          <p:spPr bwMode="auto">
            <a:xfrm>
              <a:off x="6495623" y="4748782"/>
              <a:ext cx="249871" cy="112955"/>
            </a:xfrm>
            <a:custGeom>
              <a:avLst/>
              <a:gdLst>
                <a:gd name="T0" fmla="*/ 0 w 146"/>
                <a:gd name="T1" fmla="*/ 62 h 66"/>
                <a:gd name="T2" fmla="*/ 144 w 146"/>
                <a:gd name="T3" fmla="*/ 0 h 66"/>
                <a:gd name="T4" fmla="*/ 146 w 146"/>
                <a:gd name="T5" fmla="*/ 5 h 66"/>
                <a:gd name="T6" fmla="*/ 2 w 146"/>
                <a:gd name="T7" fmla="*/ 66 h 66"/>
                <a:gd name="T8" fmla="*/ 0 w 146"/>
                <a:gd name="T9" fmla="*/ 62 h 66"/>
              </a:gdLst>
              <a:ahLst/>
              <a:cxnLst>
                <a:cxn ang="0">
                  <a:pos x="T0" y="T1"/>
                </a:cxn>
                <a:cxn ang="0">
                  <a:pos x="T2" y="T3"/>
                </a:cxn>
                <a:cxn ang="0">
                  <a:pos x="T4" y="T5"/>
                </a:cxn>
                <a:cxn ang="0">
                  <a:pos x="T6" y="T7"/>
                </a:cxn>
                <a:cxn ang="0">
                  <a:pos x="T8" y="T9"/>
                </a:cxn>
              </a:cxnLst>
              <a:rect l="0" t="0" r="r" b="b"/>
              <a:pathLst>
                <a:path w="146" h="66">
                  <a:moveTo>
                    <a:pt x="0" y="62"/>
                  </a:moveTo>
                  <a:lnTo>
                    <a:pt x="144" y="0"/>
                  </a:lnTo>
                  <a:lnTo>
                    <a:pt x="146" y="5"/>
                  </a:lnTo>
                  <a:lnTo>
                    <a:pt x="2" y="66"/>
                  </a:lnTo>
                  <a:lnTo>
                    <a:pt x="0" y="62"/>
                  </a:lnTo>
                  <a:close/>
                </a:path>
              </a:pathLst>
            </a:custGeom>
            <a:solidFill>
              <a:srgbClr val="BBBDB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0" name="îṡḷîḋe"/>
            <p:cNvSpPr/>
            <p:nvPr/>
          </p:nvSpPr>
          <p:spPr bwMode="auto">
            <a:xfrm>
              <a:off x="6502469" y="4764185"/>
              <a:ext cx="248160" cy="112955"/>
            </a:xfrm>
            <a:custGeom>
              <a:avLst/>
              <a:gdLst>
                <a:gd name="T0" fmla="*/ 0 w 145"/>
                <a:gd name="T1" fmla="*/ 62 h 66"/>
                <a:gd name="T2" fmla="*/ 144 w 145"/>
                <a:gd name="T3" fmla="*/ 0 h 66"/>
                <a:gd name="T4" fmla="*/ 145 w 145"/>
                <a:gd name="T5" fmla="*/ 4 h 66"/>
                <a:gd name="T6" fmla="*/ 2 w 145"/>
                <a:gd name="T7" fmla="*/ 66 h 66"/>
                <a:gd name="T8" fmla="*/ 0 w 145"/>
                <a:gd name="T9" fmla="*/ 62 h 66"/>
              </a:gdLst>
              <a:ahLst/>
              <a:cxnLst>
                <a:cxn ang="0">
                  <a:pos x="T0" y="T1"/>
                </a:cxn>
                <a:cxn ang="0">
                  <a:pos x="T2" y="T3"/>
                </a:cxn>
                <a:cxn ang="0">
                  <a:pos x="T4" y="T5"/>
                </a:cxn>
                <a:cxn ang="0">
                  <a:pos x="T6" y="T7"/>
                </a:cxn>
                <a:cxn ang="0">
                  <a:pos x="T8" y="T9"/>
                </a:cxn>
              </a:cxnLst>
              <a:rect l="0" t="0" r="r" b="b"/>
              <a:pathLst>
                <a:path w="145" h="66">
                  <a:moveTo>
                    <a:pt x="0" y="62"/>
                  </a:moveTo>
                  <a:lnTo>
                    <a:pt x="144" y="0"/>
                  </a:lnTo>
                  <a:lnTo>
                    <a:pt x="145" y="4"/>
                  </a:lnTo>
                  <a:lnTo>
                    <a:pt x="2" y="66"/>
                  </a:lnTo>
                  <a:lnTo>
                    <a:pt x="0" y="62"/>
                  </a:lnTo>
                  <a:close/>
                </a:path>
              </a:pathLst>
            </a:custGeom>
            <a:solidFill>
              <a:srgbClr val="BBBDB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1" name="íṣḷíḍè"/>
            <p:cNvSpPr/>
            <p:nvPr/>
          </p:nvSpPr>
          <p:spPr bwMode="auto">
            <a:xfrm>
              <a:off x="6509315" y="4779588"/>
              <a:ext cx="248160" cy="112955"/>
            </a:xfrm>
            <a:custGeom>
              <a:avLst/>
              <a:gdLst>
                <a:gd name="T0" fmla="*/ 0 w 145"/>
                <a:gd name="T1" fmla="*/ 62 h 66"/>
                <a:gd name="T2" fmla="*/ 143 w 145"/>
                <a:gd name="T3" fmla="*/ 0 h 66"/>
                <a:gd name="T4" fmla="*/ 145 w 145"/>
                <a:gd name="T5" fmla="*/ 4 h 66"/>
                <a:gd name="T6" fmla="*/ 2 w 145"/>
                <a:gd name="T7" fmla="*/ 66 h 66"/>
                <a:gd name="T8" fmla="*/ 0 w 145"/>
                <a:gd name="T9" fmla="*/ 62 h 66"/>
              </a:gdLst>
              <a:ahLst/>
              <a:cxnLst>
                <a:cxn ang="0">
                  <a:pos x="T0" y="T1"/>
                </a:cxn>
                <a:cxn ang="0">
                  <a:pos x="T2" y="T3"/>
                </a:cxn>
                <a:cxn ang="0">
                  <a:pos x="T4" y="T5"/>
                </a:cxn>
                <a:cxn ang="0">
                  <a:pos x="T6" y="T7"/>
                </a:cxn>
                <a:cxn ang="0">
                  <a:pos x="T8" y="T9"/>
                </a:cxn>
              </a:cxnLst>
              <a:rect l="0" t="0" r="r" b="b"/>
              <a:pathLst>
                <a:path w="145" h="66">
                  <a:moveTo>
                    <a:pt x="0" y="62"/>
                  </a:moveTo>
                  <a:lnTo>
                    <a:pt x="143" y="0"/>
                  </a:lnTo>
                  <a:lnTo>
                    <a:pt x="145" y="4"/>
                  </a:lnTo>
                  <a:lnTo>
                    <a:pt x="2" y="66"/>
                  </a:lnTo>
                  <a:lnTo>
                    <a:pt x="0" y="62"/>
                  </a:lnTo>
                  <a:close/>
                </a:path>
              </a:pathLst>
            </a:custGeom>
            <a:solidFill>
              <a:srgbClr val="BBBDB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2" name="íśḷiḋé"/>
            <p:cNvSpPr/>
            <p:nvPr/>
          </p:nvSpPr>
          <p:spPr bwMode="auto">
            <a:xfrm>
              <a:off x="6579484" y="4928483"/>
              <a:ext cx="251583" cy="111244"/>
            </a:xfrm>
            <a:custGeom>
              <a:avLst/>
              <a:gdLst>
                <a:gd name="T0" fmla="*/ 0 w 147"/>
                <a:gd name="T1" fmla="*/ 61 h 65"/>
                <a:gd name="T2" fmla="*/ 145 w 147"/>
                <a:gd name="T3" fmla="*/ 0 h 65"/>
                <a:gd name="T4" fmla="*/ 147 w 147"/>
                <a:gd name="T5" fmla="*/ 4 h 65"/>
                <a:gd name="T6" fmla="*/ 1 w 147"/>
                <a:gd name="T7" fmla="*/ 65 h 65"/>
                <a:gd name="T8" fmla="*/ 0 w 147"/>
                <a:gd name="T9" fmla="*/ 61 h 65"/>
              </a:gdLst>
              <a:ahLst/>
              <a:cxnLst>
                <a:cxn ang="0">
                  <a:pos x="T0" y="T1"/>
                </a:cxn>
                <a:cxn ang="0">
                  <a:pos x="T2" y="T3"/>
                </a:cxn>
                <a:cxn ang="0">
                  <a:pos x="T4" y="T5"/>
                </a:cxn>
                <a:cxn ang="0">
                  <a:pos x="T6" y="T7"/>
                </a:cxn>
                <a:cxn ang="0">
                  <a:pos x="T8" y="T9"/>
                </a:cxn>
              </a:cxnLst>
              <a:rect l="0" t="0" r="r" b="b"/>
              <a:pathLst>
                <a:path w="147" h="65">
                  <a:moveTo>
                    <a:pt x="0" y="61"/>
                  </a:moveTo>
                  <a:lnTo>
                    <a:pt x="145" y="0"/>
                  </a:lnTo>
                  <a:lnTo>
                    <a:pt x="147" y="4"/>
                  </a:lnTo>
                  <a:lnTo>
                    <a:pt x="1" y="65"/>
                  </a:lnTo>
                  <a:lnTo>
                    <a:pt x="0" y="61"/>
                  </a:lnTo>
                  <a:close/>
                </a:path>
              </a:pathLst>
            </a:custGeom>
            <a:solidFill>
              <a:srgbClr val="BBBDB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3" name="iŝḻïḋé"/>
            <p:cNvSpPr/>
            <p:nvPr/>
          </p:nvSpPr>
          <p:spPr bwMode="auto">
            <a:xfrm>
              <a:off x="6584619" y="4943887"/>
              <a:ext cx="251583" cy="111244"/>
            </a:xfrm>
            <a:custGeom>
              <a:avLst/>
              <a:gdLst>
                <a:gd name="T0" fmla="*/ 0 w 147"/>
                <a:gd name="T1" fmla="*/ 61 h 65"/>
                <a:gd name="T2" fmla="*/ 146 w 147"/>
                <a:gd name="T3" fmla="*/ 0 h 65"/>
                <a:gd name="T4" fmla="*/ 147 w 147"/>
                <a:gd name="T5" fmla="*/ 4 h 65"/>
                <a:gd name="T6" fmla="*/ 2 w 147"/>
                <a:gd name="T7" fmla="*/ 65 h 65"/>
                <a:gd name="T8" fmla="*/ 0 w 147"/>
                <a:gd name="T9" fmla="*/ 61 h 65"/>
              </a:gdLst>
              <a:ahLst/>
              <a:cxnLst>
                <a:cxn ang="0">
                  <a:pos x="T0" y="T1"/>
                </a:cxn>
                <a:cxn ang="0">
                  <a:pos x="T2" y="T3"/>
                </a:cxn>
                <a:cxn ang="0">
                  <a:pos x="T4" y="T5"/>
                </a:cxn>
                <a:cxn ang="0">
                  <a:pos x="T6" y="T7"/>
                </a:cxn>
                <a:cxn ang="0">
                  <a:pos x="T8" y="T9"/>
                </a:cxn>
              </a:cxnLst>
              <a:rect l="0" t="0" r="r" b="b"/>
              <a:pathLst>
                <a:path w="147" h="65">
                  <a:moveTo>
                    <a:pt x="0" y="61"/>
                  </a:moveTo>
                  <a:lnTo>
                    <a:pt x="146" y="0"/>
                  </a:lnTo>
                  <a:lnTo>
                    <a:pt x="147" y="4"/>
                  </a:lnTo>
                  <a:lnTo>
                    <a:pt x="2" y="65"/>
                  </a:lnTo>
                  <a:lnTo>
                    <a:pt x="0" y="61"/>
                  </a:lnTo>
                  <a:close/>
                </a:path>
              </a:pathLst>
            </a:custGeom>
            <a:solidFill>
              <a:srgbClr val="BBBDB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4" name="íşļiḓé"/>
            <p:cNvSpPr/>
            <p:nvPr/>
          </p:nvSpPr>
          <p:spPr bwMode="auto">
            <a:xfrm>
              <a:off x="6591465" y="4957578"/>
              <a:ext cx="251583" cy="112955"/>
            </a:xfrm>
            <a:custGeom>
              <a:avLst/>
              <a:gdLst>
                <a:gd name="T0" fmla="*/ 0 w 147"/>
                <a:gd name="T1" fmla="*/ 62 h 66"/>
                <a:gd name="T2" fmla="*/ 145 w 147"/>
                <a:gd name="T3" fmla="*/ 0 h 66"/>
                <a:gd name="T4" fmla="*/ 147 w 147"/>
                <a:gd name="T5" fmla="*/ 4 h 66"/>
                <a:gd name="T6" fmla="*/ 2 w 147"/>
                <a:gd name="T7" fmla="*/ 66 h 66"/>
                <a:gd name="T8" fmla="*/ 0 w 147"/>
                <a:gd name="T9" fmla="*/ 62 h 66"/>
              </a:gdLst>
              <a:ahLst/>
              <a:cxnLst>
                <a:cxn ang="0">
                  <a:pos x="T0" y="T1"/>
                </a:cxn>
                <a:cxn ang="0">
                  <a:pos x="T2" y="T3"/>
                </a:cxn>
                <a:cxn ang="0">
                  <a:pos x="T4" y="T5"/>
                </a:cxn>
                <a:cxn ang="0">
                  <a:pos x="T6" y="T7"/>
                </a:cxn>
                <a:cxn ang="0">
                  <a:pos x="T8" y="T9"/>
                </a:cxn>
              </a:cxnLst>
              <a:rect l="0" t="0" r="r" b="b"/>
              <a:pathLst>
                <a:path w="147" h="66">
                  <a:moveTo>
                    <a:pt x="0" y="62"/>
                  </a:moveTo>
                  <a:lnTo>
                    <a:pt x="145" y="0"/>
                  </a:lnTo>
                  <a:lnTo>
                    <a:pt x="147" y="4"/>
                  </a:lnTo>
                  <a:lnTo>
                    <a:pt x="2" y="66"/>
                  </a:lnTo>
                  <a:lnTo>
                    <a:pt x="0" y="62"/>
                  </a:lnTo>
                  <a:close/>
                </a:path>
              </a:pathLst>
            </a:custGeom>
            <a:solidFill>
              <a:srgbClr val="BBBDB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5" name="îSľiḓè"/>
            <p:cNvSpPr/>
            <p:nvPr/>
          </p:nvSpPr>
          <p:spPr bwMode="auto">
            <a:xfrm>
              <a:off x="6598310" y="5026036"/>
              <a:ext cx="126647" cy="58189"/>
            </a:xfrm>
            <a:custGeom>
              <a:avLst/>
              <a:gdLst>
                <a:gd name="T0" fmla="*/ 0 w 74"/>
                <a:gd name="T1" fmla="*/ 30 h 34"/>
                <a:gd name="T2" fmla="*/ 72 w 74"/>
                <a:gd name="T3" fmla="*/ 0 h 34"/>
                <a:gd name="T4" fmla="*/ 74 w 74"/>
                <a:gd name="T5" fmla="*/ 4 h 34"/>
                <a:gd name="T6" fmla="*/ 1 w 74"/>
                <a:gd name="T7" fmla="*/ 34 h 34"/>
                <a:gd name="T8" fmla="*/ 0 w 74"/>
                <a:gd name="T9" fmla="*/ 30 h 34"/>
              </a:gdLst>
              <a:ahLst/>
              <a:cxnLst>
                <a:cxn ang="0">
                  <a:pos x="T0" y="T1"/>
                </a:cxn>
                <a:cxn ang="0">
                  <a:pos x="T2" y="T3"/>
                </a:cxn>
                <a:cxn ang="0">
                  <a:pos x="T4" y="T5"/>
                </a:cxn>
                <a:cxn ang="0">
                  <a:pos x="T6" y="T7"/>
                </a:cxn>
                <a:cxn ang="0">
                  <a:pos x="T8" y="T9"/>
                </a:cxn>
              </a:cxnLst>
              <a:rect l="0" t="0" r="r" b="b"/>
              <a:pathLst>
                <a:path w="74" h="34">
                  <a:moveTo>
                    <a:pt x="0" y="30"/>
                  </a:moveTo>
                  <a:lnTo>
                    <a:pt x="72" y="0"/>
                  </a:lnTo>
                  <a:lnTo>
                    <a:pt x="74" y="4"/>
                  </a:lnTo>
                  <a:lnTo>
                    <a:pt x="1" y="34"/>
                  </a:lnTo>
                  <a:lnTo>
                    <a:pt x="0" y="30"/>
                  </a:lnTo>
                  <a:close/>
                </a:path>
              </a:pathLst>
            </a:custGeom>
            <a:solidFill>
              <a:srgbClr val="BBBDB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6" name="îṣļïḑè"/>
            <p:cNvSpPr/>
            <p:nvPr/>
          </p:nvSpPr>
          <p:spPr bwMode="auto">
            <a:xfrm>
              <a:off x="6997078" y="3136599"/>
              <a:ext cx="441553" cy="395344"/>
            </a:xfrm>
            <a:custGeom>
              <a:avLst/>
              <a:gdLst>
                <a:gd name="T0" fmla="*/ 255 w 257"/>
                <a:gd name="T1" fmla="*/ 94 h 231"/>
                <a:gd name="T2" fmla="*/ 257 w 257"/>
                <a:gd name="T3" fmla="*/ 98 h 231"/>
                <a:gd name="T4" fmla="*/ 257 w 257"/>
                <a:gd name="T5" fmla="*/ 98 h 231"/>
                <a:gd name="T6" fmla="*/ 257 w 257"/>
                <a:gd name="T7" fmla="*/ 98 h 231"/>
                <a:gd name="T8" fmla="*/ 257 w 257"/>
                <a:gd name="T9" fmla="*/ 99 h 231"/>
                <a:gd name="T10" fmla="*/ 257 w 257"/>
                <a:gd name="T11" fmla="*/ 99 h 231"/>
                <a:gd name="T12" fmla="*/ 257 w 257"/>
                <a:gd name="T13" fmla="*/ 99 h 231"/>
                <a:gd name="T14" fmla="*/ 257 w 257"/>
                <a:gd name="T15" fmla="*/ 99 h 231"/>
                <a:gd name="T16" fmla="*/ 257 w 257"/>
                <a:gd name="T17" fmla="*/ 99 h 231"/>
                <a:gd name="T18" fmla="*/ 257 w 257"/>
                <a:gd name="T19" fmla="*/ 105 h 231"/>
                <a:gd name="T20" fmla="*/ 257 w 257"/>
                <a:gd name="T21" fmla="*/ 105 h 231"/>
                <a:gd name="T22" fmla="*/ 257 w 257"/>
                <a:gd name="T23" fmla="*/ 106 h 231"/>
                <a:gd name="T24" fmla="*/ 257 w 257"/>
                <a:gd name="T25" fmla="*/ 106 h 231"/>
                <a:gd name="T26" fmla="*/ 257 w 257"/>
                <a:gd name="T27" fmla="*/ 106 h 231"/>
                <a:gd name="T28" fmla="*/ 257 w 257"/>
                <a:gd name="T29" fmla="*/ 106 h 231"/>
                <a:gd name="T30" fmla="*/ 257 w 257"/>
                <a:gd name="T31" fmla="*/ 107 h 231"/>
                <a:gd name="T32" fmla="*/ 251 w 257"/>
                <a:gd name="T33" fmla="*/ 116 h 231"/>
                <a:gd name="T34" fmla="*/ 251 w 257"/>
                <a:gd name="T35" fmla="*/ 116 h 231"/>
                <a:gd name="T36" fmla="*/ 250 w 257"/>
                <a:gd name="T37" fmla="*/ 117 h 231"/>
                <a:gd name="T38" fmla="*/ 250 w 257"/>
                <a:gd name="T39" fmla="*/ 117 h 231"/>
                <a:gd name="T40" fmla="*/ 250 w 257"/>
                <a:gd name="T41" fmla="*/ 117 h 231"/>
                <a:gd name="T42" fmla="*/ 250 w 257"/>
                <a:gd name="T43" fmla="*/ 117 h 231"/>
                <a:gd name="T44" fmla="*/ 85 w 257"/>
                <a:gd name="T45" fmla="*/ 227 h 231"/>
                <a:gd name="T46" fmla="*/ 71 w 257"/>
                <a:gd name="T47" fmla="*/ 230 h 231"/>
                <a:gd name="T48" fmla="*/ 71 w 257"/>
                <a:gd name="T49" fmla="*/ 230 h 231"/>
                <a:gd name="T50" fmla="*/ 71 w 257"/>
                <a:gd name="T51" fmla="*/ 229 h 231"/>
                <a:gd name="T52" fmla="*/ 70 w 257"/>
                <a:gd name="T53" fmla="*/ 229 h 231"/>
                <a:gd name="T54" fmla="*/ 70 w 257"/>
                <a:gd name="T55" fmla="*/ 229 h 231"/>
                <a:gd name="T56" fmla="*/ 69 w 257"/>
                <a:gd name="T57" fmla="*/ 229 h 231"/>
                <a:gd name="T58" fmla="*/ 69 w 257"/>
                <a:gd name="T59" fmla="*/ 229 h 231"/>
                <a:gd name="T60" fmla="*/ 68 w 257"/>
                <a:gd name="T61" fmla="*/ 229 h 231"/>
                <a:gd name="T62" fmla="*/ 68 w 257"/>
                <a:gd name="T63" fmla="*/ 228 h 231"/>
                <a:gd name="T64" fmla="*/ 68 w 257"/>
                <a:gd name="T65" fmla="*/ 228 h 231"/>
                <a:gd name="T66" fmla="*/ 67 w 257"/>
                <a:gd name="T67" fmla="*/ 228 h 231"/>
                <a:gd name="T68" fmla="*/ 67 w 257"/>
                <a:gd name="T69" fmla="*/ 228 h 231"/>
                <a:gd name="T70" fmla="*/ 67 w 257"/>
                <a:gd name="T71" fmla="*/ 228 h 231"/>
                <a:gd name="T72" fmla="*/ 66 w 257"/>
                <a:gd name="T73" fmla="*/ 228 h 231"/>
                <a:gd name="T74" fmla="*/ 66 w 257"/>
                <a:gd name="T75" fmla="*/ 227 h 231"/>
                <a:gd name="T76" fmla="*/ 66 w 257"/>
                <a:gd name="T77" fmla="*/ 227 h 231"/>
                <a:gd name="T78" fmla="*/ 65 w 257"/>
                <a:gd name="T79" fmla="*/ 227 h 231"/>
                <a:gd name="T80" fmla="*/ 62 w 257"/>
                <a:gd name="T81" fmla="*/ 223 h 231"/>
                <a:gd name="T82" fmla="*/ 5 w 257"/>
                <a:gd name="T83" fmla="*/ 139 h 231"/>
                <a:gd name="T84" fmla="*/ 5 w 257"/>
                <a:gd name="T85" fmla="*/ 139 h 231"/>
                <a:gd name="T86" fmla="*/ 5 w 257"/>
                <a:gd name="T87" fmla="*/ 139 h 231"/>
                <a:gd name="T88" fmla="*/ 5 w 257"/>
                <a:gd name="T89" fmla="*/ 139 h 231"/>
                <a:gd name="T90" fmla="*/ 5 w 257"/>
                <a:gd name="T91" fmla="*/ 139 h 231"/>
                <a:gd name="T92" fmla="*/ 5 w 257"/>
                <a:gd name="T93" fmla="*/ 138 h 231"/>
                <a:gd name="T94" fmla="*/ 10 w 257"/>
                <a:gd name="T95" fmla="*/ 115 h 231"/>
                <a:gd name="T96" fmla="*/ 199 w 257"/>
                <a:gd name="T97" fmla="*/ 10 h 231"/>
                <a:gd name="T98" fmla="*/ 248 w 257"/>
                <a:gd name="T99" fmla="*/ 84 h 231"/>
                <a:gd name="T100" fmla="*/ 254 w 257"/>
                <a:gd name="T101" fmla="*/ 93 h 231"/>
                <a:gd name="T102" fmla="*/ 254 w 257"/>
                <a:gd name="T103" fmla="*/ 93 h 231"/>
                <a:gd name="T104" fmla="*/ 255 w 257"/>
                <a:gd name="T105" fmla="*/ 93 h 231"/>
                <a:gd name="T106" fmla="*/ 255 w 257"/>
                <a:gd name="T107" fmla="*/ 94 h 231"/>
                <a:gd name="T108" fmla="*/ 70 w 257"/>
                <a:gd name="T109" fmla="*/ 229 h 231"/>
                <a:gd name="T110" fmla="*/ 70 w 257"/>
                <a:gd name="T111" fmla="*/ 229 h 2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57" h="231">
                  <a:moveTo>
                    <a:pt x="255" y="94"/>
                  </a:moveTo>
                  <a:cubicBezTo>
                    <a:pt x="255" y="94"/>
                    <a:pt x="255" y="94"/>
                    <a:pt x="255" y="94"/>
                  </a:cubicBezTo>
                  <a:cubicBezTo>
                    <a:pt x="255" y="94"/>
                    <a:pt x="255" y="94"/>
                    <a:pt x="255" y="94"/>
                  </a:cubicBezTo>
                  <a:cubicBezTo>
                    <a:pt x="256" y="96"/>
                    <a:pt x="256" y="97"/>
                    <a:pt x="257" y="98"/>
                  </a:cubicBezTo>
                  <a:cubicBezTo>
                    <a:pt x="257" y="98"/>
                    <a:pt x="257" y="98"/>
                    <a:pt x="257" y="98"/>
                  </a:cubicBezTo>
                  <a:cubicBezTo>
                    <a:pt x="257" y="98"/>
                    <a:pt x="257" y="98"/>
                    <a:pt x="257" y="98"/>
                  </a:cubicBezTo>
                  <a:cubicBezTo>
                    <a:pt x="257" y="98"/>
                    <a:pt x="257" y="98"/>
                    <a:pt x="257" y="98"/>
                  </a:cubicBezTo>
                  <a:cubicBezTo>
                    <a:pt x="257" y="98"/>
                    <a:pt x="257" y="98"/>
                    <a:pt x="257" y="98"/>
                  </a:cubicBezTo>
                  <a:cubicBezTo>
                    <a:pt x="257" y="98"/>
                    <a:pt x="257" y="98"/>
                    <a:pt x="257" y="98"/>
                  </a:cubicBezTo>
                  <a:cubicBezTo>
                    <a:pt x="257" y="99"/>
                    <a:pt x="257" y="99"/>
                    <a:pt x="257" y="99"/>
                  </a:cubicBezTo>
                  <a:cubicBezTo>
                    <a:pt x="257" y="99"/>
                    <a:pt x="257" y="99"/>
                    <a:pt x="257" y="99"/>
                  </a:cubicBezTo>
                  <a:cubicBezTo>
                    <a:pt x="257" y="99"/>
                    <a:pt x="257" y="99"/>
                    <a:pt x="257" y="99"/>
                  </a:cubicBezTo>
                  <a:cubicBezTo>
                    <a:pt x="257" y="99"/>
                    <a:pt x="257" y="99"/>
                    <a:pt x="257" y="99"/>
                  </a:cubicBezTo>
                  <a:cubicBezTo>
                    <a:pt x="257" y="99"/>
                    <a:pt x="257" y="99"/>
                    <a:pt x="257" y="99"/>
                  </a:cubicBezTo>
                  <a:cubicBezTo>
                    <a:pt x="257" y="99"/>
                    <a:pt x="257" y="99"/>
                    <a:pt x="257" y="99"/>
                  </a:cubicBezTo>
                  <a:cubicBezTo>
                    <a:pt x="257" y="99"/>
                    <a:pt x="257" y="99"/>
                    <a:pt x="257" y="99"/>
                  </a:cubicBezTo>
                  <a:cubicBezTo>
                    <a:pt x="257" y="99"/>
                    <a:pt x="257" y="99"/>
                    <a:pt x="257" y="99"/>
                  </a:cubicBezTo>
                  <a:cubicBezTo>
                    <a:pt x="257" y="99"/>
                    <a:pt x="257" y="99"/>
                    <a:pt x="257" y="99"/>
                  </a:cubicBezTo>
                  <a:cubicBezTo>
                    <a:pt x="257" y="101"/>
                    <a:pt x="257" y="103"/>
                    <a:pt x="257" y="105"/>
                  </a:cubicBezTo>
                  <a:cubicBezTo>
                    <a:pt x="257" y="105"/>
                    <a:pt x="257" y="105"/>
                    <a:pt x="257" y="105"/>
                  </a:cubicBezTo>
                  <a:cubicBezTo>
                    <a:pt x="257" y="105"/>
                    <a:pt x="257" y="105"/>
                    <a:pt x="257" y="105"/>
                  </a:cubicBezTo>
                  <a:cubicBezTo>
                    <a:pt x="257" y="105"/>
                    <a:pt x="257" y="105"/>
                    <a:pt x="257" y="105"/>
                  </a:cubicBezTo>
                  <a:cubicBezTo>
                    <a:pt x="257" y="106"/>
                    <a:pt x="257" y="106"/>
                    <a:pt x="257" y="106"/>
                  </a:cubicBezTo>
                  <a:cubicBezTo>
                    <a:pt x="257" y="106"/>
                    <a:pt x="257" y="106"/>
                    <a:pt x="257" y="106"/>
                  </a:cubicBezTo>
                  <a:cubicBezTo>
                    <a:pt x="257" y="106"/>
                    <a:pt x="257" y="106"/>
                    <a:pt x="257" y="106"/>
                  </a:cubicBezTo>
                  <a:cubicBezTo>
                    <a:pt x="257" y="106"/>
                    <a:pt x="257" y="106"/>
                    <a:pt x="257" y="106"/>
                  </a:cubicBezTo>
                  <a:cubicBezTo>
                    <a:pt x="257" y="106"/>
                    <a:pt x="257" y="106"/>
                    <a:pt x="257" y="106"/>
                  </a:cubicBezTo>
                  <a:cubicBezTo>
                    <a:pt x="257" y="106"/>
                    <a:pt x="257" y="106"/>
                    <a:pt x="257" y="106"/>
                  </a:cubicBezTo>
                  <a:cubicBezTo>
                    <a:pt x="257" y="106"/>
                    <a:pt x="257" y="106"/>
                    <a:pt x="257" y="106"/>
                  </a:cubicBezTo>
                  <a:cubicBezTo>
                    <a:pt x="257" y="106"/>
                    <a:pt x="257" y="106"/>
                    <a:pt x="257" y="106"/>
                  </a:cubicBezTo>
                  <a:cubicBezTo>
                    <a:pt x="257" y="106"/>
                    <a:pt x="257" y="106"/>
                    <a:pt x="257" y="106"/>
                  </a:cubicBezTo>
                  <a:cubicBezTo>
                    <a:pt x="257" y="107"/>
                    <a:pt x="257" y="107"/>
                    <a:pt x="257" y="107"/>
                  </a:cubicBezTo>
                  <a:cubicBezTo>
                    <a:pt x="257" y="107"/>
                    <a:pt x="257" y="107"/>
                    <a:pt x="257" y="107"/>
                  </a:cubicBezTo>
                  <a:cubicBezTo>
                    <a:pt x="256" y="110"/>
                    <a:pt x="254" y="114"/>
                    <a:pt x="251" y="116"/>
                  </a:cubicBezTo>
                  <a:cubicBezTo>
                    <a:pt x="251" y="116"/>
                    <a:pt x="251" y="116"/>
                    <a:pt x="251" y="116"/>
                  </a:cubicBezTo>
                  <a:cubicBezTo>
                    <a:pt x="251" y="116"/>
                    <a:pt x="251" y="116"/>
                    <a:pt x="251" y="116"/>
                  </a:cubicBezTo>
                  <a:cubicBezTo>
                    <a:pt x="250" y="116"/>
                    <a:pt x="250" y="116"/>
                    <a:pt x="250" y="116"/>
                  </a:cubicBezTo>
                  <a:cubicBezTo>
                    <a:pt x="250" y="117"/>
                    <a:pt x="250" y="117"/>
                    <a:pt x="250" y="117"/>
                  </a:cubicBezTo>
                  <a:cubicBezTo>
                    <a:pt x="250" y="117"/>
                    <a:pt x="250" y="117"/>
                    <a:pt x="250" y="117"/>
                  </a:cubicBezTo>
                  <a:cubicBezTo>
                    <a:pt x="250" y="117"/>
                    <a:pt x="250" y="117"/>
                    <a:pt x="250" y="117"/>
                  </a:cubicBezTo>
                  <a:cubicBezTo>
                    <a:pt x="250" y="117"/>
                    <a:pt x="250" y="117"/>
                    <a:pt x="250" y="117"/>
                  </a:cubicBezTo>
                  <a:cubicBezTo>
                    <a:pt x="250" y="117"/>
                    <a:pt x="250" y="117"/>
                    <a:pt x="250" y="117"/>
                  </a:cubicBezTo>
                  <a:cubicBezTo>
                    <a:pt x="250" y="117"/>
                    <a:pt x="250" y="117"/>
                    <a:pt x="250" y="117"/>
                  </a:cubicBezTo>
                  <a:cubicBezTo>
                    <a:pt x="250" y="117"/>
                    <a:pt x="250" y="117"/>
                    <a:pt x="250" y="117"/>
                  </a:cubicBezTo>
                  <a:cubicBezTo>
                    <a:pt x="249" y="117"/>
                    <a:pt x="249" y="117"/>
                    <a:pt x="249" y="117"/>
                  </a:cubicBezTo>
                  <a:cubicBezTo>
                    <a:pt x="85" y="227"/>
                    <a:pt x="85" y="227"/>
                    <a:pt x="85" y="227"/>
                  </a:cubicBezTo>
                  <a:cubicBezTo>
                    <a:pt x="81" y="230"/>
                    <a:pt x="76" y="231"/>
                    <a:pt x="72" y="230"/>
                  </a:cubicBezTo>
                  <a:cubicBezTo>
                    <a:pt x="71" y="230"/>
                    <a:pt x="71" y="230"/>
                    <a:pt x="71" y="230"/>
                  </a:cubicBezTo>
                  <a:cubicBezTo>
                    <a:pt x="71" y="230"/>
                    <a:pt x="71" y="230"/>
                    <a:pt x="71" y="230"/>
                  </a:cubicBezTo>
                  <a:cubicBezTo>
                    <a:pt x="71" y="230"/>
                    <a:pt x="71" y="230"/>
                    <a:pt x="71" y="230"/>
                  </a:cubicBezTo>
                  <a:cubicBezTo>
                    <a:pt x="71" y="230"/>
                    <a:pt x="71" y="230"/>
                    <a:pt x="71" y="230"/>
                  </a:cubicBezTo>
                  <a:cubicBezTo>
                    <a:pt x="71" y="229"/>
                    <a:pt x="71" y="229"/>
                    <a:pt x="71" y="229"/>
                  </a:cubicBezTo>
                  <a:cubicBezTo>
                    <a:pt x="71" y="229"/>
                    <a:pt x="71" y="229"/>
                    <a:pt x="71" y="229"/>
                  </a:cubicBezTo>
                  <a:cubicBezTo>
                    <a:pt x="70" y="229"/>
                    <a:pt x="70" y="229"/>
                    <a:pt x="70" y="229"/>
                  </a:cubicBezTo>
                  <a:cubicBezTo>
                    <a:pt x="70" y="229"/>
                    <a:pt x="70" y="229"/>
                    <a:pt x="70" y="229"/>
                  </a:cubicBezTo>
                  <a:cubicBezTo>
                    <a:pt x="70" y="229"/>
                    <a:pt x="70" y="229"/>
                    <a:pt x="70" y="229"/>
                  </a:cubicBezTo>
                  <a:cubicBezTo>
                    <a:pt x="69" y="229"/>
                    <a:pt x="69" y="229"/>
                    <a:pt x="69" y="229"/>
                  </a:cubicBezTo>
                  <a:cubicBezTo>
                    <a:pt x="69" y="229"/>
                    <a:pt x="69" y="229"/>
                    <a:pt x="69" y="229"/>
                  </a:cubicBezTo>
                  <a:cubicBezTo>
                    <a:pt x="69" y="229"/>
                    <a:pt x="69" y="229"/>
                    <a:pt x="69" y="229"/>
                  </a:cubicBezTo>
                  <a:cubicBezTo>
                    <a:pt x="69" y="229"/>
                    <a:pt x="69" y="229"/>
                    <a:pt x="69" y="229"/>
                  </a:cubicBezTo>
                  <a:cubicBezTo>
                    <a:pt x="68" y="229"/>
                    <a:pt x="68" y="229"/>
                    <a:pt x="68" y="229"/>
                  </a:cubicBezTo>
                  <a:cubicBezTo>
                    <a:pt x="68" y="229"/>
                    <a:pt x="68" y="229"/>
                    <a:pt x="68" y="229"/>
                  </a:cubicBezTo>
                  <a:cubicBezTo>
                    <a:pt x="68" y="228"/>
                    <a:pt x="68" y="228"/>
                    <a:pt x="68" y="228"/>
                  </a:cubicBezTo>
                  <a:cubicBezTo>
                    <a:pt x="68" y="228"/>
                    <a:pt x="68" y="228"/>
                    <a:pt x="68" y="228"/>
                  </a:cubicBezTo>
                  <a:cubicBezTo>
                    <a:pt x="68" y="228"/>
                    <a:pt x="68" y="228"/>
                    <a:pt x="68" y="228"/>
                  </a:cubicBezTo>
                  <a:cubicBezTo>
                    <a:pt x="68" y="228"/>
                    <a:pt x="68" y="228"/>
                    <a:pt x="68" y="228"/>
                  </a:cubicBezTo>
                  <a:cubicBezTo>
                    <a:pt x="68" y="228"/>
                    <a:pt x="68" y="228"/>
                    <a:pt x="68" y="228"/>
                  </a:cubicBezTo>
                  <a:cubicBezTo>
                    <a:pt x="67" y="228"/>
                    <a:pt x="67" y="228"/>
                    <a:pt x="67" y="228"/>
                  </a:cubicBezTo>
                  <a:cubicBezTo>
                    <a:pt x="67" y="228"/>
                    <a:pt x="67" y="228"/>
                    <a:pt x="67" y="228"/>
                  </a:cubicBezTo>
                  <a:cubicBezTo>
                    <a:pt x="67" y="228"/>
                    <a:pt x="67" y="228"/>
                    <a:pt x="67" y="228"/>
                  </a:cubicBezTo>
                  <a:cubicBezTo>
                    <a:pt x="67" y="228"/>
                    <a:pt x="67" y="228"/>
                    <a:pt x="67" y="228"/>
                  </a:cubicBezTo>
                  <a:cubicBezTo>
                    <a:pt x="67" y="228"/>
                    <a:pt x="67" y="228"/>
                    <a:pt x="67" y="228"/>
                  </a:cubicBezTo>
                  <a:cubicBezTo>
                    <a:pt x="67" y="228"/>
                    <a:pt x="67" y="228"/>
                    <a:pt x="67" y="228"/>
                  </a:cubicBezTo>
                  <a:cubicBezTo>
                    <a:pt x="66" y="228"/>
                    <a:pt x="66" y="228"/>
                    <a:pt x="66" y="228"/>
                  </a:cubicBezTo>
                  <a:cubicBezTo>
                    <a:pt x="66" y="228"/>
                    <a:pt x="66" y="228"/>
                    <a:pt x="66" y="228"/>
                  </a:cubicBezTo>
                  <a:cubicBezTo>
                    <a:pt x="66" y="227"/>
                    <a:pt x="66" y="227"/>
                    <a:pt x="66" y="227"/>
                  </a:cubicBezTo>
                  <a:cubicBezTo>
                    <a:pt x="66" y="227"/>
                    <a:pt x="66" y="227"/>
                    <a:pt x="66" y="227"/>
                  </a:cubicBezTo>
                  <a:cubicBezTo>
                    <a:pt x="66" y="227"/>
                    <a:pt x="66" y="227"/>
                    <a:pt x="66" y="227"/>
                  </a:cubicBezTo>
                  <a:cubicBezTo>
                    <a:pt x="65" y="227"/>
                    <a:pt x="65" y="227"/>
                    <a:pt x="65" y="227"/>
                  </a:cubicBezTo>
                  <a:cubicBezTo>
                    <a:pt x="65" y="227"/>
                    <a:pt x="65" y="227"/>
                    <a:pt x="65" y="227"/>
                  </a:cubicBezTo>
                  <a:cubicBezTo>
                    <a:pt x="64" y="226"/>
                    <a:pt x="63" y="224"/>
                    <a:pt x="62" y="223"/>
                  </a:cubicBezTo>
                  <a:cubicBezTo>
                    <a:pt x="62" y="223"/>
                    <a:pt x="62" y="223"/>
                    <a:pt x="62" y="223"/>
                  </a:cubicBezTo>
                  <a:cubicBezTo>
                    <a:pt x="61" y="222"/>
                    <a:pt x="61" y="222"/>
                    <a:pt x="61" y="222"/>
                  </a:cubicBezTo>
                  <a:cubicBezTo>
                    <a:pt x="5" y="139"/>
                    <a:pt x="5" y="139"/>
                    <a:pt x="5" y="139"/>
                  </a:cubicBezTo>
                  <a:cubicBezTo>
                    <a:pt x="5" y="139"/>
                    <a:pt x="5" y="139"/>
                    <a:pt x="5" y="139"/>
                  </a:cubicBezTo>
                  <a:cubicBezTo>
                    <a:pt x="5" y="139"/>
                    <a:pt x="5" y="139"/>
                    <a:pt x="5" y="139"/>
                  </a:cubicBezTo>
                  <a:cubicBezTo>
                    <a:pt x="5" y="139"/>
                    <a:pt x="5" y="139"/>
                    <a:pt x="5" y="139"/>
                  </a:cubicBezTo>
                  <a:cubicBezTo>
                    <a:pt x="5" y="139"/>
                    <a:pt x="5" y="139"/>
                    <a:pt x="5" y="139"/>
                  </a:cubicBezTo>
                  <a:cubicBezTo>
                    <a:pt x="5" y="139"/>
                    <a:pt x="5" y="139"/>
                    <a:pt x="5" y="139"/>
                  </a:cubicBezTo>
                  <a:cubicBezTo>
                    <a:pt x="5" y="139"/>
                    <a:pt x="5" y="139"/>
                    <a:pt x="5" y="139"/>
                  </a:cubicBezTo>
                  <a:cubicBezTo>
                    <a:pt x="5" y="139"/>
                    <a:pt x="5" y="139"/>
                    <a:pt x="5" y="139"/>
                  </a:cubicBezTo>
                  <a:cubicBezTo>
                    <a:pt x="5" y="139"/>
                    <a:pt x="5" y="139"/>
                    <a:pt x="5" y="139"/>
                  </a:cubicBezTo>
                  <a:cubicBezTo>
                    <a:pt x="5" y="139"/>
                    <a:pt x="5" y="139"/>
                    <a:pt x="5" y="139"/>
                  </a:cubicBezTo>
                  <a:cubicBezTo>
                    <a:pt x="5" y="138"/>
                    <a:pt x="5" y="138"/>
                    <a:pt x="5" y="138"/>
                  </a:cubicBezTo>
                  <a:cubicBezTo>
                    <a:pt x="5" y="138"/>
                    <a:pt x="5" y="138"/>
                    <a:pt x="5" y="138"/>
                  </a:cubicBezTo>
                  <a:cubicBezTo>
                    <a:pt x="0" y="131"/>
                    <a:pt x="3" y="120"/>
                    <a:pt x="10" y="115"/>
                  </a:cubicBezTo>
                  <a:cubicBezTo>
                    <a:pt x="174" y="5"/>
                    <a:pt x="174" y="5"/>
                    <a:pt x="174" y="5"/>
                  </a:cubicBezTo>
                  <a:cubicBezTo>
                    <a:pt x="182" y="0"/>
                    <a:pt x="193" y="2"/>
                    <a:pt x="199" y="10"/>
                  </a:cubicBezTo>
                  <a:cubicBezTo>
                    <a:pt x="248" y="84"/>
                    <a:pt x="248" y="84"/>
                    <a:pt x="248" y="84"/>
                  </a:cubicBezTo>
                  <a:cubicBezTo>
                    <a:pt x="248" y="84"/>
                    <a:pt x="248" y="84"/>
                    <a:pt x="248" y="84"/>
                  </a:cubicBezTo>
                  <a:cubicBezTo>
                    <a:pt x="254" y="93"/>
                    <a:pt x="254" y="93"/>
                    <a:pt x="254" y="93"/>
                  </a:cubicBezTo>
                  <a:cubicBezTo>
                    <a:pt x="254" y="93"/>
                    <a:pt x="254" y="93"/>
                    <a:pt x="254" y="93"/>
                  </a:cubicBezTo>
                  <a:cubicBezTo>
                    <a:pt x="254" y="93"/>
                    <a:pt x="254" y="93"/>
                    <a:pt x="254" y="93"/>
                  </a:cubicBezTo>
                  <a:cubicBezTo>
                    <a:pt x="254" y="93"/>
                    <a:pt x="254" y="93"/>
                    <a:pt x="254" y="93"/>
                  </a:cubicBezTo>
                  <a:cubicBezTo>
                    <a:pt x="254" y="93"/>
                    <a:pt x="254" y="93"/>
                    <a:pt x="254" y="93"/>
                  </a:cubicBezTo>
                  <a:cubicBezTo>
                    <a:pt x="255" y="93"/>
                    <a:pt x="255" y="93"/>
                    <a:pt x="255" y="93"/>
                  </a:cubicBezTo>
                  <a:cubicBezTo>
                    <a:pt x="255" y="94"/>
                    <a:pt x="255" y="94"/>
                    <a:pt x="255" y="94"/>
                  </a:cubicBezTo>
                  <a:cubicBezTo>
                    <a:pt x="255" y="94"/>
                    <a:pt x="255" y="94"/>
                    <a:pt x="255" y="94"/>
                  </a:cubicBezTo>
                  <a:close/>
                  <a:moveTo>
                    <a:pt x="70" y="229"/>
                  </a:moveTo>
                  <a:cubicBezTo>
                    <a:pt x="70" y="229"/>
                    <a:pt x="70" y="229"/>
                    <a:pt x="70" y="229"/>
                  </a:cubicBezTo>
                  <a:cubicBezTo>
                    <a:pt x="69" y="229"/>
                    <a:pt x="69" y="229"/>
                    <a:pt x="69" y="229"/>
                  </a:cubicBezTo>
                  <a:cubicBezTo>
                    <a:pt x="70" y="229"/>
                    <a:pt x="70" y="229"/>
                    <a:pt x="70" y="229"/>
                  </a:cubicBezTo>
                  <a:cubicBezTo>
                    <a:pt x="70" y="229"/>
                    <a:pt x="70" y="229"/>
                    <a:pt x="70" y="229"/>
                  </a:cubicBezTo>
                  <a:close/>
                </a:path>
              </a:pathLst>
            </a:custGeom>
            <a:solidFill>
              <a:srgbClr val="E7E6E6"/>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7" name="íṣḷíḑè"/>
            <p:cNvSpPr/>
            <p:nvPr/>
          </p:nvSpPr>
          <p:spPr bwMode="auto">
            <a:xfrm>
              <a:off x="7359904" y="3230728"/>
              <a:ext cx="17114" cy="15403"/>
            </a:xfrm>
            <a:custGeom>
              <a:avLst/>
              <a:gdLst>
                <a:gd name="T0" fmla="*/ 2 w 10"/>
                <a:gd name="T1" fmla="*/ 7 h 9"/>
                <a:gd name="T2" fmla="*/ 2 w 10"/>
                <a:gd name="T3" fmla="*/ 7 h 9"/>
                <a:gd name="T4" fmla="*/ 2 w 10"/>
                <a:gd name="T5" fmla="*/ 7 h 9"/>
                <a:gd name="T6" fmla="*/ 2 w 10"/>
                <a:gd name="T7" fmla="*/ 5 h 9"/>
                <a:gd name="T8" fmla="*/ 2 w 10"/>
                <a:gd name="T9" fmla="*/ 5 h 9"/>
                <a:gd name="T10" fmla="*/ 1 w 10"/>
                <a:gd name="T11" fmla="*/ 5 h 9"/>
                <a:gd name="T12" fmla="*/ 1 w 10"/>
                <a:gd name="T13" fmla="*/ 4 h 9"/>
                <a:gd name="T14" fmla="*/ 1 w 10"/>
                <a:gd name="T15" fmla="*/ 4 h 9"/>
                <a:gd name="T16" fmla="*/ 2 w 10"/>
                <a:gd name="T17" fmla="*/ 4 h 9"/>
                <a:gd name="T18" fmla="*/ 2 w 10"/>
                <a:gd name="T19" fmla="*/ 3 h 9"/>
                <a:gd name="T20" fmla="*/ 2 w 10"/>
                <a:gd name="T21" fmla="*/ 3 h 9"/>
                <a:gd name="T22" fmla="*/ 2 w 10"/>
                <a:gd name="T23" fmla="*/ 3 h 9"/>
                <a:gd name="T24" fmla="*/ 3 w 10"/>
                <a:gd name="T25" fmla="*/ 1 h 9"/>
                <a:gd name="T26" fmla="*/ 3 w 10"/>
                <a:gd name="T27" fmla="*/ 1 h 9"/>
                <a:gd name="T28" fmla="*/ 4 w 10"/>
                <a:gd name="T29" fmla="*/ 2 h 9"/>
                <a:gd name="T30" fmla="*/ 6 w 10"/>
                <a:gd name="T31" fmla="*/ 1 h 9"/>
                <a:gd name="T32" fmla="*/ 6 w 10"/>
                <a:gd name="T33" fmla="*/ 1 h 9"/>
                <a:gd name="T34" fmla="*/ 9 w 10"/>
                <a:gd name="T35" fmla="*/ 6 h 9"/>
                <a:gd name="T36" fmla="*/ 9 w 10"/>
                <a:gd name="T37" fmla="*/ 6 h 9"/>
                <a:gd name="T38" fmla="*/ 7 w 10"/>
                <a:gd name="T39" fmla="*/ 7 h 9"/>
                <a:gd name="T40" fmla="*/ 7 w 10"/>
                <a:gd name="T41" fmla="*/ 8 h 9"/>
                <a:gd name="T42" fmla="*/ 7 w 10"/>
                <a:gd name="T43" fmla="*/ 8 h 9"/>
                <a:gd name="T44" fmla="*/ 2 w 10"/>
                <a:gd name="T45" fmla="*/ 7 h 9"/>
                <a:gd name="T46" fmla="*/ 1 w 10"/>
                <a:gd name="T47" fmla="*/ 7 h 9"/>
                <a:gd name="T48" fmla="*/ 1 w 10"/>
                <a:gd name="T49" fmla="*/ 7 h 9"/>
                <a:gd name="T50" fmla="*/ 1 w 10"/>
                <a:gd name="T51" fmla="*/ 7 h 9"/>
                <a:gd name="T52" fmla="*/ 2 w 10"/>
                <a:gd name="T53" fmla="*/ 8 h 9"/>
                <a:gd name="T54" fmla="*/ 4 w 10"/>
                <a:gd name="T55" fmla="*/ 8 h 9"/>
                <a:gd name="T56" fmla="*/ 7 w 10"/>
                <a:gd name="T57" fmla="*/ 9 h 9"/>
                <a:gd name="T58" fmla="*/ 8 w 10"/>
                <a:gd name="T59" fmla="*/ 8 h 9"/>
                <a:gd name="T60" fmla="*/ 8 w 10"/>
                <a:gd name="T61" fmla="*/ 7 h 9"/>
                <a:gd name="T62" fmla="*/ 8 w 10"/>
                <a:gd name="T63" fmla="*/ 7 h 9"/>
                <a:gd name="T64" fmla="*/ 9 w 10"/>
                <a:gd name="T65" fmla="*/ 6 h 9"/>
                <a:gd name="T66" fmla="*/ 10 w 10"/>
                <a:gd name="T67" fmla="*/ 5 h 9"/>
                <a:gd name="T68" fmla="*/ 8 w 10"/>
                <a:gd name="T69" fmla="*/ 3 h 9"/>
                <a:gd name="T70" fmla="*/ 8 w 10"/>
                <a:gd name="T71" fmla="*/ 2 h 9"/>
                <a:gd name="T72" fmla="*/ 6 w 10"/>
                <a:gd name="T73" fmla="*/ 0 h 9"/>
                <a:gd name="T74" fmla="*/ 5 w 10"/>
                <a:gd name="T75" fmla="*/ 0 h 9"/>
                <a:gd name="T76" fmla="*/ 4 w 10"/>
                <a:gd name="T77" fmla="*/ 1 h 9"/>
                <a:gd name="T78" fmla="*/ 4 w 10"/>
                <a:gd name="T79" fmla="*/ 1 h 9"/>
                <a:gd name="T80" fmla="*/ 3 w 10"/>
                <a:gd name="T81" fmla="*/ 0 h 9"/>
                <a:gd name="T82" fmla="*/ 2 w 10"/>
                <a:gd name="T83" fmla="*/ 1 h 9"/>
                <a:gd name="T84" fmla="*/ 2 w 10"/>
                <a:gd name="T85" fmla="*/ 3 h 9"/>
                <a:gd name="T86" fmla="*/ 2 w 10"/>
                <a:gd name="T87" fmla="*/ 3 h 9"/>
                <a:gd name="T88" fmla="*/ 1 w 10"/>
                <a:gd name="T89" fmla="*/ 4 h 9"/>
                <a:gd name="T90" fmla="*/ 0 w 10"/>
                <a:gd name="T91" fmla="*/ 5 h 9"/>
                <a:gd name="T92" fmla="*/ 1 w 10"/>
                <a:gd name="T93" fmla="*/ 5 h 9"/>
                <a:gd name="T94" fmla="*/ 1 w 10"/>
                <a:gd name="T95" fmla="*/ 6 h 9"/>
                <a:gd name="T96" fmla="*/ 1 w 10"/>
                <a:gd name="T97" fmla="*/ 7 h 9"/>
                <a:gd name="T98" fmla="*/ 1 w 10"/>
                <a:gd name="T99" fmla="*/ 7 h 9"/>
                <a:gd name="T100" fmla="*/ 1 w 10"/>
                <a:gd name="T101" fmla="*/ 7 h 9"/>
                <a:gd name="T102" fmla="*/ 1 w 10"/>
                <a:gd name="T103" fmla="*/ 7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0" h="9">
                  <a:moveTo>
                    <a:pt x="2" y="7"/>
                  </a:moveTo>
                  <a:cubicBezTo>
                    <a:pt x="2" y="7"/>
                    <a:pt x="2" y="7"/>
                    <a:pt x="2" y="7"/>
                  </a:cubicBezTo>
                  <a:cubicBezTo>
                    <a:pt x="2" y="7"/>
                    <a:pt x="2" y="7"/>
                    <a:pt x="2" y="7"/>
                  </a:cubicBezTo>
                  <a:cubicBezTo>
                    <a:pt x="2" y="5"/>
                    <a:pt x="2" y="5"/>
                    <a:pt x="2" y="5"/>
                  </a:cubicBezTo>
                  <a:cubicBezTo>
                    <a:pt x="2" y="5"/>
                    <a:pt x="2" y="5"/>
                    <a:pt x="2" y="5"/>
                  </a:cubicBezTo>
                  <a:cubicBezTo>
                    <a:pt x="1" y="5"/>
                    <a:pt x="1" y="5"/>
                    <a:pt x="1" y="5"/>
                  </a:cubicBezTo>
                  <a:cubicBezTo>
                    <a:pt x="1" y="4"/>
                    <a:pt x="1" y="4"/>
                    <a:pt x="1" y="4"/>
                  </a:cubicBezTo>
                  <a:cubicBezTo>
                    <a:pt x="1" y="4"/>
                    <a:pt x="1" y="4"/>
                    <a:pt x="1" y="4"/>
                  </a:cubicBezTo>
                  <a:cubicBezTo>
                    <a:pt x="2" y="4"/>
                    <a:pt x="2" y="4"/>
                    <a:pt x="2" y="4"/>
                  </a:cubicBezTo>
                  <a:cubicBezTo>
                    <a:pt x="2" y="3"/>
                    <a:pt x="2" y="3"/>
                    <a:pt x="2" y="3"/>
                  </a:cubicBezTo>
                  <a:cubicBezTo>
                    <a:pt x="2" y="3"/>
                    <a:pt x="2" y="3"/>
                    <a:pt x="2" y="3"/>
                  </a:cubicBezTo>
                  <a:cubicBezTo>
                    <a:pt x="2" y="3"/>
                    <a:pt x="2" y="3"/>
                    <a:pt x="2" y="3"/>
                  </a:cubicBezTo>
                  <a:cubicBezTo>
                    <a:pt x="3" y="1"/>
                    <a:pt x="3" y="1"/>
                    <a:pt x="3" y="1"/>
                  </a:cubicBezTo>
                  <a:cubicBezTo>
                    <a:pt x="3" y="1"/>
                    <a:pt x="3" y="1"/>
                    <a:pt x="3" y="1"/>
                  </a:cubicBezTo>
                  <a:cubicBezTo>
                    <a:pt x="4" y="2"/>
                    <a:pt x="4" y="2"/>
                    <a:pt x="4" y="2"/>
                  </a:cubicBezTo>
                  <a:cubicBezTo>
                    <a:pt x="6" y="1"/>
                    <a:pt x="6" y="1"/>
                    <a:pt x="6" y="1"/>
                  </a:cubicBezTo>
                  <a:cubicBezTo>
                    <a:pt x="6" y="1"/>
                    <a:pt x="6" y="1"/>
                    <a:pt x="6" y="1"/>
                  </a:cubicBezTo>
                  <a:cubicBezTo>
                    <a:pt x="9" y="6"/>
                    <a:pt x="9" y="6"/>
                    <a:pt x="9" y="6"/>
                  </a:cubicBezTo>
                  <a:cubicBezTo>
                    <a:pt x="9" y="6"/>
                    <a:pt x="9" y="6"/>
                    <a:pt x="9" y="6"/>
                  </a:cubicBezTo>
                  <a:cubicBezTo>
                    <a:pt x="7" y="7"/>
                    <a:pt x="7" y="7"/>
                    <a:pt x="7" y="7"/>
                  </a:cubicBezTo>
                  <a:cubicBezTo>
                    <a:pt x="7" y="8"/>
                    <a:pt x="7" y="8"/>
                    <a:pt x="7" y="8"/>
                  </a:cubicBezTo>
                  <a:cubicBezTo>
                    <a:pt x="7" y="8"/>
                    <a:pt x="7" y="8"/>
                    <a:pt x="7" y="8"/>
                  </a:cubicBezTo>
                  <a:cubicBezTo>
                    <a:pt x="6" y="8"/>
                    <a:pt x="4" y="7"/>
                    <a:pt x="2" y="7"/>
                  </a:cubicBezTo>
                  <a:close/>
                  <a:moveTo>
                    <a:pt x="1" y="7"/>
                  </a:moveTo>
                  <a:cubicBezTo>
                    <a:pt x="1" y="7"/>
                    <a:pt x="1" y="7"/>
                    <a:pt x="1" y="7"/>
                  </a:cubicBezTo>
                  <a:cubicBezTo>
                    <a:pt x="1" y="7"/>
                    <a:pt x="1" y="7"/>
                    <a:pt x="1" y="7"/>
                  </a:cubicBezTo>
                  <a:cubicBezTo>
                    <a:pt x="2" y="8"/>
                    <a:pt x="2" y="8"/>
                    <a:pt x="2" y="8"/>
                  </a:cubicBezTo>
                  <a:cubicBezTo>
                    <a:pt x="4" y="8"/>
                    <a:pt x="4" y="8"/>
                    <a:pt x="4" y="8"/>
                  </a:cubicBezTo>
                  <a:cubicBezTo>
                    <a:pt x="7" y="9"/>
                    <a:pt x="7" y="9"/>
                    <a:pt x="7" y="9"/>
                  </a:cubicBezTo>
                  <a:cubicBezTo>
                    <a:pt x="8" y="8"/>
                    <a:pt x="8" y="8"/>
                    <a:pt x="8" y="8"/>
                  </a:cubicBezTo>
                  <a:cubicBezTo>
                    <a:pt x="8" y="7"/>
                    <a:pt x="8" y="7"/>
                    <a:pt x="8" y="7"/>
                  </a:cubicBezTo>
                  <a:cubicBezTo>
                    <a:pt x="8" y="7"/>
                    <a:pt x="8" y="7"/>
                    <a:pt x="8" y="7"/>
                  </a:cubicBezTo>
                  <a:cubicBezTo>
                    <a:pt x="9" y="6"/>
                    <a:pt x="9" y="6"/>
                    <a:pt x="9" y="6"/>
                  </a:cubicBezTo>
                  <a:cubicBezTo>
                    <a:pt x="10" y="5"/>
                    <a:pt x="10" y="5"/>
                    <a:pt x="10" y="5"/>
                  </a:cubicBezTo>
                  <a:cubicBezTo>
                    <a:pt x="8" y="3"/>
                    <a:pt x="8" y="3"/>
                    <a:pt x="8" y="3"/>
                  </a:cubicBezTo>
                  <a:cubicBezTo>
                    <a:pt x="8" y="2"/>
                    <a:pt x="8" y="2"/>
                    <a:pt x="8" y="2"/>
                  </a:cubicBezTo>
                  <a:cubicBezTo>
                    <a:pt x="6" y="0"/>
                    <a:pt x="6" y="0"/>
                    <a:pt x="6" y="0"/>
                  </a:cubicBezTo>
                  <a:cubicBezTo>
                    <a:pt x="5" y="0"/>
                    <a:pt x="5" y="0"/>
                    <a:pt x="5" y="0"/>
                  </a:cubicBezTo>
                  <a:cubicBezTo>
                    <a:pt x="4" y="1"/>
                    <a:pt x="4" y="1"/>
                    <a:pt x="4" y="1"/>
                  </a:cubicBezTo>
                  <a:cubicBezTo>
                    <a:pt x="4" y="1"/>
                    <a:pt x="4" y="1"/>
                    <a:pt x="4" y="1"/>
                  </a:cubicBezTo>
                  <a:cubicBezTo>
                    <a:pt x="3" y="0"/>
                    <a:pt x="3" y="0"/>
                    <a:pt x="3" y="0"/>
                  </a:cubicBezTo>
                  <a:cubicBezTo>
                    <a:pt x="2" y="1"/>
                    <a:pt x="2" y="1"/>
                    <a:pt x="2" y="1"/>
                  </a:cubicBezTo>
                  <a:cubicBezTo>
                    <a:pt x="2" y="3"/>
                    <a:pt x="2" y="3"/>
                    <a:pt x="2" y="3"/>
                  </a:cubicBezTo>
                  <a:cubicBezTo>
                    <a:pt x="2" y="3"/>
                    <a:pt x="2" y="3"/>
                    <a:pt x="2" y="3"/>
                  </a:cubicBezTo>
                  <a:cubicBezTo>
                    <a:pt x="1" y="4"/>
                    <a:pt x="1" y="4"/>
                    <a:pt x="1" y="4"/>
                  </a:cubicBezTo>
                  <a:cubicBezTo>
                    <a:pt x="0" y="5"/>
                    <a:pt x="0" y="5"/>
                    <a:pt x="0" y="5"/>
                  </a:cubicBezTo>
                  <a:cubicBezTo>
                    <a:pt x="1" y="5"/>
                    <a:pt x="1" y="5"/>
                    <a:pt x="1" y="5"/>
                  </a:cubicBezTo>
                  <a:cubicBezTo>
                    <a:pt x="1" y="6"/>
                    <a:pt x="1" y="6"/>
                    <a:pt x="1" y="6"/>
                  </a:cubicBezTo>
                  <a:cubicBezTo>
                    <a:pt x="1" y="7"/>
                    <a:pt x="1" y="7"/>
                    <a:pt x="1" y="7"/>
                  </a:cubicBezTo>
                  <a:cubicBezTo>
                    <a:pt x="1" y="7"/>
                    <a:pt x="1" y="7"/>
                    <a:pt x="1" y="7"/>
                  </a:cubicBezTo>
                  <a:cubicBezTo>
                    <a:pt x="1" y="7"/>
                    <a:pt x="1" y="7"/>
                    <a:pt x="1" y="7"/>
                  </a:cubicBezTo>
                  <a:cubicBezTo>
                    <a:pt x="1" y="7"/>
                    <a:pt x="1" y="7"/>
                    <a:pt x="1" y="7"/>
                  </a:cubicBezTo>
                  <a:close/>
                </a:path>
              </a:pathLst>
            </a:custGeom>
            <a:solidFill>
              <a:srgbClr val="41424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8" name="îš1ïde"/>
            <p:cNvSpPr/>
            <p:nvPr/>
          </p:nvSpPr>
          <p:spPr bwMode="auto">
            <a:xfrm>
              <a:off x="7337656" y="3194788"/>
              <a:ext cx="10269" cy="15403"/>
            </a:xfrm>
            <a:custGeom>
              <a:avLst/>
              <a:gdLst>
                <a:gd name="T0" fmla="*/ 1 w 6"/>
                <a:gd name="T1" fmla="*/ 4 h 9"/>
                <a:gd name="T2" fmla="*/ 5 w 6"/>
                <a:gd name="T3" fmla="*/ 4 h 9"/>
                <a:gd name="T4" fmla="*/ 4 w 6"/>
                <a:gd name="T5" fmla="*/ 8 h 9"/>
                <a:gd name="T6" fmla="*/ 0 w 6"/>
                <a:gd name="T7" fmla="*/ 7 h 9"/>
                <a:gd name="T8" fmla="*/ 1 w 6"/>
                <a:gd name="T9" fmla="*/ 4 h 9"/>
                <a:gd name="T10" fmla="*/ 4 w 6"/>
                <a:gd name="T11" fmla="*/ 5 h 9"/>
                <a:gd name="T12" fmla="*/ 4 w 6"/>
                <a:gd name="T13" fmla="*/ 5 h 9"/>
                <a:gd name="T14" fmla="*/ 2 w 6"/>
                <a:gd name="T15" fmla="*/ 4 h 9"/>
                <a:gd name="T16" fmla="*/ 1 w 6"/>
                <a:gd name="T17" fmla="*/ 7 h 9"/>
                <a:gd name="T18" fmla="*/ 4 w 6"/>
                <a:gd name="T19" fmla="*/ 7 h 9"/>
                <a:gd name="T20" fmla="*/ 4 w 6"/>
                <a:gd name="T21" fmla="*/ 5 h 9"/>
                <a:gd name="T22" fmla="*/ 3 w 6"/>
                <a:gd name="T23" fmla="*/ 0 h 9"/>
                <a:gd name="T24" fmla="*/ 3 w 6"/>
                <a:gd name="T25" fmla="*/ 0 h 9"/>
                <a:gd name="T26" fmla="*/ 2 w 6"/>
                <a:gd name="T27" fmla="*/ 3 h 9"/>
                <a:gd name="T28" fmla="*/ 3 w 6"/>
                <a:gd name="T29" fmla="*/ 3 h 9"/>
                <a:gd name="T30" fmla="*/ 3 w 6"/>
                <a:gd name="T31" fmla="*/ 3 h 9"/>
                <a:gd name="T32" fmla="*/ 4 w 6"/>
                <a:gd name="T33" fmla="*/ 3 h 9"/>
                <a:gd name="T34" fmla="*/ 5 w 6"/>
                <a:gd name="T35" fmla="*/ 1 h 9"/>
                <a:gd name="T36" fmla="*/ 4 w 6"/>
                <a:gd name="T37" fmla="*/ 0 h 9"/>
                <a:gd name="T38" fmla="*/ 4 w 6"/>
                <a:gd name="T39" fmla="*/ 0 h 9"/>
                <a:gd name="T40" fmla="*/ 3 w 6"/>
                <a:gd name="T4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 h="9">
                  <a:moveTo>
                    <a:pt x="1" y="4"/>
                  </a:moveTo>
                  <a:cubicBezTo>
                    <a:pt x="2" y="3"/>
                    <a:pt x="4" y="3"/>
                    <a:pt x="5" y="4"/>
                  </a:cubicBezTo>
                  <a:cubicBezTo>
                    <a:pt x="6" y="6"/>
                    <a:pt x="5" y="7"/>
                    <a:pt x="4" y="8"/>
                  </a:cubicBezTo>
                  <a:cubicBezTo>
                    <a:pt x="3" y="9"/>
                    <a:pt x="1" y="9"/>
                    <a:pt x="0" y="7"/>
                  </a:cubicBezTo>
                  <a:cubicBezTo>
                    <a:pt x="0" y="6"/>
                    <a:pt x="0" y="4"/>
                    <a:pt x="1" y="4"/>
                  </a:cubicBezTo>
                  <a:close/>
                  <a:moveTo>
                    <a:pt x="4" y="5"/>
                  </a:moveTo>
                  <a:cubicBezTo>
                    <a:pt x="4" y="5"/>
                    <a:pt x="4" y="5"/>
                    <a:pt x="4" y="5"/>
                  </a:cubicBezTo>
                  <a:cubicBezTo>
                    <a:pt x="2" y="4"/>
                    <a:pt x="2" y="4"/>
                    <a:pt x="2" y="4"/>
                  </a:cubicBezTo>
                  <a:cubicBezTo>
                    <a:pt x="1" y="7"/>
                    <a:pt x="1" y="7"/>
                    <a:pt x="1" y="7"/>
                  </a:cubicBezTo>
                  <a:cubicBezTo>
                    <a:pt x="4" y="7"/>
                    <a:pt x="4" y="7"/>
                    <a:pt x="4" y="7"/>
                  </a:cubicBezTo>
                  <a:lnTo>
                    <a:pt x="4" y="5"/>
                  </a:lnTo>
                  <a:close/>
                  <a:moveTo>
                    <a:pt x="3" y="0"/>
                  </a:moveTo>
                  <a:cubicBezTo>
                    <a:pt x="3" y="0"/>
                    <a:pt x="3" y="0"/>
                    <a:pt x="3" y="0"/>
                  </a:cubicBezTo>
                  <a:cubicBezTo>
                    <a:pt x="2" y="3"/>
                    <a:pt x="2" y="3"/>
                    <a:pt x="2" y="3"/>
                  </a:cubicBezTo>
                  <a:cubicBezTo>
                    <a:pt x="3" y="3"/>
                    <a:pt x="3" y="3"/>
                    <a:pt x="3" y="3"/>
                  </a:cubicBezTo>
                  <a:cubicBezTo>
                    <a:pt x="3" y="3"/>
                    <a:pt x="3" y="3"/>
                    <a:pt x="3" y="3"/>
                  </a:cubicBezTo>
                  <a:cubicBezTo>
                    <a:pt x="4" y="3"/>
                    <a:pt x="4" y="3"/>
                    <a:pt x="4" y="3"/>
                  </a:cubicBezTo>
                  <a:cubicBezTo>
                    <a:pt x="5" y="1"/>
                    <a:pt x="5" y="1"/>
                    <a:pt x="5" y="1"/>
                  </a:cubicBezTo>
                  <a:cubicBezTo>
                    <a:pt x="4" y="0"/>
                    <a:pt x="4" y="0"/>
                    <a:pt x="4" y="0"/>
                  </a:cubicBezTo>
                  <a:cubicBezTo>
                    <a:pt x="4" y="0"/>
                    <a:pt x="4" y="0"/>
                    <a:pt x="4" y="0"/>
                  </a:cubicBezTo>
                  <a:lnTo>
                    <a:pt x="3" y="0"/>
                  </a:lnTo>
                  <a:close/>
                </a:path>
              </a:pathLst>
            </a:custGeom>
            <a:solidFill>
              <a:srgbClr val="41424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29" name="iṧ1idè"/>
            <p:cNvSpPr/>
            <p:nvPr/>
          </p:nvSpPr>
          <p:spPr bwMode="auto">
            <a:xfrm>
              <a:off x="7385576" y="3268380"/>
              <a:ext cx="13692" cy="15403"/>
            </a:xfrm>
            <a:custGeom>
              <a:avLst/>
              <a:gdLst>
                <a:gd name="T0" fmla="*/ 0 w 8"/>
                <a:gd name="T1" fmla="*/ 5 h 9"/>
                <a:gd name="T2" fmla="*/ 0 w 8"/>
                <a:gd name="T3" fmla="*/ 5 h 9"/>
                <a:gd name="T4" fmla="*/ 1 w 8"/>
                <a:gd name="T5" fmla="*/ 7 h 9"/>
                <a:gd name="T6" fmla="*/ 1 w 8"/>
                <a:gd name="T7" fmla="*/ 7 h 9"/>
                <a:gd name="T8" fmla="*/ 1 w 8"/>
                <a:gd name="T9" fmla="*/ 7 h 9"/>
                <a:gd name="T10" fmla="*/ 1 w 8"/>
                <a:gd name="T11" fmla="*/ 7 h 9"/>
                <a:gd name="T12" fmla="*/ 1 w 8"/>
                <a:gd name="T13" fmla="*/ 7 h 9"/>
                <a:gd name="T14" fmla="*/ 3 w 8"/>
                <a:gd name="T15" fmla="*/ 8 h 9"/>
                <a:gd name="T16" fmla="*/ 2 w 8"/>
                <a:gd name="T17" fmla="*/ 9 h 9"/>
                <a:gd name="T18" fmla="*/ 2 w 8"/>
                <a:gd name="T19" fmla="*/ 9 h 9"/>
                <a:gd name="T20" fmla="*/ 2 w 8"/>
                <a:gd name="T21" fmla="*/ 9 h 9"/>
                <a:gd name="T22" fmla="*/ 4 w 8"/>
                <a:gd name="T23" fmla="*/ 8 h 9"/>
                <a:gd name="T24" fmla="*/ 4 w 8"/>
                <a:gd name="T25" fmla="*/ 8 h 9"/>
                <a:gd name="T26" fmla="*/ 4 w 8"/>
                <a:gd name="T27" fmla="*/ 8 h 9"/>
                <a:gd name="T28" fmla="*/ 4 w 8"/>
                <a:gd name="T29" fmla="*/ 8 h 9"/>
                <a:gd name="T30" fmla="*/ 4 w 8"/>
                <a:gd name="T31" fmla="*/ 8 h 9"/>
                <a:gd name="T32" fmla="*/ 4 w 8"/>
                <a:gd name="T33" fmla="*/ 7 h 9"/>
                <a:gd name="T34" fmla="*/ 3 w 8"/>
                <a:gd name="T35" fmla="*/ 6 h 9"/>
                <a:gd name="T36" fmla="*/ 3 w 8"/>
                <a:gd name="T37" fmla="*/ 6 h 9"/>
                <a:gd name="T38" fmla="*/ 3 w 8"/>
                <a:gd name="T39" fmla="*/ 6 h 9"/>
                <a:gd name="T40" fmla="*/ 3 w 8"/>
                <a:gd name="T41" fmla="*/ 7 h 9"/>
                <a:gd name="T42" fmla="*/ 2 w 8"/>
                <a:gd name="T43" fmla="*/ 6 h 9"/>
                <a:gd name="T44" fmla="*/ 2 w 8"/>
                <a:gd name="T45" fmla="*/ 6 h 9"/>
                <a:gd name="T46" fmla="*/ 2 w 8"/>
                <a:gd name="T47" fmla="*/ 6 h 9"/>
                <a:gd name="T48" fmla="*/ 3 w 8"/>
                <a:gd name="T49" fmla="*/ 3 h 9"/>
                <a:gd name="T50" fmla="*/ 6 w 8"/>
                <a:gd name="T51" fmla="*/ 3 h 9"/>
                <a:gd name="T52" fmla="*/ 5 w 8"/>
                <a:gd name="T53" fmla="*/ 6 h 9"/>
                <a:gd name="T54" fmla="*/ 5 w 8"/>
                <a:gd name="T55" fmla="*/ 7 h 9"/>
                <a:gd name="T56" fmla="*/ 5 w 8"/>
                <a:gd name="T57" fmla="*/ 8 h 9"/>
                <a:gd name="T58" fmla="*/ 6 w 8"/>
                <a:gd name="T59" fmla="*/ 8 h 9"/>
                <a:gd name="T60" fmla="*/ 7 w 8"/>
                <a:gd name="T61" fmla="*/ 3 h 9"/>
                <a:gd name="T62" fmla="*/ 2 w 8"/>
                <a:gd name="T63" fmla="*/ 2 h 9"/>
                <a:gd name="T64" fmla="*/ 0 w 8"/>
                <a:gd name="T65"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8" h="9">
                  <a:moveTo>
                    <a:pt x="0" y="5"/>
                  </a:moveTo>
                  <a:cubicBezTo>
                    <a:pt x="0" y="5"/>
                    <a:pt x="0" y="5"/>
                    <a:pt x="0" y="5"/>
                  </a:cubicBezTo>
                  <a:cubicBezTo>
                    <a:pt x="1" y="7"/>
                    <a:pt x="1" y="7"/>
                    <a:pt x="1" y="7"/>
                  </a:cubicBezTo>
                  <a:cubicBezTo>
                    <a:pt x="1" y="7"/>
                    <a:pt x="1" y="7"/>
                    <a:pt x="1" y="7"/>
                  </a:cubicBezTo>
                  <a:cubicBezTo>
                    <a:pt x="1" y="7"/>
                    <a:pt x="1" y="7"/>
                    <a:pt x="1" y="7"/>
                  </a:cubicBezTo>
                  <a:cubicBezTo>
                    <a:pt x="1" y="7"/>
                    <a:pt x="1" y="7"/>
                    <a:pt x="1" y="7"/>
                  </a:cubicBezTo>
                  <a:cubicBezTo>
                    <a:pt x="1" y="7"/>
                    <a:pt x="1" y="7"/>
                    <a:pt x="1" y="7"/>
                  </a:cubicBezTo>
                  <a:cubicBezTo>
                    <a:pt x="3" y="8"/>
                    <a:pt x="3" y="8"/>
                    <a:pt x="3" y="8"/>
                  </a:cubicBezTo>
                  <a:cubicBezTo>
                    <a:pt x="2" y="9"/>
                    <a:pt x="2" y="9"/>
                    <a:pt x="2" y="9"/>
                  </a:cubicBezTo>
                  <a:cubicBezTo>
                    <a:pt x="2" y="9"/>
                    <a:pt x="2" y="9"/>
                    <a:pt x="2" y="9"/>
                  </a:cubicBezTo>
                  <a:cubicBezTo>
                    <a:pt x="2" y="9"/>
                    <a:pt x="2" y="9"/>
                    <a:pt x="2" y="9"/>
                  </a:cubicBezTo>
                  <a:cubicBezTo>
                    <a:pt x="4" y="8"/>
                    <a:pt x="4" y="8"/>
                    <a:pt x="4" y="8"/>
                  </a:cubicBezTo>
                  <a:cubicBezTo>
                    <a:pt x="4" y="8"/>
                    <a:pt x="4" y="8"/>
                    <a:pt x="4" y="8"/>
                  </a:cubicBezTo>
                  <a:cubicBezTo>
                    <a:pt x="4" y="8"/>
                    <a:pt x="4" y="8"/>
                    <a:pt x="4" y="8"/>
                  </a:cubicBezTo>
                  <a:cubicBezTo>
                    <a:pt x="4" y="8"/>
                    <a:pt x="4" y="8"/>
                    <a:pt x="4" y="8"/>
                  </a:cubicBezTo>
                  <a:cubicBezTo>
                    <a:pt x="4" y="8"/>
                    <a:pt x="4" y="8"/>
                    <a:pt x="4" y="8"/>
                  </a:cubicBezTo>
                  <a:cubicBezTo>
                    <a:pt x="4" y="7"/>
                    <a:pt x="4" y="7"/>
                    <a:pt x="4" y="7"/>
                  </a:cubicBezTo>
                  <a:cubicBezTo>
                    <a:pt x="3" y="6"/>
                    <a:pt x="3" y="6"/>
                    <a:pt x="3" y="6"/>
                  </a:cubicBezTo>
                  <a:cubicBezTo>
                    <a:pt x="3" y="6"/>
                    <a:pt x="3" y="6"/>
                    <a:pt x="3" y="6"/>
                  </a:cubicBezTo>
                  <a:cubicBezTo>
                    <a:pt x="3" y="6"/>
                    <a:pt x="3" y="6"/>
                    <a:pt x="3" y="6"/>
                  </a:cubicBezTo>
                  <a:cubicBezTo>
                    <a:pt x="3" y="7"/>
                    <a:pt x="3" y="7"/>
                    <a:pt x="3" y="7"/>
                  </a:cubicBezTo>
                  <a:cubicBezTo>
                    <a:pt x="2" y="6"/>
                    <a:pt x="2" y="6"/>
                    <a:pt x="2" y="6"/>
                  </a:cubicBezTo>
                  <a:cubicBezTo>
                    <a:pt x="2" y="6"/>
                    <a:pt x="2" y="6"/>
                    <a:pt x="2" y="6"/>
                  </a:cubicBezTo>
                  <a:cubicBezTo>
                    <a:pt x="2" y="6"/>
                    <a:pt x="2" y="6"/>
                    <a:pt x="2" y="6"/>
                  </a:cubicBezTo>
                  <a:cubicBezTo>
                    <a:pt x="1" y="5"/>
                    <a:pt x="2" y="3"/>
                    <a:pt x="3" y="3"/>
                  </a:cubicBezTo>
                  <a:cubicBezTo>
                    <a:pt x="4" y="2"/>
                    <a:pt x="5" y="2"/>
                    <a:pt x="6" y="3"/>
                  </a:cubicBezTo>
                  <a:cubicBezTo>
                    <a:pt x="7" y="4"/>
                    <a:pt x="6" y="6"/>
                    <a:pt x="5" y="6"/>
                  </a:cubicBezTo>
                  <a:cubicBezTo>
                    <a:pt x="5" y="7"/>
                    <a:pt x="5" y="7"/>
                    <a:pt x="5" y="7"/>
                  </a:cubicBezTo>
                  <a:cubicBezTo>
                    <a:pt x="5" y="8"/>
                    <a:pt x="5" y="8"/>
                    <a:pt x="5" y="8"/>
                  </a:cubicBezTo>
                  <a:cubicBezTo>
                    <a:pt x="6" y="8"/>
                    <a:pt x="6" y="8"/>
                    <a:pt x="6" y="8"/>
                  </a:cubicBezTo>
                  <a:cubicBezTo>
                    <a:pt x="7" y="6"/>
                    <a:pt x="8" y="4"/>
                    <a:pt x="7" y="3"/>
                  </a:cubicBezTo>
                  <a:cubicBezTo>
                    <a:pt x="6" y="1"/>
                    <a:pt x="4" y="0"/>
                    <a:pt x="2" y="2"/>
                  </a:cubicBezTo>
                  <a:cubicBezTo>
                    <a:pt x="1" y="2"/>
                    <a:pt x="0" y="4"/>
                    <a:pt x="0" y="5"/>
                  </a:cubicBezTo>
                  <a:close/>
                </a:path>
              </a:pathLst>
            </a:custGeom>
            <a:solidFill>
              <a:srgbClr val="41424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0" name="í$ḻiḓè"/>
            <p:cNvSpPr/>
            <p:nvPr/>
          </p:nvSpPr>
          <p:spPr bwMode="auto">
            <a:xfrm>
              <a:off x="7056978" y="3400161"/>
              <a:ext cx="41075" cy="59901"/>
            </a:xfrm>
            <a:custGeom>
              <a:avLst/>
              <a:gdLst>
                <a:gd name="T0" fmla="*/ 1 w 24"/>
                <a:gd name="T1" fmla="*/ 0 h 35"/>
                <a:gd name="T2" fmla="*/ 2 w 24"/>
                <a:gd name="T3" fmla="*/ 1 h 35"/>
                <a:gd name="T4" fmla="*/ 24 w 24"/>
                <a:gd name="T5" fmla="*/ 33 h 35"/>
                <a:gd name="T6" fmla="*/ 24 w 24"/>
                <a:gd name="T7" fmla="*/ 35 h 35"/>
                <a:gd name="T8" fmla="*/ 22 w 24"/>
                <a:gd name="T9" fmla="*/ 34 h 35"/>
                <a:gd name="T10" fmla="*/ 0 w 24"/>
                <a:gd name="T11" fmla="*/ 2 h 35"/>
                <a:gd name="T12" fmla="*/ 1 w 24"/>
                <a:gd name="T13" fmla="*/ 0 h 35"/>
              </a:gdLst>
              <a:ahLst/>
              <a:cxnLst>
                <a:cxn ang="0">
                  <a:pos x="T0" y="T1"/>
                </a:cxn>
                <a:cxn ang="0">
                  <a:pos x="T2" y="T3"/>
                </a:cxn>
                <a:cxn ang="0">
                  <a:pos x="T4" y="T5"/>
                </a:cxn>
                <a:cxn ang="0">
                  <a:pos x="T6" y="T7"/>
                </a:cxn>
                <a:cxn ang="0">
                  <a:pos x="T8" y="T9"/>
                </a:cxn>
                <a:cxn ang="0">
                  <a:pos x="T10" y="T11"/>
                </a:cxn>
                <a:cxn ang="0">
                  <a:pos x="T12" y="T13"/>
                </a:cxn>
              </a:cxnLst>
              <a:rect l="0" t="0" r="r" b="b"/>
              <a:pathLst>
                <a:path w="24" h="35">
                  <a:moveTo>
                    <a:pt x="1" y="0"/>
                  </a:moveTo>
                  <a:lnTo>
                    <a:pt x="2" y="1"/>
                  </a:lnTo>
                  <a:lnTo>
                    <a:pt x="24" y="33"/>
                  </a:lnTo>
                  <a:lnTo>
                    <a:pt x="24" y="35"/>
                  </a:lnTo>
                  <a:lnTo>
                    <a:pt x="22" y="34"/>
                  </a:lnTo>
                  <a:lnTo>
                    <a:pt x="0" y="2"/>
                  </a:lnTo>
                  <a:lnTo>
                    <a:pt x="1" y="0"/>
                  </a:lnTo>
                  <a:close/>
                </a:path>
              </a:pathLst>
            </a:custGeom>
            <a:solidFill>
              <a:srgbClr val="41424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1" name="ïsļíḍé"/>
            <p:cNvSpPr/>
            <p:nvPr/>
          </p:nvSpPr>
          <p:spPr bwMode="auto">
            <a:xfrm>
              <a:off x="7044998" y="3383047"/>
              <a:ext cx="10269" cy="11980"/>
            </a:xfrm>
            <a:custGeom>
              <a:avLst/>
              <a:gdLst>
                <a:gd name="T0" fmla="*/ 2 w 6"/>
                <a:gd name="T1" fmla="*/ 1 h 7"/>
                <a:gd name="T2" fmla="*/ 6 w 6"/>
                <a:gd name="T3" fmla="*/ 2 h 7"/>
                <a:gd name="T4" fmla="*/ 5 w 6"/>
                <a:gd name="T5" fmla="*/ 6 h 7"/>
                <a:gd name="T6" fmla="*/ 1 w 6"/>
                <a:gd name="T7" fmla="*/ 5 h 7"/>
                <a:gd name="T8" fmla="*/ 2 w 6"/>
                <a:gd name="T9" fmla="*/ 1 h 7"/>
              </a:gdLst>
              <a:ahLst/>
              <a:cxnLst>
                <a:cxn ang="0">
                  <a:pos x="T0" y="T1"/>
                </a:cxn>
                <a:cxn ang="0">
                  <a:pos x="T2" y="T3"/>
                </a:cxn>
                <a:cxn ang="0">
                  <a:pos x="T4" y="T5"/>
                </a:cxn>
                <a:cxn ang="0">
                  <a:pos x="T6" y="T7"/>
                </a:cxn>
                <a:cxn ang="0">
                  <a:pos x="T8" y="T9"/>
                </a:cxn>
              </a:cxnLst>
              <a:rect l="0" t="0" r="r" b="b"/>
              <a:pathLst>
                <a:path w="6" h="7">
                  <a:moveTo>
                    <a:pt x="2" y="1"/>
                  </a:moveTo>
                  <a:cubicBezTo>
                    <a:pt x="3" y="0"/>
                    <a:pt x="5" y="1"/>
                    <a:pt x="6" y="2"/>
                  </a:cubicBezTo>
                  <a:cubicBezTo>
                    <a:pt x="6" y="3"/>
                    <a:pt x="6" y="5"/>
                    <a:pt x="5" y="6"/>
                  </a:cubicBezTo>
                  <a:cubicBezTo>
                    <a:pt x="4" y="7"/>
                    <a:pt x="2" y="6"/>
                    <a:pt x="1" y="5"/>
                  </a:cubicBezTo>
                  <a:cubicBezTo>
                    <a:pt x="0" y="4"/>
                    <a:pt x="0" y="2"/>
                    <a:pt x="2" y="1"/>
                  </a:cubicBezTo>
                  <a:close/>
                </a:path>
              </a:pathLst>
            </a:custGeom>
            <a:solidFill>
              <a:srgbClr val="414243"/>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2" name="i$lîḑé"/>
            <p:cNvSpPr/>
            <p:nvPr/>
          </p:nvSpPr>
          <p:spPr bwMode="auto">
            <a:xfrm>
              <a:off x="7423228" y="3280360"/>
              <a:ext cx="15403" cy="23960"/>
            </a:xfrm>
            <a:custGeom>
              <a:avLst/>
              <a:gdLst>
                <a:gd name="T0" fmla="*/ 0 w 9"/>
                <a:gd name="T1" fmla="*/ 0 h 14"/>
                <a:gd name="T2" fmla="*/ 6 w 9"/>
                <a:gd name="T3" fmla="*/ 9 h 14"/>
                <a:gd name="T4" fmla="*/ 9 w 9"/>
                <a:gd name="T5" fmla="*/ 14 h 14"/>
                <a:gd name="T6" fmla="*/ 6 w 9"/>
                <a:gd name="T7" fmla="*/ 9 h 14"/>
                <a:gd name="T8" fmla="*/ 0 w 9"/>
                <a:gd name="T9" fmla="*/ 0 h 14"/>
              </a:gdLst>
              <a:ahLst/>
              <a:cxnLst>
                <a:cxn ang="0">
                  <a:pos x="T0" y="T1"/>
                </a:cxn>
                <a:cxn ang="0">
                  <a:pos x="T2" y="T3"/>
                </a:cxn>
                <a:cxn ang="0">
                  <a:pos x="T4" y="T5"/>
                </a:cxn>
                <a:cxn ang="0">
                  <a:pos x="T6" y="T7"/>
                </a:cxn>
                <a:cxn ang="0">
                  <a:pos x="T8" y="T9"/>
                </a:cxn>
              </a:cxnLst>
              <a:rect l="0" t="0" r="r" b="b"/>
              <a:pathLst>
                <a:path w="9" h="14">
                  <a:moveTo>
                    <a:pt x="0" y="0"/>
                  </a:moveTo>
                  <a:cubicBezTo>
                    <a:pt x="6" y="9"/>
                    <a:pt x="6" y="9"/>
                    <a:pt x="6" y="9"/>
                  </a:cubicBezTo>
                  <a:cubicBezTo>
                    <a:pt x="7" y="11"/>
                    <a:pt x="8" y="12"/>
                    <a:pt x="9" y="14"/>
                  </a:cubicBezTo>
                  <a:cubicBezTo>
                    <a:pt x="8" y="12"/>
                    <a:pt x="7" y="11"/>
                    <a:pt x="6" y="9"/>
                  </a:cubicBezTo>
                  <a:lnTo>
                    <a:pt x="0" y="0"/>
                  </a:lnTo>
                  <a:close/>
                </a:path>
              </a:pathLst>
            </a:custGeom>
            <a:solidFill>
              <a:srgbClr val="D7B484"/>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3" name="ïSliḑê"/>
            <p:cNvSpPr/>
            <p:nvPr/>
          </p:nvSpPr>
          <p:spPr bwMode="auto">
            <a:xfrm>
              <a:off x="7116879" y="3525097"/>
              <a:ext cx="27383" cy="6846"/>
            </a:xfrm>
            <a:custGeom>
              <a:avLst/>
              <a:gdLst>
                <a:gd name="T0" fmla="*/ 0 w 15"/>
                <a:gd name="T1" fmla="*/ 2 h 4"/>
                <a:gd name="T2" fmla="*/ 15 w 15"/>
                <a:gd name="T3" fmla="*/ 0 h 4"/>
                <a:gd name="T4" fmla="*/ 0 w 15"/>
                <a:gd name="T5" fmla="*/ 2 h 4"/>
                <a:gd name="T6" fmla="*/ 15 w 15"/>
                <a:gd name="T7" fmla="*/ 0 h 4"/>
                <a:gd name="T8" fmla="*/ 0 w 15"/>
                <a:gd name="T9" fmla="*/ 2 h 4"/>
              </a:gdLst>
              <a:ahLst/>
              <a:cxnLst>
                <a:cxn ang="0">
                  <a:pos x="T0" y="T1"/>
                </a:cxn>
                <a:cxn ang="0">
                  <a:pos x="T2" y="T3"/>
                </a:cxn>
                <a:cxn ang="0">
                  <a:pos x="T4" y="T5"/>
                </a:cxn>
                <a:cxn ang="0">
                  <a:pos x="T6" y="T7"/>
                </a:cxn>
                <a:cxn ang="0">
                  <a:pos x="T8" y="T9"/>
                </a:cxn>
              </a:cxnLst>
              <a:rect l="0" t="0" r="r" b="b"/>
              <a:pathLst>
                <a:path w="15" h="4">
                  <a:moveTo>
                    <a:pt x="0" y="2"/>
                  </a:moveTo>
                  <a:cubicBezTo>
                    <a:pt x="15" y="0"/>
                    <a:pt x="15" y="0"/>
                    <a:pt x="15" y="0"/>
                  </a:cubicBezTo>
                  <a:cubicBezTo>
                    <a:pt x="10" y="3"/>
                    <a:pt x="5" y="4"/>
                    <a:pt x="0" y="2"/>
                  </a:cubicBezTo>
                  <a:cubicBezTo>
                    <a:pt x="5" y="4"/>
                    <a:pt x="10" y="3"/>
                    <a:pt x="15" y="0"/>
                  </a:cubicBezTo>
                  <a:lnTo>
                    <a:pt x="0" y="2"/>
                  </a:lnTo>
                  <a:close/>
                </a:path>
              </a:pathLst>
            </a:custGeom>
            <a:solidFill>
              <a:srgbClr val="DDC09A"/>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4" name="îšḻíḋe"/>
            <p:cNvSpPr/>
            <p:nvPr/>
          </p:nvSpPr>
          <p:spPr bwMode="auto">
            <a:xfrm>
              <a:off x="7038152" y="3167405"/>
              <a:ext cx="362827" cy="335444"/>
            </a:xfrm>
            <a:custGeom>
              <a:avLst/>
              <a:gdLst>
                <a:gd name="T0" fmla="*/ 212 w 212"/>
                <a:gd name="T1" fmla="*/ 98 h 196"/>
                <a:gd name="T2" fmla="*/ 67 w 212"/>
                <a:gd name="T3" fmla="*/ 196 h 196"/>
                <a:gd name="T4" fmla="*/ 0 w 212"/>
                <a:gd name="T5" fmla="*/ 98 h 196"/>
                <a:gd name="T6" fmla="*/ 147 w 212"/>
                <a:gd name="T7" fmla="*/ 0 h 196"/>
                <a:gd name="T8" fmla="*/ 212 w 212"/>
                <a:gd name="T9" fmla="*/ 98 h 196"/>
              </a:gdLst>
              <a:ahLst/>
              <a:cxnLst>
                <a:cxn ang="0">
                  <a:pos x="T0" y="T1"/>
                </a:cxn>
                <a:cxn ang="0">
                  <a:pos x="T2" y="T3"/>
                </a:cxn>
                <a:cxn ang="0">
                  <a:pos x="T4" y="T5"/>
                </a:cxn>
                <a:cxn ang="0">
                  <a:pos x="T6" y="T7"/>
                </a:cxn>
                <a:cxn ang="0">
                  <a:pos x="T8" y="T9"/>
                </a:cxn>
              </a:cxnLst>
              <a:rect l="0" t="0" r="r" b="b"/>
              <a:pathLst>
                <a:path w="212" h="196">
                  <a:moveTo>
                    <a:pt x="212" y="98"/>
                  </a:moveTo>
                  <a:lnTo>
                    <a:pt x="67" y="196"/>
                  </a:lnTo>
                  <a:lnTo>
                    <a:pt x="0" y="98"/>
                  </a:lnTo>
                  <a:lnTo>
                    <a:pt x="147" y="0"/>
                  </a:lnTo>
                  <a:lnTo>
                    <a:pt x="212" y="98"/>
                  </a:lnTo>
                  <a:close/>
                </a:path>
              </a:pathLst>
            </a:custGeom>
            <a:solidFill>
              <a:srgbClr val="4F4D4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5" name="íṥļíḍè"/>
            <p:cNvSpPr/>
            <p:nvPr/>
          </p:nvSpPr>
          <p:spPr bwMode="auto">
            <a:xfrm>
              <a:off x="7056978" y="3400161"/>
              <a:ext cx="41075" cy="59901"/>
            </a:xfrm>
            <a:custGeom>
              <a:avLst/>
              <a:gdLst>
                <a:gd name="T0" fmla="*/ 2 w 24"/>
                <a:gd name="T1" fmla="*/ 0 h 35"/>
                <a:gd name="T2" fmla="*/ 2 w 24"/>
                <a:gd name="T3" fmla="*/ 1 h 35"/>
                <a:gd name="T4" fmla="*/ 24 w 24"/>
                <a:gd name="T5" fmla="*/ 33 h 35"/>
                <a:gd name="T6" fmla="*/ 24 w 24"/>
                <a:gd name="T7" fmla="*/ 35 h 35"/>
                <a:gd name="T8" fmla="*/ 23 w 24"/>
                <a:gd name="T9" fmla="*/ 35 h 35"/>
                <a:gd name="T10" fmla="*/ 22 w 24"/>
                <a:gd name="T11" fmla="*/ 34 h 35"/>
                <a:gd name="T12" fmla="*/ 0 w 24"/>
                <a:gd name="T13" fmla="*/ 2 h 35"/>
                <a:gd name="T14" fmla="*/ 1 w 24"/>
                <a:gd name="T15" fmla="*/ 0 h 35"/>
                <a:gd name="T16" fmla="*/ 2 w 24"/>
                <a:gd name="T1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35">
                  <a:moveTo>
                    <a:pt x="2" y="0"/>
                  </a:moveTo>
                  <a:lnTo>
                    <a:pt x="2" y="1"/>
                  </a:lnTo>
                  <a:lnTo>
                    <a:pt x="24" y="33"/>
                  </a:lnTo>
                  <a:lnTo>
                    <a:pt x="24" y="35"/>
                  </a:lnTo>
                  <a:lnTo>
                    <a:pt x="23" y="35"/>
                  </a:lnTo>
                  <a:lnTo>
                    <a:pt x="22" y="34"/>
                  </a:lnTo>
                  <a:lnTo>
                    <a:pt x="0" y="2"/>
                  </a:lnTo>
                  <a:lnTo>
                    <a:pt x="1" y="0"/>
                  </a:lnTo>
                  <a:lnTo>
                    <a:pt x="2" y="0"/>
                  </a:lnTo>
                  <a:close/>
                </a:path>
              </a:pathLst>
            </a:custGeom>
            <a:solidFill>
              <a:srgbClr val="4F4D4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sp>
          <p:nvSpPr>
            <p:cNvPr id="236" name="ísḻíḍé"/>
            <p:cNvSpPr/>
            <p:nvPr/>
          </p:nvSpPr>
          <p:spPr bwMode="auto">
            <a:xfrm>
              <a:off x="7044998" y="3384758"/>
              <a:ext cx="10269" cy="8557"/>
            </a:xfrm>
            <a:custGeom>
              <a:avLst/>
              <a:gdLst>
                <a:gd name="T0" fmla="*/ 4 w 6"/>
                <a:gd name="T1" fmla="*/ 0 h 5"/>
                <a:gd name="T2" fmla="*/ 6 w 6"/>
                <a:gd name="T3" fmla="*/ 1 h 5"/>
                <a:gd name="T4" fmla="*/ 5 w 6"/>
                <a:gd name="T5" fmla="*/ 5 h 5"/>
                <a:gd name="T6" fmla="*/ 2 w 6"/>
                <a:gd name="T7" fmla="*/ 5 h 5"/>
                <a:gd name="T8" fmla="*/ 1 w 6"/>
                <a:gd name="T9" fmla="*/ 4 h 5"/>
                <a:gd name="T10" fmla="*/ 2 w 6"/>
                <a:gd name="T11" fmla="*/ 0 h 5"/>
                <a:gd name="T12" fmla="*/ 4 w 6"/>
                <a:gd name="T13" fmla="*/ 0 h 5"/>
              </a:gdLst>
              <a:ahLst/>
              <a:cxnLst>
                <a:cxn ang="0">
                  <a:pos x="T0" y="T1"/>
                </a:cxn>
                <a:cxn ang="0">
                  <a:pos x="T2" y="T3"/>
                </a:cxn>
                <a:cxn ang="0">
                  <a:pos x="T4" y="T5"/>
                </a:cxn>
                <a:cxn ang="0">
                  <a:pos x="T6" y="T7"/>
                </a:cxn>
                <a:cxn ang="0">
                  <a:pos x="T8" y="T9"/>
                </a:cxn>
                <a:cxn ang="0">
                  <a:pos x="T10" y="T11"/>
                </a:cxn>
                <a:cxn ang="0">
                  <a:pos x="T12" y="T13"/>
                </a:cxn>
              </a:cxnLst>
              <a:rect l="0" t="0" r="r" b="b"/>
              <a:pathLst>
                <a:path w="6" h="5">
                  <a:moveTo>
                    <a:pt x="4" y="0"/>
                  </a:moveTo>
                  <a:cubicBezTo>
                    <a:pt x="6" y="1"/>
                    <a:pt x="6" y="1"/>
                    <a:pt x="6" y="1"/>
                  </a:cubicBezTo>
                  <a:cubicBezTo>
                    <a:pt x="6" y="2"/>
                    <a:pt x="6" y="4"/>
                    <a:pt x="5" y="5"/>
                  </a:cubicBezTo>
                  <a:cubicBezTo>
                    <a:pt x="4" y="5"/>
                    <a:pt x="3" y="5"/>
                    <a:pt x="2" y="5"/>
                  </a:cubicBezTo>
                  <a:cubicBezTo>
                    <a:pt x="1" y="4"/>
                    <a:pt x="1" y="4"/>
                    <a:pt x="1" y="4"/>
                  </a:cubicBezTo>
                  <a:cubicBezTo>
                    <a:pt x="0" y="3"/>
                    <a:pt x="0" y="1"/>
                    <a:pt x="2" y="0"/>
                  </a:cubicBezTo>
                  <a:cubicBezTo>
                    <a:pt x="2" y="0"/>
                    <a:pt x="3" y="0"/>
                    <a:pt x="4" y="0"/>
                  </a:cubicBezTo>
                  <a:close/>
                </a:path>
              </a:pathLst>
            </a:custGeom>
            <a:solidFill>
              <a:srgbClr val="4F4D4F"/>
            </a:solidFill>
            <a:ln>
              <a:noFill/>
            </a:ln>
            <a:extLst>
              <a:ext uri="{91240B29-F687-4F45-9708-019B960494DF}">
                <a14:hiddenLine xmlns:a14="http://schemas.microsoft.com/office/drawing/2010/main" w="9525">
                  <a:solidFill>
                    <a:srgbClr val="000000"/>
                  </a:solidFill>
                  <a:round/>
                </a14:hiddenLine>
              </a:ext>
            </a:extLst>
          </p:spPr>
          <p:txBody>
            <a:bodyPr anchor="ctr"/>
            <a:lstStyle/>
            <a:p>
              <a:pPr algn="ctr"/>
            </a:p>
          </p:txBody>
        </p:sp>
      </p:grpSp>
      <p:cxnSp>
        <p:nvCxnSpPr>
          <p:cNvPr id="8" name="直接连接符 7"/>
          <p:cNvCxnSpPr/>
          <p:nvPr/>
        </p:nvCxnSpPr>
        <p:spPr>
          <a:xfrm>
            <a:off x="4411958" y="1992541"/>
            <a:ext cx="15115" cy="2917916"/>
          </a:xfrm>
          <a:prstGeom prst="line">
            <a:avLst/>
          </a:prstGeom>
          <a:ln w="9525">
            <a:solidFill>
              <a:srgbClr val="7652F2"/>
            </a:solidFill>
            <a:prstDash val="sysDash"/>
          </a:ln>
        </p:spPr>
        <p:style>
          <a:lnRef idx="1">
            <a:schemeClr val="accent1"/>
          </a:lnRef>
          <a:fillRef idx="0">
            <a:schemeClr val="accent1"/>
          </a:fillRef>
          <a:effectRef idx="0">
            <a:schemeClr val="accent1"/>
          </a:effectRef>
          <a:fontRef idx="minor">
            <a:schemeClr val="tx1"/>
          </a:fontRef>
        </p:style>
      </p:cxnSp>
      <p:cxnSp>
        <p:nvCxnSpPr>
          <p:cNvPr id="837" name="直接连接符 836"/>
          <p:cNvCxnSpPr/>
          <p:nvPr/>
        </p:nvCxnSpPr>
        <p:spPr>
          <a:xfrm>
            <a:off x="4408860" y="1992541"/>
            <a:ext cx="1096647" cy="0"/>
          </a:xfrm>
          <a:prstGeom prst="line">
            <a:avLst/>
          </a:prstGeom>
          <a:ln w="9525">
            <a:solidFill>
              <a:srgbClr val="7652F2"/>
            </a:solidFill>
            <a:prstDash val="sysDash"/>
          </a:ln>
        </p:spPr>
        <p:style>
          <a:lnRef idx="1">
            <a:schemeClr val="accent1"/>
          </a:lnRef>
          <a:fillRef idx="0">
            <a:schemeClr val="accent1"/>
          </a:fillRef>
          <a:effectRef idx="0">
            <a:schemeClr val="accent1"/>
          </a:effectRef>
          <a:fontRef idx="minor">
            <a:schemeClr val="tx1"/>
          </a:fontRef>
        </p:style>
      </p:cxnSp>
      <p:grpSp>
        <p:nvGrpSpPr>
          <p:cNvPr id="32" name="组合 31"/>
          <p:cNvGrpSpPr/>
          <p:nvPr/>
        </p:nvGrpSpPr>
        <p:grpSpPr>
          <a:xfrm>
            <a:off x="5492026" y="2913614"/>
            <a:ext cx="3646570" cy="1070965"/>
            <a:chOff x="4312248" y="1251206"/>
            <a:chExt cx="3646570" cy="1070965"/>
          </a:xfrm>
        </p:grpSpPr>
        <p:sp>
          <p:nvSpPr>
            <p:cNvPr id="21" name="Rectangle 22"/>
            <p:cNvSpPr/>
            <p:nvPr/>
          </p:nvSpPr>
          <p:spPr bwMode="auto">
            <a:xfrm flipH="1">
              <a:off x="4312248" y="1761770"/>
              <a:ext cx="3588167" cy="512993"/>
            </a:xfrm>
            <a:prstGeom prst="rect">
              <a:avLst/>
            </a:prstGeom>
            <a:noFill/>
            <a:ln w="9525" cap="flat" cmpd="sng" algn="ctr">
              <a:noFill/>
              <a:prstDash val="solid"/>
              <a:headEnd type="none" w="med" len="med"/>
              <a:tailEnd type="none" w="med" len="med"/>
            </a:ln>
            <a:effectLst/>
          </p:spPr>
          <p:txBody>
            <a:bodyPr vert="horz" wrap="square" lIns="124347" tIns="62170" rIns="124347" bIns="62170" numCol="1" rtlCol="0" anchor="ctr" anchorCtr="0" compatLnSpc="1"/>
            <a:lstStyle/>
            <a:p>
              <a:pPr marL="285750" lvl="1" indent="-285750" defTabSz="932180">
                <a:buFont typeface="Wingdings" panose="05000000000000000000" pitchFamily="2" charset="2"/>
                <a:buChar char="Ø"/>
                <a:defRPr/>
              </a:pPr>
              <a:r>
                <a:rPr lang="zh-CN" altLang="en-US" kern="0" dirty="0">
                  <a:latin typeface="Aa粉嘟嘟 (非商业使用)" panose="02010600010101010101" pitchFamily="2" charset="-122"/>
                  <a:ea typeface="Aa粉嘟嘟 (非商业使用)" panose="02010600010101010101" pitchFamily="2" charset="-122"/>
                  <a:cs typeface="Segoe UI" panose="020B0502040204020203" pitchFamily="34" charset="0"/>
                </a:rPr>
                <a:t>年轻女性（大学生、职场人士）</a:t>
              </a:r>
              <a:endParaRPr lang="en-US" kern="0" dirty="0">
                <a:latin typeface="Aa粉嘟嘟 (非商业使用)" panose="02010600010101010101" pitchFamily="2" charset="-122"/>
                <a:ea typeface="Aa粉嘟嘟 (非商业使用)" panose="02010600010101010101" pitchFamily="2" charset="-122"/>
                <a:cs typeface="Segoe UI" panose="020B0502040204020203" pitchFamily="34" charset="0"/>
              </a:endParaRPr>
            </a:p>
          </p:txBody>
        </p:sp>
        <p:sp>
          <p:nvSpPr>
            <p:cNvPr id="28" name="文本框 27"/>
            <p:cNvSpPr txBox="1"/>
            <p:nvPr/>
          </p:nvSpPr>
          <p:spPr>
            <a:xfrm>
              <a:off x="4974379" y="1347836"/>
              <a:ext cx="1351652" cy="461665"/>
            </a:xfrm>
            <a:prstGeom prst="rect">
              <a:avLst/>
            </a:prstGeom>
            <a:noFill/>
          </p:spPr>
          <p:txBody>
            <a:bodyPr wrap="none" rtlCol="0">
              <a:spAutoFit/>
            </a:bodyPr>
            <a:lstStyle/>
            <a:p>
              <a:r>
                <a:rPr lang="zh-CN" altLang="en-US" sz="2400" b="1" dirty="0">
                  <a:solidFill>
                    <a:srgbClr val="7652F2"/>
                  </a:solidFill>
                  <a:latin typeface="Aa粉嘟嘟 (非商业使用)" panose="02010600010101010101" pitchFamily="2" charset="-122"/>
                  <a:ea typeface="Aa粉嘟嘟 (非商业使用)" panose="02010600010101010101" pitchFamily="2" charset="-122"/>
                </a:rPr>
                <a:t>目标人群</a:t>
              </a:r>
              <a:endParaRPr lang="zh-CN" altLang="en-US" sz="2400" b="1" dirty="0">
                <a:solidFill>
                  <a:srgbClr val="7652F2"/>
                </a:solidFill>
                <a:latin typeface="Aa粉嘟嘟 (非商业使用)" panose="02010600010101010101" pitchFamily="2" charset="-122"/>
                <a:ea typeface="Aa粉嘟嘟 (非商业使用)" panose="02010600010101010101" pitchFamily="2" charset="-122"/>
              </a:endParaRPr>
            </a:p>
          </p:txBody>
        </p:sp>
        <p:sp>
          <p:nvSpPr>
            <p:cNvPr id="71" name="Freeform 390"/>
            <p:cNvSpPr>
              <a:spLocks noChangeAspect="1"/>
            </p:cNvSpPr>
            <p:nvPr/>
          </p:nvSpPr>
          <p:spPr bwMode="auto">
            <a:xfrm>
              <a:off x="4472824" y="1323966"/>
              <a:ext cx="519158" cy="458350"/>
            </a:xfrm>
            <a:custGeom>
              <a:avLst/>
              <a:gdLst>
                <a:gd name="T0" fmla="*/ 252 w 288"/>
                <a:gd name="T1" fmla="*/ 189 h 252"/>
                <a:gd name="T2" fmla="*/ 171 w 288"/>
                <a:gd name="T3" fmla="*/ 154 h 252"/>
                <a:gd name="T4" fmla="*/ 195 w 288"/>
                <a:gd name="T5" fmla="*/ 108 h 252"/>
                <a:gd name="T6" fmla="*/ 199 w 288"/>
                <a:gd name="T7" fmla="*/ 74 h 252"/>
                <a:gd name="T8" fmla="*/ 198 w 288"/>
                <a:gd name="T9" fmla="*/ 38 h 252"/>
                <a:gd name="T10" fmla="*/ 144 w 288"/>
                <a:gd name="T11" fmla="*/ 0 h 252"/>
                <a:gd name="T12" fmla="*/ 89 w 288"/>
                <a:gd name="T13" fmla="*/ 38 h 252"/>
                <a:gd name="T14" fmla="*/ 88 w 288"/>
                <a:gd name="T15" fmla="*/ 74 h 252"/>
                <a:gd name="T16" fmla="*/ 92 w 288"/>
                <a:gd name="T17" fmla="*/ 108 h 252"/>
                <a:gd name="T18" fmla="*/ 117 w 288"/>
                <a:gd name="T19" fmla="*/ 154 h 252"/>
                <a:gd name="T20" fmla="*/ 36 w 288"/>
                <a:gd name="T21" fmla="*/ 189 h 252"/>
                <a:gd name="T22" fmla="*/ 0 w 288"/>
                <a:gd name="T23" fmla="*/ 222 h 252"/>
                <a:gd name="T24" fmla="*/ 0 w 288"/>
                <a:gd name="T25" fmla="*/ 252 h 252"/>
                <a:gd name="T26" fmla="*/ 288 w 288"/>
                <a:gd name="T27" fmla="*/ 252 h 252"/>
                <a:gd name="T28" fmla="*/ 288 w 288"/>
                <a:gd name="T29" fmla="*/ 222 h 252"/>
                <a:gd name="T30" fmla="*/ 252 w 288"/>
                <a:gd name="T31" fmla="*/ 189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8" h="252">
                  <a:moveTo>
                    <a:pt x="252" y="189"/>
                  </a:moveTo>
                  <a:cubicBezTo>
                    <a:pt x="235" y="181"/>
                    <a:pt x="209" y="161"/>
                    <a:pt x="171" y="154"/>
                  </a:cubicBezTo>
                  <a:cubicBezTo>
                    <a:pt x="180" y="144"/>
                    <a:pt x="188" y="127"/>
                    <a:pt x="195" y="108"/>
                  </a:cubicBezTo>
                  <a:cubicBezTo>
                    <a:pt x="200" y="97"/>
                    <a:pt x="199" y="87"/>
                    <a:pt x="199" y="74"/>
                  </a:cubicBezTo>
                  <a:cubicBezTo>
                    <a:pt x="199" y="63"/>
                    <a:pt x="201" y="47"/>
                    <a:pt x="198" y="38"/>
                  </a:cubicBezTo>
                  <a:cubicBezTo>
                    <a:pt x="190" y="8"/>
                    <a:pt x="169" y="0"/>
                    <a:pt x="144" y="0"/>
                  </a:cubicBezTo>
                  <a:cubicBezTo>
                    <a:pt x="119" y="0"/>
                    <a:pt x="97" y="8"/>
                    <a:pt x="89" y="38"/>
                  </a:cubicBezTo>
                  <a:cubicBezTo>
                    <a:pt x="86" y="47"/>
                    <a:pt x="88" y="63"/>
                    <a:pt x="88" y="74"/>
                  </a:cubicBezTo>
                  <a:cubicBezTo>
                    <a:pt x="88" y="87"/>
                    <a:pt x="88" y="97"/>
                    <a:pt x="92" y="108"/>
                  </a:cubicBezTo>
                  <a:cubicBezTo>
                    <a:pt x="100" y="128"/>
                    <a:pt x="107" y="144"/>
                    <a:pt x="117" y="154"/>
                  </a:cubicBezTo>
                  <a:cubicBezTo>
                    <a:pt x="79" y="161"/>
                    <a:pt x="53" y="181"/>
                    <a:pt x="36" y="189"/>
                  </a:cubicBezTo>
                  <a:cubicBezTo>
                    <a:pt x="0" y="205"/>
                    <a:pt x="0" y="222"/>
                    <a:pt x="0" y="222"/>
                  </a:cubicBezTo>
                  <a:cubicBezTo>
                    <a:pt x="0" y="252"/>
                    <a:pt x="0" y="252"/>
                    <a:pt x="0" y="252"/>
                  </a:cubicBezTo>
                  <a:cubicBezTo>
                    <a:pt x="288" y="252"/>
                    <a:pt x="288" y="252"/>
                    <a:pt x="288" y="252"/>
                  </a:cubicBezTo>
                  <a:cubicBezTo>
                    <a:pt x="288" y="222"/>
                    <a:pt x="288" y="222"/>
                    <a:pt x="288" y="222"/>
                  </a:cubicBezTo>
                  <a:cubicBezTo>
                    <a:pt x="288" y="222"/>
                    <a:pt x="288" y="205"/>
                    <a:pt x="252" y="189"/>
                  </a:cubicBezTo>
                  <a:close/>
                </a:path>
              </a:pathLst>
            </a:custGeom>
            <a:gradFill>
              <a:gsLst>
                <a:gs pos="0">
                  <a:srgbClr val="FDFDFD"/>
                </a:gs>
                <a:gs pos="95172">
                  <a:srgbClr val="C94EA5"/>
                </a:gs>
                <a:gs pos="58621">
                  <a:srgbClr val="55B3FD"/>
                </a:gs>
                <a:gs pos="27000">
                  <a:srgbClr val="7652F2"/>
                </a:gs>
              </a:gsLst>
              <a:path path="circle">
                <a:fillToRect l="100000" t="100000"/>
              </a:path>
            </a:gradFill>
            <a:ln>
              <a:solidFill>
                <a:srgbClr val="7652F2"/>
              </a:solidFill>
            </a:ln>
          </p:spPr>
          <p:txBody>
            <a:bodyPr vert="horz" wrap="square" lIns="91440" tIns="45720" rIns="91440" bIns="45720" numCol="1" anchor="t" anchorCtr="0" compatLnSpc="1"/>
            <a:lstStyle/>
            <a:p>
              <a:endParaRPr lang="zh-CN" altLang="en-US"/>
            </a:p>
          </p:txBody>
        </p:sp>
        <p:sp>
          <p:nvSpPr>
            <p:cNvPr id="16" name="矩形: 剪去单角 15"/>
            <p:cNvSpPr/>
            <p:nvPr/>
          </p:nvSpPr>
          <p:spPr>
            <a:xfrm>
              <a:off x="4372842" y="1251206"/>
              <a:ext cx="3585976" cy="1070965"/>
            </a:xfrm>
            <a:prstGeom prst="snip1Rect">
              <a:avLst/>
            </a:prstGeom>
            <a:noFill/>
            <a:ln w="38100">
              <a:solidFill>
                <a:srgbClr val="7652F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55" name="Group 839"/>
          <p:cNvGrpSpPr/>
          <p:nvPr/>
        </p:nvGrpSpPr>
        <p:grpSpPr>
          <a:xfrm>
            <a:off x="5505507" y="4374975"/>
            <a:ext cx="3633088" cy="1070965"/>
            <a:chOff x="4312248" y="1251206"/>
            <a:chExt cx="3633088" cy="1070965"/>
          </a:xfrm>
        </p:grpSpPr>
        <p:sp>
          <p:nvSpPr>
            <p:cNvPr id="856" name="Rectangle 22"/>
            <p:cNvSpPr/>
            <p:nvPr/>
          </p:nvSpPr>
          <p:spPr bwMode="auto">
            <a:xfrm flipH="1">
              <a:off x="4312248" y="1761770"/>
              <a:ext cx="3588167" cy="512993"/>
            </a:xfrm>
            <a:prstGeom prst="rect">
              <a:avLst/>
            </a:prstGeom>
            <a:noFill/>
            <a:ln w="9525" cap="flat" cmpd="sng" algn="ctr">
              <a:noFill/>
              <a:prstDash val="solid"/>
              <a:headEnd type="none" w="med" len="med"/>
              <a:tailEnd type="none" w="med" len="med"/>
            </a:ln>
            <a:effectLst/>
          </p:spPr>
          <p:txBody>
            <a:bodyPr vert="horz" wrap="square" lIns="124347" tIns="62170" rIns="124347" bIns="62170" numCol="1" rtlCol="0" anchor="ctr"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lvl="1" indent="-285750" defTabSz="932180">
                <a:buFont typeface="Wingdings" panose="05000000000000000000" pitchFamily="2" charset="2"/>
                <a:buChar char="Ø"/>
                <a:defRPr/>
              </a:pPr>
              <a:r>
                <a:rPr lang="zh-CN" altLang="en-US" kern="0" dirty="0">
                  <a:latin typeface="Aa粉嘟嘟 (非商业使用)" panose="02010600010101010101" pitchFamily="2" charset="-122"/>
                  <a:ea typeface="Aa粉嘟嘟 (非商业使用)" panose="02010600010101010101" pitchFamily="2" charset="-122"/>
                  <a:cs typeface="Segoe UI" panose="020B0502040204020203" pitchFamily="34" charset="0"/>
                </a:rPr>
                <a:t>典型的细分市场</a:t>
              </a:r>
              <a:endParaRPr lang="en-US" kern="0" dirty="0">
                <a:latin typeface="Aa粉嘟嘟 (非商业使用)" panose="02010600010101010101" pitchFamily="2" charset="-122"/>
                <a:ea typeface="Aa粉嘟嘟 (非商业使用)" panose="02010600010101010101" pitchFamily="2" charset="-122"/>
                <a:cs typeface="Segoe UI" panose="020B0502040204020203" pitchFamily="34" charset="0"/>
              </a:endParaRPr>
            </a:p>
          </p:txBody>
        </p:sp>
        <p:sp>
          <p:nvSpPr>
            <p:cNvPr id="857" name="文本框 841"/>
            <p:cNvSpPr txBox="1"/>
            <p:nvPr/>
          </p:nvSpPr>
          <p:spPr>
            <a:xfrm>
              <a:off x="4974379" y="1347836"/>
              <a:ext cx="1351652" cy="46166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dirty="0">
                  <a:solidFill>
                    <a:srgbClr val="7652F2"/>
                  </a:solidFill>
                  <a:latin typeface="Aa粉嘟嘟 (非商业使用)" panose="02010600010101010101" pitchFamily="2" charset="-122"/>
                  <a:ea typeface="Aa粉嘟嘟 (非商业使用)" panose="02010600010101010101" pitchFamily="2" charset="-122"/>
                </a:rPr>
                <a:t>市场分类</a:t>
              </a:r>
              <a:endParaRPr lang="zh-CN" altLang="en-US" sz="2400" b="1" dirty="0">
                <a:solidFill>
                  <a:srgbClr val="7652F2"/>
                </a:solidFill>
                <a:latin typeface="Aa粉嘟嘟 (非商业使用)" panose="02010600010101010101" pitchFamily="2" charset="-122"/>
                <a:ea typeface="Aa粉嘟嘟 (非商业使用)" panose="02010600010101010101" pitchFamily="2" charset="-122"/>
              </a:endParaRPr>
            </a:p>
          </p:txBody>
        </p:sp>
        <p:sp>
          <p:nvSpPr>
            <p:cNvPr id="858" name="Freeform 390"/>
            <p:cNvSpPr>
              <a:spLocks noChangeAspect="1"/>
            </p:cNvSpPr>
            <p:nvPr/>
          </p:nvSpPr>
          <p:spPr bwMode="auto">
            <a:xfrm>
              <a:off x="4526593" y="1293562"/>
              <a:ext cx="411618" cy="519158"/>
            </a:xfrm>
            <a:custGeom>
              <a:avLst/>
              <a:gdLst>
                <a:gd name="connsiteX0" fmla="*/ 240346 w 481044"/>
                <a:gd name="connsiteY0" fmla="*/ 524513 h 606722"/>
                <a:gd name="connsiteX1" fmla="*/ 259328 w 481044"/>
                <a:gd name="connsiteY1" fmla="*/ 543495 h 606722"/>
                <a:gd name="connsiteX2" fmla="*/ 240346 w 481044"/>
                <a:gd name="connsiteY2" fmla="*/ 562477 h 606722"/>
                <a:gd name="connsiteX3" fmla="*/ 221364 w 481044"/>
                <a:gd name="connsiteY3" fmla="*/ 543495 h 606722"/>
                <a:gd name="connsiteX4" fmla="*/ 240346 w 481044"/>
                <a:gd name="connsiteY4" fmla="*/ 524513 h 606722"/>
                <a:gd name="connsiteX5" fmla="*/ 103868 w 481044"/>
                <a:gd name="connsiteY5" fmla="*/ 480339 h 606722"/>
                <a:gd name="connsiteX6" fmla="*/ 111427 w 481044"/>
                <a:gd name="connsiteY6" fmla="*/ 480339 h 606722"/>
                <a:gd name="connsiteX7" fmla="*/ 124054 w 481044"/>
                <a:gd name="connsiteY7" fmla="*/ 492970 h 606722"/>
                <a:gd name="connsiteX8" fmla="*/ 111427 w 481044"/>
                <a:gd name="connsiteY8" fmla="*/ 505601 h 606722"/>
                <a:gd name="connsiteX9" fmla="*/ 103868 w 481044"/>
                <a:gd name="connsiteY9" fmla="*/ 505601 h 606722"/>
                <a:gd name="connsiteX10" fmla="*/ 91241 w 481044"/>
                <a:gd name="connsiteY10" fmla="*/ 492970 h 606722"/>
                <a:gd name="connsiteX11" fmla="*/ 103868 w 481044"/>
                <a:gd name="connsiteY11" fmla="*/ 480339 h 606722"/>
                <a:gd name="connsiteX12" fmla="*/ 293491 w 481044"/>
                <a:gd name="connsiteY12" fmla="*/ 410691 h 606722"/>
                <a:gd name="connsiteX13" fmla="*/ 366931 w 481044"/>
                <a:gd name="connsiteY13" fmla="*/ 410691 h 606722"/>
                <a:gd name="connsiteX14" fmla="*/ 379571 w 481044"/>
                <a:gd name="connsiteY14" fmla="*/ 423322 h 606722"/>
                <a:gd name="connsiteX15" fmla="*/ 366931 w 481044"/>
                <a:gd name="connsiteY15" fmla="*/ 435953 h 606722"/>
                <a:gd name="connsiteX16" fmla="*/ 293491 w 481044"/>
                <a:gd name="connsiteY16" fmla="*/ 435953 h 606722"/>
                <a:gd name="connsiteX17" fmla="*/ 280850 w 481044"/>
                <a:gd name="connsiteY17" fmla="*/ 423322 h 606722"/>
                <a:gd name="connsiteX18" fmla="*/ 293491 w 481044"/>
                <a:gd name="connsiteY18" fmla="*/ 410691 h 606722"/>
                <a:gd name="connsiteX19" fmla="*/ 240368 w 481044"/>
                <a:gd name="connsiteY19" fmla="*/ 410691 h 606722"/>
                <a:gd name="connsiteX20" fmla="*/ 247943 w 481044"/>
                <a:gd name="connsiteY20" fmla="*/ 410691 h 606722"/>
                <a:gd name="connsiteX21" fmla="*/ 260597 w 481044"/>
                <a:gd name="connsiteY21" fmla="*/ 423322 h 606722"/>
                <a:gd name="connsiteX22" fmla="*/ 247943 w 481044"/>
                <a:gd name="connsiteY22" fmla="*/ 435953 h 606722"/>
                <a:gd name="connsiteX23" fmla="*/ 240368 w 481044"/>
                <a:gd name="connsiteY23" fmla="*/ 435953 h 606722"/>
                <a:gd name="connsiteX24" fmla="*/ 227714 w 481044"/>
                <a:gd name="connsiteY24" fmla="*/ 423322 h 606722"/>
                <a:gd name="connsiteX25" fmla="*/ 240368 w 481044"/>
                <a:gd name="connsiteY25" fmla="*/ 410691 h 606722"/>
                <a:gd name="connsiteX26" fmla="*/ 359397 w 481044"/>
                <a:gd name="connsiteY26" fmla="*/ 360096 h 606722"/>
                <a:gd name="connsiteX27" fmla="*/ 366951 w 481044"/>
                <a:gd name="connsiteY27" fmla="*/ 360096 h 606722"/>
                <a:gd name="connsiteX28" fmla="*/ 379571 w 481044"/>
                <a:gd name="connsiteY28" fmla="*/ 372727 h 606722"/>
                <a:gd name="connsiteX29" fmla="*/ 366951 w 481044"/>
                <a:gd name="connsiteY29" fmla="*/ 385358 h 606722"/>
                <a:gd name="connsiteX30" fmla="*/ 359397 w 481044"/>
                <a:gd name="connsiteY30" fmla="*/ 385358 h 606722"/>
                <a:gd name="connsiteX31" fmla="*/ 346688 w 481044"/>
                <a:gd name="connsiteY31" fmla="*/ 372727 h 606722"/>
                <a:gd name="connsiteX32" fmla="*/ 359397 w 481044"/>
                <a:gd name="connsiteY32" fmla="*/ 360096 h 606722"/>
                <a:gd name="connsiteX33" fmla="*/ 240355 w 481044"/>
                <a:gd name="connsiteY33" fmla="*/ 360096 h 606722"/>
                <a:gd name="connsiteX34" fmla="*/ 313795 w 481044"/>
                <a:gd name="connsiteY34" fmla="*/ 360096 h 606722"/>
                <a:gd name="connsiteX35" fmla="*/ 326435 w 481044"/>
                <a:gd name="connsiteY35" fmla="*/ 372727 h 606722"/>
                <a:gd name="connsiteX36" fmla="*/ 313795 w 481044"/>
                <a:gd name="connsiteY36" fmla="*/ 385358 h 606722"/>
                <a:gd name="connsiteX37" fmla="*/ 240355 w 481044"/>
                <a:gd name="connsiteY37" fmla="*/ 385358 h 606722"/>
                <a:gd name="connsiteX38" fmla="*/ 227714 w 481044"/>
                <a:gd name="connsiteY38" fmla="*/ 372727 h 606722"/>
                <a:gd name="connsiteX39" fmla="*/ 240355 w 481044"/>
                <a:gd name="connsiteY39" fmla="*/ 360096 h 606722"/>
                <a:gd name="connsiteX40" fmla="*/ 126480 w 481044"/>
                <a:gd name="connsiteY40" fmla="*/ 334807 h 606722"/>
                <a:gd name="connsiteX41" fmla="*/ 126480 w 481044"/>
                <a:gd name="connsiteY41" fmla="*/ 385367 h 606722"/>
                <a:gd name="connsiteX42" fmla="*/ 177110 w 481044"/>
                <a:gd name="connsiteY42" fmla="*/ 385367 h 606722"/>
                <a:gd name="connsiteX43" fmla="*/ 177110 w 481044"/>
                <a:gd name="connsiteY43" fmla="*/ 334807 h 606722"/>
                <a:gd name="connsiteX44" fmla="*/ 240354 w 481044"/>
                <a:gd name="connsiteY44" fmla="*/ 309571 h 606722"/>
                <a:gd name="connsiteX45" fmla="*/ 366931 w 481044"/>
                <a:gd name="connsiteY45" fmla="*/ 309571 h 606722"/>
                <a:gd name="connsiteX46" fmla="*/ 379571 w 481044"/>
                <a:gd name="connsiteY46" fmla="*/ 322167 h 606722"/>
                <a:gd name="connsiteX47" fmla="*/ 366931 w 481044"/>
                <a:gd name="connsiteY47" fmla="*/ 334763 h 606722"/>
                <a:gd name="connsiteX48" fmla="*/ 240354 w 481044"/>
                <a:gd name="connsiteY48" fmla="*/ 334763 h 606722"/>
                <a:gd name="connsiteX49" fmla="*/ 227714 w 481044"/>
                <a:gd name="connsiteY49" fmla="*/ 322167 h 606722"/>
                <a:gd name="connsiteX50" fmla="*/ 240354 w 481044"/>
                <a:gd name="connsiteY50" fmla="*/ 309571 h 606722"/>
                <a:gd name="connsiteX51" fmla="*/ 113756 w 481044"/>
                <a:gd name="connsiteY51" fmla="*/ 309571 h 606722"/>
                <a:gd name="connsiteX52" fmla="*/ 189746 w 481044"/>
                <a:gd name="connsiteY52" fmla="*/ 309571 h 606722"/>
                <a:gd name="connsiteX53" fmla="*/ 202381 w 481044"/>
                <a:gd name="connsiteY53" fmla="*/ 322189 h 606722"/>
                <a:gd name="connsiteX54" fmla="*/ 202381 w 481044"/>
                <a:gd name="connsiteY54" fmla="*/ 397984 h 606722"/>
                <a:gd name="connsiteX55" fmla="*/ 189746 w 481044"/>
                <a:gd name="connsiteY55" fmla="*/ 410691 h 606722"/>
                <a:gd name="connsiteX56" fmla="*/ 113756 w 481044"/>
                <a:gd name="connsiteY56" fmla="*/ 410691 h 606722"/>
                <a:gd name="connsiteX57" fmla="*/ 101120 w 481044"/>
                <a:gd name="connsiteY57" fmla="*/ 397984 h 606722"/>
                <a:gd name="connsiteX58" fmla="*/ 101120 w 481044"/>
                <a:gd name="connsiteY58" fmla="*/ 322189 h 606722"/>
                <a:gd name="connsiteX59" fmla="*/ 113756 w 481044"/>
                <a:gd name="connsiteY59" fmla="*/ 309571 h 606722"/>
                <a:gd name="connsiteX60" fmla="*/ 103774 w 481044"/>
                <a:gd name="connsiteY60" fmla="*/ 243418 h 606722"/>
                <a:gd name="connsiteX61" fmla="*/ 75828 w 481044"/>
                <a:gd name="connsiteY61" fmla="*/ 262436 h 606722"/>
                <a:gd name="connsiteX62" fmla="*/ 75828 w 481044"/>
                <a:gd name="connsiteY62" fmla="*/ 551800 h 606722"/>
                <a:gd name="connsiteX63" fmla="*/ 105465 w 481044"/>
                <a:gd name="connsiteY63" fmla="*/ 581394 h 606722"/>
                <a:gd name="connsiteX64" fmla="*/ 375312 w 481044"/>
                <a:gd name="connsiteY64" fmla="*/ 581394 h 606722"/>
                <a:gd name="connsiteX65" fmla="*/ 404949 w 481044"/>
                <a:gd name="connsiteY65" fmla="*/ 551800 h 606722"/>
                <a:gd name="connsiteX66" fmla="*/ 404949 w 481044"/>
                <a:gd name="connsiteY66" fmla="*/ 505587 h 606722"/>
                <a:gd name="connsiteX67" fmla="*/ 150855 w 481044"/>
                <a:gd name="connsiteY67" fmla="*/ 505587 h 606722"/>
                <a:gd name="connsiteX68" fmla="*/ 138128 w 481044"/>
                <a:gd name="connsiteY68" fmla="*/ 492967 h 606722"/>
                <a:gd name="connsiteX69" fmla="*/ 150855 w 481044"/>
                <a:gd name="connsiteY69" fmla="*/ 480348 h 606722"/>
                <a:gd name="connsiteX70" fmla="*/ 404949 w 481044"/>
                <a:gd name="connsiteY70" fmla="*/ 480348 h 606722"/>
                <a:gd name="connsiteX71" fmla="*/ 404949 w 481044"/>
                <a:gd name="connsiteY71" fmla="*/ 262347 h 606722"/>
                <a:gd name="connsiteX72" fmla="*/ 377181 w 481044"/>
                <a:gd name="connsiteY72" fmla="*/ 243418 h 606722"/>
                <a:gd name="connsiteX73" fmla="*/ 331614 w 481044"/>
                <a:gd name="connsiteY73" fmla="*/ 265102 h 606722"/>
                <a:gd name="connsiteX74" fmla="*/ 286046 w 481044"/>
                <a:gd name="connsiteY74" fmla="*/ 243418 h 606722"/>
                <a:gd name="connsiteX75" fmla="*/ 240478 w 481044"/>
                <a:gd name="connsiteY75" fmla="*/ 265102 h 606722"/>
                <a:gd name="connsiteX76" fmla="*/ 194910 w 481044"/>
                <a:gd name="connsiteY76" fmla="*/ 243418 h 606722"/>
                <a:gd name="connsiteX77" fmla="*/ 149342 w 481044"/>
                <a:gd name="connsiteY77" fmla="*/ 265102 h 606722"/>
                <a:gd name="connsiteX78" fmla="*/ 103774 w 481044"/>
                <a:gd name="connsiteY78" fmla="*/ 243418 h 606722"/>
                <a:gd name="connsiteX79" fmla="*/ 25365 w 481044"/>
                <a:gd name="connsiteY79" fmla="*/ 198182 h 606722"/>
                <a:gd name="connsiteX80" fmla="*/ 25365 w 481044"/>
                <a:gd name="connsiteY80" fmla="*/ 207869 h 606722"/>
                <a:gd name="connsiteX81" fmla="*/ 58206 w 481044"/>
                <a:gd name="connsiteY81" fmla="*/ 239863 h 606722"/>
                <a:gd name="connsiteX82" fmla="*/ 91136 w 481044"/>
                <a:gd name="connsiteY82" fmla="*/ 207869 h 606722"/>
                <a:gd name="connsiteX83" fmla="*/ 91136 w 481044"/>
                <a:gd name="connsiteY83" fmla="*/ 198182 h 606722"/>
                <a:gd name="connsiteX84" fmla="*/ 366590 w 481044"/>
                <a:gd name="connsiteY84" fmla="*/ 101135 h 606722"/>
                <a:gd name="connsiteX85" fmla="*/ 389374 w 481044"/>
                <a:gd name="connsiteY85" fmla="*/ 182097 h 606722"/>
                <a:gd name="connsiteX86" fmla="*/ 389908 w 481044"/>
                <a:gd name="connsiteY86" fmla="*/ 185563 h 606722"/>
                <a:gd name="connsiteX87" fmla="*/ 389908 w 481044"/>
                <a:gd name="connsiteY87" fmla="*/ 207869 h 606722"/>
                <a:gd name="connsiteX88" fmla="*/ 422749 w 481044"/>
                <a:gd name="connsiteY88" fmla="*/ 239863 h 606722"/>
                <a:gd name="connsiteX89" fmla="*/ 455679 w 481044"/>
                <a:gd name="connsiteY89" fmla="*/ 207869 h 606722"/>
                <a:gd name="connsiteX90" fmla="*/ 455679 w 481044"/>
                <a:gd name="connsiteY90" fmla="*/ 198182 h 606722"/>
                <a:gd name="connsiteX91" fmla="*/ 431649 w 481044"/>
                <a:gd name="connsiteY91" fmla="*/ 198182 h 606722"/>
                <a:gd name="connsiteX92" fmla="*/ 418922 w 481044"/>
                <a:gd name="connsiteY92" fmla="*/ 185563 h 606722"/>
                <a:gd name="connsiteX93" fmla="*/ 431649 w 481044"/>
                <a:gd name="connsiteY93" fmla="*/ 172854 h 606722"/>
                <a:gd name="connsiteX94" fmla="*/ 447491 w 481044"/>
                <a:gd name="connsiteY94" fmla="*/ 172854 h 606722"/>
                <a:gd name="connsiteX95" fmla="*/ 409933 w 481044"/>
                <a:gd name="connsiteY95" fmla="*/ 101135 h 606722"/>
                <a:gd name="connsiteX96" fmla="*/ 290852 w 481044"/>
                <a:gd name="connsiteY96" fmla="*/ 101135 h 606722"/>
                <a:gd name="connsiteX97" fmla="*/ 297616 w 481044"/>
                <a:gd name="connsiteY97" fmla="*/ 172854 h 606722"/>
                <a:gd name="connsiteX98" fmla="*/ 302244 w 481044"/>
                <a:gd name="connsiteY98" fmla="*/ 172854 h 606722"/>
                <a:gd name="connsiteX99" fmla="*/ 314882 w 481044"/>
                <a:gd name="connsiteY99" fmla="*/ 185563 h 606722"/>
                <a:gd name="connsiteX100" fmla="*/ 302244 w 481044"/>
                <a:gd name="connsiteY100" fmla="*/ 198182 h 606722"/>
                <a:gd name="connsiteX101" fmla="*/ 298773 w 481044"/>
                <a:gd name="connsiteY101" fmla="*/ 198182 h 606722"/>
                <a:gd name="connsiteX102" fmla="*/ 298773 w 481044"/>
                <a:gd name="connsiteY102" fmla="*/ 207869 h 606722"/>
                <a:gd name="connsiteX103" fmla="*/ 331614 w 481044"/>
                <a:gd name="connsiteY103" fmla="*/ 239863 h 606722"/>
                <a:gd name="connsiteX104" fmla="*/ 364543 w 481044"/>
                <a:gd name="connsiteY104" fmla="*/ 207869 h 606722"/>
                <a:gd name="connsiteX105" fmla="*/ 364543 w 481044"/>
                <a:gd name="connsiteY105" fmla="*/ 187251 h 606722"/>
                <a:gd name="connsiteX106" fmla="*/ 340247 w 481044"/>
                <a:gd name="connsiteY106" fmla="*/ 101135 h 606722"/>
                <a:gd name="connsiteX107" fmla="*/ 215558 w 481044"/>
                <a:gd name="connsiteY107" fmla="*/ 101135 h 606722"/>
                <a:gd name="connsiteX108" fmla="*/ 207637 w 481044"/>
                <a:gd name="connsiteY108" fmla="*/ 186096 h 606722"/>
                <a:gd name="connsiteX109" fmla="*/ 207637 w 481044"/>
                <a:gd name="connsiteY109" fmla="*/ 207869 h 606722"/>
                <a:gd name="connsiteX110" fmla="*/ 240478 w 481044"/>
                <a:gd name="connsiteY110" fmla="*/ 239863 h 606722"/>
                <a:gd name="connsiteX111" fmla="*/ 273408 w 481044"/>
                <a:gd name="connsiteY111" fmla="*/ 207869 h 606722"/>
                <a:gd name="connsiteX112" fmla="*/ 273408 w 481044"/>
                <a:gd name="connsiteY112" fmla="*/ 198182 h 606722"/>
                <a:gd name="connsiteX113" fmla="*/ 239143 w 481044"/>
                <a:gd name="connsiteY113" fmla="*/ 198182 h 606722"/>
                <a:gd name="connsiteX114" fmla="*/ 226505 w 481044"/>
                <a:gd name="connsiteY114" fmla="*/ 185563 h 606722"/>
                <a:gd name="connsiteX115" fmla="*/ 239143 w 481044"/>
                <a:gd name="connsiteY115" fmla="*/ 172854 h 606722"/>
                <a:gd name="connsiteX116" fmla="*/ 272162 w 481044"/>
                <a:gd name="connsiteY116" fmla="*/ 172854 h 606722"/>
                <a:gd name="connsiteX117" fmla="*/ 265398 w 481044"/>
                <a:gd name="connsiteY117" fmla="*/ 101135 h 606722"/>
                <a:gd name="connsiteX118" fmla="*/ 140709 w 481044"/>
                <a:gd name="connsiteY118" fmla="*/ 101135 h 606722"/>
                <a:gd name="connsiteX119" fmla="*/ 120506 w 481044"/>
                <a:gd name="connsiteY119" fmla="*/ 172854 h 606722"/>
                <a:gd name="connsiteX120" fmla="*/ 153881 w 481044"/>
                <a:gd name="connsiteY120" fmla="*/ 172854 h 606722"/>
                <a:gd name="connsiteX121" fmla="*/ 166608 w 481044"/>
                <a:gd name="connsiteY121" fmla="*/ 185563 h 606722"/>
                <a:gd name="connsiteX122" fmla="*/ 153881 w 481044"/>
                <a:gd name="connsiteY122" fmla="*/ 198182 h 606722"/>
                <a:gd name="connsiteX123" fmla="*/ 116501 w 481044"/>
                <a:gd name="connsiteY123" fmla="*/ 198182 h 606722"/>
                <a:gd name="connsiteX124" fmla="*/ 116501 w 481044"/>
                <a:gd name="connsiteY124" fmla="*/ 207869 h 606722"/>
                <a:gd name="connsiteX125" fmla="*/ 149342 w 481044"/>
                <a:gd name="connsiteY125" fmla="*/ 239863 h 606722"/>
                <a:gd name="connsiteX126" fmla="*/ 182272 w 481044"/>
                <a:gd name="connsiteY126" fmla="*/ 207869 h 606722"/>
                <a:gd name="connsiteX127" fmla="*/ 182272 w 481044"/>
                <a:gd name="connsiteY127" fmla="*/ 185563 h 606722"/>
                <a:gd name="connsiteX128" fmla="*/ 182361 w 481044"/>
                <a:gd name="connsiteY128" fmla="*/ 184318 h 606722"/>
                <a:gd name="connsiteX129" fmla="*/ 190193 w 481044"/>
                <a:gd name="connsiteY129" fmla="*/ 101135 h 606722"/>
                <a:gd name="connsiteX130" fmla="*/ 70844 w 481044"/>
                <a:gd name="connsiteY130" fmla="*/ 101135 h 606722"/>
                <a:gd name="connsiteX131" fmla="*/ 33464 w 481044"/>
                <a:gd name="connsiteY131" fmla="*/ 172854 h 606722"/>
                <a:gd name="connsiteX132" fmla="*/ 94251 w 481044"/>
                <a:gd name="connsiteY132" fmla="*/ 172854 h 606722"/>
                <a:gd name="connsiteX133" fmla="*/ 114454 w 481044"/>
                <a:gd name="connsiteY133" fmla="*/ 101135 h 606722"/>
                <a:gd name="connsiteX134" fmla="*/ 105465 w 481044"/>
                <a:gd name="connsiteY134" fmla="*/ 25239 h 606722"/>
                <a:gd name="connsiteX135" fmla="*/ 75828 w 481044"/>
                <a:gd name="connsiteY135" fmla="*/ 54833 h 606722"/>
                <a:gd name="connsiteX136" fmla="*/ 75828 w 481044"/>
                <a:gd name="connsiteY136" fmla="*/ 75807 h 606722"/>
                <a:gd name="connsiteX137" fmla="*/ 131186 w 481044"/>
                <a:gd name="connsiteY137" fmla="*/ 75807 h 606722"/>
                <a:gd name="connsiteX138" fmla="*/ 204077 w 481044"/>
                <a:gd name="connsiteY138" fmla="*/ 75807 h 606722"/>
                <a:gd name="connsiteX139" fmla="*/ 276968 w 481044"/>
                <a:gd name="connsiteY139" fmla="*/ 75807 h 606722"/>
                <a:gd name="connsiteX140" fmla="*/ 349859 w 481044"/>
                <a:gd name="connsiteY140" fmla="*/ 75807 h 606722"/>
                <a:gd name="connsiteX141" fmla="*/ 404949 w 481044"/>
                <a:gd name="connsiteY141" fmla="*/ 75807 h 606722"/>
                <a:gd name="connsiteX142" fmla="*/ 404949 w 481044"/>
                <a:gd name="connsiteY142" fmla="*/ 54833 h 606722"/>
                <a:gd name="connsiteX143" fmla="*/ 375312 w 481044"/>
                <a:gd name="connsiteY143" fmla="*/ 25239 h 606722"/>
                <a:gd name="connsiteX144" fmla="*/ 105465 w 481044"/>
                <a:gd name="connsiteY144" fmla="*/ 0 h 606722"/>
                <a:gd name="connsiteX145" fmla="*/ 375312 w 481044"/>
                <a:gd name="connsiteY145" fmla="*/ 0 h 606722"/>
                <a:gd name="connsiteX146" fmla="*/ 430225 w 481044"/>
                <a:gd name="connsiteY146" fmla="*/ 54833 h 606722"/>
                <a:gd name="connsiteX147" fmla="*/ 430225 w 481044"/>
                <a:gd name="connsiteY147" fmla="*/ 85405 h 606722"/>
                <a:gd name="connsiteX148" fmla="*/ 479442 w 481044"/>
                <a:gd name="connsiteY148" fmla="*/ 179519 h 606722"/>
                <a:gd name="connsiteX149" fmla="*/ 479531 w 481044"/>
                <a:gd name="connsiteY149" fmla="*/ 179519 h 606722"/>
                <a:gd name="connsiteX150" fmla="*/ 479531 w 481044"/>
                <a:gd name="connsiteY150" fmla="*/ 179697 h 606722"/>
                <a:gd name="connsiteX151" fmla="*/ 479620 w 481044"/>
                <a:gd name="connsiteY151" fmla="*/ 179875 h 606722"/>
                <a:gd name="connsiteX152" fmla="*/ 480154 w 481044"/>
                <a:gd name="connsiteY152" fmla="*/ 180941 h 606722"/>
                <a:gd name="connsiteX153" fmla="*/ 480243 w 481044"/>
                <a:gd name="connsiteY153" fmla="*/ 181297 h 606722"/>
                <a:gd name="connsiteX154" fmla="*/ 480599 w 481044"/>
                <a:gd name="connsiteY154" fmla="*/ 182274 h 606722"/>
                <a:gd name="connsiteX155" fmla="*/ 480688 w 481044"/>
                <a:gd name="connsiteY155" fmla="*/ 182719 h 606722"/>
                <a:gd name="connsiteX156" fmla="*/ 480866 w 481044"/>
                <a:gd name="connsiteY156" fmla="*/ 183696 h 606722"/>
                <a:gd name="connsiteX157" fmla="*/ 480955 w 481044"/>
                <a:gd name="connsiteY157" fmla="*/ 184141 h 606722"/>
                <a:gd name="connsiteX158" fmla="*/ 481044 w 481044"/>
                <a:gd name="connsiteY158" fmla="*/ 185563 h 606722"/>
                <a:gd name="connsiteX159" fmla="*/ 481044 w 481044"/>
                <a:gd name="connsiteY159" fmla="*/ 207869 h 606722"/>
                <a:gd name="connsiteX160" fmla="*/ 430225 w 481044"/>
                <a:gd name="connsiteY160" fmla="*/ 264658 h 606722"/>
                <a:gd name="connsiteX161" fmla="*/ 430225 w 481044"/>
                <a:gd name="connsiteY161" fmla="*/ 551800 h 606722"/>
                <a:gd name="connsiteX162" fmla="*/ 375312 w 481044"/>
                <a:gd name="connsiteY162" fmla="*/ 606722 h 606722"/>
                <a:gd name="connsiteX163" fmla="*/ 105465 w 481044"/>
                <a:gd name="connsiteY163" fmla="*/ 606722 h 606722"/>
                <a:gd name="connsiteX164" fmla="*/ 50463 w 481044"/>
                <a:gd name="connsiteY164" fmla="*/ 551800 h 606722"/>
                <a:gd name="connsiteX165" fmla="*/ 50463 w 481044"/>
                <a:gd name="connsiteY165" fmla="*/ 264569 h 606722"/>
                <a:gd name="connsiteX166" fmla="*/ 0 w 481044"/>
                <a:gd name="connsiteY166" fmla="*/ 207869 h 606722"/>
                <a:gd name="connsiteX167" fmla="*/ 0 w 481044"/>
                <a:gd name="connsiteY167" fmla="*/ 185563 h 606722"/>
                <a:gd name="connsiteX168" fmla="*/ 89 w 481044"/>
                <a:gd name="connsiteY168" fmla="*/ 184141 h 606722"/>
                <a:gd name="connsiteX169" fmla="*/ 178 w 481044"/>
                <a:gd name="connsiteY169" fmla="*/ 183696 h 606722"/>
                <a:gd name="connsiteX170" fmla="*/ 356 w 481044"/>
                <a:gd name="connsiteY170" fmla="*/ 182719 h 606722"/>
                <a:gd name="connsiteX171" fmla="*/ 445 w 481044"/>
                <a:gd name="connsiteY171" fmla="*/ 182274 h 606722"/>
                <a:gd name="connsiteX172" fmla="*/ 712 w 481044"/>
                <a:gd name="connsiteY172" fmla="*/ 181297 h 606722"/>
                <a:gd name="connsiteX173" fmla="*/ 890 w 481044"/>
                <a:gd name="connsiteY173" fmla="*/ 180941 h 606722"/>
                <a:gd name="connsiteX174" fmla="*/ 1335 w 481044"/>
                <a:gd name="connsiteY174" fmla="*/ 179875 h 606722"/>
                <a:gd name="connsiteX175" fmla="*/ 1424 w 481044"/>
                <a:gd name="connsiteY175" fmla="*/ 179697 h 606722"/>
                <a:gd name="connsiteX176" fmla="*/ 1513 w 481044"/>
                <a:gd name="connsiteY176" fmla="*/ 179519 h 606722"/>
                <a:gd name="connsiteX177" fmla="*/ 50463 w 481044"/>
                <a:gd name="connsiteY177" fmla="*/ 85405 h 606722"/>
                <a:gd name="connsiteX178" fmla="*/ 50463 w 481044"/>
                <a:gd name="connsiteY178" fmla="*/ 54833 h 606722"/>
                <a:gd name="connsiteX179" fmla="*/ 105465 w 481044"/>
                <a:gd name="connsiteY179"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Lst>
              <a:rect l="l" t="t" r="r" b="b"/>
              <a:pathLst>
                <a:path w="481044" h="606722">
                  <a:moveTo>
                    <a:pt x="240346" y="524513"/>
                  </a:moveTo>
                  <a:cubicBezTo>
                    <a:pt x="250829" y="524513"/>
                    <a:pt x="259328" y="533012"/>
                    <a:pt x="259328" y="543495"/>
                  </a:cubicBezTo>
                  <a:cubicBezTo>
                    <a:pt x="259328" y="553978"/>
                    <a:pt x="250829" y="562477"/>
                    <a:pt x="240346" y="562477"/>
                  </a:cubicBezTo>
                  <a:cubicBezTo>
                    <a:pt x="229863" y="562477"/>
                    <a:pt x="221364" y="553978"/>
                    <a:pt x="221364" y="543495"/>
                  </a:cubicBezTo>
                  <a:cubicBezTo>
                    <a:pt x="221364" y="533012"/>
                    <a:pt x="229863" y="524513"/>
                    <a:pt x="240346" y="524513"/>
                  </a:cubicBezTo>
                  <a:close/>
                  <a:moveTo>
                    <a:pt x="103868" y="480339"/>
                  </a:moveTo>
                  <a:lnTo>
                    <a:pt x="111427" y="480339"/>
                  </a:lnTo>
                  <a:cubicBezTo>
                    <a:pt x="118452" y="480339"/>
                    <a:pt x="124054" y="485943"/>
                    <a:pt x="124054" y="492970"/>
                  </a:cubicBezTo>
                  <a:cubicBezTo>
                    <a:pt x="124054" y="499908"/>
                    <a:pt x="118452" y="505601"/>
                    <a:pt x="111427" y="505601"/>
                  </a:cubicBezTo>
                  <a:lnTo>
                    <a:pt x="103868" y="505601"/>
                  </a:lnTo>
                  <a:cubicBezTo>
                    <a:pt x="96843" y="505601"/>
                    <a:pt x="91241" y="499908"/>
                    <a:pt x="91241" y="492970"/>
                  </a:cubicBezTo>
                  <a:cubicBezTo>
                    <a:pt x="91241" y="485943"/>
                    <a:pt x="96843" y="480339"/>
                    <a:pt x="103868" y="480339"/>
                  </a:cubicBezTo>
                  <a:close/>
                  <a:moveTo>
                    <a:pt x="293491" y="410691"/>
                  </a:moveTo>
                  <a:lnTo>
                    <a:pt x="366931" y="410691"/>
                  </a:lnTo>
                  <a:cubicBezTo>
                    <a:pt x="373874" y="410691"/>
                    <a:pt x="379571" y="416295"/>
                    <a:pt x="379571" y="423322"/>
                  </a:cubicBezTo>
                  <a:cubicBezTo>
                    <a:pt x="379571" y="430260"/>
                    <a:pt x="373874" y="435953"/>
                    <a:pt x="366931" y="435953"/>
                  </a:cubicBezTo>
                  <a:lnTo>
                    <a:pt x="293491" y="435953"/>
                  </a:lnTo>
                  <a:cubicBezTo>
                    <a:pt x="286547" y="435953"/>
                    <a:pt x="280850" y="430260"/>
                    <a:pt x="280850" y="423322"/>
                  </a:cubicBezTo>
                  <a:cubicBezTo>
                    <a:pt x="280850" y="416295"/>
                    <a:pt x="286547" y="410691"/>
                    <a:pt x="293491" y="410691"/>
                  </a:cubicBezTo>
                  <a:close/>
                  <a:moveTo>
                    <a:pt x="240368" y="410691"/>
                  </a:moveTo>
                  <a:lnTo>
                    <a:pt x="247943" y="410691"/>
                  </a:lnTo>
                  <a:cubicBezTo>
                    <a:pt x="254983" y="410691"/>
                    <a:pt x="260597" y="416295"/>
                    <a:pt x="260597" y="423322"/>
                  </a:cubicBezTo>
                  <a:cubicBezTo>
                    <a:pt x="260597" y="430260"/>
                    <a:pt x="254983" y="435953"/>
                    <a:pt x="247943" y="435953"/>
                  </a:cubicBezTo>
                  <a:lnTo>
                    <a:pt x="240368" y="435953"/>
                  </a:lnTo>
                  <a:cubicBezTo>
                    <a:pt x="233328" y="435953"/>
                    <a:pt x="227714" y="430260"/>
                    <a:pt x="227714" y="423322"/>
                  </a:cubicBezTo>
                  <a:cubicBezTo>
                    <a:pt x="227714" y="416295"/>
                    <a:pt x="233328" y="410691"/>
                    <a:pt x="240368" y="410691"/>
                  </a:cubicBezTo>
                  <a:close/>
                  <a:moveTo>
                    <a:pt x="359397" y="360096"/>
                  </a:moveTo>
                  <a:lnTo>
                    <a:pt x="366951" y="360096"/>
                  </a:lnTo>
                  <a:cubicBezTo>
                    <a:pt x="373883" y="360096"/>
                    <a:pt x="379571" y="365700"/>
                    <a:pt x="379571" y="372727"/>
                  </a:cubicBezTo>
                  <a:cubicBezTo>
                    <a:pt x="379571" y="379665"/>
                    <a:pt x="373883" y="385358"/>
                    <a:pt x="366951" y="385358"/>
                  </a:cubicBezTo>
                  <a:lnTo>
                    <a:pt x="359397" y="385358"/>
                  </a:lnTo>
                  <a:cubicBezTo>
                    <a:pt x="352376" y="385358"/>
                    <a:pt x="346688" y="379665"/>
                    <a:pt x="346688" y="372727"/>
                  </a:cubicBezTo>
                  <a:cubicBezTo>
                    <a:pt x="346688" y="365700"/>
                    <a:pt x="352376" y="360096"/>
                    <a:pt x="359397" y="360096"/>
                  </a:cubicBezTo>
                  <a:close/>
                  <a:moveTo>
                    <a:pt x="240355" y="360096"/>
                  </a:moveTo>
                  <a:lnTo>
                    <a:pt x="313795" y="360096"/>
                  </a:lnTo>
                  <a:cubicBezTo>
                    <a:pt x="320738" y="360096"/>
                    <a:pt x="326435" y="365700"/>
                    <a:pt x="326435" y="372727"/>
                  </a:cubicBezTo>
                  <a:cubicBezTo>
                    <a:pt x="326435" y="379665"/>
                    <a:pt x="320738" y="385358"/>
                    <a:pt x="313795" y="385358"/>
                  </a:cubicBezTo>
                  <a:lnTo>
                    <a:pt x="240355" y="385358"/>
                  </a:lnTo>
                  <a:cubicBezTo>
                    <a:pt x="233322" y="385358"/>
                    <a:pt x="227714" y="379665"/>
                    <a:pt x="227714" y="372727"/>
                  </a:cubicBezTo>
                  <a:cubicBezTo>
                    <a:pt x="227714" y="365700"/>
                    <a:pt x="233322" y="360096"/>
                    <a:pt x="240355" y="360096"/>
                  </a:cubicBezTo>
                  <a:close/>
                  <a:moveTo>
                    <a:pt x="126480" y="334807"/>
                  </a:moveTo>
                  <a:lnTo>
                    <a:pt x="126480" y="385367"/>
                  </a:lnTo>
                  <a:lnTo>
                    <a:pt x="177110" y="385367"/>
                  </a:lnTo>
                  <a:lnTo>
                    <a:pt x="177110" y="334807"/>
                  </a:lnTo>
                  <a:close/>
                  <a:moveTo>
                    <a:pt x="240354" y="309571"/>
                  </a:moveTo>
                  <a:lnTo>
                    <a:pt x="366931" y="309571"/>
                  </a:lnTo>
                  <a:cubicBezTo>
                    <a:pt x="373874" y="309571"/>
                    <a:pt x="379571" y="315159"/>
                    <a:pt x="379571" y="322167"/>
                  </a:cubicBezTo>
                  <a:cubicBezTo>
                    <a:pt x="379571" y="329175"/>
                    <a:pt x="373874" y="334763"/>
                    <a:pt x="366931" y="334763"/>
                  </a:cubicBezTo>
                  <a:lnTo>
                    <a:pt x="240354" y="334763"/>
                  </a:lnTo>
                  <a:cubicBezTo>
                    <a:pt x="233322" y="334763"/>
                    <a:pt x="227714" y="329175"/>
                    <a:pt x="227714" y="322167"/>
                  </a:cubicBezTo>
                  <a:cubicBezTo>
                    <a:pt x="227714" y="315159"/>
                    <a:pt x="233322" y="309571"/>
                    <a:pt x="240354" y="309571"/>
                  </a:cubicBezTo>
                  <a:close/>
                  <a:moveTo>
                    <a:pt x="113756" y="309571"/>
                  </a:moveTo>
                  <a:lnTo>
                    <a:pt x="189746" y="309571"/>
                  </a:lnTo>
                  <a:cubicBezTo>
                    <a:pt x="196686" y="309571"/>
                    <a:pt x="202381" y="315169"/>
                    <a:pt x="202381" y="322189"/>
                  </a:cubicBezTo>
                  <a:lnTo>
                    <a:pt x="202381" y="397984"/>
                  </a:lnTo>
                  <a:cubicBezTo>
                    <a:pt x="202381" y="405004"/>
                    <a:pt x="196686" y="410691"/>
                    <a:pt x="189746" y="410691"/>
                  </a:cubicBezTo>
                  <a:lnTo>
                    <a:pt x="113756" y="410691"/>
                  </a:lnTo>
                  <a:cubicBezTo>
                    <a:pt x="106815" y="410691"/>
                    <a:pt x="101120" y="405004"/>
                    <a:pt x="101120" y="397984"/>
                  </a:cubicBezTo>
                  <a:lnTo>
                    <a:pt x="101120" y="322189"/>
                  </a:lnTo>
                  <a:cubicBezTo>
                    <a:pt x="101120" y="315169"/>
                    <a:pt x="106815" y="309571"/>
                    <a:pt x="113756" y="309571"/>
                  </a:cubicBezTo>
                  <a:close/>
                  <a:moveTo>
                    <a:pt x="103774" y="243418"/>
                  </a:moveTo>
                  <a:cubicBezTo>
                    <a:pt x="96654" y="252305"/>
                    <a:pt x="86953" y="258970"/>
                    <a:pt x="75828" y="262436"/>
                  </a:cubicBezTo>
                  <a:lnTo>
                    <a:pt x="75828" y="551800"/>
                  </a:lnTo>
                  <a:cubicBezTo>
                    <a:pt x="75828" y="568152"/>
                    <a:pt x="89089" y="581394"/>
                    <a:pt x="105465" y="581394"/>
                  </a:cubicBezTo>
                  <a:lnTo>
                    <a:pt x="375312" y="581394"/>
                  </a:lnTo>
                  <a:cubicBezTo>
                    <a:pt x="391599" y="581394"/>
                    <a:pt x="404949" y="568152"/>
                    <a:pt x="404949" y="551800"/>
                  </a:cubicBezTo>
                  <a:lnTo>
                    <a:pt x="404949" y="505587"/>
                  </a:lnTo>
                  <a:lnTo>
                    <a:pt x="150855" y="505587"/>
                  </a:lnTo>
                  <a:cubicBezTo>
                    <a:pt x="143824" y="505587"/>
                    <a:pt x="138128" y="499899"/>
                    <a:pt x="138128" y="492967"/>
                  </a:cubicBezTo>
                  <a:cubicBezTo>
                    <a:pt x="138128" y="485946"/>
                    <a:pt x="143824" y="480348"/>
                    <a:pt x="150855" y="480348"/>
                  </a:cubicBezTo>
                  <a:lnTo>
                    <a:pt x="404949" y="480348"/>
                  </a:lnTo>
                  <a:lnTo>
                    <a:pt x="404949" y="262347"/>
                  </a:lnTo>
                  <a:cubicBezTo>
                    <a:pt x="393913" y="258881"/>
                    <a:pt x="384301" y="252216"/>
                    <a:pt x="377181" y="243418"/>
                  </a:cubicBezTo>
                  <a:cubicBezTo>
                    <a:pt x="366501" y="256659"/>
                    <a:pt x="350037" y="265102"/>
                    <a:pt x="331614" y="265102"/>
                  </a:cubicBezTo>
                  <a:cubicBezTo>
                    <a:pt x="313191" y="265102"/>
                    <a:pt x="296726" y="256659"/>
                    <a:pt x="286046" y="243418"/>
                  </a:cubicBezTo>
                  <a:cubicBezTo>
                    <a:pt x="275366" y="256659"/>
                    <a:pt x="258901" y="265102"/>
                    <a:pt x="240478" y="265102"/>
                  </a:cubicBezTo>
                  <a:cubicBezTo>
                    <a:pt x="222055" y="265102"/>
                    <a:pt x="205590" y="256659"/>
                    <a:pt x="194910" y="243418"/>
                  </a:cubicBezTo>
                  <a:cubicBezTo>
                    <a:pt x="184230" y="256659"/>
                    <a:pt x="167765" y="265102"/>
                    <a:pt x="149342" y="265102"/>
                  </a:cubicBezTo>
                  <a:cubicBezTo>
                    <a:pt x="130919" y="265102"/>
                    <a:pt x="114454" y="256659"/>
                    <a:pt x="103774" y="243418"/>
                  </a:cubicBezTo>
                  <a:close/>
                  <a:moveTo>
                    <a:pt x="25365" y="198182"/>
                  </a:moveTo>
                  <a:lnTo>
                    <a:pt x="25365" y="207869"/>
                  </a:lnTo>
                  <a:cubicBezTo>
                    <a:pt x="25365" y="225466"/>
                    <a:pt x="40050" y="239863"/>
                    <a:pt x="58206" y="239863"/>
                  </a:cubicBezTo>
                  <a:cubicBezTo>
                    <a:pt x="76362" y="239863"/>
                    <a:pt x="91136" y="225466"/>
                    <a:pt x="91136" y="207869"/>
                  </a:cubicBezTo>
                  <a:lnTo>
                    <a:pt x="91136" y="198182"/>
                  </a:lnTo>
                  <a:close/>
                  <a:moveTo>
                    <a:pt x="366590" y="101135"/>
                  </a:moveTo>
                  <a:lnTo>
                    <a:pt x="389374" y="182097"/>
                  </a:lnTo>
                  <a:cubicBezTo>
                    <a:pt x="389730" y="183252"/>
                    <a:pt x="389908" y="184407"/>
                    <a:pt x="389908" y="185563"/>
                  </a:cubicBezTo>
                  <a:lnTo>
                    <a:pt x="389908" y="207869"/>
                  </a:lnTo>
                  <a:cubicBezTo>
                    <a:pt x="389908" y="225466"/>
                    <a:pt x="404593" y="239863"/>
                    <a:pt x="422749" y="239863"/>
                  </a:cubicBezTo>
                  <a:cubicBezTo>
                    <a:pt x="440905" y="239863"/>
                    <a:pt x="455679" y="225466"/>
                    <a:pt x="455679" y="207869"/>
                  </a:cubicBezTo>
                  <a:lnTo>
                    <a:pt x="455679" y="198182"/>
                  </a:lnTo>
                  <a:lnTo>
                    <a:pt x="431649" y="198182"/>
                  </a:lnTo>
                  <a:cubicBezTo>
                    <a:pt x="424618" y="198182"/>
                    <a:pt x="418922" y="192495"/>
                    <a:pt x="418922" y="185563"/>
                  </a:cubicBezTo>
                  <a:cubicBezTo>
                    <a:pt x="418922" y="178542"/>
                    <a:pt x="424618" y="172854"/>
                    <a:pt x="431649" y="172854"/>
                  </a:cubicBezTo>
                  <a:lnTo>
                    <a:pt x="447491" y="172854"/>
                  </a:lnTo>
                  <a:lnTo>
                    <a:pt x="409933" y="101135"/>
                  </a:lnTo>
                  <a:close/>
                  <a:moveTo>
                    <a:pt x="290852" y="101135"/>
                  </a:moveTo>
                  <a:lnTo>
                    <a:pt x="297616" y="172854"/>
                  </a:lnTo>
                  <a:lnTo>
                    <a:pt x="302244" y="172854"/>
                  </a:lnTo>
                  <a:cubicBezTo>
                    <a:pt x="309186" y="172854"/>
                    <a:pt x="314882" y="178542"/>
                    <a:pt x="314882" y="185563"/>
                  </a:cubicBezTo>
                  <a:cubicBezTo>
                    <a:pt x="314882" y="192495"/>
                    <a:pt x="309186" y="198182"/>
                    <a:pt x="302244" y="198182"/>
                  </a:cubicBezTo>
                  <a:lnTo>
                    <a:pt x="298773" y="198182"/>
                  </a:lnTo>
                  <a:lnTo>
                    <a:pt x="298773" y="207869"/>
                  </a:lnTo>
                  <a:cubicBezTo>
                    <a:pt x="298773" y="225466"/>
                    <a:pt x="313458" y="239863"/>
                    <a:pt x="331614" y="239863"/>
                  </a:cubicBezTo>
                  <a:cubicBezTo>
                    <a:pt x="349770" y="239863"/>
                    <a:pt x="364543" y="225466"/>
                    <a:pt x="364543" y="207869"/>
                  </a:cubicBezTo>
                  <a:lnTo>
                    <a:pt x="364543" y="187251"/>
                  </a:lnTo>
                  <a:lnTo>
                    <a:pt x="340247" y="101135"/>
                  </a:lnTo>
                  <a:close/>
                  <a:moveTo>
                    <a:pt x="215558" y="101135"/>
                  </a:moveTo>
                  <a:lnTo>
                    <a:pt x="207637" y="186096"/>
                  </a:lnTo>
                  <a:lnTo>
                    <a:pt x="207637" y="207869"/>
                  </a:lnTo>
                  <a:cubicBezTo>
                    <a:pt x="207637" y="225466"/>
                    <a:pt x="222322" y="239863"/>
                    <a:pt x="240478" y="239863"/>
                  </a:cubicBezTo>
                  <a:cubicBezTo>
                    <a:pt x="258634" y="239863"/>
                    <a:pt x="273408" y="225466"/>
                    <a:pt x="273408" y="207869"/>
                  </a:cubicBezTo>
                  <a:lnTo>
                    <a:pt x="273408" y="198182"/>
                  </a:lnTo>
                  <a:lnTo>
                    <a:pt x="239143" y="198182"/>
                  </a:lnTo>
                  <a:cubicBezTo>
                    <a:pt x="232201" y="198182"/>
                    <a:pt x="226505" y="192495"/>
                    <a:pt x="226505" y="185563"/>
                  </a:cubicBezTo>
                  <a:cubicBezTo>
                    <a:pt x="226505" y="178542"/>
                    <a:pt x="232201" y="172854"/>
                    <a:pt x="239143" y="172854"/>
                  </a:cubicBezTo>
                  <a:lnTo>
                    <a:pt x="272162" y="172854"/>
                  </a:lnTo>
                  <a:lnTo>
                    <a:pt x="265398" y="101135"/>
                  </a:lnTo>
                  <a:close/>
                  <a:moveTo>
                    <a:pt x="140709" y="101135"/>
                  </a:moveTo>
                  <a:lnTo>
                    <a:pt x="120506" y="172854"/>
                  </a:lnTo>
                  <a:lnTo>
                    <a:pt x="153881" y="172854"/>
                  </a:lnTo>
                  <a:cubicBezTo>
                    <a:pt x="160912" y="172854"/>
                    <a:pt x="166608" y="178542"/>
                    <a:pt x="166608" y="185563"/>
                  </a:cubicBezTo>
                  <a:cubicBezTo>
                    <a:pt x="166608" y="192495"/>
                    <a:pt x="160912" y="198182"/>
                    <a:pt x="153881" y="198182"/>
                  </a:cubicBezTo>
                  <a:lnTo>
                    <a:pt x="116501" y="198182"/>
                  </a:lnTo>
                  <a:lnTo>
                    <a:pt x="116501" y="207869"/>
                  </a:lnTo>
                  <a:cubicBezTo>
                    <a:pt x="116501" y="225466"/>
                    <a:pt x="131186" y="239863"/>
                    <a:pt x="149342" y="239863"/>
                  </a:cubicBezTo>
                  <a:cubicBezTo>
                    <a:pt x="167498" y="239863"/>
                    <a:pt x="182272" y="225466"/>
                    <a:pt x="182272" y="207869"/>
                  </a:cubicBezTo>
                  <a:lnTo>
                    <a:pt x="182272" y="185563"/>
                  </a:lnTo>
                  <a:cubicBezTo>
                    <a:pt x="182272" y="185118"/>
                    <a:pt x="182272" y="184763"/>
                    <a:pt x="182361" y="184318"/>
                  </a:cubicBezTo>
                  <a:lnTo>
                    <a:pt x="190193" y="101135"/>
                  </a:lnTo>
                  <a:close/>
                  <a:moveTo>
                    <a:pt x="70844" y="101135"/>
                  </a:moveTo>
                  <a:lnTo>
                    <a:pt x="33464" y="172854"/>
                  </a:lnTo>
                  <a:lnTo>
                    <a:pt x="94251" y="172854"/>
                  </a:lnTo>
                  <a:lnTo>
                    <a:pt x="114454" y="101135"/>
                  </a:lnTo>
                  <a:close/>
                  <a:moveTo>
                    <a:pt x="105465" y="25239"/>
                  </a:moveTo>
                  <a:cubicBezTo>
                    <a:pt x="89089" y="25239"/>
                    <a:pt x="75828" y="38570"/>
                    <a:pt x="75828" y="54833"/>
                  </a:cubicBezTo>
                  <a:lnTo>
                    <a:pt x="75828" y="75807"/>
                  </a:lnTo>
                  <a:lnTo>
                    <a:pt x="131186" y="75807"/>
                  </a:lnTo>
                  <a:lnTo>
                    <a:pt x="204077" y="75807"/>
                  </a:lnTo>
                  <a:lnTo>
                    <a:pt x="276968" y="75807"/>
                  </a:lnTo>
                  <a:lnTo>
                    <a:pt x="349859" y="75807"/>
                  </a:lnTo>
                  <a:lnTo>
                    <a:pt x="404949" y="75807"/>
                  </a:lnTo>
                  <a:lnTo>
                    <a:pt x="404949" y="54833"/>
                  </a:lnTo>
                  <a:cubicBezTo>
                    <a:pt x="404949" y="38570"/>
                    <a:pt x="391599" y="25239"/>
                    <a:pt x="375312" y="25239"/>
                  </a:cubicBezTo>
                  <a:close/>
                  <a:moveTo>
                    <a:pt x="105465" y="0"/>
                  </a:moveTo>
                  <a:lnTo>
                    <a:pt x="375312" y="0"/>
                  </a:lnTo>
                  <a:cubicBezTo>
                    <a:pt x="405572" y="0"/>
                    <a:pt x="430225" y="24617"/>
                    <a:pt x="430225" y="54833"/>
                  </a:cubicBezTo>
                  <a:lnTo>
                    <a:pt x="430225" y="85405"/>
                  </a:lnTo>
                  <a:lnTo>
                    <a:pt x="479442" y="179519"/>
                  </a:lnTo>
                  <a:cubicBezTo>
                    <a:pt x="479442" y="179519"/>
                    <a:pt x="479442" y="179519"/>
                    <a:pt x="479531" y="179519"/>
                  </a:cubicBezTo>
                  <a:lnTo>
                    <a:pt x="479531" y="179697"/>
                  </a:lnTo>
                  <a:cubicBezTo>
                    <a:pt x="479620" y="179697"/>
                    <a:pt x="479620" y="179786"/>
                    <a:pt x="479620" y="179875"/>
                  </a:cubicBezTo>
                  <a:cubicBezTo>
                    <a:pt x="479798" y="180230"/>
                    <a:pt x="479976" y="180586"/>
                    <a:pt x="480154" y="180941"/>
                  </a:cubicBezTo>
                  <a:cubicBezTo>
                    <a:pt x="480154" y="181030"/>
                    <a:pt x="480243" y="181208"/>
                    <a:pt x="480243" y="181297"/>
                  </a:cubicBezTo>
                  <a:cubicBezTo>
                    <a:pt x="480332" y="181652"/>
                    <a:pt x="480510" y="181919"/>
                    <a:pt x="480599" y="182274"/>
                  </a:cubicBezTo>
                  <a:cubicBezTo>
                    <a:pt x="480599" y="182452"/>
                    <a:pt x="480599" y="182541"/>
                    <a:pt x="480688" y="182719"/>
                  </a:cubicBezTo>
                  <a:cubicBezTo>
                    <a:pt x="480777" y="182985"/>
                    <a:pt x="480777" y="183341"/>
                    <a:pt x="480866" y="183696"/>
                  </a:cubicBezTo>
                  <a:cubicBezTo>
                    <a:pt x="480866" y="183874"/>
                    <a:pt x="480866" y="183963"/>
                    <a:pt x="480955" y="184141"/>
                  </a:cubicBezTo>
                  <a:cubicBezTo>
                    <a:pt x="480955" y="184585"/>
                    <a:pt x="481044" y="185029"/>
                    <a:pt x="481044" y="185563"/>
                  </a:cubicBezTo>
                  <a:lnTo>
                    <a:pt x="481044" y="207869"/>
                  </a:lnTo>
                  <a:cubicBezTo>
                    <a:pt x="481044" y="236930"/>
                    <a:pt x="458794" y="261014"/>
                    <a:pt x="430225" y="264658"/>
                  </a:cubicBezTo>
                  <a:lnTo>
                    <a:pt x="430225" y="551800"/>
                  </a:lnTo>
                  <a:cubicBezTo>
                    <a:pt x="430225" y="582105"/>
                    <a:pt x="405572" y="606722"/>
                    <a:pt x="375312" y="606722"/>
                  </a:cubicBezTo>
                  <a:lnTo>
                    <a:pt x="105465" y="606722"/>
                  </a:lnTo>
                  <a:cubicBezTo>
                    <a:pt x="75116" y="606722"/>
                    <a:pt x="50463" y="582105"/>
                    <a:pt x="50463" y="551800"/>
                  </a:cubicBezTo>
                  <a:lnTo>
                    <a:pt x="50463" y="264569"/>
                  </a:lnTo>
                  <a:cubicBezTo>
                    <a:pt x="22072" y="260836"/>
                    <a:pt x="0" y="236841"/>
                    <a:pt x="0" y="207869"/>
                  </a:cubicBezTo>
                  <a:lnTo>
                    <a:pt x="0" y="185563"/>
                  </a:lnTo>
                  <a:cubicBezTo>
                    <a:pt x="0" y="185029"/>
                    <a:pt x="0" y="184585"/>
                    <a:pt x="89" y="184141"/>
                  </a:cubicBezTo>
                  <a:cubicBezTo>
                    <a:pt x="89" y="183963"/>
                    <a:pt x="178" y="183874"/>
                    <a:pt x="178" y="183696"/>
                  </a:cubicBezTo>
                  <a:cubicBezTo>
                    <a:pt x="178" y="183341"/>
                    <a:pt x="267" y="183074"/>
                    <a:pt x="356" y="182719"/>
                  </a:cubicBezTo>
                  <a:cubicBezTo>
                    <a:pt x="356" y="182541"/>
                    <a:pt x="445" y="182452"/>
                    <a:pt x="445" y="182274"/>
                  </a:cubicBezTo>
                  <a:cubicBezTo>
                    <a:pt x="534" y="181919"/>
                    <a:pt x="623" y="181652"/>
                    <a:pt x="712" y="181297"/>
                  </a:cubicBezTo>
                  <a:cubicBezTo>
                    <a:pt x="801" y="181208"/>
                    <a:pt x="801" y="181030"/>
                    <a:pt x="890" y="180941"/>
                  </a:cubicBezTo>
                  <a:cubicBezTo>
                    <a:pt x="979" y="180586"/>
                    <a:pt x="1157" y="180230"/>
                    <a:pt x="1335" y="179875"/>
                  </a:cubicBezTo>
                  <a:cubicBezTo>
                    <a:pt x="1424" y="179875"/>
                    <a:pt x="1424" y="179786"/>
                    <a:pt x="1424" y="179697"/>
                  </a:cubicBezTo>
                  <a:lnTo>
                    <a:pt x="1513" y="179519"/>
                  </a:lnTo>
                  <a:lnTo>
                    <a:pt x="50463" y="85405"/>
                  </a:lnTo>
                  <a:lnTo>
                    <a:pt x="50463" y="54833"/>
                  </a:lnTo>
                  <a:cubicBezTo>
                    <a:pt x="50463" y="24617"/>
                    <a:pt x="75116" y="0"/>
                    <a:pt x="105465" y="0"/>
                  </a:cubicBezTo>
                  <a:close/>
                </a:path>
              </a:pathLst>
            </a:custGeom>
            <a:gradFill>
              <a:gsLst>
                <a:gs pos="0">
                  <a:srgbClr val="FDFDFD"/>
                </a:gs>
                <a:gs pos="95172">
                  <a:srgbClr val="C94EA5"/>
                </a:gs>
                <a:gs pos="58621">
                  <a:srgbClr val="55B3FD"/>
                </a:gs>
                <a:gs pos="27000">
                  <a:srgbClr val="7652F2"/>
                </a:gs>
              </a:gsLst>
              <a:path path="circle">
                <a:fillToRect l="100000" t="100000"/>
              </a:path>
            </a:gradFill>
            <a:ln>
              <a:solidFill>
                <a:srgbClr val="7652F2"/>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59" name="矩形: 剪去单角 858"/>
            <p:cNvSpPr/>
            <p:nvPr/>
          </p:nvSpPr>
          <p:spPr>
            <a:xfrm>
              <a:off x="4372841" y="1251206"/>
              <a:ext cx="3572495" cy="1070965"/>
            </a:xfrm>
            <a:prstGeom prst="snip1Rect">
              <a:avLst/>
            </a:prstGeom>
            <a:noFill/>
            <a:ln w="38100">
              <a:solidFill>
                <a:srgbClr val="7652F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850" name="Group 844"/>
          <p:cNvGrpSpPr/>
          <p:nvPr/>
        </p:nvGrpSpPr>
        <p:grpSpPr>
          <a:xfrm>
            <a:off x="5476434" y="1371577"/>
            <a:ext cx="3720679" cy="1369747"/>
            <a:chOff x="4312246" y="1251206"/>
            <a:chExt cx="3720679" cy="1369747"/>
          </a:xfrm>
        </p:grpSpPr>
        <p:sp>
          <p:nvSpPr>
            <p:cNvPr id="851" name="Rectangle 22"/>
            <p:cNvSpPr/>
            <p:nvPr/>
          </p:nvSpPr>
          <p:spPr bwMode="auto">
            <a:xfrm flipH="1">
              <a:off x="4312246" y="1761770"/>
              <a:ext cx="3720679" cy="859183"/>
            </a:xfrm>
            <a:prstGeom prst="rect">
              <a:avLst/>
            </a:prstGeom>
            <a:noFill/>
            <a:ln w="9525" cap="flat" cmpd="sng" algn="ctr">
              <a:noFill/>
              <a:prstDash val="solid"/>
              <a:headEnd type="none" w="med" len="med"/>
              <a:tailEnd type="none" w="med" len="med"/>
            </a:ln>
            <a:effectLst/>
          </p:spPr>
          <p:txBody>
            <a:bodyPr vert="horz" wrap="square" lIns="124347" tIns="62170" rIns="124347" bIns="62170" numCol="1" rtlCol="0" anchor="ctr"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85750" lvl="1" indent="-285750" defTabSz="932180">
                <a:buFont typeface="Wingdings" panose="05000000000000000000" pitchFamily="2" charset="2"/>
                <a:buChar char="Ø"/>
                <a:defRPr/>
              </a:pPr>
              <a:r>
                <a:rPr lang="zh-CN" altLang="en-US" kern="0" dirty="0">
                  <a:latin typeface="Aa粉嘟嘟 (非商业使用)" panose="02010600010101010101" pitchFamily="2" charset="-122"/>
                  <a:ea typeface="Aa粉嘟嘟 (非商业使用)" panose="02010600010101010101" pitchFamily="2" charset="-122"/>
                  <a:cs typeface="Segoe UI" panose="020B0502040204020203" pitchFamily="34" charset="0"/>
                </a:rPr>
                <a:t>时尚，追求流行，个性，敢于尝试新事物，容易接受各种新品牌</a:t>
              </a:r>
              <a:endParaRPr lang="zh-CN" altLang="en-US" kern="0" dirty="0">
                <a:latin typeface="Aa粉嘟嘟 (非商业使用)" panose="02010600010101010101" pitchFamily="2" charset="-122"/>
                <a:ea typeface="Aa粉嘟嘟 (非商业使用)" panose="02010600010101010101" pitchFamily="2" charset="-122"/>
                <a:cs typeface="Segoe UI" panose="020B0502040204020203" pitchFamily="34" charset="0"/>
              </a:endParaRPr>
            </a:p>
          </p:txBody>
        </p:sp>
        <p:sp>
          <p:nvSpPr>
            <p:cNvPr id="852" name="文本框 846"/>
            <p:cNvSpPr txBox="1"/>
            <p:nvPr/>
          </p:nvSpPr>
          <p:spPr>
            <a:xfrm>
              <a:off x="4974379" y="1347836"/>
              <a:ext cx="1351652" cy="461665"/>
            </a:xfrm>
            <a:prstGeom prst="rect">
              <a:avLst/>
            </a:prstGeom>
            <a:noFill/>
          </p:spPr>
          <p:txBody>
            <a:bodyPr wrap="non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dirty="0">
                  <a:solidFill>
                    <a:srgbClr val="7652F2"/>
                  </a:solidFill>
                  <a:latin typeface="Aa粉嘟嘟 (非商业使用)" panose="02010600010101010101" pitchFamily="2" charset="-122"/>
                  <a:ea typeface="Aa粉嘟嘟 (非商业使用)" panose="02010600010101010101" pitchFamily="2" charset="-122"/>
                </a:rPr>
                <a:t>人群特性</a:t>
              </a:r>
              <a:endParaRPr lang="zh-CN" altLang="en-US" sz="2400" b="1" dirty="0">
                <a:solidFill>
                  <a:srgbClr val="7652F2"/>
                </a:solidFill>
                <a:latin typeface="Aa粉嘟嘟 (非商业使用)" panose="02010600010101010101" pitchFamily="2" charset="-122"/>
                <a:ea typeface="Aa粉嘟嘟 (非商业使用)" panose="02010600010101010101" pitchFamily="2" charset="-122"/>
              </a:endParaRPr>
            </a:p>
          </p:txBody>
        </p:sp>
        <p:sp>
          <p:nvSpPr>
            <p:cNvPr id="853" name="Freeform 390"/>
            <p:cNvSpPr>
              <a:spLocks noChangeAspect="1"/>
            </p:cNvSpPr>
            <p:nvPr/>
          </p:nvSpPr>
          <p:spPr bwMode="auto">
            <a:xfrm>
              <a:off x="4472824" y="1328830"/>
              <a:ext cx="519158" cy="448620"/>
            </a:xfrm>
            <a:custGeom>
              <a:avLst/>
              <a:gdLst>
                <a:gd name="connsiteX0" fmla="*/ 132316 w 606696"/>
                <a:gd name="connsiteY0" fmla="*/ 310452 h 524265"/>
                <a:gd name="connsiteX1" fmla="*/ 132316 w 606696"/>
                <a:gd name="connsiteY1" fmla="*/ 411361 h 524265"/>
                <a:gd name="connsiteX2" fmla="*/ 113969 w 606696"/>
                <a:gd name="connsiteY2" fmla="*/ 391545 h 524265"/>
                <a:gd name="connsiteX3" fmla="*/ 113969 w 606696"/>
                <a:gd name="connsiteY3" fmla="*/ 329114 h 524265"/>
                <a:gd name="connsiteX4" fmla="*/ 131259 w 606696"/>
                <a:gd name="connsiteY4" fmla="*/ 312568 h 524265"/>
                <a:gd name="connsiteX5" fmla="*/ 166787 w 606696"/>
                <a:gd name="connsiteY5" fmla="*/ 144694 h 524265"/>
                <a:gd name="connsiteX6" fmla="*/ 233142 w 606696"/>
                <a:gd name="connsiteY6" fmla="*/ 144694 h 524265"/>
                <a:gd name="connsiteX7" fmla="*/ 254330 w 606696"/>
                <a:gd name="connsiteY7" fmla="*/ 155753 h 524265"/>
                <a:gd name="connsiteX8" fmla="*/ 262227 w 606696"/>
                <a:gd name="connsiteY8" fmla="*/ 173158 h 524265"/>
                <a:gd name="connsiteX9" fmla="*/ 252500 w 606696"/>
                <a:gd name="connsiteY9" fmla="*/ 194410 h 524265"/>
                <a:gd name="connsiteX10" fmla="*/ 211762 w 606696"/>
                <a:gd name="connsiteY10" fmla="*/ 283552 h 524265"/>
                <a:gd name="connsiteX11" fmla="*/ 229868 w 606696"/>
                <a:gd name="connsiteY11" fmla="*/ 331921 h 524265"/>
                <a:gd name="connsiteX12" fmla="*/ 252596 w 606696"/>
                <a:gd name="connsiteY12" fmla="*/ 334037 h 524265"/>
                <a:gd name="connsiteX13" fmla="*/ 252596 w 606696"/>
                <a:gd name="connsiteY13" fmla="*/ 471356 h 524265"/>
                <a:gd name="connsiteX14" fmla="*/ 230349 w 606696"/>
                <a:gd name="connsiteY14" fmla="*/ 493569 h 524265"/>
                <a:gd name="connsiteX15" fmla="*/ 208103 w 606696"/>
                <a:gd name="connsiteY15" fmla="*/ 471356 h 524265"/>
                <a:gd name="connsiteX16" fmla="*/ 208103 w 606696"/>
                <a:gd name="connsiteY16" fmla="*/ 339037 h 524265"/>
                <a:gd name="connsiteX17" fmla="*/ 191827 w 606696"/>
                <a:gd name="connsiteY17" fmla="*/ 339037 h 524265"/>
                <a:gd name="connsiteX18" fmla="*/ 191827 w 606696"/>
                <a:gd name="connsiteY18" fmla="*/ 471356 h 524265"/>
                <a:gd name="connsiteX19" fmla="*/ 169580 w 606696"/>
                <a:gd name="connsiteY19" fmla="*/ 493569 h 524265"/>
                <a:gd name="connsiteX20" fmla="*/ 147333 w 606696"/>
                <a:gd name="connsiteY20" fmla="*/ 471356 h 524265"/>
                <a:gd name="connsiteX21" fmla="*/ 147429 w 606696"/>
                <a:gd name="connsiteY21" fmla="*/ 240952 h 524265"/>
                <a:gd name="connsiteX22" fmla="*/ 117574 w 606696"/>
                <a:gd name="connsiteY22" fmla="*/ 306342 h 524265"/>
                <a:gd name="connsiteX23" fmla="*/ 93016 w 606696"/>
                <a:gd name="connsiteY23" fmla="*/ 315477 h 524265"/>
                <a:gd name="connsiteX24" fmla="*/ 83867 w 606696"/>
                <a:gd name="connsiteY24" fmla="*/ 290956 h 524265"/>
                <a:gd name="connsiteX25" fmla="*/ 145599 w 606696"/>
                <a:gd name="connsiteY25" fmla="*/ 155753 h 524265"/>
                <a:gd name="connsiteX26" fmla="*/ 166787 w 606696"/>
                <a:gd name="connsiteY26" fmla="*/ 144694 h 524265"/>
                <a:gd name="connsiteX27" fmla="*/ 76672 w 606696"/>
                <a:gd name="connsiteY27" fmla="*/ 95933 h 524265"/>
                <a:gd name="connsiteX28" fmla="*/ 136592 w 606696"/>
                <a:gd name="connsiteY28" fmla="*/ 95933 h 524265"/>
                <a:gd name="connsiteX29" fmla="*/ 141890 w 606696"/>
                <a:gd name="connsiteY29" fmla="*/ 96510 h 524265"/>
                <a:gd name="connsiteX30" fmla="*/ 154221 w 606696"/>
                <a:gd name="connsiteY30" fmla="*/ 128918 h 524265"/>
                <a:gd name="connsiteX31" fmla="*/ 155955 w 606696"/>
                <a:gd name="connsiteY31" fmla="*/ 131033 h 524265"/>
                <a:gd name="connsiteX32" fmla="*/ 154221 w 606696"/>
                <a:gd name="connsiteY32" fmla="*/ 131226 h 524265"/>
                <a:gd name="connsiteX33" fmla="*/ 131968 w 606696"/>
                <a:gd name="connsiteY33" fmla="*/ 149497 h 524265"/>
                <a:gd name="connsiteX34" fmla="*/ 93626 w 606696"/>
                <a:gd name="connsiteY34" fmla="*/ 233257 h 524265"/>
                <a:gd name="connsiteX35" fmla="*/ 70121 w 606696"/>
                <a:gd name="connsiteY35" fmla="*/ 284705 h 524265"/>
                <a:gd name="connsiteX36" fmla="*/ 86690 w 606696"/>
                <a:gd name="connsiteY36" fmla="*/ 329230 h 524265"/>
                <a:gd name="connsiteX37" fmla="*/ 99310 w 606696"/>
                <a:gd name="connsiteY37" fmla="*/ 332018 h 524265"/>
                <a:gd name="connsiteX38" fmla="*/ 99310 w 606696"/>
                <a:gd name="connsiteY38" fmla="*/ 391544 h 524265"/>
                <a:gd name="connsiteX39" fmla="*/ 79176 w 606696"/>
                <a:gd name="connsiteY39" fmla="*/ 411643 h 524265"/>
                <a:gd name="connsiteX40" fmla="*/ 59042 w 606696"/>
                <a:gd name="connsiteY40" fmla="*/ 391544 h 524265"/>
                <a:gd name="connsiteX41" fmla="*/ 59042 w 606696"/>
                <a:gd name="connsiteY41" fmla="*/ 183059 h 524265"/>
                <a:gd name="connsiteX42" fmla="*/ 32069 w 606696"/>
                <a:gd name="connsiteY42" fmla="*/ 242200 h 524265"/>
                <a:gd name="connsiteX43" fmla="*/ 9815 w 606696"/>
                <a:gd name="connsiteY43" fmla="*/ 250566 h 524265"/>
                <a:gd name="connsiteX44" fmla="*/ 1530 w 606696"/>
                <a:gd name="connsiteY44" fmla="*/ 228352 h 524265"/>
                <a:gd name="connsiteX45" fmla="*/ 57405 w 606696"/>
                <a:gd name="connsiteY45" fmla="*/ 105934 h 524265"/>
                <a:gd name="connsiteX46" fmla="*/ 76672 w 606696"/>
                <a:gd name="connsiteY46" fmla="*/ 95933 h 524265"/>
                <a:gd name="connsiteX47" fmla="*/ 199988 w 606696"/>
                <a:gd name="connsiteY47" fmla="*/ 49854 h 524265"/>
                <a:gd name="connsiteX48" fmla="*/ 243386 w 606696"/>
                <a:gd name="connsiteY48" fmla="*/ 93111 h 524265"/>
                <a:gd name="connsiteX49" fmla="*/ 199988 w 606696"/>
                <a:gd name="connsiteY49" fmla="*/ 136368 h 524265"/>
                <a:gd name="connsiteX50" fmla="*/ 156590 w 606696"/>
                <a:gd name="connsiteY50" fmla="*/ 93111 h 524265"/>
                <a:gd name="connsiteX51" fmla="*/ 199988 w 606696"/>
                <a:gd name="connsiteY51" fmla="*/ 49854 h 524265"/>
                <a:gd name="connsiteX52" fmla="*/ 106595 w 606696"/>
                <a:gd name="connsiteY52" fmla="*/ 10125 h 524265"/>
                <a:gd name="connsiteX53" fmla="*/ 145794 w 606696"/>
                <a:gd name="connsiteY53" fmla="*/ 49254 h 524265"/>
                <a:gd name="connsiteX54" fmla="*/ 106595 w 606696"/>
                <a:gd name="connsiteY54" fmla="*/ 88383 h 524265"/>
                <a:gd name="connsiteX55" fmla="*/ 67396 w 606696"/>
                <a:gd name="connsiteY55" fmla="*/ 49254 h 524265"/>
                <a:gd name="connsiteX56" fmla="*/ 106595 w 606696"/>
                <a:gd name="connsiteY56" fmla="*/ 10125 h 524265"/>
                <a:gd name="connsiteX57" fmla="*/ 360207 w 606696"/>
                <a:gd name="connsiteY57" fmla="*/ 9631 h 524265"/>
                <a:gd name="connsiteX58" fmla="*/ 410485 w 606696"/>
                <a:gd name="connsiteY58" fmla="*/ 59838 h 524265"/>
                <a:gd name="connsiteX59" fmla="*/ 360207 w 606696"/>
                <a:gd name="connsiteY59" fmla="*/ 110046 h 524265"/>
                <a:gd name="connsiteX60" fmla="*/ 309929 w 606696"/>
                <a:gd name="connsiteY60" fmla="*/ 59838 h 524265"/>
                <a:gd name="connsiteX61" fmla="*/ 360207 w 606696"/>
                <a:gd name="connsiteY61" fmla="*/ 9631 h 524265"/>
                <a:gd name="connsiteX62" fmla="*/ 480498 w 606696"/>
                <a:gd name="connsiteY62" fmla="*/ 130 h 524265"/>
                <a:gd name="connsiteX63" fmla="*/ 591943 w 606696"/>
                <a:gd name="connsiteY63" fmla="*/ 13594 h 524265"/>
                <a:gd name="connsiteX64" fmla="*/ 606584 w 606696"/>
                <a:gd name="connsiteY64" fmla="*/ 32155 h 524265"/>
                <a:gd name="connsiteX65" fmla="*/ 598493 w 606696"/>
                <a:gd name="connsiteY65" fmla="*/ 98610 h 524265"/>
                <a:gd name="connsiteX66" fmla="*/ 579903 w 606696"/>
                <a:gd name="connsiteY66" fmla="*/ 113132 h 524265"/>
                <a:gd name="connsiteX67" fmla="*/ 537039 w 606696"/>
                <a:gd name="connsiteY67" fmla="*/ 107938 h 524265"/>
                <a:gd name="connsiteX68" fmla="*/ 528563 w 606696"/>
                <a:gd name="connsiteY68" fmla="*/ 177374 h 524265"/>
                <a:gd name="connsiteX69" fmla="*/ 543589 w 606696"/>
                <a:gd name="connsiteY69" fmla="*/ 189203 h 524265"/>
                <a:gd name="connsiteX70" fmla="*/ 532897 w 606696"/>
                <a:gd name="connsiteY70" fmla="*/ 217574 h 524265"/>
                <a:gd name="connsiteX71" fmla="*/ 523169 w 606696"/>
                <a:gd name="connsiteY71" fmla="*/ 221998 h 524265"/>
                <a:gd name="connsiteX72" fmla="*/ 520953 w 606696"/>
                <a:gd name="connsiteY72" fmla="*/ 240944 h 524265"/>
                <a:gd name="connsiteX73" fmla="*/ 508142 w 606696"/>
                <a:gd name="connsiteY73" fmla="*/ 252196 h 524265"/>
                <a:gd name="connsiteX74" fmla="*/ 506505 w 606696"/>
                <a:gd name="connsiteY74" fmla="*/ 252100 h 524265"/>
                <a:gd name="connsiteX75" fmla="*/ 495331 w 606696"/>
                <a:gd name="connsiteY75" fmla="*/ 237770 h 524265"/>
                <a:gd name="connsiteX76" fmla="*/ 495717 w 606696"/>
                <a:gd name="connsiteY76" fmla="*/ 234404 h 524265"/>
                <a:gd name="connsiteX77" fmla="*/ 454491 w 606696"/>
                <a:gd name="connsiteY77" fmla="*/ 253061 h 524265"/>
                <a:gd name="connsiteX78" fmla="*/ 425979 w 606696"/>
                <a:gd name="connsiteY78" fmla="*/ 242482 h 524265"/>
                <a:gd name="connsiteX79" fmla="*/ 421163 w 606696"/>
                <a:gd name="connsiteY79" fmla="*/ 231807 h 524265"/>
                <a:gd name="connsiteX80" fmla="*/ 421163 w 606696"/>
                <a:gd name="connsiteY80" fmla="*/ 498587 h 524265"/>
                <a:gd name="connsiteX81" fmla="*/ 395445 w 606696"/>
                <a:gd name="connsiteY81" fmla="*/ 524265 h 524265"/>
                <a:gd name="connsiteX82" fmla="*/ 369630 w 606696"/>
                <a:gd name="connsiteY82" fmla="*/ 498587 h 524265"/>
                <a:gd name="connsiteX83" fmla="*/ 369630 w 606696"/>
                <a:gd name="connsiteY83" fmla="*/ 345001 h 524265"/>
                <a:gd name="connsiteX84" fmla="*/ 350847 w 606696"/>
                <a:gd name="connsiteY84" fmla="*/ 345001 h 524265"/>
                <a:gd name="connsiteX85" fmla="*/ 350847 w 606696"/>
                <a:gd name="connsiteY85" fmla="*/ 498587 h 524265"/>
                <a:gd name="connsiteX86" fmla="*/ 325032 w 606696"/>
                <a:gd name="connsiteY86" fmla="*/ 524265 h 524265"/>
                <a:gd name="connsiteX87" fmla="*/ 299218 w 606696"/>
                <a:gd name="connsiteY87" fmla="*/ 498587 h 524265"/>
                <a:gd name="connsiteX88" fmla="*/ 299218 w 606696"/>
                <a:gd name="connsiteY88" fmla="*/ 231807 h 524265"/>
                <a:gd name="connsiteX89" fmla="*/ 264638 w 606696"/>
                <a:gd name="connsiteY89" fmla="*/ 307590 h 524265"/>
                <a:gd name="connsiteX90" fmla="*/ 236126 w 606696"/>
                <a:gd name="connsiteY90" fmla="*/ 318266 h 524265"/>
                <a:gd name="connsiteX91" fmla="*/ 225531 w 606696"/>
                <a:gd name="connsiteY91" fmla="*/ 289799 h 524265"/>
                <a:gd name="connsiteX92" fmla="*/ 297195 w 606696"/>
                <a:gd name="connsiteY92" fmla="*/ 132943 h 524265"/>
                <a:gd name="connsiteX93" fmla="*/ 321757 w 606696"/>
                <a:gd name="connsiteY93" fmla="*/ 119671 h 524265"/>
                <a:gd name="connsiteX94" fmla="*/ 398623 w 606696"/>
                <a:gd name="connsiteY94" fmla="*/ 119671 h 524265"/>
                <a:gd name="connsiteX95" fmla="*/ 423186 w 606696"/>
                <a:gd name="connsiteY95" fmla="*/ 132943 h 524265"/>
                <a:gd name="connsiteX96" fmla="*/ 456224 w 606696"/>
                <a:gd name="connsiteY96" fmla="*/ 205168 h 524265"/>
                <a:gd name="connsiteX97" fmla="*/ 501785 w 606696"/>
                <a:gd name="connsiteY97" fmla="*/ 184587 h 524265"/>
                <a:gd name="connsiteX98" fmla="*/ 511417 w 606696"/>
                <a:gd name="connsiteY98" fmla="*/ 104861 h 524265"/>
                <a:gd name="connsiteX99" fmla="*/ 468457 w 606696"/>
                <a:gd name="connsiteY99" fmla="*/ 99668 h 524265"/>
                <a:gd name="connsiteX100" fmla="*/ 453913 w 606696"/>
                <a:gd name="connsiteY100" fmla="*/ 81106 h 524265"/>
                <a:gd name="connsiteX101" fmla="*/ 462004 w 606696"/>
                <a:gd name="connsiteY101" fmla="*/ 14652 h 524265"/>
                <a:gd name="connsiteX102" fmla="*/ 480498 w 606696"/>
                <a:gd name="connsiteY102" fmla="*/ 130 h 524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606696" h="524265">
                  <a:moveTo>
                    <a:pt x="132316" y="310452"/>
                  </a:moveTo>
                  <a:lnTo>
                    <a:pt x="132316" y="411361"/>
                  </a:lnTo>
                  <a:cubicBezTo>
                    <a:pt x="122038" y="410399"/>
                    <a:pt x="113969" y="402030"/>
                    <a:pt x="113969" y="391545"/>
                  </a:cubicBezTo>
                  <a:lnTo>
                    <a:pt x="113969" y="329114"/>
                  </a:lnTo>
                  <a:cubicBezTo>
                    <a:pt x="121462" y="325843"/>
                    <a:pt x="127801" y="320264"/>
                    <a:pt x="131259" y="312568"/>
                  </a:cubicBezTo>
                  <a:close/>
                  <a:moveTo>
                    <a:pt x="166787" y="144694"/>
                  </a:moveTo>
                  <a:lnTo>
                    <a:pt x="233142" y="144694"/>
                  </a:lnTo>
                  <a:cubicBezTo>
                    <a:pt x="242484" y="144694"/>
                    <a:pt x="250478" y="147387"/>
                    <a:pt x="254330" y="155753"/>
                  </a:cubicBezTo>
                  <a:lnTo>
                    <a:pt x="262227" y="173158"/>
                  </a:lnTo>
                  <a:lnTo>
                    <a:pt x="252500" y="194410"/>
                  </a:lnTo>
                  <a:lnTo>
                    <a:pt x="211762" y="283552"/>
                  </a:lnTo>
                  <a:cubicBezTo>
                    <a:pt x="203769" y="301149"/>
                    <a:pt x="210799" y="323266"/>
                    <a:pt x="229868" y="331921"/>
                  </a:cubicBezTo>
                  <a:cubicBezTo>
                    <a:pt x="237091" y="335287"/>
                    <a:pt x="245084" y="335767"/>
                    <a:pt x="252596" y="334037"/>
                  </a:cubicBezTo>
                  <a:lnTo>
                    <a:pt x="252596" y="471356"/>
                  </a:lnTo>
                  <a:cubicBezTo>
                    <a:pt x="252596" y="483664"/>
                    <a:pt x="242580" y="493569"/>
                    <a:pt x="230349" y="493569"/>
                  </a:cubicBezTo>
                  <a:cubicBezTo>
                    <a:pt x="218022" y="493569"/>
                    <a:pt x="208103" y="483664"/>
                    <a:pt x="208103" y="471356"/>
                  </a:cubicBezTo>
                  <a:lnTo>
                    <a:pt x="208103" y="339037"/>
                  </a:lnTo>
                  <a:lnTo>
                    <a:pt x="191827" y="339037"/>
                  </a:lnTo>
                  <a:lnTo>
                    <a:pt x="191827" y="471356"/>
                  </a:lnTo>
                  <a:cubicBezTo>
                    <a:pt x="191827" y="483664"/>
                    <a:pt x="181907" y="493569"/>
                    <a:pt x="169580" y="493569"/>
                  </a:cubicBezTo>
                  <a:cubicBezTo>
                    <a:pt x="157349" y="493569"/>
                    <a:pt x="147333" y="483664"/>
                    <a:pt x="147333" y="471356"/>
                  </a:cubicBezTo>
                  <a:cubicBezTo>
                    <a:pt x="147333" y="288360"/>
                    <a:pt x="147429" y="290379"/>
                    <a:pt x="147429" y="240952"/>
                  </a:cubicBezTo>
                  <a:lnTo>
                    <a:pt x="117574" y="306342"/>
                  </a:lnTo>
                  <a:cubicBezTo>
                    <a:pt x="113240" y="315670"/>
                    <a:pt x="102261" y="319708"/>
                    <a:pt x="93016" y="315477"/>
                  </a:cubicBezTo>
                  <a:cubicBezTo>
                    <a:pt x="83674" y="311246"/>
                    <a:pt x="79533" y="300284"/>
                    <a:pt x="83867" y="290956"/>
                  </a:cubicBezTo>
                  <a:lnTo>
                    <a:pt x="145599" y="155753"/>
                  </a:lnTo>
                  <a:cubicBezTo>
                    <a:pt x="149452" y="147387"/>
                    <a:pt x="157349" y="144694"/>
                    <a:pt x="166787" y="144694"/>
                  </a:cubicBezTo>
                  <a:close/>
                  <a:moveTo>
                    <a:pt x="76672" y="95933"/>
                  </a:moveTo>
                  <a:lnTo>
                    <a:pt x="136592" y="95933"/>
                  </a:lnTo>
                  <a:cubicBezTo>
                    <a:pt x="136592" y="95933"/>
                    <a:pt x="141890" y="96510"/>
                    <a:pt x="141890" y="96510"/>
                  </a:cubicBezTo>
                  <a:cubicBezTo>
                    <a:pt x="142468" y="107665"/>
                    <a:pt x="146611" y="119205"/>
                    <a:pt x="154221" y="128918"/>
                  </a:cubicBezTo>
                  <a:cubicBezTo>
                    <a:pt x="154799" y="129591"/>
                    <a:pt x="155377" y="130264"/>
                    <a:pt x="155955" y="131033"/>
                  </a:cubicBezTo>
                  <a:cubicBezTo>
                    <a:pt x="155377" y="131129"/>
                    <a:pt x="154799" y="131129"/>
                    <a:pt x="154221" y="131226"/>
                  </a:cubicBezTo>
                  <a:cubicBezTo>
                    <a:pt x="144491" y="133726"/>
                    <a:pt x="136110" y="140265"/>
                    <a:pt x="131968" y="149497"/>
                  </a:cubicBezTo>
                  <a:lnTo>
                    <a:pt x="93626" y="233257"/>
                  </a:lnTo>
                  <a:lnTo>
                    <a:pt x="70121" y="284705"/>
                  </a:lnTo>
                  <a:cubicBezTo>
                    <a:pt x="62318" y="301726"/>
                    <a:pt x="70024" y="321632"/>
                    <a:pt x="86690" y="329230"/>
                  </a:cubicBezTo>
                  <a:cubicBezTo>
                    <a:pt x="90736" y="331057"/>
                    <a:pt x="94975" y="331922"/>
                    <a:pt x="99310" y="332018"/>
                  </a:cubicBezTo>
                  <a:lnTo>
                    <a:pt x="99310" y="391544"/>
                  </a:lnTo>
                  <a:cubicBezTo>
                    <a:pt x="99310" y="402700"/>
                    <a:pt x="90255" y="411643"/>
                    <a:pt x="79176" y="411643"/>
                  </a:cubicBezTo>
                  <a:cubicBezTo>
                    <a:pt x="68001" y="411643"/>
                    <a:pt x="59042" y="402700"/>
                    <a:pt x="59042" y="391544"/>
                  </a:cubicBezTo>
                  <a:cubicBezTo>
                    <a:pt x="59042" y="261145"/>
                    <a:pt x="59042" y="187867"/>
                    <a:pt x="59042" y="183059"/>
                  </a:cubicBezTo>
                  <a:lnTo>
                    <a:pt x="32069" y="242200"/>
                  </a:lnTo>
                  <a:cubicBezTo>
                    <a:pt x="28215" y="250566"/>
                    <a:pt x="18293" y="254413"/>
                    <a:pt x="9815" y="250566"/>
                  </a:cubicBezTo>
                  <a:cubicBezTo>
                    <a:pt x="1338" y="246720"/>
                    <a:pt x="-2323" y="236719"/>
                    <a:pt x="1530" y="228352"/>
                  </a:cubicBezTo>
                  <a:lnTo>
                    <a:pt x="57405" y="105934"/>
                  </a:lnTo>
                  <a:cubicBezTo>
                    <a:pt x="60969" y="98337"/>
                    <a:pt x="68098" y="95933"/>
                    <a:pt x="76672" y="95933"/>
                  </a:cubicBezTo>
                  <a:close/>
                  <a:moveTo>
                    <a:pt x="199988" y="49854"/>
                  </a:moveTo>
                  <a:cubicBezTo>
                    <a:pt x="223956" y="49854"/>
                    <a:pt x="243386" y="69221"/>
                    <a:pt x="243386" y="93111"/>
                  </a:cubicBezTo>
                  <a:cubicBezTo>
                    <a:pt x="243386" y="117001"/>
                    <a:pt x="223956" y="136368"/>
                    <a:pt x="199988" y="136368"/>
                  </a:cubicBezTo>
                  <a:cubicBezTo>
                    <a:pt x="176020" y="136368"/>
                    <a:pt x="156590" y="117001"/>
                    <a:pt x="156590" y="93111"/>
                  </a:cubicBezTo>
                  <a:cubicBezTo>
                    <a:pt x="156590" y="69221"/>
                    <a:pt x="176020" y="49854"/>
                    <a:pt x="199988" y="49854"/>
                  </a:cubicBezTo>
                  <a:close/>
                  <a:moveTo>
                    <a:pt x="106595" y="10125"/>
                  </a:moveTo>
                  <a:cubicBezTo>
                    <a:pt x="128244" y="10125"/>
                    <a:pt x="145794" y="27644"/>
                    <a:pt x="145794" y="49254"/>
                  </a:cubicBezTo>
                  <a:cubicBezTo>
                    <a:pt x="145794" y="70864"/>
                    <a:pt x="128244" y="88383"/>
                    <a:pt x="106595" y="88383"/>
                  </a:cubicBezTo>
                  <a:cubicBezTo>
                    <a:pt x="84946" y="88383"/>
                    <a:pt x="67396" y="70864"/>
                    <a:pt x="67396" y="49254"/>
                  </a:cubicBezTo>
                  <a:cubicBezTo>
                    <a:pt x="67396" y="27644"/>
                    <a:pt x="84946" y="10125"/>
                    <a:pt x="106595" y="10125"/>
                  </a:cubicBezTo>
                  <a:close/>
                  <a:moveTo>
                    <a:pt x="360207" y="9631"/>
                  </a:moveTo>
                  <a:cubicBezTo>
                    <a:pt x="387947" y="9631"/>
                    <a:pt x="410485" y="32042"/>
                    <a:pt x="410485" y="59838"/>
                  </a:cubicBezTo>
                  <a:cubicBezTo>
                    <a:pt x="410485" y="88212"/>
                    <a:pt x="386887" y="110046"/>
                    <a:pt x="360207" y="110046"/>
                  </a:cubicBezTo>
                  <a:cubicBezTo>
                    <a:pt x="333623" y="110046"/>
                    <a:pt x="309929" y="88309"/>
                    <a:pt x="309929" y="59838"/>
                  </a:cubicBezTo>
                  <a:cubicBezTo>
                    <a:pt x="309929" y="32042"/>
                    <a:pt x="332467" y="9631"/>
                    <a:pt x="360207" y="9631"/>
                  </a:cubicBezTo>
                  <a:close/>
                  <a:moveTo>
                    <a:pt x="480498" y="130"/>
                  </a:moveTo>
                  <a:lnTo>
                    <a:pt x="591943" y="13594"/>
                  </a:lnTo>
                  <a:cubicBezTo>
                    <a:pt x="601094" y="14652"/>
                    <a:pt x="607644" y="23019"/>
                    <a:pt x="606584" y="32155"/>
                  </a:cubicBezTo>
                  <a:lnTo>
                    <a:pt x="598493" y="98610"/>
                  </a:lnTo>
                  <a:cubicBezTo>
                    <a:pt x="597434" y="107650"/>
                    <a:pt x="589150" y="114286"/>
                    <a:pt x="579903" y="113132"/>
                  </a:cubicBezTo>
                  <a:lnTo>
                    <a:pt x="537039" y="107938"/>
                  </a:lnTo>
                  <a:lnTo>
                    <a:pt x="528563" y="177374"/>
                  </a:lnTo>
                  <a:cubicBezTo>
                    <a:pt x="535017" y="178817"/>
                    <a:pt x="540700" y="182760"/>
                    <a:pt x="543589" y="189203"/>
                  </a:cubicBezTo>
                  <a:cubicBezTo>
                    <a:pt x="548502" y="199975"/>
                    <a:pt x="543686" y="212669"/>
                    <a:pt x="532897" y="217574"/>
                  </a:cubicBezTo>
                  <a:lnTo>
                    <a:pt x="523169" y="221998"/>
                  </a:lnTo>
                  <a:lnTo>
                    <a:pt x="520953" y="240944"/>
                  </a:lnTo>
                  <a:cubicBezTo>
                    <a:pt x="520086" y="247483"/>
                    <a:pt x="514500" y="252196"/>
                    <a:pt x="508142" y="252196"/>
                  </a:cubicBezTo>
                  <a:cubicBezTo>
                    <a:pt x="507564" y="252196"/>
                    <a:pt x="507083" y="252196"/>
                    <a:pt x="506505" y="252100"/>
                  </a:cubicBezTo>
                  <a:cubicBezTo>
                    <a:pt x="499473" y="251330"/>
                    <a:pt x="494465" y="244887"/>
                    <a:pt x="495331" y="237770"/>
                  </a:cubicBezTo>
                  <a:lnTo>
                    <a:pt x="495717" y="234404"/>
                  </a:lnTo>
                  <a:lnTo>
                    <a:pt x="454491" y="253061"/>
                  </a:lnTo>
                  <a:cubicBezTo>
                    <a:pt x="443702" y="257966"/>
                    <a:pt x="430988" y="253254"/>
                    <a:pt x="425979" y="242482"/>
                  </a:cubicBezTo>
                  <a:lnTo>
                    <a:pt x="421163" y="231807"/>
                  </a:lnTo>
                  <a:cubicBezTo>
                    <a:pt x="421163" y="244502"/>
                    <a:pt x="421163" y="371448"/>
                    <a:pt x="421163" y="498587"/>
                  </a:cubicBezTo>
                  <a:cubicBezTo>
                    <a:pt x="421163" y="512821"/>
                    <a:pt x="409700" y="524265"/>
                    <a:pt x="395445" y="524265"/>
                  </a:cubicBezTo>
                  <a:cubicBezTo>
                    <a:pt x="381189" y="524265"/>
                    <a:pt x="369630" y="512821"/>
                    <a:pt x="369630" y="498587"/>
                  </a:cubicBezTo>
                  <a:lnTo>
                    <a:pt x="369630" y="345001"/>
                  </a:lnTo>
                  <a:lnTo>
                    <a:pt x="350847" y="345001"/>
                  </a:lnTo>
                  <a:lnTo>
                    <a:pt x="350847" y="498587"/>
                  </a:lnTo>
                  <a:cubicBezTo>
                    <a:pt x="350847" y="512821"/>
                    <a:pt x="339288" y="524265"/>
                    <a:pt x="325032" y="524265"/>
                  </a:cubicBezTo>
                  <a:cubicBezTo>
                    <a:pt x="310777" y="524265"/>
                    <a:pt x="299218" y="512821"/>
                    <a:pt x="299218" y="498587"/>
                  </a:cubicBezTo>
                  <a:cubicBezTo>
                    <a:pt x="299218" y="327883"/>
                    <a:pt x="299218" y="241328"/>
                    <a:pt x="299218" y="231807"/>
                  </a:cubicBezTo>
                  <a:lnTo>
                    <a:pt x="264638" y="307590"/>
                  </a:lnTo>
                  <a:cubicBezTo>
                    <a:pt x="259725" y="318362"/>
                    <a:pt x="247011" y="323170"/>
                    <a:pt x="236126" y="318266"/>
                  </a:cubicBezTo>
                  <a:cubicBezTo>
                    <a:pt x="225338" y="313361"/>
                    <a:pt x="220522" y="300570"/>
                    <a:pt x="225531" y="289799"/>
                  </a:cubicBezTo>
                  <a:lnTo>
                    <a:pt x="297195" y="132943"/>
                  </a:lnTo>
                  <a:cubicBezTo>
                    <a:pt x="301530" y="123422"/>
                    <a:pt x="311258" y="119671"/>
                    <a:pt x="321757" y="119671"/>
                  </a:cubicBezTo>
                  <a:lnTo>
                    <a:pt x="398623" y="119671"/>
                  </a:lnTo>
                  <a:cubicBezTo>
                    <a:pt x="409315" y="119671"/>
                    <a:pt x="418851" y="123518"/>
                    <a:pt x="423186" y="132943"/>
                  </a:cubicBezTo>
                  <a:lnTo>
                    <a:pt x="456224" y="205168"/>
                  </a:lnTo>
                  <a:lnTo>
                    <a:pt x="501785" y="184587"/>
                  </a:lnTo>
                  <a:lnTo>
                    <a:pt x="511417" y="104861"/>
                  </a:lnTo>
                  <a:lnTo>
                    <a:pt x="468457" y="99668"/>
                  </a:lnTo>
                  <a:cubicBezTo>
                    <a:pt x="459307" y="98610"/>
                    <a:pt x="452757" y="90243"/>
                    <a:pt x="453913" y="81106"/>
                  </a:cubicBezTo>
                  <a:lnTo>
                    <a:pt x="462004" y="14652"/>
                  </a:lnTo>
                  <a:cubicBezTo>
                    <a:pt x="463063" y="5612"/>
                    <a:pt x="471347" y="-1024"/>
                    <a:pt x="480498" y="130"/>
                  </a:cubicBezTo>
                  <a:close/>
                </a:path>
              </a:pathLst>
            </a:custGeom>
            <a:gradFill>
              <a:gsLst>
                <a:gs pos="0">
                  <a:srgbClr val="FDFDFD"/>
                </a:gs>
                <a:gs pos="95172">
                  <a:srgbClr val="C94EA5"/>
                </a:gs>
                <a:gs pos="58621">
                  <a:srgbClr val="55B3FD"/>
                </a:gs>
                <a:gs pos="27000">
                  <a:srgbClr val="7652F2"/>
                </a:gs>
              </a:gsLst>
              <a:path path="circle">
                <a:fillToRect l="100000" t="100000"/>
              </a:path>
            </a:gradFill>
            <a:ln>
              <a:solidFill>
                <a:srgbClr val="7652F2"/>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54" name="矩形: 剪去单角 853"/>
            <p:cNvSpPr/>
            <p:nvPr/>
          </p:nvSpPr>
          <p:spPr>
            <a:xfrm>
              <a:off x="4372841" y="1251206"/>
              <a:ext cx="3601567" cy="1241928"/>
            </a:xfrm>
            <a:prstGeom prst="snip1Rect">
              <a:avLst/>
            </a:prstGeom>
            <a:noFill/>
            <a:ln w="38100">
              <a:solidFill>
                <a:srgbClr val="7652F2"/>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cxnSp>
        <p:nvCxnSpPr>
          <p:cNvPr id="839" name="直接连接符 838"/>
          <p:cNvCxnSpPr/>
          <p:nvPr/>
        </p:nvCxnSpPr>
        <p:spPr>
          <a:xfrm>
            <a:off x="3804696" y="3419712"/>
            <a:ext cx="1671738" cy="0"/>
          </a:xfrm>
          <a:prstGeom prst="line">
            <a:avLst/>
          </a:prstGeom>
          <a:ln w="9525">
            <a:solidFill>
              <a:srgbClr val="7652F2"/>
            </a:solidFill>
            <a:prstDash val="sysDash"/>
          </a:ln>
        </p:spPr>
        <p:style>
          <a:lnRef idx="1">
            <a:schemeClr val="accent1"/>
          </a:lnRef>
          <a:fillRef idx="0">
            <a:schemeClr val="accent1"/>
          </a:fillRef>
          <a:effectRef idx="0">
            <a:schemeClr val="accent1"/>
          </a:effectRef>
          <a:fontRef idx="minor">
            <a:schemeClr val="tx1"/>
          </a:fontRef>
        </p:style>
      </p:cxnSp>
      <p:cxnSp>
        <p:nvCxnSpPr>
          <p:cNvPr id="841" name="直接连接符 840"/>
          <p:cNvCxnSpPr>
            <a:endCxn id="859" idx="2"/>
          </p:cNvCxnSpPr>
          <p:nvPr/>
        </p:nvCxnSpPr>
        <p:spPr>
          <a:xfrm>
            <a:off x="4434762" y="4910457"/>
            <a:ext cx="1131338" cy="1"/>
          </a:xfrm>
          <a:prstGeom prst="line">
            <a:avLst/>
          </a:prstGeom>
          <a:ln w="9525">
            <a:solidFill>
              <a:srgbClr val="7652F2"/>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3900" advClick="0" advTm="3000">
        <p14:glitter pattern="hexagon"/>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39"/>
                                        </p:tgtEl>
                                        <p:attrNameLst>
                                          <p:attrName>style.visibility</p:attrName>
                                        </p:attrNameLst>
                                      </p:cBhvr>
                                      <p:to>
                                        <p:strVal val="visible"/>
                                      </p:to>
                                    </p:set>
                                    <p:anim calcmode="lin" valueType="num">
                                      <p:cBhvr additive="base">
                                        <p:cTn id="11" dur="500" fill="hold"/>
                                        <p:tgtEl>
                                          <p:spTgt spid="39"/>
                                        </p:tgtEl>
                                        <p:attrNameLst>
                                          <p:attrName>ppt_x</p:attrName>
                                        </p:attrNameLst>
                                      </p:cBhvr>
                                      <p:tavLst>
                                        <p:tav tm="0">
                                          <p:val>
                                            <p:strVal val="#ppt_x"/>
                                          </p:val>
                                        </p:tav>
                                        <p:tav tm="100000">
                                          <p:val>
                                            <p:strVal val="#ppt_x"/>
                                          </p:val>
                                        </p:tav>
                                      </p:tavLst>
                                    </p:anim>
                                    <p:anim calcmode="lin" valueType="num">
                                      <p:cBhvr additive="base">
                                        <p:cTn id="12" dur="500" fill="hold"/>
                                        <p:tgtEl>
                                          <p:spTgt spid="39"/>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14" presetClass="entr" presetSubtype="10"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randombar(horizontal)">
                                      <p:cBhvr>
                                        <p:cTn id="16" dur="500"/>
                                        <p:tgtEl>
                                          <p:spTgt spid="8"/>
                                        </p:tgtEl>
                                      </p:cBhvr>
                                    </p:animEffect>
                                  </p:childTnLst>
                                </p:cTn>
                              </p:par>
                              <p:par>
                                <p:cTn id="17" presetID="14" presetClass="entr" presetSubtype="10" fill="hold" nodeType="withEffect">
                                  <p:stCondLst>
                                    <p:cond delay="0"/>
                                  </p:stCondLst>
                                  <p:childTnLst>
                                    <p:set>
                                      <p:cBhvr>
                                        <p:cTn id="18" dur="1" fill="hold">
                                          <p:stCondLst>
                                            <p:cond delay="0"/>
                                          </p:stCondLst>
                                        </p:cTn>
                                        <p:tgtEl>
                                          <p:spTgt spid="837"/>
                                        </p:tgtEl>
                                        <p:attrNameLst>
                                          <p:attrName>style.visibility</p:attrName>
                                        </p:attrNameLst>
                                      </p:cBhvr>
                                      <p:to>
                                        <p:strVal val="visible"/>
                                      </p:to>
                                    </p:set>
                                    <p:animEffect transition="in" filter="randombar(horizontal)">
                                      <p:cBhvr>
                                        <p:cTn id="19" dur="500"/>
                                        <p:tgtEl>
                                          <p:spTgt spid="837"/>
                                        </p:tgtEl>
                                      </p:cBhvr>
                                    </p:animEffect>
                                  </p:childTnLst>
                                </p:cTn>
                              </p:par>
                              <p:par>
                                <p:cTn id="20" presetID="14" presetClass="entr" presetSubtype="10" fill="hold" nodeType="withEffect">
                                  <p:stCondLst>
                                    <p:cond delay="0"/>
                                  </p:stCondLst>
                                  <p:childTnLst>
                                    <p:set>
                                      <p:cBhvr>
                                        <p:cTn id="21" dur="1" fill="hold">
                                          <p:stCondLst>
                                            <p:cond delay="0"/>
                                          </p:stCondLst>
                                        </p:cTn>
                                        <p:tgtEl>
                                          <p:spTgt spid="32"/>
                                        </p:tgtEl>
                                        <p:attrNameLst>
                                          <p:attrName>style.visibility</p:attrName>
                                        </p:attrNameLst>
                                      </p:cBhvr>
                                      <p:to>
                                        <p:strVal val="visible"/>
                                      </p:to>
                                    </p:set>
                                    <p:animEffect transition="in" filter="randombar(horizontal)">
                                      <p:cBhvr>
                                        <p:cTn id="22" dur="500"/>
                                        <p:tgtEl>
                                          <p:spTgt spid="32"/>
                                        </p:tgtEl>
                                      </p:cBhvr>
                                    </p:animEffect>
                                  </p:childTnLst>
                                </p:cTn>
                              </p:par>
                              <p:par>
                                <p:cTn id="23" presetID="14" presetClass="entr" presetSubtype="10" fill="hold" nodeType="withEffect">
                                  <p:stCondLst>
                                    <p:cond delay="0"/>
                                  </p:stCondLst>
                                  <p:childTnLst>
                                    <p:set>
                                      <p:cBhvr>
                                        <p:cTn id="24" dur="1" fill="hold">
                                          <p:stCondLst>
                                            <p:cond delay="0"/>
                                          </p:stCondLst>
                                        </p:cTn>
                                        <p:tgtEl>
                                          <p:spTgt spid="855"/>
                                        </p:tgtEl>
                                        <p:attrNameLst>
                                          <p:attrName>style.visibility</p:attrName>
                                        </p:attrNameLst>
                                      </p:cBhvr>
                                      <p:to>
                                        <p:strVal val="visible"/>
                                      </p:to>
                                    </p:set>
                                    <p:animEffect transition="in" filter="randombar(horizontal)">
                                      <p:cBhvr>
                                        <p:cTn id="25" dur="500"/>
                                        <p:tgtEl>
                                          <p:spTgt spid="855"/>
                                        </p:tgtEl>
                                      </p:cBhvr>
                                    </p:animEffect>
                                  </p:childTnLst>
                                </p:cTn>
                              </p:par>
                              <p:par>
                                <p:cTn id="26" presetID="14" presetClass="entr" presetSubtype="10" fill="hold" nodeType="withEffect">
                                  <p:stCondLst>
                                    <p:cond delay="0"/>
                                  </p:stCondLst>
                                  <p:childTnLst>
                                    <p:set>
                                      <p:cBhvr>
                                        <p:cTn id="27" dur="1" fill="hold">
                                          <p:stCondLst>
                                            <p:cond delay="0"/>
                                          </p:stCondLst>
                                        </p:cTn>
                                        <p:tgtEl>
                                          <p:spTgt spid="841"/>
                                        </p:tgtEl>
                                        <p:attrNameLst>
                                          <p:attrName>style.visibility</p:attrName>
                                        </p:attrNameLst>
                                      </p:cBhvr>
                                      <p:to>
                                        <p:strVal val="visible"/>
                                      </p:to>
                                    </p:set>
                                    <p:animEffect transition="in" filter="randombar(horizontal)">
                                      <p:cBhvr>
                                        <p:cTn id="28" dur="500"/>
                                        <p:tgtEl>
                                          <p:spTgt spid="841"/>
                                        </p:tgtEl>
                                      </p:cBhvr>
                                    </p:animEffect>
                                  </p:childTnLst>
                                </p:cTn>
                              </p:par>
                              <p:par>
                                <p:cTn id="29" presetID="14" presetClass="entr" presetSubtype="10" fill="hold" nodeType="withEffect">
                                  <p:stCondLst>
                                    <p:cond delay="0"/>
                                  </p:stCondLst>
                                  <p:childTnLst>
                                    <p:set>
                                      <p:cBhvr>
                                        <p:cTn id="30" dur="1" fill="hold">
                                          <p:stCondLst>
                                            <p:cond delay="0"/>
                                          </p:stCondLst>
                                        </p:cTn>
                                        <p:tgtEl>
                                          <p:spTgt spid="839"/>
                                        </p:tgtEl>
                                        <p:attrNameLst>
                                          <p:attrName>style.visibility</p:attrName>
                                        </p:attrNameLst>
                                      </p:cBhvr>
                                      <p:to>
                                        <p:strVal val="visible"/>
                                      </p:to>
                                    </p:set>
                                    <p:animEffect transition="in" filter="randombar(horizontal)">
                                      <p:cBhvr>
                                        <p:cTn id="31" dur="500"/>
                                        <p:tgtEl>
                                          <p:spTgt spid="839"/>
                                        </p:tgtEl>
                                      </p:cBhvr>
                                    </p:animEffect>
                                  </p:childTnLst>
                                </p:cTn>
                              </p:par>
                              <p:par>
                                <p:cTn id="32" presetID="14" presetClass="entr" presetSubtype="10" fill="hold" nodeType="withEffect">
                                  <p:stCondLst>
                                    <p:cond delay="0"/>
                                  </p:stCondLst>
                                  <p:childTnLst>
                                    <p:set>
                                      <p:cBhvr>
                                        <p:cTn id="33" dur="1" fill="hold">
                                          <p:stCondLst>
                                            <p:cond delay="0"/>
                                          </p:stCondLst>
                                        </p:cTn>
                                        <p:tgtEl>
                                          <p:spTgt spid="850"/>
                                        </p:tgtEl>
                                        <p:attrNameLst>
                                          <p:attrName>style.visibility</p:attrName>
                                        </p:attrNameLst>
                                      </p:cBhvr>
                                      <p:to>
                                        <p:strVal val="visible"/>
                                      </p:to>
                                    </p:set>
                                    <p:animEffect transition="in" filter="randombar(horizontal)">
                                      <p:cBhvr>
                                        <p:cTn id="34" dur="500"/>
                                        <p:tgtEl>
                                          <p:spTgt spid="8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730032" y="865188"/>
            <a:ext cx="4731936" cy="4034778"/>
            <a:chOff x="3730032" y="865188"/>
            <a:chExt cx="4731936" cy="4034778"/>
          </a:xfrm>
        </p:grpSpPr>
        <p:pic>
          <p:nvPicPr>
            <p:cNvPr id="13" name="图片 1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892765" y="1233486"/>
              <a:ext cx="4406470" cy="3666480"/>
            </a:xfrm>
            <a:prstGeom prst="rect">
              <a:avLst/>
            </a:prstGeom>
            <a:scene3d>
              <a:camera prst="orthographicFront"/>
              <a:lightRig rig="threePt" dir="t"/>
            </a:scene3d>
            <a:sp3d>
              <a:bevelT prst="angle"/>
            </a:sp3d>
          </p:spPr>
        </p:pic>
        <p:grpSp>
          <p:nvGrpSpPr>
            <p:cNvPr id="16" name="组合 15"/>
            <p:cNvGrpSpPr/>
            <p:nvPr/>
          </p:nvGrpSpPr>
          <p:grpSpPr>
            <a:xfrm rot="587403">
              <a:off x="4930042" y="865188"/>
              <a:ext cx="2349101" cy="2227935"/>
              <a:chOff x="8500012" y="379014"/>
              <a:chExt cx="2349101" cy="2227935"/>
            </a:xfrm>
          </p:grpSpPr>
          <p:sp>
            <p:nvSpPr>
              <p:cNvPr id="17" name="矩形 16"/>
              <p:cNvSpPr/>
              <p:nvPr/>
            </p:nvSpPr>
            <p:spPr>
              <a:xfrm rot="312134">
                <a:off x="8500012" y="379014"/>
                <a:ext cx="2282996" cy="2215991"/>
              </a:xfrm>
              <a:prstGeom prst="rect">
                <a:avLst/>
              </a:prstGeom>
              <a:noFill/>
              <a:effectLst>
                <a:glow rad="127000">
                  <a:schemeClr val="accent1">
                    <a:alpha val="40000"/>
                  </a:schemeClr>
                </a:glow>
              </a:effectLst>
            </p:spPr>
            <p:txBody>
              <a:bodyPr wrap="none" lIns="91440" tIns="45720" rIns="91440" bIns="45720">
                <a:spAutoFit/>
                <a:scene3d>
                  <a:camera prst="orthographicFront">
                    <a:rot lat="0" lon="0" rev="0"/>
                  </a:camera>
                  <a:lightRig rig="threePt" dir="t"/>
                </a:scene3d>
                <a:sp3d extrusionH="95250" contourW="12700">
                  <a:bevelT w="38100" h="38100"/>
                  <a:bevelB w="38100" h="38100"/>
                  <a:extrusionClr>
                    <a:schemeClr val="bg1">
                      <a:lumMod val="75000"/>
                    </a:schemeClr>
                  </a:extrusionClr>
                  <a:contourClr>
                    <a:schemeClr val="bg1">
                      <a:lumMod val="75000"/>
                    </a:schemeClr>
                  </a:contourClr>
                </a:sp3d>
              </a:bodyPr>
              <a:lstStyle/>
              <a:p>
                <a:pPr algn="ctr"/>
                <a:r>
                  <a:rPr lang="en-US" altLang="zh-CN" sz="13800" b="1" cap="none" spc="0" dirty="0">
                    <a:ln w="41275">
                      <a:solidFill>
                        <a:srgbClr val="CA56F7"/>
                      </a:solidFill>
                      <a:prstDash val="solid"/>
                    </a:ln>
                    <a:solidFill>
                      <a:srgbClr val="7652F2"/>
                    </a:solidFill>
                    <a:effectLst>
                      <a:outerShdw blurRad="50800" dist="76200" dir="10200000" algn="tl" rotWithShape="0">
                        <a:prstClr val="black">
                          <a:alpha val="40000"/>
                        </a:prstClr>
                      </a:outerShdw>
                    </a:effectLst>
                    <a:latin typeface="Aa来自星星的你 (非商业使用)" panose="02010600010101010101" pitchFamily="2" charset="-122"/>
                    <a:ea typeface="Aa来自星星的你 (非商业使用)" panose="02010600010101010101" pitchFamily="2" charset="-122"/>
                  </a:rPr>
                  <a:t>618</a:t>
                </a:r>
                <a:endParaRPr lang="zh-CN" altLang="en-US" sz="13800" b="1" cap="none" spc="0" dirty="0">
                  <a:ln w="41275">
                    <a:solidFill>
                      <a:srgbClr val="CA56F7"/>
                    </a:solidFill>
                    <a:prstDash val="solid"/>
                  </a:ln>
                  <a:solidFill>
                    <a:srgbClr val="7652F2"/>
                  </a:solidFill>
                  <a:effectLst>
                    <a:outerShdw blurRad="50800" dist="76200" dir="10200000" algn="tl" rotWithShape="0">
                      <a:prstClr val="black">
                        <a:alpha val="40000"/>
                      </a:prstClr>
                    </a:outerShdw>
                  </a:effectLst>
                  <a:latin typeface="Aa来自星星的你 (非商业使用)" panose="02010600010101010101" pitchFamily="2" charset="-122"/>
                  <a:ea typeface="Aa来自星星的你 (非商业使用)" panose="02010600010101010101" pitchFamily="2" charset="-122"/>
                </a:endParaRPr>
              </a:p>
            </p:txBody>
          </p:sp>
          <p:sp>
            <p:nvSpPr>
              <p:cNvPr id="21" name="矩形 20"/>
              <p:cNvSpPr/>
              <p:nvPr/>
            </p:nvSpPr>
            <p:spPr>
              <a:xfrm rot="312134">
                <a:off x="8566117" y="390958"/>
                <a:ext cx="2282996" cy="2215991"/>
              </a:xfrm>
              <a:prstGeom prst="rect">
                <a:avLst/>
              </a:prstGeom>
              <a:noFill/>
              <a:effectLst>
                <a:glow rad="127000">
                  <a:schemeClr val="accent1">
                    <a:alpha val="40000"/>
                  </a:schemeClr>
                </a:glow>
              </a:effectLst>
            </p:spPr>
            <p:txBody>
              <a:bodyPr wrap="none" lIns="91440" tIns="45720" rIns="91440" bIns="45720">
                <a:spAutoFit/>
                <a:scene3d>
                  <a:camera prst="orthographicFront">
                    <a:rot lat="0" lon="0" rev="0"/>
                  </a:camera>
                  <a:lightRig rig="threePt" dir="t"/>
                </a:scene3d>
                <a:sp3d extrusionH="95250" contourW="12700">
                  <a:bevelT w="38100" h="38100"/>
                  <a:bevelB w="38100" h="38100"/>
                  <a:extrusionClr>
                    <a:schemeClr val="bg1">
                      <a:lumMod val="75000"/>
                    </a:schemeClr>
                  </a:extrusionClr>
                  <a:contourClr>
                    <a:schemeClr val="bg1">
                      <a:lumMod val="75000"/>
                    </a:schemeClr>
                  </a:contourClr>
                </a:sp3d>
              </a:bodyPr>
              <a:lstStyle/>
              <a:p>
                <a:pPr algn="ctr"/>
                <a:r>
                  <a:rPr lang="en-US" altLang="zh-CN" sz="13800" b="1" cap="none" spc="0" dirty="0">
                    <a:ln w="41275">
                      <a:solidFill>
                        <a:srgbClr val="D056FD"/>
                      </a:solidFill>
                      <a:prstDash val="solid"/>
                    </a:ln>
                    <a:solidFill>
                      <a:srgbClr val="CA56F7"/>
                    </a:solidFill>
                    <a:effectLst>
                      <a:outerShdw blurRad="50800" dist="76200" dir="10200000" algn="tl" rotWithShape="0">
                        <a:prstClr val="black">
                          <a:alpha val="40000"/>
                        </a:prstClr>
                      </a:outerShdw>
                    </a:effectLst>
                    <a:latin typeface="Aa来自星星的你 (非商业使用)" panose="02010600010101010101" pitchFamily="2" charset="-122"/>
                    <a:ea typeface="Aa来自星星的你 (非商业使用)" panose="02010600010101010101" pitchFamily="2" charset="-122"/>
                  </a:rPr>
                  <a:t>618</a:t>
                </a:r>
                <a:endParaRPr lang="zh-CN" altLang="en-US" sz="13800" b="1" cap="none" spc="0" dirty="0">
                  <a:ln w="41275">
                    <a:solidFill>
                      <a:srgbClr val="D056FD"/>
                    </a:solidFill>
                    <a:prstDash val="solid"/>
                  </a:ln>
                  <a:solidFill>
                    <a:srgbClr val="CA56F7"/>
                  </a:solidFill>
                  <a:effectLst>
                    <a:outerShdw blurRad="50800" dist="76200" dir="10200000" algn="tl" rotWithShape="0">
                      <a:prstClr val="black">
                        <a:alpha val="40000"/>
                      </a:prstClr>
                    </a:outerShdw>
                  </a:effectLst>
                  <a:latin typeface="Aa来自星星的你 (非商业使用)" panose="02010600010101010101" pitchFamily="2" charset="-122"/>
                  <a:ea typeface="Aa来自星星的你 (非商业使用)" panose="02010600010101010101" pitchFamily="2" charset="-122"/>
                </a:endParaRPr>
              </a:p>
            </p:txBody>
          </p:sp>
        </p:grpSp>
        <p:pic>
          <p:nvPicPr>
            <p:cNvPr id="22" name="图片 21"/>
            <p:cNvPicPr>
              <a:picLocks noChangeAspect="1"/>
            </p:cNvPicPr>
            <p:nvPr/>
          </p:nvPicPr>
          <p:blipFill rotWithShape="1">
            <a:blip r:embed="rId2" cstate="print">
              <a:extLst>
                <a:ext uri="{28A0092B-C50C-407E-A947-70E740481C1C}">
                  <a14:useLocalDpi xmlns:a14="http://schemas.microsoft.com/office/drawing/2010/main" val="0"/>
                </a:ext>
              </a:extLst>
            </a:blip>
            <a:srcRect l="59674" t="13827" r="18148" b="60730"/>
            <a:stretch>
              <a:fillRect/>
            </a:stretch>
          </p:blipFill>
          <p:spPr>
            <a:xfrm>
              <a:off x="7159373" y="1908187"/>
              <a:ext cx="1210704" cy="833368"/>
            </a:xfrm>
            <a:prstGeom prst="rect">
              <a:avLst/>
            </a:prstGeom>
          </p:spPr>
        </p:pic>
        <p:pic>
          <p:nvPicPr>
            <p:cNvPr id="26" name="图片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59337" y="1872720"/>
              <a:ext cx="1474984" cy="622719"/>
            </a:xfrm>
            <a:prstGeom prst="rect">
              <a:avLst/>
            </a:prstGeom>
          </p:spPr>
        </p:pic>
        <p:pic>
          <p:nvPicPr>
            <p:cNvPr id="27" name="图片 2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74864" y="1546542"/>
              <a:ext cx="1212605" cy="511946"/>
            </a:xfrm>
            <a:prstGeom prst="rect">
              <a:avLst/>
            </a:prstGeom>
          </p:spPr>
        </p:pic>
        <p:grpSp>
          <p:nvGrpSpPr>
            <p:cNvPr id="28" name="组合 27"/>
            <p:cNvGrpSpPr/>
            <p:nvPr/>
          </p:nvGrpSpPr>
          <p:grpSpPr>
            <a:xfrm rot="511233">
              <a:off x="3730032" y="2646819"/>
              <a:ext cx="4731936" cy="769441"/>
              <a:chOff x="3542443" y="5112245"/>
              <a:chExt cx="5107113" cy="871160"/>
            </a:xfrm>
          </p:grpSpPr>
          <p:pic>
            <p:nvPicPr>
              <p:cNvPr id="29" name="图片 2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42443" y="5115341"/>
                <a:ext cx="5107113" cy="805186"/>
              </a:xfrm>
              <a:prstGeom prst="rect">
                <a:avLst/>
              </a:prstGeom>
            </p:spPr>
          </p:pic>
          <p:sp>
            <p:nvSpPr>
              <p:cNvPr id="30" name="文本框 29"/>
              <p:cNvSpPr txBox="1"/>
              <p:nvPr/>
            </p:nvSpPr>
            <p:spPr>
              <a:xfrm rot="160403">
                <a:off x="4606643" y="5112245"/>
                <a:ext cx="3097223" cy="871160"/>
              </a:xfrm>
              <a:prstGeom prst="rect">
                <a:avLst/>
              </a:prstGeom>
              <a:noFill/>
              <a:effectLst>
                <a:outerShdw blurRad="63500" sx="102000" sy="102000" algn="ctr" rotWithShape="0">
                  <a:prstClr val="black">
                    <a:alpha val="40000"/>
                  </a:prstClr>
                </a:outerShdw>
              </a:effectLst>
              <a:scene3d>
                <a:camera prst="orthographicFront"/>
                <a:lightRig rig="threePt" dir="t"/>
              </a:scene3d>
              <a:sp3d>
                <a:bevelT/>
              </a:sp3d>
            </p:spPr>
            <p:txBody>
              <a:bodyPr wrap="none" rtlCol="0">
                <a:spAutoFit/>
              </a:bodyPr>
              <a:lstStyle/>
              <a:p>
                <a:r>
                  <a:rPr lang="zh-CN" altLang="en-US" sz="4400" b="1" dirty="0">
                    <a:solidFill>
                      <a:schemeClr val="bg1"/>
                    </a:solidFill>
                    <a:effectLst>
                      <a:outerShdw blurRad="38100" dist="101600" dir="2700000" algn="tl">
                        <a:schemeClr val="bg1">
                          <a:lumMod val="75000"/>
                          <a:alpha val="43000"/>
                        </a:schemeClr>
                      </a:outerShdw>
                    </a:effectLst>
                    <a:latin typeface="Aa粉嘟嘟 (非商业使用)" panose="02010600010101010101" pitchFamily="2" charset="-122"/>
                    <a:ea typeface="Aa粉嘟嘟 (非商业使用)" panose="02010600010101010101" pitchFamily="2" charset="-122"/>
                  </a:rPr>
                  <a:t>年中欢乐购</a:t>
                </a:r>
                <a:endParaRPr lang="zh-CN" altLang="en-US" sz="4400" b="1" dirty="0">
                  <a:solidFill>
                    <a:schemeClr val="bg1"/>
                  </a:solidFill>
                  <a:effectLst>
                    <a:outerShdw blurRad="38100" dist="101600" dir="2700000" algn="tl">
                      <a:schemeClr val="bg1">
                        <a:lumMod val="75000"/>
                        <a:alpha val="43000"/>
                      </a:schemeClr>
                    </a:outerShdw>
                  </a:effectLst>
                  <a:latin typeface="Aa粉嘟嘟 (非商业使用)" panose="02010600010101010101" pitchFamily="2" charset="-122"/>
                  <a:ea typeface="Aa粉嘟嘟 (非商业使用)" panose="02010600010101010101" pitchFamily="2" charset="-122"/>
                </a:endParaRPr>
              </a:p>
            </p:txBody>
          </p:sp>
        </p:grpSp>
      </p:grpSp>
      <p:grpSp>
        <p:nvGrpSpPr>
          <p:cNvPr id="23" name="组合 22"/>
          <p:cNvGrpSpPr/>
          <p:nvPr/>
        </p:nvGrpSpPr>
        <p:grpSpPr>
          <a:xfrm rot="21285560">
            <a:off x="1269776" y="2701550"/>
            <a:ext cx="9562666" cy="3172314"/>
            <a:chOff x="1654157" y="5855973"/>
            <a:chExt cx="8843011" cy="2001296"/>
          </a:xfrm>
        </p:grpSpPr>
        <p:pic>
          <p:nvPicPr>
            <p:cNvPr id="24" name="图片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54157" y="5855973"/>
              <a:ext cx="8843011" cy="2001296"/>
            </a:xfrm>
            <a:prstGeom prst="rect">
              <a:avLst/>
            </a:prstGeom>
          </p:spPr>
        </p:pic>
        <p:sp>
          <p:nvSpPr>
            <p:cNvPr id="25" name="矩形 24"/>
            <p:cNvSpPr/>
            <p:nvPr/>
          </p:nvSpPr>
          <p:spPr>
            <a:xfrm>
              <a:off x="4003905" y="6400331"/>
              <a:ext cx="4143511" cy="912575"/>
            </a:xfrm>
            <a:prstGeom prst="rect">
              <a:avLst/>
            </a:prstGeom>
            <a:noFill/>
            <a:effectLst>
              <a:softEdge rad="12700"/>
            </a:effectLst>
            <a:scene3d>
              <a:camera prst="orthographicFront"/>
              <a:lightRig rig="threePt" dir="t"/>
            </a:scene3d>
            <a:sp3d>
              <a:bevelT/>
            </a:sp3d>
          </p:spPr>
          <p:txBody>
            <a:bodyPr wrap="none" lIns="91440" tIns="45720" rIns="91440" bIns="45720">
              <a:spAutoFit/>
            </a:bodyPr>
            <a:lstStyle/>
            <a:p>
              <a:pPr algn="ctr"/>
              <a:r>
                <a:rPr lang="zh-CN" altLang="en-US" sz="8800" b="1" dirty="0">
                  <a:ln w="22225">
                    <a:solidFill>
                      <a:schemeClr val="bg1">
                        <a:lumMod val="85000"/>
                      </a:schemeClr>
                    </a:solidFill>
                    <a:prstDash val="solid"/>
                  </a:ln>
                  <a:solidFill>
                    <a:schemeClr val="bg1"/>
                  </a:solidFill>
                  <a:effectLst>
                    <a:outerShdw dist="50800" dir="10800000" algn="tl" rotWithShape="0">
                      <a:schemeClr val="bg1">
                        <a:lumMod val="85000"/>
                      </a:schemeClr>
                    </a:outerShdw>
                  </a:effectLst>
                  <a:latin typeface="Aa粉嘟嘟 (非商业使用)" panose="02010600010101010101" pitchFamily="2" charset="-122"/>
                  <a:ea typeface="Aa粉嘟嘟 (非商业使用)" panose="02010600010101010101" pitchFamily="2" charset="-122"/>
                </a:rPr>
                <a:t>实施方案</a:t>
              </a:r>
              <a:endParaRPr lang="zh-CN" altLang="en-US" sz="8800" b="1" cap="none" spc="0" dirty="0">
                <a:ln w="22225">
                  <a:solidFill>
                    <a:schemeClr val="bg1">
                      <a:lumMod val="85000"/>
                    </a:schemeClr>
                  </a:solidFill>
                  <a:prstDash val="solid"/>
                </a:ln>
                <a:solidFill>
                  <a:schemeClr val="bg1"/>
                </a:solidFill>
                <a:effectLst>
                  <a:outerShdw dist="50800" dir="10800000" algn="tl" rotWithShape="0">
                    <a:schemeClr val="bg1">
                      <a:lumMod val="85000"/>
                    </a:schemeClr>
                  </a:outerShdw>
                </a:effectLst>
                <a:latin typeface="Aa粉嘟嘟 (非商业使用)" panose="02010600010101010101" pitchFamily="2" charset="-122"/>
                <a:ea typeface="Aa粉嘟嘟 (非商业使用)" panose="0201060001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1600" advClick="0" advTm="2000">
        <p:blinds dir="vert"/>
      </p:transition>
    </mc:Choice>
    <mc:Fallback>
      <p:transition spd="slow" advClick="0" advTm="200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6" presetClass="entr" presetSubtype="21" fill="hold" nodeType="after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barn(inVertical)">
                                      <p:cBhvr>
                                        <p:cTn id="1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9"/>
          <p:cNvSpPr/>
          <p:nvPr/>
        </p:nvSpPr>
        <p:spPr>
          <a:xfrm>
            <a:off x="784036" y="4773697"/>
            <a:ext cx="2656958" cy="707683"/>
          </a:xfrm>
          <a:custGeom>
            <a:avLst/>
            <a:gdLst>
              <a:gd name="connsiteX0" fmla="*/ 0 w 5519364"/>
              <a:gd name="connsiteY0" fmla="*/ 0 h 1959110"/>
              <a:gd name="connsiteX1" fmla="*/ 5519364 w 5519364"/>
              <a:gd name="connsiteY1" fmla="*/ 0 h 1959110"/>
              <a:gd name="connsiteX2" fmla="*/ 5519364 w 5519364"/>
              <a:gd name="connsiteY2" fmla="*/ 1959110 h 1959110"/>
              <a:gd name="connsiteX3" fmla="*/ 0 w 5519364"/>
              <a:gd name="connsiteY3" fmla="*/ 1959110 h 1959110"/>
              <a:gd name="connsiteX4" fmla="*/ 0 w 5519364"/>
              <a:gd name="connsiteY4" fmla="*/ 0 h 1959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19364" h="1959110">
                <a:moveTo>
                  <a:pt x="0" y="0"/>
                </a:moveTo>
                <a:lnTo>
                  <a:pt x="5519364" y="0"/>
                </a:lnTo>
                <a:lnTo>
                  <a:pt x="5519364" y="1959110"/>
                </a:lnTo>
                <a:lnTo>
                  <a:pt x="0" y="1959110"/>
                </a:lnTo>
                <a:lnTo>
                  <a:pt x="0" y="0"/>
                </a:lnTo>
                <a:close/>
              </a:path>
            </a:pathLst>
          </a:custGeom>
          <a:solidFill>
            <a:srgbClr val="7652F2"/>
          </a:solidFill>
          <a:ln>
            <a:noFill/>
          </a:ln>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182880" tIns="146304" rIns="182880" bIns="146304" numCol="1" spcCol="1270" anchor="t" anchorCtr="0">
            <a:noAutofit/>
          </a:bodyPr>
          <a:lstStyle/>
          <a:p>
            <a:pPr algn="ctr" defTabSz="1155700">
              <a:lnSpc>
                <a:spcPct val="90000"/>
              </a:lnSpc>
              <a:spcBef>
                <a:spcPct val="0"/>
              </a:spcBef>
              <a:spcAft>
                <a:spcPts val="1800"/>
              </a:spcAft>
            </a:pPr>
            <a:r>
              <a:rPr lang="zh-CN" altLang="en-US" sz="2800" dirty="0">
                <a:solidFill>
                  <a:schemeClr val="bg1"/>
                </a:solidFill>
                <a:latin typeface="楷体" panose="02010609060101010101" pitchFamily="49" charset="-122"/>
                <a:ea typeface="楷体" panose="02010609060101010101" pitchFamily="49" charset="-122"/>
              </a:rPr>
              <a:t>公告留言</a:t>
            </a:r>
            <a:r>
              <a:rPr lang="en-US" altLang="zh-CN" sz="2800" dirty="0">
                <a:solidFill>
                  <a:schemeClr val="bg1"/>
                </a:solidFill>
                <a:latin typeface="楷体" panose="02010609060101010101" pitchFamily="49" charset="-122"/>
                <a:ea typeface="楷体" panose="02010609060101010101" pitchFamily="49" charset="-122"/>
              </a:rPr>
              <a:t> </a:t>
            </a:r>
            <a:endParaRPr lang="en-US" altLang="zh-CN" sz="2800" dirty="0">
              <a:solidFill>
                <a:schemeClr val="bg1"/>
              </a:solidFill>
              <a:latin typeface="楷体" panose="02010609060101010101" pitchFamily="49" charset="-122"/>
              <a:ea typeface="楷体" panose="02010609060101010101" pitchFamily="49" charset="-122"/>
            </a:endParaRPr>
          </a:p>
        </p:txBody>
      </p:sp>
      <p:sp>
        <p:nvSpPr>
          <p:cNvPr id="5" name="Freeform 7"/>
          <p:cNvSpPr/>
          <p:nvPr/>
        </p:nvSpPr>
        <p:spPr>
          <a:xfrm>
            <a:off x="3439042" y="4773697"/>
            <a:ext cx="2656958" cy="707683"/>
          </a:xfrm>
          <a:custGeom>
            <a:avLst/>
            <a:gdLst>
              <a:gd name="connsiteX0" fmla="*/ 0 w 5270415"/>
              <a:gd name="connsiteY0" fmla="*/ 0 h 1959110"/>
              <a:gd name="connsiteX1" fmla="*/ 5270415 w 5270415"/>
              <a:gd name="connsiteY1" fmla="*/ 0 h 1959110"/>
              <a:gd name="connsiteX2" fmla="*/ 5270415 w 5270415"/>
              <a:gd name="connsiteY2" fmla="*/ 1959110 h 1959110"/>
              <a:gd name="connsiteX3" fmla="*/ 0 w 5270415"/>
              <a:gd name="connsiteY3" fmla="*/ 1959110 h 1959110"/>
              <a:gd name="connsiteX4" fmla="*/ 0 w 5270415"/>
              <a:gd name="connsiteY4" fmla="*/ 0 h 1959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270415" h="1959110">
                <a:moveTo>
                  <a:pt x="0" y="0"/>
                </a:moveTo>
                <a:lnTo>
                  <a:pt x="5270415" y="0"/>
                </a:lnTo>
                <a:lnTo>
                  <a:pt x="5270415" y="1959110"/>
                </a:lnTo>
                <a:lnTo>
                  <a:pt x="0" y="1959110"/>
                </a:lnTo>
                <a:lnTo>
                  <a:pt x="0" y="0"/>
                </a:lnTo>
                <a:close/>
              </a:path>
            </a:pathLst>
          </a:custGeom>
          <a:solidFill>
            <a:srgbClr val="D24DEC"/>
          </a:solidFill>
          <a:ln>
            <a:noFill/>
          </a:ln>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182880" tIns="146304" rIns="182880" bIns="146304" numCol="1" spcCol="1270" anchor="t" anchorCtr="0">
            <a:noAutofit/>
          </a:bodyPr>
          <a:lstStyle/>
          <a:p>
            <a:pPr algn="ctr" defTabSz="1155700">
              <a:lnSpc>
                <a:spcPct val="90000"/>
              </a:lnSpc>
              <a:spcBef>
                <a:spcPct val="0"/>
              </a:spcBef>
              <a:spcAft>
                <a:spcPts val="1800"/>
              </a:spcAft>
            </a:pPr>
            <a:r>
              <a:rPr lang="zh-CN" altLang="en-US" sz="2800" dirty="0">
                <a:solidFill>
                  <a:schemeClr val="bg1"/>
                </a:solidFill>
                <a:latin typeface="楷体" panose="02010609060101010101" pitchFamily="49" charset="-122"/>
                <a:ea typeface="楷体" panose="02010609060101010101" pitchFamily="49" charset="-122"/>
              </a:rPr>
              <a:t>商品分类</a:t>
            </a:r>
            <a:r>
              <a:rPr lang="en-US" sz="2800" dirty="0">
                <a:solidFill>
                  <a:schemeClr val="bg1"/>
                </a:solidFill>
                <a:latin typeface="楷体" panose="02010609060101010101" pitchFamily="49" charset="-122"/>
                <a:ea typeface="楷体" panose="02010609060101010101" pitchFamily="49" charset="-122"/>
              </a:rPr>
              <a:t> </a:t>
            </a:r>
            <a:endParaRPr lang="en-US" sz="2800" dirty="0">
              <a:solidFill>
                <a:schemeClr val="bg1"/>
              </a:solidFill>
              <a:latin typeface="楷体" panose="02010609060101010101" pitchFamily="49" charset="-122"/>
              <a:ea typeface="楷体" panose="02010609060101010101" pitchFamily="49" charset="-122"/>
            </a:endParaRPr>
          </a:p>
          <a:p>
            <a:pPr defTabSz="1155700">
              <a:lnSpc>
                <a:spcPct val="90000"/>
              </a:lnSpc>
              <a:spcBef>
                <a:spcPct val="0"/>
              </a:spcBef>
              <a:spcAft>
                <a:spcPts val="1800"/>
              </a:spcAft>
            </a:pPr>
            <a:endParaRPr lang="en-US" altLang="zh-CN" sz="2800" dirty="0">
              <a:solidFill>
                <a:schemeClr val="bg1"/>
              </a:solidFill>
              <a:latin typeface="楷体" panose="02010609060101010101" pitchFamily="49" charset="-122"/>
              <a:ea typeface="楷体" panose="02010609060101010101" pitchFamily="49" charset="-122"/>
            </a:endParaRPr>
          </a:p>
        </p:txBody>
      </p:sp>
      <p:sp>
        <p:nvSpPr>
          <p:cNvPr id="6" name="Freeform 11"/>
          <p:cNvSpPr/>
          <p:nvPr/>
        </p:nvSpPr>
        <p:spPr>
          <a:xfrm>
            <a:off x="6094048" y="4773697"/>
            <a:ext cx="2656958" cy="707683"/>
          </a:xfrm>
          <a:custGeom>
            <a:avLst/>
            <a:gdLst>
              <a:gd name="connsiteX0" fmla="*/ 0 w 5318939"/>
              <a:gd name="connsiteY0" fmla="*/ 0 h 1959110"/>
              <a:gd name="connsiteX1" fmla="*/ 5318939 w 5318939"/>
              <a:gd name="connsiteY1" fmla="*/ 0 h 1959110"/>
              <a:gd name="connsiteX2" fmla="*/ 5318939 w 5318939"/>
              <a:gd name="connsiteY2" fmla="*/ 1959110 h 1959110"/>
              <a:gd name="connsiteX3" fmla="*/ 0 w 5318939"/>
              <a:gd name="connsiteY3" fmla="*/ 1959110 h 1959110"/>
              <a:gd name="connsiteX4" fmla="*/ 0 w 5318939"/>
              <a:gd name="connsiteY4" fmla="*/ 0 h 1959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8939" h="1959110">
                <a:moveTo>
                  <a:pt x="0" y="0"/>
                </a:moveTo>
                <a:lnTo>
                  <a:pt x="5318939" y="0"/>
                </a:lnTo>
                <a:lnTo>
                  <a:pt x="5318939" y="1959110"/>
                </a:lnTo>
                <a:lnTo>
                  <a:pt x="0" y="1959110"/>
                </a:lnTo>
                <a:lnTo>
                  <a:pt x="0" y="0"/>
                </a:lnTo>
                <a:close/>
              </a:path>
            </a:pathLst>
          </a:custGeom>
          <a:solidFill>
            <a:srgbClr val="7652F2"/>
          </a:solidFill>
          <a:ln>
            <a:noFill/>
          </a:ln>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182880" tIns="146304" rIns="182880" bIns="146304" numCol="1" spcCol="1270" anchor="t" anchorCtr="0">
            <a:noAutofit/>
          </a:bodyPr>
          <a:lstStyle/>
          <a:p>
            <a:pPr algn="ctr" defTabSz="1155700">
              <a:lnSpc>
                <a:spcPct val="90000"/>
              </a:lnSpc>
              <a:spcBef>
                <a:spcPct val="0"/>
              </a:spcBef>
              <a:spcAft>
                <a:spcPts val="1800"/>
              </a:spcAft>
            </a:pPr>
            <a:r>
              <a:rPr lang="zh-CN" altLang="en-US" sz="2800" dirty="0">
                <a:solidFill>
                  <a:schemeClr val="bg1"/>
                </a:solidFill>
                <a:latin typeface="楷体" panose="02010609060101010101" pitchFamily="49" charset="-122"/>
                <a:ea typeface="楷体" panose="02010609060101010101" pitchFamily="49" charset="-122"/>
              </a:rPr>
              <a:t>首页信息</a:t>
            </a:r>
            <a:r>
              <a:rPr lang="en-US" altLang="zh-CN" sz="2800" dirty="0">
                <a:solidFill>
                  <a:schemeClr val="bg1"/>
                </a:solidFill>
                <a:latin typeface="楷体" panose="02010609060101010101" pitchFamily="49" charset="-122"/>
                <a:ea typeface="楷体" panose="02010609060101010101" pitchFamily="49" charset="-122"/>
              </a:rPr>
              <a:t> </a:t>
            </a:r>
            <a:endParaRPr lang="en-US" altLang="zh-CN" sz="2800" dirty="0">
              <a:solidFill>
                <a:schemeClr val="bg1"/>
              </a:solidFill>
              <a:latin typeface="楷体" panose="02010609060101010101" pitchFamily="49" charset="-122"/>
              <a:ea typeface="楷体" panose="02010609060101010101" pitchFamily="49" charset="-122"/>
            </a:endParaRPr>
          </a:p>
        </p:txBody>
      </p:sp>
      <p:sp>
        <p:nvSpPr>
          <p:cNvPr id="7" name="Freeform 13"/>
          <p:cNvSpPr/>
          <p:nvPr/>
        </p:nvSpPr>
        <p:spPr>
          <a:xfrm>
            <a:off x="8749054" y="4773696"/>
            <a:ext cx="2656958" cy="707683"/>
          </a:xfrm>
          <a:custGeom>
            <a:avLst/>
            <a:gdLst>
              <a:gd name="connsiteX0" fmla="*/ 0 w 5331916"/>
              <a:gd name="connsiteY0" fmla="*/ 0 h 1959110"/>
              <a:gd name="connsiteX1" fmla="*/ 5331916 w 5331916"/>
              <a:gd name="connsiteY1" fmla="*/ 0 h 1959110"/>
              <a:gd name="connsiteX2" fmla="*/ 5331916 w 5331916"/>
              <a:gd name="connsiteY2" fmla="*/ 1959110 h 1959110"/>
              <a:gd name="connsiteX3" fmla="*/ 0 w 5331916"/>
              <a:gd name="connsiteY3" fmla="*/ 1959110 h 1959110"/>
              <a:gd name="connsiteX4" fmla="*/ 0 w 5331916"/>
              <a:gd name="connsiteY4" fmla="*/ 0 h 1959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31916" h="1959110">
                <a:moveTo>
                  <a:pt x="0" y="0"/>
                </a:moveTo>
                <a:lnTo>
                  <a:pt x="5331916" y="0"/>
                </a:lnTo>
                <a:lnTo>
                  <a:pt x="5331916" y="1959110"/>
                </a:lnTo>
                <a:lnTo>
                  <a:pt x="0" y="1959110"/>
                </a:lnTo>
                <a:lnTo>
                  <a:pt x="0" y="0"/>
                </a:lnTo>
                <a:close/>
              </a:path>
            </a:pathLst>
          </a:custGeom>
          <a:solidFill>
            <a:srgbClr val="D24DEC"/>
          </a:solidFill>
          <a:ln>
            <a:noFill/>
          </a:ln>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182880" tIns="146304" rIns="182880" bIns="146304" numCol="1" spcCol="1270" anchor="t" anchorCtr="0">
            <a:noAutofit/>
          </a:bodyPr>
          <a:lstStyle/>
          <a:p>
            <a:pPr algn="ctr" defTabSz="1155700">
              <a:lnSpc>
                <a:spcPct val="90000"/>
              </a:lnSpc>
              <a:spcBef>
                <a:spcPct val="0"/>
              </a:spcBef>
              <a:spcAft>
                <a:spcPts val="1800"/>
              </a:spcAft>
            </a:pPr>
            <a:r>
              <a:rPr lang="zh-CN" altLang="en-US" sz="2800" dirty="0">
                <a:solidFill>
                  <a:schemeClr val="bg1"/>
                </a:solidFill>
                <a:latin typeface="楷体" panose="02010609060101010101" pitchFamily="49" charset="-122"/>
                <a:ea typeface="楷体" panose="02010609060101010101" pitchFamily="49" charset="-122"/>
              </a:rPr>
              <a:t>客服服务</a:t>
            </a:r>
            <a:r>
              <a:rPr lang="en-US" altLang="zh-CN" sz="2800" dirty="0">
                <a:solidFill>
                  <a:schemeClr val="bg1"/>
                </a:solidFill>
                <a:latin typeface="楷体" panose="02010609060101010101" pitchFamily="49" charset="-122"/>
                <a:ea typeface="楷体" panose="02010609060101010101" pitchFamily="49" charset="-122"/>
              </a:rPr>
              <a:t> </a:t>
            </a:r>
            <a:endParaRPr lang="en-US" altLang="zh-CN" sz="2800" dirty="0">
              <a:solidFill>
                <a:schemeClr val="bg1"/>
              </a:solidFill>
              <a:latin typeface="楷体" panose="02010609060101010101" pitchFamily="49" charset="-122"/>
              <a:ea typeface="楷体" panose="02010609060101010101" pitchFamily="49" charset="-122"/>
            </a:endParaRPr>
          </a:p>
        </p:txBody>
      </p:sp>
      <p:sp>
        <p:nvSpPr>
          <p:cNvPr id="2" name="标题 1"/>
          <p:cNvSpPr>
            <a:spLocks noGrp="1"/>
          </p:cNvSpPr>
          <p:nvPr>
            <p:ph type="title"/>
          </p:nvPr>
        </p:nvSpPr>
        <p:spPr/>
        <p:txBody>
          <a:bodyPr/>
          <a:lstStyle/>
          <a:p>
            <a:r>
              <a:rPr lang="zh-CN" altLang="en-US" dirty="0"/>
              <a:t>店铺装修</a:t>
            </a:r>
            <a:endParaRPr lang="zh-CN" altLang="en-US" dirty="0"/>
          </a:p>
        </p:txBody>
      </p:sp>
      <p:grpSp>
        <p:nvGrpSpPr>
          <p:cNvPr id="14" name="组合 13"/>
          <p:cNvGrpSpPr/>
          <p:nvPr/>
        </p:nvGrpSpPr>
        <p:grpSpPr>
          <a:xfrm>
            <a:off x="3013640" y="1969733"/>
            <a:ext cx="6164719" cy="1999017"/>
            <a:chOff x="3325144" y="2169077"/>
            <a:chExt cx="6164719" cy="1999017"/>
          </a:xfrm>
        </p:grpSpPr>
        <p:grpSp>
          <p:nvGrpSpPr>
            <p:cNvPr id="13" name="组合 12"/>
            <p:cNvGrpSpPr/>
            <p:nvPr/>
          </p:nvGrpSpPr>
          <p:grpSpPr>
            <a:xfrm>
              <a:off x="3438656" y="2169077"/>
              <a:ext cx="5866210" cy="1869523"/>
              <a:chOff x="3438656" y="2169077"/>
              <a:chExt cx="5866210" cy="1869523"/>
            </a:xfrm>
          </p:grpSpPr>
          <p:pic>
            <p:nvPicPr>
              <p:cNvPr id="3" name="图片 2"/>
              <p:cNvPicPr>
                <a:picLocks noChangeAspect="1"/>
              </p:cNvPicPr>
              <p:nvPr/>
            </p:nvPicPr>
            <p:blipFill rotWithShape="1">
              <a:blip r:embed="rId1" cstate="print">
                <a:extLst>
                  <a:ext uri="{28A0092B-C50C-407E-A947-70E740481C1C}">
                    <a14:useLocalDpi xmlns:a14="http://schemas.microsoft.com/office/drawing/2010/main" val="0"/>
                  </a:ext>
                </a:extLst>
              </a:blip>
              <a:srcRect t="16632"/>
              <a:stretch>
                <a:fillRect/>
              </a:stretch>
            </p:blipFill>
            <p:spPr>
              <a:xfrm>
                <a:off x="3438656" y="2169077"/>
                <a:ext cx="5866210" cy="1655646"/>
              </a:xfrm>
              <a:prstGeom prst="rect">
                <a:avLst/>
              </a:prstGeom>
            </p:spPr>
          </p:pic>
          <p:sp>
            <p:nvSpPr>
              <p:cNvPr id="12" name="矩形 11"/>
              <p:cNvSpPr/>
              <p:nvPr/>
            </p:nvSpPr>
            <p:spPr>
              <a:xfrm>
                <a:off x="3438656" y="3609170"/>
                <a:ext cx="5866210" cy="429430"/>
              </a:xfrm>
              <a:prstGeom prst="rect">
                <a:avLst/>
              </a:prstGeom>
              <a:solidFill>
                <a:srgbClr val="ECC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202283" y="2673473"/>
              <a:ext cx="1052953" cy="1052953"/>
            </a:xfrm>
            <a:prstGeom prst="rect">
              <a:avLst/>
            </a:prstGeom>
          </p:spPr>
        </p:pic>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96900" y="2191749"/>
              <a:ext cx="1052952" cy="1403338"/>
            </a:xfrm>
            <a:prstGeom prst="rect">
              <a:avLst/>
            </a:prstGeom>
          </p:spPr>
        </p:pic>
        <p:sp>
          <p:nvSpPr>
            <p:cNvPr id="24" name="Freeform 11"/>
            <p:cNvSpPr/>
            <p:nvPr/>
          </p:nvSpPr>
          <p:spPr>
            <a:xfrm>
              <a:off x="3637353" y="2586961"/>
              <a:ext cx="3260004" cy="1110206"/>
            </a:xfrm>
            <a:custGeom>
              <a:avLst/>
              <a:gdLst>
                <a:gd name="connsiteX0" fmla="*/ 0 w 5318939"/>
                <a:gd name="connsiteY0" fmla="*/ 0 h 1959110"/>
                <a:gd name="connsiteX1" fmla="*/ 5318939 w 5318939"/>
                <a:gd name="connsiteY1" fmla="*/ 0 h 1959110"/>
                <a:gd name="connsiteX2" fmla="*/ 5318939 w 5318939"/>
                <a:gd name="connsiteY2" fmla="*/ 1959110 h 1959110"/>
                <a:gd name="connsiteX3" fmla="*/ 0 w 5318939"/>
                <a:gd name="connsiteY3" fmla="*/ 1959110 h 1959110"/>
                <a:gd name="connsiteX4" fmla="*/ 0 w 5318939"/>
                <a:gd name="connsiteY4" fmla="*/ 0 h 1959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8939" h="1959110">
                  <a:moveTo>
                    <a:pt x="0" y="0"/>
                  </a:moveTo>
                  <a:lnTo>
                    <a:pt x="5318939" y="0"/>
                  </a:lnTo>
                  <a:lnTo>
                    <a:pt x="5318939" y="1959110"/>
                  </a:lnTo>
                  <a:lnTo>
                    <a:pt x="0" y="1959110"/>
                  </a:lnTo>
                  <a:lnTo>
                    <a:pt x="0" y="0"/>
                  </a:lnTo>
                  <a:close/>
                </a:path>
              </a:pathLst>
            </a:custGeom>
            <a:noFill/>
            <a:ln>
              <a:noFill/>
            </a:ln>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182880" tIns="146304" rIns="182880" bIns="146304" numCol="1" spcCol="1270" anchor="t" anchorCtr="0">
              <a:noAutofit/>
            </a:bodyPr>
            <a:lstStyle/>
            <a:p>
              <a:pPr algn="ctr" defTabSz="1155700">
                <a:lnSpc>
                  <a:spcPct val="90000"/>
                </a:lnSpc>
                <a:spcBef>
                  <a:spcPct val="0"/>
                </a:spcBef>
                <a:spcAft>
                  <a:spcPts val="1800"/>
                </a:spcAft>
              </a:pPr>
              <a:r>
                <a:rPr lang="zh-CN" altLang="en-US" sz="2800" dirty="0">
                  <a:solidFill>
                    <a:srgbClr val="B80A0C"/>
                  </a:solidFill>
                  <a:latin typeface="Aa时空恋旅人 (非商业使用)" panose="02010600010101010101" pitchFamily="2" charset="-122"/>
                  <a:ea typeface="Aa时空恋旅人 (非商业使用)" panose="02010600010101010101" pitchFamily="2" charset="-122"/>
                </a:rPr>
                <a:t>****女装欢迎您</a:t>
              </a:r>
              <a:endParaRPr lang="en-US" altLang="zh-CN" sz="2800" dirty="0">
                <a:solidFill>
                  <a:srgbClr val="B80A0C"/>
                </a:solidFill>
                <a:latin typeface="Aa时空恋旅人 (非商业使用)" panose="02010600010101010101" pitchFamily="2" charset="-122"/>
                <a:ea typeface="Aa时空恋旅人 (非商业使用)" panose="02010600010101010101" pitchFamily="2" charset="-122"/>
              </a:endParaRPr>
            </a:p>
            <a:p>
              <a:pPr algn="ctr" defTabSz="1155700">
                <a:lnSpc>
                  <a:spcPct val="90000"/>
                </a:lnSpc>
                <a:spcBef>
                  <a:spcPct val="0"/>
                </a:spcBef>
                <a:spcAft>
                  <a:spcPts val="1800"/>
                </a:spcAft>
              </a:pPr>
              <a:r>
                <a:rPr lang="zh-CN" altLang="en-US" sz="1600" dirty="0">
                  <a:solidFill>
                    <a:srgbClr val="B80A0C"/>
                  </a:solidFill>
                  <a:latin typeface="Aa时空恋旅人 (非商业使用)" panose="02010600010101010101" pitchFamily="2" charset="-122"/>
                  <a:ea typeface="Aa时空恋旅人 (非商业使用)" panose="02010600010101010101" pitchFamily="2" charset="-122"/>
                </a:rPr>
                <a:t>时尚</a:t>
              </a:r>
              <a:r>
                <a:rPr lang="en-US" altLang="zh-CN" sz="1600" dirty="0">
                  <a:solidFill>
                    <a:srgbClr val="B80A0C"/>
                  </a:solidFill>
                  <a:latin typeface="Aa时空恋旅人 (非商业使用)" panose="02010600010101010101" pitchFamily="2" charset="-122"/>
                  <a:ea typeface="Aa时空恋旅人 (非商业使用)" panose="02010600010101010101" pitchFamily="2" charset="-122"/>
                </a:rPr>
                <a:t>·</a:t>
              </a:r>
              <a:r>
                <a:rPr lang="zh-CN" altLang="en-US" sz="1600" dirty="0">
                  <a:solidFill>
                    <a:srgbClr val="B80A0C"/>
                  </a:solidFill>
                  <a:latin typeface="Aa时空恋旅人 (非商业使用)" panose="02010600010101010101" pitchFamily="2" charset="-122"/>
                  <a:ea typeface="Aa时空恋旅人 (非商业使用)" panose="02010600010101010101" pitchFamily="2" charset="-122"/>
                </a:rPr>
                <a:t>优雅</a:t>
              </a:r>
              <a:r>
                <a:rPr lang="en-US" altLang="zh-CN" sz="1600" dirty="0">
                  <a:solidFill>
                    <a:srgbClr val="B80A0C"/>
                  </a:solidFill>
                  <a:latin typeface="Aa时空恋旅人 (非商业使用)" panose="02010600010101010101" pitchFamily="2" charset="-122"/>
                  <a:ea typeface="Aa时空恋旅人 (非商业使用)" panose="02010600010101010101" pitchFamily="2" charset="-122"/>
                </a:rPr>
                <a:t>·</a:t>
              </a:r>
              <a:r>
                <a:rPr lang="zh-CN" altLang="en-US" sz="1600" dirty="0">
                  <a:solidFill>
                    <a:srgbClr val="B80A0C"/>
                  </a:solidFill>
                  <a:latin typeface="Aa时空恋旅人 (非商业使用)" panose="02010600010101010101" pitchFamily="2" charset="-122"/>
                  <a:ea typeface="Aa时空恋旅人 (非商业使用)" panose="02010600010101010101" pitchFamily="2" charset="-122"/>
                </a:rPr>
                <a:t>浪漫</a:t>
              </a:r>
              <a:r>
                <a:rPr lang="en-US" altLang="zh-CN" sz="1600" dirty="0">
                  <a:solidFill>
                    <a:srgbClr val="B80A0C"/>
                  </a:solidFill>
                  <a:latin typeface="Aa时空恋旅人 (非商业使用)" panose="02010600010101010101" pitchFamily="2" charset="-122"/>
                  <a:ea typeface="Aa时空恋旅人 (非商业使用)" panose="02010600010101010101" pitchFamily="2" charset="-122"/>
                </a:rPr>
                <a:t>·</a:t>
              </a:r>
              <a:r>
                <a:rPr lang="zh-CN" altLang="en-US" sz="1600" dirty="0">
                  <a:solidFill>
                    <a:srgbClr val="B80A0C"/>
                  </a:solidFill>
                  <a:latin typeface="Aa时空恋旅人 (非商业使用)" panose="02010600010101010101" pitchFamily="2" charset="-122"/>
                  <a:ea typeface="Aa时空恋旅人 (非商业使用)" panose="02010600010101010101" pitchFamily="2" charset="-122"/>
                </a:rPr>
                <a:t>活力</a:t>
              </a:r>
              <a:endParaRPr lang="en-US" altLang="zh-CN" sz="1600" dirty="0">
                <a:solidFill>
                  <a:srgbClr val="B80A0C"/>
                </a:solidFill>
                <a:latin typeface="Aa时空恋旅人 (非商业使用)" panose="02010600010101010101" pitchFamily="2" charset="-122"/>
                <a:ea typeface="Aa时空恋旅人 (非商业使用)" panose="02010600010101010101" pitchFamily="2" charset="-122"/>
              </a:endParaRPr>
            </a:p>
          </p:txBody>
        </p:sp>
        <p:sp>
          <p:nvSpPr>
            <p:cNvPr id="31" name="Freeform 11"/>
            <p:cNvSpPr/>
            <p:nvPr/>
          </p:nvSpPr>
          <p:spPr>
            <a:xfrm>
              <a:off x="7857649" y="2245359"/>
              <a:ext cx="1555014" cy="573657"/>
            </a:xfrm>
            <a:custGeom>
              <a:avLst/>
              <a:gdLst>
                <a:gd name="connsiteX0" fmla="*/ 0 w 5318939"/>
                <a:gd name="connsiteY0" fmla="*/ 0 h 1959110"/>
                <a:gd name="connsiteX1" fmla="*/ 5318939 w 5318939"/>
                <a:gd name="connsiteY1" fmla="*/ 0 h 1959110"/>
                <a:gd name="connsiteX2" fmla="*/ 5318939 w 5318939"/>
                <a:gd name="connsiteY2" fmla="*/ 1959110 h 1959110"/>
                <a:gd name="connsiteX3" fmla="*/ 0 w 5318939"/>
                <a:gd name="connsiteY3" fmla="*/ 1959110 h 1959110"/>
                <a:gd name="connsiteX4" fmla="*/ 0 w 5318939"/>
                <a:gd name="connsiteY4" fmla="*/ 0 h 1959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18939" h="1959110">
                  <a:moveTo>
                    <a:pt x="0" y="0"/>
                  </a:moveTo>
                  <a:lnTo>
                    <a:pt x="5318939" y="0"/>
                  </a:lnTo>
                  <a:lnTo>
                    <a:pt x="5318939" y="1959110"/>
                  </a:lnTo>
                  <a:lnTo>
                    <a:pt x="0" y="1959110"/>
                  </a:lnTo>
                  <a:lnTo>
                    <a:pt x="0" y="0"/>
                  </a:lnTo>
                  <a:close/>
                </a:path>
              </a:pathLst>
            </a:custGeom>
            <a:noFill/>
            <a:ln>
              <a:noFill/>
            </a:ln>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182880" tIns="146304" rIns="182880" bIns="146304" numCol="1" spcCol="1270" anchor="t" anchorCtr="0">
              <a:noAutofit/>
            </a:bodyPr>
            <a:lstStyle/>
            <a:p>
              <a:pPr algn="ctr" defTabSz="1155700">
                <a:lnSpc>
                  <a:spcPct val="90000"/>
                </a:lnSpc>
                <a:spcBef>
                  <a:spcPct val="0"/>
                </a:spcBef>
                <a:spcAft>
                  <a:spcPts val="1800"/>
                </a:spcAft>
              </a:pPr>
              <a:r>
                <a:rPr lang="en-US" altLang="zh-CN" sz="1200" b="1" dirty="0">
                  <a:solidFill>
                    <a:srgbClr val="B80A0C"/>
                  </a:solidFill>
                  <a:latin typeface="楷体" panose="02010609060101010101" pitchFamily="49" charset="-122"/>
                  <a:ea typeface="楷体" panose="02010609060101010101" pitchFamily="49" charset="-122"/>
                </a:rPr>
                <a:t>618</a:t>
              </a:r>
              <a:r>
                <a:rPr lang="zh-CN" altLang="en-US" sz="1200" b="1" dirty="0">
                  <a:solidFill>
                    <a:srgbClr val="B80A0C"/>
                  </a:solidFill>
                  <a:latin typeface="楷体" panose="02010609060101010101" pitchFamily="49" charset="-122"/>
                  <a:ea typeface="楷体" panose="02010609060101010101" pitchFamily="49" charset="-122"/>
                </a:rPr>
                <a:t>专属优惠券，点击领取</a:t>
              </a:r>
              <a:endParaRPr lang="en-US" altLang="zh-CN" sz="1200" b="1" dirty="0">
                <a:solidFill>
                  <a:srgbClr val="B80A0C"/>
                </a:solidFill>
                <a:latin typeface="楷体" panose="02010609060101010101" pitchFamily="49" charset="-122"/>
                <a:ea typeface="楷体" panose="02010609060101010101" pitchFamily="49" charset="-122"/>
              </a:endParaRPr>
            </a:p>
          </p:txBody>
        </p:sp>
        <p:sp>
          <p:nvSpPr>
            <p:cNvPr id="32" name="Freeform 9"/>
            <p:cNvSpPr/>
            <p:nvPr/>
          </p:nvSpPr>
          <p:spPr>
            <a:xfrm>
              <a:off x="3325144" y="3571059"/>
              <a:ext cx="1107862" cy="551315"/>
            </a:xfrm>
            <a:custGeom>
              <a:avLst/>
              <a:gdLst>
                <a:gd name="connsiteX0" fmla="*/ 0 w 5519364"/>
                <a:gd name="connsiteY0" fmla="*/ 0 h 1959110"/>
                <a:gd name="connsiteX1" fmla="*/ 5519364 w 5519364"/>
                <a:gd name="connsiteY1" fmla="*/ 0 h 1959110"/>
                <a:gd name="connsiteX2" fmla="*/ 5519364 w 5519364"/>
                <a:gd name="connsiteY2" fmla="*/ 1959110 h 1959110"/>
                <a:gd name="connsiteX3" fmla="*/ 0 w 5519364"/>
                <a:gd name="connsiteY3" fmla="*/ 1959110 h 1959110"/>
                <a:gd name="connsiteX4" fmla="*/ 0 w 5519364"/>
                <a:gd name="connsiteY4" fmla="*/ 0 h 1959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19364" h="1959110">
                  <a:moveTo>
                    <a:pt x="0" y="0"/>
                  </a:moveTo>
                  <a:lnTo>
                    <a:pt x="5519364" y="0"/>
                  </a:lnTo>
                  <a:lnTo>
                    <a:pt x="5519364" y="1959110"/>
                  </a:lnTo>
                  <a:lnTo>
                    <a:pt x="0" y="1959110"/>
                  </a:lnTo>
                  <a:lnTo>
                    <a:pt x="0" y="0"/>
                  </a:lnTo>
                  <a:close/>
                </a:path>
              </a:pathLst>
            </a:custGeom>
            <a:noFill/>
            <a:ln>
              <a:noFill/>
            </a:ln>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182880" tIns="146304" rIns="182880" bIns="146304" numCol="1" spcCol="1270" anchor="t" anchorCtr="0">
              <a:noAutofit/>
            </a:bodyPr>
            <a:lstStyle/>
            <a:p>
              <a:pPr algn="ctr" defTabSz="1155700">
                <a:lnSpc>
                  <a:spcPct val="90000"/>
                </a:lnSpc>
                <a:spcBef>
                  <a:spcPct val="0"/>
                </a:spcBef>
                <a:spcAft>
                  <a:spcPts val="1800"/>
                </a:spcAft>
              </a:pPr>
              <a:r>
                <a:rPr lang="zh-CN" altLang="en-US" b="1" dirty="0">
                  <a:solidFill>
                    <a:schemeClr val="tx1">
                      <a:lumMod val="95000"/>
                      <a:lumOff val="5000"/>
                    </a:schemeClr>
                  </a:solidFill>
                  <a:latin typeface="楷体" panose="02010609060101010101" pitchFamily="49" charset="-122"/>
                  <a:ea typeface="楷体" panose="02010609060101010101" pitchFamily="49" charset="-122"/>
                </a:rPr>
                <a:t>连衣裙</a:t>
              </a:r>
              <a:endParaRPr lang="en-US" altLang="zh-CN" b="1"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44" name="Freeform 9"/>
            <p:cNvSpPr/>
            <p:nvPr/>
          </p:nvSpPr>
          <p:spPr>
            <a:xfrm>
              <a:off x="4433006" y="3595087"/>
              <a:ext cx="1107862" cy="551315"/>
            </a:xfrm>
            <a:custGeom>
              <a:avLst/>
              <a:gdLst>
                <a:gd name="connsiteX0" fmla="*/ 0 w 5519364"/>
                <a:gd name="connsiteY0" fmla="*/ 0 h 1959110"/>
                <a:gd name="connsiteX1" fmla="*/ 5519364 w 5519364"/>
                <a:gd name="connsiteY1" fmla="*/ 0 h 1959110"/>
                <a:gd name="connsiteX2" fmla="*/ 5519364 w 5519364"/>
                <a:gd name="connsiteY2" fmla="*/ 1959110 h 1959110"/>
                <a:gd name="connsiteX3" fmla="*/ 0 w 5519364"/>
                <a:gd name="connsiteY3" fmla="*/ 1959110 h 1959110"/>
                <a:gd name="connsiteX4" fmla="*/ 0 w 5519364"/>
                <a:gd name="connsiteY4" fmla="*/ 0 h 1959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19364" h="1959110">
                  <a:moveTo>
                    <a:pt x="0" y="0"/>
                  </a:moveTo>
                  <a:lnTo>
                    <a:pt x="5519364" y="0"/>
                  </a:lnTo>
                  <a:lnTo>
                    <a:pt x="5519364" y="1959110"/>
                  </a:lnTo>
                  <a:lnTo>
                    <a:pt x="0" y="1959110"/>
                  </a:lnTo>
                  <a:lnTo>
                    <a:pt x="0" y="0"/>
                  </a:lnTo>
                  <a:close/>
                </a:path>
              </a:pathLst>
            </a:custGeom>
            <a:noFill/>
            <a:ln>
              <a:noFill/>
            </a:ln>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182880" tIns="146304" rIns="182880" bIns="146304" numCol="1" spcCol="1270" anchor="t" anchorCtr="0">
              <a:noAutofit/>
            </a:bodyPr>
            <a:lstStyle/>
            <a:p>
              <a:pPr algn="ctr" defTabSz="1155700">
                <a:lnSpc>
                  <a:spcPct val="90000"/>
                </a:lnSpc>
                <a:spcBef>
                  <a:spcPct val="0"/>
                </a:spcBef>
                <a:spcAft>
                  <a:spcPts val="1800"/>
                </a:spcAft>
              </a:pPr>
              <a:r>
                <a:rPr lang="zh-CN" altLang="en-US" b="1" dirty="0">
                  <a:solidFill>
                    <a:schemeClr val="tx1">
                      <a:lumMod val="95000"/>
                      <a:lumOff val="5000"/>
                    </a:schemeClr>
                  </a:solidFill>
                  <a:latin typeface="楷体" panose="02010609060101010101" pitchFamily="49" charset="-122"/>
                  <a:ea typeface="楷体" panose="02010609060101010101" pitchFamily="49" charset="-122"/>
                </a:rPr>
                <a:t>下装</a:t>
              </a:r>
              <a:endParaRPr lang="en-US" altLang="zh-CN" b="1"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45" name="Freeform 9"/>
            <p:cNvSpPr/>
            <p:nvPr/>
          </p:nvSpPr>
          <p:spPr>
            <a:xfrm>
              <a:off x="5540868" y="3616779"/>
              <a:ext cx="1107862" cy="551315"/>
            </a:xfrm>
            <a:custGeom>
              <a:avLst/>
              <a:gdLst>
                <a:gd name="connsiteX0" fmla="*/ 0 w 5519364"/>
                <a:gd name="connsiteY0" fmla="*/ 0 h 1959110"/>
                <a:gd name="connsiteX1" fmla="*/ 5519364 w 5519364"/>
                <a:gd name="connsiteY1" fmla="*/ 0 h 1959110"/>
                <a:gd name="connsiteX2" fmla="*/ 5519364 w 5519364"/>
                <a:gd name="connsiteY2" fmla="*/ 1959110 h 1959110"/>
                <a:gd name="connsiteX3" fmla="*/ 0 w 5519364"/>
                <a:gd name="connsiteY3" fmla="*/ 1959110 h 1959110"/>
                <a:gd name="connsiteX4" fmla="*/ 0 w 5519364"/>
                <a:gd name="connsiteY4" fmla="*/ 0 h 1959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19364" h="1959110">
                  <a:moveTo>
                    <a:pt x="0" y="0"/>
                  </a:moveTo>
                  <a:lnTo>
                    <a:pt x="5519364" y="0"/>
                  </a:lnTo>
                  <a:lnTo>
                    <a:pt x="5519364" y="1959110"/>
                  </a:lnTo>
                  <a:lnTo>
                    <a:pt x="0" y="1959110"/>
                  </a:lnTo>
                  <a:lnTo>
                    <a:pt x="0" y="0"/>
                  </a:lnTo>
                  <a:close/>
                </a:path>
              </a:pathLst>
            </a:custGeom>
            <a:noFill/>
            <a:ln>
              <a:noFill/>
            </a:ln>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182880" tIns="146304" rIns="182880" bIns="146304" numCol="1" spcCol="1270" anchor="t" anchorCtr="0">
              <a:noAutofit/>
            </a:bodyPr>
            <a:lstStyle/>
            <a:p>
              <a:pPr algn="ctr" defTabSz="1155700">
                <a:lnSpc>
                  <a:spcPct val="90000"/>
                </a:lnSpc>
                <a:spcBef>
                  <a:spcPct val="0"/>
                </a:spcBef>
                <a:spcAft>
                  <a:spcPts val="1800"/>
                </a:spcAft>
              </a:pPr>
              <a:r>
                <a:rPr lang="zh-CN" altLang="en-US" b="1" dirty="0">
                  <a:solidFill>
                    <a:schemeClr val="tx1">
                      <a:lumMod val="95000"/>
                      <a:lumOff val="5000"/>
                    </a:schemeClr>
                  </a:solidFill>
                  <a:latin typeface="楷体" panose="02010609060101010101" pitchFamily="49" charset="-122"/>
                  <a:ea typeface="楷体" panose="02010609060101010101" pitchFamily="49" charset="-122"/>
                </a:rPr>
                <a:t>裙装</a:t>
              </a:r>
              <a:endParaRPr lang="en-US" altLang="zh-CN" b="1"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46" name="Freeform 9"/>
            <p:cNvSpPr/>
            <p:nvPr/>
          </p:nvSpPr>
          <p:spPr>
            <a:xfrm>
              <a:off x="6688060" y="3595616"/>
              <a:ext cx="1107862" cy="551315"/>
            </a:xfrm>
            <a:custGeom>
              <a:avLst/>
              <a:gdLst>
                <a:gd name="connsiteX0" fmla="*/ 0 w 5519364"/>
                <a:gd name="connsiteY0" fmla="*/ 0 h 1959110"/>
                <a:gd name="connsiteX1" fmla="*/ 5519364 w 5519364"/>
                <a:gd name="connsiteY1" fmla="*/ 0 h 1959110"/>
                <a:gd name="connsiteX2" fmla="*/ 5519364 w 5519364"/>
                <a:gd name="connsiteY2" fmla="*/ 1959110 h 1959110"/>
                <a:gd name="connsiteX3" fmla="*/ 0 w 5519364"/>
                <a:gd name="connsiteY3" fmla="*/ 1959110 h 1959110"/>
                <a:gd name="connsiteX4" fmla="*/ 0 w 5519364"/>
                <a:gd name="connsiteY4" fmla="*/ 0 h 1959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19364" h="1959110">
                  <a:moveTo>
                    <a:pt x="0" y="0"/>
                  </a:moveTo>
                  <a:lnTo>
                    <a:pt x="5519364" y="0"/>
                  </a:lnTo>
                  <a:lnTo>
                    <a:pt x="5519364" y="1959110"/>
                  </a:lnTo>
                  <a:lnTo>
                    <a:pt x="0" y="1959110"/>
                  </a:lnTo>
                  <a:lnTo>
                    <a:pt x="0" y="0"/>
                  </a:lnTo>
                  <a:close/>
                </a:path>
              </a:pathLst>
            </a:custGeom>
            <a:noFill/>
            <a:ln>
              <a:noFill/>
            </a:ln>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182880" tIns="146304" rIns="182880" bIns="146304" numCol="1" spcCol="1270" anchor="t" anchorCtr="0">
              <a:noAutofit/>
            </a:bodyPr>
            <a:lstStyle/>
            <a:p>
              <a:pPr algn="ctr" defTabSz="1155700">
                <a:lnSpc>
                  <a:spcPct val="90000"/>
                </a:lnSpc>
                <a:spcBef>
                  <a:spcPct val="0"/>
                </a:spcBef>
                <a:spcAft>
                  <a:spcPts val="1800"/>
                </a:spcAft>
              </a:pPr>
              <a:r>
                <a:rPr lang="zh-CN" altLang="en-US" b="1" dirty="0">
                  <a:solidFill>
                    <a:schemeClr val="tx1">
                      <a:lumMod val="95000"/>
                      <a:lumOff val="5000"/>
                    </a:schemeClr>
                  </a:solidFill>
                  <a:latin typeface="楷体" panose="02010609060101010101" pitchFamily="49" charset="-122"/>
                  <a:ea typeface="楷体" panose="02010609060101010101" pitchFamily="49" charset="-122"/>
                </a:rPr>
                <a:t>套装</a:t>
              </a:r>
              <a:endParaRPr lang="en-US" altLang="zh-CN" b="1" dirty="0">
                <a:solidFill>
                  <a:schemeClr val="tx1">
                    <a:lumMod val="95000"/>
                    <a:lumOff val="5000"/>
                  </a:schemeClr>
                </a:solidFill>
                <a:latin typeface="楷体" panose="02010609060101010101" pitchFamily="49" charset="-122"/>
                <a:ea typeface="楷体" panose="02010609060101010101" pitchFamily="49" charset="-122"/>
              </a:endParaRPr>
            </a:p>
          </p:txBody>
        </p:sp>
        <p:sp>
          <p:nvSpPr>
            <p:cNvPr id="47" name="Freeform 9"/>
            <p:cNvSpPr/>
            <p:nvPr/>
          </p:nvSpPr>
          <p:spPr>
            <a:xfrm>
              <a:off x="7795922" y="3603225"/>
              <a:ext cx="1693941" cy="551315"/>
            </a:xfrm>
            <a:custGeom>
              <a:avLst/>
              <a:gdLst>
                <a:gd name="connsiteX0" fmla="*/ 0 w 5519364"/>
                <a:gd name="connsiteY0" fmla="*/ 0 h 1959110"/>
                <a:gd name="connsiteX1" fmla="*/ 5519364 w 5519364"/>
                <a:gd name="connsiteY1" fmla="*/ 0 h 1959110"/>
                <a:gd name="connsiteX2" fmla="*/ 5519364 w 5519364"/>
                <a:gd name="connsiteY2" fmla="*/ 1959110 h 1959110"/>
                <a:gd name="connsiteX3" fmla="*/ 0 w 5519364"/>
                <a:gd name="connsiteY3" fmla="*/ 1959110 h 1959110"/>
                <a:gd name="connsiteX4" fmla="*/ 0 w 5519364"/>
                <a:gd name="connsiteY4" fmla="*/ 0 h 1959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19364" h="1959110">
                  <a:moveTo>
                    <a:pt x="0" y="0"/>
                  </a:moveTo>
                  <a:lnTo>
                    <a:pt x="5519364" y="0"/>
                  </a:lnTo>
                  <a:lnTo>
                    <a:pt x="5519364" y="1959110"/>
                  </a:lnTo>
                  <a:lnTo>
                    <a:pt x="0" y="1959110"/>
                  </a:lnTo>
                  <a:lnTo>
                    <a:pt x="0" y="0"/>
                  </a:lnTo>
                  <a:close/>
                </a:path>
              </a:pathLst>
            </a:custGeom>
            <a:noFill/>
            <a:ln>
              <a:noFill/>
            </a:ln>
          </p:spPr>
          <p:style>
            <a:lnRef idx="1">
              <a:schemeClr val="accent1">
                <a:hueOff val="0"/>
                <a:satOff val="0"/>
                <a:lumOff val="0"/>
                <a:alphaOff val="0"/>
              </a:schemeClr>
            </a:lnRef>
            <a:fillRef idx="1">
              <a:schemeClr val="lt1">
                <a:alpha val="40000"/>
                <a:hueOff val="0"/>
                <a:satOff val="0"/>
                <a:lumOff val="0"/>
                <a:alphaOff val="0"/>
              </a:schemeClr>
            </a:fillRef>
            <a:effectRef idx="0">
              <a:schemeClr val="lt1">
                <a:alpha val="40000"/>
                <a:hueOff val="0"/>
                <a:satOff val="0"/>
                <a:lumOff val="0"/>
                <a:alphaOff val="0"/>
              </a:schemeClr>
            </a:effectRef>
            <a:fontRef idx="minor">
              <a:schemeClr val="dk1">
                <a:hueOff val="0"/>
                <a:satOff val="0"/>
                <a:lumOff val="0"/>
                <a:alphaOff val="0"/>
              </a:schemeClr>
            </a:fontRef>
          </p:style>
          <p:txBody>
            <a:bodyPr spcFirstLastPara="0" vert="horz" wrap="square" lIns="182880" tIns="146304" rIns="182880" bIns="146304" numCol="1" spcCol="1270" anchor="t" anchorCtr="0">
              <a:noAutofit/>
            </a:bodyPr>
            <a:lstStyle/>
            <a:p>
              <a:pPr algn="ctr" defTabSz="1155700">
                <a:lnSpc>
                  <a:spcPct val="90000"/>
                </a:lnSpc>
                <a:spcBef>
                  <a:spcPct val="0"/>
                </a:spcBef>
                <a:spcAft>
                  <a:spcPts val="1800"/>
                </a:spcAft>
              </a:pPr>
              <a:r>
                <a:rPr lang="en-US" altLang="zh-CN" b="1" dirty="0">
                  <a:solidFill>
                    <a:schemeClr val="tx1">
                      <a:lumMod val="95000"/>
                      <a:lumOff val="5000"/>
                    </a:schemeClr>
                  </a:solidFill>
                  <a:latin typeface="楷体" panose="02010609060101010101" pitchFamily="49" charset="-122"/>
                  <a:ea typeface="楷体" panose="02010609060101010101" pitchFamily="49" charset="-122"/>
                </a:rPr>
                <a:t>618</a:t>
              </a:r>
              <a:r>
                <a:rPr lang="zh-CN" altLang="en-US" b="1" dirty="0">
                  <a:solidFill>
                    <a:schemeClr val="tx1">
                      <a:lumMod val="95000"/>
                      <a:lumOff val="5000"/>
                    </a:schemeClr>
                  </a:solidFill>
                  <a:latin typeface="楷体" panose="02010609060101010101" pitchFamily="49" charset="-122"/>
                  <a:ea typeface="楷体" panose="02010609060101010101" pitchFamily="49" charset="-122"/>
                </a:rPr>
                <a:t>专属福利</a:t>
              </a:r>
              <a:endParaRPr lang="en-US" altLang="zh-CN" b="1" dirty="0">
                <a:solidFill>
                  <a:schemeClr val="tx1">
                    <a:lumMod val="95000"/>
                    <a:lumOff val="5000"/>
                  </a:schemeClr>
                </a:solidFill>
                <a:latin typeface="楷体" panose="02010609060101010101" pitchFamily="49" charset="-122"/>
                <a:ea typeface="楷体" panose="02010609060101010101" pitchFamily="49" charset="-122"/>
              </a:endParaRPr>
            </a:p>
          </p:txBody>
        </p:sp>
        <p:cxnSp>
          <p:nvCxnSpPr>
            <p:cNvPr id="48" name="直接连接符 47"/>
            <p:cNvCxnSpPr/>
            <p:nvPr/>
          </p:nvCxnSpPr>
          <p:spPr>
            <a:xfrm flipV="1">
              <a:off x="4433006" y="3639157"/>
              <a:ext cx="0" cy="371131"/>
            </a:xfrm>
            <a:prstGeom prst="line">
              <a:avLst/>
            </a:prstGeom>
            <a:ln w="19050">
              <a:solidFill>
                <a:srgbClr val="F38DA8"/>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flipV="1">
              <a:off x="5520407" y="3667469"/>
              <a:ext cx="0" cy="371131"/>
            </a:xfrm>
            <a:prstGeom prst="line">
              <a:avLst/>
            </a:prstGeom>
            <a:ln w="19050">
              <a:solidFill>
                <a:srgbClr val="F38DA8"/>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flipV="1">
              <a:off x="6566606" y="3667469"/>
              <a:ext cx="0" cy="371131"/>
            </a:xfrm>
            <a:prstGeom prst="line">
              <a:avLst/>
            </a:prstGeom>
            <a:ln w="19050">
              <a:solidFill>
                <a:srgbClr val="F38DA8"/>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V="1">
              <a:off x="7667272" y="3667469"/>
              <a:ext cx="0" cy="371131"/>
            </a:xfrm>
            <a:prstGeom prst="line">
              <a:avLst/>
            </a:prstGeom>
            <a:ln w="19050">
              <a:solidFill>
                <a:srgbClr val="F38DA8"/>
              </a:solidFill>
            </a:ln>
          </p:spPr>
          <p:style>
            <a:lnRef idx="1">
              <a:schemeClr val="accent1"/>
            </a:lnRef>
            <a:fillRef idx="0">
              <a:schemeClr val="accent1"/>
            </a:fillRef>
            <a:effectRef idx="0">
              <a:schemeClr val="accent1"/>
            </a:effectRef>
            <a:fontRef idx="minor">
              <a:schemeClr val="tx1"/>
            </a:fontRef>
          </p:style>
        </p:cxnSp>
      </p:grpSp>
      <p:cxnSp>
        <p:nvCxnSpPr>
          <p:cNvPr id="16" name="直接连接符 15"/>
          <p:cNvCxnSpPr>
            <a:stCxn id="4" idx="1"/>
            <a:endCxn id="5" idx="3"/>
          </p:cNvCxnSpPr>
          <p:nvPr/>
        </p:nvCxnSpPr>
        <p:spPr>
          <a:xfrm flipH="1">
            <a:off x="3439042" y="4773697"/>
            <a:ext cx="1952" cy="70768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a:off x="6090220" y="4773697"/>
            <a:ext cx="1952" cy="70768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H="1">
            <a:off x="8755569" y="4773697"/>
            <a:ext cx="1952" cy="707683"/>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600" advClick="0" advTm="3000">
        <p14:prism isInverted="1"/>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fade">
                                      <p:cBhvr>
                                        <p:cTn id="11" dur="1000"/>
                                        <p:tgtEl>
                                          <p:spTgt spid="14"/>
                                        </p:tgtEl>
                                      </p:cBhvr>
                                    </p:animEffect>
                                    <p:anim calcmode="lin" valueType="num">
                                      <p:cBhvr>
                                        <p:cTn id="12" dur="1000" fill="hold"/>
                                        <p:tgtEl>
                                          <p:spTgt spid="14"/>
                                        </p:tgtEl>
                                        <p:attrNameLst>
                                          <p:attrName>ppt_x</p:attrName>
                                        </p:attrNameLst>
                                      </p:cBhvr>
                                      <p:tavLst>
                                        <p:tav tm="0">
                                          <p:val>
                                            <p:strVal val="#ppt_x"/>
                                          </p:val>
                                        </p:tav>
                                        <p:tav tm="100000">
                                          <p:val>
                                            <p:strVal val="#ppt_x"/>
                                          </p:val>
                                        </p:tav>
                                      </p:tavLst>
                                    </p:anim>
                                    <p:anim calcmode="lin" valueType="num">
                                      <p:cBhvr>
                                        <p:cTn id="13" dur="1000" fill="hold"/>
                                        <p:tgtEl>
                                          <p:spTgt spid="14"/>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fade">
                                      <p:cBhvr>
                                        <p:cTn id="22" dur="1000"/>
                                        <p:tgtEl>
                                          <p:spTgt spid="5"/>
                                        </p:tgtEl>
                                      </p:cBhvr>
                                    </p:animEffect>
                                    <p:anim calcmode="lin" valueType="num">
                                      <p:cBhvr>
                                        <p:cTn id="23" dur="1000" fill="hold"/>
                                        <p:tgtEl>
                                          <p:spTgt spid="5"/>
                                        </p:tgtEl>
                                        <p:attrNameLst>
                                          <p:attrName>ppt_x</p:attrName>
                                        </p:attrNameLst>
                                      </p:cBhvr>
                                      <p:tavLst>
                                        <p:tav tm="0">
                                          <p:val>
                                            <p:strVal val="#ppt_x"/>
                                          </p:val>
                                        </p:tav>
                                        <p:tav tm="100000">
                                          <p:val>
                                            <p:strVal val="#ppt_x"/>
                                          </p:val>
                                        </p:tav>
                                      </p:tavLst>
                                    </p:anim>
                                    <p:anim calcmode="lin" valueType="num">
                                      <p:cBhvr>
                                        <p:cTn id="24" dur="1000" fill="hold"/>
                                        <p:tgtEl>
                                          <p:spTgt spid="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anim calcmode="lin" valueType="num">
                                      <p:cBhvr>
                                        <p:cTn id="28" dur="1000" fill="hold"/>
                                        <p:tgtEl>
                                          <p:spTgt spid="6"/>
                                        </p:tgtEl>
                                        <p:attrNameLst>
                                          <p:attrName>ppt_x</p:attrName>
                                        </p:attrNameLst>
                                      </p:cBhvr>
                                      <p:tavLst>
                                        <p:tav tm="0">
                                          <p:val>
                                            <p:strVal val="#ppt_x"/>
                                          </p:val>
                                        </p:tav>
                                        <p:tav tm="100000">
                                          <p:val>
                                            <p:strVal val="#ppt_x"/>
                                          </p:val>
                                        </p:tav>
                                      </p:tavLst>
                                    </p:anim>
                                    <p:anim calcmode="lin" valueType="num">
                                      <p:cBhvr>
                                        <p:cTn id="29" dur="1000" fill="hold"/>
                                        <p:tgtEl>
                                          <p:spTgt spid="6"/>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1439129" y="2119012"/>
            <a:ext cx="9014126" cy="598964"/>
          </a:xfrm>
          <a:prstGeom prst="rect">
            <a:avLst/>
          </a:prstGeom>
          <a:solidFill>
            <a:srgbClr val="D24D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Rectangle 23"/>
          <p:cNvSpPr/>
          <p:nvPr/>
        </p:nvSpPr>
        <p:spPr>
          <a:xfrm>
            <a:off x="4920688" y="4310888"/>
            <a:ext cx="2198941" cy="379463"/>
          </a:xfrm>
          <a:prstGeom prst="rect">
            <a:avLst/>
          </a:prstGeom>
        </p:spPr>
        <p:txBody>
          <a:bodyPr wrap="square">
            <a:spAutoFit/>
          </a:bodyPr>
          <a:lstStyle/>
          <a:p>
            <a:pPr defTabSz="1243330" fontAlgn="base">
              <a:lnSpc>
                <a:spcPct val="110000"/>
              </a:lnSpc>
              <a:spcBef>
                <a:spcPct val="0"/>
              </a:spcBef>
              <a:spcAft>
                <a:spcPct val="0"/>
              </a:spcAft>
            </a:pPr>
            <a:r>
              <a:rPr lang="zh-CN" altLang="en-US" dirty="0">
                <a:ln w="3175">
                  <a:noFill/>
                </a:ln>
                <a:latin typeface="Aa粉嘟嘟 (非商业使用)" panose="02010600010101010101" pitchFamily="2" charset="-122"/>
                <a:ea typeface="Aa粉嘟嘟 (非商业使用)" panose="02010600010101010101" pitchFamily="2" charset="-122"/>
                <a:cs typeface="Segoe UI" panose="020B0502040204020203" pitchFamily="34" charset="0"/>
              </a:rPr>
              <a:t>直接折扣与变相折扣</a:t>
            </a:r>
            <a:endParaRPr lang="zh-CN" altLang="en-US" dirty="0">
              <a:ln w="3175">
                <a:noFill/>
              </a:ln>
              <a:latin typeface="Aa粉嘟嘟 (非商业使用)" panose="02010600010101010101" pitchFamily="2" charset="-122"/>
              <a:ea typeface="Aa粉嘟嘟 (非商业使用)" panose="02010600010101010101" pitchFamily="2" charset="-122"/>
              <a:cs typeface="Segoe UI" panose="020B0502040204020203" pitchFamily="34" charset="0"/>
            </a:endParaRPr>
          </a:p>
        </p:txBody>
      </p:sp>
      <p:sp>
        <p:nvSpPr>
          <p:cNvPr id="26" name="Rectangle 23"/>
          <p:cNvSpPr/>
          <p:nvPr/>
        </p:nvSpPr>
        <p:spPr>
          <a:xfrm>
            <a:off x="8272657" y="4310888"/>
            <a:ext cx="1905231" cy="379463"/>
          </a:xfrm>
          <a:prstGeom prst="rect">
            <a:avLst/>
          </a:prstGeom>
        </p:spPr>
        <p:txBody>
          <a:bodyPr wrap="square">
            <a:spAutoFit/>
          </a:bodyPr>
          <a:lstStyle/>
          <a:p>
            <a:pPr>
              <a:lnSpc>
                <a:spcPct val="110000"/>
              </a:lnSpc>
            </a:pPr>
            <a:r>
              <a:rPr lang="zh-CN" altLang="en-US" dirty="0">
                <a:latin typeface="Aa粉嘟嘟 (非商业使用)" panose="02010600010101010101" pitchFamily="2" charset="-122"/>
                <a:ea typeface="Aa粉嘟嘟 (非商业使用)" panose="02010600010101010101" pitchFamily="2" charset="-122"/>
              </a:rPr>
              <a:t>满</a:t>
            </a:r>
            <a:r>
              <a:rPr lang="en-US" altLang="zh-CN" dirty="0">
                <a:latin typeface="Aa粉嘟嘟 (非商业使用)" panose="02010600010101010101" pitchFamily="2" charset="-122"/>
                <a:ea typeface="Aa粉嘟嘟 (非商业使用)" panose="02010600010101010101" pitchFamily="2" charset="-122"/>
              </a:rPr>
              <a:t>99</a:t>
            </a:r>
            <a:r>
              <a:rPr lang="zh-CN" altLang="en-US" dirty="0">
                <a:latin typeface="Aa粉嘟嘟 (非商业使用)" panose="02010600010101010101" pitchFamily="2" charset="-122"/>
                <a:ea typeface="Aa粉嘟嘟 (非商业使用)" panose="02010600010101010101" pitchFamily="2" charset="-122"/>
              </a:rPr>
              <a:t>元减</a:t>
            </a:r>
            <a:r>
              <a:rPr lang="en-US" altLang="zh-CN" dirty="0">
                <a:latin typeface="Aa粉嘟嘟 (非商业使用)" panose="02010600010101010101" pitchFamily="2" charset="-122"/>
                <a:ea typeface="Aa粉嘟嘟 (非商业使用)" panose="02010600010101010101" pitchFamily="2" charset="-122"/>
              </a:rPr>
              <a:t>5</a:t>
            </a:r>
            <a:r>
              <a:rPr lang="zh-CN" altLang="en-US" dirty="0">
                <a:latin typeface="Aa粉嘟嘟 (非商业使用)" panose="02010600010101010101" pitchFamily="2" charset="-122"/>
                <a:ea typeface="Aa粉嘟嘟 (非商业使用)" panose="02010600010101010101" pitchFamily="2" charset="-122"/>
              </a:rPr>
              <a:t>元红包</a:t>
            </a:r>
            <a:endParaRPr lang="en-US" altLang="zh-CN" dirty="0">
              <a:latin typeface="Aa粉嘟嘟 (非商业使用)" panose="02010600010101010101" pitchFamily="2" charset="-122"/>
              <a:ea typeface="Aa粉嘟嘟 (非商业使用)" panose="02010600010101010101" pitchFamily="2" charset="-122"/>
            </a:endParaRPr>
          </a:p>
        </p:txBody>
      </p:sp>
      <p:sp>
        <p:nvSpPr>
          <p:cNvPr id="3" name="标题 2"/>
          <p:cNvSpPr>
            <a:spLocks noGrp="1"/>
          </p:cNvSpPr>
          <p:nvPr>
            <p:ph type="title"/>
          </p:nvPr>
        </p:nvSpPr>
        <p:spPr/>
        <p:txBody>
          <a:bodyPr/>
          <a:lstStyle/>
          <a:p>
            <a:r>
              <a:rPr lang="zh-CN" altLang="en-US" dirty="0"/>
              <a:t>促销活动</a:t>
            </a:r>
            <a:endParaRPr lang="zh-CN" altLang="en-US" dirty="0"/>
          </a:p>
        </p:txBody>
      </p:sp>
      <p:sp>
        <p:nvSpPr>
          <p:cNvPr id="17" name="Rectangle 23"/>
          <p:cNvSpPr/>
          <p:nvPr/>
        </p:nvSpPr>
        <p:spPr>
          <a:xfrm>
            <a:off x="1242038" y="4310888"/>
            <a:ext cx="2712383" cy="988860"/>
          </a:xfrm>
          <a:prstGeom prst="rect">
            <a:avLst/>
          </a:prstGeom>
        </p:spPr>
        <p:txBody>
          <a:bodyPr wrap="square">
            <a:spAutoFit/>
          </a:bodyPr>
          <a:lstStyle/>
          <a:p>
            <a:pPr defTabSz="1243330" fontAlgn="base">
              <a:lnSpc>
                <a:spcPct val="110000"/>
              </a:lnSpc>
              <a:spcBef>
                <a:spcPct val="0"/>
              </a:spcBef>
              <a:spcAft>
                <a:spcPct val="0"/>
              </a:spcAft>
            </a:pPr>
            <a:r>
              <a:rPr lang="zh-CN" altLang="zh-CN" dirty="0">
                <a:latin typeface="Aa粉嘟嘟 (非商业使用)" panose="02010600010101010101" pitchFamily="2" charset="-122"/>
                <a:ea typeface="Aa粉嘟嘟 (非商业使用)" panose="02010600010101010101" pitchFamily="2" charset="-122"/>
              </a:rPr>
              <a:t>会员不仅可享受购物优惠，同时还可以累计积分，用积分免费兑换商品。</a:t>
            </a:r>
            <a:endParaRPr lang="zh-CN" altLang="zh-CN" dirty="0">
              <a:latin typeface="Aa粉嘟嘟 (非商业使用)" panose="02010600010101010101" pitchFamily="2" charset="-122"/>
              <a:ea typeface="Aa粉嘟嘟 (非商业使用)" panose="02010600010101010101" pitchFamily="2" charset="-122"/>
            </a:endParaRPr>
          </a:p>
        </p:txBody>
      </p:sp>
      <p:grpSp>
        <p:nvGrpSpPr>
          <p:cNvPr id="7" name="组合 6"/>
          <p:cNvGrpSpPr/>
          <p:nvPr/>
        </p:nvGrpSpPr>
        <p:grpSpPr>
          <a:xfrm>
            <a:off x="1242038" y="3133945"/>
            <a:ext cx="2712383" cy="1152817"/>
            <a:chOff x="1242038" y="2246351"/>
            <a:chExt cx="2712383" cy="1152817"/>
          </a:xfrm>
        </p:grpSpPr>
        <p:sp>
          <p:nvSpPr>
            <p:cNvPr id="4" name="矩形: 圆角 3"/>
            <p:cNvSpPr/>
            <p:nvPr/>
          </p:nvSpPr>
          <p:spPr>
            <a:xfrm>
              <a:off x="1439129" y="2246351"/>
              <a:ext cx="2318202" cy="724817"/>
            </a:xfrm>
            <a:prstGeom prst="roundRect">
              <a:avLst/>
            </a:prstGeom>
            <a:solidFill>
              <a:srgbClr val="7652F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Rectangle 23"/>
            <p:cNvSpPr/>
            <p:nvPr/>
          </p:nvSpPr>
          <p:spPr>
            <a:xfrm>
              <a:off x="1242038" y="2389051"/>
              <a:ext cx="2712383" cy="475195"/>
            </a:xfrm>
            <a:prstGeom prst="rect">
              <a:avLst/>
            </a:prstGeom>
          </p:spPr>
          <p:txBody>
            <a:bodyPr wrap="square">
              <a:spAutoFit/>
            </a:bodyPr>
            <a:lstStyle/>
            <a:p>
              <a:pPr algn="ctr" defTabSz="1243330" fontAlgn="base">
                <a:lnSpc>
                  <a:spcPct val="110000"/>
                </a:lnSpc>
                <a:spcBef>
                  <a:spcPct val="0"/>
                </a:spcBef>
                <a:spcAft>
                  <a:spcPct val="0"/>
                </a:spcAft>
              </a:pPr>
              <a:r>
                <a:rPr lang="zh-CN" altLang="en-US" sz="2400" b="1" dirty="0">
                  <a:ln w="3175">
                    <a:noFill/>
                  </a:ln>
                  <a:solidFill>
                    <a:schemeClr val="bg1"/>
                  </a:solidFill>
                  <a:latin typeface="Aa粉嘟嘟 (非商业使用)" panose="02010600010101010101" pitchFamily="2" charset="-122"/>
                  <a:ea typeface="Aa粉嘟嘟 (非商业使用)" panose="02010600010101010101" pitchFamily="2" charset="-122"/>
                  <a:cs typeface="Segoe UI" panose="020B0502040204020203" pitchFamily="34" charset="0"/>
                </a:rPr>
                <a:t>积分</a:t>
              </a:r>
              <a:r>
                <a:rPr lang="en-US" altLang="zh-CN" sz="2400" b="1" dirty="0">
                  <a:ln w="3175">
                    <a:noFill/>
                  </a:ln>
                  <a:solidFill>
                    <a:schemeClr val="bg1"/>
                  </a:solidFill>
                  <a:latin typeface="Aa粉嘟嘟 (非商业使用)" panose="02010600010101010101" pitchFamily="2" charset="-122"/>
                  <a:ea typeface="Aa粉嘟嘟 (非商业使用)" panose="02010600010101010101" pitchFamily="2" charset="-122"/>
                  <a:cs typeface="Segoe UI" panose="020B0502040204020203" pitchFamily="34" charset="0"/>
                </a:rPr>
                <a:t>/</a:t>
              </a:r>
              <a:r>
                <a:rPr lang="zh-CN" altLang="en-US" sz="2400" b="1" dirty="0">
                  <a:ln w="3175">
                    <a:noFill/>
                  </a:ln>
                  <a:solidFill>
                    <a:schemeClr val="bg1"/>
                  </a:solidFill>
                  <a:latin typeface="Aa粉嘟嘟 (非商业使用)" panose="02010600010101010101" pitchFamily="2" charset="-122"/>
                  <a:ea typeface="Aa粉嘟嘟 (非商业使用)" panose="02010600010101010101" pitchFamily="2" charset="-122"/>
                  <a:cs typeface="Segoe UI" panose="020B0502040204020203" pitchFamily="34" charset="0"/>
                </a:rPr>
                <a:t>会员促销</a:t>
              </a:r>
              <a:endParaRPr lang="en-US" altLang="zh-CN" sz="2400" b="1" dirty="0">
                <a:ln w="3175">
                  <a:noFill/>
                </a:ln>
                <a:solidFill>
                  <a:schemeClr val="bg1"/>
                </a:solidFill>
                <a:latin typeface="Aa粉嘟嘟 (非商业使用)" panose="02010600010101010101" pitchFamily="2" charset="-122"/>
                <a:ea typeface="Aa粉嘟嘟 (非商业使用)" panose="02010600010101010101" pitchFamily="2" charset="-122"/>
                <a:cs typeface="Segoe UI" panose="020B0502040204020203" pitchFamily="34" charset="0"/>
              </a:endParaRPr>
            </a:p>
          </p:txBody>
        </p:sp>
        <p:sp>
          <p:nvSpPr>
            <p:cNvPr id="6" name="箭头: 下 5"/>
            <p:cNvSpPr/>
            <p:nvPr/>
          </p:nvSpPr>
          <p:spPr>
            <a:xfrm>
              <a:off x="2263815" y="2903482"/>
              <a:ext cx="504479" cy="495686"/>
            </a:xfrm>
            <a:prstGeom prst="downArrow">
              <a:avLst/>
            </a:prstGeom>
            <a:gradFill flip="none" rotWithShape="1">
              <a:gsLst>
                <a:gs pos="0">
                  <a:srgbClr val="7652F2"/>
                </a:gs>
                <a:gs pos="71000">
                  <a:srgbClr val="C94EA5"/>
                </a:gs>
                <a:gs pos="34000">
                  <a:srgbClr val="55B3FD"/>
                </a:gs>
                <a:gs pos="99310">
                  <a:schemeClr val="bg1"/>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2" name="组合 21"/>
          <p:cNvGrpSpPr/>
          <p:nvPr/>
        </p:nvGrpSpPr>
        <p:grpSpPr>
          <a:xfrm>
            <a:off x="4663968" y="3128238"/>
            <a:ext cx="2712383" cy="1152817"/>
            <a:chOff x="1242038" y="2246351"/>
            <a:chExt cx="2712383" cy="1152817"/>
          </a:xfrm>
        </p:grpSpPr>
        <p:sp>
          <p:nvSpPr>
            <p:cNvPr id="23" name="矩形: 圆角 22"/>
            <p:cNvSpPr/>
            <p:nvPr/>
          </p:nvSpPr>
          <p:spPr>
            <a:xfrm>
              <a:off x="1439129" y="2246351"/>
              <a:ext cx="2318202" cy="724817"/>
            </a:xfrm>
            <a:prstGeom prst="roundRect">
              <a:avLst/>
            </a:prstGeom>
            <a:solidFill>
              <a:srgbClr val="7652F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Rectangle 23"/>
            <p:cNvSpPr/>
            <p:nvPr/>
          </p:nvSpPr>
          <p:spPr>
            <a:xfrm>
              <a:off x="1242038" y="2389051"/>
              <a:ext cx="2712383" cy="475195"/>
            </a:xfrm>
            <a:prstGeom prst="rect">
              <a:avLst/>
            </a:prstGeom>
          </p:spPr>
          <p:txBody>
            <a:bodyPr wrap="square">
              <a:spAutoFit/>
            </a:bodyPr>
            <a:lstStyle/>
            <a:p>
              <a:pPr algn="ctr" defTabSz="1243330" fontAlgn="base">
                <a:lnSpc>
                  <a:spcPct val="110000"/>
                </a:lnSpc>
                <a:spcBef>
                  <a:spcPct val="0"/>
                </a:spcBef>
                <a:spcAft>
                  <a:spcPct val="0"/>
                </a:spcAft>
              </a:pPr>
              <a:r>
                <a:rPr lang="zh-CN" altLang="en-US" sz="2400" b="1" dirty="0">
                  <a:ln w="3175">
                    <a:noFill/>
                  </a:ln>
                  <a:solidFill>
                    <a:schemeClr val="bg1"/>
                  </a:solidFill>
                  <a:latin typeface="Aa粉嘟嘟 (非商业使用)" panose="02010600010101010101" pitchFamily="2" charset="-122"/>
                  <a:ea typeface="Aa粉嘟嘟 (非商业使用)" panose="02010600010101010101" pitchFamily="2" charset="-122"/>
                  <a:cs typeface="Segoe UI" panose="020B0502040204020203" pitchFamily="34" charset="0"/>
                </a:rPr>
                <a:t>折扣促销</a:t>
              </a:r>
              <a:endParaRPr lang="zh-CN" altLang="en-US" sz="2400" b="1" dirty="0">
                <a:ln w="3175">
                  <a:noFill/>
                </a:ln>
                <a:solidFill>
                  <a:schemeClr val="bg1"/>
                </a:solidFill>
                <a:latin typeface="Aa粉嘟嘟 (非商业使用)" panose="02010600010101010101" pitchFamily="2" charset="-122"/>
                <a:ea typeface="Aa粉嘟嘟 (非商业使用)" panose="02010600010101010101" pitchFamily="2" charset="-122"/>
                <a:cs typeface="Segoe UI" panose="020B0502040204020203" pitchFamily="34" charset="0"/>
              </a:endParaRPr>
            </a:p>
          </p:txBody>
        </p:sp>
        <p:sp>
          <p:nvSpPr>
            <p:cNvPr id="28" name="箭头: 下 27"/>
            <p:cNvSpPr/>
            <p:nvPr/>
          </p:nvSpPr>
          <p:spPr>
            <a:xfrm>
              <a:off x="2263815" y="2903482"/>
              <a:ext cx="504479" cy="495686"/>
            </a:xfrm>
            <a:prstGeom prst="downArrow">
              <a:avLst/>
            </a:prstGeom>
            <a:gradFill>
              <a:gsLst>
                <a:gs pos="0">
                  <a:srgbClr val="7652F2"/>
                </a:gs>
                <a:gs pos="71000">
                  <a:srgbClr val="C94EA5"/>
                </a:gs>
                <a:gs pos="34000">
                  <a:srgbClr val="55B3FD"/>
                </a:gs>
                <a:gs pos="9931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a:off x="7869082" y="3098406"/>
            <a:ext cx="2712383" cy="1152817"/>
            <a:chOff x="1242038" y="2246351"/>
            <a:chExt cx="2712383" cy="1152817"/>
          </a:xfrm>
        </p:grpSpPr>
        <p:sp>
          <p:nvSpPr>
            <p:cNvPr id="31" name="矩形: 圆角 30"/>
            <p:cNvSpPr/>
            <p:nvPr/>
          </p:nvSpPr>
          <p:spPr>
            <a:xfrm>
              <a:off x="1439129" y="2246351"/>
              <a:ext cx="2318202" cy="724817"/>
            </a:xfrm>
            <a:prstGeom prst="roundRect">
              <a:avLst/>
            </a:prstGeom>
            <a:solidFill>
              <a:srgbClr val="7652F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Rectangle 23"/>
            <p:cNvSpPr/>
            <p:nvPr/>
          </p:nvSpPr>
          <p:spPr>
            <a:xfrm>
              <a:off x="1242038" y="2389051"/>
              <a:ext cx="2712383" cy="475195"/>
            </a:xfrm>
            <a:prstGeom prst="rect">
              <a:avLst/>
            </a:prstGeom>
          </p:spPr>
          <p:txBody>
            <a:bodyPr wrap="square">
              <a:spAutoFit/>
            </a:bodyPr>
            <a:lstStyle/>
            <a:p>
              <a:pPr algn="ctr" defTabSz="1243330" fontAlgn="base">
                <a:lnSpc>
                  <a:spcPct val="110000"/>
                </a:lnSpc>
                <a:spcBef>
                  <a:spcPct val="0"/>
                </a:spcBef>
                <a:spcAft>
                  <a:spcPct val="0"/>
                </a:spcAft>
              </a:pPr>
              <a:r>
                <a:rPr lang="zh-CN" altLang="en-US" sz="2400" b="1" dirty="0">
                  <a:ln w="3175">
                    <a:noFill/>
                  </a:ln>
                  <a:solidFill>
                    <a:schemeClr val="bg1"/>
                  </a:solidFill>
                  <a:latin typeface="Aa粉嘟嘟 (非商业使用)" panose="02010600010101010101" pitchFamily="2" charset="-122"/>
                  <a:ea typeface="Aa粉嘟嘟 (非商业使用)" panose="02010600010101010101" pitchFamily="2" charset="-122"/>
                  <a:cs typeface="Segoe UI" panose="020B0502040204020203" pitchFamily="34" charset="0"/>
                </a:rPr>
                <a:t>红包促销</a:t>
              </a:r>
              <a:endParaRPr lang="zh-CN" altLang="en-US" sz="2400" b="1" dirty="0">
                <a:ln w="3175">
                  <a:noFill/>
                </a:ln>
                <a:solidFill>
                  <a:schemeClr val="bg1"/>
                </a:solidFill>
                <a:latin typeface="Aa粉嘟嘟 (非商业使用)" panose="02010600010101010101" pitchFamily="2" charset="-122"/>
                <a:ea typeface="Aa粉嘟嘟 (非商业使用)" panose="02010600010101010101" pitchFamily="2" charset="-122"/>
                <a:cs typeface="Segoe UI" panose="020B0502040204020203" pitchFamily="34" charset="0"/>
              </a:endParaRPr>
            </a:p>
          </p:txBody>
        </p:sp>
        <p:sp>
          <p:nvSpPr>
            <p:cNvPr id="33" name="箭头: 下 32"/>
            <p:cNvSpPr/>
            <p:nvPr/>
          </p:nvSpPr>
          <p:spPr>
            <a:xfrm>
              <a:off x="2263815" y="2903482"/>
              <a:ext cx="504479" cy="495686"/>
            </a:xfrm>
            <a:prstGeom prst="downArrow">
              <a:avLst/>
            </a:prstGeom>
            <a:gradFill>
              <a:gsLst>
                <a:gs pos="0">
                  <a:srgbClr val="7652F2"/>
                </a:gs>
                <a:gs pos="71000">
                  <a:srgbClr val="C94EA5"/>
                </a:gs>
                <a:gs pos="34000">
                  <a:srgbClr val="55B3FD"/>
                </a:gs>
                <a:gs pos="99310">
                  <a:schemeClr val="bg1"/>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4" name="Oval 424"/>
          <p:cNvSpPr/>
          <p:nvPr/>
        </p:nvSpPr>
        <p:spPr bwMode="auto">
          <a:xfrm>
            <a:off x="5152538" y="2119012"/>
            <a:ext cx="1587308" cy="642828"/>
          </a:xfrm>
          <a:prstGeom prst="ellipse">
            <a:avLst/>
          </a:prstGeom>
          <a:noFill/>
          <a:ln w="9525" cap="flat" cmpd="sng" algn="ctr">
            <a:noFill/>
            <a:prstDash val="solid"/>
            <a:headEnd type="none" w="med" len="med"/>
            <a:tailEnd type="none" w="med" len="med"/>
          </a:ln>
          <a:effectLst/>
        </p:spPr>
        <p:txBody>
          <a:bodyPr rot="0" spcFirstLastPara="0" vertOverflow="overflow" horzOverflow="overflow" vert="horz" wrap="square" lIns="179238" tIns="143391" rIns="179238" bIns="143391" numCol="1" spcCol="0" rtlCol="0" fromWordArt="0" anchor="ctr" anchorCtr="0" forceAA="0" compatLnSpc="1">
            <a:noAutofit/>
          </a:bodyPr>
          <a:lstStyle/>
          <a:p>
            <a:pPr algn="ctr" defTabSz="913765">
              <a:lnSpc>
                <a:spcPct val="90000"/>
              </a:lnSpc>
              <a:defRPr/>
            </a:pPr>
            <a:r>
              <a:rPr lang="zh-CN" altLang="en-US" sz="2800" kern="0" dirty="0">
                <a:solidFill>
                  <a:schemeClr val="bg1"/>
                </a:solidFill>
                <a:latin typeface="Aa粉嘟嘟 (非商业使用)" panose="02010600010101010101" pitchFamily="2" charset="-122"/>
                <a:ea typeface="Aa粉嘟嘟 (非商业使用)" panose="02010600010101010101" pitchFamily="2" charset="-122"/>
                <a:cs typeface="Segoe UI" panose="020B0502040204020203" pitchFamily="34" charset="0"/>
              </a:rPr>
              <a:t>活动</a:t>
            </a:r>
            <a:endParaRPr lang="en-US" sz="2800" kern="0" dirty="0">
              <a:solidFill>
                <a:schemeClr val="bg1"/>
              </a:solidFill>
              <a:latin typeface="Aa粉嘟嘟 (非商业使用)" panose="02010600010101010101" pitchFamily="2" charset="-122"/>
              <a:ea typeface="Aa粉嘟嘟 (非商业使用)" panose="02010600010101010101" pitchFamily="2" charset="-122"/>
              <a:cs typeface="Segoe UI" panose="020B0502040204020203" pitchFamily="34" charset="0"/>
            </a:endParaRPr>
          </a:p>
        </p:txBody>
      </p:sp>
      <p:sp>
        <p:nvSpPr>
          <p:cNvPr id="34" name="score_144790"/>
          <p:cNvSpPr>
            <a:spLocks noChangeAspect="1"/>
          </p:cNvSpPr>
          <p:nvPr/>
        </p:nvSpPr>
        <p:spPr bwMode="auto">
          <a:xfrm>
            <a:off x="4343176" y="2192124"/>
            <a:ext cx="491109" cy="432667"/>
          </a:xfrm>
          <a:custGeom>
            <a:avLst/>
            <a:gdLst>
              <a:gd name="connsiteX0" fmla="*/ 534533 w 608415"/>
              <a:gd name="connsiteY0" fmla="*/ 448090 h 536015"/>
              <a:gd name="connsiteX1" fmla="*/ 546823 w 608415"/>
              <a:gd name="connsiteY1" fmla="*/ 453159 h 536015"/>
              <a:gd name="connsiteX2" fmla="*/ 551892 w 608415"/>
              <a:gd name="connsiteY2" fmla="*/ 465449 h 536015"/>
              <a:gd name="connsiteX3" fmla="*/ 546823 w 608415"/>
              <a:gd name="connsiteY3" fmla="*/ 477739 h 536015"/>
              <a:gd name="connsiteX4" fmla="*/ 534533 w 608415"/>
              <a:gd name="connsiteY4" fmla="*/ 482808 h 536015"/>
              <a:gd name="connsiteX5" fmla="*/ 522244 w 608415"/>
              <a:gd name="connsiteY5" fmla="*/ 477739 h 536015"/>
              <a:gd name="connsiteX6" fmla="*/ 517174 w 608415"/>
              <a:gd name="connsiteY6" fmla="*/ 465449 h 536015"/>
              <a:gd name="connsiteX7" fmla="*/ 522244 w 608415"/>
              <a:gd name="connsiteY7" fmla="*/ 453159 h 536015"/>
              <a:gd name="connsiteX8" fmla="*/ 534533 w 608415"/>
              <a:gd name="connsiteY8" fmla="*/ 448090 h 536015"/>
              <a:gd name="connsiteX9" fmla="*/ 71765 w 608415"/>
              <a:gd name="connsiteY9" fmla="*/ 448090 h 536015"/>
              <a:gd name="connsiteX10" fmla="*/ 84054 w 608415"/>
              <a:gd name="connsiteY10" fmla="*/ 453159 h 536015"/>
              <a:gd name="connsiteX11" fmla="*/ 89124 w 608415"/>
              <a:gd name="connsiteY11" fmla="*/ 465449 h 536015"/>
              <a:gd name="connsiteX12" fmla="*/ 84054 w 608415"/>
              <a:gd name="connsiteY12" fmla="*/ 477739 h 536015"/>
              <a:gd name="connsiteX13" fmla="*/ 71765 w 608415"/>
              <a:gd name="connsiteY13" fmla="*/ 482808 h 536015"/>
              <a:gd name="connsiteX14" fmla="*/ 59475 w 608415"/>
              <a:gd name="connsiteY14" fmla="*/ 477739 h 536015"/>
              <a:gd name="connsiteX15" fmla="*/ 54406 w 608415"/>
              <a:gd name="connsiteY15" fmla="*/ 465449 h 536015"/>
              <a:gd name="connsiteX16" fmla="*/ 59475 w 608415"/>
              <a:gd name="connsiteY16" fmla="*/ 453159 h 536015"/>
              <a:gd name="connsiteX17" fmla="*/ 71765 w 608415"/>
              <a:gd name="connsiteY17" fmla="*/ 448090 h 536015"/>
              <a:gd name="connsiteX18" fmla="*/ 393784 w 608415"/>
              <a:gd name="connsiteY18" fmla="*/ 356967 h 536015"/>
              <a:gd name="connsiteX19" fmla="*/ 357513 w 608415"/>
              <a:gd name="connsiteY19" fmla="*/ 393338 h 536015"/>
              <a:gd name="connsiteX20" fmla="*/ 393784 w 608415"/>
              <a:gd name="connsiteY20" fmla="*/ 429555 h 536015"/>
              <a:gd name="connsiteX21" fmla="*/ 430209 w 608415"/>
              <a:gd name="connsiteY21" fmla="*/ 393338 h 536015"/>
              <a:gd name="connsiteX22" fmla="*/ 393784 w 608415"/>
              <a:gd name="connsiteY22" fmla="*/ 356967 h 536015"/>
              <a:gd name="connsiteX23" fmla="*/ 214631 w 608415"/>
              <a:gd name="connsiteY23" fmla="*/ 356967 h 536015"/>
              <a:gd name="connsiteX24" fmla="*/ 178206 w 608415"/>
              <a:gd name="connsiteY24" fmla="*/ 393338 h 536015"/>
              <a:gd name="connsiteX25" fmla="*/ 214631 w 608415"/>
              <a:gd name="connsiteY25" fmla="*/ 429555 h 536015"/>
              <a:gd name="connsiteX26" fmla="*/ 250902 w 608415"/>
              <a:gd name="connsiteY26" fmla="*/ 393338 h 536015"/>
              <a:gd name="connsiteX27" fmla="*/ 214631 w 608415"/>
              <a:gd name="connsiteY27" fmla="*/ 356967 h 536015"/>
              <a:gd name="connsiteX28" fmla="*/ 393784 w 608415"/>
              <a:gd name="connsiteY28" fmla="*/ 322131 h 536015"/>
              <a:gd name="connsiteX29" fmla="*/ 465097 w 608415"/>
              <a:gd name="connsiteY29" fmla="*/ 393338 h 536015"/>
              <a:gd name="connsiteX30" fmla="*/ 393784 w 608415"/>
              <a:gd name="connsiteY30" fmla="*/ 464391 h 536015"/>
              <a:gd name="connsiteX31" fmla="*/ 322625 w 608415"/>
              <a:gd name="connsiteY31" fmla="*/ 393338 h 536015"/>
              <a:gd name="connsiteX32" fmla="*/ 393784 w 608415"/>
              <a:gd name="connsiteY32" fmla="*/ 322131 h 536015"/>
              <a:gd name="connsiteX33" fmla="*/ 214631 w 608415"/>
              <a:gd name="connsiteY33" fmla="*/ 322131 h 536015"/>
              <a:gd name="connsiteX34" fmla="*/ 285790 w 608415"/>
              <a:gd name="connsiteY34" fmla="*/ 393338 h 536015"/>
              <a:gd name="connsiteX35" fmla="*/ 214631 w 608415"/>
              <a:gd name="connsiteY35" fmla="*/ 464391 h 536015"/>
              <a:gd name="connsiteX36" fmla="*/ 143318 w 608415"/>
              <a:gd name="connsiteY36" fmla="*/ 393338 h 536015"/>
              <a:gd name="connsiteX37" fmla="*/ 214631 w 608415"/>
              <a:gd name="connsiteY37" fmla="*/ 322131 h 536015"/>
              <a:gd name="connsiteX38" fmla="*/ 285806 w 608415"/>
              <a:gd name="connsiteY38" fmla="*/ 142156 h 536015"/>
              <a:gd name="connsiteX39" fmla="*/ 285806 w 608415"/>
              <a:gd name="connsiteY39" fmla="*/ 250623 h 536015"/>
              <a:gd name="connsiteX40" fmla="*/ 322679 w 608415"/>
              <a:gd name="connsiteY40" fmla="*/ 250623 h 536015"/>
              <a:gd name="connsiteX41" fmla="*/ 322679 w 608415"/>
              <a:gd name="connsiteY41" fmla="*/ 142156 h 536015"/>
              <a:gd name="connsiteX42" fmla="*/ 142421 w 608415"/>
              <a:gd name="connsiteY42" fmla="*/ 142156 h 536015"/>
              <a:gd name="connsiteX43" fmla="*/ 142421 w 608415"/>
              <a:gd name="connsiteY43" fmla="*/ 250623 h 536015"/>
              <a:gd name="connsiteX44" fmla="*/ 179299 w 608415"/>
              <a:gd name="connsiteY44" fmla="*/ 250623 h 536015"/>
              <a:gd name="connsiteX45" fmla="*/ 179299 w 608415"/>
              <a:gd name="connsiteY45" fmla="*/ 142156 h 536015"/>
              <a:gd name="connsiteX46" fmla="*/ 411753 w 608415"/>
              <a:gd name="connsiteY46" fmla="*/ 107330 h 536015"/>
              <a:gd name="connsiteX47" fmla="*/ 483510 w 608415"/>
              <a:gd name="connsiteY47" fmla="*/ 107330 h 536015"/>
              <a:gd name="connsiteX48" fmla="*/ 500873 w 608415"/>
              <a:gd name="connsiteY48" fmla="*/ 124820 h 536015"/>
              <a:gd name="connsiteX49" fmla="*/ 500873 w 608415"/>
              <a:gd name="connsiteY49" fmla="*/ 267960 h 536015"/>
              <a:gd name="connsiteX50" fmla="*/ 483510 w 608415"/>
              <a:gd name="connsiteY50" fmla="*/ 285296 h 536015"/>
              <a:gd name="connsiteX51" fmla="*/ 411753 w 608415"/>
              <a:gd name="connsiteY51" fmla="*/ 285296 h 536015"/>
              <a:gd name="connsiteX52" fmla="*/ 394390 w 608415"/>
              <a:gd name="connsiteY52" fmla="*/ 267960 h 536015"/>
              <a:gd name="connsiteX53" fmla="*/ 411753 w 608415"/>
              <a:gd name="connsiteY53" fmla="*/ 250623 h 536015"/>
              <a:gd name="connsiteX54" fmla="*/ 465993 w 608415"/>
              <a:gd name="connsiteY54" fmla="*/ 250623 h 536015"/>
              <a:gd name="connsiteX55" fmla="*/ 465993 w 608415"/>
              <a:gd name="connsiteY55" fmla="*/ 213803 h 536015"/>
              <a:gd name="connsiteX56" fmla="*/ 411753 w 608415"/>
              <a:gd name="connsiteY56" fmla="*/ 213803 h 536015"/>
              <a:gd name="connsiteX57" fmla="*/ 394390 w 608415"/>
              <a:gd name="connsiteY57" fmla="*/ 196313 h 536015"/>
              <a:gd name="connsiteX58" fmla="*/ 411753 w 608415"/>
              <a:gd name="connsiteY58" fmla="*/ 178977 h 536015"/>
              <a:gd name="connsiteX59" fmla="*/ 465993 w 608415"/>
              <a:gd name="connsiteY59" fmla="*/ 178977 h 536015"/>
              <a:gd name="connsiteX60" fmla="*/ 465993 w 608415"/>
              <a:gd name="connsiteY60" fmla="*/ 142156 h 536015"/>
              <a:gd name="connsiteX61" fmla="*/ 411753 w 608415"/>
              <a:gd name="connsiteY61" fmla="*/ 142156 h 536015"/>
              <a:gd name="connsiteX62" fmla="*/ 394390 w 608415"/>
              <a:gd name="connsiteY62" fmla="*/ 124820 h 536015"/>
              <a:gd name="connsiteX63" fmla="*/ 411753 w 608415"/>
              <a:gd name="connsiteY63" fmla="*/ 107330 h 536015"/>
              <a:gd name="connsiteX64" fmla="*/ 268445 w 608415"/>
              <a:gd name="connsiteY64" fmla="*/ 107330 h 536015"/>
              <a:gd name="connsiteX65" fmla="*/ 340040 w 608415"/>
              <a:gd name="connsiteY65" fmla="*/ 107330 h 536015"/>
              <a:gd name="connsiteX66" fmla="*/ 357555 w 608415"/>
              <a:gd name="connsiteY66" fmla="*/ 124820 h 536015"/>
              <a:gd name="connsiteX67" fmla="*/ 357555 w 608415"/>
              <a:gd name="connsiteY67" fmla="*/ 267960 h 536015"/>
              <a:gd name="connsiteX68" fmla="*/ 340040 w 608415"/>
              <a:gd name="connsiteY68" fmla="*/ 285296 h 536015"/>
              <a:gd name="connsiteX69" fmla="*/ 268445 w 608415"/>
              <a:gd name="connsiteY69" fmla="*/ 285296 h 536015"/>
              <a:gd name="connsiteX70" fmla="*/ 250931 w 608415"/>
              <a:gd name="connsiteY70" fmla="*/ 267960 h 536015"/>
              <a:gd name="connsiteX71" fmla="*/ 250931 w 608415"/>
              <a:gd name="connsiteY71" fmla="*/ 124820 h 536015"/>
              <a:gd name="connsiteX72" fmla="*/ 268445 w 608415"/>
              <a:gd name="connsiteY72" fmla="*/ 107330 h 536015"/>
              <a:gd name="connsiteX73" fmla="*/ 124905 w 608415"/>
              <a:gd name="connsiteY73" fmla="*/ 107330 h 536015"/>
              <a:gd name="connsiteX74" fmla="*/ 196662 w 608415"/>
              <a:gd name="connsiteY74" fmla="*/ 107330 h 536015"/>
              <a:gd name="connsiteX75" fmla="*/ 214025 w 608415"/>
              <a:gd name="connsiteY75" fmla="*/ 124820 h 536015"/>
              <a:gd name="connsiteX76" fmla="*/ 214025 w 608415"/>
              <a:gd name="connsiteY76" fmla="*/ 267960 h 536015"/>
              <a:gd name="connsiteX77" fmla="*/ 196662 w 608415"/>
              <a:gd name="connsiteY77" fmla="*/ 285296 h 536015"/>
              <a:gd name="connsiteX78" fmla="*/ 124905 w 608415"/>
              <a:gd name="connsiteY78" fmla="*/ 285296 h 536015"/>
              <a:gd name="connsiteX79" fmla="*/ 107542 w 608415"/>
              <a:gd name="connsiteY79" fmla="*/ 267960 h 536015"/>
              <a:gd name="connsiteX80" fmla="*/ 107542 w 608415"/>
              <a:gd name="connsiteY80" fmla="*/ 124820 h 536015"/>
              <a:gd name="connsiteX81" fmla="*/ 124905 w 608415"/>
              <a:gd name="connsiteY81" fmla="*/ 107330 h 536015"/>
              <a:gd name="connsiteX82" fmla="*/ 534533 w 608415"/>
              <a:gd name="connsiteY82" fmla="*/ 53206 h 536015"/>
              <a:gd name="connsiteX83" fmla="*/ 546823 w 608415"/>
              <a:gd name="connsiteY83" fmla="*/ 58274 h 536015"/>
              <a:gd name="connsiteX84" fmla="*/ 551892 w 608415"/>
              <a:gd name="connsiteY84" fmla="*/ 70559 h 536015"/>
              <a:gd name="connsiteX85" fmla="*/ 546823 w 608415"/>
              <a:gd name="connsiteY85" fmla="*/ 82844 h 536015"/>
              <a:gd name="connsiteX86" fmla="*/ 534533 w 608415"/>
              <a:gd name="connsiteY86" fmla="*/ 88065 h 536015"/>
              <a:gd name="connsiteX87" fmla="*/ 522244 w 608415"/>
              <a:gd name="connsiteY87" fmla="*/ 82844 h 536015"/>
              <a:gd name="connsiteX88" fmla="*/ 517174 w 608415"/>
              <a:gd name="connsiteY88" fmla="*/ 70559 h 536015"/>
              <a:gd name="connsiteX89" fmla="*/ 522244 w 608415"/>
              <a:gd name="connsiteY89" fmla="*/ 58274 h 536015"/>
              <a:gd name="connsiteX90" fmla="*/ 534533 w 608415"/>
              <a:gd name="connsiteY90" fmla="*/ 53206 h 536015"/>
              <a:gd name="connsiteX91" fmla="*/ 71765 w 608415"/>
              <a:gd name="connsiteY91" fmla="*/ 53206 h 536015"/>
              <a:gd name="connsiteX92" fmla="*/ 84054 w 608415"/>
              <a:gd name="connsiteY92" fmla="*/ 58274 h 536015"/>
              <a:gd name="connsiteX93" fmla="*/ 89124 w 608415"/>
              <a:gd name="connsiteY93" fmla="*/ 70559 h 536015"/>
              <a:gd name="connsiteX94" fmla="*/ 84054 w 608415"/>
              <a:gd name="connsiteY94" fmla="*/ 82844 h 536015"/>
              <a:gd name="connsiteX95" fmla="*/ 71765 w 608415"/>
              <a:gd name="connsiteY95" fmla="*/ 88065 h 536015"/>
              <a:gd name="connsiteX96" fmla="*/ 59475 w 608415"/>
              <a:gd name="connsiteY96" fmla="*/ 82844 h 536015"/>
              <a:gd name="connsiteX97" fmla="*/ 54406 w 608415"/>
              <a:gd name="connsiteY97" fmla="*/ 70559 h 536015"/>
              <a:gd name="connsiteX98" fmla="*/ 59475 w 608415"/>
              <a:gd name="connsiteY98" fmla="*/ 58274 h 536015"/>
              <a:gd name="connsiteX99" fmla="*/ 71765 w 608415"/>
              <a:gd name="connsiteY99" fmla="*/ 53206 h 536015"/>
              <a:gd name="connsiteX100" fmla="*/ 34876 w 608415"/>
              <a:gd name="connsiteY100" fmla="*/ 34824 h 536015"/>
              <a:gd name="connsiteX101" fmla="*/ 34876 w 608415"/>
              <a:gd name="connsiteY101" fmla="*/ 501191 h 536015"/>
              <a:gd name="connsiteX102" fmla="*/ 573539 w 608415"/>
              <a:gd name="connsiteY102" fmla="*/ 501191 h 536015"/>
              <a:gd name="connsiteX103" fmla="*/ 573539 w 608415"/>
              <a:gd name="connsiteY103" fmla="*/ 34824 h 536015"/>
              <a:gd name="connsiteX104" fmla="*/ 17361 w 608415"/>
              <a:gd name="connsiteY104" fmla="*/ 0 h 536015"/>
              <a:gd name="connsiteX105" fmla="*/ 591054 w 608415"/>
              <a:gd name="connsiteY105" fmla="*/ 0 h 536015"/>
              <a:gd name="connsiteX106" fmla="*/ 608415 w 608415"/>
              <a:gd name="connsiteY106" fmla="*/ 17489 h 536015"/>
              <a:gd name="connsiteX107" fmla="*/ 608415 w 608415"/>
              <a:gd name="connsiteY107" fmla="*/ 518526 h 536015"/>
              <a:gd name="connsiteX108" fmla="*/ 591054 w 608415"/>
              <a:gd name="connsiteY108" fmla="*/ 536015 h 536015"/>
              <a:gd name="connsiteX109" fmla="*/ 17361 w 608415"/>
              <a:gd name="connsiteY109" fmla="*/ 536015 h 536015"/>
              <a:gd name="connsiteX110" fmla="*/ 0 w 608415"/>
              <a:gd name="connsiteY110" fmla="*/ 518526 h 536015"/>
              <a:gd name="connsiteX111" fmla="*/ 0 w 608415"/>
              <a:gd name="connsiteY111" fmla="*/ 17489 h 536015"/>
              <a:gd name="connsiteX112" fmla="*/ 17361 w 608415"/>
              <a:gd name="connsiteY112" fmla="*/ 0 h 5360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Lst>
            <a:rect l="l" t="t" r="r" b="b"/>
            <a:pathLst>
              <a:path w="608415" h="536015">
                <a:moveTo>
                  <a:pt x="534533" y="448090"/>
                </a:moveTo>
                <a:cubicBezTo>
                  <a:pt x="539142" y="448090"/>
                  <a:pt x="543597" y="449933"/>
                  <a:pt x="546823" y="453159"/>
                </a:cubicBezTo>
                <a:cubicBezTo>
                  <a:pt x="550049" y="456385"/>
                  <a:pt x="551892" y="460840"/>
                  <a:pt x="551892" y="465449"/>
                </a:cubicBezTo>
                <a:cubicBezTo>
                  <a:pt x="551892" y="470058"/>
                  <a:pt x="550049" y="474513"/>
                  <a:pt x="546823" y="477739"/>
                </a:cubicBezTo>
                <a:cubicBezTo>
                  <a:pt x="543597" y="480965"/>
                  <a:pt x="539142" y="482808"/>
                  <a:pt x="534533" y="482808"/>
                </a:cubicBezTo>
                <a:cubicBezTo>
                  <a:pt x="529925" y="482808"/>
                  <a:pt x="525470" y="480965"/>
                  <a:pt x="522244" y="477739"/>
                </a:cubicBezTo>
                <a:cubicBezTo>
                  <a:pt x="519018" y="474513"/>
                  <a:pt x="517174" y="470058"/>
                  <a:pt x="517174" y="465449"/>
                </a:cubicBezTo>
                <a:cubicBezTo>
                  <a:pt x="517174" y="460840"/>
                  <a:pt x="519018" y="456385"/>
                  <a:pt x="522244" y="453159"/>
                </a:cubicBezTo>
                <a:cubicBezTo>
                  <a:pt x="525470" y="449933"/>
                  <a:pt x="529925" y="448090"/>
                  <a:pt x="534533" y="448090"/>
                </a:cubicBezTo>
                <a:close/>
                <a:moveTo>
                  <a:pt x="71765" y="448090"/>
                </a:moveTo>
                <a:cubicBezTo>
                  <a:pt x="76373" y="448090"/>
                  <a:pt x="80828" y="449933"/>
                  <a:pt x="84054" y="453159"/>
                </a:cubicBezTo>
                <a:cubicBezTo>
                  <a:pt x="87280" y="456385"/>
                  <a:pt x="89124" y="460840"/>
                  <a:pt x="89124" y="465449"/>
                </a:cubicBezTo>
                <a:cubicBezTo>
                  <a:pt x="89124" y="470058"/>
                  <a:pt x="87280" y="474513"/>
                  <a:pt x="84054" y="477739"/>
                </a:cubicBezTo>
                <a:cubicBezTo>
                  <a:pt x="80828" y="480965"/>
                  <a:pt x="76373" y="482808"/>
                  <a:pt x="71765" y="482808"/>
                </a:cubicBezTo>
                <a:cubicBezTo>
                  <a:pt x="67156" y="482808"/>
                  <a:pt x="62701" y="480965"/>
                  <a:pt x="59475" y="477739"/>
                </a:cubicBezTo>
                <a:cubicBezTo>
                  <a:pt x="56249" y="474513"/>
                  <a:pt x="54406" y="470058"/>
                  <a:pt x="54406" y="465449"/>
                </a:cubicBezTo>
                <a:cubicBezTo>
                  <a:pt x="54406" y="460840"/>
                  <a:pt x="56249" y="456385"/>
                  <a:pt x="59475" y="453159"/>
                </a:cubicBezTo>
                <a:cubicBezTo>
                  <a:pt x="62701" y="449933"/>
                  <a:pt x="67156" y="448090"/>
                  <a:pt x="71765" y="448090"/>
                </a:cubicBezTo>
                <a:close/>
                <a:moveTo>
                  <a:pt x="393784" y="356967"/>
                </a:moveTo>
                <a:cubicBezTo>
                  <a:pt x="373804" y="356967"/>
                  <a:pt x="357513" y="373234"/>
                  <a:pt x="357513" y="393338"/>
                </a:cubicBezTo>
                <a:cubicBezTo>
                  <a:pt x="357513" y="413288"/>
                  <a:pt x="373804" y="429555"/>
                  <a:pt x="393784" y="429555"/>
                </a:cubicBezTo>
                <a:cubicBezTo>
                  <a:pt x="413917" y="429555"/>
                  <a:pt x="430209" y="413288"/>
                  <a:pt x="430209" y="393338"/>
                </a:cubicBezTo>
                <a:cubicBezTo>
                  <a:pt x="430209" y="373234"/>
                  <a:pt x="413917" y="356967"/>
                  <a:pt x="393784" y="356967"/>
                </a:cubicBezTo>
                <a:close/>
                <a:moveTo>
                  <a:pt x="214631" y="356967"/>
                </a:moveTo>
                <a:cubicBezTo>
                  <a:pt x="194497" y="356967"/>
                  <a:pt x="178206" y="373234"/>
                  <a:pt x="178206" y="393338"/>
                </a:cubicBezTo>
                <a:cubicBezTo>
                  <a:pt x="178206" y="413288"/>
                  <a:pt x="194497" y="429555"/>
                  <a:pt x="214631" y="429555"/>
                </a:cubicBezTo>
                <a:cubicBezTo>
                  <a:pt x="234610" y="429555"/>
                  <a:pt x="250902" y="413288"/>
                  <a:pt x="250902" y="393338"/>
                </a:cubicBezTo>
                <a:cubicBezTo>
                  <a:pt x="250902" y="373234"/>
                  <a:pt x="234610" y="356967"/>
                  <a:pt x="214631" y="356967"/>
                </a:cubicBezTo>
                <a:close/>
                <a:moveTo>
                  <a:pt x="393784" y="322131"/>
                </a:moveTo>
                <a:cubicBezTo>
                  <a:pt x="433129" y="322131"/>
                  <a:pt x="465097" y="354051"/>
                  <a:pt x="465097" y="393338"/>
                </a:cubicBezTo>
                <a:cubicBezTo>
                  <a:pt x="465097" y="432471"/>
                  <a:pt x="433129" y="464391"/>
                  <a:pt x="393784" y="464391"/>
                </a:cubicBezTo>
                <a:cubicBezTo>
                  <a:pt x="354593" y="464391"/>
                  <a:pt x="322625" y="432471"/>
                  <a:pt x="322625" y="393338"/>
                </a:cubicBezTo>
                <a:cubicBezTo>
                  <a:pt x="322625" y="354051"/>
                  <a:pt x="354593" y="322131"/>
                  <a:pt x="393784" y="322131"/>
                </a:cubicBezTo>
                <a:close/>
                <a:moveTo>
                  <a:pt x="214631" y="322131"/>
                </a:moveTo>
                <a:cubicBezTo>
                  <a:pt x="253822" y="322131"/>
                  <a:pt x="285790" y="354051"/>
                  <a:pt x="285790" y="393338"/>
                </a:cubicBezTo>
                <a:cubicBezTo>
                  <a:pt x="285790" y="432471"/>
                  <a:pt x="253822" y="464391"/>
                  <a:pt x="214631" y="464391"/>
                </a:cubicBezTo>
                <a:cubicBezTo>
                  <a:pt x="175286" y="464391"/>
                  <a:pt x="143318" y="432471"/>
                  <a:pt x="143318" y="393338"/>
                </a:cubicBezTo>
                <a:cubicBezTo>
                  <a:pt x="143318" y="354051"/>
                  <a:pt x="175286" y="322131"/>
                  <a:pt x="214631" y="322131"/>
                </a:cubicBezTo>
                <a:close/>
                <a:moveTo>
                  <a:pt x="285806" y="142156"/>
                </a:moveTo>
                <a:lnTo>
                  <a:pt x="285806" y="250623"/>
                </a:lnTo>
                <a:lnTo>
                  <a:pt x="322679" y="250623"/>
                </a:lnTo>
                <a:lnTo>
                  <a:pt x="322679" y="142156"/>
                </a:lnTo>
                <a:close/>
                <a:moveTo>
                  <a:pt x="142421" y="142156"/>
                </a:moveTo>
                <a:lnTo>
                  <a:pt x="142421" y="250623"/>
                </a:lnTo>
                <a:lnTo>
                  <a:pt x="179299" y="250623"/>
                </a:lnTo>
                <a:lnTo>
                  <a:pt x="179299" y="142156"/>
                </a:lnTo>
                <a:close/>
                <a:moveTo>
                  <a:pt x="411753" y="107330"/>
                </a:moveTo>
                <a:lnTo>
                  <a:pt x="483510" y="107330"/>
                </a:lnTo>
                <a:cubicBezTo>
                  <a:pt x="493036" y="107330"/>
                  <a:pt x="500873" y="115154"/>
                  <a:pt x="500873" y="124820"/>
                </a:cubicBezTo>
                <a:lnTo>
                  <a:pt x="500873" y="267960"/>
                </a:lnTo>
                <a:cubicBezTo>
                  <a:pt x="500873" y="277625"/>
                  <a:pt x="493036" y="285296"/>
                  <a:pt x="483510" y="285296"/>
                </a:cubicBezTo>
                <a:lnTo>
                  <a:pt x="411753" y="285296"/>
                </a:lnTo>
                <a:cubicBezTo>
                  <a:pt x="402073" y="285296"/>
                  <a:pt x="394390" y="277625"/>
                  <a:pt x="394390" y="267960"/>
                </a:cubicBezTo>
                <a:cubicBezTo>
                  <a:pt x="394390" y="258294"/>
                  <a:pt x="402073" y="250623"/>
                  <a:pt x="411753" y="250623"/>
                </a:cubicBezTo>
                <a:lnTo>
                  <a:pt x="465993" y="250623"/>
                </a:lnTo>
                <a:lnTo>
                  <a:pt x="465993" y="213803"/>
                </a:lnTo>
                <a:lnTo>
                  <a:pt x="411753" y="213803"/>
                </a:lnTo>
                <a:cubicBezTo>
                  <a:pt x="402073" y="213803"/>
                  <a:pt x="394390" y="205978"/>
                  <a:pt x="394390" y="196313"/>
                </a:cubicBezTo>
                <a:cubicBezTo>
                  <a:pt x="394390" y="186801"/>
                  <a:pt x="402073" y="178977"/>
                  <a:pt x="411753" y="178977"/>
                </a:cubicBezTo>
                <a:lnTo>
                  <a:pt x="465993" y="178977"/>
                </a:lnTo>
                <a:lnTo>
                  <a:pt x="465993" y="142156"/>
                </a:lnTo>
                <a:lnTo>
                  <a:pt x="411753" y="142156"/>
                </a:lnTo>
                <a:cubicBezTo>
                  <a:pt x="402073" y="142156"/>
                  <a:pt x="394390" y="134332"/>
                  <a:pt x="394390" y="124820"/>
                </a:cubicBezTo>
                <a:cubicBezTo>
                  <a:pt x="394390" y="115154"/>
                  <a:pt x="402073" y="107330"/>
                  <a:pt x="411753" y="107330"/>
                </a:cubicBezTo>
                <a:close/>
                <a:moveTo>
                  <a:pt x="268445" y="107330"/>
                </a:moveTo>
                <a:lnTo>
                  <a:pt x="340040" y="107330"/>
                </a:lnTo>
                <a:cubicBezTo>
                  <a:pt x="349719" y="107330"/>
                  <a:pt x="357555" y="115154"/>
                  <a:pt x="357555" y="124820"/>
                </a:cubicBezTo>
                <a:lnTo>
                  <a:pt x="357555" y="267960"/>
                </a:lnTo>
                <a:cubicBezTo>
                  <a:pt x="357555" y="277625"/>
                  <a:pt x="349719" y="285296"/>
                  <a:pt x="340040" y="285296"/>
                </a:cubicBezTo>
                <a:lnTo>
                  <a:pt x="268445" y="285296"/>
                </a:lnTo>
                <a:cubicBezTo>
                  <a:pt x="258766" y="285296"/>
                  <a:pt x="250931" y="277625"/>
                  <a:pt x="250931" y="267960"/>
                </a:cubicBezTo>
                <a:lnTo>
                  <a:pt x="250931" y="124820"/>
                </a:lnTo>
                <a:cubicBezTo>
                  <a:pt x="250931" y="115154"/>
                  <a:pt x="258766" y="107330"/>
                  <a:pt x="268445" y="107330"/>
                </a:cubicBezTo>
                <a:close/>
                <a:moveTo>
                  <a:pt x="124905" y="107330"/>
                </a:moveTo>
                <a:lnTo>
                  <a:pt x="196662" y="107330"/>
                </a:lnTo>
                <a:cubicBezTo>
                  <a:pt x="206342" y="107330"/>
                  <a:pt x="214025" y="115154"/>
                  <a:pt x="214025" y="124820"/>
                </a:cubicBezTo>
                <a:lnTo>
                  <a:pt x="214025" y="267960"/>
                </a:lnTo>
                <a:cubicBezTo>
                  <a:pt x="214025" y="277625"/>
                  <a:pt x="206342" y="285296"/>
                  <a:pt x="196662" y="285296"/>
                </a:cubicBezTo>
                <a:lnTo>
                  <a:pt x="124905" y="285296"/>
                </a:lnTo>
                <a:cubicBezTo>
                  <a:pt x="115378" y="285296"/>
                  <a:pt x="107542" y="277625"/>
                  <a:pt x="107542" y="267960"/>
                </a:cubicBezTo>
                <a:lnTo>
                  <a:pt x="107542" y="124820"/>
                </a:lnTo>
                <a:cubicBezTo>
                  <a:pt x="107542" y="115154"/>
                  <a:pt x="115378" y="107330"/>
                  <a:pt x="124905" y="107330"/>
                </a:cubicBezTo>
                <a:close/>
                <a:moveTo>
                  <a:pt x="534533" y="53206"/>
                </a:moveTo>
                <a:cubicBezTo>
                  <a:pt x="539142" y="53206"/>
                  <a:pt x="543597" y="55049"/>
                  <a:pt x="546823" y="58274"/>
                </a:cubicBezTo>
                <a:cubicBezTo>
                  <a:pt x="550049" y="61499"/>
                  <a:pt x="551892" y="65952"/>
                  <a:pt x="551892" y="70559"/>
                </a:cubicBezTo>
                <a:cubicBezTo>
                  <a:pt x="551892" y="75166"/>
                  <a:pt x="550049" y="79619"/>
                  <a:pt x="546823" y="82844"/>
                </a:cubicBezTo>
                <a:cubicBezTo>
                  <a:pt x="543597" y="86069"/>
                  <a:pt x="539142" y="88065"/>
                  <a:pt x="534533" y="88065"/>
                </a:cubicBezTo>
                <a:cubicBezTo>
                  <a:pt x="529925" y="88065"/>
                  <a:pt x="525470" y="86069"/>
                  <a:pt x="522244" y="82844"/>
                </a:cubicBezTo>
                <a:cubicBezTo>
                  <a:pt x="519018" y="79619"/>
                  <a:pt x="517174" y="75166"/>
                  <a:pt x="517174" y="70559"/>
                </a:cubicBezTo>
                <a:cubicBezTo>
                  <a:pt x="517174" y="65952"/>
                  <a:pt x="519018" y="61499"/>
                  <a:pt x="522244" y="58274"/>
                </a:cubicBezTo>
                <a:cubicBezTo>
                  <a:pt x="525470" y="55049"/>
                  <a:pt x="529925" y="53206"/>
                  <a:pt x="534533" y="53206"/>
                </a:cubicBezTo>
                <a:close/>
                <a:moveTo>
                  <a:pt x="71765" y="53206"/>
                </a:moveTo>
                <a:cubicBezTo>
                  <a:pt x="76373" y="53206"/>
                  <a:pt x="80828" y="55049"/>
                  <a:pt x="84054" y="58274"/>
                </a:cubicBezTo>
                <a:cubicBezTo>
                  <a:pt x="87280" y="61499"/>
                  <a:pt x="89124" y="65952"/>
                  <a:pt x="89124" y="70559"/>
                </a:cubicBezTo>
                <a:cubicBezTo>
                  <a:pt x="89124" y="75166"/>
                  <a:pt x="87280" y="79619"/>
                  <a:pt x="84054" y="82844"/>
                </a:cubicBezTo>
                <a:cubicBezTo>
                  <a:pt x="80828" y="86069"/>
                  <a:pt x="76373" y="88065"/>
                  <a:pt x="71765" y="88065"/>
                </a:cubicBezTo>
                <a:cubicBezTo>
                  <a:pt x="67156" y="88065"/>
                  <a:pt x="62701" y="86069"/>
                  <a:pt x="59475" y="82844"/>
                </a:cubicBezTo>
                <a:cubicBezTo>
                  <a:pt x="56249" y="79619"/>
                  <a:pt x="54406" y="75166"/>
                  <a:pt x="54406" y="70559"/>
                </a:cubicBezTo>
                <a:cubicBezTo>
                  <a:pt x="54406" y="65952"/>
                  <a:pt x="56249" y="61499"/>
                  <a:pt x="59475" y="58274"/>
                </a:cubicBezTo>
                <a:cubicBezTo>
                  <a:pt x="62701" y="55049"/>
                  <a:pt x="67156" y="53206"/>
                  <a:pt x="71765" y="53206"/>
                </a:cubicBezTo>
                <a:close/>
                <a:moveTo>
                  <a:pt x="34876" y="34824"/>
                </a:moveTo>
                <a:lnTo>
                  <a:pt x="34876" y="501191"/>
                </a:lnTo>
                <a:lnTo>
                  <a:pt x="573539" y="501191"/>
                </a:lnTo>
                <a:lnTo>
                  <a:pt x="573539" y="34824"/>
                </a:lnTo>
                <a:close/>
                <a:moveTo>
                  <a:pt x="17361" y="0"/>
                </a:moveTo>
                <a:lnTo>
                  <a:pt x="591054" y="0"/>
                </a:lnTo>
                <a:cubicBezTo>
                  <a:pt x="600580" y="0"/>
                  <a:pt x="608415" y="7824"/>
                  <a:pt x="608415" y="17489"/>
                </a:cubicBezTo>
                <a:lnTo>
                  <a:pt x="608415" y="518526"/>
                </a:lnTo>
                <a:cubicBezTo>
                  <a:pt x="608415" y="528191"/>
                  <a:pt x="600580" y="536015"/>
                  <a:pt x="591054" y="536015"/>
                </a:cubicBezTo>
                <a:lnTo>
                  <a:pt x="17361" y="536015"/>
                </a:lnTo>
                <a:cubicBezTo>
                  <a:pt x="7835" y="536015"/>
                  <a:pt x="0" y="528191"/>
                  <a:pt x="0" y="518526"/>
                </a:cubicBezTo>
                <a:lnTo>
                  <a:pt x="0" y="17489"/>
                </a:lnTo>
                <a:cubicBezTo>
                  <a:pt x="0" y="7824"/>
                  <a:pt x="7835" y="0"/>
                  <a:pt x="17361" y="0"/>
                </a:cubicBezTo>
                <a:close/>
              </a:path>
            </a:pathLst>
          </a:custGeom>
          <a:solidFill>
            <a:schemeClr val="bg1"/>
          </a:solidFill>
          <a:ln>
            <a:solidFill>
              <a:schemeClr val="bg1"/>
            </a:solidFill>
          </a:ln>
        </p:spPr>
      </p:sp>
      <p:sp>
        <p:nvSpPr>
          <p:cNvPr id="35" name="supermarket-promotion_58225"/>
          <p:cNvSpPr>
            <a:spLocks noChangeAspect="1"/>
          </p:cNvSpPr>
          <p:nvPr/>
        </p:nvSpPr>
        <p:spPr bwMode="auto">
          <a:xfrm>
            <a:off x="7290975" y="2201004"/>
            <a:ext cx="514952" cy="434980"/>
          </a:xfrm>
          <a:custGeom>
            <a:avLst/>
            <a:gdLst>
              <a:gd name="connsiteX0" fmla="*/ 128196 w 576756"/>
              <a:gd name="connsiteY0" fmla="*/ 393240 h 487186"/>
              <a:gd name="connsiteX1" fmla="*/ 137442 w 576756"/>
              <a:gd name="connsiteY1" fmla="*/ 408849 h 487186"/>
              <a:gd name="connsiteX2" fmla="*/ 128196 w 576756"/>
              <a:gd name="connsiteY2" fmla="*/ 424457 h 487186"/>
              <a:gd name="connsiteX3" fmla="*/ 119874 w 576756"/>
              <a:gd name="connsiteY3" fmla="*/ 408849 h 487186"/>
              <a:gd name="connsiteX4" fmla="*/ 128196 w 576756"/>
              <a:gd name="connsiteY4" fmla="*/ 393240 h 487186"/>
              <a:gd name="connsiteX5" fmla="*/ 129131 w 576756"/>
              <a:gd name="connsiteY5" fmla="*/ 381277 h 487186"/>
              <a:gd name="connsiteX6" fmla="*/ 104227 w 576756"/>
              <a:gd name="connsiteY6" fmla="*/ 409827 h 487186"/>
              <a:gd name="connsiteX7" fmla="*/ 128209 w 576756"/>
              <a:gd name="connsiteY7" fmla="*/ 436534 h 487186"/>
              <a:gd name="connsiteX8" fmla="*/ 152190 w 576756"/>
              <a:gd name="connsiteY8" fmla="*/ 407985 h 487186"/>
              <a:gd name="connsiteX9" fmla="*/ 129131 w 576756"/>
              <a:gd name="connsiteY9" fmla="*/ 381277 h 487186"/>
              <a:gd name="connsiteX10" fmla="*/ 64599 w 576756"/>
              <a:gd name="connsiteY10" fmla="*/ 356402 h 487186"/>
              <a:gd name="connsiteX11" fmla="*/ 72938 w 576756"/>
              <a:gd name="connsiteY11" fmla="*/ 372011 h 487186"/>
              <a:gd name="connsiteX12" fmla="*/ 64599 w 576756"/>
              <a:gd name="connsiteY12" fmla="*/ 387619 h 487186"/>
              <a:gd name="connsiteX13" fmla="*/ 55332 w 576756"/>
              <a:gd name="connsiteY13" fmla="*/ 372011 h 487186"/>
              <a:gd name="connsiteX14" fmla="*/ 64599 w 576756"/>
              <a:gd name="connsiteY14" fmla="*/ 356402 h 487186"/>
              <a:gd name="connsiteX15" fmla="*/ 118985 w 576756"/>
              <a:gd name="connsiteY15" fmla="*/ 344439 h 487186"/>
              <a:gd name="connsiteX16" fmla="*/ 114373 w 576756"/>
              <a:gd name="connsiteY16" fmla="*/ 347202 h 487186"/>
              <a:gd name="connsiteX17" fmla="*/ 69178 w 576756"/>
              <a:gd name="connsiteY17" fmla="*/ 428246 h 487186"/>
              <a:gd name="connsiteX18" fmla="*/ 69178 w 576756"/>
              <a:gd name="connsiteY18" fmla="*/ 432850 h 487186"/>
              <a:gd name="connsiteX19" fmla="*/ 73789 w 576756"/>
              <a:gd name="connsiteY19" fmla="*/ 435613 h 487186"/>
              <a:gd name="connsiteX20" fmla="*/ 77479 w 576756"/>
              <a:gd name="connsiteY20" fmla="*/ 432850 h 487186"/>
              <a:gd name="connsiteX21" fmla="*/ 123597 w 576756"/>
              <a:gd name="connsiteY21" fmla="*/ 351807 h 487186"/>
              <a:gd name="connsiteX22" fmla="*/ 123597 w 576756"/>
              <a:gd name="connsiteY22" fmla="*/ 346281 h 487186"/>
              <a:gd name="connsiteX23" fmla="*/ 118985 w 576756"/>
              <a:gd name="connsiteY23" fmla="*/ 344439 h 487186"/>
              <a:gd name="connsiteX24" fmla="*/ 64566 w 576756"/>
              <a:gd name="connsiteY24" fmla="*/ 344439 h 487186"/>
              <a:gd name="connsiteX25" fmla="*/ 39662 w 576756"/>
              <a:gd name="connsiteY25" fmla="*/ 372989 h 487186"/>
              <a:gd name="connsiteX26" fmla="*/ 64566 w 576756"/>
              <a:gd name="connsiteY26" fmla="*/ 399696 h 487186"/>
              <a:gd name="connsiteX27" fmla="*/ 88547 w 576756"/>
              <a:gd name="connsiteY27" fmla="*/ 371147 h 487186"/>
              <a:gd name="connsiteX28" fmla="*/ 64566 w 576756"/>
              <a:gd name="connsiteY28" fmla="*/ 344439 h 487186"/>
              <a:gd name="connsiteX29" fmla="*/ 95926 w 576756"/>
              <a:gd name="connsiteY29" fmla="*/ 294708 h 487186"/>
              <a:gd name="connsiteX30" fmla="*/ 192774 w 576756"/>
              <a:gd name="connsiteY30" fmla="*/ 390487 h 487186"/>
              <a:gd name="connsiteX31" fmla="*/ 95926 w 576756"/>
              <a:gd name="connsiteY31" fmla="*/ 487186 h 487186"/>
              <a:gd name="connsiteX32" fmla="*/ 0 w 576756"/>
              <a:gd name="connsiteY32" fmla="*/ 390487 h 487186"/>
              <a:gd name="connsiteX33" fmla="*/ 95926 w 576756"/>
              <a:gd name="connsiteY33" fmla="*/ 294708 h 487186"/>
              <a:gd name="connsiteX34" fmla="*/ 133718 w 576756"/>
              <a:gd name="connsiteY34" fmla="*/ 210786 h 487186"/>
              <a:gd name="connsiteX35" fmla="*/ 108808 w 576756"/>
              <a:gd name="connsiteY35" fmla="*/ 234731 h 487186"/>
              <a:gd name="connsiteX36" fmla="*/ 108808 w 576756"/>
              <a:gd name="connsiteY36" fmla="*/ 250387 h 487186"/>
              <a:gd name="connsiteX37" fmla="*/ 471392 w 576756"/>
              <a:gd name="connsiteY37" fmla="*/ 250387 h 487186"/>
              <a:gd name="connsiteX38" fmla="*/ 471392 w 576756"/>
              <a:gd name="connsiteY38" fmla="*/ 234731 h 487186"/>
              <a:gd name="connsiteX39" fmla="*/ 446482 w 576756"/>
              <a:gd name="connsiteY39" fmla="*/ 210786 h 487186"/>
              <a:gd name="connsiteX40" fmla="*/ 122070 w 576756"/>
              <a:gd name="connsiteY40" fmla="*/ 148852 h 487186"/>
              <a:gd name="connsiteX41" fmla="*/ 145712 w 576756"/>
              <a:gd name="connsiteY41" fmla="*/ 156450 h 487186"/>
              <a:gd name="connsiteX42" fmla="*/ 167855 w 576756"/>
              <a:gd name="connsiteY42" fmla="*/ 173027 h 487186"/>
              <a:gd name="connsiteX43" fmla="*/ 245354 w 576756"/>
              <a:gd name="connsiteY43" fmla="*/ 174869 h 487186"/>
              <a:gd name="connsiteX44" fmla="*/ 268419 w 576756"/>
              <a:gd name="connsiteY44" fmla="*/ 158292 h 487186"/>
              <a:gd name="connsiteX45" fmla="*/ 316394 w 576756"/>
              <a:gd name="connsiteY45" fmla="*/ 157371 h 487186"/>
              <a:gd name="connsiteX46" fmla="*/ 338537 w 576756"/>
              <a:gd name="connsiteY46" fmla="*/ 173948 h 487186"/>
              <a:gd name="connsiteX47" fmla="*/ 416036 w 576756"/>
              <a:gd name="connsiteY47" fmla="*/ 174869 h 487186"/>
              <a:gd name="connsiteX48" fmla="*/ 439101 w 576756"/>
              <a:gd name="connsiteY48" fmla="*/ 158292 h 487186"/>
              <a:gd name="connsiteX49" fmla="*/ 487077 w 576756"/>
              <a:gd name="connsiteY49" fmla="*/ 157371 h 487186"/>
              <a:gd name="connsiteX50" fmla="*/ 521213 w 576756"/>
              <a:gd name="connsiteY50" fmla="*/ 182236 h 487186"/>
              <a:gd name="connsiteX51" fmla="*/ 521213 w 576756"/>
              <a:gd name="connsiteY51" fmla="*/ 399581 h 487186"/>
              <a:gd name="connsiteX52" fmla="*/ 471392 w 576756"/>
              <a:gd name="connsiteY52" fmla="*/ 449312 h 487186"/>
              <a:gd name="connsiteX53" fmla="*/ 194610 w 576756"/>
              <a:gd name="connsiteY53" fmla="*/ 449312 h 487186"/>
              <a:gd name="connsiteX54" fmla="*/ 210295 w 576756"/>
              <a:gd name="connsiteY54" fmla="*/ 390371 h 487186"/>
              <a:gd name="connsiteX55" fmla="*/ 210295 w 576756"/>
              <a:gd name="connsiteY55" fmla="*/ 387609 h 487186"/>
              <a:gd name="connsiteX56" fmla="*/ 446482 w 576756"/>
              <a:gd name="connsiteY56" fmla="*/ 387609 h 487186"/>
              <a:gd name="connsiteX57" fmla="*/ 471392 w 576756"/>
              <a:gd name="connsiteY57" fmla="*/ 362743 h 487186"/>
              <a:gd name="connsiteX58" fmla="*/ 471392 w 576756"/>
              <a:gd name="connsiteY58" fmla="*/ 281699 h 487186"/>
              <a:gd name="connsiteX59" fmla="*/ 130950 w 576756"/>
              <a:gd name="connsiteY59" fmla="*/ 281699 h 487186"/>
              <a:gd name="connsiteX60" fmla="*/ 95891 w 576756"/>
              <a:gd name="connsiteY60" fmla="*/ 276173 h 487186"/>
              <a:gd name="connsiteX61" fmla="*/ 56219 w 576756"/>
              <a:gd name="connsiteY61" fmla="*/ 283541 h 487186"/>
              <a:gd name="connsiteX62" fmla="*/ 56219 w 576756"/>
              <a:gd name="connsiteY62" fmla="*/ 187762 h 487186"/>
              <a:gd name="connsiteX63" fmla="*/ 97737 w 576756"/>
              <a:gd name="connsiteY63" fmla="*/ 156450 h 487186"/>
              <a:gd name="connsiteX64" fmla="*/ 122070 w 576756"/>
              <a:gd name="connsiteY64" fmla="*/ 148852 h 487186"/>
              <a:gd name="connsiteX65" fmla="*/ 16646 w 576756"/>
              <a:gd name="connsiteY65" fmla="*/ 63469 h 487186"/>
              <a:gd name="connsiteX66" fmla="*/ 562676 w 576756"/>
              <a:gd name="connsiteY66" fmla="*/ 63469 h 487186"/>
              <a:gd name="connsiteX67" fmla="*/ 573744 w 576756"/>
              <a:gd name="connsiteY67" fmla="*/ 68999 h 487186"/>
              <a:gd name="connsiteX68" fmla="*/ 576511 w 576756"/>
              <a:gd name="connsiteY68" fmla="*/ 80058 h 487186"/>
              <a:gd name="connsiteX69" fmla="*/ 564520 w 576756"/>
              <a:gd name="connsiteY69" fmla="*/ 139041 h 487186"/>
              <a:gd name="connsiteX70" fmla="*/ 549763 w 576756"/>
              <a:gd name="connsiteY70" fmla="*/ 157473 h 487186"/>
              <a:gd name="connsiteX71" fmla="*/ 526704 w 576756"/>
              <a:gd name="connsiteY71" fmla="*/ 154708 h 487186"/>
              <a:gd name="connsiteX72" fmla="*/ 500878 w 576756"/>
              <a:gd name="connsiteY72" fmla="*/ 136276 h 487186"/>
              <a:gd name="connsiteX73" fmla="*/ 493500 w 576756"/>
              <a:gd name="connsiteY73" fmla="*/ 131668 h 487186"/>
              <a:gd name="connsiteX74" fmla="*/ 492577 w 576756"/>
              <a:gd name="connsiteY74" fmla="*/ 131668 h 487186"/>
              <a:gd name="connsiteX75" fmla="*/ 424324 w 576756"/>
              <a:gd name="connsiteY75" fmla="*/ 136276 h 487186"/>
              <a:gd name="connsiteX76" fmla="*/ 401265 w 576756"/>
              <a:gd name="connsiteY76" fmla="*/ 153787 h 487186"/>
              <a:gd name="connsiteX77" fmla="*/ 357915 w 576756"/>
              <a:gd name="connsiteY77" fmla="*/ 156551 h 487186"/>
              <a:gd name="connsiteX78" fmla="*/ 330244 w 576756"/>
              <a:gd name="connsiteY78" fmla="*/ 136276 h 487186"/>
              <a:gd name="connsiteX79" fmla="*/ 322866 w 576756"/>
              <a:gd name="connsiteY79" fmla="*/ 131668 h 487186"/>
              <a:gd name="connsiteX80" fmla="*/ 321943 w 576756"/>
              <a:gd name="connsiteY80" fmla="*/ 131668 h 487186"/>
              <a:gd name="connsiteX81" fmla="*/ 253690 w 576756"/>
              <a:gd name="connsiteY81" fmla="*/ 136276 h 487186"/>
              <a:gd name="connsiteX82" fmla="*/ 230631 w 576756"/>
              <a:gd name="connsiteY82" fmla="*/ 153787 h 487186"/>
              <a:gd name="connsiteX83" fmla="*/ 183591 w 576756"/>
              <a:gd name="connsiteY83" fmla="*/ 153787 h 487186"/>
              <a:gd name="connsiteX84" fmla="*/ 160533 w 576756"/>
              <a:gd name="connsiteY84" fmla="*/ 137198 h 487186"/>
              <a:gd name="connsiteX85" fmla="*/ 83978 w 576756"/>
              <a:gd name="connsiteY85" fmla="*/ 136276 h 487186"/>
              <a:gd name="connsiteX86" fmla="*/ 59074 w 576756"/>
              <a:gd name="connsiteY86" fmla="*/ 154708 h 487186"/>
              <a:gd name="connsiteX87" fmla="*/ 36016 w 576756"/>
              <a:gd name="connsiteY87" fmla="*/ 158395 h 487186"/>
              <a:gd name="connsiteX88" fmla="*/ 20336 w 576756"/>
              <a:gd name="connsiteY88" fmla="*/ 141806 h 487186"/>
              <a:gd name="connsiteX89" fmla="*/ 3734 w 576756"/>
              <a:gd name="connsiteY89" fmla="*/ 80980 h 487186"/>
              <a:gd name="connsiteX90" fmla="*/ 5578 w 576756"/>
              <a:gd name="connsiteY90" fmla="*/ 68999 h 487186"/>
              <a:gd name="connsiteX91" fmla="*/ 16646 w 576756"/>
              <a:gd name="connsiteY91" fmla="*/ 63469 h 487186"/>
              <a:gd name="connsiteX92" fmla="*/ 75600 w 576756"/>
              <a:gd name="connsiteY92" fmla="*/ 0 h 487186"/>
              <a:gd name="connsiteX93" fmla="*/ 501835 w 576756"/>
              <a:gd name="connsiteY93" fmla="*/ 0 h 487186"/>
              <a:gd name="connsiteX94" fmla="*/ 535048 w 576756"/>
              <a:gd name="connsiteY94" fmla="*/ 12871 h 487186"/>
              <a:gd name="connsiteX95" fmla="*/ 565493 w 576756"/>
              <a:gd name="connsiteY95" fmla="*/ 39533 h 487186"/>
              <a:gd name="connsiteX96" fmla="*/ 567339 w 576756"/>
              <a:gd name="connsiteY96" fmla="*/ 46888 h 487186"/>
              <a:gd name="connsiteX97" fmla="*/ 560881 w 576756"/>
              <a:gd name="connsiteY97" fmla="*/ 51485 h 487186"/>
              <a:gd name="connsiteX98" fmla="*/ 17477 w 576756"/>
              <a:gd name="connsiteY98" fmla="*/ 51485 h 487186"/>
              <a:gd name="connsiteX99" fmla="*/ 11018 w 576756"/>
              <a:gd name="connsiteY99" fmla="*/ 46888 h 487186"/>
              <a:gd name="connsiteX100" fmla="*/ 12864 w 576756"/>
              <a:gd name="connsiteY100" fmla="*/ 39533 h 487186"/>
              <a:gd name="connsiteX101" fmla="*/ 41464 w 576756"/>
              <a:gd name="connsiteY101" fmla="*/ 12871 h 487186"/>
              <a:gd name="connsiteX102" fmla="*/ 75600 w 576756"/>
              <a:gd name="connsiteY102" fmla="*/ 0 h 487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Lst>
            <a:rect l="l" t="t" r="r" b="b"/>
            <a:pathLst>
              <a:path w="576756" h="487186">
                <a:moveTo>
                  <a:pt x="128196" y="393240"/>
                </a:moveTo>
                <a:cubicBezTo>
                  <a:pt x="134668" y="393240"/>
                  <a:pt x="137442" y="399667"/>
                  <a:pt x="137442" y="408849"/>
                </a:cubicBezTo>
                <a:cubicBezTo>
                  <a:pt x="137442" y="418948"/>
                  <a:pt x="134668" y="424457"/>
                  <a:pt x="128196" y="424457"/>
                </a:cubicBezTo>
                <a:cubicBezTo>
                  <a:pt x="122648" y="424457"/>
                  <a:pt x="118949" y="418030"/>
                  <a:pt x="119874" y="408849"/>
                </a:cubicBezTo>
                <a:cubicBezTo>
                  <a:pt x="119874" y="399667"/>
                  <a:pt x="121723" y="393240"/>
                  <a:pt x="128196" y="393240"/>
                </a:cubicBezTo>
                <a:close/>
                <a:moveTo>
                  <a:pt x="129131" y="381277"/>
                </a:moveTo>
                <a:cubicBezTo>
                  <a:pt x="113451" y="381277"/>
                  <a:pt x="104227" y="393250"/>
                  <a:pt x="104227" y="409827"/>
                </a:cubicBezTo>
                <a:cubicBezTo>
                  <a:pt x="104227" y="426404"/>
                  <a:pt x="114373" y="436534"/>
                  <a:pt x="128209" y="436534"/>
                </a:cubicBezTo>
                <a:cubicBezTo>
                  <a:pt x="141122" y="436534"/>
                  <a:pt x="152190" y="426404"/>
                  <a:pt x="152190" y="407985"/>
                </a:cubicBezTo>
                <a:cubicBezTo>
                  <a:pt x="152190" y="392329"/>
                  <a:pt x="143889" y="381277"/>
                  <a:pt x="129131" y="381277"/>
                </a:cubicBezTo>
                <a:close/>
                <a:moveTo>
                  <a:pt x="64599" y="356402"/>
                </a:moveTo>
                <a:cubicBezTo>
                  <a:pt x="71085" y="356402"/>
                  <a:pt x="72938" y="362829"/>
                  <a:pt x="72938" y="372011"/>
                </a:cubicBezTo>
                <a:cubicBezTo>
                  <a:pt x="72938" y="382110"/>
                  <a:pt x="70158" y="387619"/>
                  <a:pt x="64599" y="387619"/>
                </a:cubicBezTo>
                <a:cubicBezTo>
                  <a:pt x="59039" y="387619"/>
                  <a:pt x="55332" y="381192"/>
                  <a:pt x="55332" y="372011"/>
                </a:cubicBezTo>
                <a:cubicBezTo>
                  <a:pt x="55332" y="362829"/>
                  <a:pt x="58112" y="356402"/>
                  <a:pt x="64599" y="356402"/>
                </a:cubicBezTo>
                <a:close/>
                <a:moveTo>
                  <a:pt x="118985" y="344439"/>
                </a:moveTo>
                <a:cubicBezTo>
                  <a:pt x="117140" y="344439"/>
                  <a:pt x="115296" y="345360"/>
                  <a:pt x="114373" y="347202"/>
                </a:cubicBezTo>
                <a:lnTo>
                  <a:pt x="69178" y="428246"/>
                </a:lnTo>
                <a:cubicBezTo>
                  <a:pt x="68255" y="430088"/>
                  <a:pt x="68255" y="431929"/>
                  <a:pt x="69178" y="432850"/>
                </a:cubicBezTo>
                <a:cubicBezTo>
                  <a:pt x="70100" y="434692"/>
                  <a:pt x="71945" y="435613"/>
                  <a:pt x="73789" y="435613"/>
                </a:cubicBezTo>
                <a:cubicBezTo>
                  <a:pt x="75634" y="435613"/>
                  <a:pt x="76556" y="434692"/>
                  <a:pt x="77479" y="432850"/>
                </a:cubicBezTo>
                <a:lnTo>
                  <a:pt x="123597" y="351807"/>
                </a:lnTo>
                <a:cubicBezTo>
                  <a:pt x="124519" y="349965"/>
                  <a:pt x="124519" y="348123"/>
                  <a:pt x="123597" y="346281"/>
                </a:cubicBezTo>
                <a:cubicBezTo>
                  <a:pt x="122675" y="345360"/>
                  <a:pt x="120830" y="344439"/>
                  <a:pt x="118985" y="344439"/>
                </a:cubicBezTo>
                <a:close/>
                <a:moveTo>
                  <a:pt x="64566" y="344439"/>
                </a:moveTo>
                <a:cubicBezTo>
                  <a:pt x="49808" y="344439"/>
                  <a:pt x="39662" y="356412"/>
                  <a:pt x="39662" y="372989"/>
                </a:cubicBezTo>
                <a:cubicBezTo>
                  <a:pt x="39662" y="389566"/>
                  <a:pt x="50730" y="399696"/>
                  <a:pt x="64566" y="399696"/>
                </a:cubicBezTo>
                <a:cubicBezTo>
                  <a:pt x="76556" y="399696"/>
                  <a:pt x="88547" y="389566"/>
                  <a:pt x="88547" y="371147"/>
                </a:cubicBezTo>
                <a:cubicBezTo>
                  <a:pt x="88547" y="355491"/>
                  <a:pt x="80246" y="344439"/>
                  <a:pt x="64566" y="344439"/>
                </a:cubicBezTo>
                <a:close/>
                <a:moveTo>
                  <a:pt x="95926" y="294708"/>
                </a:moveTo>
                <a:cubicBezTo>
                  <a:pt x="149423" y="294708"/>
                  <a:pt x="192774" y="337072"/>
                  <a:pt x="192774" y="390487"/>
                </a:cubicBezTo>
                <a:cubicBezTo>
                  <a:pt x="192774" y="443902"/>
                  <a:pt x="149423" y="487186"/>
                  <a:pt x="95926" y="487186"/>
                </a:cubicBezTo>
                <a:cubicBezTo>
                  <a:pt x="43351" y="487186"/>
                  <a:pt x="0" y="443902"/>
                  <a:pt x="0" y="390487"/>
                </a:cubicBezTo>
                <a:cubicBezTo>
                  <a:pt x="0" y="337072"/>
                  <a:pt x="43351" y="294708"/>
                  <a:pt x="95926" y="294708"/>
                </a:cubicBezTo>
                <a:close/>
                <a:moveTo>
                  <a:pt x="133718" y="210786"/>
                </a:moveTo>
                <a:cubicBezTo>
                  <a:pt x="119879" y="210786"/>
                  <a:pt x="108808" y="220916"/>
                  <a:pt x="108808" y="234731"/>
                </a:cubicBezTo>
                <a:lnTo>
                  <a:pt x="108808" y="250387"/>
                </a:lnTo>
                <a:lnTo>
                  <a:pt x="471392" y="250387"/>
                </a:lnTo>
                <a:lnTo>
                  <a:pt x="471392" y="234731"/>
                </a:lnTo>
                <a:cubicBezTo>
                  <a:pt x="471392" y="220916"/>
                  <a:pt x="460321" y="210786"/>
                  <a:pt x="446482" y="210786"/>
                </a:cubicBezTo>
                <a:close/>
                <a:moveTo>
                  <a:pt x="122070" y="148852"/>
                </a:moveTo>
                <a:cubicBezTo>
                  <a:pt x="130489" y="148852"/>
                  <a:pt x="138793" y="151385"/>
                  <a:pt x="145712" y="156450"/>
                </a:cubicBezTo>
                <a:lnTo>
                  <a:pt x="167855" y="173027"/>
                </a:lnTo>
                <a:cubicBezTo>
                  <a:pt x="191842" y="190525"/>
                  <a:pt x="222289" y="191446"/>
                  <a:pt x="245354" y="174869"/>
                </a:cubicBezTo>
                <a:lnTo>
                  <a:pt x="268419" y="158292"/>
                </a:lnTo>
                <a:cubicBezTo>
                  <a:pt x="283181" y="148161"/>
                  <a:pt x="301633" y="147240"/>
                  <a:pt x="316394" y="157371"/>
                </a:cubicBezTo>
                <a:lnTo>
                  <a:pt x="338537" y="173948"/>
                </a:lnTo>
                <a:cubicBezTo>
                  <a:pt x="361602" y="190525"/>
                  <a:pt x="392971" y="192367"/>
                  <a:pt x="416036" y="174869"/>
                </a:cubicBezTo>
                <a:lnTo>
                  <a:pt x="439101" y="158292"/>
                </a:lnTo>
                <a:cubicBezTo>
                  <a:pt x="453863" y="148161"/>
                  <a:pt x="472315" y="147240"/>
                  <a:pt x="487077" y="157371"/>
                </a:cubicBezTo>
                <a:lnTo>
                  <a:pt x="521213" y="182236"/>
                </a:lnTo>
                <a:lnTo>
                  <a:pt x="521213" y="399581"/>
                </a:lnTo>
                <a:cubicBezTo>
                  <a:pt x="521213" y="427209"/>
                  <a:pt x="499071" y="449312"/>
                  <a:pt x="471392" y="449312"/>
                </a:cubicBezTo>
                <a:lnTo>
                  <a:pt x="194610" y="449312"/>
                </a:lnTo>
                <a:cubicBezTo>
                  <a:pt x="204759" y="431814"/>
                  <a:pt x="210295" y="412474"/>
                  <a:pt x="210295" y="390371"/>
                </a:cubicBezTo>
                <a:cubicBezTo>
                  <a:pt x="210295" y="389450"/>
                  <a:pt x="210295" y="388529"/>
                  <a:pt x="210295" y="387609"/>
                </a:cubicBezTo>
                <a:lnTo>
                  <a:pt x="446482" y="387609"/>
                </a:lnTo>
                <a:cubicBezTo>
                  <a:pt x="460321" y="387609"/>
                  <a:pt x="471392" y="376557"/>
                  <a:pt x="471392" y="362743"/>
                </a:cubicBezTo>
                <a:lnTo>
                  <a:pt x="471392" y="281699"/>
                </a:lnTo>
                <a:lnTo>
                  <a:pt x="130950" y="281699"/>
                </a:lnTo>
                <a:cubicBezTo>
                  <a:pt x="119879" y="278015"/>
                  <a:pt x="107885" y="276173"/>
                  <a:pt x="95891" y="276173"/>
                </a:cubicBezTo>
                <a:cubicBezTo>
                  <a:pt x="82052" y="276173"/>
                  <a:pt x="69136" y="278936"/>
                  <a:pt x="56219" y="283541"/>
                </a:cubicBezTo>
                <a:lnTo>
                  <a:pt x="56219" y="187762"/>
                </a:lnTo>
                <a:lnTo>
                  <a:pt x="97737" y="156450"/>
                </a:lnTo>
                <a:cubicBezTo>
                  <a:pt x="105118" y="151385"/>
                  <a:pt x="113652" y="148852"/>
                  <a:pt x="122070" y="148852"/>
                </a:cubicBezTo>
                <a:close/>
                <a:moveTo>
                  <a:pt x="16646" y="63469"/>
                </a:moveTo>
                <a:lnTo>
                  <a:pt x="562676" y="63469"/>
                </a:lnTo>
                <a:cubicBezTo>
                  <a:pt x="567287" y="63469"/>
                  <a:pt x="570977" y="65312"/>
                  <a:pt x="573744" y="68999"/>
                </a:cubicBezTo>
                <a:cubicBezTo>
                  <a:pt x="575589" y="71764"/>
                  <a:pt x="577433" y="75450"/>
                  <a:pt x="576511" y="80058"/>
                </a:cubicBezTo>
                <a:lnTo>
                  <a:pt x="564520" y="139041"/>
                </a:lnTo>
                <a:cubicBezTo>
                  <a:pt x="563598" y="147335"/>
                  <a:pt x="557142" y="153787"/>
                  <a:pt x="549763" y="157473"/>
                </a:cubicBezTo>
                <a:cubicBezTo>
                  <a:pt x="542384" y="160238"/>
                  <a:pt x="533161" y="159316"/>
                  <a:pt x="526704" y="154708"/>
                </a:cubicBezTo>
                <a:lnTo>
                  <a:pt x="500878" y="136276"/>
                </a:lnTo>
                <a:cubicBezTo>
                  <a:pt x="498111" y="134433"/>
                  <a:pt x="495344" y="132590"/>
                  <a:pt x="493500" y="131668"/>
                </a:cubicBezTo>
                <a:cubicBezTo>
                  <a:pt x="492577" y="131668"/>
                  <a:pt x="492577" y="131668"/>
                  <a:pt x="492577" y="131668"/>
                </a:cubicBezTo>
                <a:cubicBezTo>
                  <a:pt x="470441" y="119687"/>
                  <a:pt x="444615" y="121530"/>
                  <a:pt x="424324" y="136276"/>
                </a:cubicBezTo>
                <a:lnTo>
                  <a:pt x="401265" y="153787"/>
                </a:lnTo>
                <a:cubicBezTo>
                  <a:pt x="388352" y="163003"/>
                  <a:pt x="371750" y="163924"/>
                  <a:pt x="357915" y="156551"/>
                </a:cubicBezTo>
                <a:lnTo>
                  <a:pt x="330244" y="136276"/>
                </a:lnTo>
                <a:cubicBezTo>
                  <a:pt x="327477" y="134433"/>
                  <a:pt x="325633" y="132590"/>
                  <a:pt x="322866" y="131668"/>
                </a:cubicBezTo>
                <a:cubicBezTo>
                  <a:pt x="322866" y="131668"/>
                  <a:pt x="321943" y="131668"/>
                  <a:pt x="321943" y="131668"/>
                </a:cubicBezTo>
                <a:cubicBezTo>
                  <a:pt x="300729" y="119687"/>
                  <a:pt x="273981" y="121530"/>
                  <a:pt x="253690" y="136276"/>
                </a:cubicBezTo>
                <a:lnTo>
                  <a:pt x="230631" y="153787"/>
                </a:lnTo>
                <a:cubicBezTo>
                  <a:pt x="216796" y="163924"/>
                  <a:pt x="197426" y="163924"/>
                  <a:pt x="183591" y="153787"/>
                </a:cubicBezTo>
                <a:lnTo>
                  <a:pt x="160533" y="137198"/>
                </a:lnTo>
                <a:cubicBezTo>
                  <a:pt x="137474" y="119687"/>
                  <a:pt x="107036" y="119687"/>
                  <a:pt x="83978" y="136276"/>
                </a:cubicBezTo>
                <a:lnTo>
                  <a:pt x="59074" y="154708"/>
                </a:lnTo>
                <a:cubicBezTo>
                  <a:pt x="52618" y="160238"/>
                  <a:pt x="44317" y="161159"/>
                  <a:pt x="36016" y="158395"/>
                </a:cubicBezTo>
                <a:cubicBezTo>
                  <a:pt x="28637" y="155630"/>
                  <a:pt x="23103" y="149179"/>
                  <a:pt x="20336" y="141806"/>
                </a:cubicBezTo>
                <a:lnTo>
                  <a:pt x="3734" y="80980"/>
                </a:lnTo>
                <a:cubicBezTo>
                  <a:pt x="2811" y="76372"/>
                  <a:pt x="3734" y="72685"/>
                  <a:pt x="5578" y="68999"/>
                </a:cubicBezTo>
                <a:cubicBezTo>
                  <a:pt x="8345" y="65312"/>
                  <a:pt x="12035" y="63469"/>
                  <a:pt x="16646" y="63469"/>
                </a:cubicBezTo>
                <a:close/>
                <a:moveTo>
                  <a:pt x="75600" y="0"/>
                </a:moveTo>
                <a:lnTo>
                  <a:pt x="501835" y="0"/>
                </a:lnTo>
                <a:cubicBezTo>
                  <a:pt x="513829" y="0"/>
                  <a:pt x="525822" y="4597"/>
                  <a:pt x="535048" y="12871"/>
                </a:cubicBezTo>
                <a:lnTo>
                  <a:pt x="565493" y="39533"/>
                </a:lnTo>
                <a:cubicBezTo>
                  <a:pt x="567339" y="41372"/>
                  <a:pt x="568261" y="44130"/>
                  <a:pt x="567339" y="46888"/>
                </a:cubicBezTo>
                <a:cubicBezTo>
                  <a:pt x="566416" y="49646"/>
                  <a:pt x="563648" y="51485"/>
                  <a:pt x="560881" y="51485"/>
                </a:cubicBezTo>
                <a:lnTo>
                  <a:pt x="17477" y="51485"/>
                </a:lnTo>
                <a:cubicBezTo>
                  <a:pt x="13786" y="51485"/>
                  <a:pt x="11941" y="49646"/>
                  <a:pt x="11018" y="46888"/>
                </a:cubicBezTo>
                <a:cubicBezTo>
                  <a:pt x="9173" y="44130"/>
                  <a:pt x="10096" y="41372"/>
                  <a:pt x="12864" y="39533"/>
                </a:cubicBezTo>
                <a:lnTo>
                  <a:pt x="41464" y="12871"/>
                </a:lnTo>
                <a:cubicBezTo>
                  <a:pt x="50690" y="5516"/>
                  <a:pt x="62683" y="0"/>
                  <a:pt x="75600" y="0"/>
                </a:cubicBezTo>
                <a:close/>
              </a:path>
            </a:pathLst>
          </a:custGeom>
          <a:solidFill>
            <a:schemeClr val="bg1"/>
          </a:solidFill>
          <a:ln>
            <a:solidFill>
              <a:schemeClr val="bg1"/>
            </a:solidFill>
          </a:ln>
        </p:spPr>
      </p:sp>
    </p:spTree>
  </p:cSld>
  <p:clrMapOvr>
    <a:masterClrMapping/>
  </p:clrMapOvr>
  <p:transition spd="slow" advClick="0" advTm="400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16" presetClass="entr" presetSubtype="2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barn(inVertical)">
                                      <p:cBhvr>
                                        <p:cTn id="11" dur="500"/>
                                        <p:tgtEl>
                                          <p:spTgt spid="8"/>
                                        </p:tgtEl>
                                      </p:cBhvr>
                                    </p:animEffect>
                                  </p:childTnLst>
                                </p:cTn>
                              </p:par>
                              <p:par>
                                <p:cTn id="12" presetID="16" presetClass="entr" presetSubtype="21" fill="hold" grpId="0" nodeType="with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barn(inVertical)">
                                      <p:cBhvr>
                                        <p:cTn id="14" dur="500"/>
                                        <p:tgtEl>
                                          <p:spTgt spid="14"/>
                                        </p:tgtEl>
                                      </p:cBhvr>
                                    </p:animEffect>
                                  </p:childTnLst>
                                </p:cTn>
                              </p:par>
                              <p:par>
                                <p:cTn id="15" presetID="16" presetClass="entr" presetSubtype="21" fill="hold" nodeType="withEffect">
                                  <p:stCondLst>
                                    <p:cond delay="0"/>
                                  </p:stCondLst>
                                  <p:childTnLst>
                                    <p:set>
                                      <p:cBhvr>
                                        <p:cTn id="16" dur="1" fill="hold">
                                          <p:stCondLst>
                                            <p:cond delay="0"/>
                                          </p:stCondLst>
                                        </p:cTn>
                                        <p:tgtEl>
                                          <p:spTgt spid="34"/>
                                        </p:tgtEl>
                                        <p:attrNameLst>
                                          <p:attrName>style.visibility</p:attrName>
                                        </p:attrNameLst>
                                      </p:cBhvr>
                                      <p:to>
                                        <p:strVal val="visible"/>
                                      </p:to>
                                    </p:set>
                                    <p:animEffect transition="in" filter="barn(inVertical)">
                                      <p:cBhvr>
                                        <p:cTn id="17" dur="500"/>
                                        <p:tgtEl>
                                          <p:spTgt spid="34"/>
                                        </p:tgtEl>
                                      </p:cBhvr>
                                    </p:animEffect>
                                  </p:childTnLst>
                                </p:cTn>
                              </p:par>
                              <p:par>
                                <p:cTn id="18" presetID="16" presetClass="entr" presetSubtype="21" fill="hold" nodeType="withEffect">
                                  <p:stCondLst>
                                    <p:cond delay="0"/>
                                  </p:stCondLst>
                                  <p:childTnLst>
                                    <p:set>
                                      <p:cBhvr>
                                        <p:cTn id="19" dur="1" fill="hold">
                                          <p:stCondLst>
                                            <p:cond delay="0"/>
                                          </p:stCondLst>
                                        </p:cTn>
                                        <p:tgtEl>
                                          <p:spTgt spid="35"/>
                                        </p:tgtEl>
                                        <p:attrNameLst>
                                          <p:attrName>style.visibility</p:attrName>
                                        </p:attrNameLst>
                                      </p:cBhvr>
                                      <p:to>
                                        <p:strVal val="visible"/>
                                      </p:to>
                                    </p:set>
                                    <p:animEffect transition="in" filter="barn(inVertical)">
                                      <p:cBhvr>
                                        <p:cTn id="20" dur="500"/>
                                        <p:tgtEl>
                                          <p:spTgt spid="35"/>
                                        </p:tgtEl>
                                      </p:cBhvr>
                                    </p:animEffect>
                                  </p:childTnLst>
                                </p:cTn>
                              </p:par>
                            </p:childTnLst>
                          </p:cTn>
                        </p:par>
                        <p:par>
                          <p:cTn id="21" fill="hold">
                            <p:stCondLst>
                              <p:cond delay="1000"/>
                            </p:stCondLst>
                            <p:childTnLst>
                              <p:par>
                                <p:cTn id="22" presetID="6" presetClass="entr" presetSubtype="16"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circle(in)">
                                      <p:cBhvr>
                                        <p:cTn id="24" dur="2000"/>
                                        <p:tgtEl>
                                          <p:spTgt spid="17"/>
                                        </p:tgtEl>
                                      </p:cBhvr>
                                    </p:animEffect>
                                  </p:childTnLst>
                                </p:cTn>
                              </p:par>
                              <p:par>
                                <p:cTn id="25" presetID="6" presetClass="entr" presetSubtype="16" fill="hold" nodeType="with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circle(in)">
                                      <p:cBhvr>
                                        <p:cTn id="27" dur="2000"/>
                                        <p:tgtEl>
                                          <p:spTgt spid="7"/>
                                        </p:tgtEl>
                                      </p:cBhvr>
                                    </p:animEffect>
                                  </p:childTnLst>
                                </p:cTn>
                              </p:par>
                            </p:childTnLst>
                          </p:cTn>
                        </p:par>
                        <p:par>
                          <p:cTn id="28" fill="hold">
                            <p:stCondLst>
                              <p:cond delay="3000"/>
                            </p:stCondLst>
                            <p:childTnLst>
                              <p:par>
                                <p:cTn id="29" presetID="6" presetClass="entr" presetSubtype="16"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circle(in)">
                                      <p:cBhvr>
                                        <p:cTn id="31" dur="2000"/>
                                        <p:tgtEl>
                                          <p:spTgt spid="25"/>
                                        </p:tgtEl>
                                      </p:cBhvr>
                                    </p:animEffect>
                                  </p:childTnLst>
                                </p:cTn>
                              </p:par>
                              <p:par>
                                <p:cTn id="32" presetID="6" presetClass="entr" presetSubtype="16" fill="hold" nodeType="withEffect">
                                  <p:stCondLst>
                                    <p:cond delay="0"/>
                                  </p:stCondLst>
                                  <p:childTnLst>
                                    <p:set>
                                      <p:cBhvr>
                                        <p:cTn id="33" dur="1" fill="hold">
                                          <p:stCondLst>
                                            <p:cond delay="0"/>
                                          </p:stCondLst>
                                        </p:cTn>
                                        <p:tgtEl>
                                          <p:spTgt spid="22"/>
                                        </p:tgtEl>
                                        <p:attrNameLst>
                                          <p:attrName>style.visibility</p:attrName>
                                        </p:attrNameLst>
                                      </p:cBhvr>
                                      <p:to>
                                        <p:strVal val="visible"/>
                                      </p:to>
                                    </p:set>
                                    <p:animEffect transition="in" filter="circle(in)">
                                      <p:cBhvr>
                                        <p:cTn id="34" dur="2000"/>
                                        <p:tgtEl>
                                          <p:spTgt spid="22"/>
                                        </p:tgtEl>
                                      </p:cBhvr>
                                    </p:animEffect>
                                  </p:childTnLst>
                                </p:cTn>
                              </p:par>
                            </p:childTnLst>
                          </p:cTn>
                        </p:par>
                        <p:par>
                          <p:cTn id="35" fill="hold">
                            <p:stCondLst>
                              <p:cond delay="5000"/>
                            </p:stCondLst>
                            <p:childTnLst>
                              <p:par>
                                <p:cTn id="36" presetID="6" presetClass="entr" presetSubtype="16" fill="hold" grpId="0" nodeType="after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circle(in)">
                                      <p:cBhvr>
                                        <p:cTn id="38" dur="2000"/>
                                        <p:tgtEl>
                                          <p:spTgt spid="26"/>
                                        </p:tgtEl>
                                      </p:cBhvr>
                                    </p:animEffect>
                                  </p:childTnLst>
                                </p:cTn>
                              </p:par>
                              <p:par>
                                <p:cTn id="39" presetID="6" presetClass="entr" presetSubtype="16" fill="hold" nodeType="withEffect">
                                  <p:stCondLst>
                                    <p:cond delay="0"/>
                                  </p:stCondLst>
                                  <p:childTnLst>
                                    <p:set>
                                      <p:cBhvr>
                                        <p:cTn id="40" dur="1" fill="hold">
                                          <p:stCondLst>
                                            <p:cond delay="0"/>
                                          </p:stCondLst>
                                        </p:cTn>
                                        <p:tgtEl>
                                          <p:spTgt spid="30"/>
                                        </p:tgtEl>
                                        <p:attrNameLst>
                                          <p:attrName>style.visibility</p:attrName>
                                        </p:attrNameLst>
                                      </p:cBhvr>
                                      <p:to>
                                        <p:strVal val="visible"/>
                                      </p:to>
                                    </p:set>
                                    <p:animEffect transition="in" filter="circle(in)">
                                      <p:cBhvr>
                                        <p:cTn id="41" dur="20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5" grpId="0"/>
      <p:bldP spid="26" grpId="0"/>
      <p:bldP spid="3" grpId="0"/>
      <p:bldP spid="17" grpId="0"/>
      <p:bldP spid="1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团队分工</a:t>
            </a:r>
            <a:endParaRPr lang="zh-CN" altLang="en-US" dirty="0"/>
          </a:p>
        </p:txBody>
      </p:sp>
      <p:sp>
        <p:nvSpPr>
          <p:cNvPr id="42" name="文本框 41"/>
          <p:cNvSpPr txBox="1"/>
          <p:nvPr/>
        </p:nvSpPr>
        <p:spPr>
          <a:xfrm>
            <a:off x="5694131" y="1154031"/>
            <a:ext cx="803738" cy="461665"/>
          </a:xfrm>
          <a:prstGeom prst="rect">
            <a:avLst/>
          </a:prstGeom>
          <a:noFill/>
        </p:spPr>
        <p:txBody>
          <a:bodyPr wrap="square" rtlCol="0">
            <a:spAutoFit/>
          </a:bodyPr>
          <a:lstStyle/>
          <a:p>
            <a:r>
              <a:rPr lang="zh-CN" altLang="en-US" sz="2400" b="1" dirty="0">
                <a:solidFill>
                  <a:srgbClr val="7652F2"/>
                </a:solidFill>
                <a:latin typeface="Aa粉嘟嘟 (非商业使用)" panose="02010600010101010101" pitchFamily="2" charset="-122"/>
                <a:ea typeface="Aa粉嘟嘟 (非商业使用)" panose="02010600010101010101" pitchFamily="2" charset="-122"/>
              </a:rPr>
              <a:t>发货</a:t>
            </a:r>
            <a:endParaRPr lang="zh-CN" altLang="en-US" sz="2400" b="1" dirty="0">
              <a:solidFill>
                <a:srgbClr val="7652F2"/>
              </a:solidFill>
              <a:latin typeface="Aa粉嘟嘟 (非商业使用)" panose="02010600010101010101" pitchFamily="2" charset="-122"/>
              <a:ea typeface="Aa粉嘟嘟 (非商业使用)" panose="02010600010101010101" pitchFamily="2" charset="-122"/>
            </a:endParaRPr>
          </a:p>
        </p:txBody>
      </p:sp>
      <p:sp>
        <p:nvSpPr>
          <p:cNvPr id="49" name="文本框 48"/>
          <p:cNvSpPr txBox="1"/>
          <p:nvPr/>
        </p:nvSpPr>
        <p:spPr>
          <a:xfrm>
            <a:off x="8120238" y="2499366"/>
            <a:ext cx="803738" cy="461665"/>
          </a:xfrm>
          <a:prstGeom prst="rect">
            <a:avLst/>
          </a:prstGeom>
          <a:noFill/>
        </p:spPr>
        <p:txBody>
          <a:bodyPr wrap="square" rtlCol="0">
            <a:spAutoFit/>
          </a:bodyPr>
          <a:lstStyle/>
          <a:p>
            <a:r>
              <a:rPr lang="zh-CN" altLang="en-US" sz="2400" b="1" dirty="0">
                <a:solidFill>
                  <a:srgbClr val="7652F2"/>
                </a:solidFill>
                <a:latin typeface="Aa粉嘟嘟 (非商业使用)" panose="02010600010101010101" pitchFamily="2" charset="-122"/>
                <a:ea typeface="Aa粉嘟嘟 (非商业使用)" panose="02010600010101010101" pitchFamily="2" charset="-122"/>
              </a:rPr>
              <a:t>策划</a:t>
            </a:r>
            <a:endParaRPr lang="zh-CN" altLang="en-US" sz="2400" b="1" dirty="0">
              <a:solidFill>
                <a:srgbClr val="7652F2"/>
              </a:solidFill>
              <a:latin typeface="Aa粉嘟嘟 (非商业使用)" panose="02010600010101010101" pitchFamily="2" charset="-122"/>
              <a:ea typeface="Aa粉嘟嘟 (非商业使用)" panose="02010600010101010101" pitchFamily="2" charset="-122"/>
            </a:endParaRPr>
          </a:p>
        </p:txBody>
      </p:sp>
      <p:sp>
        <p:nvSpPr>
          <p:cNvPr id="53" name="文本框 52"/>
          <p:cNvSpPr txBox="1"/>
          <p:nvPr/>
        </p:nvSpPr>
        <p:spPr>
          <a:xfrm>
            <a:off x="8176248" y="4151177"/>
            <a:ext cx="803738" cy="461665"/>
          </a:xfrm>
          <a:prstGeom prst="rect">
            <a:avLst/>
          </a:prstGeom>
          <a:noFill/>
        </p:spPr>
        <p:txBody>
          <a:bodyPr wrap="square" rtlCol="0">
            <a:spAutoFit/>
          </a:bodyPr>
          <a:lstStyle/>
          <a:p>
            <a:r>
              <a:rPr lang="zh-CN" altLang="en-US" sz="2400" b="1" dirty="0">
                <a:solidFill>
                  <a:srgbClr val="7652F2"/>
                </a:solidFill>
                <a:latin typeface="Aa粉嘟嘟 (非商业使用)" panose="02010600010101010101" pitchFamily="2" charset="-122"/>
                <a:ea typeface="Aa粉嘟嘟 (非商业使用)" panose="02010600010101010101" pitchFamily="2" charset="-122"/>
              </a:rPr>
              <a:t>文案</a:t>
            </a:r>
            <a:endParaRPr lang="zh-CN" altLang="en-US" sz="2400" b="1" dirty="0">
              <a:solidFill>
                <a:srgbClr val="7652F2"/>
              </a:solidFill>
              <a:latin typeface="Aa粉嘟嘟 (非商业使用)" panose="02010600010101010101" pitchFamily="2" charset="-122"/>
              <a:ea typeface="Aa粉嘟嘟 (非商业使用)" panose="02010600010101010101" pitchFamily="2" charset="-122"/>
            </a:endParaRPr>
          </a:p>
        </p:txBody>
      </p:sp>
      <p:sp>
        <p:nvSpPr>
          <p:cNvPr id="57" name="文本框 56"/>
          <p:cNvSpPr txBox="1"/>
          <p:nvPr/>
        </p:nvSpPr>
        <p:spPr>
          <a:xfrm>
            <a:off x="5907345" y="5868306"/>
            <a:ext cx="803738" cy="461665"/>
          </a:xfrm>
          <a:prstGeom prst="rect">
            <a:avLst/>
          </a:prstGeom>
          <a:noFill/>
        </p:spPr>
        <p:txBody>
          <a:bodyPr wrap="square" rtlCol="0">
            <a:spAutoFit/>
          </a:bodyPr>
          <a:lstStyle/>
          <a:p>
            <a:r>
              <a:rPr lang="zh-CN" altLang="en-US" sz="2400" b="1" dirty="0">
                <a:solidFill>
                  <a:srgbClr val="7652F2"/>
                </a:solidFill>
                <a:latin typeface="Aa粉嘟嘟 (非商业使用)" panose="02010600010101010101" pitchFamily="2" charset="-122"/>
                <a:ea typeface="Aa粉嘟嘟 (非商业使用)" panose="02010600010101010101" pitchFamily="2" charset="-122"/>
              </a:rPr>
              <a:t>宣传</a:t>
            </a:r>
            <a:endParaRPr lang="zh-CN" altLang="en-US" sz="2400" b="1" dirty="0">
              <a:solidFill>
                <a:srgbClr val="7652F2"/>
              </a:solidFill>
              <a:latin typeface="Aa粉嘟嘟 (非商业使用)" panose="02010600010101010101" pitchFamily="2" charset="-122"/>
              <a:ea typeface="Aa粉嘟嘟 (非商业使用)" panose="02010600010101010101" pitchFamily="2" charset="-122"/>
            </a:endParaRPr>
          </a:p>
        </p:txBody>
      </p:sp>
      <p:sp>
        <p:nvSpPr>
          <p:cNvPr id="64" name="文本框 63"/>
          <p:cNvSpPr txBox="1"/>
          <p:nvPr/>
        </p:nvSpPr>
        <p:spPr>
          <a:xfrm>
            <a:off x="3396589" y="4177715"/>
            <a:ext cx="803738" cy="461665"/>
          </a:xfrm>
          <a:prstGeom prst="rect">
            <a:avLst/>
          </a:prstGeom>
          <a:noFill/>
        </p:spPr>
        <p:txBody>
          <a:bodyPr wrap="square" rtlCol="0">
            <a:spAutoFit/>
          </a:bodyPr>
          <a:lstStyle/>
          <a:p>
            <a:r>
              <a:rPr lang="zh-CN" altLang="en-US" sz="2400" b="1" dirty="0">
                <a:solidFill>
                  <a:srgbClr val="7652F2"/>
                </a:solidFill>
                <a:latin typeface="Aa粉嘟嘟 (非商业使用)" panose="02010600010101010101" pitchFamily="2" charset="-122"/>
                <a:ea typeface="Aa粉嘟嘟 (非商业使用)" panose="02010600010101010101" pitchFamily="2" charset="-122"/>
              </a:rPr>
              <a:t>美工</a:t>
            </a:r>
            <a:endParaRPr lang="zh-CN" altLang="en-US" sz="2400" b="1" dirty="0">
              <a:solidFill>
                <a:srgbClr val="7652F2"/>
              </a:solidFill>
              <a:latin typeface="Aa粉嘟嘟 (非商业使用)" panose="02010600010101010101" pitchFamily="2" charset="-122"/>
              <a:ea typeface="Aa粉嘟嘟 (非商业使用)" panose="02010600010101010101" pitchFamily="2" charset="-122"/>
            </a:endParaRPr>
          </a:p>
        </p:txBody>
      </p:sp>
      <p:sp>
        <p:nvSpPr>
          <p:cNvPr id="73" name="文本框 72"/>
          <p:cNvSpPr txBox="1"/>
          <p:nvPr/>
        </p:nvSpPr>
        <p:spPr>
          <a:xfrm>
            <a:off x="3396321" y="2488765"/>
            <a:ext cx="803738" cy="461665"/>
          </a:xfrm>
          <a:prstGeom prst="rect">
            <a:avLst/>
          </a:prstGeom>
          <a:noFill/>
        </p:spPr>
        <p:txBody>
          <a:bodyPr wrap="square" rtlCol="0">
            <a:spAutoFit/>
          </a:bodyPr>
          <a:lstStyle/>
          <a:p>
            <a:r>
              <a:rPr lang="zh-CN" altLang="en-US" sz="2400" b="1" dirty="0">
                <a:solidFill>
                  <a:srgbClr val="7652F2"/>
                </a:solidFill>
                <a:latin typeface="Aa粉嘟嘟 (非商业使用)" panose="02010600010101010101" pitchFamily="2" charset="-122"/>
                <a:ea typeface="Aa粉嘟嘟 (非商业使用)" panose="02010600010101010101" pitchFamily="2" charset="-122"/>
              </a:rPr>
              <a:t>客服</a:t>
            </a:r>
            <a:endParaRPr lang="zh-CN" altLang="en-US" sz="2400" b="1" dirty="0">
              <a:solidFill>
                <a:srgbClr val="7652F2"/>
              </a:solidFill>
              <a:latin typeface="Aa粉嘟嘟 (非商业使用)" panose="02010600010101010101" pitchFamily="2" charset="-122"/>
              <a:ea typeface="Aa粉嘟嘟 (非商业使用)" panose="02010600010101010101" pitchFamily="2" charset="-122"/>
            </a:endParaRPr>
          </a:p>
        </p:txBody>
      </p:sp>
      <p:grpSp>
        <p:nvGrpSpPr>
          <p:cNvPr id="5" name="组合 4"/>
          <p:cNvGrpSpPr/>
          <p:nvPr/>
        </p:nvGrpSpPr>
        <p:grpSpPr>
          <a:xfrm>
            <a:off x="4233702" y="1629646"/>
            <a:ext cx="3886537" cy="4218660"/>
            <a:chOff x="4318467" y="1002500"/>
            <a:chExt cx="3886537" cy="4218660"/>
          </a:xfrm>
        </p:grpSpPr>
        <p:sp>
          <p:nvSpPr>
            <p:cNvPr id="3" name="六边形 2"/>
            <p:cNvSpPr/>
            <p:nvPr/>
          </p:nvSpPr>
          <p:spPr>
            <a:xfrm>
              <a:off x="4892974" y="1937394"/>
              <a:ext cx="2737523" cy="2359933"/>
            </a:xfrm>
            <a:prstGeom prst="hexagon">
              <a:avLst/>
            </a:prstGeom>
            <a:gradFill flip="none" rotWithShape="1">
              <a:gsLst>
                <a:gs pos="0">
                  <a:srgbClr val="7652F2"/>
                </a:gs>
                <a:gs pos="71000">
                  <a:srgbClr val="C94EA5"/>
                </a:gs>
                <a:gs pos="34000">
                  <a:srgbClr val="55B3FD"/>
                </a:gs>
                <a:gs pos="99310">
                  <a:schemeClr val="bg1"/>
                </a:gs>
              </a:gsLst>
              <a:path path="circle">
                <a:fillToRect l="50000" t="50000" r="50000" b="50000"/>
              </a:path>
              <a:tileRect/>
            </a:gradFill>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7071127" y="2632861"/>
              <a:ext cx="1040458" cy="10292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p:nvPr/>
          </p:nvSpPr>
          <p:spPr>
            <a:xfrm>
              <a:off x="4354232" y="2666887"/>
              <a:ext cx="1040458" cy="10292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5014942" y="1520013"/>
              <a:ext cx="1040458" cy="10292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6369520" y="1523682"/>
              <a:ext cx="1040458" cy="10292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5097388" y="3846889"/>
              <a:ext cx="1040458" cy="10292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6443640" y="3806706"/>
              <a:ext cx="1040458" cy="10292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5668069" y="1002500"/>
              <a:ext cx="1040458" cy="1029242"/>
            </a:xfrm>
            <a:prstGeom prst="ellipse">
              <a:avLst/>
            </a:prstGeom>
            <a:solidFill>
              <a:srgbClr val="B064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7164546" y="1798078"/>
              <a:ext cx="1040458" cy="1029242"/>
            </a:xfrm>
            <a:prstGeom prst="ellipse">
              <a:avLst/>
            </a:prstGeom>
            <a:solidFill>
              <a:srgbClr val="B064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椭圆 66"/>
            <p:cNvSpPr/>
            <p:nvPr/>
          </p:nvSpPr>
          <p:spPr>
            <a:xfrm>
              <a:off x="7155451" y="3409632"/>
              <a:ext cx="1040458" cy="1029242"/>
            </a:xfrm>
            <a:prstGeom prst="ellipse">
              <a:avLst/>
            </a:prstGeom>
            <a:solidFill>
              <a:srgbClr val="B064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椭圆 67"/>
            <p:cNvSpPr/>
            <p:nvPr/>
          </p:nvSpPr>
          <p:spPr>
            <a:xfrm>
              <a:off x="5814543" y="4191918"/>
              <a:ext cx="1040458" cy="1029242"/>
            </a:xfrm>
            <a:prstGeom prst="ellipse">
              <a:avLst/>
            </a:prstGeom>
            <a:solidFill>
              <a:srgbClr val="B064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椭圆 68"/>
            <p:cNvSpPr/>
            <p:nvPr/>
          </p:nvSpPr>
          <p:spPr>
            <a:xfrm>
              <a:off x="4350101" y="3442796"/>
              <a:ext cx="1040458" cy="1029242"/>
            </a:xfrm>
            <a:prstGeom prst="ellipse">
              <a:avLst/>
            </a:prstGeom>
            <a:solidFill>
              <a:srgbClr val="B064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椭圆 69"/>
            <p:cNvSpPr/>
            <p:nvPr/>
          </p:nvSpPr>
          <p:spPr>
            <a:xfrm>
              <a:off x="4318467" y="1848831"/>
              <a:ext cx="1040458" cy="1029242"/>
            </a:xfrm>
            <a:prstGeom prst="ellipse">
              <a:avLst/>
            </a:prstGeom>
            <a:solidFill>
              <a:srgbClr val="B064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32" name="truck_119140"/>
          <p:cNvSpPr>
            <a:spLocks noChangeAspect="1"/>
          </p:cNvSpPr>
          <p:nvPr/>
        </p:nvSpPr>
        <p:spPr bwMode="auto">
          <a:xfrm>
            <a:off x="5825137" y="1972097"/>
            <a:ext cx="609685" cy="428218"/>
          </a:xfrm>
          <a:custGeom>
            <a:avLst/>
            <a:gdLst>
              <a:gd name="connsiteX0" fmla="*/ 468872 w 606933"/>
              <a:gd name="connsiteY0" fmla="*/ 319662 h 426286"/>
              <a:gd name="connsiteX1" fmla="*/ 522255 w 606933"/>
              <a:gd name="connsiteY1" fmla="*/ 372974 h 426286"/>
              <a:gd name="connsiteX2" fmla="*/ 468872 w 606933"/>
              <a:gd name="connsiteY2" fmla="*/ 426286 h 426286"/>
              <a:gd name="connsiteX3" fmla="*/ 415489 w 606933"/>
              <a:gd name="connsiteY3" fmla="*/ 372974 h 426286"/>
              <a:gd name="connsiteX4" fmla="*/ 468872 w 606933"/>
              <a:gd name="connsiteY4" fmla="*/ 319662 h 426286"/>
              <a:gd name="connsiteX5" fmla="*/ 138061 w 606933"/>
              <a:gd name="connsiteY5" fmla="*/ 319662 h 426286"/>
              <a:gd name="connsiteX6" fmla="*/ 191373 w 606933"/>
              <a:gd name="connsiteY6" fmla="*/ 372974 h 426286"/>
              <a:gd name="connsiteX7" fmla="*/ 138061 w 606933"/>
              <a:gd name="connsiteY7" fmla="*/ 426286 h 426286"/>
              <a:gd name="connsiteX8" fmla="*/ 84749 w 606933"/>
              <a:gd name="connsiteY8" fmla="*/ 372974 h 426286"/>
              <a:gd name="connsiteX9" fmla="*/ 138061 w 606933"/>
              <a:gd name="connsiteY9" fmla="*/ 319662 h 426286"/>
              <a:gd name="connsiteX10" fmla="*/ 0 w 606933"/>
              <a:gd name="connsiteY10" fmla="*/ 237029 h 426286"/>
              <a:gd name="connsiteX11" fmla="*/ 315427 w 606933"/>
              <a:gd name="connsiteY11" fmla="*/ 237029 h 426286"/>
              <a:gd name="connsiteX12" fmla="*/ 315427 w 606933"/>
              <a:gd name="connsiteY12" fmla="*/ 352968 h 426286"/>
              <a:gd name="connsiteX13" fmla="*/ 229292 w 606933"/>
              <a:gd name="connsiteY13" fmla="*/ 352968 h 426286"/>
              <a:gd name="connsiteX14" fmla="*/ 138056 w 606933"/>
              <a:gd name="connsiteY14" fmla="*/ 279707 h 426286"/>
              <a:gd name="connsiteX15" fmla="*/ 46819 w 606933"/>
              <a:gd name="connsiteY15" fmla="*/ 352968 h 426286"/>
              <a:gd name="connsiteX16" fmla="*/ 0 w 606933"/>
              <a:gd name="connsiteY16" fmla="*/ 352968 h 426286"/>
              <a:gd name="connsiteX17" fmla="*/ 355438 w 606933"/>
              <a:gd name="connsiteY17" fmla="*/ 0 h 426286"/>
              <a:gd name="connsiteX18" fmla="*/ 473483 w 606933"/>
              <a:gd name="connsiteY18" fmla="*/ 0 h 426286"/>
              <a:gd name="connsiteX19" fmla="*/ 606933 w 606933"/>
              <a:gd name="connsiteY19" fmla="*/ 167842 h 426286"/>
              <a:gd name="connsiteX20" fmla="*/ 606933 w 606933"/>
              <a:gd name="connsiteY20" fmla="*/ 352968 h 426286"/>
              <a:gd name="connsiteX21" fmla="*/ 560015 w 606933"/>
              <a:gd name="connsiteY21" fmla="*/ 352968 h 426286"/>
              <a:gd name="connsiteX22" fmla="*/ 468881 w 606933"/>
              <a:gd name="connsiteY22" fmla="*/ 279737 h 426286"/>
              <a:gd name="connsiteX23" fmla="*/ 377646 w 606933"/>
              <a:gd name="connsiteY23" fmla="*/ 352968 h 426286"/>
              <a:gd name="connsiteX24" fmla="*/ 355438 w 606933"/>
              <a:gd name="connsiteY24" fmla="*/ 352968 h 426286"/>
              <a:gd name="connsiteX25" fmla="*/ 0 w 606933"/>
              <a:gd name="connsiteY25" fmla="*/ 0 h 426286"/>
              <a:gd name="connsiteX26" fmla="*/ 315427 w 606933"/>
              <a:gd name="connsiteY26" fmla="*/ 0 h 426286"/>
              <a:gd name="connsiteX27" fmla="*/ 315427 w 606933"/>
              <a:gd name="connsiteY27" fmla="*/ 197089 h 426286"/>
              <a:gd name="connsiteX28" fmla="*/ 0 w 606933"/>
              <a:gd name="connsiteY28" fmla="*/ 197089 h 426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06933" h="426286">
                <a:moveTo>
                  <a:pt x="468872" y="319662"/>
                </a:moveTo>
                <a:cubicBezTo>
                  <a:pt x="498355" y="319662"/>
                  <a:pt x="522255" y="343531"/>
                  <a:pt x="522255" y="372974"/>
                </a:cubicBezTo>
                <a:cubicBezTo>
                  <a:pt x="522255" y="402417"/>
                  <a:pt x="498355" y="426286"/>
                  <a:pt x="468872" y="426286"/>
                </a:cubicBezTo>
                <a:cubicBezTo>
                  <a:pt x="439389" y="426286"/>
                  <a:pt x="415489" y="402417"/>
                  <a:pt x="415489" y="372974"/>
                </a:cubicBezTo>
                <a:cubicBezTo>
                  <a:pt x="415489" y="343531"/>
                  <a:pt x="439389" y="319662"/>
                  <a:pt x="468872" y="319662"/>
                </a:cubicBezTo>
                <a:close/>
                <a:moveTo>
                  <a:pt x="138061" y="319662"/>
                </a:moveTo>
                <a:cubicBezTo>
                  <a:pt x="167504" y="319662"/>
                  <a:pt x="191373" y="343531"/>
                  <a:pt x="191373" y="372974"/>
                </a:cubicBezTo>
                <a:cubicBezTo>
                  <a:pt x="191373" y="402417"/>
                  <a:pt x="167504" y="426286"/>
                  <a:pt x="138061" y="426286"/>
                </a:cubicBezTo>
                <a:cubicBezTo>
                  <a:pt x="108618" y="426286"/>
                  <a:pt x="84749" y="402417"/>
                  <a:pt x="84749" y="372974"/>
                </a:cubicBezTo>
                <a:cubicBezTo>
                  <a:pt x="84749" y="343531"/>
                  <a:pt x="108618" y="319662"/>
                  <a:pt x="138061" y="319662"/>
                </a:cubicBezTo>
                <a:close/>
                <a:moveTo>
                  <a:pt x="0" y="237029"/>
                </a:moveTo>
                <a:lnTo>
                  <a:pt x="315427" y="237029"/>
                </a:lnTo>
                <a:lnTo>
                  <a:pt x="315427" y="352968"/>
                </a:lnTo>
                <a:lnTo>
                  <a:pt x="229292" y="352968"/>
                </a:lnTo>
                <a:cubicBezTo>
                  <a:pt x="220089" y="311190"/>
                  <a:pt x="182674" y="279707"/>
                  <a:pt x="138056" y="279707"/>
                </a:cubicBezTo>
                <a:cubicBezTo>
                  <a:pt x="93438" y="279707"/>
                  <a:pt x="56023" y="311190"/>
                  <a:pt x="46819" y="352968"/>
                </a:cubicBezTo>
                <a:lnTo>
                  <a:pt x="0" y="352968"/>
                </a:lnTo>
                <a:close/>
                <a:moveTo>
                  <a:pt x="355438" y="0"/>
                </a:moveTo>
                <a:lnTo>
                  <a:pt x="473483" y="0"/>
                </a:lnTo>
                <a:lnTo>
                  <a:pt x="606933" y="167842"/>
                </a:lnTo>
                <a:lnTo>
                  <a:pt x="606933" y="352968"/>
                </a:lnTo>
                <a:lnTo>
                  <a:pt x="560015" y="352968"/>
                </a:lnTo>
                <a:cubicBezTo>
                  <a:pt x="550812" y="311207"/>
                  <a:pt x="513498" y="279737"/>
                  <a:pt x="468881" y="279737"/>
                </a:cubicBezTo>
                <a:cubicBezTo>
                  <a:pt x="424264" y="279737"/>
                  <a:pt x="386850" y="311207"/>
                  <a:pt x="377646" y="352968"/>
                </a:cubicBezTo>
                <a:lnTo>
                  <a:pt x="355438" y="352968"/>
                </a:lnTo>
                <a:close/>
                <a:moveTo>
                  <a:pt x="0" y="0"/>
                </a:moveTo>
                <a:lnTo>
                  <a:pt x="315427" y="0"/>
                </a:lnTo>
                <a:lnTo>
                  <a:pt x="315427" y="197089"/>
                </a:lnTo>
                <a:lnTo>
                  <a:pt x="0" y="197089"/>
                </a:lnTo>
                <a:close/>
              </a:path>
            </a:pathLst>
          </a:custGeom>
          <a:solidFill>
            <a:schemeClr val="bg1"/>
          </a:solidFill>
          <a:ln>
            <a:noFill/>
          </a:ln>
        </p:spPr>
      </p:sp>
      <p:sp>
        <p:nvSpPr>
          <p:cNvPr id="66" name="school-writing-tool_73595"/>
          <p:cNvSpPr>
            <a:spLocks noChangeAspect="1"/>
          </p:cNvSpPr>
          <p:nvPr/>
        </p:nvSpPr>
        <p:spPr bwMode="auto">
          <a:xfrm>
            <a:off x="7295167" y="2658248"/>
            <a:ext cx="609685" cy="547063"/>
          </a:xfrm>
          <a:custGeom>
            <a:avLst/>
            <a:gdLst>
              <a:gd name="T0" fmla="*/ 6265 w 6491"/>
              <a:gd name="T1" fmla="*/ 21 h 5833"/>
              <a:gd name="T2" fmla="*/ 5048 w 6491"/>
              <a:gd name="T3" fmla="*/ 477 h 5833"/>
              <a:gd name="T4" fmla="*/ 1922 w 6491"/>
              <a:gd name="T5" fmla="*/ 1090 h 5833"/>
              <a:gd name="T6" fmla="*/ 1756 w 6491"/>
              <a:gd name="T7" fmla="*/ 730 h 5833"/>
              <a:gd name="T8" fmla="*/ 303 w 6491"/>
              <a:gd name="T9" fmla="*/ 141 h 5833"/>
              <a:gd name="T10" fmla="*/ 80 w 6491"/>
              <a:gd name="T11" fmla="*/ 202 h 5833"/>
              <a:gd name="T12" fmla="*/ 325 w 6491"/>
              <a:gd name="T13" fmla="*/ 1611 h 5833"/>
              <a:gd name="T14" fmla="*/ 904 w 6491"/>
              <a:gd name="T15" fmla="*/ 1943 h 5833"/>
              <a:gd name="T16" fmla="*/ 2260 w 6491"/>
              <a:gd name="T17" fmla="*/ 3265 h 5833"/>
              <a:gd name="T18" fmla="*/ 659 w 6491"/>
              <a:gd name="T19" fmla="*/ 5149 h 5833"/>
              <a:gd name="T20" fmla="*/ 1342 w 6491"/>
              <a:gd name="T21" fmla="*/ 5833 h 5833"/>
              <a:gd name="T22" fmla="*/ 3263 w 6491"/>
              <a:gd name="T23" fmla="*/ 4195 h 5833"/>
              <a:gd name="T24" fmla="*/ 5219 w 6491"/>
              <a:gd name="T25" fmla="*/ 5833 h 5833"/>
              <a:gd name="T26" fmla="*/ 5570 w 6491"/>
              <a:gd name="T27" fmla="*/ 5028 h 5833"/>
              <a:gd name="T28" fmla="*/ 6014 w 6491"/>
              <a:gd name="T29" fmla="*/ 1444 h 5833"/>
              <a:gd name="T30" fmla="*/ 6470 w 6491"/>
              <a:gd name="T31" fmla="*/ 226 h 5833"/>
              <a:gd name="T32" fmla="*/ 1114 w 6491"/>
              <a:gd name="T33" fmla="*/ 1646 h 5833"/>
              <a:gd name="T34" fmla="*/ 635 w 6491"/>
              <a:gd name="T35" fmla="*/ 1531 h 5833"/>
              <a:gd name="T36" fmla="*/ 765 w 6491"/>
              <a:gd name="T37" fmla="*/ 1036 h 5833"/>
              <a:gd name="T38" fmla="*/ 1124 w 6491"/>
              <a:gd name="T39" fmla="*/ 1245 h 5833"/>
              <a:gd name="T40" fmla="*/ 916 w 6491"/>
              <a:gd name="T41" fmla="*/ 886 h 5833"/>
              <a:gd name="T42" fmla="*/ 1411 w 6491"/>
              <a:gd name="T43" fmla="*/ 756 h 5833"/>
              <a:gd name="T44" fmla="*/ 1524 w 6491"/>
              <a:gd name="T45" fmla="*/ 1227 h 5833"/>
              <a:gd name="T46" fmla="*/ 1144 w 6491"/>
              <a:gd name="T47" fmla="*/ 1633 h 5833"/>
              <a:gd name="T48" fmla="*/ 1086 w 6491"/>
              <a:gd name="T49" fmla="*/ 5406 h 5833"/>
              <a:gd name="T50" fmla="*/ 1040 w 6491"/>
              <a:gd name="T51" fmla="*/ 4948 h 5833"/>
              <a:gd name="T52" fmla="*/ 1086 w 6491"/>
              <a:gd name="T53" fmla="*/ 5406 h 5833"/>
              <a:gd name="T54" fmla="*/ 1262 w 6491"/>
              <a:gd name="T55" fmla="*/ 4716 h 5833"/>
              <a:gd name="T56" fmla="*/ 3028 w 6491"/>
              <a:gd name="T57" fmla="*/ 3977 h 5833"/>
              <a:gd name="T58" fmla="*/ 5336 w 6491"/>
              <a:gd name="T59" fmla="*/ 5245 h 5833"/>
              <a:gd name="T60" fmla="*/ 5111 w 6491"/>
              <a:gd name="T61" fmla="*/ 5470 h 5833"/>
              <a:gd name="T62" fmla="*/ 1800 w 6491"/>
              <a:gd name="T63" fmla="*/ 1430 h 5833"/>
              <a:gd name="T64" fmla="*/ 3842 w 6491"/>
              <a:gd name="T65" fmla="*/ 3163 h 5833"/>
              <a:gd name="T66" fmla="*/ 5161 w 6491"/>
              <a:gd name="T67" fmla="*/ 817 h 5833"/>
              <a:gd name="T68" fmla="*/ 3842 w 6491"/>
              <a:gd name="T69" fmla="*/ 3163 h 5833"/>
              <a:gd name="T70" fmla="*/ 5452 w 6491"/>
              <a:gd name="T71" fmla="*/ 655 h 5833"/>
              <a:gd name="T72" fmla="*/ 5953 w 6491"/>
              <a:gd name="T73" fmla="*/ 716 h 58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491" h="5833">
                <a:moveTo>
                  <a:pt x="6433" y="59"/>
                </a:moveTo>
                <a:cubicBezTo>
                  <a:pt x="6389" y="15"/>
                  <a:pt x="6323" y="0"/>
                  <a:pt x="6265" y="21"/>
                </a:cubicBezTo>
                <a:lnTo>
                  <a:pt x="5107" y="440"/>
                </a:lnTo>
                <a:cubicBezTo>
                  <a:pt x="5085" y="448"/>
                  <a:pt x="5065" y="461"/>
                  <a:pt x="5048" y="477"/>
                </a:cubicBezTo>
                <a:lnTo>
                  <a:pt x="3131" y="2395"/>
                </a:lnTo>
                <a:lnTo>
                  <a:pt x="1922" y="1090"/>
                </a:lnTo>
                <a:cubicBezTo>
                  <a:pt x="1894" y="1060"/>
                  <a:pt x="1855" y="1043"/>
                  <a:pt x="1814" y="1040"/>
                </a:cubicBezTo>
                <a:lnTo>
                  <a:pt x="1756" y="730"/>
                </a:lnTo>
                <a:cubicBezTo>
                  <a:pt x="1730" y="593"/>
                  <a:pt x="1626" y="481"/>
                  <a:pt x="1490" y="446"/>
                </a:cubicBezTo>
                <a:lnTo>
                  <a:pt x="303" y="141"/>
                </a:lnTo>
                <a:cubicBezTo>
                  <a:pt x="290" y="138"/>
                  <a:pt x="259" y="134"/>
                  <a:pt x="245" y="134"/>
                </a:cubicBezTo>
                <a:cubicBezTo>
                  <a:pt x="183" y="134"/>
                  <a:pt x="125" y="158"/>
                  <a:pt x="80" y="202"/>
                </a:cubicBezTo>
                <a:cubicBezTo>
                  <a:pt x="23" y="260"/>
                  <a:pt x="0" y="344"/>
                  <a:pt x="20" y="424"/>
                </a:cubicBezTo>
                <a:lnTo>
                  <a:pt x="325" y="1611"/>
                </a:lnTo>
                <a:cubicBezTo>
                  <a:pt x="360" y="1746"/>
                  <a:pt x="471" y="1851"/>
                  <a:pt x="608" y="1877"/>
                </a:cubicBezTo>
                <a:lnTo>
                  <a:pt x="904" y="1943"/>
                </a:lnTo>
                <a:cubicBezTo>
                  <a:pt x="905" y="1986"/>
                  <a:pt x="924" y="2027"/>
                  <a:pt x="956" y="2057"/>
                </a:cubicBezTo>
                <a:lnTo>
                  <a:pt x="2260" y="3265"/>
                </a:lnTo>
                <a:lnTo>
                  <a:pt x="859" y="4666"/>
                </a:lnTo>
                <a:cubicBezTo>
                  <a:pt x="730" y="4796"/>
                  <a:pt x="659" y="4967"/>
                  <a:pt x="659" y="5149"/>
                </a:cubicBezTo>
                <a:cubicBezTo>
                  <a:pt x="659" y="5332"/>
                  <a:pt x="730" y="5503"/>
                  <a:pt x="859" y="5633"/>
                </a:cubicBezTo>
                <a:cubicBezTo>
                  <a:pt x="988" y="5762"/>
                  <a:pt x="1160" y="5833"/>
                  <a:pt x="1342" y="5833"/>
                </a:cubicBezTo>
                <a:cubicBezTo>
                  <a:pt x="1525" y="5833"/>
                  <a:pt x="1696" y="5762"/>
                  <a:pt x="1825" y="5633"/>
                </a:cubicBezTo>
                <a:lnTo>
                  <a:pt x="3263" y="4195"/>
                </a:lnTo>
                <a:lnTo>
                  <a:pt x="4893" y="5705"/>
                </a:lnTo>
                <a:cubicBezTo>
                  <a:pt x="4982" y="5788"/>
                  <a:pt x="5098" y="5833"/>
                  <a:pt x="5219" y="5833"/>
                </a:cubicBezTo>
                <a:cubicBezTo>
                  <a:pt x="5347" y="5833"/>
                  <a:pt x="5467" y="5783"/>
                  <a:pt x="5558" y="5692"/>
                </a:cubicBezTo>
                <a:cubicBezTo>
                  <a:pt x="5741" y="5509"/>
                  <a:pt x="5746" y="5217"/>
                  <a:pt x="5570" y="5028"/>
                </a:cubicBezTo>
                <a:lnTo>
                  <a:pt x="4060" y="3398"/>
                </a:lnTo>
                <a:lnTo>
                  <a:pt x="6014" y="1444"/>
                </a:lnTo>
                <a:cubicBezTo>
                  <a:pt x="6031" y="1427"/>
                  <a:pt x="6044" y="1407"/>
                  <a:pt x="6052" y="1385"/>
                </a:cubicBezTo>
                <a:lnTo>
                  <a:pt x="6470" y="226"/>
                </a:lnTo>
                <a:cubicBezTo>
                  <a:pt x="6491" y="168"/>
                  <a:pt x="6477" y="103"/>
                  <a:pt x="6433" y="59"/>
                </a:cubicBezTo>
                <a:close/>
                <a:moveTo>
                  <a:pt x="1114" y="1646"/>
                </a:moveTo>
                <a:lnTo>
                  <a:pt x="668" y="1562"/>
                </a:lnTo>
                <a:cubicBezTo>
                  <a:pt x="652" y="1559"/>
                  <a:pt x="639" y="1547"/>
                  <a:pt x="635" y="1531"/>
                </a:cubicBezTo>
                <a:lnTo>
                  <a:pt x="419" y="691"/>
                </a:lnTo>
                <a:lnTo>
                  <a:pt x="765" y="1036"/>
                </a:lnTo>
                <a:cubicBezTo>
                  <a:pt x="745" y="1109"/>
                  <a:pt x="761" y="1188"/>
                  <a:pt x="817" y="1245"/>
                </a:cubicBezTo>
                <a:cubicBezTo>
                  <a:pt x="902" y="1330"/>
                  <a:pt x="1039" y="1329"/>
                  <a:pt x="1124" y="1245"/>
                </a:cubicBezTo>
                <a:cubicBezTo>
                  <a:pt x="1208" y="1160"/>
                  <a:pt x="1209" y="1023"/>
                  <a:pt x="1124" y="938"/>
                </a:cubicBezTo>
                <a:cubicBezTo>
                  <a:pt x="1067" y="882"/>
                  <a:pt x="988" y="867"/>
                  <a:pt x="916" y="886"/>
                </a:cubicBezTo>
                <a:lnTo>
                  <a:pt x="570" y="540"/>
                </a:lnTo>
                <a:lnTo>
                  <a:pt x="1411" y="756"/>
                </a:lnTo>
                <a:cubicBezTo>
                  <a:pt x="1426" y="760"/>
                  <a:pt x="1438" y="773"/>
                  <a:pt x="1441" y="789"/>
                </a:cubicBezTo>
                <a:lnTo>
                  <a:pt x="1524" y="1227"/>
                </a:lnTo>
                <a:cubicBezTo>
                  <a:pt x="1526" y="1241"/>
                  <a:pt x="1522" y="1254"/>
                  <a:pt x="1512" y="1264"/>
                </a:cubicBezTo>
                <a:lnTo>
                  <a:pt x="1144" y="1633"/>
                </a:lnTo>
                <a:cubicBezTo>
                  <a:pt x="1135" y="1641"/>
                  <a:pt x="1125" y="1646"/>
                  <a:pt x="1114" y="1646"/>
                </a:cubicBezTo>
                <a:close/>
                <a:moveTo>
                  <a:pt x="1086" y="5406"/>
                </a:moveTo>
                <a:cubicBezTo>
                  <a:pt x="1017" y="5337"/>
                  <a:pt x="979" y="5246"/>
                  <a:pt x="979" y="5149"/>
                </a:cubicBezTo>
                <a:cubicBezTo>
                  <a:pt x="979" y="5078"/>
                  <a:pt x="1001" y="5007"/>
                  <a:pt x="1040" y="4948"/>
                </a:cubicBezTo>
                <a:lnTo>
                  <a:pt x="1543" y="5451"/>
                </a:lnTo>
                <a:cubicBezTo>
                  <a:pt x="1404" y="5541"/>
                  <a:pt x="1206" y="5526"/>
                  <a:pt x="1086" y="5406"/>
                </a:cubicBezTo>
                <a:close/>
                <a:moveTo>
                  <a:pt x="1775" y="5230"/>
                </a:moveTo>
                <a:lnTo>
                  <a:pt x="1262" y="4716"/>
                </a:lnTo>
                <a:lnTo>
                  <a:pt x="2495" y="3483"/>
                </a:lnTo>
                <a:lnTo>
                  <a:pt x="3028" y="3977"/>
                </a:lnTo>
                <a:lnTo>
                  <a:pt x="1775" y="5230"/>
                </a:lnTo>
                <a:close/>
                <a:moveTo>
                  <a:pt x="5336" y="5245"/>
                </a:moveTo>
                <a:cubicBezTo>
                  <a:pt x="5394" y="5308"/>
                  <a:pt x="5392" y="5405"/>
                  <a:pt x="5331" y="5466"/>
                </a:cubicBezTo>
                <a:cubicBezTo>
                  <a:pt x="5273" y="5525"/>
                  <a:pt x="5172" y="5527"/>
                  <a:pt x="5111" y="5470"/>
                </a:cubicBezTo>
                <a:lnTo>
                  <a:pt x="1295" y="1935"/>
                </a:lnTo>
                <a:lnTo>
                  <a:pt x="1800" y="1430"/>
                </a:lnTo>
                <a:lnTo>
                  <a:pt x="5336" y="5245"/>
                </a:lnTo>
                <a:close/>
                <a:moveTo>
                  <a:pt x="3842" y="3163"/>
                </a:moveTo>
                <a:lnTo>
                  <a:pt x="3348" y="2630"/>
                </a:lnTo>
                <a:lnTo>
                  <a:pt x="5161" y="817"/>
                </a:lnTo>
                <a:lnTo>
                  <a:pt x="5675" y="1330"/>
                </a:lnTo>
                <a:lnTo>
                  <a:pt x="3842" y="3163"/>
                </a:lnTo>
                <a:close/>
                <a:moveTo>
                  <a:pt x="5836" y="1039"/>
                </a:moveTo>
                <a:lnTo>
                  <a:pt x="5452" y="655"/>
                </a:lnTo>
                <a:lnTo>
                  <a:pt x="5776" y="539"/>
                </a:lnTo>
                <a:lnTo>
                  <a:pt x="5953" y="716"/>
                </a:lnTo>
                <a:lnTo>
                  <a:pt x="5836" y="1039"/>
                </a:lnTo>
                <a:close/>
              </a:path>
            </a:pathLst>
          </a:custGeom>
          <a:solidFill>
            <a:schemeClr val="bg1"/>
          </a:solidFill>
          <a:ln>
            <a:noFill/>
          </a:ln>
        </p:spPr>
      </p:sp>
      <p:sp>
        <p:nvSpPr>
          <p:cNvPr id="72" name="folded-paper-with-11-by-14-inches_29793"/>
          <p:cNvSpPr>
            <a:spLocks noChangeAspect="1"/>
          </p:cNvSpPr>
          <p:nvPr/>
        </p:nvSpPr>
        <p:spPr bwMode="auto">
          <a:xfrm>
            <a:off x="7370152" y="4238848"/>
            <a:ext cx="587245" cy="609685"/>
          </a:xfrm>
          <a:custGeom>
            <a:avLst/>
            <a:gdLst>
              <a:gd name="connsiteX0" fmla="*/ 350442 w 585411"/>
              <a:gd name="connsiteY0" fmla="*/ 493066 h 607780"/>
              <a:gd name="connsiteX1" fmla="*/ 369660 w 585411"/>
              <a:gd name="connsiteY1" fmla="*/ 520799 h 607780"/>
              <a:gd name="connsiteX2" fmla="*/ 349600 w 585411"/>
              <a:gd name="connsiteY2" fmla="*/ 549793 h 607780"/>
              <a:gd name="connsiteX3" fmla="*/ 364049 w 585411"/>
              <a:gd name="connsiteY3" fmla="*/ 549793 h 607780"/>
              <a:gd name="connsiteX4" fmla="*/ 373728 w 585411"/>
              <a:gd name="connsiteY4" fmla="*/ 534806 h 607780"/>
              <a:gd name="connsiteX5" fmla="*/ 376815 w 585411"/>
              <a:gd name="connsiteY5" fmla="*/ 529623 h 607780"/>
              <a:gd name="connsiteX6" fmla="*/ 381444 w 585411"/>
              <a:gd name="connsiteY6" fmla="*/ 537047 h 607780"/>
              <a:gd name="connsiteX7" fmla="*/ 389720 w 585411"/>
              <a:gd name="connsiteY7" fmla="*/ 549793 h 607780"/>
              <a:gd name="connsiteX8" fmla="*/ 398558 w 585411"/>
              <a:gd name="connsiteY8" fmla="*/ 549793 h 607780"/>
              <a:gd name="connsiteX9" fmla="*/ 404590 w 585411"/>
              <a:gd name="connsiteY9" fmla="*/ 549793 h 607780"/>
              <a:gd name="connsiteX10" fmla="*/ 402907 w 585411"/>
              <a:gd name="connsiteY10" fmla="*/ 547412 h 607780"/>
              <a:gd name="connsiteX11" fmla="*/ 384670 w 585411"/>
              <a:gd name="connsiteY11" fmla="*/ 520519 h 607780"/>
              <a:gd name="connsiteX12" fmla="*/ 404029 w 585411"/>
              <a:gd name="connsiteY12" fmla="*/ 493066 h 607780"/>
              <a:gd name="connsiteX13" fmla="*/ 389720 w 585411"/>
              <a:gd name="connsiteY13" fmla="*/ 493066 h 607780"/>
              <a:gd name="connsiteX14" fmla="*/ 381724 w 585411"/>
              <a:gd name="connsiteY14" fmla="*/ 505252 h 607780"/>
              <a:gd name="connsiteX15" fmla="*/ 380742 w 585411"/>
              <a:gd name="connsiteY15" fmla="*/ 506932 h 607780"/>
              <a:gd name="connsiteX16" fmla="*/ 377516 w 585411"/>
              <a:gd name="connsiteY16" fmla="*/ 512115 h 607780"/>
              <a:gd name="connsiteX17" fmla="*/ 373167 w 585411"/>
              <a:gd name="connsiteY17" fmla="*/ 505252 h 607780"/>
              <a:gd name="connsiteX18" fmla="*/ 365031 w 585411"/>
              <a:gd name="connsiteY18" fmla="*/ 493066 h 607780"/>
              <a:gd name="connsiteX19" fmla="*/ 493817 w 585411"/>
              <a:gd name="connsiteY19" fmla="*/ 491418 h 607780"/>
              <a:gd name="connsiteX20" fmla="*/ 493676 w 585411"/>
              <a:gd name="connsiteY20" fmla="*/ 496881 h 607780"/>
              <a:gd name="connsiteX21" fmla="*/ 493676 w 585411"/>
              <a:gd name="connsiteY21" fmla="*/ 519432 h 607780"/>
              <a:gd name="connsiteX22" fmla="*/ 474270 w 585411"/>
              <a:gd name="connsiteY22" fmla="*/ 519432 h 607780"/>
              <a:gd name="connsiteX23" fmla="*/ 490583 w 585411"/>
              <a:gd name="connsiteY23" fmla="*/ 497021 h 607780"/>
              <a:gd name="connsiteX24" fmla="*/ 493817 w 585411"/>
              <a:gd name="connsiteY24" fmla="*/ 491418 h 607780"/>
              <a:gd name="connsiteX25" fmla="*/ 493107 w 585411"/>
              <a:gd name="connsiteY25" fmla="*/ 474577 h 607780"/>
              <a:gd name="connsiteX26" fmla="*/ 463087 w 585411"/>
              <a:gd name="connsiteY26" fmla="*/ 517578 h 607780"/>
              <a:gd name="connsiteX27" fmla="*/ 460421 w 585411"/>
              <a:gd name="connsiteY27" fmla="*/ 521359 h 607780"/>
              <a:gd name="connsiteX28" fmla="*/ 460141 w 585411"/>
              <a:gd name="connsiteY28" fmla="*/ 521639 h 607780"/>
              <a:gd name="connsiteX29" fmla="*/ 460141 w 585411"/>
              <a:gd name="connsiteY29" fmla="*/ 527802 h 607780"/>
              <a:gd name="connsiteX30" fmla="*/ 460141 w 585411"/>
              <a:gd name="connsiteY30" fmla="*/ 530183 h 607780"/>
              <a:gd name="connsiteX31" fmla="*/ 493668 w 585411"/>
              <a:gd name="connsiteY31" fmla="*/ 530183 h 607780"/>
              <a:gd name="connsiteX32" fmla="*/ 493668 w 585411"/>
              <a:gd name="connsiteY32" fmla="*/ 549793 h 607780"/>
              <a:gd name="connsiteX33" fmla="*/ 506013 w 585411"/>
              <a:gd name="connsiteY33" fmla="*/ 549793 h 607780"/>
              <a:gd name="connsiteX34" fmla="*/ 506013 w 585411"/>
              <a:gd name="connsiteY34" fmla="*/ 530183 h 607780"/>
              <a:gd name="connsiteX35" fmla="*/ 516113 w 585411"/>
              <a:gd name="connsiteY35" fmla="*/ 530183 h 607780"/>
              <a:gd name="connsiteX36" fmla="*/ 516113 w 585411"/>
              <a:gd name="connsiteY36" fmla="*/ 519398 h 607780"/>
              <a:gd name="connsiteX37" fmla="*/ 506013 w 585411"/>
              <a:gd name="connsiteY37" fmla="*/ 519398 h 607780"/>
              <a:gd name="connsiteX38" fmla="*/ 506013 w 585411"/>
              <a:gd name="connsiteY38" fmla="*/ 474577 h 607780"/>
              <a:gd name="connsiteX39" fmla="*/ 430402 w 585411"/>
              <a:gd name="connsiteY39" fmla="*/ 474577 h 607780"/>
              <a:gd name="connsiteX40" fmla="*/ 412867 w 585411"/>
              <a:gd name="connsiteY40" fmla="*/ 483822 h 607780"/>
              <a:gd name="connsiteX41" fmla="*/ 415392 w 585411"/>
              <a:gd name="connsiteY41" fmla="*/ 494327 h 607780"/>
              <a:gd name="connsiteX42" fmla="*/ 427736 w 585411"/>
              <a:gd name="connsiteY42" fmla="*/ 487603 h 607780"/>
              <a:gd name="connsiteX43" fmla="*/ 427736 w 585411"/>
              <a:gd name="connsiteY43" fmla="*/ 516597 h 607780"/>
              <a:gd name="connsiteX44" fmla="*/ 427736 w 585411"/>
              <a:gd name="connsiteY44" fmla="*/ 549092 h 607780"/>
              <a:gd name="connsiteX45" fmla="*/ 427736 w 585411"/>
              <a:gd name="connsiteY45" fmla="*/ 549793 h 607780"/>
              <a:gd name="connsiteX46" fmla="*/ 440221 w 585411"/>
              <a:gd name="connsiteY46" fmla="*/ 549793 h 607780"/>
              <a:gd name="connsiteX47" fmla="*/ 440221 w 585411"/>
              <a:gd name="connsiteY47" fmla="*/ 531164 h 607780"/>
              <a:gd name="connsiteX48" fmla="*/ 440221 w 585411"/>
              <a:gd name="connsiteY48" fmla="*/ 474577 h 607780"/>
              <a:gd name="connsiteX49" fmla="*/ 430963 w 585411"/>
              <a:gd name="connsiteY49" fmla="*/ 474577 h 607780"/>
              <a:gd name="connsiteX50" fmla="*/ 282546 w 585411"/>
              <a:gd name="connsiteY50" fmla="*/ 474577 h 607780"/>
              <a:gd name="connsiteX51" fmla="*/ 265011 w 585411"/>
              <a:gd name="connsiteY51" fmla="*/ 483822 h 607780"/>
              <a:gd name="connsiteX52" fmla="*/ 267677 w 585411"/>
              <a:gd name="connsiteY52" fmla="*/ 494327 h 607780"/>
              <a:gd name="connsiteX53" fmla="*/ 280021 w 585411"/>
              <a:gd name="connsiteY53" fmla="*/ 487603 h 607780"/>
              <a:gd name="connsiteX54" fmla="*/ 280021 w 585411"/>
              <a:gd name="connsiteY54" fmla="*/ 549793 h 607780"/>
              <a:gd name="connsiteX55" fmla="*/ 292366 w 585411"/>
              <a:gd name="connsiteY55" fmla="*/ 549793 h 607780"/>
              <a:gd name="connsiteX56" fmla="*/ 292366 w 585411"/>
              <a:gd name="connsiteY56" fmla="*/ 474577 h 607780"/>
              <a:gd name="connsiteX57" fmla="*/ 225593 w 585411"/>
              <a:gd name="connsiteY57" fmla="*/ 474577 h 607780"/>
              <a:gd name="connsiteX58" fmla="*/ 208058 w 585411"/>
              <a:gd name="connsiteY58" fmla="*/ 483822 h 607780"/>
              <a:gd name="connsiteX59" fmla="*/ 210723 w 585411"/>
              <a:gd name="connsiteY59" fmla="*/ 494327 h 607780"/>
              <a:gd name="connsiteX60" fmla="*/ 222927 w 585411"/>
              <a:gd name="connsiteY60" fmla="*/ 487603 h 607780"/>
              <a:gd name="connsiteX61" fmla="*/ 222927 w 585411"/>
              <a:gd name="connsiteY61" fmla="*/ 549793 h 607780"/>
              <a:gd name="connsiteX62" fmla="*/ 235412 w 585411"/>
              <a:gd name="connsiteY62" fmla="*/ 549793 h 607780"/>
              <a:gd name="connsiteX63" fmla="*/ 235412 w 585411"/>
              <a:gd name="connsiteY63" fmla="*/ 474577 h 607780"/>
              <a:gd name="connsiteX64" fmla="*/ 555812 w 585411"/>
              <a:gd name="connsiteY64" fmla="*/ 470515 h 607780"/>
              <a:gd name="connsiteX65" fmla="*/ 542485 w 585411"/>
              <a:gd name="connsiteY65" fmla="*/ 471916 h 607780"/>
              <a:gd name="connsiteX66" fmla="*/ 542345 w 585411"/>
              <a:gd name="connsiteY66" fmla="*/ 473036 h 607780"/>
              <a:gd name="connsiteX67" fmla="*/ 535752 w 585411"/>
              <a:gd name="connsiteY67" fmla="*/ 498809 h 607780"/>
              <a:gd name="connsiteX68" fmla="*/ 534910 w 585411"/>
              <a:gd name="connsiteY68" fmla="*/ 501190 h 607780"/>
              <a:gd name="connsiteX69" fmla="*/ 544309 w 585411"/>
              <a:gd name="connsiteY69" fmla="*/ 499929 h 607780"/>
              <a:gd name="connsiteX70" fmla="*/ 544730 w 585411"/>
              <a:gd name="connsiteY70" fmla="*/ 499369 h 607780"/>
              <a:gd name="connsiteX71" fmla="*/ 555251 w 585411"/>
              <a:gd name="connsiteY71" fmla="*/ 472616 h 607780"/>
              <a:gd name="connsiteX72" fmla="*/ 539399 w 585411"/>
              <a:gd name="connsiteY72" fmla="*/ 470515 h 607780"/>
              <a:gd name="connsiteX73" fmla="*/ 526073 w 585411"/>
              <a:gd name="connsiteY73" fmla="*/ 471916 h 607780"/>
              <a:gd name="connsiteX74" fmla="*/ 525792 w 585411"/>
              <a:gd name="connsiteY74" fmla="*/ 473036 h 607780"/>
              <a:gd name="connsiteX75" fmla="*/ 519339 w 585411"/>
              <a:gd name="connsiteY75" fmla="*/ 498809 h 607780"/>
              <a:gd name="connsiteX76" fmla="*/ 518497 w 585411"/>
              <a:gd name="connsiteY76" fmla="*/ 501190 h 607780"/>
              <a:gd name="connsiteX77" fmla="*/ 527896 w 585411"/>
              <a:gd name="connsiteY77" fmla="*/ 499929 h 607780"/>
              <a:gd name="connsiteX78" fmla="*/ 528317 w 585411"/>
              <a:gd name="connsiteY78" fmla="*/ 499369 h 607780"/>
              <a:gd name="connsiteX79" fmla="*/ 538838 w 585411"/>
              <a:gd name="connsiteY79" fmla="*/ 472616 h 607780"/>
              <a:gd name="connsiteX80" fmla="*/ 351003 w 585411"/>
              <a:gd name="connsiteY80" fmla="*/ 470515 h 607780"/>
              <a:gd name="connsiteX81" fmla="*/ 337676 w 585411"/>
              <a:gd name="connsiteY81" fmla="*/ 471916 h 607780"/>
              <a:gd name="connsiteX82" fmla="*/ 337536 w 585411"/>
              <a:gd name="connsiteY82" fmla="*/ 473036 h 607780"/>
              <a:gd name="connsiteX83" fmla="*/ 331083 w 585411"/>
              <a:gd name="connsiteY83" fmla="*/ 498809 h 607780"/>
              <a:gd name="connsiteX84" fmla="*/ 330101 w 585411"/>
              <a:gd name="connsiteY84" fmla="*/ 501190 h 607780"/>
              <a:gd name="connsiteX85" fmla="*/ 339640 w 585411"/>
              <a:gd name="connsiteY85" fmla="*/ 499929 h 607780"/>
              <a:gd name="connsiteX86" fmla="*/ 339921 w 585411"/>
              <a:gd name="connsiteY86" fmla="*/ 499369 h 607780"/>
              <a:gd name="connsiteX87" fmla="*/ 350442 w 585411"/>
              <a:gd name="connsiteY87" fmla="*/ 472616 h 607780"/>
              <a:gd name="connsiteX88" fmla="*/ 334590 w 585411"/>
              <a:gd name="connsiteY88" fmla="*/ 470515 h 607780"/>
              <a:gd name="connsiteX89" fmla="*/ 321264 w 585411"/>
              <a:gd name="connsiteY89" fmla="*/ 471916 h 607780"/>
              <a:gd name="connsiteX90" fmla="*/ 321123 w 585411"/>
              <a:gd name="connsiteY90" fmla="*/ 473036 h 607780"/>
              <a:gd name="connsiteX91" fmla="*/ 314530 w 585411"/>
              <a:gd name="connsiteY91" fmla="*/ 498809 h 607780"/>
              <a:gd name="connsiteX92" fmla="*/ 313829 w 585411"/>
              <a:gd name="connsiteY92" fmla="*/ 501190 h 607780"/>
              <a:gd name="connsiteX93" fmla="*/ 323228 w 585411"/>
              <a:gd name="connsiteY93" fmla="*/ 499929 h 607780"/>
              <a:gd name="connsiteX94" fmla="*/ 323508 w 585411"/>
              <a:gd name="connsiteY94" fmla="*/ 499369 h 607780"/>
              <a:gd name="connsiteX95" fmla="*/ 334029 w 585411"/>
              <a:gd name="connsiteY95" fmla="*/ 472616 h 607780"/>
              <a:gd name="connsiteX96" fmla="*/ 266695 w 585411"/>
              <a:gd name="connsiteY96" fmla="*/ 412808 h 607780"/>
              <a:gd name="connsiteX97" fmla="*/ 430963 w 585411"/>
              <a:gd name="connsiteY97" fmla="*/ 412808 h 607780"/>
              <a:gd name="connsiteX98" fmla="*/ 448077 w 585411"/>
              <a:gd name="connsiteY98" fmla="*/ 412808 h 607780"/>
              <a:gd name="connsiteX99" fmla="*/ 465331 w 585411"/>
              <a:gd name="connsiteY99" fmla="*/ 412808 h 607780"/>
              <a:gd name="connsiteX100" fmla="*/ 497035 w 585411"/>
              <a:gd name="connsiteY100" fmla="*/ 412808 h 607780"/>
              <a:gd name="connsiteX101" fmla="*/ 585411 w 585411"/>
              <a:gd name="connsiteY101" fmla="*/ 501050 h 607780"/>
              <a:gd name="connsiteX102" fmla="*/ 585411 w 585411"/>
              <a:gd name="connsiteY102" fmla="*/ 519398 h 607780"/>
              <a:gd name="connsiteX103" fmla="*/ 497035 w 585411"/>
              <a:gd name="connsiteY103" fmla="*/ 607780 h 607780"/>
              <a:gd name="connsiteX104" fmla="*/ 266695 w 585411"/>
              <a:gd name="connsiteY104" fmla="*/ 607780 h 607780"/>
              <a:gd name="connsiteX105" fmla="*/ 213949 w 585411"/>
              <a:gd name="connsiteY105" fmla="*/ 590272 h 607780"/>
              <a:gd name="connsiteX106" fmla="*/ 196414 w 585411"/>
              <a:gd name="connsiteY106" fmla="*/ 573044 h 607780"/>
              <a:gd name="connsiteX107" fmla="*/ 186174 w 585411"/>
              <a:gd name="connsiteY107" fmla="*/ 555956 h 607780"/>
              <a:gd name="connsiteX108" fmla="*/ 178178 w 585411"/>
              <a:gd name="connsiteY108" fmla="*/ 519398 h 607780"/>
              <a:gd name="connsiteX109" fmla="*/ 178178 w 585411"/>
              <a:gd name="connsiteY109" fmla="*/ 501050 h 607780"/>
              <a:gd name="connsiteX110" fmla="*/ 266695 w 585411"/>
              <a:gd name="connsiteY110" fmla="*/ 412808 h 607780"/>
              <a:gd name="connsiteX111" fmla="*/ 98899 w 585411"/>
              <a:gd name="connsiteY111" fmla="*/ 343865 h 607780"/>
              <a:gd name="connsiteX112" fmla="*/ 366269 w 585411"/>
              <a:gd name="connsiteY112" fmla="*/ 343865 h 607780"/>
              <a:gd name="connsiteX113" fmla="*/ 383523 w 585411"/>
              <a:gd name="connsiteY113" fmla="*/ 361118 h 607780"/>
              <a:gd name="connsiteX114" fmla="*/ 366269 w 585411"/>
              <a:gd name="connsiteY114" fmla="*/ 378230 h 607780"/>
              <a:gd name="connsiteX115" fmla="*/ 98899 w 585411"/>
              <a:gd name="connsiteY115" fmla="*/ 378230 h 607780"/>
              <a:gd name="connsiteX116" fmla="*/ 81785 w 585411"/>
              <a:gd name="connsiteY116" fmla="*/ 361118 h 607780"/>
              <a:gd name="connsiteX117" fmla="*/ 98899 w 585411"/>
              <a:gd name="connsiteY117" fmla="*/ 343865 h 607780"/>
              <a:gd name="connsiteX118" fmla="*/ 98899 w 585411"/>
              <a:gd name="connsiteY118" fmla="*/ 229620 h 607780"/>
              <a:gd name="connsiteX119" fmla="*/ 366269 w 585411"/>
              <a:gd name="connsiteY119" fmla="*/ 229620 h 607780"/>
              <a:gd name="connsiteX120" fmla="*/ 383523 w 585411"/>
              <a:gd name="connsiteY120" fmla="*/ 246697 h 607780"/>
              <a:gd name="connsiteX121" fmla="*/ 366269 w 585411"/>
              <a:gd name="connsiteY121" fmla="*/ 263774 h 607780"/>
              <a:gd name="connsiteX122" fmla="*/ 98899 w 585411"/>
              <a:gd name="connsiteY122" fmla="*/ 263774 h 607780"/>
              <a:gd name="connsiteX123" fmla="*/ 81785 w 585411"/>
              <a:gd name="connsiteY123" fmla="*/ 246697 h 607780"/>
              <a:gd name="connsiteX124" fmla="*/ 98899 w 585411"/>
              <a:gd name="connsiteY124" fmla="*/ 229620 h 607780"/>
              <a:gd name="connsiteX125" fmla="*/ 322083 w 585411"/>
              <a:gd name="connsiteY125" fmla="*/ 58552 h 607780"/>
              <a:gd name="connsiteX126" fmla="*/ 322083 w 585411"/>
              <a:gd name="connsiteY126" fmla="*/ 112901 h 607780"/>
              <a:gd name="connsiteX127" fmla="*/ 352103 w 585411"/>
              <a:gd name="connsiteY127" fmla="*/ 142877 h 607780"/>
              <a:gd name="connsiteX128" fmla="*/ 406672 w 585411"/>
              <a:gd name="connsiteY128" fmla="*/ 142877 h 607780"/>
              <a:gd name="connsiteX129" fmla="*/ 92585 w 585411"/>
              <a:gd name="connsiteY129" fmla="*/ 0 h 607780"/>
              <a:gd name="connsiteX130" fmla="*/ 304969 w 585411"/>
              <a:gd name="connsiteY130" fmla="*/ 0 h 607780"/>
              <a:gd name="connsiteX131" fmla="*/ 305390 w 585411"/>
              <a:gd name="connsiteY131" fmla="*/ 0 h 607780"/>
              <a:gd name="connsiteX132" fmla="*/ 306652 w 585411"/>
              <a:gd name="connsiteY132" fmla="*/ 280 h 607780"/>
              <a:gd name="connsiteX133" fmla="*/ 309037 w 585411"/>
              <a:gd name="connsiteY133" fmla="*/ 560 h 607780"/>
              <a:gd name="connsiteX134" fmla="*/ 312544 w 585411"/>
              <a:gd name="connsiteY134" fmla="*/ 1821 h 607780"/>
              <a:gd name="connsiteX135" fmla="*/ 313386 w 585411"/>
              <a:gd name="connsiteY135" fmla="*/ 2241 h 607780"/>
              <a:gd name="connsiteX136" fmla="*/ 317173 w 585411"/>
              <a:gd name="connsiteY136" fmla="*/ 5043 h 607780"/>
              <a:gd name="connsiteX137" fmla="*/ 460259 w 585411"/>
              <a:gd name="connsiteY137" fmla="*/ 147920 h 607780"/>
              <a:gd name="connsiteX138" fmla="*/ 462924 w 585411"/>
              <a:gd name="connsiteY138" fmla="*/ 151562 h 607780"/>
              <a:gd name="connsiteX139" fmla="*/ 463485 w 585411"/>
              <a:gd name="connsiteY139" fmla="*/ 152543 h 607780"/>
              <a:gd name="connsiteX140" fmla="*/ 464888 w 585411"/>
              <a:gd name="connsiteY140" fmla="*/ 156745 h 607780"/>
              <a:gd name="connsiteX141" fmla="*/ 465309 w 585411"/>
              <a:gd name="connsiteY141" fmla="*/ 160107 h 607780"/>
              <a:gd name="connsiteX142" fmla="*/ 465309 w 585411"/>
              <a:gd name="connsiteY142" fmla="*/ 392633 h 607780"/>
              <a:gd name="connsiteX143" fmla="*/ 448055 w 585411"/>
              <a:gd name="connsiteY143" fmla="*/ 392633 h 607780"/>
              <a:gd name="connsiteX144" fmla="*/ 430940 w 585411"/>
              <a:gd name="connsiteY144" fmla="*/ 392633 h 607780"/>
              <a:gd name="connsiteX145" fmla="*/ 430940 w 585411"/>
              <a:gd name="connsiteY145" fmla="*/ 177196 h 607780"/>
              <a:gd name="connsiteX146" fmla="*/ 352103 w 585411"/>
              <a:gd name="connsiteY146" fmla="*/ 177196 h 607780"/>
              <a:gd name="connsiteX147" fmla="*/ 287714 w 585411"/>
              <a:gd name="connsiteY147" fmla="*/ 112901 h 607780"/>
              <a:gd name="connsiteX148" fmla="*/ 287714 w 585411"/>
              <a:gd name="connsiteY148" fmla="*/ 34319 h 607780"/>
              <a:gd name="connsiteX149" fmla="*/ 92585 w 585411"/>
              <a:gd name="connsiteY149" fmla="*/ 34319 h 607780"/>
              <a:gd name="connsiteX150" fmla="*/ 34369 w 585411"/>
              <a:gd name="connsiteY150" fmla="*/ 92590 h 607780"/>
              <a:gd name="connsiteX151" fmla="*/ 34369 w 585411"/>
              <a:gd name="connsiteY151" fmla="*/ 497690 h 607780"/>
              <a:gd name="connsiteX152" fmla="*/ 92585 w 585411"/>
              <a:gd name="connsiteY152" fmla="*/ 555961 h 607780"/>
              <a:gd name="connsiteX153" fmla="*/ 164408 w 585411"/>
              <a:gd name="connsiteY153" fmla="*/ 555961 h 607780"/>
              <a:gd name="connsiteX154" fmla="*/ 172264 w 585411"/>
              <a:gd name="connsiteY154" fmla="*/ 573051 h 607780"/>
              <a:gd name="connsiteX155" fmla="*/ 184468 w 585411"/>
              <a:gd name="connsiteY155" fmla="*/ 590280 h 607780"/>
              <a:gd name="connsiteX156" fmla="*/ 92585 w 585411"/>
              <a:gd name="connsiteY156" fmla="*/ 590280 h 607780"/>
              <a:gd name="connsiteX157" fmla="*/ 0 w 585411"/>
              <a:gd name="connsiteY157" fmla="*/ 497690 h 607780"/>
              <a:gd name="connsiteX158" fmla="*/ 0 w 585411"/>
              <a:gd name="connsiteY158" fmla="*/ 92590 h 607780"/>
              <a:gd name="connsiteX159" fmla="*/ 92585 w 585411"/>
              <a:gd name="connsiteY159" fmla="*/ 0 h 607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Lst>
            <a:rect l="l" t="t" r="r" b="b"/>
            <a:pathLst>
              <a:path w="585411" h="607780">
                <a:moveTo>
                  <a:pt x="350442" y="493066"/>
                </a:moveTo>
                <a:lnTo>
                  <a:pt x="369660" y="520799"/>
                </a:lnTo>
                <a:lnTo>
                  <a:pt x="349600" y="549793"/>
                </a:lnTo>
                <a:lnTo>
                  <a:pt x="364049" y="549793"/>
                </a:lnTo>
                <a:lnTo>
                  <a:pt x="373728" y="534806"/>
                </a:lnTo>
                <a:cubicBezTo>
                  <a:pt x="374710" y="533125"/>
                  <a:pt x="375833" y="531444"/>
                  <a:pt x="376815" y="529623"/>
                </a:cubicBezTo>
                <a:cubicBezTo>
                  <a:pt x="378358" y="532144"/>
                  <a:pt x="379760" y="534526"/>
                  <a:pt x="381444" y="537047"/>
                </a:cubicBezTo>
                <a:lnTo>
                  <a:pt x="389720" y="549793"/>
                </a:lnTo>
                <a:lnTo>
                  <a:pt x="398558" y="549793"/>
                </a:lnTo>
                <a:lnTo>
                  <a:pt x="404590" y="549793"/>
                </a:lnTo>
                <a:lnTo>
                  <a:pt x="402907" y="547412"/>
                </a:lnTo>
                <a:lnTo>
                  <a:pt x="384670" y="520519"/>
                </a:lnTo>
                <a:lnTo>
                  <a:pt x="404029" y="493066"/>
                </a:lnTo>
                <a:lnTo>
                  <a:pt x="389720" y="493066"/>
                </a:lnTo>
                <a:lnTo>
                  <a:pt x="381724" y="505252"/>
                </a:lnTo>
                <a:lnTo>
                  <a:pt x="380742" y="506932"/>
                </a:lnTo>
                <a:cubicBezTo>
                  <a:pt x="379620" y="508613"/>
                  <a:pt x="378498" y="510294"/>
                  <a:pt x="377516" y="512115"/>
                </a:cubicBezTo>
                <a:cubicBezTo>
                  <a:pt x="376113" y="509734"/>
                  <a:pt x="374710" y="507633"/>
                  <a:pt x="373167" y="505252"/>
                </a:cubicBezTo>
                <a:lnTo>
                  <a:pt x="365031" y="493066"/>
                </a:lnTo>
                <a:close/>
                <a:moveTo>
                  <a:pt x="493817" y="491418"/>
                </a:moveTo>
                <a:cubicBezTo>
                  <a:pt x="493676" y="493239"/>
                  <a:pt x="493676" y="495060"/>
                  <a:pt x="493676" y="496881"/>
                </a:cubicBezTo>
                <a:lnTo>
                  <a:pt x="493676" y="519432"/>
                </a:lnTo>
                <a:lnTo>
                  <a:pt x="474270" y="519432"/>
                </a:lnTo>
                <a:lnTo>
                  <a:pt x="490583" y="497021"/>
                </a:lnTo>
                <a:cubicBezTo>
                  <a:pt x="491708" y="495060"/>
                  <a:pt x="492692" y="493239"/>
                  <a:pt x="493817" y="491418"/>
                </a:cubicBezTo>
                <a:close/>
                <a:moveTo>
                  <a:pt x="493107" y="474577"/>
                </a:moveTo>
                <a:lnTo>
                  <a:pt x="463087" y="517578"/>
                </a:lnTo>
                <a:lnTo>
                  <a:pt x="460421" y="521359"/>
                </a:lnTo>
                <a:lnTo>
                  <a:pt x="460141" y="521639"/>
                </a:lnTo>
                <a:lnTo>
                  <a:pt x="460141" y="527802"/>
                </a:lnTo>
                <a:lnTo>
                  <a:pt x="460141" y="530183"/>
                </a:lnTo>
                <a:lnTo>
                  <a:pt x="493668" y="530183"/>
                </a:lnTo>
                <a:lnTo>
                  <a:pt x="493668" y="549793"/>
                </a:lnTo>
                <a:lnTo>
                  <a:pt x="506013" y="549793"/>
                </a:lnTo>
                <a:lnTo>
                  <a:pt x="506013" y="530183"/>
                </a:lnTo>
                <a:lnTo>
                  <a:pt x="516113" y="530183"/>
                </a:lnTo>
                <a:lnTo>
                  <a:pt x="516113" y="519398"/>
                </a:lnTo>
                <a:lnTo>
                  <a:pt x="506013" y="519398"/>
                </a:lnTo>
                <a:lnTo>
                  <a:pt x="506013" y="474577"/>
                </a:lnTo>
                <a:close/>
                <a:moveTo>
                  <a:pt x="430402" y="474577"/>
                </a:moveTo>
                <a:lnTo>
                  <a:pt x="412867" y="483822"/>
                </a:lnTo>
                <a:lnTo>
                  <a:pt x="415392" y="494327"/>
                </a:lnTo>
                <a:lnTo>
                  <a:pt x="427736" y="487603"/>
                </a:lnTo>
                <a:lnTo>
                  <a:pt x="427736" y="516597"/>
                </a:lnTo>
                <a:lnTo>
                  <a:pt x="427736" y="549092"/>
                </a:lnTo>
                <a:lnTo>
                  <a:pt x="427736" y="549793"/>
                </a:lnTo>
                <a:lnTo>
                  <a:pt x="440221" y="549793"/>
                </a:lnTo>
                <a:lnTo>
                  <a:pt x="440221" y="531164"/>
                </a:lnTo>
                <a:lnTo>
                  <a:pt x="440221" y="474577"/>
                </a:lnTo>
                <a:lnTo>
                  <a:pt x="430963" y="474577"/>
                </a:lnTo>
                <a:close/>
                <a:moveTo>
                  <a:pt x="282546" y="474577"/>
                </a:moveTo>
                <a:lnTo>
                  <a:pt x="265011" y="483822"/>
                </a:lnTo>
                <a:lnTo>
                  <a:pt x="267677" y="494327"/>
                </a:lnTo>
                <a:lnTo>
                  <a:pt x="280021" y="487603"/>
                </a:lnTo>
                <a:lnTo>
                  <a:pt x="280021" y="549793"/>
                </a:lnTo>
                <a:lnTo>
                  <a:pt x="292366" y="549793"/>
                </a:lnTo>
                <a:lnTo>
                  <a:pt x="292366" y="474577"/>
                </a:lnTo>
                <a:close/>
                <a:moveTo>
                  <a:pt x="225593" y="474577"/>
                </a:moveTo>
                <a:lnTo>
                  <a:pt x="208058" y="483822"/>
                </a:lnTo>
                <a:lnTo>
                  <a:pt x="210723" y="494327"/>
                </a:lnTo>
                <a:lnTo>
                  <a:pt x="222927" y="487603"/>
                </a:lnTo>
                <a:lnTo>
                  <a:pt x="222927" y="549793"/>
                </a:lnTo>
                <a:lnTo>
                  <a:pt x="235412" y="549793"/>
                </a:lnTo>
                <a:lnTo>
                  <a:pt x="235412" y="474577"/>
                </a:lnTo>
                <a:close/>
                <a:moveTo>
                  <a:pt x="555812" y="470515"/>
                </a:moveTo>
                <a:lnTo>
                  <a:pt x="542485" y="471916"/>
                </a:lnTo>
                <a:lnTo>
                  <a:pt x="542345" y="473036"/>
                </a:lnTo>
                <a:cubicBezTo>
                  <a:pt x="541083" y="481020"/>
                  <a:pt x="538137" y="492366"/>
                  <a:pt x="535752" y="498809"/>
                </a:cubicBezTo>
                <a:lnTo>
                  <a:pt x="534910" y="501190"/>
                </a:lnTo>
                <a:lnTo>
                  <a:pt x="544309" y="499929"/>
                </a:lnTo>
                <a:lnTo>
                  <a:pt x="544730" y="499369"/>
                </a:lnTo>
                <a:cubicBezTo>
                  <a:pt x="547956" y="493766"/>
                  <a:pt x="552726" y="481581"/>
                  <a:pt x="555251" y="472616"/>
                </a:cubicBezTo>
                <a:close/>
                <a:moveTo>
                  <a:pt x="539399" y="470515"/>
                </a:moveTo>
                <a:lnTo>
                  <a:pt x="526073" y="471916"/>
                </a:lnTo>
                <a:lnTo>
                  <a:pt x="525792" y="473036"/>
                </a:lnTo>
                <a:cubicBezTo>
                  <a:pt x="524530" y="481300"/>
                  <a:pt x="521443" y="492786"/>
                  <a:pt x="519339" y="498809"/>
                </a:cubicBezTo>
                <a:lnTo>
                  <a:pt x="518497" y="501190"/>
                </a:lnTo>
                <a:lnTo>
                  <a:pt x="527896" y="499929"/>
                </a:lnTo>
                <a:lnTo>
                  <a:pt x="528317" y="499369"/>
                </a:lnTo>
                <a:cubicBezTo>
                  <a:pt x="531544" y="493766"/>
                  <a:pt x="536313" y="481581"/>
                  <a:pt x="538838" y="472616"/>
                </a:cubicBezTo>
                <a:close/>
                <a:moveTo>
                  <a:pt x="351003" y="470515"/>
                </a:moveTo>
                <a:lnTo>
                  <a:pt x="337676" y="471916"/>
                </a:lnTo>
                <a:lnTo>
                  <a:pt x="337536" y="473036"/>
                </a:lnTo>
                <a:cubicBezTo>
                  <a:pt x="336274" y="481020"/>
                  <a:pt x="333468" y="492366"/>
                  <a:pt x="331083" y="498809"/>
                </a:cubicBezTo>
                <a:lnTo>
                  <a:pt x="330101" y="501190"/>
                </a:lnTo>
                <a:lnTo>
                  <a:pt x="339640" y="499929"/>
                </a:lnTo>
                <a:lnTo>
                  <a:pt x="339921" y="499369"/>
                </a:lnTo>
                <a:cubicBezTo>
                  <a:pt x="343147" y="493766"/>
                  <a:pt x="348057" y="481581"/>
                  <a:pt x="350442" y="472616"/>
                </a:cubicBezTo>
                <a:close/>
                <a:moveTo>
                  <a:pt x="334590" y="470515"/>
                </a:moveTo>
                <a:lnTo>
                  <a:pt x="321264" y="471916"/>
                </a:lnTo>
                <a:lnTo>
                  <a:pt x="321123" y="473036"/>
                </a:lnTo>
                <a:cubicBezTo>
                  <a:pt x="319861" y="481300"/>
                  <a:pt x="316775" y="492786"/>
                  <a:pt x="314530" y="498809"/>
                </a:cubicBezTo>
                <a:lnTo>
                  <a:pt x="313829" y="501190"/>
                </a:lnTo>
                <a:lnTo>
                  <a:pt x="323228" y="499929"/>
                </a:lnTo>
                <a:lnTo>
                  <a:pt x="323508" y="499369"/>
                </a:lnTo>
                <a:cubicBezTo>
                  <a:pt x="326735" y="493906"/>
                  <a:pt x="331644" y="481581"/>
                  <a:pt x="334029" y="472616"/>
                </a:cubicBezTo>
                <a:close/>
                <a:moveTo>
                  <a:pt x="266695" y="412808"/>
                </a:moveTo>
                <a:lnTo>
                  <a:pt x="430963" y="412808"/>
                </a:lnTo>
                <a:lnTo>
                  <a:pt x="448077" y="412808"/>
                </a:lnTo>
                <a:lnTo>
                  <a:pt x="465331" y="412808"/>
                </a:lnTo>
                <a:lnTo>
                  <a:pt x="497035" y="412808"/>
                </a:lnTo>
                <a:cubicBezTo>
                  <a:pt x="545852" y="412808"/>
                  <a:pt x="585411" y="452307"/>
                  <a:pt x="585411" y="501050"/>
                </a:cubicBezTo>
                <a:lnTo>
                  <a:pt x="585411" y="519398"/>
                </a:lnTo>
                <a:cubicBezTo>
                  <a:pt x="585411" y="568281"/>
                  <a:pt x="545852" y="607780"/>
                  <a:pt x="497035" y="607780"/>
                </a:cubicBezTo>
                <a:lnTo>
                  <a:pt x="266695" y="607780"/>
                </a:lnTo>
                <a:cubicBezTo>
                  <a:pt x="246775" y="607780"/>
                  <a:pt x="228679" y="601197"/>
                  <a:pt x="213949" y="590272"/>
                </a:cubicBezTo>
                <a:cubicBezTo>
                  <a:pt x="207356" y="585369"/>
                  <a:pt x="201465" y="579627"/>
                  <a:pt x="196414" y="573044"/>
                </a:cubicBezTo>
                <a:cubicBezTo>
                  <a:pt x="192487" y="567861"/>
                  <a:pt x="188980" y="562119"/>
                  <a:pt x="186174" y="555956"/>
                </a:cubicBezTo>
                <a:cubicBezTo>
                  <a:pt x="181124" y="544750"/>
                  <a:pt x="178178" y="532425"/>
                  <a:pt x="178178" y="519398"/>
                </a:cubicBezTo>
                <a:lnTo>
                  <a:pt x="178178" y="501050"/>
                </a:lnTo>
                <a:cubicBezTo>
                  <a:pt x="178178" y="452307"/>
                  <a:pt x="217737" y="412808"/>
                  <a:pt x="266695" y="412808"/>
                </a:cubicBezTo>
                <a:close/>
                <a:moveTo>
                  <a:pt x="98899" y="343865"/>
                </a:moveTo>
                <a:lnTo>
                  <a:pt x="366269" y="343865"/>
                </a:lnTo>
                <a:cubicBezTo>
                  <a:pt x="375808" y="343865"/>
                  <a:pt x="383523" y="351580"/>
                  <a:pt x="383523" y="361118"/>
                </a:cubicBezTo>
                <a:cubicBezTo>
                  <a:pt x="383523" y="370515"/>
                  <a:pt x="375808" y="378230"/>
                  <a:pt x="366269" y="378230"/>
                </a:cubicBezTo>
                <a:lnTo>
                  <a:pt x="98899" y="378230"/>
                </a:lnTo>
                <a:cubicBezTo>
                  <a:pt x="89500" y="378230"/>
                  <a:pt x="81785" y="370515"/>
                  <a:pt x="81785" y="361118"/>
                </a:cubicBezTo>
                <a:cubicBezTo>
                  <a:pt x="81785" y="351580"/>
                  <a:pt x="89500" y="343865"/>
                  <a:pt x="98899" y="343865"/>
                </a:cubicBezTo>
                <a:close/>
                <a:moveTo>
                  <a:pt x="98899" y="229620"/>
                </a:moveTo>
                <a:lnTo>
                  <a:pt x="366269" y="229620"/>
                </a:lnTo>
                <a:cubicBezTo>
                  <a:pt x="375808" y="229620"/>
                  <a:pt x="383523" y="237179"/>
                  <a:pt x="383523" y="246697"/>
                </a:cubicBezTo>
                <a:cubicBezTo>
                  <a:pt x="383523" y="256215"/>
                  <a:pt x="375808" y="263774"/>
                  <a:pt x="366269" y="263774"/>
                </a:cubicBezTo>
                <a:lnTo>
                  <a:pt x="98899" y="263774"/>
                </a:lnTo>
                <a:cubicBezTo>
                  <a:pt x="89500" y="263774"/>
                  <a:pt x="81785" y="256215"/>
                  <a:pt x="81785" y="246697"/>
                </a:cubicBezTo>
                <a:cubicBezTo>
                  <a:pt x="81785" y="237179"/>
                  <a:pt x="89500" y="229620"/>
                  <a:pt x="98899" y="229620"/>
                </a:cubicBezTo>
                <a:close/>
                <a:moveTo>
                  <a:pt x="322083" y="58552"/>
                </a:moveTo>
                <a:lnTo>
                  <a:pt x="322083" y="112901"/>
                </a:lnTo>
                <a:cubicBezTo>
                  <a:pt x="322083" y="129430"/>
                  <a:pt x="335550" y="142877"/>
                  <a:pt x="352103" y="142877"/>
                </a:cubicBezTo>
                <a:lnTo>
                  <a:pt x="406672" y="142877"/>
                </a:lnTo>
                <a:close/>
                <a:moveTo>
                  <a:pt x="92585" y="0"/>
                </a:moveTo>
                <a:lnTo>
                  <a:pt x="304969" y="0"/>
                </a:lnTo>
                <a:cubicBezTo>
                  <a:pt x="305109" y="0"/>
                  <a:pt x="305249" y="0"/>
                  <a:pt x="305390" y="0"/>
                </a:cubicBezTo>
                <a:cubicBezTo>
                  <a:pt x="305811" y="140"/>
                  <a:pt x="306231" y="140"/>
                  <a:pt x="306652" y="280"/>
                </a:cubicBezTo>
                <a:cubicBezTo>
                  <a:pt x="307494" y="280"/>
                  <a:pt x="308336" y="420"/>
                  <a:pt x="309037" y="560"/>
                </a:cubicBezTo>
                <a:cubicBezTo>
                  <a:pt x="310300" y="840"/>
                  <a:pt x="311422" y="1261"/>
                  <a:pt x="312544" y="1821"/>
                </a:cubicBezTo>
                <a:cubicBezTo>
                  <a:pt x="312825" y="1961"/>
                  <a:pt x="313105" y="2101"/>
                  <a:pt x="313386" y="2241"/>
                </a:cubicBezTo>
                <a:cubicBezTo>
                  <a:pt x="314788" y="3082"/>
                  <a:pt x="316051" y="3922"/>
                  <a:pt x="317173" y="5043"/>
                </a:cubicBezTo>
                <a:lnTo>
                  <a:pt x="460259" y="147920"/>
                </a:lnTo>
                <a:cubicBezTo>
                  <a:pt x="461381" y="149041"/>
                  <a:pt x="462223" y="150301"/>
                  <a:pt x="462924" y="151562"/>
                </a:cubicBezTo>
                <a:cubicBezTo>
                  <a:pt x="463065" y="151842"/>
                  <a:pt x="463345" y="152262"/>
                  <a:pt x="463485" y="152543"/>
                </a:cubicBezTo>
                <a:cubicBezTo>
                  <a:pt x="464046" y="153943"/>
                  <a:pt x="464608" y="155204"/>
                  <a:pt x="464888" y="156745"/>
                </a:cubicBezTo>
                <a:cubicBezTo>
                  <a:pt x="465169" y="157866"/>
                  <a:pt x="465309" y="158986"/>
                  <a:pt x="465309" y="160107"/>
                </a:cubicBezTo>
                <a:lnTo>
                  <a:pt x="465309" y="392633"/>
                </a:lnTo>
                <a:lnTo>
                  <a:pt x="448055" y="392633"/>
                </a:lnTo>
                <a:lnTo>
                  <a:pt x="430940" y="392633"/>
                </a:lnTo>
                <a:lnTo>
                  <a:pt x="430940" y="177196"/>
                </a:lnTo>
                <a:lnTo>
                  <a:pt x="352103" y="177196"/>
                </a:lnTo>
                <a:cubicBezTo>
                  <a:pt x="316612" y="177196"/>
                  <a:pt x="287714" y="148340"/>
                  <a:pt x="287714" y="112901"/>
                </a:cubicBezTo>
                <a:lnTo>
                  <a:pt x="287714" y="34319"/>
                </a:lnTo>
                <a:lnTo>
                  <a:pt x="92585" y="34319"/>
                </a:lnTo>
                <a:cubicBezTo>
                  <a:pt x="60461" y="34319"/>
                  <a:pt x="34369" y="60373"/>
                  <a:pt x="34369" y="92590"/>
                </a:cubicBezTo>
                <a:lnTo>
                  <a:pt x="34369" y="497690"/>
                </a:lnTo>
                <a:cubicBezTo>
                  <a:pt x="34369" y="529767"/>
                  <a:pt x="60461" y="555961"/>
                  <a:pt x="92585" y="555961"/>
                </a:cubicBezTo>
                <a:lnTo>
                  <a:pt x="164408" y="555961"/>
                </a:lnTo>
                <a:cubicBezTo>
                  <a:pt x="166512" y="561985"/>
                  <a:pt x="169178" y="567728"/>
                  <a:pt x="172264" y="573051"/>
                </a:cubicBezTo>
                <a:cubicBezTo>
                  <a:pt x="175771" y="579214"/>
                  <a:pt x="179839" y="584957"/>
                  <a:pt x="184468" y="590280"/>
                </a:cubicBezTo>
                <a:lnTo>
                  <a:pt x="92585" y="590280"/>
                </a:lnTo>
                <a:cubicBezTo>
                  <a:pt x="41523" y="590280"/>
                  <a:pt x="0" y="548678"/>
                  <a:pt x="0" y="497690"/>
                </a:cubicBezTo>
                <a:lnTo>
                  <a:pt x="0" y="92590"/>
                </a:lnTo>
                <a:cubicBezTo>
                  <a:pt x="0" y="41462"/>
                  <a:pt x="41523" y="0"/>
                  <a:pt x="92585" y="0"/>
                </a:cubicBezTo>
                <a:close/>
              </a:path>
            </a:pathLst>
          </a:custGeom>
          <a:solidFill>
            <a:schemeClr val="bg1"/>
          </a:solidFill>
          <a:ln>
            <a:noFill/>
          </a:ln>
        </p:spPr>
      </p:sp>
      <p:sp>
        <p:nvSpPr>
          <p:cNvPr id="80" name="advertiser-megaphone_73071"/>
          <p:cNvSpPr>
            <a:spLocks noChangeAspect="1"/>
          </p:cNvSpPr>
          <p:nvPr/>
        </p:nvSpPr>
        <p:spPr bwMode="auto">
          <a:xfrm>
            <a:off x="5907345" y="5029194"/>
            <a:ext cx="609685" cy="488856"/>
          </a:xfrm>
          <a:custGeom>
            <a:avLst/>
            <a:gdLst>
              <a:gd name="T0" fmla="*/ 455839 w 606244"/>
              <a:gd name="T1" fmla="*/ 455839 w 606244"/>
              <a:gd name="T2" fmla="*/ 600116 w 606244"/>
              <a:gd name="T3" fmla="*/ 600116 w 606244"/>
              <a:gd name="T4" fmla="*/ 600116 w 606244"/>
              <a:gd name="T5" fmla="*/ 600116 w 606244"/>
              <a:gd name="T6" fmla="*/ 600116 w 606244"/>
              <a:gd name="T7" fmla="*/ 600116 w 606244"/>
              <a:gd name="T8" fmla="*/ 600116 w 606244"/>
              <a:gd name="T9" fmla="*/ 600116 w 606244"/>
              <a:gd name="T10" fmla="*/ 600116 w 606244"/>
              <a:gd name="T11" fmla="*/ 600116 w 606244"/>
              <a:gd name="T12" fmla="*/ 600116 w 606244"/>
              <a:gd name="T13" fmla="*/ 600116 w 606244"/>
              <a:gd name="T14" fmla="*/ 600116 w 606244"/>
              <a:gd name="T15" fmla="*/ 600116 w 606244"/>
              <a:gd name="T16" fmla="*/ 600116 w 606244"/>
              <a:gd name="T17" fmla="*/ 600116 w 606244"/>
              <a:gd name="T18" fmla="*/ 600116 w 606244"/>
              <a:gd name="T19" fmla="*/ 600116 w 606244"/>
              <a:gd name="T20" fmla="*/ 600116 w 606244"/>
              <a:gd name="T21" fmla="*/ 600116 w 606244"/>
              <a:gd name="T22" fmla="*/ 600116 w 606244"/>
              <a:gd name="T23" fmla="*/ 600116 w 606244"/>
              <a:gd name="T24" fmla="*/ 600116 w 606244"/>
              <a:gd name="T25" fmla="*/ 600116 w 606244"/>
              <a:gd name="T26" fmla="*/ 600116 w 606244"/>
              <a:gd name="T27" fmla="*/ 600116 w 606244"/>
              <a:gd name="T28" fmla="*/ 600116 w 606244"/>
              <a:gd name="T29" fmla="*/ 600116 w 606244"/>
              <a:gd name="T30" fmla="*/ 600116 w 606244"/>
              <a:gd name="T31" fmla="*/ 600116 w 606244"/>
              <a:gd name="T32" fmla="*/ 600116 w 606244"/>
              <a:gd name="T33" fmla="*/ 600116 w 606244"/>
              <a:gd name="T34" fmla="*/ 600116 w 606244"/>
              <a:gd name="T35" fmla="*/ 600116 w 606244"/>
              <a:gd name="T36" fmla="*/ 600116 w 606244"/>
              <a:gd name="T37" fmla="*/ 600116 w 606244"/>
              <a:gd name="T38" fmla="*/ 600116 w 606244"/>
              <a:gd name="T39" fmla="*/ 600116 w 606244"/>
              <a:gd name="T40" fmla="*/ 600116 w 606244"/>
              <a:gd name="T41" fmla="*/ 600116 w 606244"/>
              <a:gd name="T42" fmla="*/ 600116 w 606244"/>
              <a:gd name="T43" fmla="*/ 600116 w 606244"/>
              <a:gd name="T44" fmla="*/ 600116 w 606244"/>
              <a:gd name="T45" fmla="*/ 600116 w 606244"/>
              <a:gd name="T46" fmla="*/ 600116 w 606244"/>
              <a:gd name="T47" fmla="*/ 600116 w 606244"/>
              <a:gd name="T48" fmla="*/ 600116 w 606244"/>
              <a:gd name="T49" fmla="*/ 600116 w 606244"/>
              <a:gd name="T50" fmla="*/ 600116 w 606244"/>
              <a:gd name="T51" fmla="*/ 600116 w 606244"/>
              <a:gd name="T52" fmla="*/ 600116 w 606244"/>
              <a:gd name="T53" fmla="*/ 600116 w 606244"/>
              <a:gd name="T54" fmla="*/ 600116 w 606244"/>
              <a:gd name="T55" fmla="*/ 600116 w 606244"/>
              <a:gd name="T56" fmla="*/ 600116 w 606244"/>
              <a:gd name="T57" fmla="*/ 600116 w 606244"/>
              <a:gd name="T58" fmla="*/ 600116 w 606244"/>
              <a:gd name="T59" fmla="*/ 600116 w 606244"/>
              <a:gd name="T60" fmla="*/ 600116 w 606244"/>
              <a:gd name="T61" fmla="*/ 600116 w 606244"/>
              <a:gd name="T62" fmla="*/ 600116 w 606244"/>
              <a:gd name="T63" fmla="*/ 600116 w 606244"/>
              <a:gd name="T64" fmla="*/ 600116 w 606244"/>
              <a:gd name="T65" fmla="*/ 600116 w 606244"/>
              <a:gd name="T66" fmla="*/ 600116 w 606244"/>
              <a:gd name="T67" fmla="*/ 600116 w 606244"/>
              <a:gd name="T68" fmla="*/ 600116 w 606244"/>
              <a:gd name="T69" fmla="*/ 600116 w 606244"/>
              <a:gd name="T70" fmla="*/ 455839 w 606244"/>
              <a:gd name="T71" fmla="*/ 455839 w 606244"/>
              <a:gd name="T72" fmla="*/ 600116 w 606244"/>
              <a:gd name="T73" fmla="*/ 600116 w 606244"/>
              <a:gd name="T74" fmla="*/ 600116 w 606244"/>
              <a:gd name="T75" fmla="*/ 600116 w 606244"/>
              <a:gd name="T76" fmla="*/ 600116 w 606244"/>
              <a:gd name="T77" fmla="*/ 600116 w 606244"/>
              <a:gd name="T78" fmla="*/ 600116 w 606244"/>
              <a:gd name="T79" fmla="*/ 600116 w 606244"/>
              <a:gd name="T80" fmla="*/ 600116 w 606244"/>
              <a:gd name="T81" fmla="*/ 600116 w 606244"/>
              <a:gd name="T82" fmla="*/ 600116 w 606244"/>
              <a:gd name="T83" fmla="*/ 600116 w 606244"/>
              <a:gd name="T84" fmla="*/ 600116 w 606244"/>
              <a:gd name="T85" fmla="*/ 600116 w 606244"/>
              <a:gd name="T86" fmla="*/ 600116 w 606244"/>
              <a:gd name="T87" fmla="*/ 600116 w 606244"/>
              <a:gd name="T88" fmla="*/ 600116 w 606244"/>
              <a:gd name="T89" fmla="*/ 600116 w 606244"/>
              <a:gd name="T90" fmla="*/ 600116 w 606244"/>
              <a:gd name="T91" fmla="*/ 600116 w 606244"/>
              <a:gd name="T92" fmla="*/ 600116 w 606244"/>
              <a:gd name="T93" fmla="*/ 600116 w 606244"/>
              <a:gd name="T94" fmla="*/ 600116 w 606244"/>
              <a:gd name="T95" fmla="*/ 600116 w 606244"/>
              <a:gd name="T96" fmla="*/ 600116 w 606244"/>
              <a:gd name="T97" fmla="*/ 600116 w 606244"/>
              <a:gd name="T98" fmla="*/ 600116 w 606244"/>
              <a:gd name="T99" fmla="*/ 600116 w 606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767" h="2222">
                <a:moveTo>
                  <a:pt x="2605" y="770"/>
                </a:moveTo>
                <a:lnTo>
                  <a:pt x="2605" y="71"/>
                </a:lnTo>
                <a:cubicBezTo>
                  <a:pt x="2605" y="38"/>
                  <a:pt x="2581" y="10"/>
                  <a:pt x="2549" y="5"/>
                </a:cubicBezTo>
                <a:cubicBezTo>
                  <a:pt x="2517" y="0"/>
                  <a:pt x="2485" y="19"/>
                  <a:pt x="2475" y="50"/>
                </a:cubicBezTo>
                <a:cubicBezTo>
                  <a:pt x="2474" y="52"/>
                  <a:pt x="2399" y="248"/>
                  <a:pt x="1936" y="520"/>
                </a:cubicBezTo>
                <a:cubicBezTo>
                  <a:pt x="1543" y="750"/>
                  <a:pt x="1130" y="771"/>
                  <a:pt x="1005" y="772"/>
                </a:cubicBezTo>
                <a:cubicBezTo>
                  <a:pt x="980" y="717"/>
                  <a:pt x="925" y="679"/>
                  <a:pt x="862" y="679"/>
                </a:cubicBezTo>
                <a:lnTo>
                  <a:pt x="308" y="679"/>
                </a:lnTo>
                <a:cubicBezTo>
                  <a:pt x="221" y="679"/>
                  <a:pt x="151" y="750"/>
                  <a:pt x="151" y="836"/>
                </a:cubicBezTo>
                <a:lnTo>
                  <a:pt x="151" y="845"/>
                </a:lnTo>
                <a:lnTo>
                  <a:pt x="126" y="845"/>
                </a:lnTo>
                <a:cubicBezTo>
                  <a:pt x="57" y="845"/>
                  <a:pt x="0" y="902"/>
                  <a:pt x="0" y="972"/>
                </a:cubicBezTo>
                <a:lnTo>
                  <a:pt x="0" y="1255"/>
                </a:lnTo>
                <a:cubicBezTo>
                  <a:pt x="0" y="1325"/>
                  <a:pt x="57" y="1381"/>
                  <a:pt x="126" y="1381"/>
                </a:cubicBezTo>
                <a:lnTo>
                  <a:pt x="151" y="1381"/>
                </a:lnTo>
                <a:lnTo>
                  <a:pt x="151" y="1391"/>
                </a:lnTo>
                <a:cubicBezTo>
                  <a:pt x="151" y="1477"/>
                  <a:pt x="221" y="1547"/>
                  <a:pt x="308" y="1547"/>
                </a:cubicBezTo>
                <a:lnTo>
                  <a:pt x="404" y="1547"/>
                </a:lnTo>
                <a:lnTo>
                  <a:pt x="488" y="2044"/>
                </a:lnTo>
                <a:cubicBezTo>
                  <a:pt x="497" y="2098"/>
                  <a:pt x="543" y="2137"/>
                  <a:pt x="597" y="2137"/>
                </a:cubicBezTo>
                <a:lnTo>
                  <a:pt x="778" y="2137"/>
                </a:lnTo>
                <a:cubicBezTo>
                  <a:pt x="811" y="2137"/>
                  <a:pt x="842" y="2122"/>
                  <a:pt x="863" y="2097"/>
                </a:cubicBezTo>
                <a:cubicBezTo>
                  <a:pt x="884" y="2072"/>
                  <a:pt x="893" y="2039"/>
                  <a:pt x="888" y="2007"/>
                </a:cubicBezTo>
                <a:lnTo>
                  <a:pt x="810" y="1547"/>
                </a:lnTo>
                <a:lnTo>
                  <a:pt x="862" y="1547"/>
                </a:lnTo>
                <a:cubicBezTo>
                  <a:pt x="925" y="1547"/>
                  <a:pt x="980" y="1509"/>
                  <a:pt x="1005" y="1455"/>
                </a:cubicBezTo>
                <a:cubicBezTo>
                  <a:pt x="1130" y="1456"/>
                  <a:pt x="1543" y="1476"/>
                  <a:pt x="1936" y="1707"/>
                </a:cubicBezTo>
                <a:cubicBezTo>
                  <a:pt x="2392" y="1975"/>
                  <a:pt x="2473" y="2172"/>
                  <a:pt x="2475" y="2178"/>
                </a:cubicBezTo>
                <a:cubicBezTo>
                  <a:pt x="2485" y="2205"/>
                  <a:pt x="2510" y="2222"/>
                  <a:pt x="2538" y="2222"/>
                </a:cubicBezTo>
                <a:cubicBezTo>
                  <a:pt x="2542" y="2222"/>
                  <a:pt x="2545" y="2222"/>
                  <a:pt x="2549" y="2222"/>
                </a:cubicBezTo>
                <a:cubicBezTo>
                  <a:pt x="2581" y="2216"/>
                  <a:pt x="2605" y="2188"/>
                  <a:pt x="2605" y="2156"/>
                </a:cubicBezTo>
                <a:lnTo>
                  <a:pt x="2605" y="1457"/>
                </a:lnTo>
                <a:cubicBezTo>
                  <a:pt x="2696" y="1446"/>
                  <a:pt x="2767" y="1368"/>
                  <a:pt x="2767" y="1274"/>
                </a:cubicBezTo>
                <a:lnTo>
                  <a:pt x="2767" y="953"/>
                </a:lnTo>
                <a:cubicBezTo>
                  <a:pt x="2767" y="859"/>
                  <a:pt x="2696" y="781"/>
                  <a:pt x="2605" y="770"/>
                </a:cubicBezTo>
                <a:close/>
                <a:moveTo>
                  <a:pt x="885" y="1391"/>
                </a:moveTo>
                <a:cubicBezTo>
                  <a:pt x="885" y="1403"/>
                  <a:pt x="875" y="1414"/>
                  <a:pt x="862" y="1414"/>
                </a:cubicBezTo>
                <a:lnTo>
                  <a:pt x="731" y="1414"/>
                </a:lnTo>
                <a:lnTo>
                  <a:pt x="460" y="1414"/>
                </a:lnTo>
                <a:lnTo>
                  <a:pt x="308" y="1414"/>
                </a:lnTo>
                <a:cubicBezTo>
                  <a:pt x="295" y="1414"/>
                  <a:pt x="284" y="1403"/>
                  <a:pt x="284" y="1391"/>
                </a:cubicBezTo>
                <a:lnTo>
                  <a:pt x="284" y="1315"/>
                </a:lnTo>
                <a:lnTo>
                  <a:pt x="284" y="912"/>
                </a:lnTo>
                <a:lnTo>
                  <a:pt x="284" y="836"/>
                </a:lnTo>
                <a:cubicBezTo>
                  <a:pt x="284" y="823"/>
                  <a:pt x="295" y="813"/>
                  <a:pt x="308" y="813"/>
                </a:cubicBezTo>
                <a:lnTo>
                  <a:pt x="862" y="813"/>
                </a:lnTo>
                <a:cubicBezTo>
                  <a:pt x="875" y="813"/>
                  <a:pt x="885" y="823"/>
                  <a:pt x="885" y="836"/>
                </a:cubicBezTo>
                <a:lnTo>
                  <a:pt x="885" y="837"/>
                </a:lnTo>
                <a:lnTo>
                  <a:pt x="885" y="1389"/>
                </a:lnTo>
                <a:lnTo>
                  <a:pt x="885" y="1391"/>
                </a:lnTo>
                <a:close/>
              </a:path>
            </a:pathLst>
          </a:custGeom>
          <a:solidFill>
            <a:schemeClr val="bg1"/>
          </a:solidFill>
          <a:ln>
            <a:noFill/>
          </a:ln>
        </p:spPr>
      </p:sp>
      <p:sp>
        <p:nvSpPr>
          <p:cNvPr id="81" name="ink_105301"/>
          <p:cNvSpPr>
            <a:spLocks noChangeAspect="1"/>
          </p:cNvSpPr>
          <p:nvPr/>
        </p:nvSpPr>
        <p:spPr bwMode="auto">
          <a:xfrm>
            <a:off x="4493498" y="4303375"/>
            <a:ext cx="609685" cy="536895"/>
          </a:xfrm>
          <a:custGeom>
            <a:avLst/>
            <a:gdLst>
              <a:gd name="connsiteX0" fmla="*/ 207170 w 605641"/>
              <a:gd name="connsiteY0" fmla="*/ 362707 h 533334"/>
              <a:gd name="connsiteX1" fmla="*/ 398468 w 605641"/>
              <a:gd name="connsiteY1" fmla="*/ 362707 h 533334"/>
              <a:gd name="connsiteX2" fmla="*/ 407432 w 605641"/>
              <a:gd name="connsiteY2" fmla="*/ 371669 h 533334"/>
              <a:gd name="connsiteX3" fmla="*/ 398468 w 605641"/>
              <a:gd name="connsiteY3" fmla="*/ 380631 h 533334"/>
              <a:gd name="connsiteX4" fmla="*/ 207170 w 605641"/>
              <a:gd name="connsiteY4" fmla="*/ 380631 h 533334"/>
              <a:gd name="connsiteX5" fmla="*/ 198206 w 605641"/>
              <a:gd name="connsiteY5" fmla="*/ 371669 h 533334"/>
              <a:gd name="connsiteX6" fmla="*/ 207170 w 605641"/>
              <a:gd name="connsiteY6" fmla="*/ 362707 h 533334"/>
              <a:gd name="connsiteX7" fmla="*/ 178518 w 605641"/>
              <a:gd name="connsiteY7" fmla="*/ 324601 h 533334"/>
              <a:gd name="connsiteX8" fmla="*/ 427119 w 605641"/>
              <a:gd name="connsiteY8" fmla="*/ 324601 h 533334"/>
              <a:gd name="connsiteX9" fmla="*/ 436081 w 605641"/>
              <a:gd name="connsiteY9" fmla="*/ 333528 h 533334"/>
              <a:gd name="connsiteX10" fmla="*/ 427119 w 605641"/>
              <a:gd name="connsiteY10" fmla="*/ 342454 h 533334"/>
              <a:gd name="connsiteX11" fmla="*/ 178518 w 605641"/>
              <a:gd name="connsiteY11" fmla="*/ 342454 h 533334"/>
              <a:gd name="connsiteX12" fmla="*/ 169556 w 605641"/>
              <a:gd name="connsiteY12" fmla="*/ 333528 h 533334"/>
              <a:gd name="connsiteX13" fmla="*/ 178518 w 605641"/>
              <a:gd name="connsiteY13" fmla="*/ 324601 h 533334"/>
              <a:gd name="connsiteX14" fmla="*/ 66949 w 605641"/>
              <a:gd name="connsiteY14" fmla="*/ 313840 h 533334"/>
              <a:gd name="connsiteX15" fmla="*/ 56733 w 605641"/>
              <a:gd name="connsiteY15" fmla="*/ 477259 h 533334"/>
              <a:gd name="connsiteX16" fmla="*/ 548905 w 605641"/>
              <a:gd name="connsiteY16" fmla="*/ 477259 h 533334"/>
              <a:gd name="connsiteX17" fmla="*/ 538689 w 605641"/>
              <a:gd name="connsiteY17" fmla="*/ 313840 h 533334"/>
              <a:gd name="connsiteX18" fmla="*/ 483844 w 605641"/>
              <a:gd name="connsiteY18" fmla="*/ 313840 h 533334"/>
              <a:gd name="connsiteX19" fmla="*/ 483844 w 605641"/>
              <a:gd name="connsiteY19" fmla="*/ 419445 h 533334"/>
              <a:gd name="connsiteX20" fmla="*/ 465293 w 605641"/>
              <a:gd name="connsiteY20" fmla="*/ 437881 h 533334"/>
              <a:gd name="connsiteX21" fmla="*/ 140345 w 605641"/>
              <a:gd name="connsiteY21" fmla="*/ 437881 h 533334"/>
              <a:gd name="connsiteX22" fmla="*/ 121794 w 605641"/>
              <a:gd name="connsiteY22" fmla="*/ 419445 h 533334"/>
              <a:gd name="connsiteX23" fmla="*/ 121794 w 605641"/>
              <a:gd name="connsiteY23" fmla="*/ 313840 h 533334"/>
              <a:gd name="connsiteX24" fmla="*/ 140345 w 605641"/>
              <a:gd name="connsiteY24" fmla="*/ 285201 h 533334"/>
              <a:gd name="connsiteX25" fmla="*/ 139718 w 605641"/>
              <a:gd name="connsiteY25" fmla="*/ 285738 h 533334"/>
              <a:gd name="connsiteX26" fmla="*/ 139718 w 605641"/>
              <a:gd name="connsiteY26" fmla="*/ 304801 h 533334"/>
              <a:gd name="connsiteX27" fmla="*/ 139718 w 605641"/>
              <a:gd name="connsiteY27" fmla="*/ 304890 h 533334"/>
              <a:gd name="connsiteX28" fmla="*/ 139718 w 605641"/>
              <a:gd name="connsiteY28" fmla="*/ 304980 h 533334"/>
              <a:gd name="connsiteX29" fmla="*/ 139718 w 605641"/>
              <a:gd name="connsiteY29" fmla="*/ 419445 h 533334"/>
              <a:gd name="connsiteX30" fmla="*/ 140345 w 605641"/>
              <a:gd name="connsiteY30" fmla="*/ 419982 h 533334"/>
              <a:gd name="connsiteX31" fmla="*/ 465293 w 605641"/>
              <a:gd name="connsiteY31" fmla="*/ 419982 h 533334"/>
              <a:gd name="connsiteX32" fmla="*/ 465920 w 605641"/>
              <a:gd name="connsiteY32" fmla="*/ 419445 h 533334"/>
              <a:gd name="connsiteX33" fmla="*/ 465920 w 605641"/>
              <a:gd name="connsiteY33" fmla="*/ 285738 h 533334"/>
              <a:gd name="connsiteX34" fmla="*/ 465293 w 605641"/>
              <a:gd name="connsiteY34" fmla="*/ 285201 h 533334"/>
              <a:gd name="connsiteX35" fmla="*/ 140345 w 605641"/>
              <a:gd name="connsiteY35" fmla="*/ 267302 h 533334"/>
              <a:gd name="connsiteX36" fmla="*/ 465293 w 605641"/>
              <a:gd name="connsiteY36" fmla="*/ 267302 h 533334"/>
              <a:gd name="connsiteX37" fmla="*/ 483844 w 605641"/>
              <a:gd name="connsiteY37" fmla="*/ 285738 h 533334"/>
              <a:gd name="connsiteX38" fmla="*/ 483844 w 605641"/>
              <a:gd name="connsiteY38" fmla="*/ 295941 h 533334"/>
              <a:gd name="connsiteX39" fmla="*/ 547113 w 605641"/>
              <a:gd name="connsiteY39" fmla="*/ 295941 h 533334"/>
              <a:gd name="connsiteX40" fmla="*/ 556074 w 605641"/>
              <a:gd name="connsiteY40" fmla="*/ 304353 h 533334"/>
              <a:gd name="connsiteX41" fmla="*/ 567366 w 605641"/>
              <a:gd name="connsiteY41" fmla="*/ 485672 h 533334"/>
              <a:gd name="connsiteX42" fmla="*/ 565036 w 605641"/>
              <a:gd name="connsiteY42" fmla="*/ 492384 h 533334"/>
              <a:gd name="connsiteX43" fmla="*/ 558494 w 605641"/>
              <a:gd name="connsiteY43" fmla="*/ 495158 h 533334"/>
              <a:gd name="connsiteX44" fmla="*/ 47234 w 605641"/>
              <a:gd name="connsiteY44" fmla="*/ 495158 h 533334"/>
              <a:gd name="connsiteX45" fmla="*/ 40692 w 605641"/>
              <a:gd name="connsiteY45" fmla="*/ 492384 h 533334"/>
              <a:gd name="connsiteX46" fmla="*/ 38272 w 605641"/>
              <a:gd name="connsiteY46" fmla="*/ 485672 h 533334"/>
              <a:gd name="connsiteX47" fmla="*/ 49653 w 605641"/>
              <a:gd name="connsiteY47" fmla="*/ 304353 h 533334"/>
              <a:gd name="connsiteX48" fmla="*/ 58525 w 605641"/>
              <a:gd name="connsiteY48" fmla="*/ 295941 h 533334"/>
              <a:gd name="connsiteX49" fmla="*/ 121794 w 605641"/>
              <a:gd name="connsiteY49" fmla="*/ 295941 h 533334"/>
              <a:gd name="connsiteX50" fmla="*/ 121794 w 605641"/>
              <a:gd name="connsiteY50" fmla="*/ 285738 h 533334"/>
              <a:gd name="connsiteX51" fmla="*/ 140345 w 605641"/>
              <a:gd name="connsiteY51" fmla="*/ 267302 h 533334"/>
              <a:gd name="connsiteX52" fmla="*/ 412352 w 605641"/>
              <a:gd name="connsiteY52" fmla="*/ 205116 h 533334"/>
              <a:gd name="connsiteX53" fmla="*/ 524998 w 605641"/>
              <a:gd name="connsiteY53" fmla="*/ 234722 h 533334"/>
              <a:gd name="connsiteX54" fmla="*/ 531360 w 605641"/>
              <a:gd name="connsiteY54" fmla="*/ 245634 h 533334"/>
              <a:gd name="connsiteX55" fmla="*/ 522668 w 605641"/>
              <a:gd name="connsiteY55" fmla="*/ 252342 h 533334"/>
              <a:gd name="connsiteX56" fmla="*/ 520427 w 605641"/>
              <a:gd name="connsiteY56" fmla="*/ 251984 h 533334"/>
              <a:gd name="connsiteX57" fmla="*/ 407781 w 605641"/>
              <a:gd name="connsiteY57" fmla="*/ 222468 h 533334"/>
              <a:gd name="connsiteX58" fmla="*/ 401419 w 605641"/>
              <a:gd name="connsiteY58" fmla="*/ 211467 h 533334"/>
              <a:gd name="connsiteX59" fmla="*/ 412352 w 605641"/>
              <a:gd name="connsiteY59" fmla="*/ 205116 h 533334"/>
              <a:gd name="connsiteX60" fmla="*/ 360980 w 605641"/>
              <a:gd name="connsiteY60" fmla="*/ 162783 h 533334"/>
              <a:gd name="connsiteX61" fmla="*/ 372376 w 605641"/>
              <a:gd name="connsiteY61" fmla="*/ 168243 h 533334"/>
              <a:gd name="connsiteX62" fmla="*/ 385745 w 605641"/>
              <a:gd name="connsiteY62" fmla="*/ 189635 h 533334"/>
              <a:gd name="connsiteX63" fmla="*/ 385566 w 605641"/>
              <a:gd name="connsiteY63" fmla="*/ 202346 h 533334"/>
              <a:gd name="connsiteX64" fmla="*/ 379285 w 605641"/>
              <a:gd name="connsiteY64" fmla="*/ 204852 h 533334"/>
              <a:gd name="connsiteX65" fmla="*/ 372914 w 605641"/>
              <a:gd name="connsiteY65" fmla="*/ 202167 h 533334"/>
              <a:gd name="connsiteX66" fmla="*/ 355507 w 605641"/>
              <a:gd name="connsiteY66" fmla="*/ 174240 h 533334"/>
              <a:gd name="connsiteX67" fmla="*/ 360980 w 605641"/>
              <a:gd name="connsiteY67" fmla="*/ 162783 h 533334"/>
              <a:gd name="connsiteX68" fmla="*/ 216158 w 605641"/>
              <a:gd name="connsiteY68" fmla="*/ 142013 h 533334"/>
              <a:gd name="connsiteX69" fmla="*/ 216158 w 605641"/>
              <a:gd name="connsiteY69" fmla="*/ 149172 h 533334"/>
              <a:gd name="connsiteX70" fmla="*/ 188108 w 605641"/>
              <a:gd name="connsiteY70" fmla="*/ 185503 h 533334"/>
              <a:gd name="connsiteX71" fmla="*/ 61298 w 605641"/>
              <a:gd name="connsiteY71" fmla="*/ 218792 h 533334"/>
              <a:gd name="connsiteX72" fmla="*/ 32441 w 605641"/>
              <a:gd name="connsiteY72" fmla="*/ 253960 h 533334"/>
              <a:gd name="connsiteX73" fmla="*/ 18012 w 605641"/>
              <a:gd name="connsiteY73" fmla="*/ 484386 h 533334"/>
              <a:gd name="connsiteX74" fmla="*/ 25899 w 605641"/>
              <a:gd name="connsiteY74" fmla="*/ 506220 h 533334"/>
              <a:gd name="connsiteX75" fmla="*/ 47228 w 605641"/>
              <a:gd name="connsiteY75" fmla="*/ 515437 h 533334"/>
              <a:gd name="connsiteX76" fmla="*/ 558500 w 605641"/>
              <a:gd name="connsiteY76" fmla="*/ 515437 h 533334"/>
              <a:gd name="connsiteX77" fmla="*/ 579829 w 605641"/>
              <a:gd name="connsiteY77" fmla="*/ 506220 h 533334"/>
              <a:gd name="connsiteX78" fmla="*/ 587715 w 605641"/>
              <a:gd name="connsiteY78" fmla="*/ 484386 h 533334"/>
              <a:gd name="connsiteX79" fmla="*/ 573287 w 605641"/>
              <a:gd name="connsiteY79" fmla="*/ 253960 h 533334"/>
              <a:gd name="connsiteX80" fmla="*/ 544430 w 605641"/>
              <a:gd name="connsiteY80" fmla="*/ 218792 h 533334"/>
              <a:gd name="connsiteX81" fmla="*/ 417530 w 605641"/>
              <a:gd name="connsiteY81" fmla="*/ 185503 h 533334"/>
              <a:gd name="connsiteX82" fmla="*/ 389480 w 605641"/>
              <a:gd name="connsiteY82" fmla="*/ 149172 h 533334"/>
              <a:gd name="connsiteX83" fmla="*/ 389480 w 605641"/>
              <a:gd name="connsiteY83" fmla="*/ 142013 h 533334"/>
              <a:gd name="connsiteX84" fmla="*/ 388225 w 605641"/>
              <a:gd name="connsiteY84" fmla="*/ 17897 h 533334"/>
              <a:gd name="connsiteX85" fmla="*/ 388225 w 605641"/>
              <a:gd name="connsiteY85" fmla="*/ 124116 h 533334"/>
              <a:gd name="connsiteX86" fmla="*/ 407941 w 605641"/>
              <a:gd name="connsiteY86" fmla="*/ 124116 h 533334"/>
              <a:gd name="connsiteX87" fmla="*/ 408569 w 605641"/>
              <a:gd name="connsiteY87" fmla="*/ 123490 h 533334"/>
              <a:gd name="connsiteX88" fmla="*/ 408569 w 605641"/>
              <a:gd name="connsiteY88" fmla="*/ 18523 h 533334"/>
              <a:gd name="connsiteX89" fmla="*/ 407941 w 605641"/>
              <a:gd name="connsiteY89" fmla="*/ 17897 h 533334"/>
              <a:gd name="connsiteX90" fmla="*/ 350048 w 605641"/>
              <a:gd name="connsiteY90" fmla="*/ 17897 h 533334"/>
              <a:gd name="connsiteX91" fmla="*/ 350048 w 605641"/>
              <a:gd name="connsiteY91" fmla="*/ 124116 h 533334"/>
              <a:gd name="connsiteX92" fmla="*/ 370301 w 605641"/>
              <a:gd name="connsiteY92" fmla="*/ 124116 h 533334"/>
              <a:gd name="connsiteX93" fmla="*/ 370301 w 605641"/>
              <a:gd name="connsiteY93" fmla="*/ 17897 h 533334"/>
              <a:gd name="connsiteX94" fmla="*/ 311781 w 605641"/>
              <a:gd name="connsiteY94" fmla="*/ 17897 h 533334"/>
              <a:gd name="connsiteX95" fmla="*/ 311781 w 605641"/>
              <a:gd name="connsiteY95" fmla="*/ 124116 h 533334"/>
              <a:gd name="connsiteX96" fmla="*/ 332124 w 605641"/>
              <a:gd name="connsiteY96" fmla="*/ 124116 h 533334"/>
              <a:gd name="connsiteX97" fmla="*/ 332124 w 605641"/>
              <a:gd name="connsiteY97" fmla="*/ 17897 h 533334"/>
              <a:gd name="connsiteX98" fmla="*/ 273514 w 605641"/>
              <a:gd name="connsiteY98" fmla="*/ 17897 h 533334"/>
              <a:gd name="connsiteX99" fmla="*/ 273514 w 605641"/>
              <a:gd name="connsiteY99" fmla="*/ 124116 h 533334"/>
              <a:gd name="connsiteX100" fmla="*/ 293857 w 605641"/>
              <a:gd name="connsiteY100" fmla="*/ 124116 h 533334"/>
              <a:gd name="connsiteX101" fmla="*/ 293857 w 605641"/>
              <a:gd name="connsiteY101" fmla="*/ 17897 h 533334"/>
              <a:gd name="connsiteX102" fmla="*/ 235336 w 605641"/>
              <a:gd name="connsiteY102" fmla="*/ 17897 h 533334"/>
              <a:gd name="connsiteX103" fmla="*/ 235336 w 605641"/>
              <a:gd name="connsiteY103" fmla="*/ 124116 h 533334"/>
              <a:gd name="connsiteX104" fmla="*/ 255590 w 605641"/>
              <a:gd name="connsiteY104" fmla="*/ 124116 h 533334"/>
              <a:gd name="connsiteX105" fmla="*/ 255590 w 605641"/>
              <a:gd name="connsiteY105" fmla="*/ 17897 h 533334"/>
              <a:gd name="connsiteX106" fmla="*/ 197697 w 605641"/>
              <a:gd name="connsiteY106" fmla="*/ 17897 h 533334"/>
              <a:gd name="connsiteX107" fmla="*/ 197069 w 605641"/>
              <a:gd name="connsiteY107" fmla="*/ 18523 h 533334"/>
              <a:gd name="connsiteX108" fmla="*/ 197069 w 605641"/>
              <a:gd name="connsiteY108" fmla="*/ 123490 h 533334"/>
              <a:gd name="connsiteX109" fmla="*/ 197697 w 605641"/>
              <a:gd name="connsiteY109" fmla="*/ 124116 h 533334"/>
              <a:gd name="connsiteX110" fmla="*/ 217413 w 605641"/>
              <a:gd name="connsiteY110" fmla="*/ 124116 h 533334"/>
              <a:gd name="connsiteX111" fmla="*/ 217413 w 605641"/>
              <a:gd name="connsiteY111" fmla="*/ 17897 h 533334"/>
              <a:gd name="connsiteX112" fmla="*/ 197697 w 605641"/>
              <a:gd name="connsiteY112" fmla="*/ 0 h 533334"/>
              <a:gd name="connsiteX113" fmla="*/ 407941 w 605641"/>
              <a:gd name="connsiteY113" fmla="*/ 0 h 533334"/>
              <a:gd name="connsiteX114" fmla="*/ 426492 w 605641"/>
              <a:gd name="connsiteY114" fmla="*/ 18523 h 533334"/>
              <a:gd name="connsiteX115" fmla="*/ 426492 w 605641"/>
              <a:gd name="connsiteY115" fmla="*/ 123490 h 533334"/>
              <a:gd name="connsiteX116" fmla="*/ 407941 w 605641"/>
              <a:gd name="connsiteY116" fmla="*/ 142013 h 533334"/>
              <a:gd name="connsiteX117" fmla="*/ 407404 w 605641"/>
              <a:gd name="connsiteY117" fmla="*/ 142013 h 533334"/>
              <a:gd name="connsiteX118" fmla="*/ 407404 w 605641"/>
              <a:gd name="connsiteY118" fmla="*/ 149172 h 533334"/>
              <a:gd name="connsiteX119" fmla="*/ 422101 w 605641"/>
              <a:gd name="connsiteY119" fmla="*/ 168233 h 533334"/>
              <a:gd name="connsiteX120" fmla="*/ 548911 w 605641"/>
              <a:gd name="connsiteY120" fmla="*/ 201521 h 533334"/>
              <a:gd name="connsiteX121" fmla="*/ 591121 w 605641"/>
              <a:gd name="connsiteY121" fmla="*/ 252797 h 533334"/>
              <a:gd name="connsiteX122" fmla="*/ 605550 w 605641"/>
              <a:gd name="connsiteY122" fmla="*/ 483312 h 533334"/>
              <a:gd name="connsiteX123" fmla="*/ 592913 w 605641"/>
              <a:gd name="connsiteY123" fmla="*/ 518480 h 533334"/>
              <a:gd name="connsiteX124" fmla="*/ 558500 w 605641"/>
              <a:gd name="connsiteY124" fmla="*/ 533334 h 533334"/>
              <a:gd name="connsiteX125" fmla="*/ 47228 w 605641"/>
              <a:gd name="connsiteY125" fmla="*/ 533334 h 533334"/>
              <a:gd name="connsiteX126" fmla="*/ 12814 w 605641"/>
              <a:gd name="connsiteY126" fmla="*/ 518480 h 533334"/>
              <a:gd name="connsiteX127" fmla="*/ 89 w 605641"/>
              <a:gd name="connsiteY127" fmla="*/ 483312 h 533334"/>
              <a:gd name="connsiteX128" fmla="*/ 14517 w 605641"/>
              <a:gd name="connsiteY128" fmla="*/ 252797 h 533334"/>
              <a:gd name="connsiteX129" fmla="*/ 56727 w 605641"/>
              <a:gd name="connsiteY129" fmla="*/ 201521 h 533334"/>
              <a:gd name="connsiteX130" fmla="*/ 183537 w 605641"/>
              <a:gd name="connsiteY130" fmla="*/ 168233 h 533334"/>
              <a:gd name="connsiteX131" fmla="*/ 198234 w 605641"/>
              <a:gd name="connsiteY131" fmla="*/ 149172 h 533334"/>
              <a:gd name="connsiteX132" fmla="*/ 198234 w 605641"/>
              <a:gd name="connsiteY132" fmla="*/ 142013 h 533334"/>
              <a:gd name="connsiteX133" fmla="*/ 197697 w 605641"/>
              <a:gd name="connsiteY133" fmla="*/ 142013 h 533334"/>
              <a:gd name="connsiteX134" fmla="*/ 179146 w 605641"/>
              <a:gd name="connsiteY134" fmla="*/ 123490 h 533334"/>
              <a:gd name="connsiteX135" fmla="*/ 179146 w 605641"/>
              <a:gd name="connsiteY135" fmla="*/ 18523 h 533334"/>
              <a:gd name="connsiteX136" fmla="*/ 197697 w 605641"/>
              <a:gd name="connsiteY136" fmla="*/ 0 h 533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Lst>
            <a:rect l="l" t="t" r="r" b="b"/>
            <a:pathLst>
              <a:path w="605641" h="533334">
                <a:moveTo>
                  <a:pt x="207170" y="362707"/>
                </a:moveTo>
                <a:lnTo>
                  <a:pt x="398468" y="362707"/>
                </a:lnTo>
                <a:cubicBezTo>
                  <a:pt x="403398" y="362707"/>
                  <a:pt x="407432" y="366740"/>
                  <a:pt x="407432" y="371669"/>
                </a:cubicBezTo>
                <a:cubicBezTo>
                  <a:pt x="407432" y="376688"/>
                  <a:pt x="403398" y="380631"/>
                  <a:pt x="398468" y="380631"/>
                </a:cubicBezTo>
                <a:lnTo>
                  <a:pt x="207170" y="380631"/>
                </a:lnTo>
                <a:cubicBezTo>
                  <a:pt x="202240" y="380631"/>
                  <a:pt x="198206" y="376688"/>
                  <a:pt x="198206" y="371669"/>
                </a:cubicBezTo>
                <a:cubicBezTo>
                  <a:pt x="198206" y="366740"/>
                  <a:pt x="202240" y="362707"/>
                  <a:pt x="207170" y="362707"/>
                </a:cubicBezTo>
                <a:close/>
                <a:moveTo>
                  <a:pt x="178518" y="324601"/>
                </a:moveTo>
                <a:lnTo>
                  <a:pt x="427119" y="324601"/>
                </a:lnTo>
                <a:cubicBezTo>
                  <a:pt x="432048" y="324601"/>
                  <a:pt x="436081" y="328618"/>
                  <a:pt x="436081" y="333528"/>
                </a:cubicBezTo>
                <a:cubicBezTo>
                  <a:pt x="436081" y="338437"/>
                  <a:pt x="432048" y="342454"/>
                  <a:pt x="427119" y="342454"/>
                </a:cubicBezTo>
                <a:lnTo>
                  <a:pt x="178518" y="342454"/>
                </a:lnTo>
                <a:cubicBezTo>
                  <a:pt x="173589" y="342454"/>
                  <a:pt x="169556" y="338437"/>
                  <a:pt x="169556" y="333528"/>
                </a:cubicBezTo>
                <a:cubicBezTo>
                  <a:pt x="169556" y="328618"/>
                  <a:pt x="173589" y="324601"/>
                  <a:pt x="178518" y="324601"/>
                </a:cubicBezTo>
                <a:close/>
                <a:moveTo>
                  <a:pt x="66949" y="313840"/>
                </a:moveTo>
                <a:lnTo>
                  <a:pt x="56733" y="477259"/>
                </a:lnTo>
                <a:lnTo>
                  <a:pt x="548905" y="477259"/>
                </a:lnTo>
                <a:lnTo>
                  <a:pt x="538689" y="313840"/>
                </a:lnTo>
                <a:lnTo>
                  <a:pt x="483844" y="313840"/>
                </a:lnTo>
                <a:lnTo>
                  <a:pt x="483844" y="419445"/>
                </a:lnTo>
                <a:cubicBezTo>
                  <a:pt x="483844" y="429647"/>
                  <a:pt x="475509" y="437881"/>
                  <a:pt x="465293" y="437881"/>
                </a:cubicBezTo>
                <a:lnTo>
                  <a:pt x="140345" y="437881"/>
                </a:lnTo>
                <a:cubicBezTo>
                  <a:pt x="130129" y="437881"/>
                  <a:pt x="121794" y="429647"/>
                  <a:pt x="121794" y="419445"/>
                </a:cubicBezTo>
                <a:lnTo>
                  <a:pt x="121794" y="313840"/>
                </a:lnTo>
                <a:close/>
                <a:moveTo>
                  <a:pt x="140345" y="285201"/>
                </a:moveTo>
                <a:cubicBezTo>
                  <a:pt x="139986" y="285201"/>
                  <a:pt x="139718" y="285470"/>
                  <a:pt x="139718" y="285738"/>
                </a:cubicBezTo>
                <a:lnTo>
                  <a:pt x="139718" y="304801"/>
                </a:lnTo>
                <a:cubicBezTo>
                  <a:pt x="139718" y="304801"/>
                  <a:pt x="139718" y="304890"/>
                  <a:pt x="139718" y="304890"/>
                </a:cubicBezTo>
                <a:cubicBezTo>
                  <a:pt x="139718" y="304890"/>
                  <a:pt x="139718" y="304890"/>
                  <a:pt x="139718" y="304980"/>
                </a:cubicBezTo>
                <a:lnTo>
                  <a:pt x="139718" y="419445"/>
                </a:lnTo>
                <a:cubicBezTo>
                  <a:pt x="139718" y="419803"/>
                  <a:pt x="139986" y="419982"/>
                  <a:pt x="140345" y="419982"/>
                </a:cubicBezTo>
                <a:lnTo>
                  <a:pt x="465293" y="419982"/>
                </a:lnTo>
                <a:cubicBezTo>
                  <a:pt x="465652" y="419982"/>
                  <a:pt x="465920" y="419803"/>
                  <a:pt x="465920" y="419445"/>
                </a:cubicBezTo>
                <a:lnTo>
                  <a:pt x="465920" y="285738"/>
                </a:lnTo>
                <a:cubicBezTo>
                  <a:pt x="465920" y="285470"/>
                  <a:pt x="465652" y="285201"/>
                  <a:pt x="465293" y="285201"/>
                </a:cubicBezTo>
                <a:close/>
                <a:moveTo>
                  <a:pt x="140345" y="267302"/>
                </a:moveTo>
                <a:lnTo>
                  <a:pt x="465293" y="267302"/>
                </a:lnTo>
                <a:cubicBezTo>
                  <a:pt x="475509" y="267302"/>
                  <a:pt x="483844" y="275625"/>
                  <a:pt x="483844" y="285738"/>
                </a:cubicBezTo>
                <a:lnTo>
                  <a:pt x="483844" y="295941"/>
                </a:lnTo>
                <a:lnTo>
                  <a:pt x="547113" y="295941"/>
                </a:lnTo>
                <a:cubicBezTo>
                  <a:pt x="551862" y="295941"/>
                  <a:pt x="555716" y="299610"/>
                  <a:pt x="556074" y="304353"/>
                </a:cubicBezTo>
                <a:lnTo>
                  <a:pt x="567366" y="485672"/>
                </a:lnTo>
                <a:cubicBezTo>
                  <a:pt x="567545" y="488177"/>
                  <a:pt x="566649" y="490594"/>
                  <a:pt x="565036" y="492384"/>
                </a:cubicBezTo>
                <a:cubicBezTo>
                  <a:pt x="563333" y="494174"/>
                  <a:pt x="560913" y="495158"/>
                  <a:pt x="558494" y="495158"/>
                </a:cubicBezTo>
                <a:lnTo>
                  <a:pt x="47234" y="495158"/>
                </a:lnTo>
                <a:cubicBezTo>
                  <a:pt x="44725" y="495158"/>
                  <a:pt x="42395" y="494174"/>
                  <a:pt x="40692" y="492384"/>
                </a:cubicBezTo>
                <a:cubicBezTo>
                  <a:pt x="38989" y="490594"/>
                  <a:pt x="38093" y="488177"/>
                  <a:pt x="38272" y="485672"/>
                </a:cubicBezTo>
                <a:lnTo>
                  <a:pt x="49653" y="304353"/>
                </a:lnTo>
                <a:cubicBezTo>
                  <a:pt x="49922" y="299610"/>
                  <a:pt x="53865" y="295941"/>
                  <a:pt x="58525" y="295941"/>
                </a:cubicBezTo>
                <a:lnTo>
                  <a:pt x="121794" y="295941"/>
                </a:lnTo>
                <a:lnTo>
                  <a:pt x="121794" y="285738"/>
                </a:lnTo>
                <a:cubicBezTo>
                  <a:pt x="121794" y="275625"/>
                  <a:pt x="130129" y="267302"/>
                  <a:pt x="140345" y="267302"/>
                </a:cubicBezTo>
                <a:close/>
                <a:moveTo>
                  <a:pt x="412352" y="205116"/>
                </a:moveTo>
                <a:lnTo>
                  <a:pt x="524998" y="234722"/>
                </a:lnTo>
                <a:cubicBezTo>
                  <a:pt x="529747" y="235974"/>
                  <a:pt x="532615" y="240893"/>
                  <a:pt x="531360" y="245634"/>
                </a:cubicBezTo>
                <a:cubicBezTo>
                  <a:pt x="530285" y="249659"/>
                  <a:pt x="526700" y="252342"/>
                  <a:pt x="522668" y="252342"/>
                </a:cubicBezTo>
                <a:cubicBezTo>
                  <a:pt x="521951" y="252342"/>
                  <a:pt x="521234" y="252253"/>
                  <a:pt x="520427" y="251984"/>
                </a:cubicBezTo>
                <a:lnTo>
                  <a:pt x="407781" y="222468"/>
                </a:lnTo>
                <a:cubicBezTo>
                  <a:pt x="403032" y="221216"/>
                  <a:pt x="400164" y="216297"/>
                  <a:pt x="401419" y="211467"/>
                </a:cubicBezTo>
                <a:cubicBezTo>
                  <a:pt x="402673" y="206726"/>
                  <a:pt x="407602" y="203864"/>
                  <a:pt x="412352" y="205116"/>
                </a:cubicBezTo>
                <a:close/>
                <a:moveTo>
                  <a:pt x="360980" y="162783"/>
                </a:moveTo>
                <a:cubicBezTo>
                  <a:pt x="365646" y="161172"/>
                  <a:pt x="370761" y="163589"/>
                  <a:pt x="372376" y="168243"/>
                </a:cubicBezTo>
                <a:cubicBezTo>
                  <a:pt x="375247" y="176209"/>
                  <a:pt x="379823" y="183638"/>
                  <a:pt x="385745" y="189635"/>
                </a:cubicBezTo>
                <a:cubicBezTo>
                  <a:pt x="389155" y="193216"/>
                  <a:pt x="389155" y="198855"/>
                  <a:pt x="385566" y="202346"/>
                </a:cubicBezTo>
                <a:cubicBezTo>
                  <a:pt x="383861" y="204047"/>
                  <a:pt x="381618" y="204852"/>
                  <a:pt x="379285" y="204852"/>
                </a:cubicBezTo>
                <a:cubicBezTo>
                  <a:pt x="376952" y="204852"/>
                  <a:pt x="374619" y="203957"/>
                  <a:pt x="372914" y="202167"/>
                </a:cubicBezTo>
                <a:cubicBezTo>
                  <a:pt x="365197" y="194290"/>
                  <a:pt x="359096" y="184623"/>
                  <a:pt x="355507" y="174240"/>
                </a:cubicBezTo>
                <a:cubicBezTo>
                  <a:pt x="353802" y="169496"/>
                  <a:pt x="356314" y="164394"/>
                  <a:pt x="360980" y="162783"/>
                </a:cubicBezTo>
                <a:close/>
                <a:moveTo>
                  <a:pt x="216158" y="142013"/>
                </a:moveTo>
                <a:lnTo>
                  <a:pt x="216158" y="149172"/>
                </a:lnTo>
                <a:cubicBezTo>
                  <a:pt x="216158" y="166175"/>
                  <a:pt x="204687" y="181119"/>
                  <a:pt x="188108" y="185503"/>
                </a:cubicBezTo>
                <a:lnTo>
                  <a:pt x="61298" y="218792"/>
                </a:lnTo>
                <a:cubicBezTo>
                  <a:pt x="45077" y="223088"/>
                  <a:pt x="33426" y="237226"/>
                  <a:pt x="32441" y="253960"/>
                </a:cubicBezTo>
                <a:lnTo>
                  <a:pt x="18012" y="484386"/>
                </a:lnTo>
                <a:cubicBezTo>
                  <a:pt x="17474" y="492529"/>
                  <a:pt x="20253" y="500314"/>
                  <a:pt x="25899" y="506220"/>
                </a:cubicBezTo>
                <a:cubicBezTo>
                  <a:pt x="31455" y="512216"/>
                  <a:pt x="39072" y="515437"/>
                  <a:pt x="47228" y="515437"/>
                </a:cubicBezTo>
                <a:lnTo>
                  <a:pt x="558500" y="515437"/>
                </a:lnTo>
                <a:cubicBezTo>
                  <a:pt x="566655" y="515437"/>
                  <a:pt x="574183" y="512216"/>
                  <a:pt x="579829" y="506220"/>
                </a:cubicBezTo>
                <a:cubicBezTo>
                  <a:pt x="585385" y="500314"/>
                  <a:pt x="588164" y="492529"/>
                  <a:pt x="587715" y="484386"/>
                </a:cubicBezTo>
                <a:lnTo>
                  <a:pt x="573287" y="253960"/>
                </a:lnTo>
                <a:cubicBezTo>
                  <a:pt x="572212" y="237226"/>
                  <a:pt x="560651" y="223088"/>
                  <a:pt x="544430" y="218792"/>
                </a:cubicBezTo>
                <a:lnTo>
                  <a:pt x="417530" y="185503"/>
                </a:lnTo>
                <a:cubicBezTo>
                  <a:pt x="401041" y="181119"/>
                  <a:pt x="389480" y="166175"/>
                  <a:pt x="389480" y="149172"/>
                </a:cubicBezTo>
                <a:lnTo>
                  <a:pt x="389480" y="142013"/>
                </a:lnTo>
                <a:close/>
                <a:moveTo>
                  <a:pt x="388225" y="17897"/>
                </a:moveTo>
                <a:lnTo>
                  <a:pt x="388225" y="124116"/>
                </a:lnTo>
                <a:lnTo>
                  <a:pt x="407941" y="124116"/>
                </a:lnTo>
                <a:cubicBezTo>
                  <a:pt x="408300" y="124116"/>
                  <a:pt x="408569" y="123848"/>
                  <a:pt x="408569" y="123490"/>
                </a:cubicBezTo>
                <a:lnTo>
                  <a:pt x="408569" y="18523"/>
                </a:lnTo>
                <a:cubicBezTo>
                  <a:pt x="408569" y="18165"/>
                  <a:pt x="408300" y="17897"/>
                  <a:pt x="407941" y="17897"/>
                </a:cubicBezTo>
                <a:close/>
                <a:moveTo>
                  <a:pt x="350048" y="17897"/>
                </a:moveTo>
                <a:lnTo>
                  <a:pt x="350048" y="124116"/>
                </a:lnTo>
                <a:lnTo>
                  <a:pt x="370301" y="124116"/>
                </a:lnTo>
                <a:lnTo>
                  <a:pt x="370301" y="17897"/>
                </a:lnTo>
                <a:close/>
                <a:moveTo>
                  <a:pt x="311781" y="17897"/>
                </a:moveTo>
                <a:lnTo>
                  <a:pt x="311781" y="124116"/>
                </a:lnTo>
                <a:lnTo>
                  <a:pt x="332124" y="124116"/>
                </a:lnTo>
                <a:lnTo>
                  <a:pt x="332124" y="17897"/>
                </a:lnTo>
                <a:close/>
                <a:moveTo>
                  <a:pt x="273514" y="17897"/>
                </a:moveTo>
                <a:lnTo>
                  <a:pt x="273514" y="124116"/>
                </a:lnTo>
                <a:lnTo>
                  <a:pt x="293857" y="124116"/>
                </a:lnTo>
                <a:lnTo>
                  <a:pt x="293857" y="17897"/>
                </a:lnTo>
                <a:close/>
                <a:moveTo>
                  <a:pt x="235336" y="17897"/>
                </a:moveTo>
                <a:lnTo>
                  <a:pt x="235336" y="124116"/>
                </a:lnTo>
                <a:lnTo>
                  <a:pt x="255590" y="124116"/>
                </a:lnTo>
                <a:lnTo>
                  <a:pt x="255590" y="17897"/>
                </a:lnTo>
                <a:close/>
                <a:moveTo>
                  <a:pt x="197697" y="17897"/>
                </a:moveTo>
                <a:cubicBezTo>
                  <a:pt x="197338" y="17897"/>
                  <a:pt x="197069" y="18165"/>
                  <a:pt x="197069" y="18523"/>
                </a:cubicBezTo>
                <a:lnTo>
                  <a:pt x="197069" y="123490"/>
                </a:lnTo>
                <a:cubicBezTo>
                  <a:pt x="197069" y="123848"/>
                  <a:pt x="197338" y="124116"/>
                  <a:pt x="197697" y="124116"/>
                </a:cubicBezTo>
                <a:lnTo>
                  <a:pt x="217413" y="124116"/>
                </a:lnTo>
                <a:lnTo>
                  <a:pt x="217413" y="17897"/>
                </a:lnTo>
                <a:close/>
                <a:moveTo>
                  <a:pt x="197697" y="0"/>
                </a:moveTo>
                <a:lnTo>
                  <a:pt x="407941" y="0"/>
                </a:lnTo>
                <a:cubicBezTo>
                  <a:pt x="418158" y="0"/>
                  <a:pt x="426492" y="8322"/>
                  <a:pt x="426492" y="18523"/>
                </a:cubicBezTo>
                <a:lnTo>
                  <a:pt x="426492" y="123490"/>
                </a:lnTo>
                <a:cubicBezTo>
                  <a:pt x="426492" y="133691"/>
                  <a:pt x="418158" y="142013"/>
                  <a:pt x="407941" y="142013"/>
                </a:cubicBezTo>
                <a:lnTo>
                  <a:pt x="407404" y="142013"/>
                </a:lnTo>
                <a:lnTo>
                  <a:pt x="407404" y="149172"/>
                </a:lnTo>
                <a:cubicBezTo>
                  <a:pt x="407404" y="158121"/>
                  <a:pt x="413408" y="165906"/>
                  <a:pt x="422101" y="168233"/>
                </a:cubicBezTo>
                <a:lnTo>
                  <a:pt x="548911" y="201521"/>
                </a:lnTo>
                <a:cubicBezTo>
                  <a:pt x="572660" y="207786"/>
                  <a:pt x="589597" y="228367"/>
                  <a:pt x="591121" y="252797"/>
                </a:cubicBezTo>
                <a:lnTo>
                  <a:pt x="605550" y="483312"/>
                </a:lnTo>
                <a:cubicBezTo>
                  <a:pt x="606356" y="496198"/>
                  <a:pt x="601786" y="509084"/>
                  <a:pt x="592913" y="518480"/>
                </a:cubicBezTo>
                <a:cubicBezTo>
                  <a:pt x="583952" y="527965"/>
                  <a:pt x="571405" y="533334"/>
                  <a:pt x="558500" y="533334"/>
                </a:cubicBezTo>
                <a:lnTo>
                  <a:pt x="47228" y="533334"/>
                </a:lnTo>
                <a:cubicBezTo>
                  <a:pt x="34233" y="533334"/>
                  <a:pt x="21686" y="527965"/>
                  <a:pt x="12814" y="518480"/>
                </a:cubicBezTo>
                <a:cubicBezTo>
                  <a:pt x="3942" y="509084"/>
                  <a:pt x="-718" y="496198"/>
                  <a:pt x="89" y="483312"/>
                </a:cubicBezTo>
                <a:lnTo>
                  <a:pt x="14517" y="252797"/>
                </a:lnTo>
                <a:cubicBezTo>
                  <a:pt x="16041" y="228367"/>
                  <a:pt x="32978" y="207786"/>
                  <a:pt x="56727" y="201521"/>
                </a:cubicBezTo>
                <a:lnTo>
                  <a:pt x="183537" y="168233"/>
                </a:lnTo>
                <a:cubicBezTo>
                  <a:pt x="192230" y="165906"/>
                  <a:pt x="198234" y="158121"/>
                  <a:pt x="198234" y="149172"/>
                </a:cubicBezTo>
                <a:lnTo>
                  <a:pt x="198234" y="142013"/>
                </a:lnTo>
                <a:lnTo>
                  <a:pt x="197697" y="142013"/>
                </a:lnTo>
                <a:cubicBezTo>
                  <a:pt x="187480" y="142013"/>
                  <a:pt x="179146" y="133691"/>
                  <a:pt x="179146" y="123490"/>
                </a:cubicBezTo>
                <a:lnTo>
                  <a:pt x="179146" y="18523"/>
                </a:lnTo>
                <a:cubicBezTo>
                  <a:pt x="179146" y="8322"/>
                  <a:pt x="187480" y="0"/>
                  <a:pt x="197697" y="0"/>
                </a:cubicBezTo>
                <a:close/>
              </a:path>
            </a:pathLst>
          </a:custGeom>
          <a:solidFill>
            <a:schemeClr val="bg1"/>
          </a:solidFill>
          <a:ln>
            <a:noFill/>
          </a:ln>
        </p:spPr>
      </p:sp>
      <p:sp>
        <p:nvSpPr>
          <p:cNvPr id="82" name="call-center-man_75696"/>
          <p:cNvSpPr>
            <a:spLocks noChangeAspect="1"/>
          </p:cNvSpPr>
          <p:nvPr/>
        </p:nvSpPr>
        <p:spPr bwMode="auto">
          <a:xfrm>
            <a:off x="4454530" y="2658248"/>
            <a:ext cx="576650" cy="609685"/>
          </a:xfrm>
          <a:custGeom>
            <a:avLst/>
            <a:gdLst>
              <a:gd name="connsiteX0" fmla="*/ 206250 w 572779"/>
              <a:gd name="connsiteY0" fmla="*/ 443555 h 605592"/>
              <a:gd name="connsiteX1" fmla="*/ 286472 w 572779"/>
              <a:gd name="connsiteY1" fmla="*/ 519382 h 605592"/>
              <a:gd name="connsiteX2" fmla="*/ 365207 w 572779"/>
              <a:gd name="connsiteY2" fmla="*/ 444111 h 605592"/>
              <a:gd name="connsiteX3" fmla="*/ 286472 w 572779"/>
              <a:gd name="connsiteY3" fmla="*/ 460426 h 605592"/>
              <a:gd name="connsiteX4" fmla="*/ 206250 w 572779"/>
              <a:gd name="connsiteY4" fmla="*/ 443555 h 605592"/>
              <a:gd name="connsiteX5" fmla="*/ 376855 w 572779"/>
              <a:gd name="connsiteY5" fmla="*/ 287201 h 605592"/>
              <a:gd name="connsiteX6" fmla="*/ 392768 w 572779"/>
              <a:gd name="connsiteY6" fmla="*/ 303078 h 605592"/>
              <a:gd name="connsiteX7" fmla="*/ 376855 w 572779"/>
              <a:gd name="connsiteY7" fmla="*/ 318955 h 605592"/>
              <a:gd name="connsiteX8" fmla="*/ 360942 w 572779"/>
              <a:gd name="connsiteY8" fmla="*/ 303078 h 605592"/>
              <a:gd name="connsiteX9" fmla="*/ 376855 w 572779"/>
              <a:gd name="connsiteY9" fmla="*/ 287201 h 605592"/>
              <a:gd name="connsiteX10" fmla="*/ 196031 w 572779"/>
              <a:gd name="connsiteY10" fmla="*/ 287201 h 605592"/>
              <a:gd name="connsiteX11" fmla="*/ 211979 w 572779"/>
              <a:gd name="connsiteY11" fmla="*/ 303078 h 605592"/>
              <a:gd name="connsiteX12" fmla="*/ 196031 w 572779"/>
              <a:gd name="connsiteY12" fmla="*/ 318955 h 605592"/>
              <a:gd name="connsiteX13" fmla="*/ 180083 w 572779"/>
              <a:gd name="connsiteY13" fmla="*/ 303078 h 605592"/>
              <a:gd name="connsiteX14" fmla="*/ 196031 w 572779"/>
              <a:gd name="connsiteY14" fmla="*/ 287201 h 605592"/>
              <a:gd name="connsiteX15" fmla="*/ 286472 w 572779"/>
              <a:gd name="connsiteY15" fmla="*/ 163141 h 605592"/>
              <a:gd name="connsiteX16" fmla="*/ 127793 w 572779"/>
              <a:gd name="connsiteY16" fmla="*/ 270764 h 605592"/>
              <a:gd name="connsiteX17" fmla="*/ 286472 w 572779"/>
              <a:gd name="connsiteY17" fmla="*/ 421492 h 605592"/>
              <a:gd name="connsiteX18" fmla="*/ 384427 w 572779"/>
              <a:gd name="connsiteY18" fmla="*/ 387657 h 605592"/>
              <a:gd name="connsiteX19" fmla="*/ 374028 w 572779"/>
              <a:gd name="connsiteY19" fmla="*/ 388028 h 605592"/>
              <a:gd name="connsiteX20" fmla="*/ 319526 w 572779"/>
              <a:gd name="connsiteY20" fmla="*/ 388028 h 605592"/>
              <a:gd name="connsiteX21" fmla="*/ 301792 w 572779"/>
              <a:gd name="connsiteY21" fmla="*/ 397205 h 605592"/>
              <a:gd name="connsiteX22" fmla="*/ 271430 w 572779"/>
              <a:gd name="connsiteY22" fmla="*/ 397205 h 605592"/>
              <a:gd name="connsiteX23" fmla="*/ 249796 w 572779"/>
              <a:gd name="connsiteY23" fmla="*/ 375699 h 605592"/>
              <a:gd name="connsiteX24" fmla="*/ 271430 w 572779"/>
              <a:gd name="connsiteY24" fmla="*/ 354100 h 605592"/>
              <a:gd name="connsiteX25" fmla="*/ 301792 w 572779"/>
              <a:gd name="connsiteY25" fmla="*/ 354100 h 605592"/>
              <a:gd name="connsiteX26" fmla="*/ 319526 w 572779"/>
              <a:gd name="connsiteY26" fmla="*/ 363278 h 605592"/>
              <a:gd name="connsiteX27" fmla="*/ 374028 w 572779"/>
              <a:gd name="connsiteY27" fmla="*/ 363278 h 605592"/>
              <a:gd name="connsiteX28" fmla="*/ 415717 w 572779"/>
              <a:gd name="connsiteY28" fmla="*/ 354935 h 605592"/>
              <a:gd name="connsiteX29" fmla="*/ 445150 w 572779"/>
              <a:gd name="connsiteY29" fmla="*/ 270764 h 605592"/>
              <a:gd name="connsiteX30" fmla="*/ 286472 w 572779"/>
              <a:gd name="connsiteY30" fmla="*/ 163141 h 605592"/>
              <a:gd name="connsiteX31" fmla="*/ 286472 w 572779"/>
              <a:gd name="connsiteY31" fmla="*/ 65344 h 605592"/>
              <a:gd name="connsiteX32" fmla="*/ 484332 w 572779"/>
              <a:gd name="connsiteY32" fmla="*/ 262885 h 605592"/>
              <a:gd name="connsiteX33" fmla="*/ 407825 w 572779"/>
              <a:gd name="connsiteY33" fmla="*/ 418804 h 605592"/>
              <a:gd name="connsiteX34" fmla="*/ 565017 w 572779"/>
              <a:gd name="connsiteY34" fmla="*/ 605592 h 605592"/>
              <a:gd name="connsiteX35" fmla="*/ 7833 w 572779"/>
              <a:gd name="connsiteY35" fmla="*/ 605592 h 605592"/>
              <a:gd name="connsiteX36" fmla="*/ 165119 w 572779"/>
              <a:gd name="connsiteY36" fmla="*/ 418804 h 605592"/>
              <a:gd name="connsiteX37" fmla="*/ 88518 w 572779"/>
              <a:gd name="connsiteY37" fmla="*/ 262885 h 605592"/>
              <a:gd name="connsiteX38" fmla="*/ 286472 w 572779"/>
              <a:gd name="connsiteY38" fmla="*/ 65344 h 605592"/>
              <a:gd name="connsiteX39" fmla="*/ 286436 w 572779"/>
              <a:gd name="connsiteY39" fmla="*/ 0 h 605592"/>
              <a:gd name="connsiteX40" fmla="*/ 477331 w 572779"/>
              <a:gd name="connsiteY40" fmla="*/ 78973 h 605592"/>
              <a:gd name="connsiteX41" fmla="*/ 554488 w 572779"/>
              <a:gd name="connsiteY41" fmla="*/ 237383 h 605592"/>
              <a:gd name="connsiteX42" fmla="*/ 572779 w 572779"/>
              <a:gd name="connsiteY42" fmla="*/ 268063 h 605592"/>
              <a:gd name="connsiteX43" fmla="*/ 572779 w 572779"/>
              <a:gd name="connsiteY43" fmla="*/ 322751 h 605592"/>
              <a:gd name="connsiteX44" fmla="*/ 537868 w 572779"/>
              <a:gd name="connsiteY44" fmla="*/ 357696 h 605592"/>
              <a:gd name="connsiteX45" fmla="*/ 502865 w 572779"/>
              <a:gd name="connsiteY45" fmla="*/ 322751 h 605592"/>
              <a:gd name="connsiteX46" fmla="*/ 502865 w 572779"/>
              <a:gd name="connsiteY46" fmla="*/ 268063 h 605592"/>
              <a:gd name="connsiteX47" fmla="*/ 517256 w 572779"/>
              <a:gd name="connsiteY47" fmla="*/ 239885 h 605592"/>
              <a:gd name="connsiteX48" fmla="*/ 286436 w 572779"/>
              <a:gd name="connsiteY48" fmla="*/ 37262 h 605592"/>
              <a:gd name="connsiteX49" fmla="*/ 55616 w 572779"/>
              <a:gd name="connsiteY49" fmla="*/ 239885 h 605592"/>
              <a:gd name="connsiteX50" fmla="*/ 70007 w 572779"/>
              <a:gd name="connsiteY50" fmla="*/ 268063 h 605592"/>
              <a:gd name="connsiteX51" fmla="*/ 70007 w 572779"/>
              <a:gd name="connsiteY51" fmla="*/ 322751 h 605592"/>
              <a:gd name="connsiteX52" fmla="*/ 35004 w 572779"/>
              <a:gd name="connsiteY52" fmla="*/ 357696 h 605592"/>
              <a:gd name="connsiteX53" fmla="*/ 0 w 572779"/>
              <a:gd name="connsiteY53" fmla="*/ 322751 h 605592"/>
              <a:gd name="connsiteX54" fmla="*/ 0 w 572779"/>
              <a:gd name="connsiteY54" fmla="*/ 268063 h 605592"/>
              <a:gd name="connsiteX55" fmla="*/ 18291 w 572779"/>
              <a:gd name="connsiteY55" fmla="*/ 237383 h 605592"/>
              <a:gd name="connsiteX56" fmla="*/ 95448 w 572779"/>
              <a:gd name="connsiteY56" fmla="*/ 78973 h 605592"/>
              <a:gd name="connsiteX57" fmla="*/ 286436 w 572779"/>
              <a:gd name="connsiteY57"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572779" h="605592">
                <a:moveTo>
                  <a:pt x="206250" y="443555"/>
                </a:moveTo>
                <a:cubicBezTo>
                  <a:pt x="208107" y="485733"/>
                  <a:pt x="243668" y="519382"/>
                  <a:pt x="286472" y="519382"/>
                </a:cubicBezTo>
                <a:cubicBezTo>
                  <a:pt x="328996" y="519382"/>
                  <a:pt x="363072" y="486103"/>
                  <a:pt x="365207" y="444111"/>
                </a:cubicBezTo>
                <a:cubicBezTo>
                  <a:pt x="341066" y="454586"/>
                  <a:pt x="314419" y="460426"/>
                  <a:pt x="286472" y="460426"/>
                </a:cubicBezTo>
                <a:cubicBezTo>
                  <a:pt x="257874" y="460426"/>
                  <a:pt x="230762" y="454400"/>
                  <a:pt x="206250" y="443555"/>
                </a:cubicBezTo>
                <a:close/>
                <a:moveTo>
                  <a:pt x="376855" y="287201"/>
                </a:moveTo>
                <a:cubicBezTo>
                  <a:pt x="385644" y="287201"/>
                  <a:pt x="392768" y="294309"/>
                  <a:pt x="392768" y="303078"/>
                </a:cubicBezTo>
                <a:cubicBezTo>
                  <a:pt x="392768" y="311847"/>
                  <a:pt x="385644" y="318955"/>
                  <a:pt x="376855" y="318955"/>
                </a:cubicBezTo>
                <a:cubicBezTo>
                  <a:pt x="368066" y="318955"/>
                  <a:pt x="360942" y="311847"/>
                  <a:pt x="360942" y="303078"/>
                </a:cubicBezTo>
                <a:cubicBezTo>
                  <a:pt x="360942" y="294309"/>
                  <a:pt x="368066" y="287201"/>
                  <a:pt x="376855" y="287201"/>
                </a:cubicBezTo>
                <a:close/>
                <a:moveTo>
                  <a:pt x="196031" y="287201"/>
                </a:moveTo>
                <a:cubicBezTo>
                  <a:pt x="204839" y="287201"/>
                  <a:pt x="211979" y="294309"/>
                  <a:pt x="211979" y="303078"/>
                </a:cubicBezTo>
                <a:cubicBezTo>
                  <a:pt x="211979" y="311847"/>
                  <a:pt x="204839" y="318955"/>
                  <a:pt x="196031" y="318955"/>
                </a:cubicBezTo>
                <a:cubicBezTo>
                  <a:pt x="187223" y="318955"/>
                  <a:pt x="180083" y="311847"/>
                  <a:pt x="180083" y="303078"/>
                </a:cubicBezTo>
                <a:cubicBezTo>
                  <a:pt x="180083" y="294309"/>
                  <a:pt x="187223" y="287201"/>
                  <a:pt x="196031" y="287201"/>
                </a:cubicBezTo>
                <a:close/>
                <a:moveTo>
                  <a:pt x="286472" y="163141"/>
                </a:moveTo>
                <a:cubicBezTo>
                  <a:pt x="268459" y="211623"/>
                  <a:pt x="226213" y="264554"/>
                  <a:pt x="127793" y="270764"/>
                </a:cubicBezTo>
                <a:cubicBezTo>
                  <a:pt x="131879" y="354564"/>
                  <a:pt x="201515" y="421492"/>
                  <a:pt x="286472" y="421492"/>
                </a:cubicBezTo>
                <a:cubicBezTo>
                  <a:pt x="323332" y="421492"/>
                  <a:pt x="357408" y="408885"/>
                  <a:pt x="384427" y="387657"/>
                </a:cubicBezTo>
                <a:cubicBezTo>
                  <a:pt x="380991" y="387935"/>
                  <a:pt x="377463" y="388028"/>
                  <a:pt x="374028" y="388028"/>
                </a:cubicBezTo>
                <a:lnTo>
                  <a:pt x="319526" y="388028"/>
                </a:lnTo>
                <a:cubicBezTo>
                  <a:pt x="315533" y="393590"/>
                  <a:pt x="309127" y="397205"/>
                  <a:pt x="301792" y="397205"/>
                </a:cubicBezTo>
                <a:lnTo>
                  <a:pt x="271430" y="397205"/>
                </a:lnTo>
                <a:cubicBezTo>
                  <a:pt x="259453" y="397205"/>
                  <a:pt x="249796" y="387565"/>
                  <a:pt x="249796" y="375699"/>
                </a:cubicBezTo>
                <a:cubicBezTo>
                  <a:pt x="249796" y="363741"/>
                  <a:pt x="259453" y="354100"/>
                  <a:pt x="271430" y="354100"/>
                </a:cubicBezTo>
                <a:lnTo>
                  <a:pt x="301792" y="354100"/>
                </a:lnTo>
                <a:cubicBezTo>
                  <a:pt x="309127" y="354100"/>
                  <a:pt x="315533" y="357716"/>
                  <a:pt x="319526" y="363278"/>
                </a:cubicBezTo>
                <a:lnTo>
                  <a:pt x="374028" y="363278"/>
                </a:lnTo>
                <a:cubicBezTo>
                  <a:pt x="388419" y="363278"/>
                  <a:pt x="402625" y="360404"/>
                  <a:pt x="415717" y="354935"/>
                </a:cubicBezTo>
                <a:cubicBezTo>
                  <a:pt x="432894" y="330926"/>
                  <a:pt x="443571" y="302096"/>
                  <a:pt x="445150" y="270764"/>
                </a:cubicBezTo>
                <a:cubicBezTo>
                  <a:pt x="346637" y="264554"/>
                  <a:pt x="304391" y="211623"/>
                  <a:pt x="286472" y="163141"/>
                </a:cubicBezTo>
                <a:close/>
                <a:moveTo>
                  <a:pt x="286472" y="65344"/>
                </a:moveTo>
                <a:cubicBezTo>
                  <a:pt x="395569" y="65344"/>
                  <a:pt x="484332" y="153964"/>
                  <a:pt x="484332" y="262885"/>
                </a:cubicBezTo>
                <a:cubicBezTo>
                  <a:pt x="484332" y="326198"/>
                  <a:pt x="454342" y="382652"/>
                  <a:pt x="407825" y="418804"/>
                </a:cubicBezTo>
                <a:cubicBezTo>
                  <a:pt x="497145" y="434285"/>
                  <a:pt x="565017" y="512059"/>
                  <a:pt x="565017" y="605592"/>
                </a:cubicBezTo>
                <a:lnTo>
                  <a:pt x="7833" y="605592"/>
                </a:lnTo>
                <a:cubicBezTo>
                  <a:pt x="7833" y="512059"/>
                  <a:pt x="75798" y="434285"/>
                  <a:pt x="165119" y="418804"/>
                </a:cubicBezTo>
                <a:cubicBezTo>
                  <a:pt x="118509" y="382652"/>
                  <a:pt x="88518" y="326198"/>
                  <a:pt x="88518" y="262885"/>
                </a:cubicBezTo>
                <a:cubicBezTo>
                  <a:pt x="88518" y="153964"/>
                  <a:pt x="177282" y="65344"/>
                  <a:pt x="286472" y="65344"/>
                </a:cubicBezTo>
                <a:close/>
                <a:moveTo>
                  <a:pt x="286436" y="0"/>
                </a:moveTo>
                <a:cubicBezTo>
                  <a:pt x="358486" y="0"/>
                  <a:pt x="426358" y="27993"/>
                  <a:pt x="477331" y="78973"/>
                </a:cubicBezTo>
                <a:cubicBezTo>
                  <a:pt x="520599" y="122167"/>
                  <a:pt x="547432" y="177504"/>
                  <a:pt x="554488" y="237383"/>
                </a:cubicBezTo>
                <a:cubicBezTo>
                  <a:pt x="565444" y="243315"/>
                  <a:pt x="572779" y="254809"/>
                  <a:pt x="572779" y="268063"/>
                </a:cubicBezTo>
                <a:lnTo>
                  <a:pt x="572779" y="322751"/>
                </a:lnTo>
                <a:cubicBezTo>
                  <a:pt x="572779" y="342031"/>
                  <a:pt x="557181" y="357696"/>
                  <a:pt x="537868" y="357696"/>
                </a:cubicBezTo>
                <a:cubicBezTo>
                  <a:pt x="518463" y="357696"/>
                  <a:pt x="502865" y="342031"/>
                  <a:pt x="502865" y="322751"/>
                </a:cubicBezTo>
                <a:lnTo>
                  <a:pt x="502865" y="268063"/>
                </a:lnTo>
                <a:cubicBezTo>
                  <a:pt x="502865" y="256477"/>
                  <a:pt x="508528" y="246188"/>
                  <a:pt x="517256" y="239885"/>
                </a:cubicBezTo>
                <a:cubicBezTo>
                  <a:pt x="502586" y="125690"/>
                  <a:pt x="404632" y="37262"/>
                  <a:pt x="286436" y="37262"/>
                </a:cubicBezTo>
                <a:cubicBezTo>
                  <a:pt x="168148" y="37262"/>
                  <a:pt x="70193" y="125690"/>
                  <a:pt x="55616" y="239885"/>
                </a:cubicBezTo>
                <a:cubicBezTo>
                  <a:pt x="64344" y="246188"/>
                  <a:pt x="70007" y="256477"/>
                  <a:pt x="70007" y="268063"/>
                </a:cubicBezTo>
                <a:lnTo>
                  <a:pt x="70007" y="322751"/>
                </a:lnTo>
                <a:cubicBezTo>
                  <a:pt x="70007" y="342031"/>
                  <a:pt x="54316" y="357696"/>
                  <a:pt x="35004" y="357696"/>
                </a:cubicBezTo>
                <a:cubicBezTo>
                  <a:pt x="15691" y="357696"/>
                  <a:pt x="0" y="342031"/>
                  <a:pt x="0" y="322751"/>
                </a:cubicBezTo>
                <a:lnTo>
                  <a:pt x="0" y="268063"/>
                </a:lnTo>
                <a:cubicBezTo>
                  <a:pt x="0" y="254809"/>
                  <a:pt x="7428" y="243315"/>
                  <a:pt x="18291" y="237383"/>
                </a:cubicBezTo>
                <a:cubicBezTo>
                  <a:pt x="25440" y="177504"/>
                  <a:pt x="52181" y="122167"/>
                  <a:pt x="95448" y="78973"/>
                </a:cubicBezTo>
                <a:cubicBezTo>
                  <a:pt x="146514" y="27993"/>
                  <a:pt x="214293" y="0"/>
                  <a:pt x="286436" y="0"/>
                </a:cubicBezTo>
                <a:close/>
              </a:path>
            </a:pathLst>
          </a:custGeom>
          <a:solidFill>
            <a:schemeClr val="bg1"/>
          </a:solidFill>
          <a:ln>
            <a:noFill/>
          </a:ln>
        </p:spPr>
      </p:sp>
      <p:sp>
        <p:nvSpPr>
          <p:cNvPr id="83" name="male-workers_50958"/>
          <p:cNvSpPr>
            <a:spLocks noChangeAspect="1"/>
          </p:cNvSpPr>
          <p:nvPr/>
        </p:nvSpPr>
        <p:spPr bwMode="auto">
          <a:xfrm>
            <a:off x="5617608" y="3365399"/>
            <a:ext cx="1124691" cy="728422"/>
          </a:xfrm>
          <a:custGeom>
            <a:avLst/>
            <a:gdLst>
              <a:gd name="connsiteX0" fmla="*/ 491491 w 609050"/>
              <a:gd name="connsiteY0" fmla="*/ 320366 h 394460"/>
              <a:gd name="connsiteX1" fmla="*/ 508638 w 609050"/>
              <a:gd name="connsiteY1" fmla="*/ 371089 h 394460"/>
              <a:gd name="connsiteX2" fmla="*/ 510301 w 609050"/>
              <a:gd name="connsiteY2" fmla="*/ 334450 h 394460"/>
              <a:gd name="connsiteX3" fmla="*/ 508867 w 609050"/>
              <a:gd name="connsiteY3" fmla="*/ 331644 h 394460"/>
              <a:gd name="connsiteX4" fmla="*/ 503190 w 609050"/>
              <a:gd name="connsiteY4" fmla="*/ 320481 h 394460"/>
              <a:gd name="connsiteX5" fmla="*/ 519878 w 609050"/>
              <a:gd name="connsiteY5" fmla="*/ 325919 h 394460"/>
              <a:gd name="connsiteX6" fmla="*/ 536221 w 609050"/>
              <a:gd name="connsiteY6" fmla="*/ 320710 h 394460"/>
              <a:gd name="connsiteX7" fmla="*/ 530716 w 609050"/>
              <a:gd name="connsiteY7" fmla="*/ 331644 h 394460"/>
              <a:gd name="connsiteX8" fmla="*/ 529282 w 609050"/>
              <a:gd name="connsiteY8" fmla="*/ 334450 h 394460"/>
              <a:gd name="connsiteX9" fmla="*/ 530945 w 609050"/>
              <a:gd name="connsiteY9" fmla="*/ 371089 h 394460"/>
              <a:gd name="connsiteX10" fmla="*/ 548092 w 609050"/>
              <a:gd name="connsiteY10" fmla="*/ 320366 h 394460"/>
              <a:gd name="connsiteX11" fmla="*/ 571489 w 609050"/>
              <a:gd name="connsiteY11" fmla="*/ 329297 h 394460"/>
              <a:gd name="connsiteX12" fmla="*/ 591502 w 609050"/>
              <a:gd name="connsiteY12" fmla="*/ 337655 h 394460"/>
              <a:gd name="connsiteX13" fmla="*/ 592076 w 609050"/>
              <a:gd name="connsiteY13" fmla="*/ 337884 h 394460"/>
              <a:gd name="connsiteX14" fmla="*/ 592993 w 609050"/>
              <a:gd name="connsiteY14" fmla="*/ 338342 h 394460"/>
              <a:gd name="connsiteX15" fmla="*/ 598785 w 609050"/>
              <a:gd name="connsiteY15" fmla="*/ 344754 h 394460"/>
              <a:gd name="connsiteX16" fmla="*/ 599760 w 609050"/>
              <a:gd name="connsiteY16" fmla="*/ 347846 h 394460"/>
              <a:gd name="connsiteX17" fmla="*/ 608247 w 609050"/>
              <a:gd name="connsiteY17" fmla="*/ 375154 h 394460"/>
              <a:gd name="connsiteX18" fmla="*/ 608878 w 609050"/>
              <a:gd name="connsiteY18" fmla="*/ 377615 h 394460"/>
              <a:gd name="connsiteX19" fmla="*/ 609050 w 609050"/>
              <a:gd name="connsiteY19" fmla="*/ 379791 h 394460"/>
              <a:gd name="connsiteX20" fmla="*/ 594427 w 609050"/>
              <a:gd name="connsiteY20" fmla="*/ 394389 h 394460"/>
              <a:gd name="connsiteX21" fmla="*/ 580435 w 609050"/>
              <a:gd name="connsiteY21" fmla="*/ 394389 h 394460"/>
              <a:gd name="connsiteX22" fmla="*/ 520566 w 609050"/>
              <a:gd name="connsiteY22" fmla="*/ 394389 h 394460"/>
              <a:gd name="connsiteX23" fmla="*/ 519820 w 609050"/>
              <a:gd name="connsiteY23" fmla="*/ 394389 h 394460"/>
              <a:gd name="connsiteX24" fmla="*/ 519017 w 609050"/>
              <a:gd name="connsiteY24" fmla="*/ 394389 h 394460"/>
              <a:gd name="connsiteX25" fmla="*/ 459148 w 609050"/>
              <a:gd name="connsiteY25" fmla="*/ 394389 h 394460"/>
              <a:gd name="connsiteX26" fmla="*/ 445156 w 609050"/>
              <a:gd name="connsiteY26" fmla="*/ 394389 h 394460"/>
              <a:gd name="connsiteX27" fmla="*/ 430590 w 609050"/>
              <a:gd name="connsiteY27" fmla="*/ 379791 h 394460"/>
              <a:gd name="connsiteX28" fmla="*/ 430705 w 609050"/>
              <a:gd name="connsiteY28" fmla="*/ 377615 h 394460"/>
              <a:gd name="connsiteX29" fmla="*/ 431336 w 609050"/>
              <a:gd name="connsiteY29" fmla="*/ 375154 h 394460"/>
              <a:gd name="connsiteX30" fmla="*/ 439823 w 609050"/>
              <a:gd name="connsiteY30" fmla="*/ 347846 h 394460"/>
              <a:gd name="connsiteX31" fmla="*/ 440798 w 609050"/>
              <a:gd name="connsiteY31" fmla="*/ 344754 h 394460"/>
              <a:gd name="connsiteX32" fmla="*/ 446647 w 609050"/>
              <a:gd name="connsiteY32" fmla="*/ 338342 h 394460"/>
              <a:gd name="connsiteX33" fmla="*/ 447565 w 609050"/>
              <a:gd name="connsiteY33" fmla="*/ 337884 h 394460"/>
              <a:gd name="connsiteX34" fmla="*/ 448081 w 609050"/>
              <a:gd name="connsiteY34" fmla="*/ 337655 h 394460"/>
              <a:gd name="connsiteX35" fmla="*/ 468094 w 609050"/>
              <a:gd name="connsiteY35" fmla="*/ 329297 h 394460"/>
              <a:gd name="connsiteX36" fmla="*/ 491491 w 609050"/>
              <a:gd name="connsiteY36" fmla="*/ 320366 h 394460"/>
              <a:gd name="connsiteX37" fmla="*/ 60958 w 609050"/>
              <a:gd name="connsiteY37" fmla="*/ 320366 h 394460"/>
              <a:gd name="connsiteX38" fmla="*/ 78047 w 609050"/>
              <a:gd name="connsiteY38" fmla="*/ 371089 h 394460"/>
              <a:gd name="connsiteX39" fmla="*/ 79768 w 609050"/>
              <a:gd name="connsiteY39" fmla="*/ 334450 h 394460"/>
              <a:gd name="connsiteX40" fmla="*/ 78277 w 609050"/>
              <a:gd name="connsiteY40" fmla="*/ 331644 h 394460"/>
              <a:gd name="connsiteX41" fmla="*/ 72772 w 609050"/>
              <a:gd name="connsiteY41" fmla="*/ 320710 h 394460"/>
              <a:gd name="connsiteX42" fmla="*/ 89172 w 609050"/>
              <a:gd name="connsiteY42" fmla="*/ 325919 h 394460"/>
              <a:gd name="connsiteX43" fmla="*/ 105803 w 609050"/>
              <a:gd name="connsiteY43" fmla="*/ 320481 h 394460"/>
              <a:gd name="connsiteX44" fmla="*/ 100183 w 609050"/>
              <a:gd name="connsiteY44" fmla="*/ 331644 h 394460"/>
              <a:gd name="connsiteX45" fmla="*/ 98692 w 609050"/>
              <a:gd name="connsiteY45" fmla="*/ 334450 h 394460"/>
              <a:gd name="connsiteX46" fmla="*/ 100412 w 609050"/>
              <a:gd name="connsiteY46" fmla="*/ 371089 h 394460"/>
              <a:gd name="connsiteX47" fmla="*/ 117501 w 609050"/>
              <a:gd name="connsiteY47" fmla="*/ 320366 h 394460"/>
              <a:gd name="connsiteX48" fmla="*/ 140898 w 609050"/>
              <a:gd name="connsiteY48" fmla="*/ 329297 h 394460"/>
              <a:gd name="connsiteX49" fmla="*/ 160969 w 609050"/>
              <a:gd name="connsiteY49" fmla="*/ 337655 h 394460"/>
              <a:gd name="connsiteX50" fmla="*/ 161485 w 609050"/>
              <a:gd name="connsiteY50" fmla="*/ 337884 h 394460"/>
              <a:gd name="connsiteX51" fmla="*/ 162403 w 609050"/>
              <a:gd name="connsiteY51" fmla="*/ 338342 h 394460"/>
              <a:gd name="connsiteX52" fmla="*/ 168195 w 609050"/>
              <a:gd name="connsiteY52" fmla="*/ 344754 h 394460"/>
              <a:gd name="connsiteX53" fmla="*/ 169227 w 609050"/>
              <a:gd name="connsiteY53" fmla="*/ 347846 h 394460"/>
              <a:gd name="connsiteX54" fmla="*/ 177714 w 609050"/>
              <a:gd name="connsiteY54" fmla="*/ 375154 h 394460"/>
              <a:gd name="connsiteX55" fmla="*/ 178288 w 609050"/>
              <a:gd name="connsiteY55" fmla="*/ 377615 h 394460"/>
              <a:gd name="connsiteX56" fmla="*/ 178460 w 609050"/>
              <a:gd name="connsiteY56" fmla="*/ 379791 h 394460"/>
              <a:gd name="connsiteX57" fmla="*/ 163837 w 609050"/>
              <a:gd name="connsiteY57" fmla="*/ 394389 h 394460"/>
              <a:gd name="connsiteX58" fmla="*/ 149844 w 609050"/>
              <a:gd name="connsiteY58" fmla="*/ 394389 h 394460"/>
              <a:gd name="connsiteX59" fmla="*/ 89975 w 609050"/>
              <a:gd name="connsiteY59" fmla="*/ 394389 h 394460"/>
              <a:gd name="connsiteX60" fmla="*/ 89230 w 609050"/>
              <a:gd name="connsiteY60" fmla="*/ 394389 h 394460"/>
              <a:gd name="connsiteX61" fmla="*/ 88484 w 609050"/>
              <a:gd name="connsiteY61" fmla="*/ 394389 h 394460"/>
              <a:gd name="connsiteX62" fmla="*/ 28615 w 609050"/>
              <a:gd name="connsiteY62" fmla="*/ 394389 h 394460"/>
              <a:gd name="connsiteX63" fmla="*/ 14623 w 609050"/>
              <a:gd name="connsiteY63" fmla="*/ 394389 h 394460"/>
              <a:gd name="connsiteX64" fmla="*/ 0 w 609050"/>
              <a:gd name="connsiteY64" fmla="*/ 379791 h 394460"/>
              <a:gd name="connsiteX65" fmla="*/ 172 w 609050"/>
              <a:gd name="connsiteY65" fmla="*/ 377615 h 394460"/>
              <a:gd name="connsiteX66" fmla="*/ 745 w 609050"/>
              <a:gd name="connsiteY66" fmla="*/ 375154 h 394460"/>
              <a:gd name="connsiteX67" fmla="*/ 9232 w 609050"/>
              <a:gd name="connsiteY67" fmla="*/ 347846 h 394460"/>
              <a:gd name="connsiteX68" fmla="*/ 10265 w 609050"/>
              <a:gd name="connsiteY68" fmla="*/ 344754 h 394460"/>
              <a:gd name="connsiteX69" fmla="*/ 16057 w 609050"/>
              <a:gd name="connsiteY69" fmla="*/ 338342 h 394460"/>
              <a:gd name="connsiteX70" fmla="*/ 16974 w 609050"/>
              <a:gd name="connsiteY70" fmla="*/ 337884 h 394460"/>
              <a:gd name="connsiteX71" fmla="*/ 17490 w 609050"/>
              <a:gd name="connsiteY71" fmla="*/ 337655 h 394460"/>
              <a:gd name="connsiteX72" fmla="*/ 37561 w 609050"/>
              <a:gd name="connsiteY72" fmla="*/ 329297 h 394460"/>
              <a:gd name="connsiteX73" fmla="*/ 60958 w 609050"/>
              <a:gd name="connsiteY73" fmla="*/ 320366 h 394460"/>
              <a:gd name="connsiteX74" fmla="*/ 230551 w 609050"/>
              <a:gd name="connsiteY74" fmla="*/ 214871 h 394460"/>
              <a:gd name="connsiteX75" fmla="*/ 379839 w 609050"/>
              <a:gd name="connsiteY75" fmla="*/ 214871 h 394460"/>
              <a:gd name="connsiteX76" fmla="*/ 395095 w 609050"/>
              <a:gd name="connsiteY76" fmla="*/ 230162 h 394460"/>
              <a:gd name="connsiteX77" fmla="*/ 410408 w 609050"/>
              <a:gd name="connsiteY77" fmla="*/ 379227 h 394460"/>
              <a:gd name="connsiteX78" fmla="*/ 395095 w 609050"/>
              <a:gd name="connsiteY78" fmla="*/ 394460 h 394460"/>
              <a:gd name="connsiteX79" fmla="*/ 215238 w 609050"/>
              <a:gd name="connsiteY79" fmla="*/ 394460 h 394460"/>
              <a:gd name="connsiteX80" fmla="*/ 199982 w 609050"/>
              <a:gd name="connsiteY80" fmla="*/ 379227 h 394460"/>
              <a:gd name="connsiteX81" fmla="*/ 215238 w 609050"/>
              <a:gd name="connsiteY81" fmla="*/ 230162 h 394460"/>
              <a:gd name="connsiteX82" fmla="*/ 230551 w 609050"/>
              <a:gd name="connsiteY82" fmla="*/ 214871 h 394460"/>
              <a:gd name="connsiteX83" fmla="*/ 518967 w 609050"/>
              <a:gd name="connsiteY83" fmla="*/ 200829 h 394460"/>
              <a:gd name="connsiteX84" fmla="*/ 519025 w 609050"/>
              <a:gd name="connsiteY84" fmla="*/ 200829 h 394460"/>
              <a:gd name="connsiteX85" fmla="*/ 519139 w 609050"/>
              <a:gd name="connsiteY85" fmla="*/ 200829 h 394460"/>
              <a:gd name="connsiteX86" fmla="*/ 519827 w 609050"/>
              <a:gd name="connsiteY86" fmla="*/ 200829 h 394460"/>
              <a:gd name="connsiteX87" fmla="*/ 520515 w 609050"/>
              <a:gd name="connsiteY87" fmla="*/ 200829 h 394460"/>
              <a:gd name="connsiteX88" fmla="*/ 520572 w 609050"/>
              <a:gd name="connsiteY88" fmla="*/ 200829 h 394460"/>
              <a:gd name="connsiteX89" fmla="*/ 520630 w 609050"/>
              <a:gd name="connsiteY89" fmla="*/ 200829 h 394460"/>
              <a:gd name="connsiteX90" fmla="*/ 558461 w 609050"/>
              <a:gd name="connsiteY90" fmla="*/ 238617 h 394460"/>
              <a:gd name="connsiteX91" fmla="*/ 557946 w 609050"/>
              <a:gd name="connsiteY91" fmla="*/ 252644 h 394460"/>
              <a:gd name="connsiteX92" fmla="*/ 566429 w 609050"/>
              <a:gd name="connsiteY92" fmla="*/ 260831 h 394460"/>
              <a:gd name="connsiteX93" fmla="*/ 556054 w 609050"/>
              <a:gd name="connsiteY93" fmla="*/ 278122 h 394460"/>
              <a:gd name="connsiteX94" fmla="*/ 539603 w 609050"/>
              <a:gd name="connsiteY94" fmla="*/ 304630 h 394460"/>
              <a:gd name="connsiteX95" fmla="*/ 520572 w 609050"/>
              <a:gd name="connsiteY95" fmla="*/ 313733 h 394460"/>
              <a:gd name="connsiteX96" fmla="*/ 519827 w 609050"/>
              <a:gd name="connsiteY96" fmla="*/ 313733 h 394460"/>
              <a:gd name="connsiteX97" fmla="*/ 519025 w 609050"/>
              <a:gd name="connsiteY97" fmla="*/ 313733 h 394460"/>
              <a:gd name="connsiteX98" fmla="*/ 500109 w 609050"/>
              <a:gd name="connsiteY98" fmla="*/ 304687 h 394460"/>
              <a:gd name="connsiteX99" fmla="*/ 483600 w 609050"/>
              <a:gd name="connsiteY99" fmla="*/ 278122 h 394460"/>
              <a:gd name="connsiteX100" fmla="*/ 473168 w 609050"/>
              <a:gd name="connsiteY100" fmla="*/ 260831 h 394460"/>
              <a:gd name="connsiteX101" fmla="*/ 481651 w 609050"/>
              <a:gd name="connsiteY101" fmla="*/ 252644 h 394460"/>
              <a:gd name="connsiteX102" fmla="*/ 481135 w 609050"/>
              <a:gd name="connsiteY102" fmla="*/ 238617 h 394460"/>
              <a:gd name="connsiteX103" fmla="*/ 518967 w 609050"/>
              <a:gd name="connsiteY103" fmla="*/ 200829 h 394460"/>
              <a:gd name="connsiteX104" fmla="*/ 88398 w 609050"/>
              <a:gd name="connsiteY104" fmla="*/ 200829 h 394460"/>
              <a:gd name="connsiteX105" fmla="*/ 88513 w 609050"/>
              <a:gd name="connsiteY105" fmla="*/ 200829 h 394460"/>
              <a:gd name="connsiteX106" fmla="*/ 88570 w 609050"/>
              <a:gd name="connsiteY106" fmla="*/ 200829 h 394460"/>
              <a:gd name="connsiteX107" fmla="*/ 89258 w 609050"/>
              <a:gd name="connsiteY107" fmla="*/ 200829 h 394460"/>
              <a:gd name="connsiteX108" fmla="*/ 89947 w 609050"/>
              <a:gd name="connsiteY108" fmla="*/ 200829 h 394460"/>
              <a:gd name="connsiteX109" fmla="*/ 90004 w 609050"/>
              <a:gd name="connsiteY109" fmla="*/ 200829 h 394460"/>
              <a:gd name="connsiteX110" fmla="*/ 90119 w 609050"/>
              <a:gd name="connsiteY110" fmla="*/ 200829 h 394460"/>
              <a:gd name="connsiteX111" fmla="*/ 127979 w 609050"/>
              <a:gd name="connsiteY111" fmla="*/ 238617 h 394460"/>
              <a:gd name="connsiteX112" fmla="*/ 127405 w 609050"/>
              <a:gd name="connsiteY112" fmla="*/ 252644 h 394460"/>
              <a:gd name="connsiteX113" fmla="*/ 135895 w 609050"/>
              <a:gd name="connsiteY113" fmla="*/ 260831 h 394460"/>
              <a:gd name="connsiteX114" fmla="*/ 125512 w 609050"/>
              <a:gd name="connsiteY114" fmla="*/ 278122 h 394460"/>
              <a:gd name="connsiteX115" fmla="*/ 108992 w 609050"/>
              <a:gd name="connsiteY115" fmla="*/ 304687 h 394460"/>
              <a:gd name="connsiteX116" fmla="*/ 90004 w 609050"/>
              <a:gd name="connsiteY116" fmla="*/ 313733 h 394460"/>
              <a:gd name="connsiteX117" fmla="*/ 89258 w 609050"/>
              <a:gd name="connsiteY117" fmla="*/ 313733 h 394460"/>
              <a:gd name="connsiteX118" fmla="*/ 88513 w 609050"/>
              <a:gd name="connsiteY118" fmla="*/ 313733 h 394460"/>
              <a:gd name="connsiteX119" fmla="*/ 69468 w 609050"/>
              <a:gd name="connsiteY119" fmla="*/ 304630 h 394460"/>
              <a:gd name="connsiteX120" fmla="*/ 53004 w 609050"/>
              <a:gd name="connsiteY120" fmla="*/ 278122 h 394460"/>
              <a:gd name="connsiteX121" fmla="*/ 42622 w 609050"/>
              <a:gd name="connsiteY121" fmla="*/ 260831 h 394460"/>
              <a:gd name="connsiteX122" fmla="*/ 51111 w 609050"/>
              <a:gd name="connsiteY122" fmla="*/ 252644 h 394460"/>
              <a:gd name="connsiteX123" fmla="*/ 50538 w 609050"/>
              <a:gd name="connsiteY123" fmla="*/ 238617 h 394460"/>
              <a:gd name="connsiteX124" fmla="*/ 88398 w 609050"/>
              <a:gd name="connsiteY124" fmla="*/ 200829 h 394460"/>
              <a:gd name="connsiteX125" fmla="*/ 276243 w 609050"/>
              <a:gd name="connsiteY125" fmla="*/ 119749 h 394460"/>
              <a:gd name="connsiteX126" fmla="*/ 293387 w 609050"/>
              <a:gd name="connsiteY126" fmla="*/ 170471 h 394460"/>
              <a:gd name="connsiteX127" fmla="*/ 295049 w 609050"/>
              <a:gd name="connsiteY127" fmla="*/ 133832 h 394460"/>
              <a:gd name="connsiteX128" fmla="*/ 293616 w 609050"/>
              <a:gd name="connsiteY128" fmla="*/ 131027 h 394460"/>
              <a:gd name="connsiteX129" fmla="*/ 288112 w 609050"/>
              <a:gd name="connsiteY129" fmla="*/ 120092 h 394460"/>
              <a:gd name="connsiteX130" fmla="*/ 304452 w 609050"/>
              <a:gd name="connsiteY130" fmla="*/ 125302 h 394460"/>
              <a:gd name="connsiteX131" fmla="*/ 321137 w 609050"/>
              <a:gd name="connsiteY131" fmla="*/ 119863 h 394460"/>
              <a:gd name="connsiteX132" fmla="*/ 315461 w 609050"/>
              <a:gd name="connsiteY132" fmla="*/ 131027 h 394460"/>
              <a:gd name="connsiteX133" fmla="*/ 314027 w 609050"/>
              <a:gd name="connsiteY133" fmla="*/ 133832 h 394460"/>
              <a:gd name="connsiteX134" fmla="*/ 315690 w 609050"/>
              <a:gd name="connsiteY134" fmla="*/ 170471 h 394460"/>
              <a:gd name="connsiteX135" fmla="*/ 332834 w 609050"/>
              <a:gd name="connsiteY135" fmla="*/ 119749 h 394460"/>
              <a:gd name="connsiteX136" fmla="*/ 356227 w 609050"/>
              <a:gd name="connsiteY136" fmla="*/ 128680 h 394460"/>
              <a:gd name="connsiteX137" fmla="*/ 376237 w 609050"/>
              <a:gd name="connsiteY137" fmla="*/ 137038 h 394460"/>
              <a:gd name="connsiteX138" fmla="*/ 376753 w 609050"/>
              <a:gd name="connsiteY138" fmla="*/ 137267 h 394460"/>
              <a:gd name="connsiteX139" fmla="*/ 377670 w 609050"/>
              <a:gd name="connsiteY139" fmla="*/ 137725 h 394460"/>
              <a:gd name="connsiteX140" fmla="*/ 383518 w 609050"/>
              <a:gd name="connsiteY140" fmla="*/ 144137 h 394460"/>
              <a:gd name="connsiteX141" fmla="*/ 384493 w 609050"/>
              <a:gd name="connsiteY141" fmla="*/ 147228 h 394460"/>
              <a:gd name="connsiteX142" fmla="*/ 392979 w 609050"/>
              <a:gd name="connsiteY142" fmla="*/ 174536 h 394460"/>
              <a:gd name="connsiteX143" fmla="*/ 393610 w 609050"/>
              <a:gd name="connsiteY143" fmla="*/ 176998 h 394460"/>
              <a:gd name="connsiteX144" fmla="*/ 393896 w 609050"/>
              <a:gd name="connsiteY144" fmla="*/ 179173 h 394460"/>
              <a:gd name="connsiteX145" fmla="*/ 379276 w 609050"/>
              <a:gd name="connsiteY145" fmla="*/ 193772 h 394460"/>
              <a:gd name="connsiteX146" fmla="*/ 365286 w 609050"/>
              <a:gd name="connsiteY146" fmla="*/ 193772 h 394460"/>
              <a:gd name="connsiteX147" fmla="*/ 305370 w 609050"/>
              <a:gd name="connsiteY147" fmla="*/ 193772 h 394460"/>
              <a:gd name="connsiteX148" fmla="*/ 304624 w 609050"/>
              <a:gd name="connsiteY148" fmla="*/ 193772 h 394460"/>
              <a:gd name="connsiteX149" fmla="*/ 303822 w 609050"/>
              <a:gd name="connsiteY149" fmla="*/ 193772 h 394460"/>
              <a:gd name="connsiteX150" fmla="*/ 243906 w 609050"/>
              <a:gd name="connsiteY150" fmla="*/ 193772 h 394460"/>
              <a:gd name="connsiteX151" fmla="*/ 229916 w 609050"/>
              <a:gd name="connsiteY151" fmla="*/ 193772 h 394460"/>
              <a:gd name="connsiteX152" fmla="*/ 215295 w 609050"/>
              <a:gd name="connsiteY152" fmla="*/ 179173 h 394460"/>
              <a:gd name="connsiteX153" fmla="*/ 215467 w 609050"/>
              <a:gd name="connsiteY153" fmla="*/ 176998 h 394460"/>
              <a:gd name="connsiteX154" fmla="*/ 216098 w 609050"/>
              <a:gd name="connsiteY154" fmla="*/ 174536 h 394460"/>
              <a:gd name="connsiteX155" fmla="*/ 224584 w 609050"/>
              <a:gd name="connsiteY155" fmla="*/ 147228 h 394460"/>
              <a:gd name="connsiteX156" fmla="*/ 225558 w 609050"/>
              <a:gd name="connsiteY156" fmla="*/ 144137 h 394460"/>
              <a:gd name="connsiteX157" fmla="*/ 231349 w 609050"/>
              <a:gd name="connsiteY157" fmla="*/ 137725 h 394460"/>
              <a:gd name="connsiteX158" fmla="*/ 232267 w 609050"/>
              <a:gd name="connsiteY158" fmla="*/ 137267 h 394460"/>
              <a:gd name="connsiteX159" fmla="*/ 232840 w 609050"/>
              <a:gd name="connsiteY159" fmla="*/ 137038 h 394460"/>
              <a:gd name="connsiteX160" fmla="*/ 252850 w 609050"/>
              <a:gd name="connsiteY160" fmla="*/ 128680 h 394460"/>
              <a:gd name="connsiteX161" fmla="*/ 276243 w 609050"/>
              <a:gd name="connsiteY161" fmla="*/ 119749 h 394460"/>
              <a:gd name="connsiteX162" fmla="*/ 454717 w 609050"/>
              <a:gd name="connsiteY162" fmla="*/ 66473 h 394460"/>
              <a:gd name="connsiteX163" fmla="*/ 454774 w 609050"/>
              <a:gd name="connsiteY163" fmla="*/ 66473 h 394460"/>
              <a:gd name="connsiteX164" fmla="*/ 454889 w 609050"/>
              <a:gd name="connsiteY164" fmla="*/ 66473 h 394460"/>
              <a:gd name="connsiteX165" fmla="*/ 455578 w 609050"/>
              <a:gd name="connsiteY165" fmla="*/ 66473 h 394460"/>
              <a:gd name="connsiteX166" fmla="*/ 456266 w 609050"/>
              <a:gd name="connsiteY166" fmla="*/ 66473 h 394460"/>
              <a:gd name="connsiteX167" fmla="*/ 456323 w 609050"/>
              <a:gd name="connsiteY167" fmla="*/ 66473 h 394460"/>
              <a:gd name="connsiteX168" fmla="*/ 456381 w 609050"/>
              <a:gd name="connsiteY168" fmla="*/ 66473 h 394460"/>
              <a:gd name="connsiteX169" fmla="*/ 494241 w 609050"/>
              <a:gd name="connsiteY169" fmla="*/ 104260 h 394460"/>
              <a:gd name="connsiteX170" fmla="*/ 493725 w 609050"/>
              <a:gd name="connsiteY170" fmla="*/ 118344 h 394460"/>
              <a:gd name="connsiteX171" fmla="*/ 502214 w 609050"/>
              <a:gd name="connsiteY171" fmla="*/ 126474 h 394460"/>
              <a:gd name="connsiteX172" fmla="*/ 491832 w 609050"/>
              <a:gd name="connsiteY172" fmla="*/ 143822 h 394460"/>
              <a:gd name="connsiteX173" fmla="*/ 475368 w 609050"/>
              <a:gd name="connsiteY173" fmla="*/ 170331 h 394460"/>
              <a:gd name="connsiteX174" fmla="*/ 456323 w 609050"/>
              <a:gd name="connsiteY174" fmla="*/ 179377 h 394460"/>
              <a:gd name="connsiteX175" fmla="*/ 455578 w 609050"/>
              <a:gd name="connsiteY175" fmla="*/ 179377 h 394460"/>
              <a:gd name="connsiteX176" fmla="*/ 454774 w 609050"/>
              <a:gd name="connsiteY176" fmla="*/ 179377 h 394460"/>
              <a:gd name="connsiteX177" fmla="*/ 435844 w 609050"/>
              <a:gd name="connsiteY177" fmla="*/ 170388 h 394460"/>
              <a:gd name="connsiteX178" fmla="*/ 419324 w 609050"/>
              <a:gd name="connsiteY178" fmla="*/ 143822 h 394460"/>
              <a:gd name="connsiteX179" fmla="*/ 408883 w 609050"/>
              <a:gd name="connsiteY179" fmla="*/ 126474 h 394460"/>
              <a:gd name="connsiteX180" fmla="*/ 417373 w 609050"/>
              <a:gd name="connsiteY180" fmla="*/ 118344 h 394460"/>
              <a:gd name="connsiteX181" fmla="*/ 416857 w 609050"/>
              <a:gd name="connsiteY181" fmla="*/ 104260 h 394460"/>
              <a:gd name="connsiteX182" fmla="*/ 454717 w 609050"/>
              <a:gd name="connsiteY182" fmla="*/ 66473 h 394460"/>
              <a:gd name="connsiteX183" fmla="*/ 152613 w 609050"/>
              <a:gd name="connsiteY183" fmla="*/ 66473 h 394460"/>
              <a:gd name="connsiteX184" fmla="*/ 152728 w 609050"/>
              <a:gd name="connsiteY184" fmla="*/ 66473 h 394460"/>
              <a:gd name="connsiteX185" fmla="*/ 152785 w 609050"/>
              <a:gd name="connsiteY185" fmla="*/ 66473 h 394460"/>
              <a:gd name="connsiteX186" fmla="*/ 153473 w 609050"/>
              <a:gd name="connsiteY186" fmla="*/ 66473 h 394460"/>
              <a:gd name="connsiteX187" fmla="*/ 154162 w 609050"/>
              <a:gd name="connsiteY187" fmla="*/ 66473 h 394460"/>
              <a:gd name="connsiteX188" fmla="*/ 154219 w 609050"/>
              <a:gd name="connsiteY188" fmla="*/ 66473 h 394460"/>
              <a:gd name="connsiteX189" fmla="*/ 154334 w 609050"/>
              <a:gd name="connsiteY189" fmla="*/ 66473 h 394460"/>
              <a:gd name="connsiteX190" fmla="*/ 192194 w 609050"/>
              <a:gd name="connsiteY190" fmla="*/ 104260 h 394460"/>
              <a:gd name="connsiteX191" fmla="*/ 191620 w 609050"/>
              <a:gd name="connsiteY191" fmla="*/ 118344 h 394460"/>
              <a:gd name="connsiteX192" fmla="*/ 200111 w 609050"/>
              <a:gd name="connsiteY192" fmla="*/ 126474 h 394460"/>
              <a:gd name="connsiteX193" fmla="*/ 189727 w 609050"/>
              <a:gd name="connsiteY193" fmla="*/ 143822 h 394460"/>
              <a:gd name="connsiteX194" fmla="*/ 173207 w 609050"/>
              <a:gd name="connsiteY194" fmla="*/ 170388 h 394460"/>
              <a:gd name="connsiteX195" fmla="*/ 154219 w 609050"/>
              <a:gd name="connsiteY195" fmla="*/ 179377 h 394460"/>
              <a:gd name="connsiteX196" fmla="*/ 153473 w 609050"/>
              <a:gd name="connsiteY196" fmla="*/ 179377 h 394460"/>
              <a:gd name="connsiteX197" fmla="*/ 152728 w 609050"/>
              <a:gd name="connsiteY197" fmla="*/ 179377 h 394460"/>
              <a:gd name="connsiteX198" fmla="*/ 133683 w 609050"/>
              <a:gd name="connsiteY198" fmla="*/ 170331 h 394460"/>
              <a:gd name="connsiteX199" fmla="*/ 117219 w 609050"/>
              <a:gd name="connsiteY199" fmla="*/ 143822 h 394460"/>
              <a:gd name="connsiteX200" fmla="*/ 106837 w 609050"/>
              <a:gd name="connsiteY200" fmla="*/ 126474 h 394460"/>
              <a:gd name="connsiteX201" fmla="*/ 115326 w 609050"/>
              <a:gd name="connsiteY201" fmla="*/ 118344 h 394460"/>
              <a:gd name="connsiteX202" fmla="*/ 114753 w 609050"/>
              <a:gd name="connsiteY202" fmla="*/ 104260 h 394460"/>
              <a:gd name="connsiteX203" fmla="*/ 152613 w 609050"/>
              <a:gd name="connsiteY203" fmla="*/ 66473 h 394460"/>
              <a:gd name="connsiteX204" fmla="*/ 303694 w 609050"/>
              <a:gd name="connsiteY204" fmla="*/ 0 h 394460"/>
              <a:gd name="connsiteX205" fmla="*/ 303751 w 609050"/>
              <a:gd name="connsiteY205" fmla="*/ 0 h 394460"/>
              <a:gd name="connsiteX206" fmla="*/ 303809 w 609050"/>
              <a:gd name="connsiteY206" fmla="*/ 0 h 394460"/>
              <a:gd name="connsiteX207" fmla="*/ 304497 w 609050"/>
              <a:gd name="connsiteY207" fmla="*/ 0 h 394460"/>
              <a:gd name="connsiteX208" fmla="*/ 305186 w 609050"/>
              <a:gd name="connsiteY208" fmla="*/ 0 h 394460"/>
              <a:gd name="connsiteX209" fmla="*/ 305300 w 609050"/>
              <a:gd name="connsiteY209" fmla="*/ 0 h 394460"/>
              <a:gd name="connsiteX210" fmla="*/ 305358 w 609050"/>
              <a:gd name="connsiteY210" fmla="*/ 0 h 394460"/>
              <a:gd name="connsiteX211" fmla="*/ 343228 w 609050"/>
              <a:gd name="connsiteY211" fmla="*/ 37811 h 394460"/>
              <a:gd name="connsiteX212" fmla="*/ 342712 w 609050"/>
              <a:gd name="connsiteY212" fmla="*/ 51904 h 394460"/>
              <a:gd name="connsiteX213" fmla="*/ 351204 w 609050"/>
              <a:gd name="connsiteY213" fmla="*/ 60039 h 394460"/>
              <a:gd name="connsiteX214" fmla="*/ 340761 w 609050"/>
              <a:gd name="connsiteY214" fmla="*/ 77398 h 394460"/>
              <a:gd name="connsiteX215" fmla="*/ 324236 w 609050"/>
              <a:gd name="connsiteY215" fmla="*/ 103980 h 394460"/>
              <a:gd name="connsiteX216" fmla="*/ 305300 w 609050"/>
              <a:gd name="connsiteY216" fmla="*/ 112975 h 394460"/>
              <a:gd name="connsiteX217" fmla="*/ 304497 w 609050"/>
              <a:gd name="connsiteY217" fmla="*/ 112975 h 394460"/>
              <a:gd name="connsiteX218" fmla="*/ 303751 w 609050"/>
              <a:gd name="connsiteY218" fmla="*/ 112975 h 394460"/>
              <a:gd name="connsiteX219" fmla="*/ 284701 w 609050"/>
              <a:gd name="connsiteY219" fmla="*/ 103923 h 394460"/>
              <a:gd name="connsiteX220" fmla="*/ 268233 w 609050"/>
              <a:gd name="connsiteY220" fmla="*/ 77398 h 394460"/>
              <a:gd name="connsiteX221" fmla="*/ 257847 w 609050"/>
              <a:gd name="connsiteY221" fmla="*/ 60039 h 394460"/>
              <a:gd name="connsiteX222" fmla="*/ 266340 w 609050"/>
              <a:gd name="connsiteY222" fmla="*/ 51904 h 394460"/>
              <a:gd name="connsiteX223" fmla="*/ 265823 w 609050"/>
              <a:gd name="connsiteY223" fmla="*/ 37811 h 394460"/>
              <a:gd name="connsiteX224" fmla="*/ 303694 w 609050"/>
              <a:gd name="connsiteY224" fmla="*/ 0 h 3944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Lst>
            <a:rect l="l" t="t" r="r" b="b"/>
            <a:pathLst>
              <a:path w="609050" h="394460">
                <a:moveTo>
                  <a:pt x="491491" y="320366"/>
                </a:moveTo>
                <a:cubicBezTo>
                  <a:pt x="492982" y="326320"/>
                  <a:pt x="506516" y="365707"/>
                  <a:pt x="508638" y="371089"/>
                </a:cubicBezTo>
                <a:lnTo>
                  <a:pt x="510301" y="334450"/>
                </a:lnTo>
                <a:cubicBezTo>
                  <a:pt x="509785" y="333648"/>
                  <a:pt x="509326" y="332618"/>
                  <a:pt x="508867" y="331644"/>
                </a:cubicBezTo>
                <a:lnTo>
                  <a:pt x="503190" y="320481"/>
                </a:lnTo>
                <a:cubicBezTo>
                  <a:pt x="507204" y="323801"/>
                  <a:pt x="513168" y="325919"/>
                  <a:pt x="519878" y="325919"/>
                </a:cubicBezTo>
                <a:cubicBezTo>
                  <a:pt x="526358" y="325919"/>
                  <a:pt x="532264" y="323916"/>
                  <a:pt x="536221" y="320710"/>
                </a:cubicBezTo>
                <a:lnTo>
                  <a:pt x="530716" y="331644"/>
                </a:lnTo>
                <a:cubicBezTo>
                  <a:pt x="530257" y="332560"/>
                  <a:pt x="529913" y="333534"/>
                  <a:pt x="529282" y="334450"/>
                </a:cubicBezTo>
                <a:lnTo>
                  <a:pt x="530945" y="371089"/>
                </a:lnTo>
                <a:cubicBezTo>
                  <a:pt x="533124" y="365707"/>
                  <a:pt x="546715" y="326206"/>
                  <a:pt x="548092" y="320366"/>
                </a:cubicBezTo>
                <a:cubicBezTo>
                  <a:pt x="556120" y="323171"/>
                  <a:pt x="563919" y="325977"/>
                  <a:pt x="571489" y="329297"/>
                </a:cubicBezTo>
                <a:cubicBezTo>
                  <a:pt x="571489" y="329297"/>
                  <a:pt x="586628" y="335308"/>
                  <a:pt x="591502" y="337655"/>
                </a:cubicBezTo>
                <a:cubicBezTo>
                  <a:pt x="591674" y="337770"/>
                  <a:pt x="591847" y="337827"/>
                  <a:pt x="592076" y="337884"/>
                </a:cubicBezTo>
                <a:lnTo>
                  <a:pt x="592993" y="338342"/>
                </a:lnTo>
                <a:cubicBezTo>
                  <a:pt x="595517" y="339888"/>
                  <a:pt x="597466" y="342121"/>
                  <a:pt x="598785" y="344754"/>
                </a:cubicBezTo>
                <a:cubicBezTo>
                  <a:pt x="599244" y="345785"/>
                  <a:pt x="599531" y="346758"/>
                  <a:pt x="599760" y="347846"/>
                </a:cubicBezTo>
                <a:cubicBezTo>
                  <a:pt x="601825" y="353914"/>
                  <a:pt x="606298" y="367654"/>
                  <a:pt x="608247" y="375154"/>
                </a:cubicBezTo>
                <a:cubicBezTo>
                  <a:pt x="608477" y="375898"/>
                  <a:pt x="608706" y="376757"/>
                  <a:pt x="608878" y="377615"/>
                </a:cubicBezTo>
                <a:cubicBezTo>
                  <a:pt x="608936" y="378360"/>
                  <a:pt x="609050" y="379047"/>
                  <a:pt x="609050" y="379791"/>
                </a:cubicBezTo>
                <a:cubicBezTo>
                  <a:pt x="609050" y="387920"/>
                  <a:pt x="602455" y="394389"/>
                  <a:pt x="594427" y="394389"/>
                </a:cubicBezTo>
                <a:lnTo>
                  <a:pt x="580435" y="394389"/>
                </a:lnTo>
                <a:lnTo>
                  <a:pt x="520566" y="394389"/>
                </a:lnTo>
                <a:lnTo>
                  <a:pt x="519820" y="394389"/>
                </a:lnTo>
                <a:lnTo>
                  <a:pt x="519017" y="394389"/>
                </a:lnTo>
                <a:lnTo>
                  <a:pt x="459148" y="394389"/>
                </a:lnTo>
                <a:lnTo>
                  <a:pt x="445156" y="394389"/>
                </a:lnTo>
                <a:cubicBezTo>
                  <a:pt x="437070" y="394389"/>
                  <a:pt x="430590" y="387806"/>
                  <a:pt x="430590" y="379791"/>
                </a:cubicBezTo>
                <a:cubicBezTo>
                  <a:pt x="430590" y="379104"/>
                  <a:pt x="430648" y="378360"/>
                  <a:pt x="430705" y="377615"/>
                </a:cubicBezTo>
                <a:cubicBezTo>
                  <a:pt x="430877" y="376757"/>
                  <a:pt x="431049" y="376012"/>
                  <a:pt x="431336" y="375154"/>
                </a:cubicBezTo>
                <a:cubicBezTo>
                  <a:pt x="433343" y="367597"/>
                  <a:pt x="437758" y="353914"/>
                  <a:pt x="439823" y="347846"/>
                </a:cubicBezTo>
                <a:cubicBezTo>
                  <a:pt x="440052" y="346758"/>
                  <a:pt x="440454" y="345670"/>
                  <a:pt x="440798" y="344754"/>
                </a:cubicBezTo>
                <a:cubicBezTo>
                  <a:pt x="442059" y="342121"/>
                  <a:pt x="444124" y="339888"/>
                  <a:pt x="446647" y="338342"/>
                </a:cubicBezTo>
                <a:cubicBezTo>
                  <a:pt x="446762" y="338285"/>
                  <a:pt x="447106" y="338056"/>
                  <a:pt x="447565" y="337884"/>
                </a:cubicBezTo>
                <a:cubicBezTo>
                  <a:pt x="447679" y="337827"/>
                  <a:pt x="447851" y="337770"/>
                  <a:pt x="448081" y="337655"/>
                </a:cubicBezTo>
                <a:cubicBezTo>
                  <a:pt x="452955" y="335365"/>
                  <a:pt x="468094" y="329297"/>
                  <a:pt x="468094" y="329297"/>
                </a:cubicBezTo>
                <a:cubicBezTo>
                  <a:pt x="475664" y="325977"/>
                  <a:pt x="483578" y="323229"/>
                  <a:pt x="491491" y="320366"/>
                </a:cubicBezTo>
                <a:close/>
                <a:moveTo>
                  <a:pt x="60958" y="320366"/>
                </a:moveTo>
                <a:cubicBezTo>
                  <a:pt x="62335" y="326206"/>
                  <a:pt x="75926" y="365707"/>
                  <a:pt x="78047" y="371089"/>
                </a:cubicBezTo>
                <a:lnTo>
                  <a:pt x="79768" y="334450"/>
                </a:lnTo>
                <a:cubicBezTo>
                  <a:pt x="79137" y="333534"/>
                  <a:pt x="78735" y="332560"/>
                  <a:pt x="78277" y="331644"/>
                </a:cubicBezTo>
                <a:lnTo>
                  <a:pt x="72772" y="320710"/>
                </a:lnTo>
                <a:cubicBezTo>
                  <a:pt x="76786" y="323916"/>
                  <a:pt x="82635" y="325919"/>
                  <a:pt x="89172" y="325919"/>
                </a:cubicBezTo>
                <a:cubicBezTo>
                  <a:pt x="95882" y="325919"/>
                  <a:pt x="101846" y="323801"/>
                  <a:pt x="105803" y="320481"/>
                </a:cubicBezTo>
                <a:lnTo>
                  <a:pt x="100183" y="331644"/>
                </a:lnTo>
                <a:cubicBezTo>
                  <a:pt x="99724" y="332618"/>
                  <a:pt x="99265" y="333648"/>
                  <a:pt x="98692" y="334450"/>
                </a:cubicBezTo>
                <a:lnTo>
                  <a:pt x="100412" y="371089"/>
                </a:lnTo>
                <a:cubicBezTo>
                  <a:pt x="102534" y="365707"/>
                  <a:pt x="116068" y="326320"/>
                  <a:pt x="117501" y="320366"/>
                </a:cubicBezTo>
                <a:cubicBezTo>
                  <a:pt x="125472" y="323229"/>
                  <a:pt x="133329" y="325977"/>
                  <a:pt x="140898" y="329297"/>
                </a:cubicBezTo>
                <a:cubicBezTo>
                  <a:pt x="140898" y="329297"/>
                  <a:pt x="156038" y="335365"/>
                  <a:pt x="160969" y="337655"/>
                </a:cubicBezTo>
                <a:cubicBezTo>
                  <a:pt x="161199" y="337770"/>
                  <a:pt x="161313" y="337827"/>
                  <a:pt x="161485" y="337884"/>
                </a:cubicBezTo>
                <a:cubicBezTo>
                  <a:pt x="161944" y="338056"/>
                  <a:pt x="162231" y="338285"/>
                  <a:pt x="162403" y="338342"/>
                </a:cubicBezTo>
                <a:cubicBezTo>
                  <a:pt x="164926" y="339888"/>
                  <a:pt x="166991" y="342121"/>
                  <a:pt x="168195" y="344754"/>
                </a:cubicBezTo>
                <a:cubicBezTo>
                  <a:pt x="168596" y="345670"/>
                  <a:pt x="168998" y="346758"/>
                  <a:pt x="169227" y="347846"/>
                </a:cubicBezTo>
                <a:cubicBezTo>
                  <a:pt x="171292" y="353914"/>
                  <a:pt x="175707" y="367597"/>
                  <a:pt x="177714" y="375154"/>
                </a:cubicBezTo>
                <a:cubicBezTo>
                  <a:pt x="178001" y="376012"/>
                  <a:pt x="178173" y="376757"/>
                  <a:pt x="178288" y="377615"/>
                </a:cubicBezTo>
                <a:cubicBezTo>
                  <a:pt x="178402" y="378360"/>
                  <a:pt x="178460" y="379104"/>
                  <a:pt x="178460" y="379791"/>
                </a:cubicBezTo>
                <a:cubicBezTo>
                  <a:pt x="178460" y="387806"/>
                  <a:pt x="171980" y="394389"/>
                  <a:pt x="163837" y="394389"/>
                </a:cubicBezTo>
                <a:lnTo>
                  <a:pt x="149844" y="394389"/>
                </a:lnTo>
                <a:lnTo>
                  <a:pt x="89975" y="394389"/>
                </a:lnTo>
                <a:lnTo>
                  <a:pt x="89230" y="394389"/>
                </a:lnTo>
                <a:lnTo>
                  <a:pt x="88484" y="394389"/>
                </a:lnTo>
                <a:lnTo>
                  <a:pt x="28615" y="394389"/>
                </a:lnTo>
                <a:lnTo>
                  <a:pt x="14623" y="394389"/>
                </a:lnTo>
                <a:cubicBezTo>
                  <a:pt x="6595" y="394389"/>
                  <a:pt x="0" y="387920"/>
                  <a:pt x="0" y="379791"/>
                </a:cubicBezTo>
                <a:cubicBezTo>
                  <a:pt x="0" y="379047"/>
                  <a:pt x="57" y="378360"/>
                  <a:pt x="172" y="377615"/>
                </a:cubicBezTo>
                <a:cubicBezTo>
                  <a:pt x="286" y="376757"/>
                  <a:pt x="516" y="375898"/>
                  <a:pt x="745" y="375154"/>
                </a:cubicBezTo>
                <a:cubicBezTo>
                  <a:pt x="2752" y="367654"/>
                  <a:pt x="7168" y="353914"/>
                  <a:pt x="9232" y="347846"/>
                </a:cubicBezTo>
                <a:cubicBezTo>
                  <a:pt x="9462" y="346758"/>
                  <a:pt x="9806" y="345785"/>
                  <a:pt x="10265" y="344754"/>
                </a:cubicBezTo>
                <a:cubicBezTo>
                  <a:pt x="11526" y="342121"/>
                  <a:pt x="13533" y="339888"/>
                  <a:pt x="16057" y="338342"/>
                </a:cubicBezTo>
                <a:lnTo>
                  <a:pt x="16974" y="337884"/>
                </a:lnTo>
                <a:cubicBezTo>
                  <a:pt x="17203" y="337827"/>
                  <a:pt x="17376" y="337770"/>
                  <a:pt x="17490" y="337655"/>
                </a:cubicBezTo>
                <a:cubicBezTo>
                  <a:pt x="22422" y="335308"/>
                  <a:pt x="37561" y="329297"/>
                  <a:pt x="37561" y="329297"/>
                </a:cubicBezTo>
                <a:cubicBezTo>
                  <a:pt x="45131" y="325977"/>
                  <a:pt x="52930" y="323171"/>
                  <a:pt x="60958" y="320366"/>
                </a:cubicBezTo>
                <a:close/>
                <a:moveTo>
                  <a:pt x="230551" y="214871"/>
                </a:moveTo>
                <a:lnTo>
                  <a:pt x="379839" y="214871"/>
                </a:lnTo>
                <a:cubicBezTo>
                  <a:pt x="388213" y="214871"/>
                  <a:pt x="394178" y="221514"/>
                  <a:pt x="395095" y="230162"/>
                </a:cubicBezTo>
                <a:lnTo>
                  <a:pt x="410408" y="379227"/>
                </a:lnTo>
                <a:cubicBezTo>
                  <a:pt x="410408" y="387588"/>
                  <a:pt x="403526" y="394460"/>
                  <a:pt x="395095" y="394460"/>
                </a:cubicBezTo>
                <a:lnTo>
                  <a:pt x="215238" y="394460"/>
                </a:lnTo>
                <a:cubicBezTo>
                  <a:pt x="206865" y="394460"/>
                  <a:pt x="199982" y="387588"/>
                  <a:pt x="199982" y="379227"/>
                </a:cubicBezTo>
                <a:lnTo>
                  <a:pt x="215238" y="230162"/>
                </a:lnTo>
                <a:cubicBezTo>
                  <a:pt x="216328" y="220827"/>
                  <a:pt x="222120" y="214871"/>
                  <a:pt x="230551" y="214871"/>
                </a:cubicBezTo>
                <a:close/>
                <a:moveTo>
                  <a:pt x="518967" y="200829"/>
                </a:moveTo>
                <a:lnTo>
                  <a:pt x="519025" y="200829"/>
                </a:lnTo>
                <a:lnTo>
                  <a:pt x="519139" y="200829"/>
                </a:lnTo>
                <a:lnTo>
                  <a:pt x="519827" y="200829"/>
                </a:lnTo>
                <a:lnTo>
                  <a:pt x="520515" y="200829"/>
                </a:lnTo>
                <a:lnTo>
                  <a:pt x="520572" y="200829"/>
                </a:lnTo>
                <a:lnTo>
                  <a:pt x="520630" y="200829"/>
                </a:lnTo>
                <a:cubicBezTo>
                  <a:pt x="541494" y="200829"/>
                  <a:pt x="558461" y="217662"/>
                  <a:pt x="558461" y="238617"/>
                </a:cubicBezTo>
                <a:cubicBezTo>
                  <a:pt x="558461" y="240735"/>
                  <a:pt x="557946" y="250067"/>
                  <a:pt x="557946" y="252644"/>
                </a:cubicBezTo>
                <a:cubicBezTo>
                  <a:pt x="558863" y="252644"/>
                  <a:pt x="567346" y="250640"/>
                  <a:pt x="566429" y="260831"/>
                </a:cubicBezTo>
                <a:cubicBezTo>
                  <a:pt x="564538" y="282244"/>
                  <a:pt x="556341" y="278122"/>
                  <a:pt x="556054" y="278122"/>
                </a:cubicBezTo>
                <a:cubicBezTo>
                  <a:pt x="551984" y="291118"/>
                  <a:pt x="545736" y="299363"/>
                  <a:pt x="539603" y="304630"/>
                </a:cubicBezTo>
                <a:cubicBezTo>
                  <a:pt x="530030" y="312817"/>
                  <a:pt x="520744" y="313733"/>
                  <a:pt x="520572" y="313733"/>
                </a:cubicBezTo>
                <a:lnTo>
                  <a:pt x="519827" y="313733"/>
                </a:lnTo>
                <a:lnTo>
                  <a:pt x="519025" y="313733"/>
                </a:lnTo>
                <a:cubicBezTo>
                  <a:pt x="518910" y="313733"/>
                  <a:pt x="509624" y="312817"/>
                  <a:pt x="500109" y="304687"/>
                </a:cubicBezTo>
                <a:cubicBezTo>
                  <a:pt x="493918" y="299420"/>
                  <a:pt x="487613" y="291175"/>
                  <a:pt x="483600" y="278122"/>
                </a:cubicBezTo>
                <a:cubicBezTo>
                  <a:pt x="483371" y="278122"/>
                  <a:pt x="475174" y="282358"/>
                  <a:pt x="473168" y="260831"/>
                </a:cubicBezTo>
                <a:cubicBezTo>
                  <a:pt x="472365" y="250640"/>
                  <a:pt x="480734" y="252644"/>
                  <a:pt x="481651" y="252644"/>
                </a:cubicBezTo>
                <a:cubicBezTo>
                  <a:pt x="481651" y="250067"/>
                  <a:pt x="481135" y="240735"/>
                  <a:pt x="481135" y="238617"/>
                </a:cubicBezTo>
                <a:cubicBezTo>
                  <a:pt x="481135" y="217776"/>
                  <a:pt x="498045" y="200829"/>
                  <a:pt x="518967" y="200829"/>
                </a:cubicBezTo>
                <a:close/>
                <a:moveTo>
                  <a:pt x="88398" y="200829"/>
                </a:moveTo>
                <a:lnTo>
                  <a:pt x="88513" y="200829"/>
                </a:lnTo>
                <a:lnTo>
                  <a:pt x="88570" y="200829"/>
                </a:lnTo>
                <a:lnTo>
                  <a:pt x="89258" y="200829"/>
                </a:lnTo>
                <a:lnTo>
                  <a:pt x="89947" y="200829"/>
                </a:lnTo>
                <a:lnTo>
                  <a:pt x="90004" y="200829"/>
                </a:lnTo>
                <a:lnTo>
                  <a:pt x="90119" y="200829"/>
                </a:lnTo>
                <a:cubicBezTo>
                  <a:pt x="111057" y="200829"/>
                  <a:pt x="127979" y="217776"/>
                  <a:pt x="127979" y="238617"/>
                </a:cubicBezTo>
                <a:cubicBezTo>
                  <a:pt x="127979" y="240735"/>
                  <a:pt x="127405" y="250067"/>
                  <a:pt x="127405" y="252644"/>
                </a:cubicBezTo>
                <a:cubicBezTo>
                  <a:pt x="128323" y="252644"/>
                  <a:pt x="136756" y="250640"/>
                  <a:pt x="135895" y="260831"/>
                </a:cubicBezTo>
                <a:cubicBezTo>
                  <a:pt x="133945" y="282358"/>
                  <a:pt x="125742" y="278122"/>
                  <a:pt x="125512" y="278122"/>
                </a:cubicBezTo>
                <a:cubicBezTo>
                  <a:pt x="121440" y="291175"/>
                  <a:pt x="115187" y="299420"/>
                  <a:pt x="108992" y="304687"/>
                </a:cubicBezTo>
                <a:cubicBezTo>
                  <a:pt x="99412" y="312817"/>
                  <a:pt x="90176" y="313733"/>
                  <a:pt x="90004" y="313733"/>
                </a:cubicBezTo>
                <a:lnTo>
                  <a:pt x="89258" y="313733"/>
                </a:lnTo>
                <a:lnTo>
                  <a:pt x="88513" y="313733"/>
                </a:lnTo>
                <a:cubicBezTo>
                  <a:pt x="88341" y="313733"/>
                  <a:pt x="78990" y="312817"/>
                  <a:pt x="69468" y="304630"/>
                </a:cubicBezTo>
                <a:cubicBezTo>
                  <a:pt x="63330" y="299363"/>
                  <a:pt x="57077" y="291118"/>
                  <a:pt x="53004" y="278122"/>
                </a:cubicBezTo>
                <a:cubicBezTo>
                  <a:pt x="52718" y="278122"/>
                  <a:pt x="44515" y="282244"/>
                  <a:pt x="42622" y="260831"/>
                </a:cubicBezTo>
                <a:cubicBezTo>
                  <a:pt x="41704" y="250640"/>
                  <a:pt x="50194" y="252644"/>
                  <a:pt x="51111" y="252644"/>
                </a:cubicBezTo>
                <a:cubicBezTo>
                  <a:pt x="51111" y="250067"/>
                  <a:pt x="50538" y="240735"/>
                  <a:pt x="50538" y="238617"/>
                </a:cubicBezTo>
                <a:cubicBezTo>
                  <a:pt x="50538" y="217662"/>
                  <a:pt x="67518" y="200829"/>
                  <a:pt x="88398" y="200829"/>
                </a:cubicBezTo>
                <a:close/>
                <a:moveTo>
                  <a:pt x="276243" y="119749"/>
                </a:moveTo>
                <a:cubicBezTo>
                  <a:pt x="277619" y="125588"/>
                  <a:pt x="291208" y="165090"/>
                  <a:pt x="293387" y="170471"/>
                </a:cubicBezTo>
                <a:lnTo>
                  <a:pt x="295049" y="133832"/>
                </a:lnTo>
                <a:cubicBezTo>
                  <a:pt x="294419" y="132916"/>
                  <a:pt x="294075" y="131943"/>
                  <a:pt x="293616" y="131027"/>
                </a:cubicBezTo>
                <a:lnTo>
                  <a:pt x="288112" y="120092"/>
                </a:lnTo>
                <a:cubicBezTo>
                  <a:pt x="292068" y="123298"/>
                  <a:pt x="297973" y="125302"/>
                  <a:pt x="304452" y="125302"/>
                </a:cubicBezTo>
                <a:cubicBezTo>
                  <a:pt x="311161" y="125302"/>
                  <a:pt x="317124" y="123184"/>
                  <a:pt x="321137" y="119863"/>
                </a:cubicBezTo>
                <a:lnTo>
                  <a:pt x="315461" y="131027"/>
                </a:lnTo>
                <a:cubicBezTo>
                  <a:pt x="315002" y="132000"/>
                  <a:pt x="314544" y="133031"/>
                  <a:pt x="314027" y="133832"/>
                </a:cubicBezTo>
                <a:lnTo>
                  <a:pt x="315690" y="170471"/>
                </a:lnTo>
                <a:cubicBezTo>
                  <a:pt x="317812" y="165090"/>
                  <a:pt x="331343" y="125703"/>
                  <a:pt x="332834" y="119749"/>
                </a:cubicBezTo>
                <a:cubicBezTo>
                  <a:pt x="340746" y="122611"/>
                  <a:pt x="348658" y="125359"/>
                  <a:pt x="356227" y="128680"/>
                </a:cubicBezTo>
                <a:cubicBezTo>
                  <a:pt x="356227" y="128680"/>
                  <a:pt x="371363" y="134748"/>
                  <a:pt x="376237" y="137038"/>
                </a:cubicBezTo>
                <a:cubicBezTo>
                  <a:pt x="376466" y="137152"/>
                  <a:pt x="376638" y="137210"/>
                  <a:pt x="376753" y="137267"/>
                </a:cubicBezTo>
                <a:cubicBezTo>
                  <a:pt x="377212" y="137439"/>
                  <a:pt x="377556" y="137668"/>
                  <a:pt x="377670" y="137725"/>
                </a:cubicBezTo>
                <a:cubicBezTo>
                  <a:pt x="380193" y="139271"/>
                  <a:pt x="382257" y="141503"/>
                  <a:pt x="383518" y="144137"/>
                </a:cubicBezTo>
                <a:cubicBezTo>
                  <a:pt x="383862" y="145053"/>
                  <a:pt x="384264" y="146141"/>
                  <a:pt x="384493" y="147228"/>
                </a:cubicBezTo>
                <a:cubicBezTo>
                  <a:pt x="386557" y="153297"/>
                  <a:pt x="390972" y="166979"/>
                  <a:pt x="392979" y="174536"/>
                </a:cubicBezTo>
                <a:cubicBezTo>
                  <a:pt x="393266" y="175395"/>
                  <a:pt x="393438" y="176139"/>
                  <a:pt x="393610" y="176998"/>
                </a:cubicBezTo>
                <a:cubicBezTo>
                  <a:pt x="393724" y="177685"/>
                  <a:pt x="393724" y="178429"/>
                  <a:pt x="393896" y="179173"/>
                </a:cubicBezTo>
                <a:cubicBezTo>
                  <a:pt x="393896" y="187188"/>
                  <a:pt x="387417" y="193772"/>
                  <a:pt x="379276" y="193772"/>
                </a:cubicBezTo>
                <a:lnTo>
                  <a:pt x="365286" y="193772"/>
                </a:lnTo>
                <a:lnTo>
                  <a:pt x="305370" y="193772"/>
                </a:lnTo>
                <a:lnTo>
                  <a:pt x="304624" y="193772"/>
                </a:lnTo>
                <a:lnTo>
                  <a:pt x="303822" y="193772"/>
                </a:lnTo>
                <a:lnTo>
                  <a:pt x="243906" y="193772"/>
                </a:lnTo>
                <a:lnTo>
                  <a:pt x="229916" y="193772"/>
                </a:lnTo>
                <a:cubicBezTo>
                  <a:pt x="221889" y="193772"/>
                  <a:pt x="215295" y="187303"/>
                  <a:pt x="215295" y="179173"/>
                </a:cubicBezTo>
                <a:cubicBezTo>
                  <a:pt x="215295" y="178429"/>
                  <a:pt x="215410" y="177742"/>
                  <a:pt x="215467" y="176998"/>
                </a:cubicBezTo>
                <a:cubicBezTo>
                  <a:pt x="215639" y="176139"/>
                  <a:pt x="215869" y="175280"/>
                  <a:pt x="216098" y="174536"/>
                </a:cubicBezTo>
                <a:cubicBezTo>
                  <a:pt x="218047" y="167036"/>
                  <a:pt x="222520" y="153297"/>
                  <a:pt x="224584" y="147228"/>
                </a:cubicBezTo>
                <a:cubicBezTo>
                  <a:pt x="224813" y="146141"/>
                  <a:pt x="225100" y="145167"/>
                  <a:pt x="225558" y="144137"/>
                </a:cubicBezTo>
                <a:cubicBezTo>
                  <a:pt x="226877" y="141503"/>
                  <a:pt x="228826" y="139271"/>
                  <a:pt x="231349" y="137725"/>
                </a:cubicBezTo>
                <a:lnTo>
                  <a:pt x="232267" y="137267"/>
                </a:lnTo>
                <a:cubicBezTo>
                  <a:pt x="232496" y="137210"/>
                  <a:pt x="232668" y="137152"/>
                  <a:pt x="232840" y="137038"/>
                </a:cubicBezTo>
                <a:cubicBezTo>
                  <a:pt x="237714" y="134691"/>
                  <a:pt x="252850" y="128680"/>
                  <a:pt x="252850" y="128680"/>
                </a:cubicBezTo>
                <a:cubicBezTo>
                  <a:pt x="260419" y="125359"/>
                  <a:pt x="268216" y="122554"/>
                  <a:pt x="276243" y="119749"/>
                </a:cubicBezTo>
                <a:close/>
                <a:moveTo>
                  <a:pt x="454717" y="66473"/>
                </a:moveTo>
                <a:lnTo>
                  <a:pt x="454774" y="66473"/>
                </a:lnTo>
                <a:lnTo>
                  <a:pt x="454889" y="66473"/>
                </a:lnTo>
                <a:lnTo>
                  <a:pt x="455578" y="66473"/>
                </a:lnTo>
                <a:lnTo>
                  <a:pt x="456266" y="66473"/>
                </a:lnTo>
                <a:lnTo>
                  <a:pt x="456323" y="66473"/>
                </a:lnTo>
                <a:lnTo>
                  <a:pt x="456381" y="66473"/>
                </a:lnTo>
                <a:cubicBezTo>
                  <a:pt x="477261" y="66473"/>
                  <a:pt x="494241" y="83363"/>
                  <a:pt x="494241" y="104260"/>
                </a:cubicBezTo>
                <a:cubicBezTo>
                  <a:pt x="494241" y="106436"/>
                  <a:pt x="493725" y="115711"/>
                  <a:pt x="493725" y="118344"/>
                </a:cubicBezTo>
                <a:cubicBezTo>
                  <a:pt x="494642" y="118344"/>
                  <a:pt x="503132" y="116341"/>
                  <a:pt x="502214" y="126474"/>
                </a:cubicBezTo>
                <a:cubicBezTo>
                  <a:pt x="500321" y="147945"/>
                  <a:pt x="492118" y="143822"/>
                  <a:pt x="491832" y="143822"/>
                </a:cubicBezTo>
                <a:cubicBezTo>
                  <a:pt x="487759" y="156819"/>
                  <a:pt x="481506" y="165063"/>
                  <a:pt x="475368" y="170331"/>
                </a:cubicBezTo>
                <a:cubicBezTo>
                  <a:pt x="465788" y="178461"/>
                  <a:pt x="456495" y="179377"/>
                  <a:pt x="456323" y="179377"/>
                </a:cubicBezTo>
                <a:lnTo>
                  <a:pt x="455578" y="179377"/>
                </a:lnTo>
                <a:lnTo>
                  <a:pt x="454774" y="179377"/>
                </a:lnTo>
                <a:cubicBezTo>
                  <a:pt x="454660" y="179377"/>
                  <a:pt x="445367" y="178461"/>
                  <a:pt x="435844" y="170388"/>
                </a:cubicBezTo>
                <a:cubicBezTo>
                  <a:pt x="429649" y="165121"/>
                  <a:pt x="423339" y="156876"/>
                  <a:pt x="419324" y="143822"/>
                </a:cubicBezTo>
                <a:cubicBezTo>
                  <a:pt x="419094" y="143822"/>
                  <a:pt x="410891" y="148002"/>
                  <a:pt x="408883" y="126474"/>
                </a:cubicBezTo>
                <a:cubicBezTo>
                  <a:pt x="408080" y="116341"/>
                  <a:pt x="416455" y="118402"/>
                  <a:pt x="417373" y="118344"/>
                </a:cubicBezTo>
                <a:cubicBezTo>
                  <a:pt x="417373" y="115711"/>
                  <a:pt x="416857" y="106436"/>
                  <a:pt x="416857" y="104260"/>
                </a:cubicBezTo>
                <a:cubicBezTo>
                  <a:pt x="416857" y="83420"/>
                  <a:pt x="433779" y="66473"/>
                  <a:pt x="454717" y="66473"/>
                </a:cubicBezTo>
                <a:close/>
                <a:moveTo>
                  <a:pt x="152613" y="66473"/>
                </a:moveTo>
                <a:lnTo>
                  <a:pt x="152728" y="66473"/>
                </a:lnTo>
                <a:lnTo>
                  <a:pt x="152785" y="66473"/>
                </a:lnTo>
                <a:lnTo>
                  <a:pt x="153473" y="66473"/>
                </a:lnTo>
                <a:lnTo>
                  <a:pt x="154162" y="66473"/>
                </a:lnTo>
                <a:lnTo>
                  <a:pt x="154219" y="66473"/>
                </a:lnTo>
                <a:lnTo>
                  <a:pt x="154334" y="66473"/>
                </a:lnTo>
                <a:cubicBezTo>
                  <a:pt x="175272" y="66473"/>
                  <a:pt x="192194" y="83420"/>
                  <a:pt x="192194" y="104260"/>
                </a:cubicBezTo>
                <a:cubicBezTo>
                  <a:pt x="192194" y="106436"/>
                  <a:pt x="191620" y="115711"/>
                  <a:pt x="191620" y="118344"/>
                </a:cubicBezTo>
                <a:cubicBezTo>
                  <a:pt x="192538" y="118402"/>
                  <a:pt x="200971" y="116341"/>
                  <a:pt x="200111" y="126474"/>
                </a:cubicBezTo>
                <a:cubicBezTo>
                  <a:pt x="198160" y="148002"/>
                  <a:pt x="189957" y="143822"/>
                  <a:pt x="189727" y="143822"/>
                </a:cubicBezTo>
                <a:cubicBezTo>
                  <a:pt x="185655" y="156876"/>
                  <a:pt x="179402" y="165121"/>
                  <a:pt x="173207" y="170388"/>
                </a:cubicBezTo>
                <a:cubicBezTo>
                  <a:pt x="163627" y="178461"/>
                  <a:pt x="154391" y="179377"/>
                  <a:pt x="154219" y="179377"/>
                </a:cubicBezTo>
                <a:lnTo>
                  <a:pt x="153473" y="179377"/>
                </a:lnTo>
                <a:lnTo>
                  <a:pt x="152728" y="179377"/>
                </a:lnTo>
                <a:cubicBezTo>
                  <a:pt x="152556" y="179377"/>
                  <a:pt x="143205" y="178461"/>
                  <a:pt x="133683" y="170331"/>
                </a:cubicBezTo>
                <a:cubicBezTo>
                  <a:pt x="127545" y="165063"/>
                  <a:pt x="121292" y="156819"/>
                  <a:pt x="117219" y="143822"/>
                </a:cubicBezTo>
                <a:cubicBezTo>
                  <a:pt x="116933" y="143822"/>
                  <a:pt x="108730" y="147945"/>
                  <a:pt x="106837" y="126474"/>
                </a:cubicBezTo>
                <a:cubicBezTo>
                  <a:pt x="105919" y="116341"/>
                  <a:pt x="114409" y="118344"/>
                  <a:pt x="115326" y="118344"/>
                </a:cubicBezTo>
                <a:cubicBezTo>
                  <a:pt x="115326" y="115711"/>
                  <a:pt x="114753" y="106436"/>
                  <a:pt x="114753" y="104260"/>
                </a:cubicBezTo>
                <a:cubicBezTo>
                  <a:pt x="114753" y="83363"/>
                  <a:pt x="131733" y="66473"/>
                  <a:pt x="152613" y="66473"/>
                </a:cubicBezTo>
                <a:close/>
                <a:moveTo>
                  <a:pt x="303694" y="0"/>
                </a:moveTo>
                <a:lnTo>
                  <a:pt x="303751" y="0"/>
                </a:lnTo>
                <a:lnTo>
                  <a:pt x="303809" y="0"/>
                </a:lnTo>
                <a:lnTo>
                  <a:pt x="304497" y="0"/>
                </a:lnTo>
                <a:lnTo>
                  <a:pt x="305186" y="0"/>
                </a:lnTo>
                <a:lnTo>
                  <a:pt x="305300" y="0"/>
                </a:lnTo>
                <a:lnTo>
                  <a:pt x="305358" y="0"/>
                </a:lnTo>
                <a:cubicBezTo>
                  <a:pt x="326301" y="0"/>
                  <a:pt x="343228" y="16957"/>
                  <a:pt x="343228" y="37811"/>
                </a:cubicBezTo>
                <a:cubicBezTo>
                  <a:pt x="343228" y="39988"/>
                  <a:pt x="342712" y="49269"/>
                  <a:pt x="342712" y="51904"/>
                </a:cubicBezTo>
                <a:cubicBezTo>
                  <a:pt x="343630" y="51961"/>
                  <a:pt x="352122" y="49899"/>
                  <a:pt x="351204" y="60039"/>
                </a:cubicBezTo>
                <a:cubicBezTo>
                  <a:pt x="349196" y="81580"/>
                  <a:pt x="340991" y="77398"/>
                  <a:pt x="340761" y="77398"/>
                </a:cubicBezTo>
                <a:cubicBezTo>
                  <a:pt x="336744" y="90460"/>
                  <a:pt x="330433" y="98710"/>
                  <a:pt x="324236" y="103980"/>
                </a:cubicBezTo>
                <a:cubicBezTo>
                  <a:pt x="314711" y="112058"/>
                  <a:pt x="305415" y="112975"/>
                  <a:pt x="305300" y="112975"/>
                </a:cubicBezTo>
                <a:lnTo>
                  <a:pt x="304497" y="112975"/>
                </a:lnTo>
                <a:lnTo>
                  <a:pt x="303751" y="112975"/>
                </a:lnTo>
                <a:cubicBezTo>
                  <a:pt x="303579" y="112975"/>
                  <a:pt x="294283" y="112058"/>
                  <a:pt x="284701" y="103923"/>
                </a:cubicBezTo>
                <a:cubicBezTo>
                  <a:pt x="278561" y="98652"/>
                  <a:pt x="272307" y="90403"/>
                  <a:pt x="268233" y="77398"/>
                </a:cubicBezTo>
                <a:cubicBezTo>
                  <a:pt x="267946" y="77398"/>
                  <a:pt x="259741" y="81523"/>
                  <a:pt x="257847" y="60039"/>
                </a:cubicBezTo>
                <a:cubicBezTo>
                  <a:pt x="256929" y="49899"/>
                  <a:pt x="265421" y="51961"/>
                  <a:pt x="266340" y="51904"/>
                </a:cubicBezTo>
                <a:cubicBezTo>
                  <a:pt x="266340" y="49269"/>
                  <a:pt x="265823" y="39988"/>
                  <a:pt x="265823" y="37811"/>
                </a:cubicBezTo>
                <a:cubicBezTo>
                  <a:pt x="265823" y="16900"/>
                  <a:pt x="282808" y="0"/>
                  <a:pt x="303694" y="0"/>
                </a:cubicBezTo>
                <a:close/>
              </a:path>
            </a:pathLst>
          </a:custGeom>
          <a:solidFill>
            <a:schemeClr val="bg1"/>
          </a:solidFill>
          <a:ln>
            <a:noFill/>
          </a:ln>
        </p:spPr>
      </p:sp>
      <p:sp>
        <p:nvSpPr>
          <p:cNvPr id="84" name="矩形 83"/>
          <p:cNvSpPr/>
          <p:nvPr/>
        </p:nvSpPr>
        <p:spPr>
          <a:xfrm>
            <a:off x="6448210" y="1176727"/>
            <a:ext cx="1647629" cy="646331"/>
          </a:xfrm>
          <a:prstGeom prst="rect">
            <a:avLst/>
          </a:prstGeom>
        </p:spPr>
        <p:txBody>
          <a:bodyPr wrap="square">
            <a:spAutoFit/>
          </a:bodyPr>
          <a:lstStyle/>
          <a:p>
            <a:pPr marL="285750" indent="-285750">
              <a:buFont typeface="Wingdings" panose="05000000000000000000" pitchFamily="2" charset="2"/>
              <a:buChar char="l"/>
            </a:pPr>
            <a:r>
              <a:rPr lang="zh-CN" altLang="en-US" dirty="0">
                <a:solidFill>
                  <a:schemeClr val="tx1">
                    <a:lumMod val="95000"/>
                    <a:lumOff val="5000"/>
                  </a:schemeClr>
                </a:solidFill>
                <a:latin typeface="Aa粉嘟嘟 (非商业使用)" panose="02010600010101010101" pitchFamily="2" charset="-122"/>
                <a:ea typeface="Aa粉嘟嘟 (非商业使用)" panose="02010600010101010101" pitchFamily="2" charset="-122"/>
              </a:rPr>
              <a:t>请输入文本，请输入文本</a:t>
            </a:r>
            <a:endParaRPr lang="en-US" altLang="zh-CN" dirty="0">
              <a:solidFill>
                <a:schemeClr val="tx1">
                  <a:lumMod val="95000"/>
                  <a:lumOff val="5000"/>
                </a:schemeClr>
              </a:solidFill>
              <a:latin typeface="Aa粉嘟嘟 (非商业使用)" panose="02010600010101010101" pitchFamily="2" charset="-122"/>
              <a:ea typeface="Aa粉嘟嘟 (非商业使用)" panose="02010600010101010101" pitchFamily="2" charset="-122"/>
            </a:endParaRPr>
          </a:p>
        </p:txBody>
      </p:sp>
      <p:sp>
        <p:nvSpPr>
          <p:cNvPr id="86" name="矩形 85"/>
          <p:cNvSpPr/>
          <p:nvPr/>
        </p:nvSpPr>
        <p:spPr>
          <a:xfrm>
            <a:off x="8831192" y="2475977"/>
            <a:ext cx="1647629" cy="646331"/>
          </a:xfrm>
          <a:prstGeom prst="rect">
            <a:avLst/>
          </a:prstGeom>
        </p:spPr>
        <p:txBody>
          <a:bodyPr wrap="square">
            <a:spAutoFit/>
          </a:bodyPr>
          <a:lstStyle/>
          <a:p>
            <a:pPr marL="285750" indent="-285750">
              <a:buFont typeface="Wingdings" panose="05000000000000000000" pitchFamily="2" charset="2"/>
              <a:buChar char="l"/>
            </a:pPr>
            <a:r>
              <a:rPr lang="zh-CN" altLang="en-US" dirty="0">
                <a:solidFill>
                  <a:schemeClr val="tx1">
                    <a:lumMod val="95000"/>
                    <a:lumOff val="5000"/>
                  </a:schemeClr>
                </a:solidFill>
                <a:latin typeface="Aa粉嘟嘟 (非商业使用)" panose="02010600010101010101" pitchFamily="2" charset="-122"/>
                <a:ea typeface="Aa粉嘟嘟 (非商业使用)" panose="02010600010101010101" pitchFamily="2" charset="-122"/>
              </a:rPr>
              <a:t>请输入文本，请输入文本</a:t>
            </a:r>
            <a:endParaRPr lang="en-US" altLang="zh-CN" dirty="0">
              <a:solidFill>
                <a:schemeClr val="tx1">
                  <a:lumMod val="95000"/>
                  <a:lumOff val="5000"/>
                </a:schemeClr>
              </a:solidFill>
              <a:latin typeface="Aa粉嘟嘟 (非商业使用)" panose="02010600010101010101" pitchFamily="2" charset="-122"/>
              <a:ea typeface="Aa粉嘟嘟 (非商业使用)" panose="02010600010101010101" pitchFamily="2" charset="-122"/>
            </a:endParaRPr>
          </a:p>
        </p:txBody>
      </p:sp>
      <p:sp>
        <p:nvSpPr>
          <p:cNvPr id="87" name="矩形 86"/>
          <p:cNvSpPr/>
          <p:nvPr/>
        </p:nvSpPr>
        <p:spPr>
          <a:xfrm>
            <a:off x="8915207" y="4172733"/>
            <a:ext cx="1647629" cy="646331"/>
          </a:xfrm>
          <a:prstGeom prst="rect">
            <a:avLst/>
          </a:prstGeom>
        </p:spPr>
        <p:txBody>
          <a:bodyPr wrap="square">
            <a:spAutoFit/>
          </a:bodyPr>
          <a:lstStyle/>
          <a:p>
            <a:pPr marL="285750" indent="-285750">
              <a:buFont typeface="Wingdings" panose="05000000000000000000" pitchFamily="2" charset="2"/>
              <a:buChar char="l"/>
            </a:pPr>
            <a:r>
              <a:rPr lang="zh-CN" altLang="en-US" dirty="0">
                <a:solidFill>
                  <a:schemeClr val="tx1">
                    <a:lumMod val="95000"/>
                    <a:lumOff val="5000"/>
                  </a:schemeClr>
                </a:solidFill>
                <a:latin typeface="Aa粉嘟嘟 (非商业使用)" panose="02010600010101010101" pitchFamily="2" charset="-122"/>
                <a:ea typeface="Aa粉嘟嘟 (非商业使用)" panose="02010600010101010101" pitchFamily="2" charset="-122"/>
              </a:rPr>
              <a:t>请输入文本，请输入文本</a:t>
            </a:r>
            <a:endParaRPr lang="en-US" altLang="zh-CN" dirty="0">
              <a:solidFill>
                <a:schemeClr val="tx1">
                  <a:lumMod val="95000"/>
                  <a:lumOff val="5000"/>
                </a:schemeClr>
              </a:solidFill>
              <a:latin typeface="Aa粉嘟嘟 (非商业使用)" panose="02010600010101010101" pitchFamily="2" charset="-122"/>
              <a:ea typeface="Aa粉嘟嘟 (非商业使用)" panose="02010600010101010101" pitchFamily="2" charset="-122"/>
            </a:endParaRPr>
          </a:p>
        </p:txBody>
      </p:sp>
      <p:sp>
        <p:nvSpPr>
          <p:cNvPr id="88" name="矩形 87"/>
          <p:cNvSpPr/>
          <p:nvPr/>
        </p:nvSpPr>
        <p:spPr>
          <a:xfrm>
            <a:off x="6623762" y="5855089"/>
            <a:ext cx="1647629" cy="646331"/>
          </a:xfrm>
          <a:prstGeom prst="rect">
            <a:avLst/>
          </a:prstGeom>
        </p:spPr>
        <p:txBody>
          <a:bodyPr wrap="square">
            <a:spAutoFit/>
          </a:bodyPr>
          <a:lstStyle/>
          <a:p>
            <a:pPr marL="285750" indent="-285750">
              <a:buFont typeface="Wingdings" panose="05000000000000000000" pitchFamily="2" charset="2"/>
              <a:buChar char="l"/>
            </a:pPr>
            <a:r>
              <a:rPr lang="zh-CN" altLang="en-US" dirty="0">
                <a:solidFill>
                  <a:schemeClr val="tx1">
                    <a:lumMod val="95000"/>
                    <a:lumOff val="5000"/>
                  </a:schemeClr>
                </a:solidFill>
                <a:latin typeface="Aa粉嘟嘟 (非商业使用)" panose="02010600010101010101" pitchFamily="2" charset="-122"/>
                <a:ea typeface="Aa粉嘟嘟 (非商业使用)" panose="02010600010101010101" pitchFamily="2" charset="-122"/>
              </a:rPr>
              <a:t>请输入文本，请输入文本</a:t>
            </a:r>
            <a:endParaRPr lang="en-US" altLang="zh-CN" dirty="0">
              <a:solidFill>
                <a:schemeClr val="tx1">
                  <a:lumMod val="95000"/>
                  <a:lumOff val="5000"/>
                </a:schemeClr>
              </a:solidFill>
              <a:latin typeface="Aa粉嘟嘟 (非商业使用)" panose="02010600010101010101" pitchFamily="2" charset="-122"/>
              <a:ea typeface="Aa粉嘟嘟 (非商业使用)" panose="02010600010101010101" pitchFamily="2" charset="-122"/>
            </a:endParaRPr>
          </a:p>
        </p:txBody>
      </p:sp>
      <p:sp>
        <p:nvSpPr>
          <p:cNvPr id="89" name="矩形 88"/>
          <p:cNvSpPr/>
          <p:nvPr/>
        </p:nvSpPr>
        <p:spPr>
          <a:xfrm>
            <a:off x="1744477" y="4238848"/>
            <a:ext cx="1647629" cy="646331"/>
          </a:xfrm>
          <a:prstGeom prst="rect">
            <a:avLst/>
          </a:prstGeom>
        </p:spPr>
        <p:txBody>
          <a:bodyPr wrap="square">
            <a:spAutoFit/>
          </a:bodyPr>
          <a:lstStyle/>
          <a:p>
            <a:pPr marL="285750" indent="-285750">
              <a:buFont typeface="Wingdings" panose="05000000000000000000" pitchFamily="2" charset="2"/>
              <a:buChar char="l"/>
            </a:pPr>
            <a:r>
              <a:rPr lang="zh-CN" altLang="en-US" dirty="0">
                <a:solidFill>
                  <a:schemeClr val="tx1">
                    <a:lumMod val="95000"/>
                    <a:lumOff val="5000"/>
                  </a:schemeClr>
                </a:solidFill>
                <a:latin typeface="Aa粉嘟嘟 (非商业使用)" panose="02010600010101010101" pitchFamily="2" charset="-122"/>
                <a:ea typeface="Aa粉嘟嘟 (非商业使用)" panose="02010600010101010101" pitchFamily="2" charset="-122"/>
              </a:rPr>
              <a:t>请输入文本，请输入文本</a:t>
            </a:r>
            <a:endParaRPr lang="en-US" altLang="zh-CN" dirty="0">
              <a:solidFill>
                <a:schemeClr val="tx1">
                  <a:lumMod val="95000"/>
                  <a:lumOff val="5000"/>
                </a:schemeClr>
              </a:solidFill>
              <a:latin typeface="Aa粉嘟嘟 (非商业使用)" panose="02010600010101010101" pitchFamily="2" charset="-122"/>
              <a:ea typeface="Aa粉嘟嘟 (非商业使用)" panose="02010600010101010101" pitchFamily="2" charset="-122"/>
            </a:endParaRPr>
          </a:p>
        </p:txBody>
      </p:sp>
      <p:sp>
        <p:nvSpPr>
          <p:cNvPr id="90" name="矩形 89"/>
          <p:cNvSpPr/>
          <p:nvPr/>
        </p:nvSpPr>
        <p:spPr>
          <a:xfrm>
            <a:off x="1745437" y="2558980"/>
            <a:ext cx="1647629" cy="646331"/>
          </a:xfrm>
          <a:prstGeom prst="rect">
            <a:avLst/>
          </a:prstGeom>
        </p:spPr>
        <p:txBody>
          <a:bodyPr wrap="square">
            <a:spAutoFit/>
          </a:bodyPr>
          <a:lstStyle/>
          <a:p>
            <a:pPr marL="285750" indent="-285750">
              <a:buFont typeface="Wingdings" panose="05000000000000000000" pitchFamily="2" charset="2"/>
              <a:buChar char="l"/>
            </a:pPr>
            <a:r>
              <a:rPr lang="zh-CN" altLang="en-US" dirty="0">
                <a:solidFill>
                  <a:schemeClr val="tx1">
                    <a:lumMod val="95000"/>
                    <a:lumOff val="5000"/>
                  </a:schemeClr>
                </a:solidFill>
                <a:latin typeface="Aa粉嘟嘟 (非商业使用)" panose="02010600010101010101" pitchFamily="2" charset="-122"/>
                <a:ea typeface="Aa粉嘟嘟 (非商业使用)" panose="02010600010101010101" pitchFamily="2" charset="-122"/>
              </a:rPr>
              <a:t>请输入文本，请输入文本</a:t>
            </a:r>
            <a:endParaRPr lang="en-US" altLang="zh-CN" dirty="0">
              <a:solidFill>
                <a:schemeClr val="tx1">
                  <a:lumMod val="95000"/>
                  <a:lumOff val="5000"/>
                </a:schemeClr>
              </a:solidFill>
              <a:latin typeface="Aa粉嘟嘟 (非商业使用)" panose="02010600010101010101" pitchFamily="2" charset="-122"/>
              <a:ea typeface="Aa粉嘟嘟 (非商业使用)" panose="02010600010101010101" pitchFamily="2" charset="-122"/>
            </a:endParaRPr>
          </a:p>
        </p:txBody>
      </p:sp>
    </p:spTree>
  </p:cSld>
  <p:clrMapOvr>
    <a:masterClrMapping/>
  </p:clrMapOvr>
  <mc:AlternateContent xmlns:mc="http://schemas.openxmlformats.org/markup-compatibility/2006">
    <mc:Choice xmlns:p14="http://schemas.microsoft.com/office/powerpoint/2010/main" Requires="p14">
      <p:transition spd="slow" p14:dur="4000" advClick="0" advTm="3000">
        <p14:vortex dir="r"/>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4" presetClass="entr" presetSubtype="10" fill="hold" grpId="0" nodeType="afterEffect">
                                  <p:stCondLst>
                                    <p:cond delay="0"/>
                                  </p:stCondLst>
                                  <p:childTnLst>
                                    <p:set>
                                      <p:cBhvr>
                                        <p:cTn id="12" dur="1" fill="hold">
                                          <p:stCondLst>
                                            <p:cond delay="0"/>
                                          </p:stCondLst>
                                        </p:cTn>
                                        <p:tgtEl>
                                          <p:spTgt spid="42"/>
                                        </p:tgtEl>
                                        <p:attrNameLst>
                                          <p:attrName>style.visibility</p:attrName>
                                        </p:attrNameLst>
                                      </p:cBhvr>
                                      <p:to>
                                        <p:strVal val="visible"/>
                                      </p:to>
                                    </p:set>
                                    <p:animEffect transition="in" filter="randombar(horizontal)">
                                      <p:cBhvr>
                                        <p:cTn id="13" dur="500"/>
                                        <p:tgtEl>
                                          <p:spTgt spid="42"/>
                                        </p:tgtEl>
                                      </p:cBhvr>
                                    </p:animEffect>
                                  </p:childTnLst>
                                </p:cTn>
                              </p:par>
                              <p:par>
                                <p:cTn id="14" presetID="14" presetClass="entr" presetSubtype="10" fill="hold" grpId="0" nodeType="withEffect">
                                  <p:stCondLst>
                                    <p:cond delay="0"/>
                                  </p:stCondLst>
                                  <p:childTnLst>
                                    <p:set>
                                      <p:cBhvr>
                                        <p:cTn id="15" dur="1" fill="hold">
                                          <p:stCondLst>
                                            <p:cond delay="0"/>
                                          </p:stCondLst>
                                        </p:cTn>
                                        <p:tgtEl>
                                          <p:spTgt spid="49"/>
                                        </p:tgtEl>
                                        <p:attrNameLst>
                                          <p:attrName>style.visibility</p:attrName>
                                        </p:attrNameLst>
                                      </p:cBhvr>
                                      <p:to>
                                        <p:strVal val="visible"/>
                                      </p:to>
                                    </p:set>
                                    <p:animEffect transition="in" filter="randombar(horizontal)">
                                      <p:cBhvr>
                                        <p:cTn id="16" dur="500"/>
                                        <p:tgtEl>
                                          <p:spTgt spid="49"/>
                                        </p:tgtEl>
                                      </p:cBhvr>
                                    </p:animEffect>
                                  </p:childTnLst>
                                </p:cTn>
                              </p:par>
                              <p:par>
                                <p:cTn id="17" presetID="14" presetClass="entr" presetSubtype="10" fill="hold" grpId="0" nodeType="withEffect">
                                  <p:stCondLst>
                                    <p:cond delay="0"/>
                                  </p:stCondLst>
                                  <p:childTnLst>
                                    <p:set>
                                      <p:cBhvr>
                                        <p:cTn id="18" dur="1" fill="hold">
                                          <p:stCondLst>
                                            <p:cond delay="0"/>
                                          </p:stCondLst>
                                        </p:cTn>
                                        <p:tgtEl>
                                          <p:spTgt spid="53"/>
                                        </p:tgtEl>
                                        <p:attrNameLst>
                                          <p:attrName>style.visibility</p:attrName>
                                        </p:attrNameLst>
                                      </p:cBhvr>
                                      <p:to>
                                        <p:strVal val="visible"/>
                                      </p:to>
                                    </p:set>
                                    <p:animEffect transition="in" filter="randombar(horizontal)">
                                      <p:cBhvr>
                                        <p:cTn id="19" dur="500"/>
                                        <p:tgtEl>
                                          <p:spTgt spid="53"/>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57"/>
                                        </p:tgtEl>
                                        <p:attrNameLst>
                                          <p:attrName>style.visibility</p:attrName>
                                        </p:attrNameLst>
                                      </p:cBhvr>
                                      <p:to>
                                        <p:strVal val="visible"/>
                                      </p:to>
                                    </p:set>
                                    <p:animEffect transition="in" filter="randombar(horizontal)">
                                      <p:cBhvr>
                                        <p:cTn id="22" dur="500"/>
                                        <p:tgtEl>
                                          <p:spTgt spid="57"/>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64"/>
                                        </p:tgtEl>
                                        <p:attrNameLst>
                                          <p:attrName>style.visibility</p:attrName>
                                        </p:attrNameLst>
                                      </p:cBhvr>
                                      <p:to>
                                        <p:strVal val="visible"/>
                                      </p:to>
                                    </p:set>
                                    <p:animEffect transition="in" filter="randombar(horizontal)">
                                      <p:cBhvr>
                                        <p:cTn id="25" dur="500"/>
                                        <p:tgtEl>
                                          <p:spTgt spid="64"/>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73"/>
                                        </p:tgtEl>
                                        <p:attrNameLst>
                                          <p:attrName>style.visibility</p:attrName>
                                        </p:attrNameLst>
                                      </p:cBhvr>
                                      <p:to>
                                        <p:strVal val="visible"/>
                                      </p:to>
                                    </p:set>
                                    <p:animEffect transition="in" filter="randombar(horizontal)">
                                      <p:cBhvr>
                                        <p:cTn id="28" dur="500"/>
                                        <p:tgtEl>
                                          <p:spTgt spid="73"/>
                                        </p:tgtEl>
                                      </p:cBhvr>
                                    </p:animEffect>
                                  </p:childTnLst>
                                </p:cTn>
                              </p:par>
                              <p:par>
                                <p:cTn id="29" presetID="14" presetClass="entr" presetSubtype="10" fill="hold"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randombar(horizontal)">
                                      <p:cBhvr>
                                        <p:cTn id="31" dur="500"/>
                                        <p:tgtEl>
                                          <p:spTgt spid="5"/>
                                        </p:tgtEl>
                                      </p:cBhvr>
                                    </p:animEffect>
                                  </p:childTnLst>
                                </p:cTn>
                              </p:par>
                              <p:par>
                                <p:cTn id="32" presetID="14" presetClass="entr" presetSubtype="10" fill="hold" nodeType="with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randombar(horizontal)">
                                      <p:cBhvr>
                                        <p:cTn id="34" dur="500"/>
                                        <p:tgtEl>
                                          <p:spTgt spid="32"/>
                                        </p:tgtEl>
                                      </p:cBhvr>
                                    </p:animEffect>
                                  </p:childTnLst>
                                </p:cTn>
                              </p:par>
                              <p:par>
                                <p:cTn id="35" presetID="14" presetClass="entr" presetSubtype="10" fill="hold" nodeType="withEffect">
                                  <p:stCondLst>
                                    <p:cond delay="0"/>
                                  </p:stCondLst>
                                  <p:childTnLst>
                                    <p:set>
                                      <p:cBhvr>
                                        <p:cTn id="36" dur="1" fill="hold">
                                          <p:stCondLst>
                                            <p:cond delay="0"/>
                                          </p:stCondLst>
                                        </p:cTn>
                                        <p:tgtEl>
                                          <p:spTgt spid="66"/>
                                        </p:tgtEl>
                                        <p:attrNameLst>
                                          <p:attrName>style.visibility</p:attrName>
                                        </p:attrNameLst>
                                      </p:cBhvr>
                                      <p:to>
                                        <p:strVal val="visible"/>
                                      </p:to>
                                    </p:set>
                                    <p:animEffect transition="in" filter="randombar(horizontal)">
                                      <p:cBhvr>
                                        <p:cTn id="37" dur="500"/>
                                        <p:tgtEl>
                                          <p:spTgt spid="66"/>
                                        </p:tgtEl>
                                      </p:cBhvr>
                                    </p:animEffect>
                                  </p:childTnLst>
                                </p:cTn>
                              </p:par>
                              <p:par>
                                <p:cTn id="38" presetID="14" presetClass="entr" presetSubtype="10" fill="hold" nodeType="withEffect">
                                  <p:stCondLst>
                                    <p:cond delay="0"/>
                                  </p:stCondLst>
                                  <p:childTnLst>
                                    <p:set>
                                      <p:cBhvr>
                                        <p:cTn id="39" dur="1" fill="hold">
                                          <p:stCondLst>
                                            <p:cond delay="0"/>
                                          </p:stCondLst>
                                        </p:cTn>
                                        <p:tgtEl>
                                          <p:spTgt spid="72"/>
                                        </p:tgtEl>
                                        <p:attrNameLst>
                                          <p:attrName>style.visibility</p:attrName>
                                        </p:attrNameLst>
                                      </p:cBhvr>
                                      <p:to>
                                        <p:strVal val="visible"/>
                                      </p:to>
                                    </p:set>
                                    <p:animEffect transition="in" filter="randombar(horizontal)">
                                      <p:cBhvr>
                                        <p:cTn id="40" dur="500"/>
                                        <p:tgtEl>
                                          <p:spTgt spid="72"/>
                                        </p:tgtEl>
                                      </p:cBhvr>
                                    </p:animEffect>
                                  </p:childTnLst>
                                </p:cTn>
                              </p:par>
                              <p:par>
                                <p:cTn id="41" presetID="14" presetClass="entr" presetSubtype="10" fill="hold" nodeType="withEffect">
                                  <p:stCondLst>
                                    <p:cond delay="0"/>
                                  </p:stCondLst>
                                  <p:childTnLst>
                                    <p:set>
                                      <p:cBhvr>
                                        <p:cTn id="42" dur="1" fill="hold">
                                          <p:stCondLst>
                                            <p:cond delay="0"/>
                                          </p:stCondLst>
                                        </p:cTn>
                                        <p:tgtEl>
                                          <p:spTgt spid="80"/>
                                        </p:tgtEl>
                                        <p:attrNameLst>
                                          <p:attrName>style.visibility</p:attrName>
                                        </p:attrNameLst>
                                      </p:cBhvr>
                                      <p:to>
                                        <p:strVal val="visible"/>
                                      </p:to>
                                    </p:set>
                                    <p:animEffect transition="in" filter="randombar(horizontal)">
                                      <p:cBhvr>
                                        <p:cTn id="43" dur="500"/>
                                        <p:tgtEl>
                                          <p:spTgt spid="80"/>
                                        </p:tgtEl>
                                      </p:cBhvr>
                                    </p:animEffect>
                                  </p:childTnLst>
                                </p:cTn>
                              </p:par>
                              <p:par>
                                <p:cTn id="44" presetID="14" presetClass="entr" presetSubtype="10" fill="hold" nodeType="withEffect">
                                  <p:stCondLst>
                                    <p:cond delay="0"/>
                                  </p:stCondLst>
                                  <p:childTnLst>
                                    <p:set>
                                      <p:cBhvr>
                                        <p:cTn id="45" dur="1" fill="hold">
                                          <p:stCondLst>
                                            <p:cond delay="0"/>
                                          </p:stCondLst>
                                        </p:cTn>
                                        <p:tgtEl>
                                          <p:spTgt spid="81"/>
                                        </p:tgtEl>
                                        <p:attrNameLst>
                                          <p:attrName>style.visibility</p:attrName>
                                        </p:attrNameLst>
                                      </p:cBhvr>
                                      <p:to>
                                        <p:strVal val="visible"/>
                                      </p:to>
                                    </p:set>
                                    <p:animEffect transition="in" filter="randombar(horizontal)">
                                      <p:cBhvr>
                                        <p:cTn id="46" dur="500"/>
                                        <p:tgtEl>
                                          <p:spTgt spid="81"/>
                                        </p:tgtEl>
                                      </p:cBhvr>
                                    </p:animEffect>
                                  </p:childTnLst>
                                </p:cTn>
                              </p:par>
                              <p:par>
                                <p:cTn id="47" presetID="14" presetClass="entr" presetSubtype="10" fill="hold" nodeType="withEffect">
                                  <p:stCondLst>
                                    <p:cond delay="0"/>
                                  </p:stCondLst>
                                  <p:childTnLst>
                                    <p:set>
                                      <p:cBhvr>
                                        <p:cTn id="48" dur="1" fill="hold">
                                          <p:stCondLst>
                                            <p:cond delay="0"/>
                                          </p:stCondLst>
                                        </p:cTn>
                                        <p:tgtEl>
                                          <p:spTgt spid="82"/>
                                        </p:tgtEl>
                                        <p:attrNameLst>
                                          <p:attrName>style.visibility</p:attrName>
                                        </p:attrNameLst>
                                      </p:cBhvr>
                                      <p:to>
                                        <p:strVal val="visible"/>
                                      </p:to>
                                    </p:set>
                                    <p:animEffect transition="in" filter="randombar(horizontal)">
                                      <p:cBhvr>
                                        <p:cTn id="49" dur="500"/>
                                        <p:tgtEl>
                                          <p:spTgt spid="82"/>
                                        </p:tgtEl>
                                      </p:cBhvr>
                                    </p:animEffect>
                                  </p:childTnLst>
                                </p:cTn>
                              </p:par>
                              <p:par>
                                <p:cTn id="50" presetID="14" presetClass="entr" presetSubtype="10" fill="hold" nodeType="withEffect">
                                  <p:stCondLst>
                                    <p:cond delay="0"/>
                                  </p:stCondLst>
                                  <p:childTnLst>
                                    <p:set>
                                      <p:cBhvr>
                                        <p:cTn id="51" dur="1" fill="hold">
                                          <p:stCondLst>
                                            <p:cond delay="0"/>
                                          </p:stCondLst>
                                        </p:cTn>
                                        <p:tgtEl>
                                          <p:spTgt spid="83"/>
                                        </p:tgtEl>
                                        <p:attrNameLst>
                                          <p:attrName>style.visibility</p:attrName>
                                        </p:attrNameLst>
                                      </p:cBhvr>
                                      <p:to>
                                        <p:strVal val="visible"/>
                                      </p:to>
                                    </p:set>
                                    <p:animEffect transition="in" filter="randombar(horizontal)">
                                      <p:cBhvr>
                                        <p:cTn id="52" dur="500"/>
                                        <p:tgtEl>
                                          <p:spTgt spid="83"/>
                                        </p:tgtEl>
                                      </p:cBhvr>
                                    </p:animEffect>
                                  </p:childTnLst>
                                </p:cTn>
                              </p:par>
                              <p:par>
                                <p:cTn id="53" presetID="14" presetClass="entr" presetSubtype="10" fill="hold" grpId="0" nodeType="withEffect">
                                  <p:stCondLst>
                                    <p:cond delay="0"/>
                                  </p:stCondLst>
                                  <p:childTnLst>
                                    <p:set>
                                      <p:cBhvr>
                                        <p:cTn id="54" dur="1" fill="hold">
                                          <p:stCondLst>
                                            <p:cond delay="0"/>
                                          </p:stCondLst>
                                        </p:cTn>
                                        <p:tgtEl>
                                          <p:spTgt spid="84"/>
                                        </p:tgtEl>
                                        <p:attrNameLst>
                                          <p:attrName>style.visibility</p:attrName>
                                        </p:attrNameLst>
                                      </p:cBhvr>
                                      <p:to>
                                        <p:strVal val="visible"/>
                                      </p:to>
                                    </p:set>
                                    <p:animEffect transition="in" filter="randombar(horizontal)">
                                      <p:cBhvr>
                                        <p:cTn id="55" dur="500"/>
                                        <p:tgtEl>
                                          <p:spTgt spid="84"/>
                                        </p:tgtEl>
                                      </p:cBhvr>
                                    </p:animEffect>
                                  </p:childTnLst>
                                </p:cTn>
                              </p:par>
                              <p:par>
                                <p:cTn id="56" presetID="14" presetClass="entr" presetSubtype="10" fill="hold" grpId="0" nodeType="withEffect">
                                  <p:stCondLst>
                                    <p:cond delay="0"/>
                                  </p:stCondLst>
                                  <p:childTnLst>
                                    <p:set>
                                      <p:cBhvr>
                                        <p:cTn id="57" dur="1" fill="hold">
                                          <p:stCondLst>
                                            <p:cond delay="0"/>
                                          </p:stCondLst>
                                        </p:cTn>
                                        <p:tgtEl>
                                          <p:spTgt spid="86"/>
                                        </p:tgtEl>
                                        <p:attrNameLst>
                                          <p:attrName>style.visibility</p:attrName>
                                        </p:attrNameLst>
                                      </p:cBhvr>
                                      <p:to>
                                        <p:strVal val="visible"/>
                                      </p:to>
                                    </p:set>
                                    <p:animEffect transition="in" filter="randombar(horizontal)">
                                      <p:cBhvr>
                                        <p:cTn id="58" dur="500"/>
                                        <p:tgtEl>
                                          <p:spTgt spid="86"/>
                                        </p:tgtEl>
                                      </p:cBhvr>
                                    </p:animEffect>
                                  </p:childTnLst>
                                </p:cTn>
                              </p:par>
                              <p:par>
                                <p:cTn id="59" presetID="14" presetClass="entr" presetSubtype="10" fill="hold" grpId="0" nodeType="withEffect">
                                  <p:stCondLst>
                                    <p:cond delay="0"/>
                                  </p:stCondLst>
                                  <p:childTnLst>
                                    <p:set>
                                      <p:cBhvr>
                                        <p:cTn id="60" dur="1" fill="hold">
                                          <p:stCondLst>
                                            <p:cond delay="0"/>
                                          </p:stCondLst>
                                        </p:cTn>
                                        <p:tgtEl>
                                          <p:spTgt spid="87"/>
                                        </p:tgtEl>
                                        <p:attrNameLst>
                                          <p:attrName>style.visibility</p:attrName>
                                        </p:attrNameLst>
                                      </p:cBhvr>
                                      <p:to>
                                        <p:strVal val="visible"/>
                                      </p:to>
                                    </p:set>
                                    <p:animEffect transition="in" filter="randombar(horizontal)">
                                      <p:cBhvr>
                                        <p:cTn id="61" dur="500"/>
                                        <p:tgtEl>
                                          <p:spTgt spid="87"/>
                                        </p:tgtEl>
                                      </p:cBhvr>
                                    </p:animEffect>
                                  </p:childTnLst>
                                </p:cTn>
                              </p:par>
                              <p:par>
                                <p:cTn id="62" presetID="14" presetClass="entr" presetSubtype="10" fill="hold" grpId="0" nodeType="withEffect">
                                  <p:stCondLst>
                                    <p:cond delay="0"/>
                                  </p:stCondLst>
                                  <p:childTnLst>
                                    <p:set>
                                      <p:cBhvr>
                                        <p:cTn id="63" dur="1" fill="hold">
                                          <p:stCondLst>
                                            <p:cond delay="0"/>
                                          </p:stCondLst>
                                        </p:cTn>
                                        <p:tgtEl>
                                          <p:spTgt spid="88"/>
                                        </p:tgtEl>
                                        <p:attrNameLst>
                                          <p:attrName>style.visibility</p:attrName>
                                        </p:attrNameLst>
                                      </p:cBhvr>
                                      <p:to>
                                        <p:strVal val="visible"/>
                                      </p:to>
                                    </p:set>
                                    <p:animEffect transition="in" filter="randombar(horizontal)">
                                      <p:cBhvr>
                                        <p:cTn id="64" dur="500"/>
                                        <p:tgtEl>
                                          <p:spTgt spid="88"/>
                                        </p:tgtEl>
                                      </p:cBhvr>
                                    </p:animEffect>
                                  </p:childTnLst>
                                </p:cTn>
                              </p:par>
                              <p:par>
                                <p:cTn id="65" presetID="14" presetClass="entr" presetSubtype="10" fill="hold" grpId="0" nodeType="withEffect">
                                  <p:stCondLst>
                                    <p:cond delay="0"/>
                                  </p:stCondLst>
                                  <p:childTnLst>
                                    <p:set>
                                      <p:cBhvr>
                                        <p:cTn id="66" dur="1" fill="hold">
                                          <p:stCondLst>
                                            <p:cond delay="0"/>
                                          </p:stCondLst>
                                        </p:cTn>
                                        <p:tgtEl>
                                          <p:spTgt spid="89"/>
                                        </p:tgtEl>
                                        <p:attrNameLst>
                                          <p:attrName>style.visibility</p:attrName>
                                        </p:attrNameLst>
                                      </p:cBhvr>
                                      <p:to>
                                        <p:strVal val="visible"/>
                                      </p:to>
                                    </p:set>
                                    <p:animEffect transition="in" filter="randombar(horizontal)">
                                      <p:cBhvr>
                                        <p:cTn id="67" dur="500"/>
                                        <p:tgtEl>
                                          <p:spTgt spid="89"/>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90"/>
                                        </p:tgtEl>
                                        <p:attrNameLst>
                                          <p:attrName>style.visibility</p:attrName>
                                        </p:attrNameLst>
                                      </p:cBhvr>
                                      <p:to>
                                        <p:strVal val="visible"/>
                                      </p:to>
                                    </p:set>
                                    <p:animEffect transition="in" filter="randombar(horizontal)">
                                      <p:cBhvr>
                                        <p:cTn id="70"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2" grpId="0"/>
      <p:bldP spid="49" grpId="0"/>
      <p:bldP spid="53" grpId="0"/>
      <p:bldP spid="57" grpId="0"/>
      <p:bldP spid="64" grpId="0"/>
      <p:bldP spid="73" grpId="0"/>
      <p:bldP spid="84" grpId="0"/>
      <p:bldP spid="86" grpId="0"/>
      <p:bldP spid="87" grpId="0"/>
      <p:bldP spid="88" grpId="0"/>
      <p:bldP spid="89" grpId="0"/>
      <p:bldP spid="9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696527" y="5543379"/>
            <a:ext cx="4859765" cy="461665"/>
            <a:chOff x="7786542" y="5711543"/>
            <a:chExt cx="6573725" cy="461665"/>
          </a:xfrm>
        </p:grpSpPr>
        <p:sp>
          <p:nvSpPr>
            <p:cNvPr id="37" name="文本框 36"/>
            <p:cNvSpPr txBox="1"/>
            <p:nvPr/>
          </p:nvSpPr>
          <p:spPr>
            <a:xfrm>
              <a:off x="10190162" y="5744302"/>
              <a:ext cx="4170105" cy="400110"/>
            </a:xfrm>
            <a:prstGeom prst="rect">
              <a:avLst/>
            </a:prstGeom>
            <a:noFill/>
          </p:spPr>
          <p:txBody>
            <a:bodyPr wrap="square" rtlCol="0">
              <a:spAutoFit/>
            </a:bodyPr>
            <a:lstStyle/>
            <a:p>
              <a:r>
                <a:rPr lang="zh-CN" altLang="en-US" sz="2000" dirty="0">
                  <a:latin typeface="Aa粉嘟嘟 (非商业使用)" panose="02010600010101010101" pitchFamily="2" charset="-122"/>
                  <a:ea typeface="Aa粉嘟嘟 (非商业使用)" panose="02010600010101010101" pitchFamily="2" charset="-122"/>
                </a:rPr>
                <a:t>预算总金额为</a:t>
              </a:r>
              <a:r>
                <a:rPr lang="en-US" altLang="zh-CN" sz="2000" dirty="0">
                  <a:latin typeface="Aa粉嘟嘟 (非商业使用)" panose="02010600010101010101" pitchFamily="2" charset="-122"/>
                  <a:ea typeface="Aa粉嘟嘟 (非商业使用)" panose="02010600010101010101" pitchFamily="2" charset="-122"/>
                </a:rPr>
                <a:t>5200</a:t>
              </a:r>
              <a:r>
                <a:rPr lang="zh-CN" altLang="en-US" sz="2000" dirty="0">
                  <a:latin typeface="Aa粉嘟嘟 (非商业使用)" panose="02010600010101010101" pitchFamily="2" charset="-122"/>
                  <a:ea typeface="Aa粉嘟嘟 (非商业使用)" panose="02010600010101010101" pitchFamily="2" charset="-122"/>
                </a:rPr>
                <a:t>元。</a:t>
              </a:r>
              <a:endParaRPr lang="zh-CN" altLang="en-US" sz="2000" dirty="0">
                <a:latin typeface="Aa粉嘟嘟 (非商业使用)" panose="02010600010101010101" pitchFamily="2" charset="-122"/>
                <a:ea typeface="Aa粉嘟嘟 (非商业使用)" panose="02010600010101010101" pitchFamily="2" charset="-122"/>
              </a:endParaRPr>
            </a:p>
          </p:txBody>
        </p:sp>
        <p:sp>
          <p:nvSpPr>
            <p:cNvPr id="38" name="文本框 37"/>
            <p:cNvSpPr txBox="1"/>
            <p:nvPr/>
          </p:nvSpPr>
          <p:spPr>
            <a:xfrm>
              <a:off x="7786542" y="5711543"/>
              <a:ext cx="1828358" cy="461665"/>
            </a:xfrm>
            <a:prstGeom prst="rect">
              <a:avLst/>
            </a:prstGeom>
            <a:noFill/>
          </p:spPr>
          <p:txBody>
            <a:bodyPr wrap="none" rtlCol="0">
              <a:spAutoFit/>
            </a:bodyPr>
            <a:lstStyle/>
            <a:p>
              <a:pPr algn="ctr"/>
              <a:r>
                <a:rPr lang="zh-CN" altLang="en-US" sz="2400" dirty="0">
                  <a:solidFill>
                    <a:srgbClr val="7030A0"/>
                  </a:solidFill>
                  <a:latin typeface="Aa粉嘟嘟 (非商业使用)" panose="02010600010101010101" pitchFamily="2" charset="-122"/>
                  <a:ea typeface="Aa粉嘟嘟 (非商业使用)" panose="02010600010101010101" pitchFamily="2" charset="-122"/>
                </a:rPr>
                <a:t>预算分配</a:t>
              </a:r>
              <a:endParaRPr lang="zh-CN" altLang="en-US" sz="2400" dirty="0">
                <a:solidFill>
                  <a:srgbClr val="7030A0"/>
                </a:solidFill>
                <a:latin typeface="Aa粉嘟嘟 (非商业使用)" panose="02010600010101010101" pitchFamily="2" charset="-122"/>
                <a:ea typeface="Aa粉嘟嘟 (非商业使用)" panose="02010600010101010101" pitchFamily="2" charset="-122"/>
              </a:endParaRPr>
            </a:p>
          </p:txBody>
        </p:sp>
      </p:grpSp>
      <p:sp>
        <p:nvSpPr>
          <p:cNvPr id="2" name="标题 1"/>
          <p:cNvSpPr>
            <a:spLocks noGrp="1"/>
          </p:cNvSpPr>
          <p:nvPr>
            <p:ph type="title"/>
          </p:nvPr>
        </p:nvSpPr>
        <p:spPr/>
        <p:txBody>
          <a:bodyPr/>
          <a:lstStyle/>
          <a:p>
            <a:r>
              <a:rPr lang="zh-CN" altLang="en-US" dirty="0"/>
              <a:t>活动预算</a:t>
            </a:r>
            <a:endParaRPr lang="zh-CN" altLang="en-US" dirty="0"/>
          </a:p>
        </p:txBody>
      </p:sp>
      <p:grpSp>
        <p:nvGrpSpPr>
          <p:cNvPr id="4" name="组合 3"/>
          <p:cNvGrpSpPr/>
          <p:nvPr/>
        </p:nvGrpSpPr>
        <p:grpSpPr>
          <a:xfrm>
            <a:off x="1421782" y="2399238"/>
            <a:ext cx="1761759" cy="2757346"/>
            <a:chOff x="1421782" y="2399238"/>
            <a:chExt cx="1761759" cy="2757346"/>
          </a:xfrm>
        </p:grpSpPr>
        <p:sp>
          <p:nvSpPr>
            <p:cNvPr id="70" name="矩形 69"/>
            <p:cNvSpPr/>
            <p:nvPr/>
          </p:nvSpPr>
          <p:spPr>
            <a:xfrm>
              <a:off x="1945920" y="4787252"/>
              <a:ext cx="660506" cy="369332"/>
            </a:xfrm>
            <a:prstGeom prst="rect">
              <a:avLst/>
            </a:prstGeom>
          </p:spPr>
          <p:txBody>
            <a:bodyPr wrap="square">
              <a:spAutoFit/>
            </a:bodyPr>
            <a:lstStyle/>
            <a:p>
              <a:endParaRPr lang="en-US" altLang="zh-CN">
                <a:solidFill>
                  <a:srgbClr val="7652F2"/>
                </a:solidFill>
                <a:latin typeface="Aa粉嘟嘟 (非商业使用)" panose="02010600010101010101" pitchFamily="2" charset="-122"/>
                <a:ea typeface="Aa粉嘟嘟 (非商业使用)" panose="02010600010101010101" pitchFamily="2" charset="-122"/>
              </a:endParaRPr>
            </a:p>
          </p:txBody>
        </p:sp>
        <p:sp>
          <p:nvSpPr>
            <p:cNvPr id="78" name="矩形 77"/>
            <p:cNvSpPr/>
            <p:nvPr/>
          </p:nvSpPr>
          <p:spPr>
            <a:xfrm>
              <a:off x="1696527" y="2399238"/>
              <a:ext cx="1159292" cy="400110"/>
            </a:xfrm>
            <a:prstGeom prst="rect">
              <a:avLst/>
            </a:prstGeom>
          </p:spPr>
          <p:txBody>
            <a:bodyPr wrap="none">
              <a:spAutoFit/>
            </a:bodyPr>
            <a:lstStyle/>
            <a:p>
              <a:pPr algn="ctr">
                <a:defRPr sz="1860" b="0" i="0" u="none" strike="noStrike" kern="1200" spc="0" baseline="0">
                  <a:solidFill>
                    <a:prstClr val="black">
                      <a:lumMod val="65000"/>
                      <a:lumOff val="35000"/>
                    </a:prstClr>
                  </a:solidFill>
                  <a:latin typeface="+mn-lt"/>
                  <a:ea typeface="+mn-ea"/>
                  <a:cs typeface="+mn-cs"/>
                </a:defRPr>
              </a:pPr>
              <a:r>
                <a:rPr lang="zh-CN" altLang="en-US" sz="2000" dirty="0">
                  <a:latin typeface="Aa粉嘟嘟 (非商业使用)" panose="02010600010101010101" pitchFamily="2" charset="-122"/>
                  <a:ea typeface="Aa粉嘟嘟 (非商业使用)" panose="02010600010101010101" pitchFamily="2" charset="-122"/>
                </a:rPr>
                <a:t>采购成本</a:t>
              </a:r>
              <a:endParaRPr lang="zh-CN" altLang="en-US" sz="2000" dirty="0">
                <a:latin typeface="Aa粉嘟嘟 (非商业使用)" panose="02010600010101010101" pitchFamily="2" charset="-122"/>
                <a:ea typeface="Aa粉嘟嘟 (非商业使用)" panose="02010600010101010101" pitchFamily="2" charset="-122"/>
              </a:endParaRPr>
            </a:p>
          </p:txBody>
        </p:sp>
        <p:sp>
          <p:nvSpPr>
            <p:cNvPr id="6" name="椭圆 5"/>
            <p:cNvSpPr/>
            <p:nvPr/>
          </p:nvSpPr>
          <p:spPr>
            <a:xfrm>
              <a:off x="1421782" y="2956642"/>
              <a:ext cx="1760091" cy="1760091"/>
            </a:xfrm>
            <a:prstGeom prst="ellipse">
              <a:avLst/>
            </a:prstGeom>
            <a:solidFill>
              <a:srgbClr val="ECC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不完整圆 6"/>
            <p:cNvSpPr/>
            <p:nvPr/>
          </p:nvSpPr>
          <p:spPr>
            <a:xfrm>
              <a:off x="1423450" y="2964310"/>
              <a:ext cx="1760091" cy="1760091"/>
            </a:xfrm>
            <a:prstGeom prst="pie">
              <a:avLst>
                <a:gd name="adj1" fmla="val 21392414"/>
                <a:gd name="adj2" fmla="val 16200000"/>
              </a:avLst>
            </a:prstGeom>
            <a:solidFill>
              <a:srgbClr val="765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0" name="椭圆 39"/>
            <p:cNvSpPr/>
            <p:nvPr/>
          </p:nvSpPr>
          <p:spPr>
            <a:xfrm>
              <a:off x="1746793" y="3316507"/>
              <a:ext cx="1110068" cy="111006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dollar-bag_17794"/>
            <p:cNvSpPr>
              <a:spLocks noChangeAspect="1"/>
            </p:cNvSpPr>
            <p:nvPr/>
          </p:nvSpPr>
          <p:spPr bwMode="auto">
            <a:xfrm>
              <a:off x="2061742" y="3581499"/>
              <a:ext cx="472098" cy="609685"/>
            </a:xfrm>
            <a:custGeom>
              <a:avLst/>
              <a:gdLst>
                <a:gd name="T0" fmla="*/ 3250 w 3635"/>
                <a:gd name="T1" fmla="*/ 2043 h 4701"/>
                <a:gd name="T2" fmla="*/ 2365 w 3635"/>
                <a:gd name="T3" fmla="*/ 1417 h 4701"/>
                <a:gd name="T4" fmla="*/ 2500 w 3635"/>
                <a:gd name="T5" fmla="*/ 1414 h 4701"/>
                <a:gd name="T6" fmla="*/ 3193 w 3635"/>
                <a:gd name="T7" fmla="*/ 1490 h 4701"/>
                <a:gd name="T8" fmla="*/ 3332 w 3635"/>
                <a:gd name="T9" fmla="*/ 1453 h 4701"/>
                <a:gd name="T10" fmla="*/ 2904 w 3635"/>
                <a:gd name="T11" fmla="*/ 1344 h 4701"/>
                <a:gd name="T12" fmla="*/ 2345 w 3635"/>
                <a:gd name="T13" fmla="*/ 1358 h 4701"/>
                <a:gd name="T14" fmla="*/ 2555 w 3635"/>
                <a:gd name="T15" fmla="*/ 1321 h 4701"/>
                <a:gd name="T16" fmla="*/ 3115 w 3635"/>
                <a:gd name="T17" fmla="*/ 1087 h 4701"/>
                <a:gd name="T18" fmla="*/ 3164 w 3635"/>
                <a:gd name="T19" fmla="*/ 986 h 4701"/>
                <a:gd name="T20" fmla="*/ 2816 w 3635"/>
                <a:gd name="T21" fmla="*/ 1081 h 4701"/>
                <a:gd name="T22" fmla="*/ 2629 w 3635"/>
                <a:gd name="T23" fmla="*/ 1209 h 4701"/>
                <a:gd name="T24" fmla="*/ 2181 w 3635"/>
                <a:gd name="T25" fmla="*/ 1292 h 4701"/>
                <a:gd name="T26" fmla="*/ 2603 w 3635"/>
                <a:gd name="T27" fmla="*/ 126 h 4701"/>
                <a:gd name="T28" fmla="*/ 2312 w 3635"/>
                <a:gd name="T29" fmla="*/ 78 h 4701"/>
                <a:gd name="T30" fmla="*/ 1847 w 3635"/>
                <a:gd name="T31" fmla="*/ 174 h 4701"/>
                <a:gd name="T32" fmla="*/ 1664 w 3635"/>
                <a:gd name="T33" fmla="*/ 170 h 4701"/>
                <a:gd name="T34" fmla="*/ 1483 w 3635"/>
                <a:gd name="T35" fmla="*/ 165 h 4701"/>
                <a:gd name="T36" fmla="*/ 893 w 3635"/>
                <a:gd name="T37" fmla="*/ 359 h 4701"/>
                <a:gd name="T38" fmla="*/ 1466 w 3635"/>
                <a:gd name="T39" fmla="*/ 1398 h 4701"/>
                <a:gd name="T40" fmla="*/ 115 w 3635"/>
                <a:gd name="T41" fmla="*/ 2775 h 4701"/>
                <a:gd name="T42" fmla="*/ 402 w 3635"/>
                <a:gd name="T43" fmla="*/ 4149 h 4701"/>
                <a:gd name="T44" fmla="*/ 1817 w 3635"/>
                <a:gd name="T45" fmla="*/ 4701 h 4701"/>
                <a:gd name="T46" fmla="*/ 3515 w 3635"/>
                <a:gd name="T47" fmla="*/ 3556 h 4701"/>
                <a:gd name="T48" fmla="*/ 3250 w 3635"/>
                <a:gd name="T49" fmla="*/ 2043 h 4701"/>
                <a:gd name="T50" fmla="*/ 1605 w 3635"/>
                <a:gd name="T51" fmla="*/ 329 h 4701"/>
                <a:gd name="T52" fmla="*/ 1781 w 3635"/>
                <a:gd name="T53" fmla="*/ 333 h 4701"/>
                <a:gd name="T54" fmla="*/ 1970 w 3635"/>
                <a:gd name="T55" fmla="*/ 338 h 4701"/>
                <a:gd name="T56" fmla="*/ 2287 w 3635"/>
                <a:gd name="T57" fmla="*/ 306 h 4701"/>
                <a:gd name="T58" fmla="*/ 2077 w 3635"/>
                <a:gd name="T59" fmla="*/ 444 h 4701"/>
                <a:gd name="T60" fmla="*/ 1157 w 3635"/>
                <a:gd name="T61" fmla="*/ 446 h 4701"/>
                <a:gd name="T62" fmla="*/ 1605 w 3635"/>
                <a:gd name="T63" fmla="*/ 329 h 4701"/>
                <a:gd name="T64" fmla="*/ 1874 w 3635"/>
                <a:gd name="T65" fmla="*/ 3776 h 4701"/>
                <a:gd name="T66" fmla="*/ 1874 w 3635"/>
                <a:gd name="T67" fmla="*/ 4034 h 4701"/>
                <a:gd name="T68" fmla="*/ 1717 w 3635"/>
                <a:gd name="T69" fmla="*/ 4034 h 4701"/>
                <a:gd name="T70" fmla="*/ 1717 w 3635"/>
                <a:gd name="T71" fmla="*/ 3786 h 4701"/>
                <a:gd name="T72" fmla="*/ 1340 w 3635"/>
                <a:gd name="T73" fmla="*/ 3677 h 4701"/>
                <a:gd name="T74" fmla="*/ 1400 w 3635"/>
                <a:gd name="T75" fmla="*/ 3510 h 4701"/>
                <a:gd name="T76" fmla="*/ 1755 w 3635"/>
                <a:gd name="T77" fmla="*/ 3617 h 4701"/>
                <a:gd name="T78" fmla="*/ 2034 w 3635"/>
                <a:gd name="T79" fmla="*/ 3374 h 4701"/>
                <a:gd name="T80" fmla="*/ 1769 w 3635"/>
                <a:gd name="T81" fmla="*/ 3079 h 4701"/>
                <a:gd name="T82" fmla="*/ 1360 w 3635"/>
                <a:gd name="T83" fmla="*/ 2647 h 4701"/>
                <a:gd name="T84" fmla="*/ 1732 w 3635"/>
                <a:gd name="T85" fmla="*/ 2248 h 4701"/>
                <a:gd name="T86" fmla="*/ 1732 w 3635"/>
                <a:gd name="T87" fmla="*/ 2000 h 4701"/>
                <a:gd name="T88" fmla="*/ 1889 w 3635"/>
                <a:gd name="T89" fmla="*/ 2000 h 4701"/>
                <a:gd name="T90" fmla="*/ 1888 w 3635"/>
                <a:gd name="T91" fmla="*/ 2240 h 4701"/>
                <a:gd name="T92" fmla="*/ 2211 w 3635"/>
                <a:gd name="T93" fmla="*/ 2327 h 4701"/>
                <a:gd name="T94" fmla="*/ 2149 w 3635"/>
                <a:gd name="T95" fmla="*/ 2491 h 4701"/>
                <a:gd name="T96" fmla="*/ 1836 w 3635"/>
                <a:gd name="T97" fmla="*/ 2404 h 4701"/>
                <a:gd name="T98" fmla="*/ 1589 w 3635"/>
                <a:gd name="T99" fmla="*/ 2620 h 4701"/>
                <a:gd name="T100" fmla="*/ 1881 w 3635"/>
                <a:gd name="T101" fmla="*/ 2902 h 4701"/>
                <a:gd name="T102" fmla="*/ 2265 w 3635"/>
                <a:gd name="T103" fmla="*/ 3354 h 4701"/>
                <a:gd name="T104" fmla="*/ 1874 w 3635"/>
                <a:gd name="T105" fmla="*/ 3776 h 47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635" h="4701">
                  <a:moveTo>
                    <a:pt x="3250" y="2043"/>
                  </a:moveTo>
                  <a:cubicBezTo>
                    <a:pt x="3034" y="1723"/>
                    <a:pt x="2729" y="1509"/>
                    <a:pt x="2365" y="1417"/>
                  </a:cubicBezTo>
                  <a:cubicBezTo>
                    <a:pt x="2410" y="1417"/>
                    <a:pt x="2456" y="1416"/>
                    <a:pt x="2500" y="1414"/>
                  </a:cubicBezTo>
                  <a:cubicBezTo>
                    <a:pt x="2679" y="1408"/>
                    <a:pt x="3072" y="1316"/>
                    <a:pt x="3193" y="1490"/>
                  </a:cubicBezTo>
                  <a:cubicBezTo>
                    <a:pt x="3217" y="1524"/>
                    <a:pt x="3342" y="1468"/>
                    <a:pt x="3332" y="1453"/>
                  </a:cubicBezTo>
                  <a:cubicBezTo>
                    <a:pt x="3242" y="1324"/>
                    <a:pt x="3042" y="1341"/>
                    <a:pt x="2904" y="1344"/>
                  </a:cubicBezTo>
                  <a:cubicBezTo>
                    <a:pt x="2730" y="1349"/>
                    <a:pt x="2528" y="1384"/>
                    <a:pt x="2345" y="1358"/>
                  </a:cubicBezTo>
                  <a:cubicBezTo>
                    <a:pt x="2415" y="1351"/>
                    <a:pt x="2485" y="1340"/>
                    <a:pt x="2555" y="1321"/>
                  </a:cubicBezTo>
                  <a:cubicBezTo>
                    <a:pt x="2757" y="1266"/>
                    <a:pt x="2892" y="1086"/>
                    <a:pt x="3115" y="1087"/>
                  </a:cubicBezTo>
                  <a:cubicBezTo>
                    <a:pt x="3139" y="1081"/>
                    <a:pt x="3202" y="987"/>
                    <a:pt x="3164" y="986"/>
                  </a:cubicBezTo>
                  <a:cubicBezTo>
                    <a:pt x="3034" y="986"/>
                    <a:pt x="2929" y="1016"/>
                    <a:pt x="2816" y="1081"/>
                  </a:cubicBezTo>
                  <a:cubicBezTo>
                    <a:pt x="2751" y="1118"/>
                    <a:pt x="2692" y="1168"/>
                    <a:pt x="2629" y="1209"/>
                  </a:cubicBezTo>
                  <a:cubicBezTo>
                    <a:pt x="2499" y="1292"/>
                    <a:pt x="2336" y="1296"/>
                    <a:pt x="2181" y="1292"/>
                  </a:cubicBezTo>
                  <a:cubicBezTo>
                    <a:pt x="2457" y="910"/>
                    <a:pt x="2694" y="338"/>
                    <a:pt x="2603" y="126"/>
                  </a:cubicBezTo>
                  <a:cubicBezTo>
                    <a:pt x="2560" y="25"/>
                    <a:pt x="2452" y="0"/>
                    <a:pt x="2312" y="78"/>
                  </a:cubicBezTo>
                  <a:cubicBezTo>
                    <a:pt x="2162" y="163"/>
                    <a:pt x="1992" y="174"/>
                    <a:pt x="1847" y="174"/>
                  </a:cubicBezTo>
                  <a:cubicBezTo>
                    <a:pt x="1786" y="174"/>
                    <a:pt x="1724" y="172"/>
                    <a:pt x="1664" y="170"/>
                  </a:cubicBezTo>
                  <a:cubicBezTo>
                    <a:pt x="1603" y="167"/>
                    <a:pt x="1542" y="165"/>
                    <a:pt x="1483" y="165"/>
                  </a:cubicBezTo>
                  <a:cubicBezTo>
                    <a:pt x="1287" y="165"/>
                    <a:pt x="1064" y="188"/>
                    <a:pt x="893" y="359"/>
                  </a:cubicBezTo>
                  <a:cubicBezTo>
                    <a:pt x="759" y="498"/>
                    <a:pt x="939" y="1065"/>
                    <a:pt x="1466" y="1398"/>
                  </a:cubicBezTo>
                  <a:cubicBezTo>
                    <a:pt x="532" y="1536"/>
                    <a:pt x="256" y="2162"/>
                    <a:pt x="115" y="2775"/>
                  </a:cubicBezTo>
                  <a:cubicBezTo>
                    <a:pt x="0" y="3275"/>
                    <a:pt x="105" y="3776"/>
                    <a:pt x="402" y="4149"/>
                  </a:cubicBezTo>
                  <a:cubicBezTo>
                    <a:pt x="686" y="4505"/>
                    <a:pt x="1337" y="4701"/>
                    <a:pt x="1817" y="4701"/>
                  </a:cubicBezTo>
                  <a:cubicBezTo>
                    <a:pt x="2946" y="4701"/>
                    <a:pt x="3375" y="4232"/>
                    <a:pt x="3515" y="3556"/>
                  </a:cubicBezTo>
                  <a:cubicBezTo>
                    <a:pt x="3635" y="3033"/>
                    <a:pt x="3536" y="2467"/>
                    <a:pt x="3250" y="2043"/>
                  </a:cubicBezTo>
                  <a:close/>
                  <a:moveTo>
                    <a:pt x="1605" y="329"/>
                  </a:moveTo>
                  <a:cubicBezTo>
                    <a:pt x="1663" y="329"/>
                    <a:pt x="1722" y="331"/>
                    <a:pt x="1781" y="333"/>
                  </a:cubicBezTo>
                  <a:cubicBezTo>
                    <a:pt x="1844" y="335"/>
                    <a:pt x="1907" y="338"/>
                    <a:pt x="1970" y="338"/>
                  </a:cubicBezTo>
                  <a:cubicBezTo>
                    <a:pt x="2064" y="338"/>
                    <a:pt x="2174" y="332"/>
                    <a:pt x="2287" y="306"/>
                  </a:cubicBezTo>
                  <a:cubicBezTo>
                    <a:pt x="2216" y="349"/>
                    <a:pt x="2145" y="396"/>
                    <a:pt x="2077" y="444"/>
                  </a:cubicBezTo>
                  <a:cubicBezTo>
                    <a:pt x="1745" y="672"/>
                    <a:pt x="1482" y="852"/>
                    <a:pt x="1157" y="446"/>
                  </a:cubicBezTo>
                  <a:cubicBezTo>
                    <a:pt x="1285" y="345"/>
                    <a:pt x="1447" y="329"/>
                    <a:pt x="1605" y="329"/>
                  </a:cubicBezTo>
                  <a:close/>
                  <a:moveTo>
                    <a:pt x="1874" y="3776"/>
                  </a:moveTo>
                  <a:lnTo>
                    <a:pt x="1874" y="4034"/>
                  </a:lnTo>
                  <a:lnTo>
                    <a:pt x="1717" y="4034"/>
                  </a:lnTo>
                  <a:lnTo>
                    <a:pt x="1717" y="3786"/>
                  </a:lnTo>
                  <a:cubicBezTo>
                    <a:pt x="1574" y="3783"/>
                    <a:pt x="1427" y="3738"/>
                    <a:pt x="1340" y="3677"/>
                  </a:cubicBezTo>
                  <a:lnTo>
                    <a:pt x="1400" y="3510"/>
                  </a:lnTo>
                  <a:cubicBezTo>
                    <a:pt x="1487" y="3567"/>
                    <a:pt x="1616" y="3617"/>
                    <a:pt x="1755" y="3617"/>
                  </a:cubicBezTo>
                  <a:cubicBezTo>
                    <a:pt x="1930" y="3617"/>
                    <a:pt x="2034" y="3515"/>
                    <a:pt x="2034" y="3374"/>
                  </a:cubicBezTo>
                  <a:cubicBezTo>
                    <a:pt x="2034" y="3238"/>
                    <a:pt x="1953" y="3153"/>
                    <a:pt x="1769" y="3079"/>
                  </a:cubicBezTo>
                  <a:cubicBezTo>
                    <a:pt x="1517" y="2979"/>
                    <a:pt x="1360" y="2863"/>
                    <a:pt x="1360" y="2647"/>
                  </a:cubicBezTo>
                  <a:cubicBezTo>
                    <a:pt x="1360" y="2441"/>
                    <a:pt x="1506" y="2285"/>
                    <a:pt x="1732" y="2248"/>
                  </a:cubicBezTo>
                  <a:lnTo>
                    <a:pt x="1732" y="2000"/>
                  </a:lnTo>
                  <a:lnTo>
                    <a:pt x="1889" y="2000"/>
                  </a:lnTo>
                  <a:lnTo>
                    <a:pt x="1888" y="2240"/>
                  </a:lnTo>
                  <a:cubicBezTo>
                    <a:pt x="2035" y="2245"/>
                    <a:pt x="2136" y="2285"/>
                    <a:pt x="2211" y="2327"/>
                  </a:cubicBezTo>
                  <a:lnTo>
                    <a:pt x="2149" y="2491"/>
                  </a:lnTo>
                  <a:cubicBezTo>
                    <a:pt x="2097" y="2461"/>
                    <a:pt x="1995" y="2404"/>
                    <a:pt x="1836" y="2404"/>
                  </a:cubicBezTo>
                  <a:cubicBezTo>
                    <a:pt x="1645" y="2404"/>
                    <a:pt x="1589" y="2518"/>
                    <a:pt x="1589" y="2620"/>
                  </a:cubicBezTo>
                  <a:cubicBezTo>
                    <a:pt x="1589" y="2746"/>
                    <a:pt x="1665" y="2811"/>
                    <a:pt x="1881" y="2902"/>
                  </a:cubicBezTo>
                  <a:cubicBezTo>
                    <a:pt x="2136" y="3007"/>
                    <a:pt x="2265" y="3133"/>
                    <a:pt x="2265" y="3354"/>
                  </a:cubicBezTo>
                  <a:cubicBezTo>
                    <a:pt x="2265" y="3552"/>
                    <a:pt x="2129" y="3736"/>
                    <a:pt x="1874" y="3776"/>
                  </a:cubicBezTo>
                  <a:close/>
                </a:path>
              </a:pathLst>
            </a:custGeom>
            <a:solidFill>
              <a:srgbClr val="7652F2"/>
            </a:solidFill>
            <a:ln>
              <a:noFill/>
            </a:ln>
          </p:spPr>
        </p:sp>
      </p:grpSp>
      <p:sp>
        <p:nvSpPr>
          <p:cNvPr id="76" name="箭头: 下 75"/>
          <p:cNvSpPr/>
          <p:nvPr/>
        </p:nvSpPr>
        <p:spPr>
          <a:xfrm rot="16200000">
            <a:off x="5360560" y="-2272744"/>
            <a:ext cx="1173556" cy="8398615"/>
          </a:xfrm>
          <a:prstGeom prst="downArrow">
            <a:avLst/>
          </a:prstGeom>
          <a:gradFill flip="none" rotWithShape="1">
            <a:gsLst>
              <a:gs pos="0">
                <a:srgbClr val="7652F2"/>
              </a:gs>
              <a:gs pos="68000">
                <a:srgbClr val="D24DEC"/>
              </a:gs>
              <a:gs pos="34000">
                <a:srgbClr val="C94EA5"/>
              </a:gs>
              <a:gs pos="99310">
                <a:srgbClr val="34C3FE"/>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矩形 64"/>
          <p:cNvSpPr/>
          <p:nvPr/>
        </p:nvSpPr>
        <p:spPr>
          <a:xfrm>
            <a:off x="5320788" y="1680657"/>
            <a:ext cx="1550424" cy="523220"/>
          </a:xfrm>
          <a:prstGeom prst="rect">
            <a:avLst/>
          </a:prstGeom>
        </p:spPr>
        <p:txBody>
          <a:bodyPr wrap="none">
            <a:spAutoFit/>
          </a:bodyPr>
          <a:lstStyle/>
          <a:p>
            <a:pPr algn="ctr">
              <a:defRPr sz="1860" b="0" i="0" u="none" strike="noStrike" kern="1200" spc="0" baseline="0">
                <a:solidFill>
                  <a:prstClr val="black">
                    <a:lumMod val="65000"/>
                    <a:lumOff val="35000"/>
                  </a:prstClr>
                </a:solidFill>
                <a:latin typeface="+mn-lt"/>
                <a:ea typeface="+mn-ea"/>
                <a:cs typeface="+mn-cs"/>
              </a:defRPr>
            </a:pPr>
            <a:r>
              <a:rPr lang="zh-CN" altLang="en-US" sz="2800" dirty="0">
                <a:solidFill>
                  <a:schemeClr val="bg1"/>
                </a:solidFill>
                <a:latin typeface="Aa粉嘟嘟 (非商业使用)" panose="02010600010101010101" pitchFamily="2" charset="-122"/>
                <a:ea typeface="Aa粉嘟嘟 (非商业使用)" panose="02010600010101010101" pitchFamily="2" charset="-122"/>
              </a:rPr>
              <a:t>预算金额</a:t>
            </a:r>
            <a:endParaRPr lang="zh-CN" altLang="en-US" sz="2800" dirty="0">
              <a:solidFill>
                <a:schemeClr val="bg1"/>
              </a:solidFill>
              <a:latin typeface="Aa粉嘟嘟 (非商业使用)" panose="02010600010101010101" pitchFamily="2" charset="-122"/>
              <a:ea typeface="Aa粉嘟嘟 (非商业使用)" panose="02010600010101010101" pitchFamily="2" charset="-122"/>
            </a:endParaRPr>
          </a:p>
        </p:txBody>
      </p:sp>
      <p:grpSp>
        <p:nvGrpSpPr>
          <p:cNvPr id="5" name="组合 4"/>
          <p:cNvGrpSpPr/>
          <p:nvPr/>
        </p:nvGrpSpPr>
        <p:grpSpPr>
          <a:xfrm>
            <a:off x="3455563" y="2203877"/>
            <a:ext cx="2299381" cy="2963953"/>
            <a:chOff x="3455563" y="2203877"/>
            <a:chExt cx="2299381" cy="2963953"/>
          </a:xfrm>
        </p:grpSpPr>
        <p:sp>
          <p:nvSpPr>
            <p:cNvPr id="73" name="矩形 72"/>
            <p:cNvSpPr/>
            <p:nvPr/>
          </p:nvSpPr>
          <p:spPr>
            <a:xfrm>
              <a:off x="4607786" y="4798498"/>
              <a:ext cx="660505" cy="369332"/>
            </a:xfrm>
            <a:prstGeom prst="rect">
              <a:avLst/>
            </a:prstGeom>
          </p:spPr>
          <p:txBody>
            <a:bodyPr wrap="square">
              <a:spAutoFit/>
            </a:bodyPr>
            <a:lstStyle/>
            <a:p>
              <a:r>
                <a:rPr lang="en-US" altLang="zh-CN" dirty="0">
                  <a:solidFill>
                    <a:srgbClr val="C94EA5"/>
                  </a:solidFill>
                  <a:latin typeface="Aa粉嘟嘟 (非商业使用)" panose="02010600010101010101" pitchFamily="2" charset="-122"/>
                  <a:ea typeface="Aa粉嘟嘟 (非商业使用)" panose="02010600010101010101" pitchFamily="2" charset="-122"/>
                </a:rPr>
                <a:t>10%</a:t>
              </a:r>
              <a:endParaRPr lang="zh-CN" altLang="en-US" dirty="0">
                <a:solidFill>
                  <a:srgbClr val="C94EA5"/>
                </a:solidFill>
                <a:latin typeface="Aa粉嘟嘟 (非商业使用)" panose="02010600010101010101" pitchFamily="2" charset="-122"/>
                <a:ea typeface="Aa粉嘟嘟 (非商业使用)" panose="02010600010101010101" pitchFamily="2" charset="-122"/>
              </a:endParaRPr>
            </a:p>
          </p:txBody>
        </p:sp>
        <p:sp>
          <p:nvSpPr>
            <p:cNvPr id="89" name="矩形 88"/>
            <p:cNvSpPr/>
            <p:nvPr/>
          </p:nvSpPr>
          <p:spPr>
            <a:xfrm>
              <a:off x="4260126" y="2399238"/>
              <a:ext cx="1159292" cy="400110"/>
            </a:xfrm>
            <a:prstGeom prst="rect">
              <a:avLst/>
            </a:prstGeom>
          </p:spPr>
          <p:txBody>
            <a:bodyPr wrap="none">
              <a:spAutoFit/>
            </a:bodyPr>
            <a:lstStyle/>
            <a:p>
              <a:pPr algn="ctr">
                <a:defRPr sz="1860" b="0" i="0" u="none" strike="noStrike" kern="1200" spc="0" baseline="0">
                  <a:solidFill>
                    <a:prstClr val="black">
                      <a:lumMod val="65000"/>
                      <a:lumOff val="35000"/>
                    </a:prstClr>
                  </a:solidFill>
                  <a:latin typeface="+mn-lt"/>
                  <a:ea typeface="+mn-ea"/>
                  <a:cs typeface="+mn-cs"/>
                </a:defRPr>
              </a:pPr>
              <a:r>
                <a:rPr lang="zh-CN" altLang="en-US" sz="2000" dirty="0">
                  <a:latin typeface="Aa粉嘟嘟 (非商业使用)" panose="02010600010101010101" pitchFamily="2" charset="-122"/>
                  <a:ea typeface="Aa粉嘟嘟 (非商业使用)" panose="02010600010101010101" pitchFamily="2" charset="-122"/>
                </a:rPr>
                <a:t>推广费用</a:t>
              </a:r>
              <a:endParaRPr lang="zh-CN" altLang="en-US" sz="2000" dirty="0">
                <a:latin typeface="Aa粉嘟嘟 (非商业使用)" panose="02010600010101010101" pitchFamily="2" charset="-122"/>
                <a:ea typeface="Aa粉嘟嘟 (非商业使用)" panose="02010600010101010101" pitchFamily="2" charset="-122"/>
              </a:endParaRPr>
            </a:p>
          </p:txBody>
        </p:sp>
        <p:pic>
          <p:nvPicPr>
            <p:cNvPr id="104" name="图片 10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486736" y="3293240"/>
              <a:ext cx="524541" cy="511582"/>
            </a:xfrm>
            <a:prstGeom prst="rect">
              <a:avLst/>
            </a:prstGeom>
          </p:spPr>
        </p:pic>
        <p:sp>
          <p:nvSpPr>
            <p:cNvPr id="127" name="椭圆 126"/>
            <p:cNvSpPr/>
            <p:nvPr/>
          </p:nvSpPr>
          <p:spPr>
            <a:xfrm>
              <a:off x="4392052" y="3232163"/>
              <a:ext cx="703379" cy="703379"/>
            </a:xfrm>
            <a:prstGeom prst="ellipse">
              <a:avLst/>
            </a:prstGeom>
            <a:noFill/>
            <a:ln>
              <a:solidFill>
                <a:srgbClr val="B80A0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3993185" y="2956642"/>
              <a:ext cx="1760091" cy="1760091"/>
            </a:xfrm>
            <a:prstGeom prst="ellipse">
              <a:avLst/>
            </a:prstGeom>
            <a:solidFill>
              <a:srgbClr val="ECC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不完整圆 42"/>
            <p:cNvSpPr/>
            <p:nvPr/>
          </p:nvSpPr>
          <p:spPr>
            <a:xfrm>
              <a:off x="3994853" y="2964310"/>
              <a:ext cx="1760091" cy="1760091"/>
            </a:xfrm>
            <a:prstGeom prst="pie">
              <a:avLst>
                <a:gd name="adj1" fmla="val 13997183"/>
                <a:gd name="adj2" fmla="val 16200000"/>
              </a:avLst>
            </a:prstGeom>
            <a:solidFill>
              <a:srgbClr val="C94E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7" name="椭圆 46"/>
            <p:cNvSpPr/>
            <p:nvPr/>
          </p:nvSpPr>
          <p:spPr>
            <a:xfrm>
              <a:off x="4318196" y="3288230"/>
              <a:ext cx="1110068" cy="111006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woman-with-megaphone_66252"/>
            <p:cNvSpPr>
              <a:spLocks noChangeAspect="1"/>
            </p:cNvSpPr>
            <p:nvPr/>
          </p:nvSpPr>
          <p:spPr bwMode="auto">
            <a:xfrm>
              <a:off x="4671888" y="3593710"/>
              <a:ext cx="532302" cy="609685"/>
            </a:xfrm>
            <a:custGeom>
              <a:avLst/>
              <a:gdLst>
                <a:gd name="connsiteX0" fmla="*/ 96976 w 530428"/>
                <a:gd name="connsiteY0" fmla="*/ 229544 h 607538"/>
                <a:gd name="connsiteX1" fmla="*/ 57824 w 530428"/>
                <a:gd name="connsiteY1" fmla="*/ 250023 h 607538"/>
                <a:gd name="connsiteX2" fmla="*/ 96976 w 530428"/>
                <a:gd name="connsiteY2" fmla="*/ 298528 h 607538"/>
                <a:gd name="connsiteX3" fmla="*/ 280860 w 530428"/>
                <a:gd name="connsiteY3" fmla="*/ 139296 h 607538"/>
                <a:gd name="connsiteX4" fmla="*/ 284490 w 530428"/>
                <a:gd name="connsiteY4" fmla="*/ 152084 h 607538"/>
                <a:gd name="connsiteX5" fmla="*/ 303330 w 530428"/>
                <a:gd name="connsiteY5" fmla="*/ 166243 h 607538"/>
                <a:gd name="connsiteX6" fmla="*/ 308383 w 530428"/>
                <a:gd name="connsiteY6" fmla="*/ 166243 h 607538"/>
                <a:gd name="connsiteX7" fmla="*/ 321581 w 530428"/>
                <a:gd name="connsiteY7" fmla="*/ 161148 h 607538"/>
                <a:gd name="connsiteX8" fmla="*/ 309217 w 530428"/>
                <a:gd name="connsiteY8" fmla="*/ 236599 h 607538"/>
                <a:gd name="connsiteX9" fmla="*/ 296461 w 530428"/>
                <a:gd name="connsiteY9" fmla="*/ 253600 h 607538"/>
                <a:gd name="connsiteX10" fmla="*/ 286649 w 530428"/>
                <a:gd name="connsiteY10" fmla="*/ 255805 h 607538"/>
                <a:gd name="connsiteX11" fmla="*/ 275267 w 530428"/>
                <a:gd name="connsiteY11" fmla="*/ 252816 h 607538"/>
                <a:gd name="connsiteX12" fmla="*/ 234643 w 530428"/>
                <a:gd name="connsiteY12" fmla="*/ 229544 h 607538"/>
                <a:gd name="connsiteX13" fmla="*/ 234643 w 530428"/>
                <a:gd name="connsiteY13" fmla="*/ 298528 h 607538"/>
                <a:gd name="connsiteX14" fmla="*/ 288808 w 530428"/>
                <a:gd name="connsiteY14" fmla="*/ 452076 h 607538"/>
                <a:gd name="connsiteX15" fmla="*/ 279584 w 530428"/>
                <a:gd name="connsiteY15" fmla="*/ 465108 h 607538"/>
                <a:gd name="connsiteX16" fmla="*/ 234741 w 530428"/>
                <a:gd name="connsiteY16" fmla="*/ 465108 h 607538"/>
                <a:gd name="connsiteX17" fmla="*/ 234741 w 530428"/>
                <a:gd name="connsiteY17" fmla="*/ 576816 h 607538"/>
                <a:gd name="connsiteX18" fmla="*/ 203440 w 530428"/>
                <a:gd name="connsiteY18" fmla="*/ 607535 h 607538"/>
                <a:gd name="connsiteX19" fmla="*/ 173218 w 530428"/>
                <a:gd name="connsiteY19" fmla="*/ 576326 h 607538"/>
                <a:gd name="connsiteX20" fmla="*/ 173218 w 530428"/>
                <a:gd name="connsiteY20" fmla="*/ 465108 h 607538"/>
                <a:gd name="connsiteX21" fmla="*/ 158401 w 530428"/>
                <a:gd name="connsiteY21" fmla="*/ 465108 h 607538"/>
                <a:gd name="connsiteX22" fmla="*/ 158401 w 530428"/>
                <a:gd name="connsiteY22" fmla="*/ 576816 h 607538"/>
                <a:gd name="connsiteX23" fmla="*/ 127100 w 530428"/>
                <a:gd name="connsiteY23" fmla="*/ 607535 h 607538"/>
                <a:gd name="connsiteX24" fmla="*/ 96877 w 530428"/>
                <a:gd name="connsiteY24" fmla="*/ 576326 h 607538"/>
                <a:gd name="connsiteX25" fmla="*/ 96877 w 530428"/>
                <a:gd name="connsiteY25" fmla="*/ 465108 h 607538"/>
                <a:gd name="connsiteX26" fmla="*/ 52035 w 530428"/>
                <a:gd name="connsiteY26" fmla="*/ 465108 h 607538"/>
                <a:gd name="connsiteX27" fmla="*/ 42811 w 530428"/>
                <a:gd name="connsiteY27" fmla="*/ 452076 h 607538"/>
                <a:gd name="connsiteX28" fmla="*/ 81963 w 530428"/>
                <a:gd name="connsiteY28" fmla="*/ 341006 h 607538"/>
                <a:gd name="connsiteX29" fmla="*/ 81178 w 530428"/>
                <a:gd name="connsiteY29" fmla="*/ 341006 h 607538"/>
                <a:gd name="connsiteX30" fmla="*/ 63025 w 530428"/>
                <a:gd name="connsiteY30" fmla="*/ 332040 h 607538"/>
                <a:gd name="connsiteX31" fmla="*/ 4739 w 530428"/>
                <a:gd name="connsiteY31" fmla="*/ 256099 h 607538"/>
                <a:gd name="connsiteX32" fmla="*/ 520 w 530428"/>
                <a:gd name="connsiteY32" fmla="*/ 237285 h 607538"/>
                <a:gd name="connsiteX33" fmla="*/ 12246 w 530428"/>
                <a:gd name="connsiteY33" fmla="*/ 221998 h 607538"/>
                <a:gd name="connsiteX34" fmla="*/ 128375 w 530428"/>
                <a:gd name="connsiteY34" fmla="*/ 161245 h 607538"/>
                <a:gd name="connsiteX35" fmla="*/ 128473 w 530428"/>
                <a:gd name="connsiteY35" fmla="*/ 161148 h 607538"/>
                <a:gd name="connsiteX36" fmla="*/ 165662 w 530428"/>
                <a:gd name="connsiteY36" fmla="*/ 150467 h 607538"/>
                <a:gd name="connsiteX37" fmla="*/ 206335 w 530428"/>
                <a:gd name="connsiteY37" fmla="*/ 163695 h 607538"/>
                <a:gd name="connsiteX38" fmla="*/ 269379 w 530428"/>
                <a:gd name="connsiteY38" fmla="*/ 196619 h 607538"/>
                <a:gd name="connsiteX39" fmla="*/ 277327 w 530428"/>
                <a:gd name="connsiteY39" fmla="*/ 148213 h 607538"/>
                <a:gd name="connsiteX40" fmla="*/ 280860 w 530428"/>
                <a:gd name="connsiteY40" fmla="*/ 139296 h 607538"/>
                <a:gd name="connsiteX41" fmla="*/ 485595 w 530428"/>
                <a:gd name="connsiteY41" fmla="*/ 104631 h 607538"/>
                <a:gd name="connsiteX42" fmla="*/ 512560 w 530428"/>
                <a:gd name="connsiteY42" fmla="*/ 128001 h 607538"/>
                <a:gd name="connsiteX43" fmla="*/ 513442 w 530428"/>
                <a:gd name="connsiteY43" fmla="*/ 139955 h 607538"/>
                <a:gd name="connsiteX44" fmla="*/ 507020 w 530428"/>
                <a:gd name="connsiteY44" fmla="*/ 142895 h 607538"/>
                <a:gd name="connsiteX45" fmla="*/ 501480 w 530428"/>
                <a:gd name="connsiteY45" fmla="*/ 140837 h 607538"/>
                <a:gd name="connsiteX46" fmla="*/ 474466 w 530428"/>
                <a:gd name="connsiteY46" fmla="*/ 117418 h 607538"/>
                <a:gd name="connsiteX47" fmla="*/ 473633 w 530428"/>
                <a:gd name="connsiteY47" fmla="*/ 105464 h 607538"/>
                <a:gd name="connsiteX48" fmla="*/ 485595 w 530428"/>
                <a:gd name="connsiteY48" fmla="*/ 104631 h 607538"/>
                <a:gd name="connsiteX49" fmla="*/ 521794 w 530428"/>
                <a:gd name="connsiteY49" fmla="*/ 65230 h 607538"/>
                <a:gd name="connsiteX50" fmla="*/ 530427 w 530428"/>
                <a:gd name="connsiteY50" fmla="*/ 73540 h 607538"/>
                <a:gd name="connsiteX51" fmla="*/ 522088 w 530428"/>
                <a:gd name="connsiteY51" fmla="*/ 82143 h 607538"/>
                <a:gd name="connsiteX52" fmla="*/ 489176 w 530428"/>
                <a:gd name="connsiteY52" fmla="*/ 82632 h 607538"/>
                <a:gd name="connsiteX53" fmla="*/ 489029 w 530428"/>
                <a:gd name="connsiteY53" fmla="*/ 82632 h 607538"/>
                <a:gd name="connsiteX54" fmla="*/ 480543 w 530428"/>
                <a:gd name="connsiteY54" fmla="*/ 74273 h 607538"/>
                <a:gd name="connsiteX55" fmla="*/ 488931 w 530428"/>
                <a:gd name="connsiteY55" fmla="*/ 65670 h 607538"/>
                <a:gd name="connsiteX56" fmla="*/ 447616 w 530428"/>
                <a:gd name="connsiteY56" fmla="*/ 12906 h 607538"/>
                <a:gd name="connsiteX57" fmla="*/ 454879 w 530428"/>
                <a:gd name="connsiteY57" fmla="*/ 16041 h 607538"/>
                <a:gd name="connsiteX58" fmla="*/ 454879 w 530428"/>
                <a:gd name="connsiteY58" fmla="*/ 125881 h 607538"/>
                <a:gd name="connsiteX59" fmla="*/ 447714 w 530428"/>
                <a:gd name="connsiteY59" fmla="*/ 133083 h 607538"/>
                <a:gd name="connsiteX60" fmla="*/ 446242 w 530428"/>
                <a:gd name="connsiteY60" fmla="*/ 132936 h 607538"/>
                <a:gd name="connsiteX61" fmla="*/ 315896 w 530428"/>
                <a:gd name="connsiteY61" fmla="*/ 106186 h 607538"/>
                <a:gd name="connsiteX62" fmla="*/ 315896 w 530428"/>
                <a:gd name="connsiteY62" fmla="*/ 135385 h 607538"/>
                <a:gd name="connsiteX63" fmla="*/ 315896 w 530428"/>
                <a:gd name="connsiteY63" fmla="*/ 146751 h 607538"/>
                <a:gd name="connsiteX64" fmla="*/ 308731 w 530428"/>
                <a:gd name="connsiteY64" fmla="*/ 153904 h 607538"/>
                <a:gd name="connsiteX65" fmla="*/ 303676 w 530428"/>
                <a:gd name="connsiteY65" fmla="*/ 153904 h 607538"/>
                <a:gd name="connsiteX66" fmla="*/ 296757 w 530428"/>
                <a:gd name="connsiteY66" fmla="*/ 148711 h 607538"/>
                <a:gd name="connsiteX67" fmla="*/ 291554 w 530428"/>
                <a:gd name="connsiteY67" fmla="*/ 130780 h 607538"/>
                <a:gd name="connsiteX68" fmla="*/ 283113 w 530428"/>
                <a:gd name="connsiteY68" fmla="*/ 101679 h 607538"/>
                <a:gd name="connsiteX69" fmla="*/ 266133 w 530428"/>
                <a:gd name="connsiteY69" fmla="*/ 101581 h 607538"/>
                <a:gd name="connsiteX70" fmla="*/ 258919 w 530428"/>
                <a:gd name="connsiteY70" fmla="*/ 94428 h 607538"/>
                <a:gd name="connsiteX71" fmla="*/ 258919 w 530428"/>
                <a:gd name="connsiteY71" fmla="*/ 62192 h 607538"/>
                <a:gd name="connsiteX72" fmla="*/ 266133 w 530428"/>
                <a:gd name="connsiteY72" fmla="*/ 55039 h 607538"/>
                <a:gd name="connsiteX73" fmla="*/ 287383 w 530428"/>
                <a:gd name="connsiteY73" fmla="*/ 55039 h 607538"/>
                <a:gd name="connsiteX74" fmla="*/ 445604 w 530428"/>
                <a:gd name="connsiteY74" fmla="*/ 13151 h 607538"/>
                <a:gd name="connsiteX75" fmla="*/ 447616 w 530428"/>
                <a:gd name="connsiteY75" fmla="*/ 12906 h 607538"/>
                <a:gd name="connsiteX76" fmla="*/ 501366 w 530428"/>
                <a:gd name="connsiteY76" fmla="*/ 11603 h 607538"/>
                <a:gd name="connsiteX77" fmla="*/ 513341 w 530428"/>
                <a:gd name="connsiteY77" fmla="*/ 12288 h 607538"/>
                <a:gd name="connsiteX78" fmla="*/ 512703 w 530428"/>
                <a:gd name="connsiteY78" fmla="*/ 20174 h 607538"/>
                <a:gd name="connsiteX79" fmla="*/ 485660 w 530428"/>
                <a:gd name="connsiteY79" fmla="*/ 44418 h 607538"/>
                <a:gd name="connsiteX80" fmla="*/ 479967 w 530428"/>
                <a:gd name="connsiteY80" fmla="*/ 46573 h 607538"/>
                <a:gd name="connsiteX81" fmla="*/ 473685 w 530428"/>
                <a:gd name="connsiteY81" fmla="*/ 43732 h 607538"/>
                <a:gd name="connsiteX82" fmla="*/ 474323 w 530428"/>
                <a:gd name="connsiteY82" fmla="*/ 31782 h 607538"/>
                <a:gd name="connsiteX83" fmla="*/ 166348 w 530428"/>
                <a:gd name="connsiteY83" fmla="*/ 0 h 607538"/>
                <a:gd name="connsiteX84" fmla="*/ 228872 w 530428"/>
                <a:gd name="connsiteY84" fmla="*/ 94723 h 607538"/>
                <a:gd name="connsiteX85" fmla="*/ 247031 w 530428"/>
                <a:gd name="connsiteY85" fmla="*/ 124811 h 607538"/>
                <a:gd name="connsiteX86" fmla="*/ 248945 w 530428"/>
                <a:gd name="connsiteY86" fmla="*/ 129417 h 607538"/>
                <a:gd name="connsiteX87" fmla="*/ 225339 w 530428"/>
                <a:gd name="connsiteY87" fmla="*/ 145294 h 607538"/>
                <a:gd name="connsiteX88" fmla="*/ 192212 w 530428"/>
                <a:gd name="connsiteY88" fmla="*/ 136571 h 607538"/>
                <a:gd name="connsiteX89" fmla="*/ 206591 w 530428"/>
                <a:gd name="connsiteY89" fmla="*/ 112756 h 607538"/>
                <a:gd name="connsiteX90" fmla="*/ 166348 w 530428"/>
                <a:gd name="connsiteY90" fmla="*/ 136277 h 607538"/>
                <a:gd name="connsiteX91" fmla="*/ 126105 w 530428"/>
                <a:gd name="connsiteY91" fmla="*/ 112756 h 607538"/>
                <a:gd name="connsiteX92" fmla="*/ 140533 w 530428"/>
                <a:gd name="connsiteY92" fmla="*/ 136571 h 607538"/>
                <a:gd name="connsiteX93" fmla="*/ 107406 w 530428"/>
                <a:gd name="connsiteY93" fmla="*/ 145294 h 607538"/>
                <a:gd name="connsiteX94" fmla="*/ 83800 w 530428"/>
                <a:gd name="connsiteY94" fmla="*/ 129417 h 607538"/>
                <a:gd name="connsiteX95" fmla="*/ 85665 w 530428"/>
                <a:gd name="connsiteY95" fmla="*/ 124811 h 607538"/>
                <a:gd name="connsiteX96" fmla="*/ 103873 w 530428"/>
                <a:gd name="connsiteY96" fmla="*/ 94723 h 607538"/>
                <a:gd name="connsiteX97" fmla="*/ 166348 w 530428"/>
                <a:gd name="connsiteY97" fmla="*/ 0 h 607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530428" h="607538">
                  <a:moveTo>
                    <a:pt x="96976" y="229544"/>
                  </a:moveTo>
                  <a:lnTo>
                    <a:pt x="57824" y="250023"/>
                  </a:lnTo>
                  <a:lnTo>
                    <a:pt x="96976" y="298528"/>
                  </a:lnTo>
                  <a:close/>
                  <a:moveTo>
                    <a:pt x="280860" y="139296"/>
                  </a:moveTo>
                  <a:lnTo>
                    <a:pt x="284490" y="152084"/>
                  </a:lnTo>
                  <a:cubicBezTo>
                    <a:pt x="286943" y="160511"/>
                    <a:pt x="294597" y="166243"/>
                    <a:pt x="303330" y="166243"/>
                  </a:cubicBezTo>
                  <a:lnTo>
                    <a:pt x="308383" y="166243"/>
                  </a:lnTo>
                  <a:cubicBezTo>
                    <a:pt x="313486" y="166243"/>
                    <a:pt x="318147" y="164283"/>
                    <a:pt x="321581" y="161148"/>
                  </a:cubicBezTo>
                  <a:lnTo>
                    <a:pt x="309217" y="236599"/>
                  </a:lnTo>
                  <a:cubicBezTo>
                    <a:pt x="308040" y="244046"/>
                    <a:pt x="303281" y="250415"/>
                    <a:pt x="296461" y="253600"/>
                  </a:cubicBezTo>
                  <a:cubicBezTo>
                    <a:pt x="293419" y="255119"/>
                    <a:pt x="289985" y="255805"/>
                    <a:pt x="286649" y="255805"/>
                  </a:cubicBezTo>
                  <a:cubicBezTo>
                    <a:pt x="282724" y="255805"/>
                    <a:pt x="278799" y="254825"/>
                    <a:pt x="275267" y="252816"/>
                  </a:cubicBezTo>
                  <a:lnTo>
                    <a:pt x="234643" y="229544"/>
                  </a:lnTo>
                  <a:lnTo>
                    <a:pt x="234643" y="298528"/>
                  </a:lnTo>
                  <a:lnTo>
                    <a:pt x="288808" y="452076"/>
                  </a:lnTo>
                  <a:cubicBezTo>
                    <a:pt x="291114" y="458445"/>
                    <a:pt x="286355" y="465108"/>
                    <a:pt x="279584" y="465108"/>
                  </a:cubicBezTo>
                  <a:lnTo>
                    <a:pt x="234741" y="465108"/>
                  </a:lnTo>
                  <a:lnTo>
                    <a:pt x="234741" y="576816"/>
                  </a:lnTo>
                  <a:cubicBezTo>
                    <a:pt x="234741" y="593964"/>
                    <a:pt x="220661" y="607780"/>
                    <a:pt x="203440" y="607535"/>
                  </a:cubicBezTo>
                  <a:cubicBezTo>
                    <a:pt x="186563" y="607290"/>
                    <a:pt x="173218" y="593180"/>
                    <a:pt x="173218" y="576326"/>
                  </a:cubicBezTo>
                  <a:lnTo>
                    <a:pt x="173218" y="465108"/>
                  </a:lnTo>
                  <a:lnTo>
                    <a:pt x="158401" y="465108"/>
                  </a:lnTo>
                  <a:lnTo>
                    <a:pt x="158401" y="576816"/>
                  </a:lnTo>
                  <a:cubicBezTo>
                    <a:pt x="158401" y="593964"/>
                    <a:pt x="144320" y="607780"/>
                    <a:pt x="127100" y="607535"/>
                  </a:cubicBezTo>
                  <a:cubicBezTo>
                    <a:pt x="110222" y="607290"/>
                    <a:pt x="96877" y="593180"/>
                    <a:pt x="96877" y="576326"/>
                  </a:cubicBezTo>
                  <a:lnTo>
                    <a:pt x="96877" y="465108"/>
                  </a:lnTo>
                  <a:lnTo>
                    <a:pt x="52035" y="465108"/>
                  </a:lnTo>
                  <a:cubicBezTo>
                    <a:pt x="45264" y="465108"/>
                    <a:pt x="40554" y="458445"/>
                    <a:pt x="42811" y="452076"/>
                  </a:cubicBezTo>
                  <a:lnTo>
                    <a:pt x="81963" y="341006"/>
                  </a:lnTo>
                  <a:lnTo>
                    <a:pt x="81178" y="341006"/>
                  </a:lnTo>
                  <a:cubicBezTo>
                    <a:pt x="74309" y="341006"/>
                    <a:pt x="67538" y="337919"/>
                    <a:pt x="63025" y="332040"/>
                  </a:cubicBezTo>
                  <a:lnTo>
                    <a:pt x="4739" y="256099"/>
                  </a:lnTo>
                  <a:cubicBezTo>
                    <a:pt x="618" y="250709"/>
                    <a:pt x="-903" y="243850"/>
                    <a:pt x="520" y="237285"/>
                  </a:cubicBezTo>
                  <a:cubicBezTo>
                    <a:pt x="1992" y="230719"/>
                    <a:pt x="6309" y="225134"/>
                    <a:pt x="12246" y="221998"/>
                  </a:cubicBezTo>
                  <a:lnTo>
                    <a:pt x="128375" y="161245"/>
                  </a:lnTo>
                  <a:cubicBezTo>
                    <a:pt x="128375" y="161245"/>
                    <a:pt x="128424" y="161148"/>
                    <a:pt x="128473" y="161148"/>
                  </a:cubicBezTo>
                  <a:cubicBezTo>
                    <a:pt x="140199" y="155170"/>
                    <a:pt x="152710" y="150467"/>
                    <a:pt x="165662" y="150467"/>
                  </a:cubicBezTo>
                  <a:cubicBezTo>
                    <a:pt x="180871" y="150467"/>
                    <a:pt x="193971" y="156836"/>
                    <a:pt x="206335" y="163695"/>
                  </a:cubicBezTo>
                  <a:cubicBezTo>
                    <a:pt x="226793" y="175013"/>
                    <a:pt x="269379" y="196619"/>
                    <a:pt x="269379" y="196619"/>
                  </a:cubicBezTo>
                  <a:lnTo>
                    <a:pt x="277327" y="148213"/>
                  </a:lnTo>
                  <a:cubicBezTo>
                    <a:pt x="277916" y="144881"/>
                    <a:pt x="279093" y="141893"/>
                    <a:pt x="280860" y="139296"/>
                  </a:cubicBezTo>
                  <a:close/>
                  <a:moveTo>
                    <a:pt x="485595" y="104631"/>
                  </a:moveTo>
                  <a:lnTo>
                    <a:pt x="512560" y="128001"/>
                  </a:lnTo>
                  <a:cubicBezTo>
                    <a:pt x="516090" y="131087"/>
                    <a:pt x="516482" y="136428"/>
                    <a:pt x="513442" y="139955"/>
                  </a:cubicBezTo>
                  <a:cubicBezTo>
                    <a:pt x="511726" y="141915"/>
                    <a:pt x="509373" y="142895"/>
                    <a:pt x="507020" y="142895"/>
                  </a:cubicBezTo>
                  <a:cubicBezTo>
                    <a:pt x="505059" y="142895"/>
                    <a:pt x="503098" y="142209"/>
                    <a:pt x="501480" y="140837"/>
                  </a:cubicBezTo>
                  <a:lnTo>
                    <a:pt x="474466" y="117418"/>
                  </a:lnTo>
                  <a:cubicBezTo>
                    <a:pt x="470936" y="114380"/>
                    <a:pt x="470544" y="108991"/>
                    <a:pt x="473633" y="105464"/>
                  </a:cubicBezTo>
                  <a:cubicBezTo>
                    <a:pt x="476672" y="101936"/>
                    <a:pt x="482065" y="101544"/>
                    <a:pt x="485595" y="104631"/>
                  </a:cubicBezTo>
                  <a:close/>
                  <a:moveTo>
                    <a:pt x="521794" y="65230"/>
                  </a:moveTo>
                  <a:cubicBezTo>
                    <a:pt x="526503" y="65132"/>
                    <a:pt x="530378" y="68847"/>
                    <a:pt x="530427" y="73540"/>
                  </a:cubicBezTo>
                  <a:cubicBezTo>
                    <a:pt x="530525" y="78233"/>
                    <a:pt x="526797" y="82094"/>
                    <a:pt x="522088" y="82143"/>
                  </a:cubicBezTo>
                  <a:lnTo>
                    <a:pt x="489176" y="82632"/>
                  </a:lnTo>
                  <a:lnTo>
                    <a:pt x="489029" y="82632"/>
                  </a:lnTo>
                  <a:cubicBezTo>
                    <a:pt x="484418" y="82632"/>
                    <a:pt x="480592" y="78917"/>
                    <a:pt x="480543" y="74273"/>
                  </a:cubicBezTo>
                  <a:cubicBezTo>
                    <a:pt x="480494" y="69580"/>
                    <a:pt x="484222" y="65719"/>
                    <a:pt x="488931" y="65670"/>
                  </a:cubicBezTo>
                  <a:close/>
                  <a:moveTo>
                    <a:pt x="447616" y="12906"/>
                  </a:moveTo>
                  <a:cubicBezTo>
                    <a:pt x="451493" y="12906"/>
                    <a:pt x="454830" y="11926"/>
                    <a:pt x="454879" y="16041"/>
                  </a:cubicBezTo>
                  <a:lnTo>
                    <a:pt x="454879" y="125881"/>
                  </a:lnTo>
                  <a:cubicBezTo>
                    <a:pt x="454879" y="129947"/>
                    <a:pt x="451542" y="133083"/>
                    <a:pt x="447714" y="133083"/>
                  </a:cubicBezTo>
                  <a:cubicBezTo>
                    <a:pt x="447223" y="133083"/>
                    <a:pt x="446781" y="133083"/>
                    <a:pt x="446242" y="132936"/>
                  </a:cubicBezTo>
                  <a:lnTo>
                    <a:pt x="315896" y="106186"/>
                  </a:lnTo>
                  <a:lnTo>
                    <a:pt x="315896" y="135385"/>
                  </a:lnTo>
                  <a:lnTo>
                    <a:pt x="315896" y="146751"/>
                  </a:lnTo>
                  <a:cubicBezTo>
                    <a:pt x="315896" y="150720"/>
                    <a:pt x="312706" y="153904"/>
                    <a:pt x="308731" y="153904"/>
                  </a:cubicBezTo>
                  <a:lnTo>
                    <a:pt x="303676" y="153904"/>
                  </a:lnTo>
                  <a:cubicBezTo>
                    <a:pt x="300486" y="153904"/>
                    <a:pt x="297640" y="151748"/>
                    <a:pt x="296757" y="148711"/>
                  </a:cubicBezTo>
                  <a:lnTo>
                    <a:pt x="291554" y="130780"/>
                  </a:lnTo>
                  <a:lnTo>
                    <a:pt x="283113" y="101679"/>
                  </a:lnTo>
                  <a:lnTo>
                    <a:pt x="266133" y="101581"/>
                  </a:lnTo>
                  <a:cubicBezTo>
                    <a:pt x="262109" y="101581"/>
                    <a:pt x="258919" y="98396"/>
                    <a:pt x="258919" y="94428"/>
                  </a:cubicBezTo>
                  <a:lnTo>
                    <a:pt x="258919" y="62192"/>
                  </a:lnTo>
                  <a:cubicBezTo>
                    <a:pt x="258919" y="58223"/>
                    <a:pt x="262109" y="55039"/>
                    <a:pt x="266133" y="55039"/>
                  </a:cubicBezTo>
                  <a:lnTo>
                    <a:pt x="287383" y="55039"/>
                  </a:lnTo>
                  <a:lnTo>
                    <a:pt x="445604" y="13151"/>
                  </a:lnTo>
                  <a:cubicBezTo>
                    <a:pt x="446242" y="12955"/>
                    <a:pt x="446978" y="12906"/>
                    <a:pt x="447616" y="12906"/>
                  </a:cubicBezTo>
                  <a:close/>
                  <a:moveTo>
                    <a:pt x="501366" y="11603"/>
                  </a:moveTo>
                  <a:cubicBezTo>
                    <a:pt x="504850" y="8468"/>
                    <a:pt x="510200" y="8762"/>
                    <a:pt x="513341" y="12288"/>
                  </a:cubicBezTo>
                  <a:cubicBezTo>
                    <a:pt x="516482" y="15815"/>
                    <a:pt x="516138" y="17039"/>
                    <a:pt x="512703" y="20174"/>
                  </a:cubicBezTo>
                  <a:lnTo>
                    <a:pt x="485660" y="44418"/>
                  </a:lnTo>
                  <a:cubicBezTo>
                    <a:pt x="484041" y="45838"/>
                    <a:pt x="481979" y="46573"/>
                    <a:pt x="479967" y="46573"/>
                  </a:cubicBezTo>
                  <a:cubicBezTo>
                    <a:pt x="477660" y="46573"/>
                    <a:pt x="475403" y="45593"/>
                    <a:pt x="473685" y="43732"/>
                  </a:cubicBezTo>
                  <a:cubicBezTo>
                    <a:pt x="470544" y="40304"/>
                    <a:pt x="470888" y="34916"/>
                    <a:pt x="474323" y="31782"/>
                  </a:cubicBezTo>
                  <a:close/>
                  <a:moveTo>
                    <a:pt x="166348" y="0"/>
                  </a:moveTo>
                  <a:cubicBezTo>
                    <a:pt x="234762" y="0"/>
                    <a:pt x="228872" y="71201"/>
                    <a:pt x="228872" y="94723"/>
                  </a:cubicBezTo>
                  <a:cubicBezTo>
                    <a:pt x="228872" y="112903"/>
                    <a:pt x="241338" y="121724"/>
                    <a:pt x="247031" y="124811"/>
                  </a:cubicBezTo>
                  <a:cubicBezTo>
                    <a:pt x="248749" y="125693"/>
                    <a:pt x="249534" y="127653"/>
                    <a:pt x="248945" y="129417"/>
                  </a:cubicBezTo>
                  <a:cubicBezTo>
                    <a:pt x="245166" y="141668"/>
                    <a:pt x="235547" y="145294"/>
                    <a:pt x="225339" y="145294"/>
                  </a:cubicBezTo>
                  <a:cubicBezTo>
                    <a:pt x="209536" y="145294"/>
                    <a:pt x="192212" y="136571"/>
                    <a:pt x="192212" y="136571"/>
                  </a:cubicBezTo>
                  <a:cubicBezTo>
                    <a:pt x="200408" y="131769"/>
                    <a:pt x="204579" y="122361"/>
                    <a:pt x="206591" y="112756"/>
                  </a:cubicBezTo>
                  <a:cubicBezTo>
                    <a:pt x="198052" y="126967"/>
                    <a:pt x="183181" y="136277"/>
                    <a:pt x="166348" y="136277"/>
                  </a:cubicBezTo>
                  <a:cubicBezTo>
                    <a:pt x="149564" y="136277"/>
                    <a:pt x="134693" y="126967"/>
                    <a:pt x="126105" y="112756"/>
                  </a:cubicBezTo>
                  <a:cubicBezTo>
                    <a:pt x="128166" y="122312"/>
                    <a:pt x="132337" y="131769"/>
                    <a:pt x="140533" y="136571"/>
                  </a:cubicBezTo>
                  <a:cubicBezTo>
                    <a:pt x="140533" y="136571"/>
                    <a:pt x="123160" y="145294"/>
                    <a:pt x="107406" y="145294"/>
                  </a:cubicBezTo>
                  <a:cubicBezTo>
                    <a:pt x="97149" y="145294"/>
                    <a:pt x="87579" y="141570"/>
                    <a:pt x="83800" y="129417"/>
                  </a:cubicBezTo>
                  <a:cubicBezTo>
                    <a:pt x="83211" y="127653"/>
                    <a:pt x="83996" y="125693"/>
                    <a:pt x="85665" y="124811"/>
                  </a:cubicBezTo>
                  <a:cubicBezTo>
                    <a:pt x="91358" y="121724"/>
                    <a:pt x="103873" y="112903"/>
                    <a:pt x="103873" y="94723"/>
                  </a:cubicBezTo>
                  <a:cubicBezTo>
                    <a:pt x="103873" y="71201"/>
                    <a:pt x="97983" y="0"/>
                    <a:pt x="166348" y="0"/>
                  </a:cubicBezTo>
                  <a:close/>
                </a:path>
              </a:pathLst>
            </a:custGeom>
            <a:solidFill>
              <a:srgbClr val="C94EA5"/>
            </a:solidFill>
            <a:ln>
              <a:noFill/>
            </a:ln>
          </p:spPr>
        </p:sp>
        <p:cxnSp>
          <p:nvCxnSpPr>
            <p:cNvPr id="80" name="直接连接符 79"/>
            <p:cNvCxnSpPr/>
            <p:nvPr/>
          </p:nvCxnSpPr>
          <p:spPr>
            <a:xfrm flipV="1">
              <a:off x="3455563" y="2203877"/>
              <a:ext cx="0" cy="2825833"/>
            </a:xfrm>
            <a:prstGeom prst="line">
              <a:avLst/>
            </a:prstGeom>
            <a:ln w="12700">
              <a:solidFill>
                <a:srgbClr val="D24DEC"/>
              </a:solidFill>
              <a:prstDash val="sysDot"/>
              <a:headEnd type="none" w="med" len="med"/>
              <a:tailEnd type="none" w="med" len="med"/>
            </a:ln>
          </p:spPr>
          <p:style>
            <a:lnRef idx="1">
              <a:schemeClr val="accent5"/>
            </a:lnRef>
            <a:fillRef idx="0">
              <a:schemeClr val="accent5"/>
            </a:fillRef>
            <a:effectRef idx="0">
              <a:schemeClr val="accent5"/>
            </a:effectRef>
            <a:fontRef idx="minor">
              <a:schemeClr val="tx1"/>
            </a:fontRef>
          </p:style>
        </p:cxnSp>
      </p:grpSp>
      <p:grpSp>
        <p:nvGrpSpPr>
          <p:cNvPr id="8" name="组合 7"/>
          <p:cNvGrpSpPr/>
          <p:nvPr/>
        </p:nvGrpSpPr>
        <p:grpSpPr>
          <a:xfrm>
            <a:off x="6096000" y="2203877"/>
            <a:ext cx="2201565" cy="2943255"/>
            <a:chOff x="6096000" y="2203877"/>
            <a:chExt cx="2201565" cy="2943255"/>
          </a:xfrm>
        </p:grpSpPr>
        <p:sp>
          <p:nvSpPr>
            <p:cNvPr id="86" name="矩形 85"/>
            <p:cNvSpPr/>
            <p:nvPr/>
          </p:nvSpPr>
          <p:spPr>
            <a:xfrm>
              <a:off x="6727545" y="2399238"/>
              <a:ext cx="1386264" cy="400110"/>
            </a:xfrm>
            <a:prstGeom prst="rect">
              <a:avLst/>
            </a:prstGeom>
          </p:spPr>
          <p:txBody>
            <a:bodyPr wrap="square">
              <a:spAutoFit/>
            </a:bodyPr>
            <a:lstStyle/>
            <a:p>
              <a:pPr algn="ctr">
                <a:defRPr sz="1860" b="0" i="0" u="none" strike="noStrike" kern="1200" spc="0" baseline="0">
                  <a:solidFill>
                    <a:prstClr val="black">
                      <a:lumMod val="65000"/>
                      <a:lumOff val="35000"/>
                    </a:prstClr>
                  </a:solidFill>
                  <a:latin typeface="+mn-lt"/>
                  <a:ea typeface="+mn-ea"/>
                  <a:cs typeface="+mn-cs"/>
                </a:defRPr>
              </a:pPr>
              <a:r>
                <a:rPr lang="zh-CN" altLang="en-US" sz="2000" dirty="0">
                  <a:latin typeface="Aa粉嘟嘟 (非商业使用)" panose="02010600010101010101" pitchFamily="2" charset="-122"/>
                  <a:ea typeface="Aa粉嘟嘟 (非商业使用)" panose="02010600010101010101" pitchFamily="2" charset="-122"/>
                </a:rPr>
                <a:t>快递费用</a:t>
              </a:r>
              <a:endParaRPr lang="zh-CN" altLang="en-US" sz="2000" dirty="0">
                <a:latin typeface="Aa粉嘟嘟 (非商业使用)" panose="02010600010101010101" pitchFamily="2" charset="-122"/>
                <a:ea typeface="Aa粉嘟嘟 (非商业使用)" panose="02010600010101010101" pitchFamily="2" charset="-122"/>
              </a:endParaRPr>
            </a:p>
          </p:txBody>
        </p:sp>
        <p:sp>
          <p:nvSpPr>
            <p:cNvPr id="49" name="矩形 48"/>
            <p:cNvSpPr/>
            <p:nvPr/>
          </p:nvSpPr>
          <p:spPr>
            <a:xfrm>
              <a:off x="7169413" y="4777800"/>
              <a:ext cx="660505" cy="369332"/>
            </a:xfrm>
            <a:prstGeom prst="rect">
              <a:avLst/>
            </a:prstGeom>
          </p:spPr>
          <p:txBody>
            <a:bodyPr wrap="square">
              <a:spAutoFit/>
            </a:bodyPr>
            <a:lstStyle/>
            <a:p>
              <a:r>
                <a:rPr lang="en-US" altLang="zh-CN" dirty="0">
                  <a:solidFill>
                    <a:srgbClr val="D24DEC"/>
                  </a:solidFill>
                  <a:latin typeface="Aa粉嘟嘟 (非商业使用)" panose="02010600010101010101" pitchFamily="2" charset="-122"/>
                  <a:ea typeface="Aa粉嘟嘟 (非商业使用)" panose="02010600010101010101" pitchFamily="2" charset="-122"/>
                </a:rPr>
                <a:t>9%</a:t>
              </a:r>
              <a:endParaRPr lang="zh-CN" altLang="en-US" dirty="0">
                <a:solidFill>
                  <a:srgbClr val="D24DEC"/>
                </a:solidFill>
                <a:latin typeface="Aa粉嘟嘟 (非商业使用)" panose="02010600010101010101" pitchFamily="2" charset="-122"/>
                <a:ea typeface="Aa粉嘟嘟 (非商业使用)" panose="02010600010101010101" pitchFamily="2" charset="-122"/>
              </a:endParaRPr>
            </a:p>
          </p:txBody>
        </p:sp>
        <p:sp>
          <p:nvSpPr>
            <p:cNvPr id="53" name="椭圆 52"/>
            <p:cNvSpPr/>
            <p:nvPr/>
          </p:nvSpPr>
          <p:spPr>
            <a:xfrm>
              <a:off x="6535806" y="2998629"/>
              <a:ext cx="1760091" cy="1760091"/>
            </a:xfrm>
            <a:prstGeom prst="ellipse">
              <a:avLst/>
            </a:prstGeom>
            <a:solidFill>
              <a:srgbClr val="ECC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不完整圆 53"/>
            <p:cNvSpPr/>
            <p:nvPr/>
          </p:nvSpPr>
          <p:spPr>
            <a:xfrm>
              <a:off x="6537474" y="3006297"/>
              <a:ext cx="1760091" cy="1760091"/>
            </a:xfrm>
            <a:prstGeom prst="pie">
              <a:avLst>
                <a:gd name="adj1" fmla="val 14246514"/>
                <a:gd name="adj2" fmla="val 16200000"/>
              </a:avLst>
            </a:prstGeom>
            <a:solidFill>
              <a:srgbClr val="D24D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5" name="椭圆 54"/>
            <p:cNvSpPr/>
            <p:nvPr/>
          </p:nvSpPr>
          <p:spPr>
            <a:xfrm>
              <a:off x="6860817" y="3358494"/>
              <a:ext cx="1110068" cy="111006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delivery-man-with-package_75717"/>
            <p:cNvSpPr>
              <a:spLocks noChangeAspect="1"/>
            </p:cNvSpPr>
            <p:nvPr/>
          </p:nvSpPr>
          <p:spPr bwMode="auto">
            <a:xfrm>
              <a:off x="7144744" y="3566698"/>
              <a:ext cx="504613" cy="609685"/>
            </a:xfrm>
            <a:custGeom>
              <a:avLst/>
              <a:gdLst>
                <a:gd name="connsiteX0" fmla="*/ 331661 w 501226"/>
                <a:gd name="connsiteY0" fmla="*/ 394178 h 605592"/>
                <a:gd name="connsiteX1" fmla="*/ 375770 w 501226"/>
                <a:gd name="connsiteY1" fmla="*/ 394178 h 605592"/>
                <a:gd name="connsiteX2" fmla="*/ 375770 w 501226"/>
                <a:gd name="connsiteY2" fmla="*/ 430325 h 605592"/>
                <a:gd name="connsiteX3" fmla="*/ 381249 w 501226"/>
                <a:gd name="connsiteY3" fmla="*/ 435793 h 605592"/>
                <a:gd name="connsiteX4" fmla="*/ 405393 w 501226"/>
                <a:gd name="connsiteY4" fmla="*/ 435793 h 605592"/>
                <a:gd name="connsiteX5" fmla="*/ 410872 w 501226"/>
                <a:gd name="connsiteY5" fmla="*/ 430325 h 605592"/>
                <a:gd name="connsiteX6" fmla="*/ 410872 w 501226"/>
                <a:gd name="connsiteY6" fmla="*/ 394178 h 605592"/>
                <a:gd name="connsiteX7" fmla="*/ 454981 w 501226"/>
                <a:gd name="connsiteY7" fmla="*/ 394178 h 605592"/>
                <a:gd name="connsiteX8" fmla="*/ 501226 w 501226"/>
                <a:gd name="connsiteY8" fmla="*/ 440335 h 605592"/>
                <a:gd name="connsiteX9" fmla="*/ 501226 w 501226"/>
                <a:gd name="connsiteY9" fmla="*/ 559528 h 605592"/>
                <a:gd name="connsiteX10" fmla="*/ 454981 w 501226"/>
                <a:gd name="connsiteY10" fmla="*/ 605592 h 605592"/>
                <a:gd name="connsiteX11" fmla="*/ 331661 w 501226"/>
                <a:gd name="connsiteY11" fmla="*/ 605592 h 605592"/>
                <a:gd name="connsiteX12" fmla="*/ 285508 w 501226"/>
                <a:gd name="connsiteY12" fmla="*/ 559528 h 605592"/>
                <a:gd name="connsiteX13" fmla="*/ 285508 w 501226"/>
                <a:gd name="connsiteY13" fmla="*/ 440335 h 605592"/>
                <a:gd name="connsiteX14" fmla="*/ 331661 w 501226"/>
                <a:gd name="connsiteY14" fmla="*/ 394178 h 605592"/>
                <a:gd name="connsiteX15" fmla="*/ 76324 w 501226"/>
                <a:gd name="connsiteY15" fmla="*/ 354646 h 605592"/>
                <a:gd name="connsiteX16" fmla="*/ 69732 w 501226"/>
                <a:gd name="connsiteY16" fmla="*/ 361320 h 605592"/>
                <a:gd name="connsiteX17" fmla="*/ 69732 w 501226"/>
                <a:gd name="connsiteY17" fmla="*/ 379860 h 605592"/>
                <a:gd name="connsiteX18" fmla="*/ 76324 w 501226"/>
                <a:gd name="connsiteY18" fmla="*/ 386534 h 605592"/>
                <a:gd name="connsiteX19" fmla="*/ 152185 w 501226"/>
                <a:gd name="connsiteY19" fmla="*/ 386534 h 605592"/>
                <a:gd name="connsiteX20" fmla="*/ 158777 w 501226"/>
                <a:gd name="connsiteY20" fmla="*/ 379860 h 605592"/>
                <a:gd name="connsiteX21" fmla="*/ 158777 w 501226"/>
                <a:gd name="connsiteY21" fmla="*/ 361320 h 605592"/>
                <a:gd name="connsiteX22" fmla="*/ 152185 w 501226"/>
                <a:gd name="connsiteY22" fmla="*/ 354646 h 605592"/>
                <a:gd name="connsiteX23" fmla="*/ 96473 w 501226"/>
                <a:gd name="connsiteY23" fmla="*/ 271959 h 605592"/>
                <a:gd name="connsiteX24" fmla="*/ 160263 w 501226"/>
                <a:gd name="connsiteY24" fmla="*/ 271959 h 605592"/>
                <a:gd name="connsiteX25" fmla="*/ 171034 w 501226"/>
                <a:gd name="connsiteY25" fmla="*/ 276223 h 605592"/>
                <a:gd name="connsiteX26" fmla="*/ 220246 w 501226"/>
                <a:gd name="connsiteY26" fmla="*/ 322758 h 605592"/>
                <a:gd name="connsiteX27" fmla="*/ 269457 w 501226"/>
                <a:gd name="connsiteY27" fmla="*/ 276223 h 605592"/>
                <a:gd name="connsiteX28" fmla="*/ 280228 w 501226"/>
                <a:gd name="connsiteY28" fmla="*/ 271959 h 605592"/>
                <a:gd name="connsiteX29" fmla="*/ 344018 w 501226"/>
                <a:gd name="connsiteY29" fmla="*/ 271959 h 605592"/>
                <a:gd name="connsiteX30" fmla="*/ 440399 w 501226"/>
                <a:gd name="connsiteY30" fmla="*/ 363452 h 605592"/>
                <a:gd name="connsiteX31" fmla="*/ 439564 w 501226"/>
                <a:gd name="connsiteY31" fmla="*/ 365677 h 605592"/>
                <a:gd name="connsiteX32" fmla="*/ 437335 w 501226"/>
                <a:gd name="connsiteY32" fmla="*/ 366604 h 605592"/>
                <a:gd name="connsiteX33" fmla="*/ 329069 w 501226"/>
                <a:gd name="connsiteY33" fmla="*/ 366604 h 605592"/>
                <a:gd name="connsiteX34" fmla="*/ 257665 w 501226"/>
                <a:gd name="connsiteY34" fmla="*/ 437889 h 605592"/>
                <a:gd name="connsiteX35" fmla="*/ 257665 w 501226"/>
                <a:gd name="connsiteY35" fmla="*/ 556172 h 605592"/>
                <a:gd name="connsiteX36" fmla="*/ 254601 w 501226"/>
                <a:gd name="connsiteY36" fmla="*/ 559231 h 605592"/>
                <a:gd name="connsiteX37" fmla="*/ 15599 w 501226"/>
                <a:gd name="connsiteY37" fmla="*/ 559231 h 605592"/>
                <a:gd name="connsiteX38" fmla="*/ 0 w 501226"/>
                <a:gd name="connsiteY38" fmla="*/ 543565 h 605592"/>
                <a:gd name="connsiteX39" fmla="*/ 0 w 501226"/>
                <a:gd name="connsiteY39" fmla="*/ 368365 h 605592"/>
                <a:gd name="connsiteX40" fmla="*/ 96473 w 501226"/>
                <a:gd name="connsiteY40" fmla="*/ 271959 h 605592"/>
                <a:gd name="connsiteX41" fmla="*/ 121849 w 501226"/>
                <a:gd name="connsiteY41" fmla="*/ 138764 h 605592"/>
                <a:gd name="connsiteX42" fmla="*/ 210421 w 501226"/>
                <a:gd name="connsiteY42" fmla="*/ 233964 h 605592"/>
                <a:gd name="connsiteX43" fmla="*/ 218869 w 501226"/>
                <a:gd name="connsiteY43" fmla="*/ 234335 h 605592"/>
                <a:gd name="connsiteX44" fmla="*/ 227225 w 501226"/>
                <a:gd name="connsiteY44" fmla="*/ 233964 h 605592"/>
                <a:gd name="connsiteX45" fmla="*/ 315797 w 501226"/>
                <a:gd name="connsiteY45" fmla="*/ 138764 h 605592"/>
                <a:gd name="connsiteX46" fmla="*/ 218869 w 501226"/>
                <a:gd name="connsiteY46" fmla="*/ 170837 h 605592"/>
                <a:gd name="connsiteX47" fmla="*/ 121849 w 501226"/>
                <a:gd name="connsiteY47" fmla="*/ 138764 h 605592"/>
                <a:gd name="connsiteX48" fmla="*/ 121292 w 501226"/>
                <a:gd name="connsiteY48" fmla="*/ 101685 h 605592"/>
                <a:gd name="connsiteX49" fmla="*/ 218869 w 501226"/>
                <a:gd name="connsiteY49" fmla="*/ 101685 h 605592"/>
                <a:gd name="connsiteX50" fmla="*/ 316447 w 501226"/>
                <a:gd name="connsiteY50" fmla="*/ 101685 h 605592"/>
                <a:gd name="connsiteX51" fmla="*/ 331395 w 501226"/>
                <a:gd name="connsiteY51" fmla="*/ 104095 h 605592"/>
                <a:gd name="connsiteX52" fmla="*/ 339658 w 501226"/>
                <a:gd name="connsiteY52" fmla="*/ 149146 h 605592"/>
                <a:gd name="connsiteX53" fmla="*/ 312269 w 501226"/>
                <a:gd name="connsiteY53" fmla="*/ 214683 h 605592"/>
                <a:gd name="connsiteX54" fmla="*/ 218869 w 501226"/>
                <a:gd name="connsiteY54" fmla="*/ 258622 h 605592"/>
                <a:gd name="connsiteX55" fmla="*/ 125470 w 501226"/>
                <a:gd name="connsiteY55" fmla="*/ 214683 h 605592"/>
                <a:gd name="connsiteX56" fmla="*/ 97988 w 501226"/>
                <a:gd name="connsiteY56" fmla="*/ 149146 h 605592"/>
                <a:gd name="connsiteX57" fmla="*/ 106344 w 501226"/>
                <a:gd name="connsiteY57" fmla="*/ 104095 h 605592"/>
                <a:gd name="connsiteX58" fmla="*/ 121292 w 501226"/>
                <a:gd name="connsiteY58" fmla="*/ 101685 h 605592"/>
                <a:gd name="connsiteX59" fmla="*/ 219304 w 501226"/>
                <a:gd name="connsiteY59" fmla="*/ 0 h 605592"/>
                <a:gd name="connsiteX60" fmla="*/ 314002 w 501226"/>
                <a:gd name="connsiteY60" fmla="*/ 32998 h 605592"/>
                <a:gd name="connsiteX61" fmla="*/ 333499 w 501226"/>
                <a:gd name="connsiteY61" fmla="*/ 68591 h 605592"/>
                <a:gd name="connsiteX62" fmla="*/ 330714 w 501226"/>
                <a:gd name="connsiteY62" fmla="*/ 78417 h 605592"/>
                <a:gd name="connsiteX63" fmla="*/ 321430 w 501226"/>
                <a:gd name="connsiteY63" fmla="*/ 82773 h 605592"/>
                <a:gd name="connsiteX64" fmla="*/ 116992 w 501226"/>
                <a:gd name="connsiteY64" fmla="*/ 82773 h 605592"/>
                <a:gd name="connsiteX65" fmla="*/ 107708 w 501226"/>
                <a:gd name="connsiteY65" fmla="*/ 78417 h 605592"/>
                <a:gd name="connsiteX66" fmla="*/ 104923 w 501226"/>
                <a:gd name="connsiteY66" fmla="*/ 68591 h 605592"/>
                <a:gd name="connsiteX67" fmla="*/ 124512 w 501226"/>
                <a:gd name="connsiteY67" fmla="*/ 33091 h 605592"/>
                <a:gd name="connsiteX68" fmla="*/ 219304 w 501226"/>
                <a:gd name="connsiteY68"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501226" h="605592">
                  <a:moveTo>
                    <a:pt x="331661" y="394178"/>
                  </a:moveTo>
                  <a:lnTo>
                    <a:pt x="375770" y="394178"/>
                  </a:lnTo>
                  <a:lnTo>
                    <a:pt x="375770" y="430325"/>
                  </a:lnTo>
                  <a:cubicBezTo>
                    <a:pt x="375770" y="433384"/>
                    <a:pt x="378277" y="435793"/>
                    <a:pt x="381249" y="435793"/>
                  </a:cubicBezTo>
                  <a:lnTo>
                    <a:pt x="405393" y="435793"/>
                  </a:lnTo>
                  <a:cubicBezTo>
                    <a:pt x="408457" y="435793"/>
                    <a:pt x="410872" y="433384"/>
                    <a:pt x="410872" y="430325"/>
                  </a:cubicBezTo>
                  <a:lnTo>
                    <a:pt x="410872" y="394178"/>
                  </a:lnTo>
                  <a:lnTo>
                    <a:pt x="454981" y="394178"/>
                  </a:lnTo>
                  <a:cubicBezTo>
                    <a:pt x="480518" y="394178"/>
                    <a:pt x="501226" y="414847"/>
                    <a:pt x="501226" y="440335"/>
                  </a:cubicBezTo>
                  <a:lnTo>
                    <a:pt x="501226" y="559528"/>
                  </a:lnTo>
                  <a:cubicBezTo>
                    <a:pt x="501226" y="585016"/>
                    <a:pt x="480518" y="605592"/>
                    <a:pt x="454981" y="605592"/>
                  </a:cubicBezTo>
                  <a:lnTo>
                    <a:pt x="331661" y="605592"/>
                  </a:lnTo>
                  <a:cubicBezTo>
                    <a:pt x="306216" y="605592"/>
                    <a:pt x="285508" y="585016"/>
                    <a:pt x="285508" y="559528"/>
                  </a:cubicBezTo>
                  <a:lnTo>
                    <a:pt x="285508" y="440335"/>
                  </a:lnTo>
                  <a:cubicBezTo>
                    <a:pt x="285508" y="414847"/>
                    <a:pt x="306216" y="394178"/>
                    <a:pt x="331661" y="394178"/>
                  </a:cubicBezTo>
                  <a:close/>
                  <a:moveTo>
                    <a:pt x="76324" y="354646"/>
                  </a:moveTo>
                  <a:cubicBezTo>
                    <a:pt x="72703" y="354646"/>
                    <a:pt x="69732" y="357612"/>
                    <a:pt x="69732" y="361320"/>
                  </a:cubicBezTo>
                  <a:lnTo>
                    <a:pt x="69732" y="379860"/>
                  </a:lnTo>
                  <a:cubicBezTo>
                    <a:pt x="69732" y="383568"/>
                    <a:pt x="72703" y="386534"/>
                    <a:pt x="76324" y="386534"/>
                  </a:cubicBezTo>
                  <a:lnTo>
                    <a:pt x="152185" y="386534"/>
                  </a:lnTo>
                  <a:cubicBezTo>
                    <a:pt x="155806" y="386534"/>
                    <a:pt x="158777" y="383568"/>
                    <a:pt x="158777" y="379860"/>
                  </a:cubicBezTo>
                  <a:lnTo>
                    <a:pt x="158777" y="361320"/>
                  </a:lnTo>
                  <a:cubicBezTo>
                    <a:pt x="158777" y="357612"/>
                    <a:pt x="155806" y="354646"/>
                    <a:pt x="152185" y="354646"/>
                  </a:cubicBezTo>
                  <a:close/>
                  <a:moveTo>
                    <a:pt x="96473" y="271959"/>
                  </a:moveTo>
                  <a:lnTo>
                    <a:pt x="160263" y="271959"/>
                  </a:lnTo>
                  <a:cubicBezTo>
                    <a:pt x="164256" y="271959"/>
                    <a:pt x="168063" y="273535"/>
                    <a:pt x="171034" y="276223"/>
                  </a:cubicBezTo>
                  <a:lnTo>
                    <a:pt x="220246" y="322758"/>
                  </a:lnTo>
                  <a:lnTo>
                    <a:pt x="269457" y="276223"/>
                  </a:lnTo>
                  <a:cubicBezTo>
                    <a:pt x="272429" y="273535"/>
                    <a:pt x="276236" y="271959"/>
                    <a:pt x="280228" y="271959"/>
                  </a:cubicBezTo>
                  <a:lnTo>
                    <a:pt x="344018" y="271959"/>
                  </a:lnTo>
                  <a:cubicBezTo>
                    <a:pt x="395459" y="271959"/>
                    <a:pt x="437799" y="312190"/>
                    <a:pt x="440399" y="363452"/>
                  </a:cubicBezTo>
                  <a:cubicBezTo>
                    <a:pt x="440399" y="364287"/>
                    <a:pt x="440121" y="365028"/>
                    <a:pt x="439564" y="365677"/>
                  </a:cubicBezTo>
                  <a:cubicBezTo>
                    <a:pt x="439006" y="366233"/>
                    <a:pt x="438171" y="366604"/>
                    <a:pt x="437335" y="366604"/>
                  </a:cubicBezTo>
                  <a:lnTo>
                    <a:pt x="329069" y="366604"/>
                  </a:lnTo>
                  <a:cubicBezTo>
                    <a:pt x="289700" y="366604"/>
                    <a:pt x="257665" y="398585"/>
                    <a:pt x="257665" y="437889"/>
                  </a:cubicBezTo>
                  <a:lnTo>
                    <a:pt x="257665" y="556172"/>
                  </a:lnTo>
                  <a:cubicBezTo>
                    <a:pt x="257665" y="557841"/>
                    <a:pt x="256365" y="559231"/>
                    <a:pt x="254601" y="559231"/>
                  </a:cubicBezTo>
                  <a:lnTo>
                    <a:pt x="15599" y="559231"/>
                  </a:lnTo>
                  <a:cubicBezTo>
                    <a:pt x="6964" y="559231"/>
                    <a:pt x="0" y="552186"/>
                    <a:pt x="0" y="543565"/>
                  </a:cubicBezTo>
                  <a:lnTo>
                    <a:pt x="0" y="368365"/>
                  </a:lnTo>
                  <a:cubicBezTo>
                    <a:pt x="0" y="315249"/>
                    <a:pt x="43269" y="271959"/>
                    <a:pt x="96473" y="271959"/>
                  </a:cubicBezTo>
                  <a:close/>
                  <a:moveTo>
                    <a:pt x="121849" y="138764"/>
                  </a:moveTo>
                  <a:cubicBezTo>
                    <a:pt x="122592" y="187801"/>
                    <a:pt x="161585" y="229515"/>
                    <a:pt x="210421" y="233964"/>
                  </a:cubicBezTo>
                  <a:cubicBezTo>
                    <a:pt x="213299" y="234243"/>
                    <a:pt x="216084" y="234335"/>
                    <a:pt x="218869" y="234335"/>
                  </a:cubicBezTo>
                  <a:cubicBezTo>
                    <a:pt x="221654" y="234335"/>
                    <a:pt x="224440" y="234243"/>
                    <a:pt x="227225" y="233964"/>
                  </a:cubicBezTo>
                  <a:cubicBezTo>
                    <a:pt x="276153" y="229515"/>
                    <a:pt x="315147" y="187801"/>
                    <a:pt x="315797" y="138764"/>
                  </a:cubicBezTo>
                  <a:cubicBezTo>
                    <a:pt x="287759" y="160084"/>
                    <a:pt x="253314" y="170837"/>
                    <a:pt x="218869" y="170837"/>
                  </a:cubicBezTo>
                  <a:cubicBezTo>
                    <a:pt x="184332" y="170837"/>
                    <a:pt x="149887" y="160084"/>
                    <a:pt x="121849" y="138764"/>
                  </a:cubicBezTo>
                  <a:close/>
                  <a:moveTo>
                    <a:pt x="121292" y="101685"/>
                  </a:moveTo>
                  <a:cubicBezTo>
                    <a:pt x="125655" y="101685"/>
                    <a:pt x="173562" y="101685"/>
                    <a:pt x="218869" y="101685"/>
                  </a:cubicBezTo>
                  <a:cubicBezTo>
                    <a:pt x="264176" y="101685"/>
                    <a:pt x="311991" y="101685"/>
                    <a:pt x="316447" y="101685"/>
                  </a:cubicBezTo>
                  <a:cubicBezTo>
                    <a:pt x="321739" y="101685"/>
                    <a:pt x="327588" y="101963"/>
                    <a:pt x="331395" y="104095"/>
                  </a:cubicBezTo>
                  <a:cubicBezTo>
                    <a:pt x="343371" y="110862"/>
                    <a:pt x="340772" y="138022"/>
                    <a:pt x="339658" y="149146"/>
                  </a:cubicBezTo>
                  <a:cubicBezTo>
                    <a:pt x="337336" y="173155"/>
                    <a:pt x="327681" y="196144"/>
                    <a:pt x="312269" y="214683"/>
                  </a:cubicBezTo>
                  <a:cubicBezTo>
                    <a:pt x="289058" y="242678"/>
                    <a:pt x="254335" y="258344"/>
                    <a:pt x="218869" y="258622"/>
                  </a:cubicBezTo>
                  <a:cubicBezTo>
                    <a:pt x="183403" y="258344"/>
                    <a:pt x="148680" y="242678"/>
                    <a:pt x="125470" y="214683"/>
                  </a:cubicBezTo>
                  <a:cubicBezTo>
                    <a:pt x="110058" y="196144"/>
                    <a:pt x="100402" y="173155"/>
                    <a:pt x="97988" y="149146"/>
                  </a:cubicBezTo>
                  <a:cubicBezTo>
                    <a:pt x="96874" y="138022"/>
                    <a:pt x="94275" y="110862"/>
                    <a:pt x="106344" y="104095"/>
                  </a:cubicBezTo>
                  <a:cubicBezTo>
                    <a:pt x="110151" y="101963"/>
                    <a:pt x="115907" y="101685"/>
                    <a:pt x="121292" y="101685"/>
                  </a:cubicBezTo>
                  <a:close/>
                  <a:moveTo>
                    <a:pt x="219304" y="0"/>
                  </a:moveTo>
                  <a:cubicBezTo>
                    <a:pt x="271481" y="0"/>
                    <a:pt x="299612" y="17889"/>
                    <a:pt x="314002" y="32998"/>
                  </a:cubicBezTo>
                  <a:cubicBezTo>
                    <a:pt x="330064" y="49775"/>
                    <a:pt x="333221" y="66737"/>
                    <a:pt x="333499" y="68591"/>
                  </a:cubicBezTo>
                  <a:cubicBezTo>
                    <a:pt x="334056" y="72114"/>
                    <a:pt x="333035" y="75728"/>
                    <a:pt x="330714" y="78417"/>
                  </a:cubicBezTo>
                  <a:cubicBezTo>
                    <a:pt x="328393" y="81197"/>
                    <a:pt x="325051" y="82773"/>
                    <a:pt x="321430" y="82773"/>
                  </a:cubicBezTo>
                  <a:lnTo>
                    <a:pt x="116992" y="82773"/>
                  </a:lnTo>
                  <a:cubicBezTo>
                    <a:pt x="113371" y="82773"/>
                    <a:pt x="110029" y="81197"/>
                    <a:pt x="107708" y="78417"/>
                  </a:cubicBezTo>
                  <a:cubicBezTo>
                    <a:pt x="105387" y="75728"/>
                    <a:pt x="104366" y="72114"/>
                    <a:pt x="104923" y="68591"/>
                  </a:cubicBezTo>
                  <a:cubicBezTo>
                    <a:pt x="105201" y="66737"/>
                    <a:pt x="108358" y="49960"/>
                    <a:pt x="124512" y="33091"/>
                  </a:cubicBezTo>
                  <a:cubicBezTo>
                    <a:pt x="138903" y="17982"/>
                    <a:pt x="167034" y="0"/>
                    <a:pt x="219304" y="0"/>
                  </a:cubicBezTo>
                  <a:close/>
                </a:path>
              </a:pathLst>
            </a:custGeom>
            <a:solidFill>
              <a:srgbClr val="D24DEC"/>
            </a:solidFill>
            <a:ln>
              <a:noFill/>
            </a:ln>
          </p:spPr>
        </p:sp>
        <p:cxnSp>
          <p:nvCxnSpPr>
            <p:cNvPr id="81" name="直接连接符 80"/>
            <p:cNvCxnSpPr/>
            <p:nvPr/>
          </p:nvCxnSpPr>
          <p:spPr>
            <a:xfrm flipV="1">
              <a:off x="6096000" y="2203877"/>
              <a:ext cx="0" cy="2825833"/>
            </a:xfrm>
            <a:prstGeom prst="line">
              <a:avLst/>
            </a:prstGeom>
            <a:ln w="12700">
              <a:solidFill>
                <a:srgbClr val="D24DEC"/>
              </a:solidFill>
              <a:prstDash val="sysDot"/>
              <a:headEnd type="none" w="med" len="med"/>
              <a:tailEnd type="none" w="med" len="med"/>
            </a:ln>
          </p:spPr>
          <p:style>
            <a:lnRef idx="1">
              <a:schemeClr val="accent5"/>
            </a:lnRef>
            <a:fillRef idx="0">
              <a:schemeClr val="accent5"/>
            </a:fillRef>
            <a:effectRef idx="0">
              <a:schemeClr val="accent5"/>
            </a:effectRef>
            <a:fontRef idx="minor">
              <a:schemeClr val="tx1"/>
            </a:fontRef>
          </p:style>
        </p:cxnSp>
      </p:grpSp>
      <p:grpSp>
        <p:nvGrpSpPr>
          <p:cNvPr id="9" name="组合 8"/>
          <p:cNvGrpSpPr/>
          <p:nvPr/>
        </p:nvGrpSpPr>
        <p:grpSpPr>
          <a:xfrm>
            <a:off x="8672945" y="2265218"/>
            <a:ext cx="1882014" cy="2828515"/>
            <a:chOff x="8672945" y="2265218"/>
            <a:chExt cx="1882014" cy="2828515"/>
          </a:xfrm>
        </p:grpSpPr>
        <p:sp>
          <p:nvSpPr>
            <p:cNvPr id="97" name="矩形 96"/>
            <p:cNvSpPr/>
            <p:nvPr/>
          </p:nvSpPr>
          <p:spPr>
            <a:xfrm>
              <a:off x="8987354" y="2399238"/>
              <a:ext cx="1159292" cy="400110"/>
            </a:xfrm>
            <a:prstGeom prst="rect">
              <a:avLst/>
            </a:prstGeom>
          </p:spPr>
          <p:txBody>
            <a:bodyPr wrap="none">
              <a:spAutoFit/>
            </a:bodyPr>
            <a:lstStyle/>
            <a:p>
              <a:pPr algn="ctr">
                <a:defRPr sz="1860" b="0" i="0" u="none" strike="noStrike" kern="1200" spc="0" baseline="0">
                  <a:solidFill>
                    <a:prstClr val="black">
                      <a:lumMod val="65000"/>
                      <a:lumOff val="35000"/>
                    </a:prstClr>
                  </a:solidFill>
                  <a:latin typeface="+mn-lt"/>
                  <a:ea typeface="+mn-ea"/>
                  <a:cs typeface="+mn-cs"/>
                </a:defRPr>
              </a:pPr>
              <a:r>
                <a:rPr lang="zh-CN" altLang="en-US" sz="2000" dirty="0">
                  <a:latin typeface="Aa粉嘟嘟 (非商业使用)" panose="02010600010101010101" pitchFamily="2" charset="-122"/>
                  <a:ea typeface="Aa粉嘟嘟 (非商业使用)" panose="02010600010101010101" pitchFamily="2" charset="-122"/>
                </a:rPr>
                <a:t>店铺装修</a:t>
              </a:r>
              <a:endParaRPr lang="zh-CN" altLang="en-US" sz="2000" dirty="0">
                <a:latin typeface="Aa粉嘟嘟 (非商业使用)" panose="02010600010101010101" pitchFamily="2" charset="-122"/>
                <a:ea typeface="Aa粉嘟嘟 (非商业使用)" panose="02010600010101010101" pitchFamily="2" charset="-122"/>
              </a:endParaRPr>
            </a:p>
          </p:txBody>
        </p:sp>
        <p:sp>
          <p:nvSpPr>
            <p:cNvPr id="51" name="矩形 50"/>
            <p:cNvSpPr/>
            <p:nvPr/>
          </p:nvSpPr>
          <p:spPr>
            <a:xfrm>
              <a:off x="9448190" y="4724401"/>
              <a:ext cx="660506" cy="369332"/>
            </a:xfrm>
            <a:prstGeom prst="rect">
              <a:avLst/>
            </a:prstGeom>
          </p:spPr>
          <p:txBody>
            <a:bodyPr wrap="square">
              <a:spAutoFit/>
            </a:bodyPr>
            <a:lstStyle/>
            <a:p>
              <a:r>
                <a:rPr lang="en-US" altLang="zh-CN" dirty="0">
                  <a:solidFill>
                    <a:srgbClr val="34C3FE"/>
                  </a:solidFill>
                  <a:latin typeface="Aa粉嘟嘟 (非商业使用)" panose="02010600010101010101" pitchFamily="2" charset="-122"/>
                  <a:ea typeface="Aa粉嘟嘟 (非商业使用)" panose="02010600010101010101" pitchFamily="2" charset="-122"/>
                </a:rPr>
                <a:t>4%</a:t>
              </a:r>
              <a:endParaRPr lang="zh-CN" altLang="en-US" dirty="0">
                <a:solidFill>
                  <a:srgbClr val="34C3FE"/>
                </a:solidFill>
                <a:latin typeface="Aa粉嘟嘟 (非商业使用)" panose="02010600010101010101" pitchFamily="2" charset="-122"/>
                <a:ea typeface="Aa粉嘟嘟 (非商业使用)" panose="02010600010101010101" pitchFamily="2" charset="-122"/>
              </a:endParaRPr>
            </a:p>
          </p:txBody>
        </p:sp>
        <p:sp>
          <p:nvSpPr>
            <p:cNvPr id="57" name="椭圆 56"/>
            <p:cNvSpPr/>
            <p:nvPr/>
          </p:nvSpPr>
          <p:spPr>
            <a:xfrm>
              <a:off x="8793200" y="2924776"/>
              <a:ext cx="1760091" cy="1760091"/>
            </a:xfrm>
            <a:prstGeom prst="ellipse">
              <a:avLst/>
            </a:prstGeom>
            <a:solidFill>
              <a:srgbClr val="ECC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不完整圆 57"/>
            <p:cNvSpPr/>
            <p:nvPr/>
          </p:nvSpPr>
          <p:spPr>
            <a:xfrm>
              <a:off x="8794868" y="2932444"/>
              <a:ext cx="1760091" cy="1760091"/>
            </a:xfrm>
            <a:prstGeom prst="pie">
              <a:avLst>
                <a:gd name="adj1" fmla="val 15170293"/>
                <a:gd name="adj2" fmla="val 16200000"/>
              </a:avLst>
            </a:prstGeom>
            <a:solidFill>
              <a:srgbClr val="34C3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9" name="椭圆 58"/>
            <p:cNvSpPr/>
            <p:nvPr/>
          </p:nvSpPr>
          <p:spPr>
            <a:xfrm>
              <a:off x="9118211" y="3284641"/>
              <a:ext cx="1110068" cy="111006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carpentry_104018"/>
            <p:cNvSpPr>
              <a:spLocks noChangeAspect="1"/>
            </p:cNvSpPr>
            <p:nvPr/>
          </p:nvSpPr>
          <p:spPr bwMode="auto">
            <a:xfrm>
              <a:off x="9394817" y="3549031"/>
              <a:ext cx="609685" cy="456663"/>
            </a:xfrm>
            <a:custGeom>
              <a:avLst/>
              <a:gdLst>
                <a:gd name="T0" fmla="*/ 600116 w 606244"/>
                <a:gd name="T1" fmla="*/ 600116 w 606244"/>
                <a:gd name="T2" fmla="*/ 600116 w 606244"/>
                <a:gd name="T3" fmla="*/ 600116 w 606244"/>
                <a:gd name="T4" fmla="*/ 600116 w 606244"/>
                <a:gd name="T5" fmla="*/ 600116 w 606244"/>
                <a:gd name="T6" fmla="*/ 600116 w 606244"/>
                <a:gd name="T7" fmla="*/ 600116 w 606244"/>
                <a:gd name="T8" fmla="*/ 600116 w 606244"/>
                <a:gd name="T9" fmla="*/ 600116 w 606244"/>
                <a:gd name="T10" fmla="*/ 600116 w 606244"/>
                <a:gd name="T11" fmla="*/ 600116 w 606244"/>
                <a:gd name="T12" fmla="*/ 600116 w 606244"/>
                <a:gd name="T13" fmla="*/ 600116 w 606244"/>
                <a:gd name="T14" fmla="*/ 600116 w 606244"/>
                <a:gd name="T15" fmla="*/ 600116 w 606244"/>
                <a:gd name="T16" fmla="*/ 600116 w 606244"/>
                <a:gd name="T17" fmla="*/ 600116 w 606244"/>
                <a:gd name="T18" fmla="*/ 600116 w 606244"/>
                <a:gd name="T19" fmla="*/ 600116 w 606244"/>
                <a:gd name="T20" fmla="*/ 600116 w 606244"/>
                <a:gd name="T21" fmla="*/ 600116 w 606244"/>
                <a:gd name="T22" fmla="*/ 600116 w 606244"/>
                <a:gd name="T23" fmla="*/ 600116 w 606244"/>
                <a:gd name="T24" fmla="*/ 600116 w 606244"/>
                <a:gd name="T25" fmla="*/ 600116 w 606244"/>
                <a:gd name="T26" fmla="*/ 600116 w 606244"/>
                <a:gd name="T27" fmla="*/ 600116 w 606244"/>
                <a:gd name="T28" fmla="*/ 600116 w 606244"/>
                <a:gd name="T29" fmla="*/ 600116 w 606244"/>
                <a:gd name="T30" fmla="*/ 600116 w 606244"/>
                <a:gd name="T31" fmla="*/ 600116 w 606244"/>
                <a:gd name="T32" fmla="*/ 600116 w 606244"/>
                <a:gd name="T33" fmla="*/ 600116 w 606244"/>
                <a:gd name="T34" fmla="*/ 600116 w 606244"/>
                <a:gd name="T35" fmla="*/ 600116 w 606244"/>
                <a:gd name="T36" fmla="*/ 455839 w 606244"/>
                <a:gd name="T37" fmla="*/ 455839 w 606244"/>
                <a:gd name="T38" fmla="*/ 600116 w 606244"/>
                <a:gd name="T39" fmla="*/ 600116 w 606244"/>
                <a:gd name="T40" fmla="*/ 600116 w 606244"/>
                <a:gd name="T41" fmla="*/ 600116 w 606244"/>
                <a:gd name="T42" fmla="*/ 600116 w 606244"/>
                <a:gd name="T43" fmla="*/ 600116 w 606244"/>
                <a:gd name="T44" fmla="*/ 600116 w 606244"/>
                <a:gd name="T45" fmla="*/ 600116 w 606244"/>
                <a:gd name="T46" fmla="*/ 600116 w 606244"/>
                <a:gd name="T47" fmla="*/ 600116 w 606244"/>
                <a:gd name="T48" fmla="*/ 600116 w 606244"/>
                <a:gd name="T49" fmla="*/ 600116 w 606244"/>
                <a:gd name="T50" fmla="*/ 600116 w 606244"/>
                <a:gd name="T51" fmla="*/ 600116 w 606244"/>
                <a:gd name="T52" fmla="*/ 600116 w 606244"/>
                <a:gd name="T53" fmla="*/ 600116 w 606244"/>
                <a:gd name="T54" fmla="*/ 600116 w 606244"/>
                <a:gd name="T55" fmla="*/ 600116 w 606244"/>
                <a:gd name="T56" fmla="*/ 600116 w 606244"/>
                <a:gd name="T57" fmla="*/ 600116 w 606244"/>
                <a:gd name="T58" fmla="*/ 600116 w 606244"/>
                <a:gd name="T59" fmla="*/ 600116 w 606244"/>
                <a:gd name="T60" fmla="*/ 600116 w 606244"/>
                <a:gd name="T61" fmla="*/ 600116 w 606244"/>
                <a:gd name="T62" fmla="*/ 600116 w 606244"/>
                <a:gd name="T63" fmla="*/ 600116 w 606244"/>
                <a:gd name="T64" fmla="*/ 600116 w 606244"/>
                <a:gd name="T65" fmla="*/ 600116 w 606244"/>
                <a:gd name="T66" fmla="*/ 600116 w 606244"/>
                <a:gd name="T67" fmla="*/ 600116 w 606244"/>
                <a:gd name="T68" fmla="*/ 600116 w 606244"/>
                <a:gd name="T69" fmla="*/ 600116 w 606244"/>
                <a:gd name="T70" fmla="*/ 600116 w 606244"/>
                <a:gd name="T71" fmla="*/ 600116 w 606244"/>
                <a:gd name="T72" fmla="*/ 600116 w 606244"/>
                <a:gd name="T73" fmla="*/ 600116 w 606244"/>
                <a:gd name="T74" fmla="*/ 600116 w 606244"/>
                <a:gd name="T75" fmla="*/ 600116 w 606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960" h="2970">
                  <a:moveTo>
                    <a:pt x="3835" y="1559"/>
                  </a:moveTo>
                  <a:lnTo>
                    <a:pt x="3427" y="1559"/>
                  </a:lnTo>
                  <a:cubicBezTo>
                    <a:pt x="3475" y="1489"/>
                    <a:pt x="3515" y="1420"/>
                    <a:pt x="3548" y="1350"/>
                  </a:cubicBezTo>
                  <a:cubicBezTo>
                    <a:pt x="3570" y="1305"/>
                    <a:pt x="3562" y="1251"/>
                    <a:pt x="3529" y="1213"/>
                  </a:cubicBezTo>
                  <a:cubicBezTo>
                    <a:pt x="3496" y="1176"/>
                    <a:pt x="3443" y="1162"/>
                    <a:pt x="3396" y="1178"/>
                  </a:cubicBezTo>
                  <a:lnTo>
                    <a:pt x="3364" y="1189"/>
                  </a:lnTo>
                  <a:cubicBezTo>
                    <a:pt x="3283" y="1216"/>
                    <a:pt x="3205" y="1242"/>
                    <a:pt x="3130" y="1253"/>
                  </a:cubicBezTo>
                  <a:cubicBezTo>
                    <a:pt x="3188" y="1056"/>
                    <a:pt x="3231" y="822"/>
                    <a:pt x="3197" y="579"/>
                  </a:cubicBezTo>
                  <a:cubicBezTo>
                    <a:pt x="3189" y="525"/>
                    <a:pt x="3147" y="482"/>
                    <a:pt x="3093" y="474"/>
                  </a:cubicBezTo>
                  <a:cubicBezTo>
                    <a:pt x="3039" y="465"/>
                    <a:pt x="2986" y="492"/>
                    <a:pt x="2961" y="541"/>
                  </a:cubicBezTo>
                  <a:cubicBezTo>
                    <a:pt x="2925" y="613"/>
                    <a:pt x="2864" y="670"/>
                    <a:pt x="2797" y="716"/>
                  </a:cubicBezTo>
                  <a:cubicBezTo>
                    <a:pt x="2748" y="513"/>
                    <a:pt x="2669" y="288"/>
                    <a:pt x="2523" y="96"/>
                  </a:cubicBezTo>
                  <a:cubicBezTo>
                    <a:pt x="2491" y="55"/>
                    <a:pt x="2438" y="38"/>
                    <a:pt x="2388" y="52"/>
                  </a:cubicBezTo>
                  <a:cubicBezTo>
                    <a:pt x="2338" y="67"/>
                    <a:pt x="2303" y="111"/>
                    <a:pt x="2299" y="163"/>
                  </a:cubicBezTo>
                  <a:cubicBezTo>
                    <a:pt x="2293" y="235"/>
                    <a:pt x="2278" y="328"/>
                    <a:pt x="2238" y="418"/>
                  </a:cubicBezTo>
                  <a:cubicBezTo>
                    <a:pt x="2090" y="270"/>
                    <a:pt x="1914" y="122"/>
                    <a:pt x="1702" y="22"/>
                  </a:cubicBezTo>
                  <a:cubicBezTo>
                    <a:pt x="1657" y="0"/>
                    <a:pt x="1604" y="8"/>
                    <a:pt x="1566" y="41"/>
                  </a:cubicBezTo>
                  <a:cubicBezTo>
                    <a:pt x="1529" y="74"/>
                    <a:pt x="1515" y="127"/>
                    <a:pt x="1531" y="174"/>
                  </a:cubicBezTo>
                  <a:lnTo>
                    <a:pt x="1541" y="206"/>
                  </a:lnTo>
                  <a:cubicBezTo>
                    <a:pt x="1569" y="287"/>
                    <a:pt x="1595" y="365"/>
                    <a:pt x="1606" y="440"/>
                  </a:cubicBezTo>
                  <a:cubicBezTo>
                    <a:pt x="1408" y="382"/>
                    <a:pt x="1175" y="339"/>
                    <a:pt x="932" y="373"/>
                  </a:cubicBezTo>
                  <a:cubicBezTo>
                    <a:pt x="878" y="381"/>
                    <a:pt x="835" y="423"/>
                    <a:pt x="826" y="477"/>
                  </a:cubicBezTo>
                  <a:cubicBezTo>
                    <a:pt x="817" y="531"/>
                    <a:pt x="845" y="584"/>
                    <a:pt x="894" y="609"/>
                  </a:cubicBezTo>
                  <a:cubicBezTo>
                    <a:pt x="965" y="645"/>
                    <a:pt x="1022" y="706"/>
                    <a:pt x="1068" y="773"/>
                  </a:cubicBezTo>
                  <a:cubicBezTo>
                    <a:pt x="866" y="822"/>
                    <a:pt x="641" y="901"/>
                    <a:pt x="449" y="1047"/>
                  </a:cubicBezTo>
                  <a:cubicBezTo>
                    <a:pt x="408" y="1079"/>
                    <a:pt x="390" y="1132"/>
                    <a:pt x="405" y="1182"/>
                  </a:cubicBezTo>
                  <a:cubicBezTo>
                    <a:pt x="420" y="1232"/>
                    <a:pt x="463" y="1267"/>
                    <a:pt x="515" y="1271"/>
                  </a:cubicBezTo>
                  <a:cubicBezTo>
                    <a:pt x="586" y="1276"/>
                    <a:pt x="677" y="1291"/>
                    <a:pt x="765" y="1329"/>
                  </a:cubicBezTo>
                  <a:cubicBezTo>
                    <a:pt x="694" y="1392"/>
                    <a:pt x="608" y="1481"/>
                    <a:pt x="542" y="1559"/>
                  </a:cubicBezTo>
                  <a:lnTo>
                    <a:pt x="125" y="1559"/>
                  </a:lnTo>
                  <a:cubicBezTo>
                    <a:pt x="56" y="1559"/>
                    <a:pt x="0" y="1615"/>
                    <a:pt x="0" y="1684"/>
                  </a:cubicBezTo>
                  <a:lnTo>
                    <a:pt x="0" y="2845"/>
                  </a:lnTo>
                  <a:cubicBezTo>
                    <a:pt x="0" y="2914"/>
                    <a:pt x="56" y="2970"/>
                    <a:pt x="125" y="2970"/>
                  </a:cubicBezTo>
                  <a:lnTo>
                    <a:pt x="3835" y="2970"/>
                  </a:lnTo>
                  <a:cubicBezTo>
                    <a:pt x="3904" y="2970"/>
                    <a:pt x="3960" y="2914"/>
                    <a:pt x="3960" y="2845"/>
                  </a:cubicBezTo>
                  <a:lnTo>
                    <a:pt x="3960" y="1684"/>
                  </a:lnTo>
                  <a:cubicBezTo>
                    <a:pt x="3960" y="1615"/>
                    <a:pt x="3904" y="1559"/>
                    <a:pt x="3835" y="1559"/>
                  </a:cubicBezTo>
                  <a:close/>
                  <a:moveTo>
                    <a:pt x="1052" y="1211"/>
                  </a:moveTo>
                  <a:cubicBezTo>
                    <a:pt x="996" y="1166"/>
                    <a:pt x="933" y="1129"/>
                    <a:pt x="863" y="1099"/>
                  </a:cubicBezTo>
                  <a:cubicBezTo>
                    <a:pt x="1007" y="1040"/>
                    <a:pt x="1157" y="1006"/>
                    <a:pt x="1285" y="982"/>
                  </a:cubicBezTo>
                  <a:cubicBezTo>
                    <a:pt x="1323" y="975"/>
                    <a:pt x="1356" y="950"/>
                    <a:pt x="1374" y="915"/>
                  </a:cubicBezTo>
                  <a:cubicBezTo>
                    <a:pt x="1391" y="880"/>
                    <a:pt x="1391" y="838"/>
                    <a:pt x="1373" y="803"/>
                  </a:cubicBezTo>
                  <a:cubicBezTo>
                    <a:pt x="1345" y="746"/>
                    <a:pt x="1310" y="682"/>
                    <a:pt x="1267" y="621"/>
                  </a:cubicBezTo>
                  <a:cubicBezTo>
                    <a:pt x="1391" y="638"/>
                    <a:pt x="1526" y="672"/>
                    <a:pt x="1683" y="727"/>
                  </a:cubicBezTo>
                  <a:cubicBezTo>
                    <a:pt x="1716" y="739"/>
                    <a:pt x="1753" y="736"/>
                    <a:pt x="1784" y="719"/>
                  </a:cubicBezTo>
                  <a:cubicBezTo>
                    <a:pt x="1815" y="702"/>
                    <a:pt x="1838" y="672"/>
                    <a:pt x="1846" y="637"/>
                  </a:cubicBezTo>
                  <a:cubicBezTo>
                    <a:pt x="1864" y="559"/>
                    <a:pt x="1864" y="483"/>
                    <a:pt x="1854" y="409"/>
                  </a:cubicBezTo>
                  <a:cubicBezTo>
                    <a:pt x="1972" y="502"/>
                    <a:pt x="2077" y="608"/>
                    <a:pt x="2170" y="707"/>
                  </a:cubicBezTo>
                  <a:cubicBezTo>
                    <a:pt x="2194" y="734"/>
                    <a:pt x="2229" y="748"/>
                    <a:pt x="2266" y="747"/>
                  </a:cubicBezTo>
                  <a:cubicBezTo>
                    <a:pt x="2302" y="745"/>
                    <a:pt x="2336" y="728"/>
                    <a:pt x="2359" y="700"/>
                  </a:cubicBezTo>
                  <a:cubicBezTo>
                    <a:pt x="2404" y="644"/>
                    <a:pt x="2441" y="580"/>
                    <a:pt x="2471" y="510"/>
                  </a:cubicBezTo>
                  <a:cubicBezTo>
                    <a:pt x="2529" y="654"/>
                    <a:pt x="2564" y="804"/>
                    <a:pt x="2588" y="932"/>
                  </a:cubicBezTo>
                  <a:cubicBezTo>
                    <a:pt x="2595" y="971"/>
                    <a:pt x="2620" y="1004"/>
                    <a:pt x="2655" y="1021"/>
                  </a:cubicBezTo>
                  <a:cubicBezTo>
                    <a:pt x="2690" y="1038"/>
                    <a:pt x="2732" y="1038"/>
                    <a:pt x="2767" y="1021"/>
                  </a:cubicBezTo>
                  <a:cubicBezTo>
                    <a:pt x="2824" y="992"/>
                    <a:pt x="2888" y="958"/>
                    <a:pt x="2949" y="915"/>
                  </a:cubicBezTo>
                  <a:cubicBezTo>
                    <a:pt x="2932" y="1038"/>
                    <a:pt x="2897" y="1174"/>
                    <a:pt x="2843" y="1330"/>
                  </a:cubicBezTo>
                  <a:cubicBezTo>
                    <a:pt x="2831" y="1364"/>
                    <a:pt x="2834" y="1401"/>
                    <a:pt x="2851" y="1432"/>
                  </a:cubicBezTo>
                  <a:cubicBezTo>
                    <a:pt x="2868" y="1463"/>
                    <a:pt x="2898" y="1485"/>
                    <a:pt x="2933" y="1493"/>
                  </a:cubicBezTo>
                  <a:cubicBezTo>
                    <a:pt x="3011" y="1511"/>
                    <a:pt x="3087" y="1511"/>
                    <a:pt x="3160" y="1501"/>
                  </a:cubicBezTo>
                  <a:cubicBezTo>
                    <a:pt x="3145" y="1520"/>
                    <a:pt x="3129" y="1539"/>
                    <a:pt x="3113" y="1559"/>
                  </a:cubicBezTo>
                  <a:lnTo>
                    <a:pt x="2464" y="1559"/>
                  </a:lnTo>
                  <a:cubicBezTo>
                    <a:pt x="2436" y="1316"/>
                    <a:pt x="2230" y="1127"/>
                    <a:pt x="1980" y="1127"/>
                  </a:cubicBezTo>
                  <a:cubicBezTo>
                    <a:pt x="1730" y="1127"/>
                    <a:pt x="1524" y="1316"/>
                    <a:pt x="1496" y="1559"/>
                  </a:cubicBezTo>
                  <a:lnTo>
                    <a:pt x="883" y="1559"/>
                  </a:lnTo>
                  <a:cubicBezTo>
                    <a:pt x="907" y="1537"/>
                    <a:pt x="932" y="1515"/>
                    <a:pt x="957" y="1493"/>
                  </a:cubicBezTo>
                  <a:cubicBezTo>
                    <a:pt x="991" y="1463"/>
                    <a:pt x="1025" y="1432"/>
                    <a:pt x="1060" y="1400"/>
                  </a:cubicBezTo>
                  <a:cubicBezTo>
                    <a:pt x="1086" y="1375"/>
                    <a:pt x="1101" y="1340"/>
                    <a:pt x="1099" y="1304"/>
                  </a:cubicBezTo>
                  <a:cubicBezTo>
                    <a:pt x="1098" y="1268"/>
                    <a:pt x="1081" y="1234"/>
                    <a:pt x="1052" y="1211"/>
                  </a:cubicBezTo>
                  <a:close/>
                  <a:moveTo>
                    <a:pt x="1749" y="1559"/>
                  </a:moveTo>
                  <a:cubicBezTo>
                    <a:pt x="1775" y="1455"/>
                    <a:pt x="1868" y="1377"/>
                    <a:pt x="1980" y="1377"/>
                  </a:cubicBezTo>
                  <a:cubicBezTo>
                    <a:pt x="2092" y="1377"/>
                    <a:pt x="2185" y="1455"/>
                    <a:pt x="2211" y="1559"/>
                  </a:cubicBezTo>
                  <a:lnTo>
                    <a:pt x="1749" y="1559"/>
                  </a:lnTo>
                  <a:close/>
                  <a:moveTo>
                    <a:pt x="3710" y="2720"/>
                  </a:moveTo>
                  <a:lnTo>
                    <a:pt x="250" y="2720"/>
                  </a:lnTo>
                  <a:lnTo>
                    <a:pt x="250" y="1809"/>
                  </a:lnTo>
                  <a:lnTo>
                    <a:pt x="3710" y="1809"/>
                  </a:lnTo>
                  <a:lnTo>
                    <a:pt x="3710" y="2720"/>
                  </a:lnTo>
                  <a:close/>
                </a:path>
              </a:pathLst>
            </a:custGeom>
            <a:solidFill>
              <a:srgbClr val="34C3FE"/>
            </a:solidFill>
            <a:ln>
              <a:noFill/>
            </a:ln>
          </p:spPr>
        </p:sp>
        <p:cxnSp>
          <p:nvCxnSpPr>
            <p:cNvPr id="82" name="直接连接符 81"/>
            <p:cNvCxnSpPr/>
            <p:nvPr/>
          </p:nvCxnSpPr>
          <p:spPr>
            <a:xfrm flipV="1">
              <a:off x="8672945" y="2265218"/>
              <a:ext cx="0" cy="2764492"/>
            </a:xfrm>
            <a:prstGeom prst="line">
              <a:avLst/>
            </a:prstGeom>
            <a:ln w="12700">
              <a:solidFill>
                <a:srgbClr val="D24DEC"/>
              </a:solidFill>
              <a:prstDash val="sysDot"/>
              <a:headEnd type="none" w="med" len="med"/>
              <a:tailEnd type="none" w="med" len="med"/>
            </a:ln>
          </p:spPr>
          <p:style>
            <a:lnRef idx="1">
              <a:schemeClr val="accent5"/>
            </a:lnRef>
            <a:fillRef idx="0">
              <a:schemeClr val="accent5"/>
            </a:fillRef>
            <a:effectRef idx="0">
              <a:schemeClr val="accent5"/>
            </a:effectRef>
            <a:fontRef idx="minor">
              <a:schemeClr val="tx1"/>
            </a:fontRef>
          </p:style>
        </p:cxn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3250" advClick="0" advTm="5000">
        <p15:prstTrans prst="origami"/>
      </p:transition>
    </mc:Choice>
    <mc:Fallback>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76"/>
                                        </p:tgtEl>
                                        <p:attrNameLst>
                                          <p:attrName>style.visibility</p:attrName>
                                        </p:attrNameLst>
                                      </p:cBhvr>
                                      <p:to>
                                        <p:strVal val="visible"/>
                                      </p:to>
                                    </p:set>
                                    <p:animEffect transition="in" filter="fade">
                                      <p:cBhvr>
                                        <p:cTn id="12" dur="1000"/>
                                        <p:tgtEl>
                                          <p:spTgt spid="76"/>
                                        </p:tgtEl>
                                      </p:cBhvr>
                                    </p:animEffect>
                                    <p:anim calcmode="lin" valueType="num">
                                      <p:cBhvr>
                                        <p:cTn id="13" dur="1000" fill="hold"/>
                                        <p:tgtEl>
                                          <p:spTgt spid="76"/>
                                        </p:tgtEl>
                                        <p:attrNameLst>
                                          <p:attrName>ppt_x</p:attrName>
                                        </p:attrNameLst>
                                      </p:cBhvr>
                                      <p:tavLst>
                                        <p:tav tm="0">
                                          <p:val>
                                            <p:strVal val="#ppt_x"/>
                                          </p:val>
                                        </p:tav>
                                        <p:tav tm="100000">
                                          <p:val>
                                            <p:strVal val="#ppt_x"/>
                                          </p:val>
                                        </p:tav>
                                      </p:tavLst>
                                    </p:anim>
                                    <p:anim calcmode="lin" valueType="num">
                                      <p:cBhvr>
                                        <p:cTn id="14" dur="1000" fill="hold"/>
                                        <p:tgtEl>
                                          <p:spTgt spid="7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65"/>
                                        </p:tgtEl>
                                        <p:attrNameLst>
                                          <p:attrName>style.visibility</p:attrName>
                                        </p:attrNameLst>
                                      </p:cBhvr>
                                      <p:to>
                                        <p:strVal val="visible"/>
                                      </p:to>
                                    </p:set>
                                    <p:animEffect transition="in" filter="fade">
                                      <p:cBhvr>
                                        <p:cTn id="17" dur="1000"/>
                                        <p:tgtEl>
                                          <p:spTgt spid="65"/>
                                        </p:tgtEl>
                                      </p:cBhvr>
                                    </p:animEffect>
                                    <p:anim calcmode="lin" valueType="num">
                                      <p:cBhvr>
                                        <p:cTn id="18" dur="1000" fill="hold"/>
                                        <p:tgtEl>
                                          <p:spTgt spid="65"/>
                                        </p:tgtEl>
                                        <p:attrNameLst>
                                          <p:attrName>ppt_x</p:attrName>
                                        </p:attrNameLst>
                                      </p:cBhvr>
                                      <p:tavLst>
                                        <p:tav tm="0">
                                          <p:val>
                                            <p:strVal val="#ppt_x"/>
                                          </p:val>
                                        </p:tav>
                                        <p:tav tm="100000">
                                          <p:val>
                                            <p:strVal val="#ppt_x"/>
                                          </p:val>
                                        </p:tav>
                                      </p:tavLst>
                                    </p:anim>
                                    <p:anim calcmode="lin" valueType="num">
                                      <p:cBhvr>
                                        <p:cTn id="19" dur="1000" fill="hold"/>
                                        <p:tgtEl>
                                          <p:spTgt spid="65"/>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22" presetClass="entr" presetSubtype="4"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down)">
                                      <p:cBhvr>
                                        <p:cTn id="23" dur="500"/>
                                        <p:tgtEl>
                                          <p:spTgt spid="4"/>
                                        </p:tgtEl>
                                      </p:cBhvr>
                                    </p:animEffect>
                                  </p:childTnLst>
                                </p:cTn>
                              </p:par>
                            </p:childTnLst>
                          </p:cTn>
                        </p:par>
                        <p:par>
                          <p:cTn id="24" fill="hold">
                            <p:stCondLst>
                              <p:cond delay="2000"/>
                            </p:stCondLst>
                            <p:childTnLst>
                              <p:par>
                                <p:cTn id="25" presetID="22" presetClass="entr" presetSubtype="4"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down)">
                                      <p:cBhvr>
                                        <p:cTn id="27" dur="500"/>
                                        <p:tgtEl>
                                          <p:spTgt spid="5"/>
                                        </p:tgtEl>
                                      </p:cBhvr>
                                    </p:animEffect>
                                  </p:childTnLst>
                                </p:cTn>
                              </p:par>
                            </p:childTnLst>
                          </p:cTn>
                        </p:par>
                        <p:par>
                          <p:cTn id="28" fill="hold">
                            <p:stCondLst>
                              <p:cond delay="2500"/>
                            </p:stCondLst>
                            <p:childTnLst>
                              <p:par>
                                <p:cTn id="29" presetID="22" presetClass="entr" presetSubtype="4"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down)">
                                      <p:cBhvr>
                                        <p:cTn id="31" dur="500"/>
                                        <p:tgtEl>
                                          <p:spTgt spid="8"/>
                                        </p:tgtEl>
                                      </p:cBhvr>
                                    </p:animEffect>
                                  </p:childTnLst>
                                </p:cTn>
                              </p:par>
                            </p:childTnLst>
                          </p:cTn>
                        </p:par>
                        <p:par>
                          <p:cTn id="32" fill="hold">
                            <p:stCondLst>
                              <p:cond delay="3000"/>
                            </p:stCondLst>
                            <p:childTnLst>
                              <p:par>
                                <p:cTn id="33" presetID="22" presetClass="entr" presetSubtype="4" fill="hold"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down)">
                                      <p:cBhvr>
                                        <p:cTn id="35" dur="500"/>
                                        <p:tgtEl>
                                          <p:spTgt spid="9"/>
                                        </p:tgtEl>
                                      </p:cBhvr>
                                    </p:animEffect>
                                  </p:childTnLst>
                                </p:cTn>
                              </p:par>
                            </p:childTnLst>
                          </p:cTn>
                        </p:par>
                        <p:par>
                          <p:cTn id="36" fill="hold">
                            <p:stCondLst>
                              <p:cond delay="3500"/>
                            </p:stCondLst>
                            <p:childTnLst>
                              <p:par>
                                <p:cTn id="37" presetID="2" presetClass="entr" presetSubtype="2" fill="hold" nodeType="afterEffect">
                                  <p:stCondLst>
                                    <p:cond delay="0"/>
                                  </p:stCondLst>
                                  <p:childTnLst>
                                    <p:set>
                                      <p:cBhvr>
                                        <p:cTn id="38" dur="1" fill="hold">
                                          <p:stCondLst>
                                            <p:cond delay="0"/>
                                          </p:stCondLst>
                                        </p:cTn>
                                        <p:tgtEl>
                                          <p:spTgt spid="3"/>
                                        </p:tgtEl>
                                        <p:attrNameLst>
                                          <p:attrName>style.visibility</p:attrName>
                                        </p:attrNameLst>
                                      </p:cBhvr>
                                      <p:to>
                                        <p:strVal val="visible"/>
                                      </p:to>
                                    </p:set>
                                    <p:anim calcmode="lin" valueType="num">
                                      <p:cBhvr additive="base">
                                        <p:cTn id="39" dur="500" fill="hold"/>
                                        <p:tgtEl>
                                          <p:spTgt spid="3"/>
                                        </p:tgtEl>
                                        <p:attrNameLst>
                                          <p:attrName>ppt_x</p:attrName>
                                        </p:attrNameLst>
                                      </p:cBhvr>
                                      <p:tavLst>
                                        <p:tav tm="0">
                                          <p:val>
                                            <p:strVal val="1+#ppt_w/2"/>
                                          </p:val>
                                        </p:tav>
                                        <p:tav tm="100000">
                                          <p:val>
                                            <p:strVal val="#ppt_x"/>
                                          </p:val>
                                        </p:tav>
                                      </p:tavLst>
                                    </p:anim>
                                    <p:anim calcmode="lin" valueType="num">
                                      <p:cBhvr additive="base">
                                        <p:cTn id="40" dur="5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6" grpId="0" animBg="1"/>
      <p:bldP spid="6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730032" y="865188"/>
            <a:ext cx="4731936" cy="4034778"/>
            <a:chOff x="3730032" y="865188"/>
            <a:chExt cx="4731936" cy="4034778"/>
          </a:xfrm>
        </p:grpSpPr>
        <p:pic>
          <p:nvPicPr>
            <p:cNvPr id="13" name="图片 12"/>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892765" y="1233486"/>
              <a:ext cx="4406470" cy="3666480"/>
            </a:xfrm>
            <a:prstGeom prst="rect">
              <a:avLst/>
            </a:prstGeom>
            <a:scene3d>
              <a:camera prst="orthographicFront"/>
              <a:lightRig rig="threePt" dir="t"/>
            </a:scene3d>
            <a:sp3d>
              <a:bevelT prst="angle"/>
            </a:sp3d>
          </p:spPr>
        </p:pic>
        <p:grpSp>
          <p:nvGrpSpPr>
            <p:cNvPr id="16" name="组合 15"/>
            <p:cNvGrpSpPr/>
            <p:nvPr/>
          </p:nvGrpSpPr>
          <p:grpSpPr>
            <a:xfrm rot="587403">
              <a:off x="4930042" y="865188"/>
              <a:ext cx="2349101" cy="2227935"/>
              <a:chOff x="8500012" y="379014"/>
              <a:chExt cx="2349101" cy="2227935"/>
            </a:xfrm>
          </p:grpSpPr>
          <p:sp>
            <p:nvSpPr>
              <p:cNvPr id="17" name="矩形 16"/>
              <p:cNvSpPr/>
              <p:nvPr/>
            </p:nvSpPr>
            <p:spPr>
              <a:xfrm rot="312134">
                <a:off x="8500012" y="379014"/>
                <a:ext cx="2282996" cy="2215991"/>
              </a:xfrm>
              <a:prstGeom prst="rect">
                <a:avLst/>
              </a:prstGeom>
              <a:noFill/>
              <a:effectLst>
                <a:glow rad="127000">
                  <a:schemeClr val="accent1">
                    <a:alpha val="40000"/>
                  </a:schemeClr>
                </a:glow>
              </a:effectLst>
            </p:spPr>
            <p:txBody>
              <a:bodyPr wrap="none" lIns="91440" tIns="45720" rIns="91440" bIns="45720">
                <a:spAutoFit/>
                <a:scene3d>
                  <a:camera prst="orthographicFront">
                    <a:rot lat="0" lon="0" rev="0"/>
                  </a:camera>
                  <a:lightRig rig="threePt" dir="t"/>
                </a:scene3d>
                <a:sp3d extrusionH="95250" contourW="12700">
                  <a:bevelT w="38100" h="38100"/>
                  <a:bevelB w="38100" h="38100"/>
                  <a:extrusionClr>
                    <a:schemeClr val="bg1">
                      <a:lumMod val="75000"/>
                    </a:schemeClr>
                  </a:extrusionClr>
                  <a:contourClr>
                    <a:schemeClr val="bg1">
                      <a:lumMod val="75000"/>
                    </a:schemeClr>
                  </a:contourClr>
                </a:sp3d>
              </a:bodyPr>
              <a:lstStyle/>
              <a:p>
                <a:pPr algn="ctr"/>
                <a:r>
                  <a:rPr lang="en-US" altLang="zh-CN" sz="13800" b="1" cap="none" spc="0" dirty="0">
                    <a:ln w="41275">
                      <a:solidFill>
                        <a:srgbClr val="CA56F7"/>
                      </a:solidFill>
                      <a:prstDash val="solid"/>
                    </a:ln>
                    <a:solidFill>
                      <a:srgbClr val="7652F2"/>
                    </a:solidFill>
                    <a:effectLst>
                      <a:outerShdw blurRad="50800" dist="76200" dir="10200000" algn="tl" rotWithShape="0">
                        <a:prstClr val="black">
                          <a:alpha val="40000"/>
                        </a:prstClr>
                      </a:outerShdw>
                    </a:effectLst>
                    <a:latin typeface="Aa来自星星的你 (非商业使用)" panose="02010600010101010101" pitchFamily="2" charset="-122"/>
                    <a:ea typeface="Aa来自星星的你 (非商业使用)" panose="02010600010101010101" pitchFamily="2" charset="-122"/>
                  </a:rPr>
                  <a:t>618</a:t>
                </a:r>
                <a:endParaRPr lang="zh-CN" altLang="en-US" sz="13800" b="1" cap="none" spc="0" dirty="0">
                  <a:ln w="41275">
                    <a:solidFill>
                      <a:srgbClr val="CA56F7"/>
                    </a:solidFill>
                    <a:prstDash val="solid"/>
                  </a:ln>
                  <a:solidFill>
                    <a:srgbClr val="7652F2"/>
                  </a:solidFill>
                  <a:effectLst>
                    <a:outerShdw blurRad="50800" dist="76200" dir="10200000" algn="tl" rotWithShape="0">
                      <a:prstClr val="black">
                        <a:alpha val="40000"/>
                      </a:prstClr>
                    </a:outerShdw>
                  </a:effectLst>
                  <a:latin typeface="Aa来自星星的你 (非商业使用)" panose="02010600010101010101" pitchFamily="2" charset="-122"/>
                  <a:ea typeface="Aa来自星星的你 (非商业使用)" panose="02010600010101010101" pitchFamily="2" charset="-122"/>
                </a:endParaRPr>
              </a:p>
            </p:txBody>
          </p:sp>
          <p:sp>
            <p:nvSpPr>
              <p:cNvPr id="21" name="矩形 20"/>
              <p:cNvSpPr/>
              <p:nvPr/>
            </p:nvSpPr>
            <p:spPr>
              <a:xfrm rot="312134">
                <a:off x="8566117" y="390958"/>
                <a:ext cx="2282996" cy="2215991"/>
              </a:xfrm>
              <a:prstGeom prst="rect">
                <a:avLst/>
              </a:prstGeom>
              <a:noFill/>
              <a:effectLst>
                <a:glow rad="127000">
                  <a:schemeClr val="accent1">
                    <a:alpha val="40000"/>
                  </a:schemeClr>
                </a:glow>
              </a:effectLst>
            </p:spPr>
            <p:txBody>
              <a:bodyPr wrap="none" lIns="91440" tIns="45720" rIns="91440" bIns="45720">
                <a:spAutoFit/>
                <a:scene3d>
                  <a:camera prst="orthographicFront">
                    <a:rot lat="0" lon="0" rev="0"/>
                  </a:camera>
                  <a:lightRig rig="threePt" dir="t"/>
                </a:scene3d>
                <a:sp3d extrusionH="95250" contourW="12700">
                  <a:bevelT w="38100" h="38100"/>
                  <a:bevelB w="38100" h="38100"/>
                  <a:extrusionClr>
                    <a:schemeClr val="bg1">
                      <a:lumMod val="75000"/>
                    </a:schemeClr>
                  </a:extrusionClr>
                  <a:contourClr>
                    <a:schemeClr val="bg1">
                      <a:lumMod val="75000"/>
                    </a:schemeClr>
                  </a:contourClr>
                </a:sp3d>
              </a:bodyPr>
              <a:lstStyle/>
              <a:p>
                <a:pPr algn="ctr"/>
                <a:r>
                  <a:rPr lang="en-US" altLang="zh-CN" sz="13800" b="1" cap="none" spc="0" dirty="0">
                    <a:ln w="41275">
                      <a:solidFill>
                        <a:srgbClr val="D056FD"/>
                      </a:solidFill>
                      <a:prstDash val="solid"/>
                    </a:ln>
                    <a:solidFill>
                      <a:srgbClr val="CA56F7"/>
                    </a:solidFill>
                    <a:effectLst>
                      <a:outerShdw blurRad="50800" dist="76200" dir="10200000" algn="tl" rotWithShape="0">
                        <a:prstClr val="black">
                          <a:alpha val="40000"/>
                        </a:prstClr>
                      </a:outerShdw>
                    </a:effectLst>
                    <a:latin typeface="Aa来自星星的你 (非商业使用)" panose="02010600010101010101" pitchFamily="2" charset="-122"/>
                    <a:ea typeface="Aa来自星星的你 (非商业使用)" panose="02010600010101010101" pitchFamily="2" charset="-122"/>
                  </a:rPr>
                  <a:t>618</a:t>
                </a:r>
                <a:endParaRPr lang="zh-CN" altLang="en-US" sz="13800" b="1" cap="none" spc="0" dirty="0">
                  <a:ln w="41275">
                    <a:solidFill>
                      <a:srgbClr val="D056FD"/>
                    </a:solidFill>
                    <a:prstDash val="solid"/>
                  </a:ln>
                  <a:solidFill>
                    <a:srgbClr val="CA56F7"/>
                  </a:solidFill>
                  <a:effectLst>
                    <a:outerShdw blurRad="50800" dist="76200" dir="10200000" algn="tl" rotWithShape="0">
                      <a:prstClr val="black">
                        <a:alpha val="40000"/>
                      </a:prstClr>
                    </a:outerShdw>
                  </a:effectLst>
                  <a:latin typeface="Aa来自星星的你 (非商业使用)" panose="02010600010101010101" pitchFamily="2" charset="-122"/>
                  <a:ea typeface="Aa来自星星的你 (非商业使用)" panose="02010600010101010101" pitchFamily="2" charset="-122"/>
                </a:endParaRPr>
              </a:p>
            </p:txBody>
          </p:sp>
        </p:grpSp>
        <p:pic>
          <p:nvPicPr>
            <p:cNvPr id="22" name="图片 21"/>
            <p:cNvPicPr>
              <a:picLocks noChangeAspect="1"/>
            </p:cNvPicPr>
            <p:nvPr/>
          </p:nvPicPr>
          <p:blipFill rotWithShape="1">
            <a:blip r:embed="rId2" cstate="print">
              <a:extLst>
                <a:ext uri="{28A0092B-C50C-407E-A947-70E740481C1C}">
                  <a14:useLocalDpi xmlns:a14="http://schemas.microsoft.com/office/drawing/2010/main" val="0"/>
                </a:ext>
              </a:extLst>
            </a:blip>
            <a:srcRect l="59674" t="13827" r="18148" b="60730"/>
            <a:stretch>
              <a:fillRect/>
            </a:stretch>
          </p:blipFill>
          <p:spPr>
            <a:xfrm>
              <a:off x="7159373" y="1908187"/>
              <a:ext cx="1210704" cy="833368"/>
            </a:xfrm>
            <a:prstGeom prst="rect">
              <a:avLst/>
            </a:prstGeom>
          </p:spPr>
        </p:pic>
        <p:pic>
          <p:nvPicPr>
            <p:cNvPr id="26" name="图片 2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59337" y="1872720"/>
              <a:ext cx="1474984" cy="622719"/>
            </a:xfrm>
            <a:prstGeom prst="rect">
              <a:avLst/>
            </a:prstGeom>
          </p:spPr>
        </p:pic>
        <p:pic>
          <p:nvPicPr>
            <p:cNvPr id="27" name="图片 2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74864" y="1546542"/>
              <a:ext cx="1212605" cy="511946"/>
            </a:xfrm>
            <a:prstGeom prst="rect">
              <a:avLst/>
            </a:prstGeom>
          </p:spPr>
        </p:pic>
        <p:grpSp>
          <p:nvGrpSpPr>
            <p:cNvPr id="28" name="组合 27"/>
            <p:cNvGrpSpPr/>
            <p:nvPr/>
          </p:nvGrpSpPr>
          <p:grpSpPr>
            <a:xfrm rot="511233">
              <a:off x="3730032" y="2646819"/>
              <a:ext cx="4731936" cy="769441"/>
              <a:chOff x="3542443" y="5112245"/>
              <a:chExt cx="5107113" cy="871160"/>
            </a:xfrm>
          </p:grpSpPr>
          <p:pic>
            <p:nvPicPr>
              <p:cNvPr id="29" name="图片 2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542443" y="5115341"/>
                <a:ext cx="5107113" cy="805186"/>
              </a:xfrm>
              <a:prstGeom prst="rect">
                <a:avLst/>
              </a:prstGeom>
            </p:spPr>
          </p:pic>
          <p:sp>
            <p:nvSpPr>
              <p:cNvPr id="30" name="文本框 29"/>
              <p:cNvSpPr txBox="1"/>
              <p:nvPr/>
            </p:nvSpPr>
            <p:spPr>
              <a:xfrm rot="160403">
                <a:off x="4606643" y="5112245"/>
                <a:ext cx="3097223" cy="871160"/>
              </a:xfrm>
              <a:prstGeom prst="rect">
                <a:avLst/>
              </a:prstGeom>
              <a:noFill/>
              <a:effectLst>
                <a:outerShdw blurRad="63500" sx="102000" sy="102000" algn="ctr" rotWithShape="0">
                  <a:prstClr val="black">
                    <a:alpha val="40000"/>
                  </a:prstClr>
                </a:outerShdw>
              </a:effectLst>
              <a:scene3d>
                <a:camera prst="orthographicFront"/>
                <a:lightRig rig="threePt" dir="t"/>
              </a:scene3d>
              <a:sp3d>
                <a:bevelT/>
              </a:sp3d>
            </p:spPr>
            <p:txBody>
              <a:bodyPr wrap="none" rtlCol="0">
                <a:spAutoFit/>
              </a:bodyPr>
              <a:lstStyle/>
              <a:p>
                <a:r>
                  <a:rPr lang="zh-CN" altLang="en-US" sz="4400" b="1" dirty="0">
                    <a:solidFill>
                      <a:schemeClr val="bg1"/>
                    </a:solidFill>
                    <a:effectLst>
                      <a:outerShdw blurRad="38100" dist="101600" dir="2700000" algn="tl">
                        <a:schemeClr val="bg1">
                          <a:lumMod val="75000"/>
                          <a:alpha val="43000"/>
                        </a:schemeClr>
                      </a:outerShdw>
                    </a:effectLst>
                    <a:latin typeface="Aa粉嘟嘟 (非商业使用)" panose="02010600010101010101" pitchFamily="2" charset="-122"/>
                    <a:ea typeface="Aa粉嘟嘟 (非商业使用)" panose="02010600010101010101" pitchFamily="2" charset="-122"/>
                  </a:rPr>
                  <a:t>年中欢乐购</a:t>
                </a:r>
                <a:endParaRPr lang="zh-CN" altLang="en-US" sz="4400" b="1" dirty="0">
                  <a:solidFill>
                    <a:schemeClr val="bg1"/>
                  </a:solidFill>
                  <a:effectLst>
                    <a:outerShdw blurRad="38100" dist="101600" dir="2700000" algn="tl">
                      <a:schemeClr val="bg1">
                        <a:lumMod val="75000"/>
                        <a:alpha val="43000"/>
                      </a:schemeClr>
                    </a:outerShdw>
                  </a:effectLst>
                  <a:latin typeface="Aa粉嘟嘟 (非商业使用)" panose="02010600010101010101" pitchFamily="2" charset="-122"/>
                  <a:ea typeface="Aa粉嘟嘟 (非商业使用)" panose="02010600010101010101" pitchFamily="2" charset="-122"/>
                </a:endParaRPr>
              </a:p>
            </p:txBody>
          </p:sp>
        </p:grpSp>
      </p:grpSp>
      <p:grpSp>
        <p:nvGrpSpPr>
          <p:cNvPr id="23" name="组合 22"/>
          <p:cNvGrpSpPr/>
          <p:nvPr/>
        </p:nvGrpSpPr>
        <p:grpSpPr>
          <a:xfrm rot="21285560">
            <a:off x="1269776" y="2701550"/>
            <a:ext cx="9562666" cy="3172314"/>
            <a:chOff x="1654157" y="5855973"/>
            <a:chExt cx="8843011" cy="2001296"/>
          </a:xfrm>
        </p:grpSpPr>
        <p:pic>
          <p:nvPicPr>
            <p:cNvPr id="24" name="图片 23"/>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654157" y="5855973"/>
              <a:ext cx="8843011" cy="2001296"/>
            </a:xfrm>
            <a:prstGeom prst="rect">
              <a:avLst/>
            </a:prstGeom>
          </p:spPr>
        </p:pic>
        <p:sp>
          <p:nvSpPr>
            <p:cNvPr id="25" name="矩形 24"/>
            <p:cNvSpPr/>
            <p:nvPr/>
          </p:nvSpPr>
          <p:spPr>
            <a:xfrm>
              <a:off x="4003906" y="6340536"/>
              <a:ext cx="4143510" cy="1032166"/>
            </a:xfrm>
            <a:prstGeom prst="rect">
              <a:avLst/>
            </a:prstGeom>
            <a:noFill/>
            <a:effectLst>
              <a:softEdge rad="12700"/>
            </a:effectLst>
            <a:scene3d>
              <a:camera prst="orthographicFront"/>
              <a:lightRig rig="threePt" dir="t"/>
            </a:scene3d>
            <a:sp3d>
              <a:bevelT/>
            </a:sp3d>
          </p:spPr>
          <p:txBody>
            <a:bodyPr wrap="none" lIns="91440" tIns="45720" rIns="91440" bIns="45720">
              <a:spAutoFit/>
            </a:bodyPr>
            <a:lstStyle/>
            <a:p>
              <a:pPr algn="ctr"/>
              <a:r>
                <a:rPr lang="zh-CN" altLang="en-US" sz="8800" b="1" dirty="0">
                  <a:ln w="22225">
                    <a:solidFill>
                      <a:schemeClr val="bg1">
                        <a:lumMod val="85000"/>
                      </a:schemeClr>
                    </a:solidFill>
                    <a:prstDash val="solid"/>
                  </a:ln>
                  <a:solidFill>
                    <a:schemeClr val="bg1"/>
                  </a:solidFill>
                  <a:effectLst>
                    <a:outerShdw dist="50800" dir="10800000" algn="tl" rotWithShape="0">
                      <a:schemeClr val="bg1">
                        <a:lumMod val="85000"/>
                      </a:schemeClr>
                    </a:outerShdw>
                  </a:effectLst>
                  <a:latin typeface="Aa粉嘟嘟 (非商业使用)" panose="02010600010101010101" pitchFamily="2" charset="-122"/>
                  <a:ea typeface="Aa粉嘟嘟 (非商业使用)" panose="02010600010101010101" pitchFamily="2" charset="-122"/>
                </a:rPr>
                <a:t>效果评价</a:t>
              </a:r>
              <a:endParaRPr lang="zh-CN" altLang="en-US" sz="8800" b="1" cap="none" spc="0" dirty="0">
                <a:ln w="22225">
                  <a:solidFill>
                    <a:schemeClr val="bg1">
                      <a:lumMod val="85000"/>
                    </a:schemeClr>
                  </a:solidFill>
                  <a:prstDash val="solid"/>
                </a:ln>
                <a:solidFill>
                  <a:schemeClr val="bg1"/>
                </a:solidFill>
                <a:effectLst>
                  <a:outerShdw dist="50800" dir="10800000" algn="tl" rotWithShape="0">
                    <a:schemeClr val="bg1">
                      <a:lumMod val="85000"/>
                    </a:schemeClr>
                  </a:outerShdw>
                </a:effectLst>
                <a:latin typeface="Aa粉嘟嘟 (非商业使用)" panose="02010600010101010101" pitchFamily="2" charset="-122"/>
                <a:ea typeface="Aa粉嘟嘟 (非商业使用)" panose="02010600010101010101" pitchFamily="2" charset="-122"/>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2000">
        <p15:prstTrans prst="airplane"/>
      </p:transition>
    </mc:Choice>
    <mc:Fallback>
      <p:transition spd="slow" advClick="0"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16" presetClass="entr" presetSubtype="21" fill="hold" nodeType="after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barn(inVertical)">
                                      <p:cBhvr>
                                        <p:cTn id="13"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Line 17"/>
          <p:cNvSpPr>
            <a:spLocks noChangeShapeType="1"/>
          </p:cNvSpPr>
          <p:nvPr/>
        </p:nvSpPr>
        <p:spPr bwMode="auto">
          <a:xfrm>
            <a:off x="3609707" y="5851689"/>
            <a:ext cx="6977063" cy="0"/>
          </a:xfrm>
          <a:prstGeom prst="line">
            <a:avLst/>
          </a:prstGeom>
          <a:solidFill>
            <a:srgbClr val="F29F3F"/>
          </a:solidFill>
          <a:ln w="19050" cmpd="sng">
            <a:solidFill>
              <a:srgbClr val="FFFFFF"/>
            </a:solidFill>
            <a:round/>
          </a:ln>
          <a:effectLst/>
        </p:spPr>
        <p:txBody>
          <a:bodyPr/>
          <a:lstStyle/>
          <a:p>
            <a:pPr fontAlgn="auto">
              <a:spcBef>
                <a:spcPts val="0"/>
              </a:spcBef>
              <a:spcAft>
                <a:spcPts val="0"/>
              </a:spcAft>
              <a:defRPr/>
            </a:pPr>
            <a:endParaRPr lang="zh-CN" altLang="en-US" kern="0" dirty="0">
              <a:solidFill>
                <a:schemeClr val="bg1"/>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效果评价</a:t>
            </a:r>
            <a:endParaRPr lang="zh-CN" altLang="en-US" dirty="0"/>
          </a:p>
        </p:txBody>
      </p:sp>
      <p:grpSp>
        <p:nvGrpSpPr>
          <p:cNvPr id="3" name="组合 2"/>
          <p:cNvGrpSpPr/>
          <p:nvPr/>
        </p:nvGrpSpPr>
        <p:grpSpPr>
          <a:xfrm>
            <a:off x="2257350" y="2071092"/>
            <a:ext cx="8388972" cy="1139015"/>
            <a:chOff x="2257350" y="2071092"/>
            <a:chExt cx="8388972" cy="1139015"/>
          </a:xfrm>
        </p:grpSpPr>
        <p:sp>
          <p:nvSpPr>
            <p:cNvPr id="21" name="箭头: V 形 20"/>
            <p:cNvSpPr/>
            <p:nvPr/>
          </p:nvSpPr>
          <p:spPr>
            <a:xfrm rot="10800000">
              <a:off x="5561877" y="2072707"/>
              <a:ext cx="2256307" cy="1137400"/>
            </a:xfrm>
            <a:prstGeom prst="chevron">
              <a:avLst/>
            </a:prstGeom>
            <a:solidFill>
              <a:srgbClr val="34C3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41" name="箭头: V 形 40"/>
            <p:cNvSpPr/>
            <p:nvPr/>
          </p:nvSpPr>
          <p:spPr>
            <a:xfrm>
              <a:off x="4957344" y="2071092"/>
              <a:ext cx="1741039" cy="1136462"/>
            </a:xfrm>
            <a:prstGeom prst="chevron">
              <a:avLst/>
            </a:prstGeom>
            <a:solidFill>
              <a:srgbClr val="34C3F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solidFill>
              </a:endParaRPr>
            </a:p>
          </p:txBody>
        </p:sp>
        <p:sp>
          <p:nvSpPr>
            <p:cNvPr id="18" name="箭头: 五边形 17"/>
            <p:cNvSpPr/>
            <p:nvPr/>
          </p:nvSpPr>
          <p:spPr>
            <a:xfrm rot="10800000">
              <a:off x="7805981" y="2258683"/>
              <a:ext cx="2840341" cy="749400"/>
            </a:xfrm>
            <a:prstGeom prst="homePlate">
              <a:avLst/>
            </a:prstGeom>
            <a:gradFill>
              <a:gsLst>
                <a:gs pos="48662">
                  <a:srgbClr val="C94EA5"/>
                </a:gs>
                <a:gs pos="0">
                  <a:srgbClr val="7652F2"/>
                </a:gs>
                <a:gs pos="99310">
                  <a:srgbClr val="34C3FE"/>
                </a:gs>
              </a:gsLst>
              <a:lin ang="0" scaled="0"/>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箭头: 五边形 18"/>
            <p:cNvSpPr/>
            <p:nvPr/>
          </p:nvSpPr>
          <p:spPr>
            <a:xfrm>
              <a:off x="2257350" y="2297368"/>
              <a:ext cx="2860840" cy="749400"/>
            </a:xfrm>
            <a:prstGeom prst="homePlate">
              <a:avLst/>
            </a:prstGeom>
            <a:gradFill>
              <a:gsLst>
                <a:gs pos="51000">
                  <a:srgbClr val="C94EA5"/>
                </a:gs>
                <a:gs pos="0">
                  <a:srgbClr val="7652F2"/>
                </a:gs>
                <a:gs pos="99310">
                  <a:srgbClr val="34C3FE"/>
                </a:gs>
              </a:gsLst>
              <a:lin ang="0" scaled="0"/>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6" name="文本框 26"/>
            <p:cNvSpPr txBox="1">
              <a:spLocks noChangeArrowheads="1"/>
            </p:cNvSpPr>
            <p:nvPr/>
          </p:nvSpPr>
          <p:spPr bwMode="auto">
            <a:xfrm>
              <a:off x="8184494" y="2409618"/>
              <a:ext cx="1512362" cy="461665"/>
            </a:xfrm>
            <a:prstGeom prst="rect">
              <a:avLst/>
            </a:prstGeom>
            <a:noFill/>
            <a:ln w="9525">
              <a:noFill/>
              <a:miter lim="800000"/>
            </a:ln>
          </p:spPr>
          <p:txBody>
            <a:bodyPr wrap="square">
              <a:spAutoFit/>
            </a:bodyPr>
            <a:lstStyle/>
            <a:p>
              <a:r>
                <a:rPr lang="zh-CN" altLang="en-US" sz="2400" dirty="0">
                  <a:solidFill>
                    <a:schemeClr val="bg1"/>
                  </a:solidFill>
                  <a:latin typeface="Aa粉嘟嘟 (非商业使用)" panose="02010600010101010101" pitchFamily="2" charset="-122"/>
                  <a:ea typeface="Aa粉嘟嘟 (非商业使用)" panose="02010600010101010101" pitchFamily="2" charset="-122"/>
                  <a:cs typeface="造字工房悦黑体验版常规体"/>
                </a:rPr>
                <a:t>比对目标</a:t>
              </a:r>
              <a:endParaRPr lang="zh-CN" altLang="en-US" sz="2400" dirty="0">
                <a:solidFill>
                  <a:schemeClr val="bg1"/>
                </a:solidFill>
                <a:latin typeface="Aa粉嘟嘟 (非商业使用)" panose="02010600010101010101" pitchFamily="2" charset="-122"/>
                <a:ea typeface="Aa粉嘟嘟 (非商业使用)" panose="02010600010101010101" pitchFamily="2" charset="-122"/>
                <a:cs typeface="造字工房悦黑体验版常规体"/>
              </a:endParaRPr>
            </a:p>
          </p:txBody>
        </p:sp>
        <p:sp>
          <p:nvSpPr>
            <p:cNvPr id="62" name="文本框 26"/>
            <p:cNvSpPr txBox="1">
              <a:spLocks noChangeArrowheads="1"/>
            </p:cNvSpPr>
            <p:nvPr/>
          </p:nvSpPr>
          <p:spPr bwMode="auto">
            <a:xfrm>
              <a:off x="3217766" y="2422449"/>
              <a:ext cx="1582729" cy="461665"/>
            </a:xfrm>
            <a:prstGeom prst="rect">
              <a:avLst/>
            </a:prstGeom>
            <a:noFill/>
            <a:ln w="9525">
              <a:noFill/>
              <a:miter lim="800000"/>
            </a:ln>
          </p:spPr>
          <p:txBody>
            <a:bodyPr wrap="square">
              <a:spAutoFit/>
            </a:bodyPr>
            <a:lstStyle/>
            <a:p>
              <a:r>
                <a:rPr lang="zh-CN" altLang="en-US" sz="2400" dirty="0">
                  <a:solidFill>
                    <a:schemeClr val="bg1"/>
                  </a:solidFill>
                  <a:latin typeface="Aa粉嘟嘟 (非商业使用)" panose="02010600010101010101" pitchFamily="2" charset="-122"/>
                  <a:ea typeface="Aa粉嘟嘟 (非商业使用)" panose="02010600010101010101" pitchFamily="2" charset="-122"/>
                  <a:cs typeface="造字工房悦黑体验版常规体"/>
                </a:rPr>
                <a:t>数据挖掘</a:t>
              </a:r>
              <a:endParaRPr lang="zh-CN" altLang="en-US" sz="2400" dirty="0">
                <a:solidFill>
                  <a:schemeClr val="bg1"/>
                </a:solidFill>
                <a:latin typeface="Aa粉嘟嘟 (非商业使用)" panose="02010600010101010101" pitchFamily="2" charset="-122"/>
                <a:ea typeface="Aa粉嘟嘟 (非商业使用)" panose="02010600010101010101" pitchFamily="2" charset="-122"/>
                <a:cs typeface="造字工房悦黑体验版常规体"/>
              </a:endParaRPr>
            </a:p>
          </p:txBody>
        </p:sp>
        <p:sp>
          <p:nvSpPr>
            <p:cNvPr id="34" name="文本框 33"/>
            <p:cNvSpPr txBox="1"/>
            <p:nvPr/>
          </p:nvSpPr>
          <p:spPr>
            <a:xfrm>
              <a:off x="5928187" y="2705396"/>
              <a:ext cx="1351652" cy="461665"/>
            </a:xfrm>
            <a:prstGeom prst="rect">
              <a:avLst/>
            </a:prstGeom>
            <a:noFill/>
          </p:spPr>
          <p:txBody>
            <a:bodyPr wrap="none" rtlCol="0">
              <a:spAutoFit/>
            </a:bodyPr>
            <a:lstStyle/>
            <a:p>
              <a:pPr algn="ctr"/>
              <a:r>
                <a:rPr lang="zh-CN" altLang="en-US" sz="2400" dirty="0">
                  <a:solidFill>
                    <a:schemeClr val="bg1"/>
                  </a:solidFill>
                  <a:latin typeface="Aa粉嘟嘟 (非商业使用)" panose="02010600010101010101" pitchFamily="2" charset="-122"/>
                  <a:ea typeface="Aa粉嘟嘟 (非商业使用)" panose="02010600010101010101" pitchFamily="2" charset="-122"/>
                </a:rPr>
                <a:t>效果评价</a:t>
              </a:r>
              <a:endParaRPr lang="zh-CN" altLang="en-US" sz="2400" dirty="0">
                <a:solidFill>
                  <a:schemeClr val="bg1"/>
                </a:solidFill>
                <a:latin typeface="Aa粉嘟嘟 (非商业使用)" panose="02010600010101010101" pitchFamily="2" charset="-122"/>
                <a:ea typeface="Aa粉嘟嘟 (非商业使用)" panose="02010600010101010101" pitchFamily="2" charset="-122"/>
              </a:endParaRPr>
            </a:p>
          </p:txBody>
        </p:sp>
        <p:sp>
          <p:nvSpPr>
            <p:cNvPr id="39" name="ecommerce-target_57636"/>
            <p:cNvSpPr>
              <a:spLocks noChangeAspect="1"/>
            </p:cNvSpPr>
            <p:nvPr/>
          </p:nvSpPr>
          <p:spPr bwMode="auto">
            <a:xfrm>
              <a:off x="9758323" y="2306417"/>
              <a:ext cx="609685" cy="608766"/>
            </a:xfrm>
            <a:custGeom>
              <a:avLst/>
              <a:gdLst>
                <a:gd name="T0" fmla="*/ 1562 w 12825"/>
                <a:gd name="T1" fmla="*/ 11263 h 12824"/>
                <a:gd name="T2" fmla="*/ 5333 w 12825"/>
                <a:gd name="T3" fmla="*/ 12824 h 12824"/>
                <a:gd name="T4" fmla="*/ 9103 w 12825"/>
                <a:gd name="T5" fmla="*/ 11263 h 12824"/>
                <a:gd name="T6" fmla="*/ 10665 w 12825"/>
                <a:gd name="T7" fmla="*/ 7492 h 12824"/>
                <a:gd name="T8" fmla="*/ 9742 w 12825"/>
                <a:gd name="T9" fmla="*/ 4491 h 12824"/>
                <a:gd name="T10" fmla="*/ 10477 w 12825"/>
                <a:gd name="T11" fmla="*/ 3797 h 12824"/>
                <a:gd name="T12" fmla="*/ 12411 w 12825"/>
                <a:gd name="T13" fmla="*/ 990 h 12824"/>
                <a:gd name="T14" fmla="*/ 11835 w 12825"/>
                <a:gd name="T15" fmla="*/ 414 h 12824"/>
                <a:gd name="T16" fmla="*/ 8826 w 12825"/>
                <a:gd name="T17" fmla="*/ 2552 h 12824"/>
                <a:gd name="T18" fmla="*/ 7409 w 12825"/>
                <a:gd name="T19" fmla="*/ 2578 h 12824"/>
                <a:gd name="T20" fmla="*/ 3257 w 12825"/>
                <a:gd name="T21" fmla="*/ 2578 h 12824"/>
                <a:gd name="T22" fmla="*/ 419 w 12825"/>
                <a:gd name="T23" fmla="*/ 5416 h 12824"/>
                <a:gd name="T24" fmla="*/ 419 w 12825"/>
                <a:gd name="T25" fmla="*/ 9568 h 12824"/>
                <a:gd name="T26" fmla="*/ 5333 w 12825"/>
                <a:gd name="T27" fmla="*/ 10225 h 12824"/>
                <a:gd name="T28" fmla="*/ 5333 w 12825"/>
                <a:gd name="T29" fmla="*/ 4759 h 12824"/>
                <a:gd name="T30" fmla="*/ 6224 w 12825"/>
                <a:gd name="T31" fmla="*/ 5883 h 12824"/>
                <a:gd name="T32" fmla="*/ 3493 w 12825"/>
                <a:gd name="T33" fmla="*/ 7492 h 12824"/>
                <a:gd name="T34" fmla="*/ 7172 w 12825"/>
                <a:gd name="T35" fmla="*/ 7492 h 12824"/>
                <a:gd name="T36" fmla="*/ 7690 w 12825"/>
                <a:gd name="T37" fmla="*/ 6111 h 12824"/>
                <a:gd name="T38" fmla="*/ 8853 w 12825"/>
                <a:gd name="T39" fmla="*/ 3825 h 12824"/>
                <a:gd name="T40" fmla="*/ 9459 w 12825"/>
                <a:gd name="T41" fmla="*/ 3163 h 12824"/>
                <a:gd name="T42" fmla="*/ 9646 w 12825"/>
                <a:gd name="T43" fmla="*/ 2974 h 12824"/>
                <a:gd name="T44" fmla="*/ 10833 w 12825"/>
                <a:gd name="T45" fmla="*/ 1992 h 12824"/>
                <a:gd name="T46" fmla="*/ 9849 w 12825"/>
                <a:gd name="T47" fmla="*/ 3181 h 12824"/>
                <a:gd name="T48" fmla="*/ 9661 w 12825"/>
                <a:gd name="T49" fmla="*/ 3365 h 12824"/>
                <a:gd name="T50" fmla="*/ 8999 w 12825"/>
                <a:gd name="T51" fmla="*/ 3972 h 12824"/>
                <a:gd name="T52" fmla="*/ 8528 w 12825"/>
                <a:gd name="T53" fmla="*/ 4372 h 12824"/>
                <a:gd name="T54" fmla="*/ 8453 w 12825"/>
                <a:gd name="T55" fmla="*/ 4297 h 12824"/>
                <a:gd name="T56" fmla="*/ 8853 w 12825"/>
                <a:gd name="T57" fmla="*/ 3825 h 12824"/>
                <a:gd name="T58" fmla="*/ 5333 w 12825"/>
                <a:gd name="T59" fmla="*/ 8465 h 12824"/>
                <a:gd name="T60" fmla="*/ 5333 w 12825"/>
                <a:gd name="T61" fmla="*/ 6519 h 12824"/>
                <a:gd name="T62" fmla="*/ 5199 w 12825"/>
                <a:gd name="T63" fmla="*/ 7626 h 12824"/>
                <a:gd name="T64" fmla="*/ 6305 w 12825"/>
                <a:gd name="T65" fmla="*/ 7492 h 12824"/>
                <a:gd name="T66" fmla="*/ 5333 w 12825"/>
                <a:gd name="T67" fmla="*/ 3026 h 12824"/>
                <a:gd name="T68" fmla="*/ 7225 w 12825"/>
                <a:gd name="T69" fmla="*/ 4429 h 12824"/>
                <a:gd name="T70" fmla="*/ 2788 w 12825"/>
                <a:gd name="T71" fmla="*/ 4947 h 12824"/>
                <a:gd name="T72" fmla="*/ 2788 w 12825"/>
                <a:gd name="T73" fmla="*/ 10037 h 12824"/>
                <a:gd name="T74" fmla="*/ 7878 w 12825"/>
                <a:gd name="T75" fmla="*/ 10037 h 12824"/>
                <a:gd name="T76" fmla="*/ 8396 w 12825"/>
                <a:gd name="T77" fmla="*/ 5599 h 12824"/>
                <a:gd name="T78" fmla="*/ 9799 w 12825"/>
                <a:gd name="T79" fmla="*/ 7492 h 12824"/>
                <a:gd name="T80" fmla="*/ 5333 w 12825"/>
                <a:gd name="T81" fmla="*/ 11958 h 12824"/>
                <a:gd name="T82" fmla="*/ 867 w 12825"/>
                <a:gd name="T83" fmla="*/ 7492 h 128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25" h="12824">
                  <a:moveTo>
                    <a:pt x="419" y="9568"/>
                  </a:moveTo>
                  <a:cubicBezTo>
                    <a:pt x="688" y="10203"/>
                    <a:pt x="1072" y="10773"/>
                    <a:pt x="1562" y="11263"/>
                  </a:cubicBezTo>
                  <a:cubicBezTo>
                    <a:pt x="2052" y="11752"/>
                    <a:pt x="2622" y="12137"/>
                    <a:pt x="3257" y="12405"/>
                  </a:cubicBezTo>
                  <a:cubicBezTo>
                    <a:pt x="3915" y="12683"/>
                    <a:pt x="4613" y="12824"/>
                    <a:pt x="5333" y="12824"/>
                  </a:cubicBezTo>
                  <a:cubicBezTo>
                    <a:pt x="6052" y="12824"/>
                    <a:pt x="6751" y="12683"/>
                    <a:pt x="7409" y="12405"/>
                  </a:cubicBezTo>
                  <a:cubicBezTo>
                    <a:pt x="8044" y="12137"/>
                    <a:pt x="8614" y="11752"/>
                    <a:pt x="9103" y="11263"/>
                  </a:cubicBezTo>
                  <a:cubicBezTo>
                    <a:pt x="9593" y="10773"/>
                    <a:pt x="9978" y="10203"/>
                    <a:pt x="10246" y="9568"/>
                  </a:cubicBezTo>
                  <a:cubicBezTo>
                    <a:pt x="10524" y="8910"/>
                    <a:pt x="10665" y="8212"/>
                    <a:pt x="10665" y="7492"/>
                  </a:cubicBezTo>
                  <a:cubicBezTo>
                    <a:pt x="10665" y="6772"/>
                    <a:pt x="10524" y="6074"/>
                    <a:pt x="10246" y="5416"/>
                  </a:cubicBezTo>
                  <a:cubicBezTo>
                    <a:pt x="10108" y="5090"/>
                    <a:pt x="9939" y="4781"/>
                    <a:pt x="9742" y="4491"/>
                  </a:cubicBezTo>
                  <a:cubicBezTo>
                    <a:pt x="9917" y="4335"/>
                    <a:pt x="10095" y="4170"/>
                    <a:pt x="10273" y="3998"/>
                  </a:cubicBezTo>
                  <a:cubicBezTo>
                    <a:pt x="10347" y="3927"/>
                    <a:pt x="10436" y="3840"/>
                    <a:pt x="10477" y="3797"/>
                  </a:cubicBezTo>
                  <a:lnTo>
                    <a:pt x="10477" y="3797"/>
                  </a:lnTo>
                  <a:cubicBezTo>
                    <a:pt x="11768" y="2507"/>
                    <a:pt x="12385" y="1051"/>
                    <a:pt x="12411" y="990"/>
                  </a:cubicBezTo>
                  <a:lnTo>
                    <a:pt x="12825" y="0"/>
                  </a:lnTo>
                  <a:lnTo>
                    <a:pt x="11835" y="414"/>
                  </a:lnTo>
                  <a:cubicBezTo>
                    <a:pt x="11774" y="439"/>
                    <a:pt x="10319" y="1056"/>
                    <a:pt x="9029" y="2346"/>
                  </a:cubicBezTo>
                  <a:cubicBezTo>
                    <a:pt x="9015" y="2359"/>
                    <a:pt x="8943" y="2431"/>
                    <a:pt x="8826" y="2552"/>
                  </a:cubicBezTo>
                  <a:cubicBezTo>
                    <a:pt x="8654" y="2729"/>
                    <a:pt x="8489" y="2907"/>
                    <a:pt x="8334" y="3083"/>
                  </a:cubicBezTo>
                  <a:cubicBezTo>
                    <a:pt x="8044" y="2885"/>
                    <a:pt x="7735" y="2716"/>
                    <a:pt x="7409" y="2578"/>
                  </a:cubicBezTo>
                  <a:cubicBezTo>
                    <a:pt x="6751" y="2300"/>
                    <a:pt x="6052" y="2159"/>
                    <a:pt x="5333" y="2159"/>
                  </a:cubicBezTo>
                  <a:cubicBezTo>
                    <a:pt x="4613" y="2159"/>
                    <a:pt x="3915" y="2300"/>
                    <a:pt x="3257" y="2578"/>
                  </a:cubicBezTo>
                  <a:cubicBezTo>
                    <a:pt x="2622" y="2847"/>
                    <a:pt x="2052" y="3231"/>
                    <a:pt x="1562" y="3721"/>
                  </a:cubicBezTo>
                  <a:cubicBezTo>
                    <a:pt x="1072" y="4211"/>
                    <a:pt x="688" y="4781"/>
                    <a:pt x="419" y="5416"/>
                  </a:cubicBezTo>
                  <a:cubicBezTo>
                    <a:pt x="141" y="6074"/>
                    <a:pt x="0" y="6772"/>
                    <a:pt x="0" y="7492"/>
                  </a:cubicBezTo>
                  <a:cubicBezTo>
                    <a:pt x="0" y="8212"/>
                    <a:pt x="141" y="8910"/>
                    <a:pt x="419" y="9568"/>
                  </a:cubicBezTo>
                  <a:close/>
                  <a:moveTo>
                    <a:pt x="8065" y="7492"/>
                  </a:moveTo>
                  <a:cubicBezTo>
                    <a:pt x="8065" y="8999"/>
                    <a:pt x="6840" y="10225"/>
                    <a:pt x="5333" y="10225"/>
                  </a:cubicBezTo>
                  <a:cubicBezTo>
                    <a:pt x="3826" y="10225"/>
                    <a:pt x="2600" y="8999"/>
                    <a:pt x="2600" y="7492"/>
                  </a:cubicBezTo>
                  <a:cubicBezTo>
                    <a:pt x="2600" y="5985"/>
                    <a:pt x="3826" y="4759"/>
                    <a:pt x="5333" y="4759"/>
                  </a:cubicBezTo>
                  <a:cubicBezTo>
                    <a:pt x="5836" y="4759"/>
                    <a:pt x="6308" y="4896"/>
                    <a:pt x="6714" y="5135"/>
                  </a:cubicBezTo>
                  <a:cubicBezTo>
                    <a:pt x="6548" y="5374"/>
                    <a:pt x="6383" y="5625"/>
                    <a:pt x="6224" y="5883"/>
                  </a:cubicBezTo>
                  <a:cubicBezTo>
                    <a:pt x="5960" y="5736"/>
                    <a:pt x="5656" y="5652"/>
                    <a:pt x="5333" y="5652"/>
                  </a:cubicBezTo>
                  <a:cubicBezTo>
                    <a:pt x="4318" y="5652"/>
                    <a:pt x="3493" y="6478"/>
                    <a:pt x="3493" y="7492"/>
                  </a:cubicBezTo>
                  <a:cubicBezTo>
                    <a:pt x="3493" y="8506"/>
                    <a:pt x="4318" y="9331"/>
                    <a:pt x="5333" y="9331"/>
                  </a:cubicBezTo>
                  <a:cubicBezTo>
                    <a:pt x="6347" y="9331"/>
                    <a:pt x="7172" y="8506"/>
                    <a:pt x="7172" y="7492"/>
                  </a:cubicBezTo>
                  <a:cubicBezTo>
                    <a:pt x="7172" y="7169"/>
                    <a:pt x="7088" y="6865"/>
                    <a:pt x="6941" y="6600"/>
                  </a:cubicBezTo>
                  <a:cubicBezTo>
                    <a:pt x="7200" y="6441"/>
                    <a:pt x="7450" y="6276"/>
                    <a:pt x="7690" y="6111"/>
                  </a:cubicBezTo>
                  <a:cubicBezTo>
                    <a:pt x="7928" y="6516"/>
                    <a:pt x="8065" y="6988"/>
                    <a:pt x="8065" y="7492"/>
                  </a:cubicBezTo>
                  <a:close/>
                  <a:moveTo>
                    <a:pt x="8853" y="3825"/>
                  </a:moveTo>
                  <a:cubicBezTo>
                    <a:pt x="8907" y="3763"/>
                    <a:pt x="8962" y="3700"/>
                    <a:pt x="9018" y="3637"/>
                  </a:cubicBezTo>
                  <a:cubicBezTo>
                    <a:pt x="9158" y="3481"/>
                    <a:pt x="9305" y="3322"/>
                    <a:pt x="9459" y="3163"/>
                  </a:cubicBezTo>
                  <a:lnTo>
                    <a:pt x="9460" y="3162"/>
                  </a:lnTo>
                  <a:cubicBezTo>
                    <a:pt x="9577" y="3041"/>
                    <a:pt x="9645" y="2974"/>
                    <a:pt x="9646" y="2974"/>
                  </a:cubicBezTo>
                  <a:lnTo>
                    <a:pt x="9649" y="2970"/>
                  </a:lnTo>
                  <a:cubicBezTo>
                    <a:pt x="10042" y="2577"/>
                    <a:pt x="10456" y="2251"/>
                    <a:pt x="10833" y="1992"/>
                  </a:cubicBezTo>
                  <a:cubicBezTo>
                    <a:pt x="10573" y="2369"/>
                    <a:pt x="10247" y="2782"/>
                    <a:pt x="9855" y="3175"/>
                  </a:cubicBezTo>
                  <a:lnTo>
                    <a:pt x="9849" y="3181"/>
                  </a:lnTo>
                  <a:cubicBezTo>
                    <a:pt x="9837" y="3193"/>
                    <a:pt x="9772" y="3259"/>
                    <a:pt x="9662" y="3364"/>
                  </a:cubicBezTo>
                  <a:lnTo>
                    <a:pt x="9661" y="3365"/>
                  </a:lnTo>
                  <a:cubicBezTo>
                    <a:pt x="9503" y="3519"/>
                    <a:pt x="9344" y="3667"/>
                    <a:pt x="9187" y="3807"/>
                  </a:cubicBezTo>
                  <a:cubicBezTo>
                    <a:pt x="9124" y="3863"/>
                    <a:pt x="9061" y="3918"/>
                    <a:pt x="8999" y="3972"/>
                  </a:cubicBezTo>
                  <a:lnTo>
                    <a:pt x="8996" y="3974"/>
                  </a:lnTo>
                  <a:cubicBezTo>
                    <a:pt x="8857" y="4096"/>
                    <a:pt x="8700" y="4230"/>
                    <a:pt x="8528" y="4372"/>
                  </a:cubicBezTo>
                  <a:cubicBezTo>
                    <a:pt x="8406" y="4473"/>
                    <a:pt x="8276" y="4578"/>
                    <a:pt x="8140" y="4685"/>
                  </a:cubicBezTo>
                  <a:cubicBezTo>
                    <a:pt x="8247" y="4548"/>
                    <a:pt x="8352" y="4419"/>
                    <a:pt x="8453" y="4297"/>
                  </a:cubicBezTo>
                  <a:cubicBezTo>
                    <a:pt x="8594" y="4125"/>
                    <a:pt x="8728" y="3968"/>
                    <a:pt x="8851" y="3828"/>
                  </a:cubicBezTo>
                  <a:lnTo>
                    <a:pt x="8853" y="3825"/>
                  </a:lnTo>
                  <a:close/>
                  <a:moveTo>
                    <a:pt x="6305" y="7492"/>
                  </a:moveTo>
                  <a:cubicBezTo>
                    <a:pt x="6305" y="8028"/>
                    <a:pt x="5869" y="8465"/>
                    <a:pt x="5333" y="8465"/>
                  </a:cubicBezTo>
                  <a:cubicBezTo>
                    <a:pt x="4796" y="8465"/>
                    <a:pt x="4360" y="8028"/>
                    <a:pt x="4360" y="7492"/>
                  </a:cubicBezTo>
                  <a:cubicBezTo>
                    <a:pt x="4360" y="6955"/>
                    <a:pt x="4796" y="6519"/>
                    <a:pt x="5333" y="6519"/>
                  </a:cubicBezTo>
                  <a:cubicBezTo>
                    <a:pt x="5495" y="6519"/>
                    <a:pt x="5648" y="6559"/>
                    <a:pt x="5782" y="6630"/>
                  </a:cubicBezTo>
                  <a:lnTo>
                    <a:pt x="5199" y="7626"/>
                  </a:lnTo>
                  <a:lnTo>
                    <a:pt x="6195" y="7042"/>
                  </a:lnTo>
                  <a:cubicBezTo>
                    <a:pt x="6265" y="7177"/>
                    <a:pt x="6305" y="7330"/>
                    <a:pt x="6305" y="7492"/>
                  </a:cubicBezTo>
                  <a:close/>
                  <a:moveTo>
                    <a:pt x="2175" y="4334"/>
                  </a:moveTo>
                  <a:cubicBezTo>
                    <a:pt x="3018" y="3490"/>
                    <a:pt x="4140" y="3026"/>
                    <a:pt x="5333" y="3026"/>
                  </a:cubicBezTo>
                  <a:cubicBezTo>
                    <a:pt x="6210" y="3026"/>
                    <a:pt x="7048" y="3277"/>
                    <a:pt x="7766" y="3746"/>
                  </a:cubicBezTo>
                  <a:cubicBezTo>
                    <a:pt x="7595" y="3954"/>
                    <a:pt x="7412" y="4183"/>
                    <a:pt x="7225" y="4429"/>
                  </a:cubicBezTo>
                  <a:cubicBezTo>
                    <a:pt x="6662" y="4080"/>
                    <a:pt x="6012" y="3892"/>
                    <a:pt x="5333" y="3892"/>
                  </a:cubicBezTo>
                  <a:cubicBezTo>
                    <a:pt x="4371" y="3892"/>
                    <a:pt x="3467" y="4267"/>
                    <a:pt x="2788" y="4947"/>
                  </a:cubicBezTo>
                  <a:cubicBezTo>
                    <a:pt x="2108" y="5626"/>
                    <a:pt x="1733" y="6530"/>
                    <a:pt x="1733" y="7492"/>
                  </a:cubicBezTo>
                  <a:cubicBezTo>
                    <a:pt x="1733" y="8453"/>
                    <a:pt x="2108" y="9357"/>
                    <a:pt x="2788" y="10037"/>
                  </a:cubicBezTo>
                  <a:cubicBezTo>
                    <a:pt x="3467" y="10717"/>
                    <a:pt x="4371" y="11091"/>
                    <a:pt x="5333" y="11091"/>
                  </a:cubicBezTo>
                  <a:cubicBezTo>
                    <a:pt x="6294" y="11091"/>
                    <a:pt x="7198" y="10717"/>
                    <a:pt x="7878" y="10037"/>
                  </a:cubicBezTo>
                  <a:cubicBezTo>
                    <a:pt x="8558" y="9357"/>
                    <a:pt x="8932" y="8453"/>
                    <a:pt x="8932" y="7492"/>
                  </a:cubicBezTo>
                  <a:cubicBezTo>
                    <a:pt x="8932" y="6813"/>
                    <a:pt x="8745" y="6162"/>
                    <a:pt x="8396" y="5599"/>
                  </a:cubicBezTo>
                  <a:cubicBezTo>
                    <a:pt x="8642" y="5412"/>
                    <a:pt x="8871" y="5230"/>
                    <a:pt x="9079" y="5058"/>
                  </a:cubicBezTo>
                  <a:cubicBezTo>
                    <a:pt x="9547" y="5776"/>
                    <a:pt x="9799" y="6615"/>
                    <a:pt x="9799" y="7492"/>
                  </a:cubicBezTo>
                  <a:cubicBezTo>
                    <a:pt x="9799" y="8685"/>
                    <a:pt x="9334" y="9806"/>
                    <a:pt x="8491" y="10650"/>
                  </a:cubicBezTo>
                  <a:cubicBezTo>
                    <a:pt x="7647" y="11493"/>
                    <a:pt x="6526" y="11958"/>
                    <a:pt x="5333" y="11958"/>
                  </a:cubicBezTo>
                  <a:cubicBezTo>
                    <a:pt x="4140" y="11958"/>
                    <a:pt x="3018" y="11493"/>
                    <a:pt x="2175" y="10650"/>
                  </a:cubicBezTo>
                  <a:cubicBezTo>
                    <a:pt x="1331" y="9806"/>
                    <a:pt x="867" y="8685"/>
                    <a:pt x="867" y="7492"/>
                  </a:cubicBezTo>
                  <a:cubicBezTo>
                    <a:pt x="867" y="6299"/>
                    <a:pt x="1331" y="5177"/>
                    <a:pt x="2175" y="4334"/>
                  </a:cubicBezTo>
                  <a:close/>
                </a:path>
              </a:pathLst>
            </a:custGeom>
            <a:solidFill>
              <a:schemeClr val="bg1"/>
            </a:solidFill>
            <a:ln>
              <a:solidFill>
                <a:schemeClr val="bg1"/>
              </a:solidFill>
            </a:ln>
          </p:spPr>
        </p:sp>
        <p:sp>
          <p:nvSpPr>
            <p:cNvPr id="40" name="data-search-interface-symbol-of-a-bars-graphic-with-a-magnifier-tool_38813"/>
            <p:cNvSpPr>
              <a:spLocks noChangeAspect="1"/>
            </p:cNvSpPr>
            <p:nvPr/>
          </p:nvSpPr>
          <p:spPr bwMode="auto">
            <a:xfrm>
              <a:off x="2594403" y="2422449"/>
              <a:ext cx="609685" cy="492734"/>
            </a:xfrm>
            <a:custGeom>
              <a:avLst/>
              <a:gdLst>
                <a:gd name="connsiteX0" fmla="*/ 0 w 590140"/>
                <a:gd name="connsiteY0" fmla="*/ 455765 h 476939"/>
                <a:gd name="connsiteX1" fmla="*/ 590140 w 590140"/>
                <a:gd name="connsiteY1" fmla="*/ 455765 h 476939"/>
                <a:gd name="connsiteX2" fmla="*/ 590140 w 590140"/>
                <a:gd name="connsiteY2" fmla="*/ 476939 h 476939"/>
                <a:gd name="connsiteX3" fmla="*/ 0 w 590140"/>
                <a:gd name="connsiteY3" fmla="*/ 476939 h 476939"/>
                <a:gd name="connsiteX4" fmla="*/ 135090 w 590140"/>
                <a:gd name="connsiteY4" fmla="*/ 371068 h 476939"/>
                <a:gd name="connsiteX5" fmla="*/ 145702 w 590140"/>
                <a:gd name="connsiteY5" fmla="*/ 371068 h 476939"/>
                <a:gd name="connsiteX6" fmla="*/ 145702 w 590140"/>
                <a:gd name="connsiteY6" fmla="*/ 441920 h 476939"/>
                <a:gd name="connsiteX7" fmla="*/ 100022 w 590140"/>
                <a:gd name="connsiteY7" fmla="*/ 441920 h 476939"/>
                <a:gd name="connsiteX8" fmla="*/ 100022 w 590140"/>
                <a:gd name="connsiteY8" fmla="*/ 405574 h 476939"/>
                <a:gd name="connsiteX9" fmla="*/ 204265 w 590140"/>
                <a:gd name="connsiteY9" fmla="*/ 299697 h 476939"/>
                <a:gd name="connsiteX10" fmla="*/ 225456 w 590140"/>
                <a:gd name="connsiteY10" fmla="*/ 299697 h 476939"/>
                <a:gd name="connsiteX11" fmla="*/ 249871 w 590140"/>
                <a:gd name="connsiteY11" fmla="*/ 304760 h 476939"/>
                <a:gd name="connsiteX12" fmla="*/ 249871 w 590140"/>
                <a:gd name="connsiteY12" fmla="*/ 441920 h 476939"/>
                <a:gd name="connsiteX13" fmla="*/ 204265 w 590140"/>
                <a:gd name="connsiteY13" fmla="*/ 441920 h 476939"/>
                <a:gd name="connsiteX14" fmla="*/ 352707 w 590140"/>
                <a:gd name="connsiteY14" fmla="*/ 276672 h 476939"/>
                <a:gd name="connsiteX15" fmla="*/ 352707 w 590140"/>
                <a:gd name="connsiteY15" fmla="*/ 441920 h 476939"/>
                <a:gd name="connsiteX16" fmla="*/ 307027 w 590140"/>
                <a:gd name="connsiteY16" fmla="*/ 441920 h 476939"/>
                <a:gd name="connsiteX17" fmla="*/ 307027 w 590140"/>
                <a:gd name="connsiteY17" fmla="*/ 299687 h 476939"/>
                <a:gd name="connsiteX18" fmla="*/ 352707 w 590140"/>
                <a:gd name="connsiteY18" fmla="*/ 276672 h 476939"/>
                <a:gd name="connsiteX19" fmla="*/ 266083 w 590140"/>
                <a:gd name="connsiteY19" fmla="*/ 73306 h 476939"/>
                <a:gd name="connsiteX20" fmla="*/ 205636 w 590140"/>
                <a:gd name="connsiteY20" fmla="*/ 98510 h 476939"/>
                <a:gd name="connsiteX21" fmla="*/ 205636 w 590140"/>
                <a:gd name="connsiteY21" fmla="*/ 219584 h 476939"/>
                <a:gd name="connsiteX22" fmla="*/ 326876 w 590140"/>
                <a:gd name="connsiteY22" fmla="*/ 219584 h 476939"/>
                <a:gd name="connsiteX23" fmla="*/ 326876 w 590140"/>
                <a:gd name="connsiteY23" fmla="*/ 98510 h 476939"/>
                <a:gd name="connsiteX24" fmla="*/ 266083 w 590140"/>
                <a:gd name="connsiteY24" fmla="*/ 73306 h 476939"/>
                <a:gd name="connsiteX25" fmla="*/ 406161 w 590140"/>
                <a:gd name="connsiteY25" fmla="*/ 72259 h 476939"/>
                <a:gd name="connsiteX26" fmla="*/ 451841 w 590140"/>
                <a:gd name="connsiteY26" fmla="*/ 72259 h 476939"/>
                <a:gd name="connsiteX27" fmla="*/ 451841 w 590140"/>
                <a:gd name="connsiteY27" fmla="*/ 441920 h 476939"/>
                <a:gd name="connsiteX28" fmla="*/ 406161 w 590140"/>
                <a:gd name="connsiteY28" fmla="*/ 441920 h 476939"/>
                <a:gd name="connsiteX29" fmla="*/ 406161 w 590140"/>
                <a:gd name="connsiteY29" fmla="*/ 197014 h 476939"/>
                <a:gd name="connsiteX30" fmla="*/ 410775 w 590140"/>
                <a:gd name="connsiteY30" fmla="*/ 161107 h 476939"/>
                <a:gd name="connsiteX31" fmla="*/ 406161 w 590140"/>
                <a:gd name="connsiteY31" fmla="*/ 125199 h 476939"/>
                <a:gd name="connsiteX32" fmla="*/ 266256 w 590140"/>
                <a:gd name="connsiteY32" fmla="*/ 39239 h 476939"/>
                <a:gd name="connsiteX33" fmla="*/ 351308 w 590140"/>
                <a:gd name="connsiteY33" fmla="*/ 74111 h 476939"/>
                <a:gd name="connsiteX34" fmla="*/ 351308 w 590140"/>
                <a:gd name="connsiteY34" fmla="*/ 243983 h 476939"/>
                <a:gd name="connsiteX35" fmla="*/ 194111 w 590140"/>
                <a:gd name="connsiteY35" fmla="*/ 255031 h 476939"/>
                <a:gd name="connsiteX36" fmla="*/ 173367 w 590140"/>
                <a:gd name="connsiteY36" fmla="*/ 276208 h 476939"/>
                <a:gd name="connsiteX37" fmla="*/ 165069 w 590140"/>
                <a:gd name="connsiteY37" fmla="*/ 304289 h 476939"/>
                <a:gd name="connsiteX38" fmla="*/ 75637 w 590140"/>
                <a:gd name="connsiteY38" fmla="*/ 393599 h 476939"/>
                <a:gd name="connsiteX39" fmla="*/ 31383 w 590140"/>
                <a:gd name="connsiteY39" fmla="*/ 393599 h 476939"/>
                <a:gd name="connsiteX40" fmla="*/ 31383 w 590140"/>
                <a:gd name="connsiteY40" fmla="*/ 349404 h 476939"/>
                <a:gd name="connsiteX41" fmla="*/ 120814 w 590140"/>
                <a:gd name="connsiteY41" fmla="*/ 260095 h 476939"/>
                <a:gd name="connsiteX42" fmla="*/ 148935 w 590140"/>
                <a:gd name="connsiteY42" fmla="*/ 251809 h 476939"/>
                <a:gd name="connsiteX43" fmla="*/ 170140 w 590140"/>
                <a:gd name="connsiteY43" fmla="*/ 231093 h 476939"/>
                <a:gd name="connsiteX44" fmla="*/ 181204 w 590140"/>
                <a:gd name="connsiteY44" fmla="*/ 74111 h 476939"/>
                <a:gd name="connsiteX45" fmla="*/ 266256 w 590140"/>
                <a:gd name="connsiteY45" fmla="*/ 39239 h 476939"/>
                <a:gd name="connsiteX46" fmla="*/ 501149 w 590140"/>
                <a:gd name="connsiteY46" fmla="*/ 0 h 476939"/>
                <a:gd name="connsiteX47" fmla="*/ 546829 w 590140"/>
                <a:gd name="connsiteY47" fmla="*/ 0 h 476939"/>
                <a:gd name="connsiteX48" fmla="*/ 546829 w 590140"/>
                <a:gd name="connsiteY48" fmla="*/ 441920 h 476939"/>
                <a:gd name="connsiteX49" fmla="*/ 501149 w 590140"/>
                <a:gd name="connsiteY49" fmla="*/ 441920 h 4769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590140" h="476939">
                  <a:moveTo>
                    <a:pt x="0" y="455765"/>
                  </a:moveTo>
                  <a:lnTo>
                    <a:pt x="590140" y="455765"/>
                  </a:lnTo>
                  <a:lnTo>
                    <a:pt x="590140" y="476939"/>
                  </a:lnTo>
                  <a:lnTo>
                    <a:pt x="0" y="476939"/>
                  </a:lnTo>
                  <a:close/>
                  <a:moveTo>
                    <a:pt x="135090" y="371068"/>
                  </a:moveTo>
                  <a:lnTo>
                    <a:pt x="145702" y="371068"/>
                  </a:lnTo>
                  <a:lnTo>
                    <a:pt x="145702" y="441920"/>
                  </a:lnTo>
                  <a:lnTo>
                    <a:pt x="100022" y="441920"/>
                  </a:lnTo>
                  <a:lnTo>
                    <a:pt x="100022" y="405574"/>
                  </a:lnTo>
                  <a:close/>
                  <a:moveTo>
                    <a:pt x="204265" y="299697"/>
                  </a:moveTo>
                  <a:lnTo>
                    <a:pt x="225456" y="299697"/>
                  </a:lnTo>
                  <a:cubicBezTo>
                    <a:pt x="233748" y="301998"/>
                    <a:pt x="241579" y="303839"/>
                    <a:pt x="249871" y="304760"/>
                  </a:cubicBezTo>
                  <a:lnTo>
                    <a:pt x="249871" y="441920"/>
                  </a:lnTo>
                  <a:lnTo>
                    <a:pt x="204265" y="441920"/>
                  </a:lnTo>
                  <a:close/>
                  <a:moveTo>
                    <a:pt x="352707" y="276672"/>
                  </a:moveTo>
                  <a:lnTo>
                    <a:pt x="352707" y="441920"/>
                  </a:lnTo>
                  <a:lnTo>
                    <a:pt x="307027" y="441920"/>
                  </a:lnTo>
                  <a:lnTo>
                    <a:pt x="307027" y="299687"/>
                  </a:lnTo>
                  <a:cubicBezTo>
                    <a:pt x="323638" y="295084"/>
                    <a:pt x="338865" y="287259"/>
                    <a:pt x="352707" y="276672"/>
                  </a:cubicBezTo>
                  <a:close/>
                  <a:moveTo>
                    <a:pt x="266083" y="73306"/>
                  </a:moveTo>
                  <a:cubicBezTo>
                    <a:pt x="244129" y="73306"/>
                    <a:pt x="222232" y="81707"/>
                    <a:pt x="205636" y="98510"/>
                  </a:cubicBezTo>
                  <a:cubicBezTo>
                    <a:pt x="171984" y="132116"/>
                    <a:pt x="171984" y="186438"/>
                    <a:pt x="205636" y="219584"/>
                  </a:cubicBezTo>
                  <a:cubicBezTo>
                    <a:pt x="238827" y="253190"/>
                    <a:pt x="293224" y="253190"/>
                    <a:pt x="326876" y="219584"/>
                  </a:cubicBezTo>
                  <a:cubicBezTo>
                    <a:pt x="360528" y="186438"/>
                    <a:pt x="360528" y="132116"/>
                    <a:pt x="326876" y="98510"/>
                  </a:cubicBezTo>
                  <a:cubicBezTo>
                    <a:pt x="310050" y="81707"/>
                    <a:pt x="288038" y="73306"/>
                    <a:pt x="266083" y="73306"/>
                  </a:cubicBezTo>
                  <a:close/>
                  <a:moveTo>
                    <a:pt x="406161" y="72259"/>
                  </a:moveTo>
                  <a:lnTo>
                    <a:pt x="451841" y="72259"/>
                  </a:lnTo>
                  <a:lnTo>
                    <a:pt x="451841" y="441920"/>
                  </a:lnTo>
                  <a:lnTo>
                    <a:pt x="406161" y="441920"/>
                  </a:lnTo>
                  <a:lnTo>
                    <a:pt x="406161" y="197014"/>
                  </a:lnTo>
                  <a:cubicBezTo>
                    <a:pt x="409391" y="185505"/>
                    <a:pt x="410775" y="173536"/>
                    <a:pt x="410775" y="161107"/>
                  </a:cubicBezTo>
                  <a:cubicBezTo>
                    <a:pt x="410775" y="148677"/>
                    <a:pt x="409391" y="136708"/>
                    <a:pt x="406161" y="125199"/>
                  </a:cubicBezTo>
                  <a:close/>
                  <a:moveTo>
                    <a:pt x="266256" y="39239"/>
                  </a:moveTo>
                  <a:cubicBezTo>
                    <a:pt x="297027" y="39239"/>
                    <a:pt x="327798" y="50863"/>
                    <a:pt x="351308" y="74111"/>
                  </a:cubicBezTo>
                  <a:cubicBezTo>
                    <a:pt x="397868" y="121067"/>
                    <a:pt x="397868" y="197026"/>
                    <a:pt x="351308" y="243983"/>
                  </a:cubicBezTo>
                  <a:cubicBezTo>
                    <a:pt x="308436" y="286796"/>
                    <a:pt x="241132" y="290479"/>
                    <a:pt x="194111" y="255031"/>
                  </a:cubicBezTo>
                  <a:lnTo>
                    <a:pt x="173367" y="276208"/>
                  </a:lnTo>
                  <a:cubicBezTo>
                    <a:pt x="175211" y="285875"/>
                    <a:pt x="172445" y="296463"/>
                    <a:pt x="165069" y="304289"/>
                  </a:cubicBezTo>
                  <a:lnTo>
                    <a:pt x="75637" y="393599"/>
                  </a:lnTo>
                  <a:cubicBezTo>
                    <a:pt x="63191" y="405568"/>
                    <a:pt x="43368" y="405568"/>
                    <a:pt x="31383" y="393599"/>
                  </a:cubicBezTo>
                  <a:cubicBezTo>
                    <a:pt x="19397" y="381629"/>
                    <a:pt x="19397" y="361834"/>
                    <a:pt x="31383" y="349404"/>
                  </a:cubicBezTo>
                  <a:lnTo>
                    <a:pt x="120814" y="260095"/>
                  </a:lnTo>
                  <a:cubicBezTo>
                    <a:pt x="128651" y="252730"/>
                    <a:pt x="139254" y="249967"/>
                    <a:pt x="148935" y="251809"/>
                  </a:cubicBezTo>
                  <a:lnTo>
                    <a:pt x="170140" y="231093"/>
                  </a:lnTo>
                  <a:cubicBezTo>
                    <a:pt x="134644" y="184136"/>
                    <a:pt x="138332" y="116924"/>
                    <a:pt x="181204" y="74111"/>
                  </a:cubicBezTo>
                  <a:cubicBezTo>
                    <a:pt x="204714" y="50863"/>
                    <a:pt x="235485" y="39239"/>
                    <a:pt x="266256" y="39239"/>
                  </a:cubicBezTo>
                  <a:close/>
                  <a:moveTo>
                    <a:pt x="501149" y="0"/>
                  </a:moveTo>
                  <a:lnTo>
                    <a:pt x="546829" y="0"/>
                  </a:lnTo>
                  <a:lnTo>
                    <a:pt x="546829" y="441920"/>
                  </a:lnTo>
                  <a:lnTo>
                    <a:pt x="501149" y="441920"/>
                  </a:lnTo>
                  <a:close/>
                </a:path>
              </a:pathLst>
            </a:custGeom>
            <a:solidFill>
              <a:schemeClr val="bg1"/>
            </a:solidFill>
            <a:ln>
              <a:solidFill>
                <a:schemeClr val="bg1"/>
              </a:solidFill>
            </a:ln>
          </p:spPr>
        </p:sp>
        <p:sp>
          <p:nvSpPr>
            <p:cNvPr id="42" name="rating_329143"/>
            <p:cNvSpPr>
              <a:spLocks noChangeAspect="1"/>
            </p:cNvSpPr>
            <p:nvPr/>
          </p:nvSpPr>
          <p:spPr bwMode="auto">
            <a:xfrm>
              <a:off x="6118833" y="2136021"/>
              <a:ext cx="609685" cy="582304"/>
            </a:xfrm>
            <a:custGeom>
              <a:avLst/>
              <a:gdLst>
                <a:gd name="connsiteX0" fmla="*/ 202382 w 607622"/>
                <a:gd name="connsiteY0" fmla="*/ 325875 h 580334"/>
                <a:gd name="connsiteX1" fmla="*/ 347029 w 607622"/>
                <a:gd name="connsiteY1" fmla="*/ 325875 h 580334"/>
                <a:gd name="connsiteX2" fmla="*/ 376581 w 607622"/>
                <a:gd name="connsiteY2" fmla="*/ 407552 h 580334"/>
                <a:gd name="connsiteX3" fmla="*/ 333855 w 607622"/>
                <a:gd name="connsiteY3" fmla="*/ 443279 h 580334"/>
                <a:gd name="connsiteX4" fmla="*/ 413611 w 607622"/>
                <a:gd name="connsiteY4" fmla="*/ 443279 h 580334"/>
                <a:gd name="connsiteX5" fmla="*/ 507520 w 607622"/>
                <a:gd name="connsiteY5" fmla="*/ 364625 h 580334"/>
                <a:gd name="connsiteX6" fmla="*/ 594664 w 607622"/>
                <a:gd name="connsiteY6" fmla="*/ 373512 h 580334"/>
                <a:gd name="connsiteX7" fmla="*/ 585407 w 607622"/>
                <a:gd name="connsiteY7" fmla="*/ 458655 h 580334"/>
                <a:gd name="connsiteX8" fmla="*/ 463725 w 607622"/>
                <a:gd name="connsiteY8" fmla="*/ 560684 h 580334"/>
                <a:gd name="connsiteX9" fmla="*/ 425450 w 607622"/>
                <a:gd name="connsiteY9" fmla="*/ 574548 h 580334"/>
                <a:gd name="connsiteX10" fmla="*/ 239768 w 607622"/>
                <a:gd name="connsiteY10" fmla="*/ 574548 h 580334"/>
                <a:gd name="connsiteX11" fmla="*/ 202382 w 607622"/>
                <a:gd name="connsiteY11" fmla="*/ 561306 h 580334"/>
                <a:gd name="connsiteX12" fmla="*/ 19851 w 607622"/>
                <a:gd name="connsiteY12" fmla="*/ 287487 h 580334"/>
                <a:gd name="connsiteX13" fmla="*/ 142962 w 607622"/>
                <a:gd name="connsiteY13" fmla="*/ 287487 h 580334"/>
                <a:gd name="connsiteX14" fmla="*/ 162724 w 607622"/>
                <a:gd name="connsiteY14" fmla="*/ 307217 h 580334"/>
                <a:gd name="connsiteX15" fmla="*/ 162724 w 607622"/>
                <a:gd name="connsiteY15" fmla="*/ 560604 h 580334"/>
                <a:gd name="connsiteX16" fmla="*/ 142962 w 607622"/>
                <a:gd name="connsiteY16" fmla="*/ 580334 h 580334"/>
                <a:gd name="connsiteX17" fmla="*/ 19851 w 607622"/>
                <a:gd name="connsiteY17" fmla="*/ 580334 h 580334"/>
                <a:gd name="connsiteX18" fmla="*/ 0 w 607622"/>
                <a:gd name="connsiteY18" fmla="*/ 560604 h 580334"/>
                <a:gd name="connsiteX19" fmla="*/ 0 w 607622"/>
                <a:gd name="connsiteY19" fmla="*/ 307217 h 580334"/>
                <a:gd name="connsiteX20" fmla="*/ 19851 w 607622"/>
                <a:gd name="connsiteY20" fmla="*/ 287487 h 580334"/>
                <a:gd name="connsiteX21" fmla="*/ 303855 w 607622"/>
                <a:gd name="connsiteY21" fmla="*/ 0 h 580334"/>
                <a:gd name="connsiteX22" fmla="*/ 321655 w 607622"/>
                <a:gd name="connsiteY22" fmla="*/ 10997 h 580334"/>
                <a:gd name="connsiteX23" fmla="*/ 357257 w 607622"/>
                <a:gd name="connsiteY23" fmla="*/ 83070 h 580334"/>
                <a:gd name="connsiteX24" fmla="*/ 436826 w 607622"/>
                <a:gd name="connsiteY24" fmla="*/ 94623 h 580334"/>
                <a:gd name="connsiteX25" fmla="*/ 447774 w 607622"/>
                <a:gd name="connsiteY25" fmla="*/ 128305 h 580334"/>
                <a:gd name="connsiteX26" fmla="*/ 390188 w 607622"/>
                <a:gd name="connsiteY26" fmla="*/ 184382 h 580334"/>
                <a:gd name="connsiteX27" fmla="*/ 403806 w 607622"/>
                <a:gd name="connsiteY27" fmla="*/ 263565 h 580334"/>
                <a:gd name="connsiteX28" fmla="*/ 375058 w 607622"/>
                <a:gd name="connsiteY28" fmla="*/ 284360 h 580334"/>
                <a:gd name="connsiteX29" fmla="*/ 303855 w 607622"/>
                <a:gd name="connsiteY29" fmla="*/ 247035 h 580334"/>
                <a:gd name="connsiteX30" fmla="*/ 232652 w 607622"/>
                <a:gd name="connsiteY30" fmla="*/ 284360 h 580334"/>
                <a:gd name="connsiteX31" fmla="*/ 203903 w 607622"/>
                <a:gd name="connsiteY31" fmla="*/ 263565 h 580334"/>
                <a:gd name="connsiteX32" fmla="*/ 217521 w 607622"/>
                <a:gd name="connsiteY32" fmla="*/ 184382 h 580334"/>
                <a:gd name="connsiteX33" fmla="*/ 159935 w 607622"/>
                <a:gd name="connsiteY33" fmla="*/ 128305 h 580334"/>
                <a:gd name="connsiteX34" fmla="*/ 170883 w 607622"/>
                <a:gd name="connsiteY34" fmla="*/ 94623 h 580334"/>
                <a:gd name="connsiteX35" fmla="*/ 250452 w 607622"/>
                <a:gd name="connsiteY35" fmla="*/ 83070 h 580334"/>
                <a:gd name="connsiteX36" fmla="*/ 286054 w 607622"/>
                <a:gd name="connsiteY36" fmla="*/ 10997 h 580334"/>
                <a:gd name="connsiteX37" fmla="*/ 303855 w 607622"/>
                <a:gd name="connsiteY37" fmla="*/ 0 h 5803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07622" h="580334">
                  <a:moveTo>
                    <a:pt x="202382" y="325875"/>
                  </a:moveTo>
                  <a:lnTo>
                    <a:pt x="347029" y="325875"/>
                  </a:lnTo>
                  <a:cubicBezTo>
                    <a:pt x="391269" y="325875"/>
                    <a:pt x="408982" y="380356"/>
                    <a:pt x="376581" y="407552"/>
                  </a:cubicBezTo>
                  <a:lnTo>
                    <a:pt x="333855" y="443279"/>
                  </a:lnTo>
                  <a:lnTo>
                    <a:pt x="413611" y="443279"/>
                  </a:lnTo>
                  <a:lnTo>
                    <a:pt x="507520" y="364625"/>
                  </a:lnTo>
                  <a:cubicBezTo>
                    <a:pt x="533868" y="342584"/>
                    <a:pt x="573212" y="346494"/>
                    <a:pt x="594664" y="373512"/>
                  </a:cubicBezTo>
                  <a:cubicBezTo>
                    <a:pt x="615048" y="399108"/>
                    <a:pt x="610954" y="437325"/>
                    <a:pt x="585407" y="458655"/>
                  </a:cubicBezTo>
                  <a:lnTo>
                    <a:pt x="463725" y="560684"/>
                  </a:lnTo>
                  <a:cubicBezTo>
                    <a:pt x="453044" y="569660"/>
                    <a:pt x="439425" y="574548"/>
                    <a:pt x="425450" y="574548"/>
                  </a:cubicBezTo>
                  <a:lnTo>
                    <a:pt x="239768" y="574548"/>
                  </a:lnTo>
                  <a:cubicBezTo>
                    <a:pt x="226149" y="574548"/>
                    <a:pt x="212886" y="569838"/>
                    <a:pt x="202382" y="561306"/>
                  </a:cubicBezTo>
                  <a:close/>
                  <a:moveTo>
                    <a:pt x="19851" y="287487"/>
                  </a:moveTo>
                  <a:lnTo>
                    <a:pt x="142962" y="287487"/>
                  </a:lnTo>
                  <a:cubicBezTo>
                    <a:pt x="153911" y="287487"/>
                    <a:pt x="162724" y="296374"/>
                    <a:pt x="162724" y="307217"/>
                  </a:cubicBezTo>
                  <a:lnTo>
                    <a:pt x="162724" y="560604"/>
                  </a:lnTo>
                  <a:cubicBezTo>
                    <a:pt x="162724" y="571535"/>
                    <a:pt x="153911" y="580334"/>
                    <a:pt x="142962" y="580334"/>
                  </a:cubicBezTo>
                  <a:lnTo>
                    <a:pt x="19851" y="580334"/>
                  </a:lnTo>
                  <a:cubicBezTo>
                    <a:pt x="8902" y="580334"/>
                    <a:pt x="0" y="571447"/>
                    <a:pt x="0" y="560604"/>
                  </a:cubicBezTo>
                  <a:lnTo>
                    <a:pt x="0" y="307217"/>
                  </a:lnTo>
                  <a:cubicBezTo>
                    <a:pt x="0" y="296374"/>
                    <a:pt x="8902" y="287487"/>
                    <a:pt x="19851" y="287487"/>
                  </a:cubicBezTo>
                  <a:close/>
                  <a:moveTo>
                    <a:pt x="303855" y="0"/>
                  </a:moveTo>
                  <a:cubicBezTo>
                    <a:pt x="310930" y="0"/>
                    <a:pt x="318006" y="3666"/>
                    <a:pt x="321655" y="10997"/>
                  </a:cubicBezTo>
                  <a:lnTo>
                    <a:pt x="357257" y="83070"/>
                  </a:lnTo>
                  <a:lnTo>
                    <a:pt x="436826" y="94623"/>
                  </a:lnTo>
                  <a:cubicBezTo>
                    <a:pt x="453025" y="96934"/>
                    <a:pt x="459522" y="116930"/>
                    <a:pt x="447774" y="128305"/>
                  </a:cubicBezTo>
                  <a:lnTo>
                    <a:pt x="390188" y="184382"/>
                  </a:lnTo>
                  <a:lnTo>
                    <a:pt x="403806" y="263565"/>
                  </a:lnTo>
                  <a:cubicBezTo>
                    <a:pt x="406565" y="279828"/>
                    <a:pt x="389387" y="291914"/>
                    <a:pt x="375058" y="284360"/>
                  </a:cubicBezTo>
                  <a:lnTo>
                    <a:pt x="303855" y="247035"/>
                  </a:lnTo>
                  <a:lnTo>
                    <a:pt x="232652" y="284360"/>
                  </a:lnTo>
                  <a:cubicBezTo>
                    <a:pt x="218144" y="292003"/>
                    <a:pt x="201144" y="279650"/>
                    <a:pt x="203903" y="263565"/>
                  </a:cubicBezTo>
                  <a:lnTo>
                    <a:pt x="217521" y="184382"/>
                  </a:lnTo>
                  <a:lnTo>
                    <a:pt x="159935" y="128305"/>
                  </a:lnTo>
                  <a:cubicBezTo>
                    <a:pt x="148187" y="116930"/>
                    <a:pt x="154684" y="96934"/>
                    <a:pt x="170883" y="94623"/>
                  </a:cubicBezTo>
                  <a:lnTo>
                    <a:pt x="250452" y="83070"/>
                  </a:lnTo>
                  <a:lnTo>
                    <a:pt x="286054" y="10997"/>
                  </a:lnTo>
                  <a:cubicBezTo>
                    <a:pt x="289703" y="3666"/>
                    <a:pt x="296779" y="0"/>
                    <a:pt x="303855" y="0"/>
                  </a:cubicBezTo>
                  <a:close/>
                </a:path>
              </a:pathLst>
            </a:custGeom>
            <a:solidFill>
              <a:schemeClr val="bg1"/>
            </a:solidFill>
            <a:ln>
              <a:solidFill>
                <a:schemeClr val="bg1"/>
              </a:solidFill>
            </a:ln>
          </p:spPr>
        </p:sp>
      </p:grpSp>
      <p:grpSp>
        <p:nvGrpSpPr>
          <p:cNvPr id="4" name="组合 3"/>
          <p:cNvGrpSpPr/>
          <p:nvPr/>
        </p:nvGrpSpPr>
        <p:grpSpPr>
          <a:xfrm>
            <a:off x="2257350" y="3616143"/>
            <a:ext cx="4857433" cy="1534623"/>
            <a:chOff x="2257350" y="3616143"/>
            <a:chExt cx="4857433" cy="1534623"/>
          </a:xfrm>
        </p:grpSpPr>
        <p:sp>
          <p:nvSpPr>
            <p:cNvPr id="35" name="矩形 34"/>
            <p:cNvSpPr/>
            <p:nvPr/>
          </p:nvSpPr>
          <p:spPr>
            <a:xfrm>
              <a:off x="2257350" y="3616143"/>
              <a:ext cx="4730782" cy="369332"/>
            </a:xfrm>
            <a:prstGeom prst="rect">
              <a:avLst/>
            </a:prstGeom>
          </p:spPr>
          <p:txBody>
            <a:bodyPr wrap="none">
              <a:spAutoFit/>
            </a:bodyPr>
            <a:lstStyle/>
            <a:p>
              <a:r>
                <a:rPr lang="en-US" altLang="zh-CN" dirty="0">
                  <a:latin typeface="Aa粉嘟嘟 (非商业使用)" panose="02010600010101010101" pitchFamily="2" charset="-122"/>
                  <a:ea typeface="Aa粉嘟嘟 (非商业使用)" panose="02010600010101010101" pitchFamily="2" charset="-122"/>
                </a:rPr>
                <a:t>1.</a:t>
              </a:r>
              <a:r>
                <a:rPr lang="zh-CN" altLang="en-US" dirty="0">
                  <a:latin typeface="Aa粉嘟嘟 (非商业使用)" panose="02010600010101010101" pitchFamily="2" charset="-122"/>
                  <a:ea typeface="Aa粉嘟嘟 (非商业使用)" panose="02010600010101010101" pitchFamily="2" charset="-122"/>
                </a:rPr>
                <a:t>将活动实施情况与制定的目标比较，总结得失</a:t>
              </a:r>
              <a:endParaRPr lang="en-US" altLang="zh-CN" dirty="0">
                <a:latin typeface="Aa粉嘟嘟 (非商业使用)" panose="02010600010101010101" pitchFamily="2" charset="-122"/>
                <a:ea typeface="Aa粉嘟嘟 (非商业使用)" panose="02010600010101010101" pitchFamily="2" charset="-122"/>
              </a:endParaRPr>
            </a:p>
          </p:txBody>
        </p:sp>
        <p:sp>
          <p:nvSpPr>
            <p:cNvPr id="63" name="矩形 62"/>
            <p:cNvSpPr/>
            <p:nvPr/>
          </p:nvSpPr>
          <p:spPr>
            <a:xfrm>
              <a:off x="2257350" y="4223045"/>
              <a:ext cx="4788490" cy="369332"/>
            </a:xfrm>
            <a:prstGeom prst="rect">
              <a:avLst/>
            </a:prstGeom>
          </p:spPr>
          <p:txBody>
            <a:bodyPr wrap="none">
              <a:spAutoFit/>
            </a:bodyPr>
            <a:lstStyle/>
            <a:p>
              <a:r>
                <a:rPr lang="en-US" altLang="zh-CN" dirty="0">
                  <a:latin typeface="Aa粉嘟嘟 (非商业使用)" panose="02010600010101010101" pitchFamily="2" charset="-122"/>
                  <a:ea typeface="Aa粉嘟嘟 (非商业使用)" panose="02010600010101010101" pitchFamily="2" charset="-122"/>
                </a:rPr>
                <a:t>2.</a:t>
              </a:r>
              <a:r>
                <a:rPr lang="zh-CN" altLang="en-US" dirty="0">
                  <a:latin typeface="Aa粉嘟嘟 (非商业使用)" panose="02010600010101010101" pitchFamily="2" charset="-122"/>
                  <a:ea typeface="Aa粉嘟嘟 (非商业使用)" panose="02010600010101010101" pitchFamily="2" charset="-122"/>
                </a:rPr>
                <a:t>对顾客的访问情况和问题反馈进行调查与分析</a:t>
              </a:r>
              <a:endParaRPr lang="en-US" altLang="zh-CN" dirty="0">
                <a:latin typeface="Aa粉嘟嘟 (非商业使用)" panose="02010600010101010101" pitchFamily="2" charset="-122"/>
                <a:ea typeface="Aa粉嘟嘟 (非商业使用)" panose="02010600010101010101" pitchFamily="2" charset="-122"/>
              </a:endParaRPr>
            </a:p>
          </p:txBody>
        </p:sp>
        <p:sp>
          <p:nvSpPr>
            <p:cNvPr id="64" name="矩形 63"/>
            <p:cNvSpPr/>
            <p:nvPr/>
          </p:nvSpPr>
          <p:spPr>
            <a:xfrm>
              <a:off x="2257350" y="4781434"/>
              <a:ext cx="4169731" cy="369332"/>
            </a:xfrm>
            <a:prstGeom prst="rect">
              <a:avLst/>
            </a:prstGeom>
          </p:spPr>
          <p:txBody>
            <a:bodyPr wrap="none">
              <a:spAutoFit/>
            </a:bodyPr>
            <a:lstStyle/>
            <a:p>
              <a:r>
                <a:rPr lang="en-US" altLang="zh-CN" dirty="0">
                  <a:latin typeface="Aa粉嘟嘟 (非商业使用)" panose="02010600010101010101" pitchFamily="2" charset="-122"/>
                  <a:ea typeface="Aa粉嘟嘟 (非商业使用)" panose="02010600010101010101" pitchFamily="2" charset="-122"/>
                </a:rPr>
                <a:t>3.</a:t>
              </a:r>
              <a:r>
                <a:rPr lang="zh-CN" altLang="en-US" dirty="0">
                  <a:latin typeface="Aa粉嘟嘟 (非商业使用)" panose="02010600010101010101" pitchFamily="2" charset="-122"/>
                  <a:ea typeface="Aa粉嘟嘟 (非商业使用)" panose="02010600010101010101" pitchFamily="2" charset="-122"/>
                </a:rPr>
                <a:t>成员讨论  在接下来的计划中达成共识</a:t>
              </a:r>
              <a:endParaRPr lang="en-US" altLang="zh-CN" dirty="0">
                <a:latin typeface="Aa粉嘟嘟 (非商业使用)" panose="02010600010101010101" pitchFamily="2" charset="-122"/>
                <a:ea typeface="Aa粉嘟嘟 (非商业使用)" panose="02010600010101010101" pitchFamily="2" charset="-122"/>
              </a:endParaRPr>
            </a:p>
          </p:txBody>
        </p:sp>
        <p:cxnSp>
          <p:nvCxnSpPr>
            <p:cNvPr id="43" name="直接连接符 42"/>
            <p:cNvCxnSpPr/>
            <p:nvPr/>
          </p:nvCxnSpPr>
          <p:spPr>
            <a:xfrm flipH="1">
              <a:off x="2330968" y="4119930"/>
              <a:ext cx="4783815" cy="0"/>
            </a:xfrm>
            <a:prstGeom prst="line">
              <a:avLst/>
            </a:prstGeom>
            <a:ln w="12700">
              <a:solidFill>
                <a:srgbClr val="D24DEC"/>
              </a:solidFill>
              <a:prstDash val="sysDot"/>
              <a:headEnd type="diamond" w="med" len="med"/>
              <a:tailEnd type="diamond" w="med" len="med"/>
            </a:ln>
          </p:spPr>
          <p:style>
            <a:lnRef idx="1">
              <a:schemeClr val="accent5"/>
            </a:lnRef>
            <a:fillRef idx="0">
              <a:schemeClr val="accent5"/>
            </a:fillRef>
            <a:effectRef idx="0">
              <a:schemeClr val="accent5"/>
            </a:effectRef>
            <a:fontRef idx="minor">
              <a:schemeClr val="tx1"/>
            </a:fontRef>
          </p:style>
        </p:cxnSp>
        <p:cxnSp>
          <p:nvCxnSpPr>
            <p:cNvPr id="44" name="直接连接符 43"/>
            <p:cNvCxnSpPr/>
            <p:nvPr/>
          </p:nvCxnSpPr>
          <p:spPr>
            <a:xfrm flipH="1">
              <a:off x="2330968" y="4746305"/>
              <a:ext cx="4783815" cy="0"/>
            </a:xfrm>
            <a:prstGeom prst="line">
              <a:avLst/>
            </a:prstGeom>
            <a:ln w="12700">
              <a:solidFill>
                <a:srgbClr val="D24DEC"/>
              </a:solidFill>
              <a:prstDash val="sysDot"/>
              <a:headEnd type="diamond" w="med" len="med"/>
              <a:tailEnd type="diamond" w="med" len="med"/>
            </a:ln>
          </p:spPr>
          <p:style>
            <a:lnRef idx="1">
              <a:schemeClr val="accent5"/>
            </a:lnRef>
            <a:fillRef idx="0">
              <a:schemeClr val="accent5"/>
            </a:fillRef>
            <a:effectRef idx="0">
              <a:schemeClr val="accent5"/>
            </a:effectRef>
            <a:fontRef idx="minor">
              <a:schemeClr val="tx1"/>
            </a:fontRef>
          </p:style>
        </p:cxn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2000" advClick="0" advTm="3000">
        <p15:prstTrans prst="fracture"/>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500"/>
                                        <p:tgtEl>
                                          <p:spTgt spid="3"/>
                                        </p:tgtEl>
                                      </p:cBhvr>
                                    </p:animEffect>
                                  </p:childTnLst>
                                </p:cTn>
                              </p:par>
                            </p:childTnLst>
                          </p:cTn>
                        </p:par>
                        <p:par>
                          <p:cTn id="12" fill="hold">
                            <p:stCondLst>
                              <p:cond delay="1000"/>
                            </p:stCondLst>
                            <p:childTnLst>
                              <p:par>
                                <p:cTn id="13" presetID="14" presetClass="entr" presetSubtype="1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randombar(horizontal)">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r>
              <a:rPr lang="zh-CN" altLang="en-US" dirty="0"/>
              <a:t>标题</a:t>
            </a:r>
            <a:endParaRPr lang="zh-CN" altLang="en-US" dirty="0"/>
          </a:p>
        </p:txBody>
      </p:sp>
      <p:sp>
        <p:nvSpPr>
          <p:cNvPr id="7" name="文本占位符 1"/>
          <p:cNvSpPr txBox="1"/>
          <p:nvPr/>
        </p:nvSpPr>
        <p:spPr>
          <a:xfrm>
            <a:off x="1308852" y="3965298"/>
            <a:ext cx="872105" cy="44636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600" kern="1200">
                <a:solidFill>
                  <a:srgbClr val="B80A0C"/>
                </a:solidFill>
                <a:latin typeface="Aa苏打汽水 (非商业使用)" panose="02010600010101010101" pitchFamily="2" charset="-122"/>
                <a:ea typeface="Aa苏打汽水 (非商业使用)" panose="02010600010101010101"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400" dirty="0">
                <a:solidFill>
                  <a:schemeClr val="tx1"/>
                </a:solidFill>
                <a:latin typeface="Aa粉嘟嘟 (非商业使用)" panose="02010600010101010101" pitchFamily="2" charset="-122"/>
                <a:ea typeface="Aa粉嘟嘟 (非商业使用)" panose="02010600010101010101" pitchFamily="2" charset="-122"/>
              </a:rPr>
              <a:t>标题</a:t>
            </a:r>
            <a:endParaRPr lang="zh-CN" altLang="en-US" sz="2400" dirty="0">
              <a:solidFill>
                <a:schemeClr val="tx1"/>
              </a:solidFill>
              <a:latin typeface="Aa粉嘟嘟 (非商业使用)" panose="02010600010101010101" pitchFamily="2" charset="-122"/>
              <a:ea typeface="Aa粉嘟嘟 (非商业使用)" panose="02010600010101010101" pitchFamily="2" charset="-122"/>
            </a:endParaRPr>
          </a:p>
        </p:txBody>
      </p:sp>
      <p:sp>
        <p:nvSpPr>
          <p:cNvPr id="16" name="文本占位符 1"/>
          <p:cNvSpPr txBox="1"/>
          <p:nvPr/>
        </p:nvSpPr>
        <p:spPr>
          <a:xfrm>
            <a:off x="905264" y="4447495"/>
            <a:ext cx="1679280" cy="678827"/>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600" kern="1200">
                <a:solidFill>
                  <a:srgbClr val="B80A0C"/>
                </a:solidFill>
                <a:latin typeface="Aa苏打汽水 (非商业使用)" panose="02010600010101010101" pitchFamily="2" charset="-122"/>
                <a:ea typeface="Aa苏打汽水 (非商业使用)" panose="02010600010101010101"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800" dirty="0">
                <a:solidFill>
                  <a:schemeClr val="tx1"/>
                </a:solidFill>
                <a:latin typeface="Aa粉嘟嘟 (非商业使用)" panose="02010600010101010101" pitchFamily="2" charset="-122"/>
                <a:ea typeface="Aa粉嘟嘟 (非商业使用)" panose="02010600010101010101" pitchFamily="2" charset="-122"/>
              </a:rPr>
              <a:t>请在此处输入文本，请在此处输入文本</a:t>
            </a:r>
            <a:endParaRPr lang="zh-CN" altLang="en-US" sz="1800" dirty="0">
              <a:solidFill>
                <a:schemeClr val="tx1"/>
              </a:solidFill>
              <a:latin typeface="Aa粉嘟嘟 (非商业使用)" panose="02010600010101010101" pitchFamily="2" charset="-122"/>
              <a:ea typeface="Aa粉嘟嘟 (非商业使用)" panose="02010600010101010101" pitchFamily="2" charset="-122"/>
            </a:endParaRPr>
          </a:p>
        </p:txBody>
      </p:sp>
      <p:grpSp>
        <p:nvGrpSpPr>
          <p:cNvPr id="36" name="组合 35"/>
          <p:cNvGrpSpPr/>
          <p:nvPr/>
        </p:nvGrpSpPr>
        <p:grpSpPr>
          <a:xfrm>
            <a:off x="1295996" y="2092335"/>
            <a:ext cx="9361353" cy="1492610"/>
            <a:chOff x="1116168" y="2392095"/>
            <a:chExt cx="9361353" cy="1492610"/>
          </a:xfrm>
        </p:grpSpPr>
        <p:cxnSp>
          <p:nvCxnSpPr>
            <p:cNvPr id="22" name="直接连接符 21"/>
            <p:cNvCxnSpPr/>
            <p:nvPr/>
          </p:nvCxnSpPr>
          <p:spPr>
            <a:xfrm flipH="1" flipV="1">
              <a:off x="1129773" y="2989773"/>
              <a:ext cx="9347748" cy="112252"/>
            </a:xfrm>
            <a:prstGeom prst="line">
              <a:avLst/>
            </a:prstGeom>
            <a:ln w="19050">
              <a:gradFill>
                <a:gsLst>
                  <a:gs pos="0">
                    <a:schemeClr val="accent1">
                      <a:lumMod val="5000"/>
                      <a:lumOff val="95000"/>
                    </a:schemeClr>
                  </a:gs>
                  <a:gs pos="55000">
                    <a:srgbClr val="7652F2"/>
                  </a:gs>
                  <a:gs pos="83000">
                    <a:srgbClr val="D24DEC"/>
                  </a:gs>
                  <a:gs pos="100000">
                    <a:srgbClr val="34C3FE"/>
                  </a:gs>
                </a:gsLst>
                <a:lin ang="5400000" scaled="1"/>
              </a:gradFill>
              <a:prstDash val="sysDot"/>
              <a:headEnd type="none" w="med" len="med"/>
              <a:tailEnd type="none" w="med" len="med"/>
            </a:ln>
          </p:spPr>
          <p:style>
            <a:lnRef idx="1">
              <a:schemeClr val="accent5"/>
            </a:lnRef>
            <a:fillRef idx="0">
              <a:schemeClr val="accent5"/>
            </a:fillRef>
            <a:effectRef idx="0">
              <a:schemeClr val="accent5"/>
            </a:effectRef>
            <a:fontRef idx="minor">
              <a:schemeClr val="tx1"/>
            </a:fontRef>
          </p:style>
        </p:cxnSp>
        <p:grpSp>
          <p:nvGrpSpPr>
            <p:cNvPr id="8" name="组合 7"/>
            <p:cNvGrpSpPr/>
            <p:nvPr/>
          </p:nvGrpSpPr>
          <p:grpSpPr>
            <a:xfrm>
              <a:off x="1116168" y="2392095"/>
              <a:ext cx="8948527" cy="1492610"/>
              <a:chOff x="1116168" y="2392095"/>
              <a:chExt cx="8948527" cy="1492610"/>
            </a:xfrm>
          </p:grpSpPr>
          <p:sp>
            <p:nvSpPr>
              <p:cNvPr id="4" name="等腰三角形 3"/>
              <p:cNvSpPr/>
              <p:nvPr/>
            </p:nvSpPr>
            <p:spPr>
              <a:xfrm rot="5400000">
                <a:off x="1133173" y="2375090"/>
                <a:ext cx="1492610" cy="1526619"/>
              </a:xfrm>
              <a:prstGeom prst="triangle">
                <a:avLst/>
              </a:prstGeom>
              <a:gradFill>
                <a:gsLst>
                  <a:gs pos="0">
                    <a:srgbClr val="7652F2"/>
                  </a:gs>
                  <a:gs pos="99310">
                    <a:srgbClr val="34C3FE"/>
                  </a:gs>
                </a:gsLst>
                <a:lin ang="5400000" scaled="0"/>
              </a:gradFill>
              <a:ln>
                <a:noFill/>
              </a:ln>
              <a:effectLst>
                <a:outerShdw blurRad="50800" dist="38100" dir="18900000" algn="bl" rotWithShape="0">
                  <a:prstClr val="black">
                    <a:alpha val="40000"/>
                  </a:prstClr>
                </a:outerShdw>
              </a:effectLst>
              <a:scene3d>
                <a:camera prst="obliqueTopLef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等腰三角形 16"/>
              <p:cNvSpPr/>
              <p:nvPr/>
            </p:nvSpPr>
            <p:spPr>
              <a:xfrm rot="5400000">
                <a:off x="2974125" y="2375090"/>
                <a:ext cx="1492610" cy="1526619"/>
              </a:xfrm>
              <a:prstGeom prst="triangle">
                <a:avLst/>
              </a:prstGeom>
              <a:gradFill>
                <a:gsLst>
                  <a:gs pos="96000">
                    <a:srgbClr val="795AFC"/>
                  </a:gs>
                  <a:gs pos="0">
                    <a:srgbClr val="D24DEC"/>
                  </a:gs>
                </a:gsLst>
                <a:lin ang="5400000" scaled="0"/>
              </a:gradFill>
              <a:ln>
                <a:noFill/>
              </a:ln>
              <a:effectLst>
                <a:outerShdw blurRad="50800" dist="38100" dir="18900000" algn="bl" rotWithShape="0">
                  <a:prstClr val="black">
                    <a:alpha val="40000"/>
                  </a:prstClr>
                </a:outerShdw>
              </a:effectLst>
              <a:scene3d>
                <a:camera prst="obliqueTopLef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等腰三角形 18"/>
              <p:cNvSpPr/>
              <p:nvPr/>
            </p:nvSpPr>
            <p:spPr>
              <a:xfrm rot="5400000">
                <a:off x="4780910" y="2375090"/>
                <a:ext cx="1492609" cy="1526619"/>
              </a:xfrm>
              <a:prstGeom prst="triangle">
                <a:avLst/>
              </a:prstGeom>
              <a:gradFill>
                <a:gsLst>
                  <a:gs pos="0">
                    <a:srgbClr val="B47DB7"/>
                  </a:gs>
                  <a:gs pos="99310">
                    <a:srgbClr val="A64DE9"/>
                  </a:gs>
                </a:gsLst>
                <a:lin ang="5400000" scaled="0"/>
              </a:gradFill>
              <a:ln>
                <a:noFill/>
              </a:ln>
              <a:effectLst>
                <a:outerShdw blurRad="50800" dist="38100" dir="18900000" algn="bl" rotWithShape="0">
                  <a:prstClr val="black">
                    <a:alpha val="40000"/>
                  </a:prstClr>
                </a:outerShdw>
              </a:effectLst>
              <a:scene3d>
                <a:camera prst="obliqueTopLef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等腰三角形 19"/>
              <p:cNvSpPr/>
              <p:nvPr/>
            </p:nvSpPr>
            <p:spPr>
              <a:xfrm rot="5400000">
                <a:off x="6712862" y="2375090"/>
                <a:ext cx="1492610" cy="1526619"/>
              </a:xfrm>
              <a:prstGeom prst="triangle">
                <a:avLst/>
              </a:prstGeom>
              <a:gradFill>
                <a:gsLst>
                  <a:gs pos="100000">
                    <a:srgbClr val="B47DB7"/>
                  </a:gs>
                  <a:gs pos="0">
                    <a:srgbClr val="8496FB"/>
                  </a:gs>
                </a:gsLst>
                <a:lin ang="5400000" scaled="0"/>
              </a:gradFill>
              <a:ln>
                <a:noFill/>
              </a:ln>
              <a:effectLst>
                <a:outerShdw blurRad="50800" dist="38100" dir="18900000" algn="bl" rotWithShape="0">
                  <a:prstClr val="black">
                    <a:alpha val="40000"/>
                  </a:prstClr>
                </a:outerShdw>
              </a:effectLst>
              <a:scene3d>
                <a:camera prst="obliqueTopLef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5400000">
                <a:off x="8555081" y="2375090"/>
                <a:ext cx="1492610" cy="1526619"/>
              </a:xfrm>
              <a:prstGeom prst="triangle">
                <a:avLst/>
              </a:prstGeom>
              <a:gradFill>
                <a:gsLst>
                  <a:gs pos="0">
                    <a:srgbClr val="34C3FE"/>
                  </a:gs>
                  <a:gs pos="99310">
                    <a:srgbClr val="8496FB"/>
                  </a:gs>
                </a:gsLst>
                <a:lin ang="5400000" scaled="0"/>
              </a:gradFill>
              <a:ln>
                <a:noFill/>
              </a:ln>
              <a:effectLst>
                <a:outerShdw blurRad="50800" dist="38100" dir="18900000" algn="bl" rotWithShape="0">
                  <a:prstClr val="black">
                    <a:alpha val="40000"/>
                  </a:prstClr>
                </a:outerShdw>
              </a:effectLst>
              <a:scene3d>
                <a:camera prst="obliqueTopLef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7" name="椭圆 26"/>
            <p:cNvSpPr/>
            <p:nvPr/>
          </p:nvSpPr>
          <p:spPr>
            <a:xfrm>
              <a:off x="2520645" y="2958722"/>
              <a:ext cx="329288" cy="325738"/>
            </a:xfrm>
            <a:prstGeom prst="ellipse">
              <a:avLst/>
            </a:prstGeom>
            <a:solidFill>
              <a:srgbClr val="795AFC"/>
            </a:solidFill>
            <a:ln>
              <a:noFill/>
            </a:ln>
            <a:effectLst>
              <a:glow rad="152400">
                <a:srgbClr val="7652F2">
                  <a:alpha val="40000"/>
                </a:srgbClr>
              </a:glow>
              <a:outerShdw blurRad="50800" dist="381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4315494" y="2947815"/>
              <a:ext cx="329288" cy="325738"/>
            </a:xfrm>
            <a:prstGeom prst="ellipse">
              <a:avLst/>
            </a:prstGeom>
            <a:solidFill>
              <a:srgbClr val="7652F2"/>
            </a:solidFill>
            <a:ln>
              <a:noFill/>
            </a:ln>
            <a:effectLst>
              <a:glow rad="152400">
                <a:srgbClr val="7652F2">
                  <a:alpha val="40000"/>
                </a:srgbClr>
              </a:glow>
              <a:outerShdw blurRad="50800" dist="381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6164670" y="2981881"/>
              <a:ext cx="329288" cy="325738"/>
            </a:xfrm>
            <a:prstGeom prst="ellipse">
              <a:avLst/>
            </a:prstGeom>
            <a:solidFill>
              <a:srgbClr val="B47DB7"/>
            </a:solidFill>
            <a:ln>
              <a:noFill/>
            </a:ln>
            <a:effectLst>
              <a:glow rad="152400">
                <a:srgbClr val="7652F2">
                  <a:alpha val="40000"/>
                </a:srgbClr>
              </a:glow>
              <a:outerShdw blurRad="50800" dist="381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8032231" y="2947815"/>
              <a:ext cx="329288" cy="325738"/>
            </a:xfrm>
            <a:prstGeom prst="ellipse">
              <a:avLst/>
            </a:prstGeom>
            <a:solidFill>
              <a:srgbClr val="8496FB"/>
            </a:solidFill>
            <a:ln>
              <a:noFill/>
            </a:ln>
            <a:effectLst>
              <a:glow rad="152400">
                <a:srgbClr val="7652F2">
                  <a:alpha val="40000"/>
                </a:srgbClr>
              </a:glow>
              <a:outerShdw blurRad="50800" dist="38100" dir="2700000" algn="tl" rotWithShape="0">
                <a:prstClr val="black">
                  <a:alpha val="40000"/>
                </a:prstClr>
              </a:outerShdw>
            </a:effectLst>
            <a:scene3d>
              <a:camera prst="orthographicFront"/>
              <a:lightRig rig="threePt" dir="t"/>
            </a:scene3d>
            <a:sp3d>
              <a:bevel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movie-camera_68976"/>
            <p:cNvSpPr>
              <a:spLocks noChangeAspect="1"/>
            </p:cNvSpPr>
            <p:nvPr/>
          </p:nvSpPr>
          <p:spPr bwMode="auto">
            <a:xfrm>
              <a:off x="5059772" y="2824079"/>
              <a:ext cx="609685" cy="601894"/>
            </a:xfrm>
            <a:custGeom>
              <a:avLst/>
              <a:gdLst>
                <a:gd name="T0" fmla="*/ 4895 w 4989"/>
                <a:gd name="T1" fmla="*/ 2494 h 4933"/>
                <a:gd name="T2" fmla="*/ 4708 w 4989"/>
                <a:gd name="T3" fmla="*/ 2495 h 4933"/>
                <a:gd name="T4" fmla="*/ 3754 w 4989"/>
                <a:gd name="T5" fmla="*/ 3055 h 4933"/>
                <a:gd name="T6" fmla="*/ 3754 w 4989"/>
                <a:gd name="T7" fmla="*/ 2458 h 4933"/>
                <a:gd name="T8" fmla="*/ 3731 w 4989"/>
                <a:gd name="T9" fmla="*/ 2369 h 4933"/>
                <a:gd name="T10" fmla="*/ 4461 w 4989"/>
                <a:gd name="T11" fmla="*/ 1239 h 4933"/>
                <a:gd name="T12" fmla="*/ 3221 w 4989"/>
                <a:gd name="T13" fmla="*/ 0 h 4933"/>
                <a:gd name="T14" fmla="*/ 2231 w 4989"/>
                <a:gd name="T15" fmla="*/ 495 h 4933"/>
                <a:gd name="T16" fmla="*/ 1240 w 4989"/>
                <a:gd name="T17" fmla="*/ 0 h 4933"/>
                <a:gd name="T18" fmla="*/ 0 w 4989"/>
                <a:gd name="T19" fmla="*/ 1239 h 4933"/>
                <a:gd name="T20" fmla="*/ 739 w 4989"/>
                <a:gd name="T21" fmla="*/ 2373 h 4933"/>
                <a:gd name="T22" fmla="*/ 719 w 4989"/>
                <a:gd name="T23" fmla="*/ 2458 h 4933"/>
                <a:gd name="T24" fmla="*/ 719 w 4989"/>
                <a:gd name="T25" fmla="*/ 4746 h 4933"/>
                <a:gd name="T26" fmla="*/ 906 w 4989"/>
                <a:gd name="T27" fmla="*/ 4933 h 4933"/>
                <a:gd name="T28" fmla="*/ 3567 w 4989"/>
                <a:gd name="T29" fmla="*/ 4933 h 4933"/>
                <a:gd name="T30" fmla="*/ 3754 w 4989"/>
                <a:gd name="T31" fmla="*/ 4746 h 4933"/>
                <a:gd name="T32" fmla="*/ 3754 w 4989"/>
                <a:gd name="T33" fmla="*/ 4149 h 4933"/>
                <a:gd name="T34" fmla="*/ 4708 w 4989"/>
                <a:gd name="T35" fmla="*/ 4709 h 4933"/>
                <a:gd name="T36" fmla="*/ 4895 w 4989"/>
                <a:gd name="T37" fmla="*/ 4710 h 4933"/>
                <a:gd name="T38" fmla="*/ 4989 w 4989"/>
                <a:gd name="T39" fmla="*/ 4548 h 4933"/>
                <a:gd name="T40" fmla="*/ 4989 w 4989"/>
                <a:gd name="T41" fmla="*/ 2656 h 4933"/>
                <a:gd name="T42" fmla="*/ 4895 w 4989"/>
                <a:gd name="T43" fmla="*/ 2494 h 4933"/>
                <a:gd name="T44" fmla="*/ 2231 w 4989"/>
                <a:gd name="T45" fmla="*/ 1983 h 4933"/>
                <a:gd name="T46" fmla="*/ 2536 w 4989"/>
                <a:gd name="T47" fmla="*/ 2272 h 4933"/>
                <a:gd name="T48" fmla="*/ 1925 w 4989"/>
                <a:gd name="T49" fmla="*/ 2272 h 4933"/>
                <a:gd name="T50" fmla="*/ 2231 w 4989"/>
                <a:gd name="T51" fmla="*/ 1983 h 4933"/>
                <a:gd name="T52" fmla="*/ 3222 w 4989"/>
                <a:gd name="T53" fmla="*/ 497 h 4933"/>
                <a:gd name="T54" fmla="*/ 3964 w 4989"/>
                <a:gd name="T55" fmla="*/ 1239 h 4933"/>
                <a:gd name="T56" fmla="*/ 3222 w 4989"/>
                <a:gd name="T57" fmla="*/ 1982 h 4933"/>
                <a:gd name="T58" fmla="*/ 2479 w 4989"/>
                <a:gd name="T59" fmla="*/ 1239 h 4933"/>
                <a:gd name="T60" fmla="*/ 3222 w 4989"/>
                <a:gd name="T61" fmla="*/ 497 h 4933"/>
                <a:gd name="T62" fmla="*/ 497 w 4989"/>
                <a:gd name="T63" fmla="*/ 1239 h 4933"/>
                <a:gd name="T64" fmla="*/ 1240 w 4989"/>
                <a:gd name="T65" fmla="*/ 497 h 4933"/>
                <a:gd name="T66" fmla="*/ 1982 w 4989"/>
                <a:gd name="T67" fmla="*/ 1239 h 4933"/>
                <a:gd name="T68" fmla="*/ 1240 w 4989"/>
                <a:gd name="T69" fmla="*/ 1982 h 4933"/>
                <a:gd name="T70" fmla="*/ 497 w 4989"/>
                <a:gd name="T71" fmla="*/ 1239 h 4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989" h="4933">
                  <a:moveTo>
                    <a:pt x="4895" y="2494"/>
                  </a:moveTo>
                  <a:cubicBezTo>
                    <a:pt x="4837" y="2461"/>
                    <a:pt x="4765" y="2462"/>
                    <a:pt x="4708" y="2495"/>
                  </a:cubicBezTo>
                  <a:lnTo>
                    <a:pt x="3754" y="3055"/>
                  </a:lnTo>
                  <a:lnTo>
                    <a:pt x="3754" y="2458"/>
                  </a:lnTo>
                  <a:cubicBezTo>
                    <a:pt x="3754" y="2426"/>
                    <a:pt x="3745" y="2396"/>
                    <a:pt x="3731" y="2369"/>
                  </a:cubicBezTo>
                  <a:cubicBezTo>
                    <a:pt x="4161" y="2175"/>
                    <a:pt x="4461" y="1741"/>
                    <a:pt x="4461" y="1239"/>
                  </a:cubicBezTo>
                  <a:cubicBezTo>
                    <a:pt x="4461" y="556"/>
                    <a:pt x="3905" y="0"/>
                    <a:pt x="3221" y="0"/>
                  </a:cubicBezTo>
                  <a:cubicBezTo>
                    <a:pt x="2817" y="0"/>
                    <a:pt x="2457" y="194"/>
                    <a:pt x="2231" y="495"/>
                  </a:cubicBezTo>
                  <a:cubicBezTo>
                    <a:pt x="2004" y="195"/>
                    <a:pt x="1644" y="0"/>
                    <a:pt x="1240" y="0"/>
                  </a:cubicBezTo>
                  <a:cubicBezTo>
                    <a:pt x="556" y="0"/>
                    <a:pt x="0" y="556"/>
                    <a:pt x="0" y="1239"/>
                  </a:cubicBezTo>
                  <a:cubicBezTo>
                    <a:pt x="0" y="1745"/>
                    <a:pt x="304" y="2181"/>
                    <a:pt x="739" y="2373"/>
                  </a:cubicBezTo>
                  <a:cubicBezTo>
                    <a:pt x="726" y="2399"/>
                    <a:pt x="719" y="2428"/>
                    <a:pt x="719" y="2458"/>
                  </a:cubicBezTo>
                  <a:lnTo>
                    <a:pt x="719" y="4746"/>
                  </a:lnTo>
                  <a:cubicBezTo>
                    <a:pt x="719" y="4849"/>
                    <a:pt x="803" y="4933"/>
                    <a:pt x="906" y="4933"/>
                  </a:cubicBezTo>
                  <a:lnTo>
                    <a:pt x="3567" y="4933"/>
                  </a:lnTo>
                  <a:cubicBezTo>
                    <a:pt x="3670" y="4933"/>
                    <a:pt x="3754" y="4849"/>
                    <a:pt x="3754" y="4746"/>
                  </a:cubicBezTo>
                  <a:lnTo>
                    <a:pt x="3754" y="4149"/>
                  </a:lnTo>
                  <a:lnTo>
                    <a:pt x="4708" y="4709"/>
                  </a:lnTo>
                  <a:cubicBezTo>
                    <a:pt x="4765" y="4743"/>
                    <a:pt x="4837" y="4743"/>
                    <a:pt x="4895" y="4710"/>
                  </a:cubicBezTo>
                  <a:cubicBezTo>
                    <a:pt x="4953" y="4677"/>
                    <a:pt x="4989" y="4615"/>
                    <a:pt x="4989" y="4548"/>
                  </a:cubicBezTo>
                  <a:lnTo>
                    <a:pt x="4989" y="2656"/>
                  </a:lnTo>
                  <a:cubicBezTo>
                    <a:pt x="4989" y="2589"/>
                    <a:pt x="4953" y="2528"/>
                    <a:pt x="4895" y="2494"/>
                  </a:cubicBezTo>
                  <a:close/>
                  <a:moveTo>
                    <a:pt x="2231" y="1983"/>
                  </a:moveTo>
                  <a:cubicBezTo>
                    <a:pt x="2315" y="2096"/>
                    <a:pt x="2419" y="2193"/>
                    <a:pt x="2536" y="2272"/>
                  </a:cubicBezTo>
                  <a:lnTo>
                    <a:pt x="1925" y="2272"/>
                  </a:lnTo>
                  <a:cubicBezTo>
                    <a:pt x="2043" y="2193"/>
                    <a:pt x="2146" y="2096"/>
                    <a:pt x="2231" y="1983"/>
                  </a:cubicBezTo>
                  <a:close/>
                  <a:moveTo>
                    <a:pt x="3222" y="497"/>
                  </a:moveTo>
                  <a:cubicBezTo>
                    <a:pt x="3631" y="497"/>
                    <a:pt x="3964" y="830"/>
                    <a:pt x="3964" y="1239"/>
                  </a:cubicBezTo>
                  <a:cubicBezTo>
                    <a:pt x="3964" y="1649"/>
                    <a:pt x="3631" y="1982"/>
                    <a:pt x="3222" y="1982"/>
                  </a:cubicBezTo>
                  <a:cubicBezTo>
                    <a:pt x="2812" y="1982"/>
                    <a:pt x="2479" y="1649"/>
                    <a:pt x="2479" y="1239"/>
                  </a:cubicBezTo>
                  <a:cubicBezTo>
                    <a:pt x="2479" y="830"/>
                    <a:pt x="2812" y="497"/>
                    <a:pt x="3222" y="497"/>
                  </a:cubicBezTo>
                  <a:close/>
                  <a:moveTo>
                    <a:pt x="497" y="1239"/>
                  </a:moveTo>
                  <a:cubicBezTo>
                    <a:pt x="497" y="830"/>
                    <a:pt x="830" y="497"/>
                    <a:pt x="1240" y="497"/>
                  </a:cubicBezTo>
                  <a:cubicBezTo>
                    <a:pt x="1649" y="497"/>
                    <a:pt x="1982" y="830"/>
                    <a:pt x="1982" y="1239"/>
                  </a:cubicBezTo>
                  <a:cubicBezTo>
                    <a:pt x="1982" y="1649"/>
                    <a:pt x="1649" y="1982"/>
                    <a:pt x="1240" y="1982"/>
                  </a:cubicBezTo>
                  <a:cubicBezTo>
                    <a:pt x="830" y="1982"/>
                    <a:pt x="497" y="1649"/>
                    <a:pt x="497" y="1239"/>
                  </a:cubicBezTo>
                  <a:close/>
                </a:path>
              </a:pathLst>
            </a:custGeom>
            <a:solidFill>
              <a:schemeClr val="bg1"/>
            </a:solidFill>
            <a:ln>
              <a:noFill/>
            </a:ln>
          </p:spPr>
        </p:sp>
        <p:sp>
          <p:nvSpPr>
            <p:cNvPr id="32" name="executive-manager_71028"/>
            <p:cNvSpPr>
              <a:spLocks noChangeAspect="1"/>
            </p:cNvSpPr>
            <p:nvPr/>
          </p:nvSpPr>
          <p:spPr bwMode="auto">
            <a:xfrm>
              <a:off x="6937137" y="2805841"/>
              <a:ext cx="587235" cy="609685"/>
            </a:xfrm>
            <a:custGeom>
              <a:avLst/>
              <a:gdLst>
                <a:gd name="connsiteX0" fmla="*/ 332623 w 583294"/>
                <a:gd name="connsiteY0" fmla="*/ 296967 h 605593"/>
                <a:gd name="connsiteX1" fmla="*/ 316983 w 583294"/>
                <a:gd name="connsiteY1" fmla="*/ 302537 h 605593"/>
                <a:gd name="connsiteX2" fmla="*/ 311624 w 583294"/>
                <a:gd name="connsiteY2" fmla="*/ 308872 h 605593"/>
                <a:gd name="connsiteX3" fmla="*/ 311624 w 583294"/>
                <a:gd name="connsiteY3" fmla="*/ 325036 h 605593"/>
                <a:gd name="connsiteX4" fmla="*/ 309108 w 583294"/>
                <a:gd name="connsiteY4" fmla="*/ 326784 h 605593"/>
                <a:gd name="connsiteX5" fmla="*/ 307467 w 583294"/>
                <a:gd name="connsiteY5" fmla="*/ 331698 h 605593"/>
                <a:gd name="connsiteX6" fmla="*/ 311077 w 583294"/>
                <a:gd name="connsiteY6" fmla="*/ 366102 h 605593"/>
                <a:gd name="connsiteX7" fmla="*/ 315780 w 583294"/>
                <a:gd name="connsiteY7" fmla="*/ 371673 h 605593"/>
                <a:gd name="connsiteX8" fmla="*/ 317530 w 583294"/>
                <a:gd name="connsiteY8" fmla="*/ 371891 h 605593"/>
                <a:gd name="connsiteX9" fmla="*/ 322670 w 583294"/>
                <a:gd name="connsiteY9" fmla="*/ 369379 h 605593"/>
                <a:gd name="connsiteX10" fmla="*/ 340826 w 583294"/>
                <a:gd name="connsiteY10" fmla="*/ 345242 h 605593"/>
                <a:gd name="connsiteX11" fmla="*/ 342139 w 583294"/>
                <a:gd name="connsiteY11" fmla="*/ 341310 h 605593"/>
                <a:gd name="connsiteX12" fmla="*/ 342139 w 583294"/>
                <a:gd name="connsiteY12" fmla="*/ 302646 h 605593"/>
                <a:gd name="connsiteX13" fmla="*/ 339076 w 583294"/>
                <a:gd name="connsiteY13" fmla="*/ 297076 h 605593"/>
                <a:gd name="connsiteX14" fmla="*/ 332623 w 583294"/>
                <a:gd name="connsiteY14" fmla="*/ 296967 h 605593"/>
                <a:gd name="connsiteX15" fmla="*/ 250702 w 583294"/>
                <a:gd name="connsiteY15" fmla="*/ 296967 h 605593"/>
                <a:gd name="connsiteX16" fmla="*/ 244249 w 583294"/>
                <a:gd name="connsiteY16" fmla="*/ 297076 h 605593"/>
                <a:gd name="connsiteX17" fmla="*/ 241187 w 583294"/>
                <a:gd name="connsiteY17" fmla="*/ 302646 h 605593"/>
                <a:gd name="connsiteX18" fmla="*/ 241077 w 583294"/>
                <a:gd name="connsiteY18" fmla="*/ 341310 h 605593"/>
                <a:gd name="connsiteX19" fmla="*/ 242390 w 583294"/>
                <a:gd name="connsiteY19" fmla="*/ 345242 h 605593"/>
                <a:gd name="connsiteX20" fmla="*/ 260655 w 583294"/>
                <a:gd name="connsiteY20" fmla="*/ 369379 h 605593"/>
                <a:gd name="connsiteX21" fmla="*/ 265796 w 583294"/>
                <a:gd name="connsiteY21" fmla="*/ 371891 h 605593"/>
                <a:gd name="connsiteX22" fmla="*/ 267546 w 583294"/>
                <a:gd name="connsiteY22" fmla="*/ 371673 h 605593"/>
                <a:gd name="connsiteX23" fmla="*/ 272249 w 583294"/>
                <a:gd name="connsiteY23" fmla="*/ 366102 h 605593"/>
                <a:gd name="connsiteX24" fmla="*/ 275858 w 583294"/>
                <a:gd name="connsiteY24" fmla="*/ 331698 h 605593"/>
                <a:gd name="connsiteX25" fmla="*/ 274218 w 583294"/>
                <a:gd name="connsiteY25" fmla="*/ 326674 h 605593"/>
                <a:gd name="connsiteX26" fmla="*/ 271702 w 583294"/>
                <a:gd name="connsiteY26" fmla="*/ 325036 h 605593"/>
                <a:gd name="connsiteX27" fmla="*/ 271702 w 583294"/>
                <a:gd name="connsiteY27" fmla="*/ 308872 h 605593"/>
                <a:gd name="connsiteX28" fmla="*/ 266343 w 583294"/>
                <a:gd name="connsiteY28" fmla="*/ 302537 h 605593"/>
                <a:gd name="connsiteX29" fmla="*/ 250702 w 583294"/>
                <a:gd name="connsiteY29" fmla="*/ 296967 h 605593"/>
                <a:gd name="connsiteX30" fmla="*/ 30625 w 583294"/>
                <a:gd name="connsiteY30" fmla="*/ 270619 h 605593"/>
                <a:gd name="connsiteX31" fmla="*/ 94718 w 583294"/>
                <a:gd name="connsiteY31" fmla="*/ 270619 h 605593"/>
                <a:gd name="connsiteX32" fmla="*/ 125343 w 583294"/>
                <a:gd name="connsiteY32" fmla="*/ 301200 h 605593"/>
                <a:gd name="connsiteX33" fmla="*/ 293999 w 583294"/>
                <a:gd name="connsiteY33" fmla="*/ 469616 h 605593"/>
                <a:gd name="connsiteX34" fmla="*/ 462654 w 583294"/>
                <a:gd name="connsiteY34" fmla="*/ 301200 h 605593"/>
                <a:gd name="connsiteX35" fmla="*/ 493279 w 583294"/>
                <a:gd name="connsiteY35" fmla="*/ 270619 h 605593"/>
                <a:gd name="connsiteX36" fmla="*/ 552669 w 583294"/>
                <a:gd name="connsiteY36" fmla="*/ 270619 h 605593"/>
                <a:gd name="connsiteX37" fmla="*/ 583294 w 583294"/>
                <a:gd name="connsiteY37" fmla="*/ 301200 h 605593"/>
                <a:gd name="connsiteX38" fmla="*/ 552669 w 583294"/>
                <a:gd name="connsiteY38" fmla="*/ 331782 h 605593"/>
                <a:gd name="connsiteX39" fmla="*/ 521935 w 583294"/>
                <a:gd name="connsiteY39" fmla="*/ 331782 h 605593"/>
                <a:gd name="connsiteX40" fmla="*/ 478513 w 583294"/>
                <a:gd name="connsiteY40" fmla="*/ 438052 h 605593"/>
                <a:gd name="connsiteX41" fmla="*/ 504982 w 583294"/>
                <a:gd name="connsiteY41" fmla="*/ 464592 h 605593"/>
                <a:gd name="connsiteX42" fmla="*/ 504982 w 583294"/>
                <a:gd name="connsiteY42" fmla="*/ 507842 h 605593"/>
                <a:gd name="connsiteX43" fmla="*/ 483326 w 583294"/>
                <a:gd name="connsiteY43" fmla="*/ 516798 h 605593"/>
                <a:gd name="connsiteX44" fmla="*/ 461670 w 583294"/>
                <a:gd name="connsiteY44" fmla="*/ 507842 h 605593"/>
                <a:gd name="connsiteX45" fmla="*/ 435638 w 583294"/>
                <a:gd name="connsiteY45" fmla="*/ 481957 h 605593"/>
                <a:gd name="connsiteX46" fmla="*/ 322327 w 583294"/>
                <a:gd name="connsiteY46" fmla="*/ 529140 h 605593"/>
                <a:gd name="connsiteX47" fmla="*/ 322327 w 583294"/>
                <a:gd name="connsiteY47" fmla="*/ 575012 h 605593"/>
                <a:gd name="connsiteX48" fmla="*/ 291592 w 583294"/>
                <a:gd name="connsiteY48" fmla="*/ 605593 h 605593"/>
                <a:gd name="connsiteX49" fmla="*/ 260967 w 583294"/>
                <a:gd name="connsiteY49" fmla="*/ 575012 h 605593"/>
                <a:gd name="connsiteX50" fmla="*/ 260967 w 583294"/>
                <a:gd name="connsiteY50" fmla="*/ 528485 h 605593"/>
                <a:gd name="connsiteX51" fmla="*/ 149624 w 583294"/>
                <a:gd name="connsiteY51" fmla="*/ 479882 h 605593"/>
                <a:gd name="connsiteX52" fmla="*/ 121624 w 583294"/>
                <a:gd name="connsiteY52" fmla="*/ 507842 h 605593"/>
                <a:gd name="connsiteX53" fmla="*/ 99968 w 583294"/>
                <a:gd name="connsiteY53" fmla="*/ 516798 h 605593"/>
                <a:gd name="connsiteX54" fmla="*/ 78312 w 583294"/>
                <a:gd name="connsiteY54" fmla="*/ 507842 h 605593"/>
                <a:gd name="connsiteX55" fmla="*/ 78312 w 583294"/>
                <a:gd name="connsiteY55" fmla="*/ 464592 h 605593"/>
                <a:gd name="connsiteX56" fmla="*/ 107515 w 583294"/>
                <a:gd name="connsiteY56" fmla="*/ 435430 h 605593"/>
                <a:gd name="connsiteX57" fmla="*/ 66062 w 583294"/>
                <a:gd name="connsiteY57" fmla="*/ 331782 h 605593"/>
                <a:gd name="connsiteX58" fmla="*/ 30625 w 583294"/>
                <a:gd name="connsiteY58" fmla="*/ 331782 h 605593"/>
                <a:gd name="connsiteX59" fmla="*/ 0 w 583294"/>
                <a:gd name="connsiteY59" fmla="*/ 301200 h 605593"/>
                <a:gd name="connsiteX60" fmla="*/ 30625 w 583294"/>
                <a:gd name="connsiteY60" fmla="*/ 270619 h 605593"/>
                <a:gd name="connsiteX61" fmla="*/ 260655 w 583294"/>
                <a:gd name="connsiteY61" fmla="*/ 122871 h 605593"/>
                <a:gd name="connsiteX62" fmla="*/ 215703 w 583294"/>
                <a:gd name="connsiteY62" fmla="*/ 134776 h 605593"/>
                <a:gd name="connsiteX63" fmla="*/ 212093 w 583294"/>
                <a:gd name="connsiteY63" fmla="*/ 140565 h 605593"/>
                <a:gd name="connsiteX64" fmla="*/ 212093 w 583294"/>
                <a:gd name="connsiteY64" fmla="*/ 152142 h 605593"/>
                <a:gd name="connsiteX65" fmla="*/ 209468 w 583294"/>
                <a:gd name="connsiteY65" fmla="*/ 152142 h 605593"/>
                <a:gd name="connsiteX66" fmla="*/ 203015 w 583294"/>
                <a:gd name="connsiteY66" fmla="*/ 158586 h 605593"/>
                <a:gd name="connsiteX67" fmla="*/ 203015 w 583294"/>
                <a:gd name="connsiteY67" fmla="*/ 169289 h 605593"/>
                <a:gd name="connsiteX68" fmla="*/ 205969 w 583294"/>
                <a:gd name="connsiteY68" fmla="*/ 174641 h 605593"/>
                <a:gd name="connsiteX69" fmla="*/ 212203 w 583294"/>
                <a:gd name="connsiteY69" fmla="*/ 178791 h 605593"/>
                <a:gd name="connsiteX70" fmla="*/ 212640 w 583294"/>
                <a:gd name="connsiteY70" fmla="*/ 181413 h 605593"/>
                <a:gd name="connsiteX71" fmla="*/ 235828 w 583294"/>
                <a:gd name="connsiteY71" fmla="*/ 235039 h 605593"/>
                <a:gd name="connsiteX72" fmla="*/ 274218 w 583294"/>
                <a:gd name="connsiteY72" fmla="*/ 268242 h 605593"/>
                <a:gd name="connsiteX73" fmla="*/ 309108 w 583294"/>
                <a:gd name="connsiteY73" fmla="*/ 268242 h 605593"/>
                <a:gd name="connsiteX74" fmla="*/ 347498 w 583294"/>
                <a:gd name="connsiteY74" fmla="*/ 235039 h 605593"/>
                <a:gd name="connsiteX75" fmla="*/ 370685 w 583294"/>
                <a:gd name="connsiteY75" fmla="*/ 181413 h 605593"/>
                <a:gd name="connsiteX76" fmla="*/ 371123 w 583294"/>
                <a:gd name="connsiteY76" fmla="*/ 178791 h 605593"/>
                <a:gd name="connsiteX77" fmla="*/ 377357 w 583294"/>
                <a:gd name="connsiteY77" fmla="*/ 174641 h 605593"/>
                <a:gd name="connsiteX78" fmla="*/ 380310 w 583294"/>
                <a:gd name="connsiteY78" fmla="*/ 169289 h 605593"/>
                <a:gd name="connsiteX79" fmla="*/ 380310 w 583294"/>
                <a:gd name="connsiteY79" fmla="*/ 158586 h 605593"/>
                <a:gd name="connsiteX80" fmla="*/ 373857 w 583294"/>
                <a:gd name="connsiteY80" fmla="*/ 152142 h 605593"/>
                <a:gd name="connsiteX81" fmla="*/ 370248 w 583294"/>
                <a:gd name="connsiteY81" fmla="*/ 152142 h 605593"/>
                <a:gd name="connsiteX82" fmla="*/ 368279 w 583294"/>
                <a:gd name="connsiteY82" fmla="*/ 149958 h 605593"/>
                <a:gd name="connsiteX83" fmla="*/ 362045 w 583294"/>
                <a:gd name="connsiteY83" fmla="*/ 149521 h 605593"/>
                <a:gd name="connsiteX84" fmla="*/ 336451 w 583294"/>
                <a:gd name="connsiteY84" fmla="*/ 155309 h 605593"/>
                <a:gd name="connsiteX85" fmla="*/ 296749 w 583294"/>
                <a:gd name="connsiteY85" fmla="*/ 137288 h 605593"/>
                <a:gd name="connsiteX86" fmla="*/ 260655 w 583294"/>
                <a:gd name="connsiteY86" fmla="*/ 122871 h 605593"/>
                <a:gd name="connsiteX87" fmla="*/ 275311 w 583294"/>
                <a:gd name="connsiteY87" fmla="*/ 0 h 605593"/>
                <a:gd name="connsiteX88" fmla="*/ 308014 w 583294"/>
                <a:gd name="connsiteY88" fmla="*/ 0 h 605593"/>
                <a:gd name="connsiteX89" fmla="*/ 409185 w 583294"/>
                <a:gd name="connsiteY89" fmla="*/ 101027 h 605593"/>
                <a:gd name="connsiteX90" fmla="*/ 409185 w 583294"/>
                <a:gd name="connsiteY90" fmla="*/ 132701 h 605593"/>
                <a:gd name="connsiteX91" fmla="*/ 414982 w 583294"/>
                <a:gd name="connsiteY91" fmla="*/ 150722 h 605593"/>
                <a:gd name="connsiteX92" fmla="*/ 414982 w 583294"/>
                <a:gd name="connsiteY92" fmla="*/ 173331 h 605593"/>
                <a:gd name="connsiteX93" fmla="*/ 403826 w 583294"/>
                <a:gd name="connsiteY93" fmla="*/ 197140 h 605593"/>
                <a:gd name="connsiteX94" fmla="*/ 397263 w 583294"/>
                <a:gd name="connsiteY94" fmla="*/ 214288 h 605593"/>
                <a:gd name="connsiteX95" fmla="*/ 375498 w 583294"/>
                <a:gd name="connsiteY95" fmla="*/ 255136 h 605593"/>
                <a:gd name="connsiteX96" fmla="*/ 360732 w 583294"/>
                <a:gd name="connsiteY96" fmla="*/ 273922 h 605593"/>
                <a:gd name="connsiteX97" fmla="*/ 371670 w 583294"/>
                <a:gd name="connsiteY97" fmla="*/ 287574 h 605593"/>
                <a:gd name="connsiteX98" fmla="*/ 432919 w 583294"/>
                <a:gd name="connsiteY98" fmla="*/ 306141 h 605593"/>
                <a:gd name="connsiteX99" fmla="*/ 294014 w 583294"/>
                <a:gd name="connsiteY99" fmla="*/ 433272 h 605593"/>
                <a:gd name="connsiteX100" fmla="*/ 154891 w 583294"/>
                <a:gd name="connsiteY100" fmla="*/ 304721 h 605593"/>
                <a:gd name="connsiteX101" fmla="*/ 211656 w 583294"/>
                <a:gd name="connsiteY101" fmla="*/ 287574 h 605593"/>
                <a:gd name="connsiteX102" fmla="*/ 222593 w 583294"/>
                <a:gd name="connsiteY102" fmla="*/ 273922 h 605593"/>
                <a:gd name="connsiteX103" fmla="*/ 207828 w 583294"/>
                <a:gd name="connsiteY103" fmla="*/ 255136 h 605593"/>
                <a:gd name="connsiteX104" fmla="*/ 186063 w 583294"/>
                <a:gd name="connsiteY104" fmla="*/ 214288 h 605593"/>
                <a:gd name="connsiteX105" fmla="*/ 179500 w 583294"/>
                <a:gd name="connsiteY105" fmla="*/ 197140 h 605593"/>
                <a:gd name="connsiteX106" fmla="*/ 168344 w 583294"/>
                <a:gd name="connsiteY106" fmla="*/ 173331 h 605593"/>
                <a:gd name="connsiteX107" fmla="*/ 168344 w 583294"/>
                <a:gd name="connsiteY107" fmla="*/ 150722 h 605593"/>
                <a:gd name="connsiteX108" fmla="*/ 174141 w 583294"/>
                <a:gd name="connsiteY108" fmla="*/ 132701 h 605593"/>
                <a:gd name="connsiteX109" fmla="*/ 174141 w 583294"/>
                <a:gd name="connsiteY109" fmla="*/ 101027 h 605593"/>
                <a:gd name="connsiteX110" fmla="*/ 275311 w 583294"/>
                <a:gd name="connsiteY110" fmla="*/ 0 h 6055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Lst>
              <a:rect l="l" t="t" r="r" b="b"/>
              <a:pathLst>
                <a:path w="583294" h="605593">
                  <a:moveTo>
                    <a:pt x="332623" y="296967"/>
                  </a:moveTo>
                  <a:cubicBezTo>
                    <a:pt x="327373" y="299697"/>
                    <a:pt x="322123" y="301663"/>
                    <a:pt x="316983" y="302537"/>
                  </a:cubicBezTo>
                  <a:cubicBezTo>
                    <a:pt x="313811" y="303083"/>
                    <a:pt x="311624" y="305814"/>
                    <a:pt x="311624" y="308872"/>
                  </a:cubicBezTo>
                  <a:lnTo>
                    <a:pt x="311624" y="325036"/>
                  </a:lnTo>
                  <a:cubicBezTo>
                    <a:pt x="310639" y="325364"/>
                    <a:pt x="309874" y="326019"/>
                    <a:pt x="309108" y="326784"/>
                  </a:cubicBezTo>
                  <a:cubicBezTo>
                    <a:pt x="307905" y="328094"/>
                    <a:pt x="307358" y="329951"/>
                    <a:pt x="307467" y="331698"/>
                  </a:cubicBezTo>
                  <a:lnTo>
                    <a:pt x="311077" y="366102"/>
                  </a:lnTo>
                  <a:cubicBezTo>
                    <a:pt x="311295" y="368724"/>
                    <a:pt x="313155" y="371017"/>
                    <a:pt x="315780" y="371673"/>
                  </a:cubicBezTo>
                  <a:cubicBezTo>
                    <a:pt x="316327" y="371891"/>
                    <a:pt x="316983" y="371891"/>
                    <a:pt x="317530" y="371891"/>
                  </a:cubicBezTo>
                  <a:cubicBezTo>
                    <a:pt x="319498" y="371891"/>
                    <a:pt x="321467" y="371017"/>
                    <a:pt x="322670" y="369379"/>
                  </a:cubicBezTo>
                  <a:lnTo>
                    <a:pt x="340826" y="345242"/>
                  </a:lnTo>
                  <a:cubicBezTo>
                    <a:pt x="341701" y="344149"/>
                    <a:pt x="342139" y="342730"/>
                    <a:pt x="342139" y="341310"/>
                  </a:cubicBezTo>
                  <a:lnTo>
                    <a:pt x="342139" y="302646"/>
                  </a:lnTo>
                  <a:cubicBezTo>
                    <a:pt x="342139" y="300353"/>
                    <a:pt x="340936" y="298277"/>
                    <a:pt x="339076" y="297076"/>
                  </a:cubicBezTo>
                  <a:cubicBezTo>
                    <a:pt x="337108" y="295984"/>
                    <a:pt x="334701" y="295875"/>
                    <a:pt x="332623" y="296967"/>
                  </a:cubicBezTo>
                  <a:close/>
                  <a:moveTo>
                    <a:pt x="250702" y="296967"/>
                  </a:moveTo>
                  <a:cubicBezTo>
                    <a:pt x="248624" y="295875"/>
                    <a:pt x="246218" y="295984"/>
                    <a:pt x="244249" y="297076"/>
                  </a:cubicBezTo>
                  <a:cubicBezTo>
                    <a:pt x="242281" y="298277"/>
                    <a:pt x="241187" y="300353"/>
                    <a:pt x="241187" y="302646"/>
                  </a:cubicBezTo>
                  <a:lnTo>
                    <a:pt x="241077" y="341310"/>
                  </a:lnTo>
                  <a:cubicBezTo>
                    <a:pt x="241077" y="342730"/>
                    <a:pt x="241624" y="344149"/>
                    <a:pt x="242390" y="345242"/>
                  </a:cubicBezTo>
                  <a:lnTo>
                    <a:pt x="260655" y="369379"/>
                  </a:lnTo>
                  <a:cubicBezTo>
                    <a:pt x="261859" y="371017"/>
                    <a:pt x="263827" y="371891"/>
                    <a:pt x="265796" y="371891"/>
                  </a:cubicBezTo>
                  <a:cubicBezTo>
                    <a:pt x="266343" y="371891"/>
                    <a:pt x="266999" y="371891"/>
                    <a:pt x="267546" y="371673"/>
                  </a:cubicBezTo>
                  <a:cubicBezTo>
                    <a:pt x="270171" y="371017"/>
                    <a:pt x="272030" y="368833"/>
                    <a:pt x="272249" y="366102"/>
                  </a:cubicBezTo>
                  <a:lnTo>
                    <a:pt x="275858" y="331698"/>
                  </a:lnTo>
                  <a:cubicBezTo>
                    <a:pt x="275968" y="329951"/>
                    <a:pt x="275421" y="328094"/>
                    <a:pt x="274218" y="326674"/>
                  </a:cubicBezTo>
                  <a:cubicBezTo>
                    <a:pt x="273452" y="326019"/>
                    <a:pt x="272687" y="325364"/>
                    <a:pt x="271702" y="325036"/>
                  </a:cubicBezTo>
                  <a:lnTo>
                    <a:pt x="271702" y="308872"/>
                  </a:lnTo>
                  <a:cubicBezTo>
                    <a:pt x="271702" y="305814"/>
                    <a:pt x="269515" y="303083"/>
                    <a:pt x="266343" y="302537"/>
                  </a:cubicBezTo>
                  <a:cubicBezTo>
                    <a:pt x="261202" y="301663"/>
                    <a:pt x="255952" y="299697"/>
                    <a:pt x="250702" y="296967"/>
                  </a:cubicBezTo>
                  <a:close/>
                  <a:moveTo>
                    <a:pt x="30625" y="270619"/>
                  </a:moveTo>
                  <a:lnTo>
                    <a:pt x="94718" y="270619"/>
                  </a:lnTo>
                  <a:cubicBezTo>
                    <a:pt x="111562" y="270619"/>
                    <a:pt x="125343" y="284271"/>
                    <a:pt x="125343" y="301200"/>
                  </a:cubicBezTo>
                  <a:cubicBezTo>
                    <a:pt x="125343" y="394036"/>
                    <a:pt x="201030" y="469616"/>
                    <a:pt x="293999" y="469616"/>
                  </a:cubicBezTo>
                  <a:cubicBezTo>
                    <a:pt x="386967" y="469616"/>
                    <a:pt x="462654" y="394036"/>
                    <a:pt x="462654" y="301200"/>
                  </a:cubicBezTo>
                  <a:cubicBezTo>
                    <a:pt x="462654" y="284271"/>
                    <a:pt x="476326" y="270619"/>
                    <a:pt x="493279" y="270619"/>
                  </a:cubicBezTo>
                  <a:lnTo>
                    <a:pt x="552669" y="270619"/>
                  </a:lnTo>
                  <a:cubicBezTo>
                    <a:pt x="569622" y="270619"/>
                    <a:pt x="583294" y="284271"/>
                    <a:pt x="583294" y="301200"/>
                  </a:cubicBezTo>
                  <a:cubicBezTo>
                    <a:pt x="583294" y="318129"/>
                    <a:pt x="569622" y="331782"/>
                    <a:pt x="552669" y="331782"/>
                  </a:cubicBezTo>
                  <a:lnTo>
                    <a:pt x="521935" y="331782"/>
                  </a:lnTo>
                  <a:cubicBezTo>
                    <a:pt x="516576" y="371319"/>
                    <a:pt x="501263" y="407579"/>
                    <a:pt x="478513" y="438052"/>
                  </a:cubicBezTo>
                  <a:lnTo>
                    <a:pt x="504982" y="464592"/>
                  </a:lnTo>
                  <a:cubicBezTo>
                    <a:pt x="516904" y="476497"/>
                    <a:pt x="516904" y="495937"/>
                    <a:pt x="504982" y="507842"/>
                  </a:cubicBezTo>
                  <a:cubicBezTo>
                    <a:pt x="498966" y="513849"/>
                    <a:pt x="491091" y="516798"/>
                    <a:pt x="483326" y="516798"/>
                  </a:cubicBezTo>
                  <a:cubicBezTo>
                    <a:pt x="475451" y="516798"/>
                    <a:pt x="467576" y="513849"/>
                    <a:pt x="461670" y="507842"/>
                  </a:cubicBezTo>
                  <a:lnTo>
                    <a:pt x="435638" y="481957"/>
                  </a:lnTo>
                  <a:cubicBezTo>
                    <a:pt x="403592" y="507078"/>
                    <a:pt x="364764" y="523897"/>
                    <a:pt x="322327" y="529140"/>
                  </a:cubicBezTo>
                  <a:lnTo>
                    <a:pt x="322327" y="575012"/>
                  </a:lnTo>
                  <a:cubicBezTo>
                    <a:pt x="322327" y="591832"/>
                    <a:pt x="308545" y="605593"/>
                    <a:pt x="291592" y="605593"/>
                  </a:cubicBezTo>
                  <a:cubicBezTo>
                    <a:pt x="274749" y="605593"/>
                    <a:pt x="260967" y="591832"/>
                    <a:pt x="260967" y="575012"/>
                  </a:cubicBezTo>
                  <a:lnTo>
                    <a:pt x="260967" y="528485"/>
                  </a:lnTo>
                  <a:cubicBezTo>
                    <a:pt x="219186" y="522478"/>
                    <a:pt x="181015" y="505221"/>
                    <a:pt x="149624" y="479882"/>
                  </a:cubicBezTo>
                  <a:lnTo>
                    <a:pt x="121624" y="507842"/>
                  </a:lnTo>
                  <a:cubicBezTo>
                    <a:pt x="115718" y="513849"/>
                    <a:pt x="107843" y="516798"/>
                    <a:pt x="99968" y="516798"/>
                  </a:cubicBezTo>
                  <a:cubicBezTo>
                    <a:pt x="92093" y="516798"/>
                    <a:pt x="84328" y="513849"/>
                    <a:pt x="78312" y="507842"/>
                  </a:cubicBezTo>
                  <a:cubicBezTo>
                    <a:pt x="66281" y="495937"/>
                    <a:pt x="66281" y="476497"/>
                    <a:pt x="78312" y="464592"/>
                  </a:cubicBezTo>
                  <a:lnTo>
                    <a:pt x="107515" y="435430"/>
                  </a:lnTo>
                  <a:cubicBezTo>
                    <a:pt x="85859" y="405504"/>
                    <a:pt x="71203" y="370117"/>
                    <a:pt x="66062" y="331782"/>
                  </a:cubicBezTo>
                  <a:lnTo>
                    <a:pt x="30625" y="331782"/>
                  </a:lnTo>
                  <a:cubicBezTo>
                    <a:pt x="13672" y="331782"/>
                    <a:pt x="0" y="318129"/>
                    <a:pt x="0" y="301200"/>
                  </a:cubicBezTo>
                  <a:cubicBezTo>
                    <a:pt x="0" y="284271"/>
                    <a:pt x="13672" y="270619"/>
                    <a:pt x="30625" y="270619"/>
                  </a:cubicBezTo>
                  <a:close/>
                  <a:moveTo>
                    <a:pt x="260655" y="122871"/>
                  </a:moveTo>
                  <a:cubicBezTo>
                    <a:pt x="242390" y="122871"/>
                    <a:pt x="224671" y="130298"/>
                    <a:pt x="215703" y="134776"/>
                  </a:cubicBezTo>
                  <a:cubicBezTo>
                    <a:pt x="213515" y="135868"/>
                    <a:pt x="212093" y="138162"/>
                    <a:pt x="212093" y="140565"/>
                  </a:cubicBezTo>
                  <a:lnTo>
                    <a:pt x="212093" y="152142"/>
                  </a:lnTo>
                  <a:lnTo>
                    <a:pt x="209468" y="152142"/>
                  </a:lnTo>
                  <a:cubicBezTo>
                    <a:pt x="205859" y="152142"/>
                    <a:pt x="203015" y="154982"/>
                    <a:pt x="203015" y="158586"/>
                  </a:cubicBezTo>
                  <a:lnTo>
                    <a:pt x="203015" y="169289"/>
                  </a:lnTo>
                  <a:cubicBezTo>
                    <a:pt x="203015" y="171474"/>
                    <a:pt x="204109" y="173440"/>
                    <a:pt x="205969" y="174641"/>
                  </a:cubicBezTo>
                  <a:lnTo>
                    <a:pt x="212203" y="178791"/>
                  </a:lnTo>
                  <a:lnTo>
                    <a:pt x="212640" y="181413"/>
                  </a:lnTo>
                  <a:cubicBezTo>
                    <a:pt x="214609" y="196922"/>
                    <a:pt x="223359" y="216909"/>
                    <a:pt x="235828" y="235039"/>
                  </a:cubicBezTo>
                  <a:cubicBezTo>
                    <a:pt x="251687" y="257975"/>
                    <a:pt x="266562" y="268242"/>
                    <a:pt x="274218" y="268242"/>
                  </a:cubicBezTo>
                  <a:lnTo>
                    <a:pt x="309108" y="268242"/>
                  </a:lnTo>
                  <a:cubicBezTo>
                    <a:pt x="316764" y="268242"/>
                    <a:pt x="331639" y="257975"/>
                    <a:pt x="347498" y="235039"/>
                  </a:cubicBezTo>
                  <a:cubicBezTo>
                    <a:pt x="359967" y="216909"/>
                    <a:pt x="368717" y="196922"/>
                    <a:pt x="370685" y="181413"/>
                  </a:cubicBezTo>
                  <a:lnTo>
                    <a:pt x="371123" y="178791"/>
                  </a:lnTo>
                  <a:lnTo>
                    <a:pt x="377357" y="174641"/>
                  </a:lnTo>
                  <a:cubicBezTo>
                    <a:pt x="379217" y="173440"/>
                    <a:pt x="380310" y="171474"/>
                    <a:pt x="380310" y="169289"/>
                  </a:cubicBezTo>
                  <a:lnTo>
                    <a:pt x="380310" y="158586"/>
                  </a:lnTo>
                  <a:cubicBezTo>
                    <a:pt x="380310" y="154982"/>
                    <a:pt x="377357" y="152142"/>
                    <a:pt x="373857" y="152142"/>
                  </a:cubicBezTo>
                  <a:lnTo>
                    <a:pt x="370248" y="152142"/>
                  </a:lnTo>
                  <a:cubicBezTo>
                    <a:pt x="369810" y="151268"/>
                    <a:pt x="369045" y="150504"/>
                    <a:pt x="368279" y="149958"/>
                  </a:cubicBezTo>
                  <a:cubicBezTo>
                    <a:pt x="366420" y="148756"/>
                    <a:pt x="364014" y="148538"/>
                    <a:pt x="362045" y="149521"/>
                  </a:cubicBezTo>
                  <a:cubicBezTo>
                    <a:pt x="353404" y="153343"/>
                    <a:pt x="344764" y="155309"/>
                    <a:pt x="336451" y="155309"/>
                  </a:cubicBezTo>
                  <a:cubicBezTo>
                    <a:pt x="321686" y="155309"/>
                    <a:pt x="308342" y="149302"/>
                    <a:pt x="296749" y="137288"/>
                  </a:cubicBezTo>
                  <a:cubicBezTo>
                    <a:pt x="287452" y="127786"/>
                    <a:pt x="275311" y="122871"/>
                    <a:pt x="260655" y="122871"/>
                  </a:cubicBezTo>
                  <a:close/>
                  <a:moveTo>
                    <a:pt x="275311" y="0"/>
                  </a:moveTo>
                  <a:lnTo>
                    <a:pt x="308014" y="0"/>
                  </a:lnTo>
                  <a:cubicBezTo>
                    <a:pt x="363795" y="0"/>
                    <a:pt x="409185" y="45326"/>
                    <a:pt x="409185" y="101027"/>
                  </a:cubicBezTo>
                  <a:lnTo>
                    <a:pt x="409185" y="132701"/>
                  </a:lnTo>
                  <a:cubicBezTo>
                    <a:pt x="412904" y="137944"/>
                    <a:pt x="414982" y="144278"/>
                    <a:pt x="414982" y="150722"/>
                  </a:cubicBezTo>
                  <a:lnTo>
                    <a:pt x="414982" y="173331"/>
                  </a:lnTo>
                  <a:cubicBezTo>
                    <a:pt x="414982" y="182505"/>
                    <a:pt x="410826" y="191352"/>
                    <a:pt x="403826" y="197140"/>
                  </a:cubicBezTo>
                  <a:cubicBezTo>
                    <a:pt x="402076" y="202820"/>
                    <a:pt x="399888" y="208608"/>
                    <a:pt x="397263" y="214288"/>
                  </a:cubicBezTo>
                  <a:cubicBezTo>
                    <a:pt x="392013" y="227940"/>
                    <a:pt x="384576" y="242029"/>
                    <a:pt x="375498" y="255136"/>
                  </a:cubicBezTo>
                  <a:cubicBezTo>
                    <a:pt x="371670" y="260706"/>
                    <a:pt x="366639" y="267368"/>
                    <a:pt x="360732" y="273922"/>
                  </a:cubicBezTo>
                  <a:cubicBezTo>
                    <a:pt x="366092" y="277853"/>
                    <a:pt x="370029" y="282331"/>
                    <a:pt x="371670" y="287574"/>
                  </a:cubicBezTo>
                  <a:lnTo>
                    <a:pt x="432919" y="306141"/>
                  </a:lnTo>
                  <a:cubicBezTo>
                    <a:pt x="426685" y="377243"/>
                    <a:pt x="366748" y="433272"/>
                    <a:pt x="294014" y="433272"/>
                  </a:cubicBezTo>
                  <a:cubicBezTo>
                    <a:pt x="220734" y="433272"/>
                    <a:pt x="160469" y="376478"/>
                    <a:pt x="154891" y="304721"/>
                  </a:cubicBezTo>
                  <a:lnTo>
                    <a:pt x="211656" y="287574"/>
                  </a:lnTo>
                  <a:cubicBezTo>
                    <a:pt x="213297" y="282331"/>
                    <a:pt x="217234" y="277853"/>
                    <a:pt x="222593" y="273922"/>
                  </a:cubicBezTo>
                  <a:cubicBezTo>
                    <a:pt x="216687" y="267368"/>
                    <a:pt x="211656" y="260706"/>
                    <a:pt x="207828" y="255136"/>
                  </a:cubicBezTo>
                  <a:cubicBezTo>
                    <a:pt x="198750" y="242029"/>
                    <a:pt x="191312" y="227940"/>
                    <a:pt x="186063" y="214288"/>
                  </a:cubicBezTo>
                  <a:cubicBezTo>
                    <a:pt x="183438" y="208608"/>
                    <a:pt x="181250" y="202820"/>
                    <a:pt x="179500" y="197140"/>
                  </a:cubicBezTo>
                  <a:cubicBezTo>
                    <a:pt x="172500" y="191242"/>
                    <a:pt x="168344" y="182505"/>
                    <a:pt x="168344" y="173331"/>
                  </a:cubicBezTo>
                  <a:lnTo>
                    <a:pt x="168344" y="150722"/>
                  </a:lnTo>
                  <a:cubicBezTo>
                    <a:pt x="168344" y="144278"/>
                    <a:pt x="170422" y="137944"/>
                    <a:pt x="174141" y="132701"/>
                  </a:cubicBezTo>
                  <a:lnTo>
                    <a:pt x="174141" y="101027"/>
                  </a:lnTo>
                  <a:cubicBezTo>
                    <a:pt x="174141" y="45326"/>
                    <a:pt x="219531" y="0"/>
                    <a:pt x="275311" y="0"/>
                  </a:cubicBezTo>
                  <a:close/>
                </a:path>
              </a:pathLst>
            </a:custGeom>
            <a:solidFill>
              <a:schemeClr val="bg1"/>
            </a:solidFill>
            <a:ln>
              <a:solidFill>
                <a:schemeClr val="bg1"/>
              </a:solidFill>
            </a:ln>
          </p:spPr>
        </p:sp>
        <p:sp>
          <p:nvSpPr>
            <p:cNvPr id="33" name="house_153952"/>
            <p:cNvSpPr>
              <a:spLocks noChangeAspect="1"/>
            </p:cNvSpPr>
            <p:nvPr/>
          </p:nvSpPr>
          <p:spPr bwMode="auto">
            <a:xfrm>
              <a:off x="8691701" y="2741577"/>
              <a:ext cx="609685" cy="608644"/>
            </a:xfrm>
            <a:custGeom>
              <a:avLst/>
              <a:gdLst>
                <a:gd name="connsiteX0" fmla="*/ 54851 w 604083"/>
                <a:gd name="connsiteY0" fmla="*/ 365529 h 603052"/>
                <a:gd name="connsiteX1" fmla="*/ 549161 w 604083"/>
                <a:gd name="connsiteY1" fmla="*/ 365529 h 603052"/>
                <a:gd name="connsiteX2" fmla="*/ 549161 w 604083"/>
                <a:gd name="connsiteY2" fmla="*/ 575640 h 603052"/>
                <a:gd name="connsiteX3" fmla="*/ 521700 w 604083"/>
                <a:gd name="connsiteY3" fmla="*/ 603052 h 603052"/>
                <a:gd name="connsiteX4" fmla="*/ 375329 w 604083"/>
                <a:gd name="connsiteY4" fmla="*/ 603052 h 603052"/>
                <a:gd name="connsiteX5" fmla="*/ 375192 w 604083"/>
                <a:gd name="connsiteY5" fmla="*/ 603052 h 603052"/>
                <a:gd name="connsiteX6" fmla="*/ 347730 w 604083"/>
                <a:gd name="connsiteY6" fmla="*/ 603052 h 603052"/>
                <a:gd name="connsiteX7" fmla="*/ 347730 w 604083"/>
                <a:gd name="connsiteY7" fmla="*/ 527670 h 603052"/>
                <a:gd name="connsiteX8" fmla="*/ 347730 w 604083"/>
                <a:gd name="connsiteY8" fmla="*/ 438581 h 603052"/>
                <a:gd name="connsiteX9" fmla="*/ 256283 w 604083"/>
                <a:gd name="connsiteY9" fmla="*/ 438581 h 603052"/>
                <a:gd name="connsiteX10" fmla="*/ 256283 w 604083"/>
                <a:gd name="connsiteY10" fmla="*/ 527670 h 603052"/>
                <a:gd name="connsiteX11" fmla="*/ 256283 w 604083"/>
                <a:gd name="connsiteY11" fmla="*/ 603052 h 603052"/>
                <a:gd name="connsiteX12" fmla="*/ 228821 w 604083"/>
                <a:gd name="connsiteY12" fmla="*/ 603052 h 603052"/>
                <a:gd name="connsiteX13" fmla="*/ 228684 w 604083"/>
                <a:gd name="connsiteY13" fmla="*/ 603052 h 603052"/>
                <a:gd name="connsiteX14" fmla="*/ 82313 w 604083"/>
                <a:gd name="connsiteY14" fmla="*/ 603052 h 603052"/>
                <a:gd name="connsiteX15" fmla="*/ 54851 w 604083"/>
                <a:gd name="connsiteY15" fmla="*/ 575640 h 603052"/>
                <a:gd name="connsiteX16" fmla="*/ 375222 w 604083"/>
                <a:gd name="connsiteY16" fmla="*/ 0 h 603052"/>
                <a:gd name="connsiteX17" fmla="*/ 402681 w 604083"/>
                <a:gd name="connsiteY17" fmla="*/ 27411 h 603052"/>
                <a:gd name="connsiteX18" fmla="*/ 402681 w 604083"/>
                <a:gd name="connsiteY18" fmla="*/ 54821 h 603052"/>
                <a:gd name="connsiteX19" fmla="*/ 521718 w 604083"/>
                <a:gd name="connsiteY19" fmla="*/ 54821 h 603052"/>
                <a:gd name="connsiteX20" fmla="*/ 548216 w 604083"/>
                <a:gd name="connsiteY20" fmla="*/ 74968 h 603052"/>
                <a:gd name="connsiteX21" fmla="*/ 603135 w 604083"/>
                <a:gd name="connsiteY21" fmla="*/ 276025 h 603052"/>
                <a:gd name="connsiteX22" fmla="*/ 598467 w 604083"/>
                <a:gd name="connsiteY22" fmla="*/ 299873 h 603052"/>
                <a:gd name="connsiteX23" fmla="*/ 576637 w 604083"/>
                <a:gd name="connsiteY23" fmla="*/ 310700 h 603052"/>
                <a:gd name="connsiteX24" fmla="*/ 549178 w 604083"/>
                <a:gd name="connsiteY24" fmla="*/ 310700 h 603052"/>
                <a:gd name="connsiteX25" fmla="*/ 54907 w 604083"/>
                <a:gd name="connsiteY25" fmla="*/ 310700 h 603052"/>
                <a:gd name="connsiteX26" fmla="*/ 27447 w 604083"/>
                <a:gd name="connsiteY26" fmla="*/ 310700 h 603052"/>
                <a:gd name="connsiteX27" fmla="*/ 5617 w 604083"/>
                <a:gd name="connsiteY27" fmla="*/ 299873 h 603052"/>
                <a:gd name="connsiteX28" fmla="*/ 949 w 604083"/>
                <a:gd name="connsiteY28" fmla="*/ 276025 h 603052"/>
                <a:gd name="connsiteX29" fmla="*/ 55868 w 604083"/>
                <a:gd name="connsiteY29" fmla="*/ 74968 h 603052"/>
                <a:gd name="connsiteX30" fmla="*/ 82366 w 604083"/>
                <a:gd name="connsiteY30" fmla="*/ 54821 h 603052"/>
                <a:gd name="connsiteX31" fmla="*/ 347762 w 604083"/>
                <a:gd name="connsiteY31" fmla="*/ 54821 h 603052"/>
                <a:gd name="connsiteX32" fmla="*/ 347762 w 604083"/>
                <a:gd name="connsiteY32" fmla="*/ 27411 h 603052"/>
                <a:gd name="connsiteX33" fmla="*/ 375222 w 604083"/>
                <a:gd name="connsiteY33" fmla="*/ 0 h 6030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04083" h="603052">
                  <a:moveTo>
                    <a:pt x="54851" y="365529"/>
                  </a:moveTo>
                  <a:lnTo>
                    <a:pt x="549161" y="365529"/>
                  </a:lnTo>
                  <a:lnTo>
                    <a:pt x="549161" y="575640"/>
                  </a:lnTo>
                  <a:cubicBezTo>
                    <a:pt x="549161" y="590717"/>
                    <a:pt x="536803" y="603052"/>
                    <a:pt x="521700" y="603052"/>
                  </a:cubicBezTo>
                  <a:lnTo>
                    <a:pt x="375329" y="603052"/>
                  </a:lnTo>
                  <a:cubicBezTo>
                    <a:pt x="375329" y="603052"/>
                    <a:pt x="375192" y="603052"/>
                    <a:pt x="375192" y="603052"/>
                  </a:cubicBezTo>
                  <a:lnTo>
                    <a:pt x="347730" y="603052"/>
                  </a:lnTo>
                  <a:lnTo>
                    <a:pt x="347730" y="527670"/>
                  </a:lnTo>
                  <a:lnTo>
                    <a:pt x="347730" y="438581"/>
                  </a:lnTo>
                  <a:lnTo>
                    <a:pt x="256283" y="438581"/>
                  </a:lnTo>
                  <a:lnTo>
                    <a:pt x="256283" y="527670"/>
                  </a:lnTo>
                  <a:lnTo>
                    <a:pt x="256283" y="603052"/>
                  </a:lnTo>
                  <a:lnTo>
                    <a:pt x="228821" y="603052"/>
                  </a:lnTo>
                  <a:cubicBezTo>
                    <a:pt x="228821" y="603052"/>
                    <a:pt x="228684" y="603052"/>
                    <a:pt x="228684" y="603052"/>
                  </a:cubicBezTo>
                  <a:lnTo>
                    <a:pt x="82313" y="603052"/>
                  </a:lnTo>
                  <a:cubicBezTo>
                    <a:pt x="67209" y="603052"/>
                    <a:pt x="54851" y="590717"/>
                    <a:pt x="54851" y="575640"/>
                  </a:cubicBezTo>
                  <a:close/>
                  <a:moveTo>
                    <a:pt x="375222" y="0"/>
                  </a:moveTo>
                  <a:cubicBezTo>
                    <a:pt x="390462" y="0"/>
                    <a:pt x="402681" y="12335"/>
                    <a:pt x="402681" y="27411"/>
                  </a:cubicBezTo>
                  <a:lnTo>
                    <a:pt x="402681" y="54821"/>
                  </a:lnTo>
                  <a:lnTo>
                    <a:pt x="521718" y="54821"/>
                  </a:lnTo>
                  <a:cubicBezTo>
                    <a:pt x="534075" y="54821"/>
                    <a:pt x="544921" y="63045"/>
                    <a:pt x="548216" y="74968"/>
                  </a:cubicBezTo>
                  <a:lnTo>
                    <a:pt x="603135" y="276025"/>
                  </a:lnTo>
                  <a:cubicBezTo>
                    <a:pt x="605332" y="284249"/>
                    <a:pt x="603685" y="293020"/>
                    <a:pt x="598467" y="299873"/>
                  </a:cubicBezTo>
                  <a:cubicBezTo>
                    <a:pt x="593250" y="306725"/>
                    <a:pt x="585149" y="310700"/>
                    <a:pt x="576637" y="310700"/>
                  </a:cubicBezTo>
                  <a:lnTo>
                    <a:pt x="549178" y="310700"/>
                  </a:lnTo>
                  <a:lnTo>
                    <a:pt x="54907" y="310700"/>
                  </a:lnTo>
                  <a:lnTo>
                    <a:pt x="27447" y="310700"/>
                  </a:lnTo>
                  <a:cubicBezTo>
                    <a:pt x="18935" y="310700"/>
                    <a:pt x="10834" y="306725"/>
                    <a:pt x="5617" y="299873"/>
                  </a:cubicBezTo>
                  <a:cubicBezTo>
                    <a:pt x="400" y="293020"/>
                    <a:pt x="-1248" y="284249"/>
                    <a:pt x="949" y="276025"/>
                  </a:cubicBezTo>
                  <a:lnTo>
                    <a:pt x="55868" y="74968"/>
                  </a:lnTo>
                  <a:cubicBezTo>
                    <a:pt x="59163" y="63045"/>
                    <a:pt x="70010" y="54821"/>
                    <a:pt x="82366" y="54821"/>
                  </a:cubicBezTo>
                  <a:lnTo>
                    <a:pt x="347762" y="54821"/>
                  </a:lnTo>
                  <a:lnTo>
                    <a:pt x="347762" y="27411"/>
                  </a:lnTo>
                  <a:cubicBezTo>
                    <a:pt x="347762" y="12335"/>
                    <a:pt x="360119" y="0"/>
                    <a:pt x="375222" y="0"/>
                  </a:cubicBezTo>
                  <a:close/>
                </a:path>
              </a:pathLst>
            </a:custGeom>
            <a:solidFill>
              <a:schemeClr val="bg1"/>
            </a:solidFill>
            <a:ln>
              <a:solidFill>
                <a:schemeClr val="bg1"/>
              </a:solidFill>
            </a:ln>
          </p:spPr>
        </p:sp>
        <p:sp>
          <p:nvSpPr>
            <p:cNvPr id="34" name="scroll_336460"/>
            <p:cNvSpPr>
              <a:spLocks noChangeAspect="1"/>
            </p:cNvSpPr>
            <p:nvPr/>
          </p:nvSpPr>
          <p:spPr bwMode="auto">
            <a:xfrm>
              <a:off x="1297505" y="2817209"/>
              <a:ext cx="609685" cy="608764"/>
            </a:xfrm>
            <a:custGeom>
              <a:avLst/>
              <a:gdLst>
                <a:gd name="T0" fmla="*/ 1422 w 6827"/>
                <a:gd name="T1" fmla="*/ 0 h 6827"/>
                <a:gd name="T2" fmla="*/ 569 w 6827"/>
                <a:gd name="T3" fmla="*/ 5120 h 6827"/>
                <a:gd name="T4" fmla="*/ 0 w 6827"/>
                <a:gd name="T5" fmla="*/ 5404 h 6827"/>
                <a:gd name="T6" fmla="*/ 1138 w 6827"/>
                <a:gd name="T7" fmla="*/ 6827 h 6827"/>
                <a:gd name="T8" fmla="*/ 5120 w 6827"/>
                <a:gd name="T9" fmla="*/ 5689 h 6827"/>
                <a:gd name="T10" fmla="*/ 5120 w 6827"/>
                <a:gd name="T11" fmla="*/ 2844 h 6827"/>
                <a:gd name="T12" fmla="*/ 6827 w 6827"/>
                <a:gd name="T13" fmla="*/ 2560 h 6827"/>
                <a:gd name="T14" fmla="*/ 5689 w 6827"/>
                <a:gd name="T15" fmla="*/ 0 h 6827"/>
                <a:gd name="T16" fmla="*/ 2560 w 6827"/>
                <a:gd name="T17" fmla="*/ 1422 h 6827"/>
                <a:gd name="T18" fmla="*/ 2560 w 6827"/>
                <a:gd name="T19" fmla="*/ 1991 h 6827"/>
                <a:gd name="T20" fmla="*/ 1707 w 6827"/>
                <a:gd name="T21" fmla="*/ 1707 h 6827"/>
                <a:gd name="T22" fmla="*/ 1991 w 6827"/>
                <a:gd name="T23" fmla="*/ 2560 h 6827"/>
                <a:gd name="T24" fmla="*/ 1991 w 6827"/>
                <a:gd name="T25" fmla="*/ 3129 h 6827"/>
                <a:gd name="T26" fmla="*/ 1991 w 6827"/>
                <a:gd name="T27" fmla="*/ 2560 h 6827"/>
                <a:gd name="T28" fmla="*/ 2560 w 6827"/>
                <a:gd name="T29" fmla="*/ 3698 h 6827"/>
                <a:gd name="T30" fmla="*/ 2560 w 6827"/>
                <a:gd name="T31" fmla="*/ 4267 h 6827"/>
                <a:gd name="T32" fmla="*/ 1707 w 6827"/>
                <a:gd name="T33" fmla="*/ 3982 h 6827"/>
                <a:gd name="T34" fmla="*/ 1138 w 6827"/>
                <a:gd name="T35" fmla="*/ 6258 h 6827"/>
                <a:gd name="T36" fmla="*/ 2844 w 6827"/>
                <a:gd name="T37" fmla="*/ 5689 h 6827"/>
                <a:gd name="T38" fmla="*/ 2875 w 6827"/>
                <a:gd name="T39" fmla="*/ 5941 h 6827"/>
                <a:gd name="T40" fmla="*/ 2938 w 6827"/>
                <a:gd name="T41" fmla="*/ 6139 h 6827"/>
                <a:gd name="T42" fmla="*/ 1138 w 6827"/>
                <a:gd name="T43" fmla="*/ 6258 h 6827"/>
                <a:gd name="T44" fmla="*/ 3413 w 6827"/>
                <a:gd name="T45" fmla="*/ 4267 h 6827"/>
                <a:gd name="T46" fmla="*/ 3413 w 6827"/>
                <a:gd name="T47" fmla="*/ 3698 h 6827"/>
                <a:gd name="T48" fmla="*/ 3982 w 6827"/>
                <a:gd name="T49" fmla="*/ 3982 h 6827"/>
                <a:gd name="T50" fmla="*/ 3698 w 6827"/>
                <a:gd name="T51" fmla="*/ 3129 h 6827"/>
                <a:gd name="T52" fmla="*/ 2844 w 6827"/>
                <a:gd name="T53" fmla="*/ 2844 h 6827"/>
                <a:gd name="T54" fmla="*/ 3698 w 6827"/>
                <a:gd name="T55" fmla="*/ 2560 h 6827"/>
                <a:gd name="T56" fmla="*/ 3698 w 6827"/>
                <a:gd name="T57" fmla="*/ 3129 h 6827"/>
                <a:gd name="T58" fmla="*/ 3413 w 6827"/>
                <a:gd name="T59" fmla="*/ 1991 h 6827"/>
                <a:gd name="T60" fmla="*/ 3413 w 6827"/>
                <a:gd name="T61" fmla="*/ 1422 h 6827"/>
                <a:gd name="T62" fmla="*/ 3982 w 6827"/>
                <a:gd name="T63" fmla="*/ 1707 h 6827"/>
                <a:gd name="T64" fmla="*/ 6258 w 6827"/>
                <a:gd name="T65" fmla="*/ 2276 h 6827"/>
                <a:gd name="T66" fmla="*/ 5120 w 6827"/>
                <a:gd name="T67" fmla="*/ 1138 h 6827"/>
                <a:gd name="T68" fmla="*/ 6258 w 6827"/>
                <a:gd name="T69" fmla="*/ 1138 h 68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827" h="6827">
                  <a:moveTo>
                    <a:pt x="5689" y="0"/>
                  </a:moveTo>
                  <a:lnTo>
                    <a:pt x="1422" y="0"/>
                  </a:lnTo>
                  <a:cubicBezTo>
                    <a:pt x="952" y="0"/>
                    <a:pt x="569" y="383"/>
                    <a:pt x="569" y="853"/>
                  </a:cubicBezTo>
                  <a:lnTo>
                    <a:pt x="569" y="5120"/>
                  </a:lnTo>
                  <a:lnTo>
                    <a:pt x="284" y="5120"/>
                  </a:lnTo>
                  <a:cubicBezTo>
                    <a:pt x="127" y="5120"/>
                    <a:pt x="0" y="5247"/>
                    <a:pt x="0" y="5404"/>
                  </a:cubicBezTo>
                  <a:lnTo>
                    <a:pt x="0" y="5689"/>
                  </a:lnTo>
                  <a:cubicBezTo>
                    <a:pt x="0" y="6316"/>
                    <a:pt x="510" y="6827"/>
                    <a:pt x="1138" y="6827"/>
                  </a:cubicBezTo>
                  <a:lnTo>
                    <a:pt x="3982" y="6827"/>
                  </a:lnTo>
                  <a:cubicBezTo>
                    <a:pt x="4610" y="6827"/>
                    <a:pt x="5120" y="6316"/>
                    <a:pt x="5120" y="5689"/>
                  </a:cubicBezTo>
                  <a:lnTo>
                    <a:pt x="5120" y="5404"/>
                  </a:lnTo>
                  <a:lnTo>
                    <a:pt x="5120" y="2844"/>
                  </a:lnTo>
                  <a:lnTo>
                    <a:pt x="6542" y="2844"/>
                  </a:lnTo>
                  <a:cubicBezTo>
                    <a:pt x="6700" y="2844"/>
                    <a:pt x="6827" y="2717"/>
                    <a:pt x="6827" y="2560"/>
                  </a:cubicBezTo>
                  <a:lnTo>
                    <a:pt x="6827" y="1138"/>
                  </a:lnTo>
                  <a:cubicBezTo>
                    <a:pt x="6827" y="510"/>
                    <a:pt x="6316" y="0"/>
                    <a:pt x="5689" y="0"/>
                  </a:cubicBezTo>
                  <a:close/>
                  <a:moveTo>
                    <a:pt x="1991" y="1422"/>
                  </a:moveTo>
                  <a:lnTo>
                    <a:pt x="2560" y="1422"/>
                  </a:lnTo>
                  <a:cubicBezTo>
                    <a:pt x="2717" y="1422"/>
                    <a:pt x="2844" y="1550"/>
                    <a:pt x="2844" y="1707"/>
                  </a:cubicBezTo>
                  <a:cubicBezTo>
                    <a:pt x="2844" y="1864"/>
                    <a:pt x="2717" y="1991"/>
                    <a:pt x="2560" y="1991"/>
                  </a:cubicBezTo>
                  <a:lnTo>
                    <a:pt x="1991" y="1991"/>
                  </a:lnTo>
                  <a:cubicBezTo>
                    <a:pt x="1834" y="1991"/>
                    <a:pt x="1707" y="1864"/>
                    <a:pt x="1707" y="1707"/>
                  </a:cubicBezTo>
                  <a:cubicBezTo>
                    <a:pt x="1707" y="1550"/>
                    <a:pt x="1834" y="1422"/>
                    <a:pt x="1991" y="1422"/>
                  </a:cubicBezTo>
                  <a:close/>
                  <a:moveTo>
                    <a:pt x="1991" y="2560"/>
                  </a:moveTo>
                  <a:cubicBezTo>
                    <a:pt x="2148" y="2560"/>
                    <a:pt x="2276" y="2687"/>
                    <a:pt x="2276" y="2844"/>
                  </a:cubicBezTo>
                  <a:cubicBezTo>
                    <a:pt x="2276" y="3001"/>
                    <a:pt x="2148" y="3129"/>
                    <a:pt x="1991" y="3129"/>
                  </a:cubicBezTo>
                  <a:cubicBezTo>
                    <a:pt x="1834" y="3129"/>
                    <a:pt x="1707" y="3001"/>
                    <a:pt x="1707" y="2844"/>
                  </a:cubicBezTo>
                  <a:cubicBezTo>
                    <a:pt x="1707" y="2687"/>
                    <a:pt x="1834" y="2560"/>
                    <a:pt x="1991" y="2560"/>
                  </a:cubicBezTo>
                  <a:close/>
                  <a:moveTo>
                    <a:pt x="1991" y="3698"/>
                  </a:moveTo>
                  <a:lnTo>
                    <a:pt x="2560" y="3698"/>
                  </a:lnTo>
                  <a:cubicBezTo>
                    <a:pt x="2717" y="3698"/>
                    <a:pt x="2844" y="3825"/>
                    <a:pt x="2844" y="3982"/>
                  </a:cubicBezTo>
                  <a:cubicBezTo>
                    <a:pt x="2844" y="4139"/>
                    <a:pt x="2717" y="4267"/>
                    <a:pt x="2560" y="4267"/>
                  </a:cubicBezTo>
                  <a:lnTo>
                    <a:pt x="1991" y="4267"/>
                  </a:lnTo>
                  <a:cubicBezTo>
                    <a:pt x="1834" y="4267"/>
                    <a:pt x="1707" y="4139"/>
                    <a:pt x="1707" y="3982"/>
                  </a:cubicBezTo>
                  <a:cubicBezTo>
                    <a:pt x="1707" y="3825"/>
                    <a:pt x="1834" y="3698"/>
                    <a:pt x="1991" y="3698"/>
                  </a:cubicBezTo>
                  <a:close/>
                  <a:moveTo>
                    <a:pt x="1138" y="6258"/>
                  </a:moveTo>
                  <a:cubicBezTo>
                    <a:pt x="824" y="6258"/>
                    <a:pt x="569" y="6003"/>
                    <a:pt x="569" y="5689"/>
                  </a:cubicBezTo>
                  <a:lnTo>
                    <a:pt x="2844" y="5689"/>
                  </a:lnTo>
                  <a:cubicBezTo>
                    <a:pt x="2844" y="5759"/>
                    <a:pt x="2853" y="5827"/>
                    <a:pt x="2865" y="5893"/>
                  </a:cubicBezTo>
                  <a:cubicBezTo>
                    <a:pt x="2868" y="5909"/>
                    <a:pt x="2871" y="5925"/>
                    <a:pt x="2875" y="5941"/>
                  </a:cubicBezTo>
                  <a:cubicBezTo>
                    <a:pt x="2890" y="6006"/>
                    <a:pt x="2908" y="6069"/>
                    <a:pt x="2933" y="6129"/>
                  </a:cubicBezTo>
                  <a:cubicBezTo>
                    <a:pt x="2935" y="6133"/>
                    <a:pt x="2937" y="6136"/>
                    <a:pt x="2938" y="6139"/>
                  </a:cubicBezTo>
                  <a:cubicBezTo>
                    <a:pt x="2956" y="6180"/>
                    <a:pt x="2975" y="6220"/>
                    <a:pt x="2997" y="6258"/>
                  </a:cubicBezTo>
                  <a:lnTo>
                    <a:pt x="1138" y="6258"/>
                  </a:lnTo>
                  <a:close/>
                  <a:moveTo>
                    <a:pt x="3698" y="4267"/>
                  </a:moveTo>
                  <a:lnTo>
                    <a:pt x="3413" y="4267"/>
                  </a:lnTo>
                  <a:cubicBezTo>
                    <a:pt x="3256" y="4267"/>
                    <a:pt x="3129" y="4139"/>
                    <a:pt x="3129" y="3982"/>
                  </a:cubicBezTo>
                  <a:cubicBezTo>
                    <a:pt x="3129" y="3825"/>
                    <a:pt x="3256" y="3698"/>
                    <a:pt x="3413" y="3698"/>
                  </a:cubicBezTo>
                  <a:lnTo>
                    <a:pt x="3698" y="3698"/>
                  </a:lnTo>
                  <a:cubicBezTo>
                    <a:pt x="3855" y="3698"/>
                    <a:pt x="3982" y="3825"/>
                    <a:pt x="3982" y="3982"/>
                  </a:cubicBezTo>
                  <a:cubicBezTo>
                    <a:pt x="3982" y="4139"/>
                    <a:pt x="3855" y="4267"/>
                    <a:pt x="3698" y="4267"/>
                  </a:cubicBezTo>
                  <a:close/>
                  <a:moveTo>
                    <a:pt x="3698" y="3129"/>
                  </a:moveTo>
                  <a:lnTo>
                    <a:pt x="3129" y="3129"/>
                  </a:lnTo>
                  <a:cubicBezTo>
                    <a:pt x="2972" y="3129"/>
                    <a:pt x="2844" y="3001"/>
                    <a:pt x="2844" y="2844"/>
                  </a:cubicBezTo>
                  <a:cubicBezTo>
                    <a:pt x="2844" y="2687"/>
                    <a:pt x="2972" y="2560"/>
                    <a:pt x="3129" y="2560"/>
                  </a:cubicBezTo>
                  <a:lnTo>
                    <a:pt x="3698" y="2560"/>
                  </a:lnTo>
                  <a:cubicBezTo>
                    <a:pt x="3855" y="2560"/>
                    <a:pt x="3982" y="2687"/>
                    <a:pt x="3982" y="2844"/>
                  </a:cubicBezTo>
                  <a:cubicBezTo>
                    <a:pt x="3982" y="3001"/>
                    <a:pt x="3855" y="3129"/>
                    <a:pt x="3698" y="3129"/>
                  </a:cubicBezTo>
                  <a:close/>
                  <a:moveTo>
                    <a:pt x="3698" y="1991"/>
                  </a:moveTo>
                  <a:lnTo>
                    <a:pt x="3413" y="1991"/>
                  </a:lnTo>
                  <a:cubicBezTo>
                    <a:pt x="3256" y="1991"/>
                    <a:pt x="3129" y="1864"/>
                    <a:pt x="3129" y="1707"/>
                  </a:cubicBezTo>
                  <a:cubicBezTo>
                    <a:pt x="3129" y="1550"/>
                    <a:pt x="3256" y="1422"/>
                    <a:pt x="3413" y="1422"/>
                  </a:cubicBezTo>
                  <a:lnTo>
                    <a:pt x="3698" y="1422"/>
                  </a:lnTo>
                  <a:cubicBezTo>
                    <a:pt x="3855" y="1422"/>
                    <a:pt x="3982" y="1550"/>
                    <a:pt x="3982" y="1707"/>
                  </a:cubicBezTo>
                  <a:cubicBezTo>
                    <a:pt x="3982" y="1864"/>
                    <a:pt x="3855" y="1991"/>
                    <a:pt x="3698" y="1991"/>
                  </a:cubicBezTo>
                  <a:close/>
                  <a:moveTo>
                    <a:pt x="6258" y="2276"/>
                  </a:moveTo>
                  <a:lnTo>
                    <a:pt x="5120" y="2276"/>
                  </a:lnTo>
                  <a:lnTo>
                    <a:pt x="5120" y="1138"/>
                  </a:lnTo>
                  <a:cubicBezTo>
                    <a:pt x="5120" y="824"/>
                    <a:pt x="5375" y="569"/>
                    <a:pt x="5689" y="569"/>
                  </a:cubicBezTo>
                  <a:cubicBezTo>
                    <a:pt x="6003" y="569"/>
                    <a:pt x="6258" y="824"/>
                    <a:pt x="6258" y="1138"/>
                  </a:cubicBezTo>
                  <a:lnTo>
                    <a:pt x="6258" y="2276"/>
                  </a:lnTo>
                  <a:close/>
                </a:path>
              </a:pathLst>
            </a:custGeom>
            <a:solidFill>
              <a:schemeClr val="bg1"/>
            </a:solidFill>
            <a:ln>
              <a:solidFill>
                <a:schemeClr val="bg1"/>
              </a:solidFill>
            </a:ln>
          </p:spPr>
        </p:sp>
        <p:sp>
          <p:nvSpPr>
            <p:cNvPr id="35" name="analysis_295050"/>
            <p:cNvSpPr>
              <a:spLocks noChangeAspect="1"/>
            </p:cNvSpPr>
            <p:nvPr/>
          </p:nvSpPr>
          <p:spPr bwMode="auto">
            <a:xfrm>
              <a:off x="3240748" y="2905794"/>
              <a:ext cx="609685" cy="392461"/>
            </a:xfrm>
            <a:custGeom>
              <a:avLst/>
              <a:gdLst>
                <a:gd name="connsiteX0" fmla="*/ 143953 w 607639"/>
                <a:gd name="connsiteY0" fmla="*/ 239428 h 391144"/>
                <a:gd name="connsiteX1" fmla="*/ 223838 w 607639"/>
                <a:gd name="connsiteY1" fmla="*/ 239428 h 391144"/>
                <a:gd name="connsiteX2" fmla="*/ 239851 w 607639"/>
                <a:gd name="connsiteY2" fmla="*/ 239428 h 391144"/>
                <a:gd name="connsiteX3" fmla="*/ 239851 w 607639"/>
                <a:gd name="connsiteY3" fmla="*/ 287271 h 391144"/>
                <a:gd name="connsiteX4" fmla="*/ 223838 w 607639"/>
                <a:gd name="connsiteY4" fmla="*/ 287271 h 391144"/>
                <a:gd name="connsiteX5" fmla="*/ 143953 w 607639"/>
                <a:gd name="connsiteY5" fmla="*/ 287271 h 391144"/>
                <a:gd name="connsiteX6" fmla="*/ 143953 w 607639"/>
                <a:gd name="connsiteY6" fmla="*/ 167593 h 391144"/>
                <a:gd name="connsiteX7" fmla="*/ 239851 w 607639"/>
                <a:gd name="connsiteY7" fmla="*/ 167593 h 391144"/>
                <a:gd name="connsiteX8" fmla="*/ 239851 w 607639"/>
                <a:gd name="connsiteY8" fmla="*/ 215507 h 391144"/>
                <a:gd name="connsiteX9" fmla="*/ 143953 w 607639"/>
                <a:gd name="connsiteY9" fmla="*/ 215507 h 391144"/>
                <a:gd name="connsiteX10" fmla="*/ 415772 w 607639"/>
                <a:gd name="connsiteY10" fmla="*/ 143601 h 391144"/>
                <a:gd name="connsiteX11" fmla="*/ 463686 w 607639"/>
                <a:gd name="connsiteY11" fmla="*/ 143601 h 391144"/>
                <a:gd name="connsiteX12" fmla="*/ 463686 w 607639"/>
                <a:gd name="connsiteY12" fmla="*/ 287272 h 391144"/>
                <a:gd name="connsiteX13" fmla="*/ 415772 w 607639"/>
                <a:gd name="connsiteY13" fmla="*/ 287272 h 391144"/>
                <a:gd name="connsiteX14" fmla="*/ 287836 w 607639"/>
                <a:gd name="connsiteY14" fmla="*/ 143601 h 391144"/>
                <a:gd name="connsiteX15" fmla="*/ 335820 w 607639"/>
                <a:gd name="connsiteY15" fmla="*/ 143601 h 391144"/>
                <a:gd name="connsiteX16" fmla="*/ 335820 w 607639"/>
                <a:gd name="connsiteY16" fmla="*/ 287272 h 391144"/>
                <a:gd name="connsiteX17" fmla="*/ 287836 w 607639"/>
                <a:gd name="connsiteY17" fmla="*/ 287272 h 391144"/>
                <a:gd name="connsiteX18" fmla="*/ 351769 w 607639"/>
                <a:gd name="connsiteY18" fmla="*/ 95757 h 391144"/>
                <a:gd name="connsiteX19" fmla="*/ 399683 w 607639"/>
                <a:gd name="connsiteY19" fmla="*/ 95757 h 391144"/>
                <a:gd name="connsiteX20" fmla="*/ 399683 w 607639"/>
                <a:gd name="connsiteY20" fmla="*/ 287271 h 391144"/>
                <a:gd name="connsiteX21" fmla="*/ 351769 w 607639"/>
                <a:gd name="connsiteY21" fmla="*/ 287271 h 391144"/>
                <a:gd name="connsiteX22" fmla="*/ 95948 w 607639"/>
                <a:gd name="connsiteY22" fmla="*/ 47904 h 391144"/>
                <a:gd name="connsiteX23" fmla="*/ 95948 w 607639"/>
                <a:gd name="connsiteY23" fmla="*/ 343240 h 391144"/>
                <a:gd name="connsiteX24" fmla="*/ 511691 w 607639"/>
                <a:gd name="connsiteY24" fmla="*/ 343240 h 391144"/>
                <a:gd name="connsiteX25" fmla="*/ 511691 w 607639"/>
                <a:gd name="connsiteY25" fmla="*/ 47904 h 391144"/>
                <a:gd name="connsiteX26" fmla="*/ 47974 w 607639"/>
                <a:gd name="connsiteY26" fmla="*/ 0 h 391144"/>
                <a:gd name="connsiteX27" fmla="*/ 559665 w 607639"/>
                <a:gd name="connsiteY27" fmla="*/ 0 h 391144"/>
                <a:gd name="connsiteX28" fmla="*/ 559665 w 607639"/>
                <a:gd name="connsiteY28" fmla="*/ 343240 h 391144"/>
                <a:gd name="connsiteX29" fmla="*/ 607639 w 607639"/>
                <a:gd name="connsiteY29" fmla="*/ 343240 h 391144"/>
                <a:gd name="connsiteX30" fmla="*/ 607639 w 607639"/>
                <a:gd name="connsiteY30" fmla="*/ 391144 h 391144"/>
                <a:gd name="connsiteX31" fmla="*/ 0 w 607639"/>
                <a:gd name="connsiteY31" fmla="*/ 391144 h 391144"/>
                <a:gd name="connsiteX32" fmla="*/ 0 w 607639"/>
                <a:gd name="connsiteY32" fmla="*/ 343240 h 391144"/>
                <a:gd name="connsiteX33" fmla="*/ 47974 w 607639"/>
                <a:gd name="connsiteY33" fmla="*/ 343240 h 3911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607639" h="391144">
                  <a:moveTo>
                    <a:pt x="143953" y="239428"/>
                  </a:moveTo>
                  <a:lnTo>
                    <a:pt x="223838" y="239428"/>
                  </a:lnTo>
                  <a:lnTo>
                    <a:pt x="239851" y="239428"/>
                  </a:lnTo>
                  <a:lnTo>
                    <a:pt x="239851" y="287271"/>
                  </a:lnTo>
                  <a:lnTo>
                    <a:pt x="223838" y="287271"/>
                  </a:lnTo>
                  <a:lnTo>
                    <a:pt x="143953" y="287271"/>
                  </a:lnTo>
                  <a:close/>
                  <a:moveTo>
                    <a:pt x="143953" y="167593"/>
                  </a:moveTo>
                  <a:lnTo>
                    <a:pt x="239851" y="167593"/>
                  </a:lnTo>
                  <a:lnTo>
                    <a:pt x="239851" y="215507"/>
                  </a:lnTo>
                  <a:lnTo>
                    <a:pt x="143953" y="215507"/>
                  </a:lnTo>
                  <a:close/>
                  <a:moveTo>
                    <a:pt x="415772" y="143601"/>
                  </a:moveTo>
                  <a:lnTo>
                    <a:pt x="463686" y="143601"/>
                  </a:lnTo>
                  <a:lnTo>
                    <a:pt x="463686" y="287272"/>
                  </a:lnTo>
                  <a:lnTo>
                    <a:pt x="415772" y="287272"/>
                  </a:lnTo>
                  <a:close/>
                  <a:moveTo>
                    <a:pt x="287836" y="143601"/>
                  </a:moveTo>
                  <a:lnTo>
                    <a:pt x="335820" y="143601"/>
                  </a:lnTo>
                  <a:lnTo>
                    <a:pt x="335820" y="287272"/>
                  </a:lnTo>
                  <a:lnTo>
                    <a:pt x="287836" y="287272"/>
                  </a:lnTo>
                  <a:close/>
                  <a:moveTo>
                    <a:pt x="351769" y="95757"/>
                  </a:moveTo>
                  <a:lnTo>
                    <a:pt x="399683" y="95757"/>
                  </a:lnTo>
                  <a:lnTo>
                    <a:pt x="399683" y="287271"/>
                  </a:lnTo>
                  <a:lnTo>
                    <a:pt x="351769" y="287271"/>
                  </a:lnTo>
                  <a:close/>
                  <a:moveTo>
                    <a:pt x="95948" y="47904"/>
                  </a:moveTo>
                  <a:lnTo>
                    <a:pt x="95948" y="343240"/>
                  </a:lnTo>
                  <a:lnTo>
                    <a:pt x="511691" y="343240"/>
                  </a:lnTo>
                  <a:lnTo>
                    <a:pt x="511691" y="47904"/>
                  </a:lnTo>
                  <a:close/>
                  <a:moveTo>
                    <a:pt x="47974" y="0"/>
                  </a:moveTo>
                  <a:lnTo>
                    <a:pt x="559665" y="0"/>
                  </a:lnTo>
                  <a:lnTo>
                    <a:pt x="559665" y="343240"/>
                  </a:lnTo>
                  <a:lnTo>
                    <a:pt x="607639" y="343240"/>
                  </a:lnTo>
                  <a:lnTo>
                    <a:pt x="607639" y="391144"/>
                  </a:lnTo>
                  <a:lnTo>
                    <a:pt x="0" y="391144"/>
                  </a:lnTo>
                  <a:lnTo>
                    <a:pt x="0" y="343240"/>
                  </a:lnTo>
                  <a:lnTo>
                    <a:pt x="47974" y="343240"/>
                  </a:lnTo>
                  <a:close/>
                </a:path>
              </a:pathLst>
            </a:custGeom>
            <a:solidFill>
              <a:schemeClr val="bg1"/>
            </a:solidFill>
            <a:ln>
              <a:solidFill>
                <a:schemeClr val="bg1"/>
              </a:solidFill>
            </a:ln>
          </p:spPr>
        </p:sp>
      </p:grpSp>
      <p:sp>
        <p:nvSpPr>
          <p:cNvPr id="41" name="文本占位符 1"/>
          <p:cNvSpPr txBox="1"/>
          <p:nvPr/>
        </p:nvSpPr>
        <p:spPr>
          <a:xfrm>
            <a:off x="3300684" y="3978695"/>
            <a:ext cx="872105" cy="44636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600" kern="1200">
                <a:solidFill>
                  <a:srgbClr val="B80A0C"/>
                </a:solidFill>
                <a:latin typeface="Aa苏打汽水 (非商业使用)" panose="02010600010101010101" pitchFamily="2" charset="-122"/>
                <a:ea typeface="Aa苏打汽水 (非商业使用)" panose="02010600010101010101"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400" dirty="0">
                <a:solidFill>
                  <a:schemeClr val="tx1"/>
                </a:solidFill>
                <a:latin typeface="Aa粉嘟嘟 (非商业使用)" panose="02010600010101010101" pitchFamily="2" charset="-122"/>
                <a:ea typeface="Aa粉嘟嘟 (非商业使用)" panose="02010600010101010101" pitchFamily="2" charset="-122"/>
              </a:rPr>
              <a:t>标题</a:t>
            </a:r>
            <a:endParaRPr lang="zh-CN" altLang="en-US" sz="2400" dirty="0">
              <a:solidFill>
                <a:schemeClr val="tx1"/>
              </a:solidFill>
              <a:latin typeface="Aa粉嘟嘟 (非商业使用)" panose="02010600010101010101" pitchFamily="2" charset="-122"/>
              <a:ea typeface="Aa粉嘟嘟 (非商业使用)" panose="02010600010101010101" pitchFamily="2" charset="-122"/>
            </a:endParaRPr>
          </a:p>
        </p:txBody>
      </p:sp>
      <p:sp>
        <p:nvSpPr>
          <p:cNvPr id="42" name="文本占位符 1"/>
          <p:cNvSpPr txBox="1"/>
          <p:nvPr/>
        </p:nvSpPr>
        <p:spPr>
          <a:xfrm>
            <a:off x="2897096" y="4460892"/>
            <a:ext cx="1679280" cy="678827"/>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600" kern="1200">
                <a:solidFill>
                  <a:srgbClr val="B80A0C"/>
                </a:solidFill>
                <a:latin typeface="Aa苏打汽水 (非商业使用)" panose="02010600010101010101" pitchFamily="2" charset="-122"/>
                <a:ea typeface="Aa苏打汽水 (非商业使用)" panose="02010600010101010101"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800" dirty="0">
                <a:solidFill>
                  <a:schemeClr val="tx1"/>
                </a:solidFill>
                <a:latin typeface="Aa粉嘟嘟 (非商业使用)" panose="02010600010101010101" pitchFamily="2" charset="-122"/>
                <a:ea typeface="Aa粉嘟嘟 (非商业使用)" panose="02010600010101010101" pitchFamily="2" charset="-122"/>
              </a:rPr>
              <a:t>请在此处输入文本，请在此处输入文本</a:t>
            </a:r>
            <a:endParaRPr lang="zh-CN" altLang="en-US" sz="1800" dirty="0">
              <a:solidFill>
                <a:schemeClr val="tx1"/>
              </a:solidFill>
              <a:latin typeface="Aa粉嘟嘟 (非商业使用)" panose="02010600010101010101" pitchFamily="2" charset="-122"/>
              <a:ea typeface="Aa粉嘟嘟 (非商业使用)" panose="02010600010101010101" pitchFamily="2" charset="-122"/>
            </a:endParaRPr>
          </a:p>
        </p:txBody>
      </p:sp>
      <p:sp>
        <p:nvSpPr>
          <p:cNvPr id="43" name="文本占位符 1"/>
          <p:cNvSpPr txBox="1"/>
          <p:nvPr/>
        </p:nvSpPr>
        <p:spPr>
          <a:xfrm>
            <a:off x="5194661" y="3978695"/>
            <a:ext cx="872105" cy="44636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600" kern="1200">
                <a:solidFill>
                  <a:srgbClr val="B80A0C"/>
                </a:solidFill>
                <a:latin typeface="Aa苏打汽水 (非商业使用)" panose="02010600010101010101" pitchFamily="2" charset="-122"/>
                <a:ea typeface="Aa苏打汽水 (非商业使用)" panose="02010600010101010101"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400" dirty="0">
                <a:solidFill>
                  <a:schemeClr val="tx1"/>
                </a:solidFill>
                <a:latin typeface="Aa粉嘟嘟 (非商业使用)" panose="02010600010101010101" pitchFamily="2" charset="-122"/>
                <a:ea typeface="Aa粉嘟嘟 (非商业使用)" panose="02010600010101010101" pitchFamily="2" charset="-122"/>
              </a:rPr>
              <a:t>标题</a:t>
            </a:r>
            <a:endParaRPr lang="zh-CN" altLang="en-US" sz="2400" dirty="0">
              <a:solidFill>
                <a:schemeClr val="tx1"/>
              </a:solidFill>
              <a:latin typeface="Aa粉嘟嘟 (非商业使用)" panose="02010600010101010101" pitchFamily="2" charset="-122"/>
              <a:ea typeface="Aa粉嘟嘟 (非商业使用)" panose="02010600010101010101" pitchFamily="2" charset="-122"/>
            </a:endParaRPr>
          </a:p>
        </p:txBody>
      </p:sp>
      <p:sp>
        <p:nvSpPr>
          <p:cNvPr id="44" name="文本占位符 1"/>
          <p:cNvSpPr txBox="1"/>
          <p:nvPr/>
        </p:nvSpPr>
        <p:spPr>
          <a:xfrm>
            <a:off x="4791073" y="4460892"/>
            <a:ext cx="1679280" cy="678827"/>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600" kern="1200">
                <a:solidFill>
                  <a:srgbClr val="B80A0C"/>
                </a:solidFill>
                <a:latin typeface="Aa苏打汽水 (非商业使用)" panose="02010600010101010101" pitchFamily="2" charset="-122"/>
                <a:ea typeface="Aa苏打汽水 (非商业使用)" panose="02010600010101010101"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800" dirty="0">
                <a:solidFill>
                  <a:schemeClr val="tx1"/>
                </a:solidFill>
                <a:latin typeface="Aa粉嘟嘟 (非商业使用)" panose="02010600010101010101" pitchFamily="2" charset="-122"/>
                <a:ea typeface="Aa粉嘟嘟 (非商业使用)" panose="02010600010101010101" pitchFamily="2" charset="-122"/>
              </a:rPr>
              <a:t>请在此处输入文本，请在此处输入文本</a:t>
            </a:r>
            <a:endParaRPr lang="zh-CN" altLang="en-US" sz="1800" dirty="0">
              <a:solidFill>
                <a:schemeClr val="tx1"/>
              </a:solidFill>
              <a:latin typeface="Aa粉嘟嘟 (非商业使用)" panose="02010600010101010101" pitchFamily="2" charset="-122"/>
              <a:ea typeface="Aa粉嘟嘟 (非商业使用)" panose="02010600010101010101" pitchFamily="2" charset="-122"/>
            </a:endParaRPr>
          </a:p>
        </p:txBody>
      </p:sp>
      <p:sp>
        <p:nvSpPr>
          <p:cNvPr id="45" name="文本占位符 1"/>
          <p:cNvSpPr txBox="1"/>
          <p:nvPr/>
        </p:nvSpPr>
        <p:spPr>
          <a:xfrm>
            <a:off x="7126613" y="3998134"/>
            <a:ext cx="872105" cy="44636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600" kern="1200">
                <a:solidFill>
                  <a:srgbClr val="B80A0C"/>
                </a:solidFill>
                <a:latin typeface="Aa苏打汽水 (非商业使用)" panose="02010600010101010101" pitchFamily="2" charset="-122"/>
                <a:ea typeface="Aa苏打汽水 (非商业使用)" panose="02010600010101010101"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400" dirty="0">
                <a:solidFill>
                  <a:schemeClr val="tx1"/>
                </a:solidFill>
                <a:latin typeface="Aa粉嘟嘟 (非商业使用)" panose="02010600010101010101" pitchFamily="2" charset="-122"/>
                <a:ea typeface="Aa粉嘟嘟 (非商业使用)" panose="02010600010101010101" pitchFamily="2" charset="-122"/>
              </a:rPr>
              <a:t>标题</a:t>
            </a:r>
            <a:endParaRPr lang="zh-CN" altLang="en-US" sz="2400" dirty="0">
              <a:solidFill>
                <a:schemeClr val="tx1"/>
              </a:solidFill>
              <a:latin typeface="Aa粉嘟嘟 (非商业使用)" panose="02010600010101010101" pitchFamily="2" charset="-122"/>
              <a:ea typeface="Aa粉嘟嘟 (非商业使用)" panose="02010600010101010101" pitchFamily="2" charset="-122"/>
            </a:endParaRPr>
          </a:p>
        </p:txBody>
      </p:sp>
      <p:sp>
        <p:nvSpPr>
          <p:cNvPr id="46" name="文本占位符 1"/>
          <p:cNvSpPr txBox="1"/>
          <p:nvPr/>
        </p:nvSpPr>
        <p:spPr>
          <a:xfrm>
            <a:off x="6723025" y="4480331"/>
            <a:ext cx="1679280" cy="678827"/>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600" kern="1200">
                <a:solidFill>
                  <a:srgbClr val="B80A0C"/>
                </a:solidFill>
                <a:latin typeface="Aa苏打汽水 (非商业使用)" panose="02010600010101010101" pitchFamily="2" charset="-122"/>
                <a:ea typeface="Aa苏打汽水 (非商业使用)" panose="02010600010101010101"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800" dirty="0">
                <a:solidFill>
                  <a:schemeClr val="tx1"/>
                </a:solidFill>
                <a:latin typeface="Aa粉嘟嘟 (非商业使用)" panose="02010600010101010101" pitchFamily="2" charset="-122"/>
                <a:ea typeface="Aa粉嘟嘟 (非商业使用)" panose="02010600010101010101" pitchFamily="2" charset="-122"/>
              </a:rPr>
              <a:t>请在此处输入文本，请在此处输入文本</a:t>
            </a:r>
            <a:endParaRPr lang="zh-CN" altLang="en-US" sz="1800" dirty="0">
              <a:solidFill>
                <a:schemeClr val="tx1"/>
              </a:solidFill>
              <a:latin typeface="Aa粉嘟嘟 (非商业使用)" panose="02010600010101010101" pitchFamily="2" charset="-122"/>
              <a:ea typeface="Aa粉嘟嘟 (非商业使用)" panose="02010600010101010101" pitchFamily="2" charset="-122"/>
            </a:endParaRPr>
          </a:p>
        </p:txBody>
      </p:sp>
      <p:sp>
        <p:nvSpPr>
          <p:cNvPr id="47" name="文本占位符 1"/>
          <p:cNvSpPr txBox="1"/>
          <p:nvPr/>
        </p:nvSpPr>
        <p:spPr>
          <a:xfrm>
            <a:off x="9058565" y="3984814"/>
            <a:ext cx="872105" cy="446365"/>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600" kern="1200">
                <a:solidFill>
                  <a:srgbClr val="B80A0C"/>
                </a:solidFill>
                <a:latin typeface="Aa苏打汽水 (非商业使用)" panose="02010600010101010101" pitchFamily="2" charset="-122"/>
                <a:ea typeface="Aa苏打汽水 (非商业使用)" panose="02010600010101010101"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2400" dirty="0">
                <a:solidFill>
                  <a:schemeClr val="tx1"/>
                </a:solidFill>
                <a:latin typeface="Aa粉嘟嘟 (非商业使用)" panose="02010600010101010101" pitchFamily="2" charset="-122"/>
                <a:ea typeface="Aa粉嘟嘟 (非商业使用)" panose="02010600010101010101" pitchFamily="2" charset="-122"/>
              </a:rPr>
              <a:t>标题</a:t>
            </a:r>
            <a:endParaRPr lang="zh-CN" altLang="en-US" sz="2400" dirty="0">
              <a:solidFill>
                <a:schemeClr val="tx1"/>
              </a:solidFill>
              <a:latin typeface="Aa粉嘟嘟 (非商业使用)" panose="02010600010101010101" pitchFamily="2" charset="-122"/>
              <a:ea typeface="Aa粉嘟嘟 (非商业使用)" panose="02010600010101010101" pitchFamily="2" charset="-122"/>
            </a:endParaRPr>
          </a:p>
        </p:txBody>
      </p:sp>
      <p:sp>
        <p:nvSpPr>
          <p:cNvPr id="48" name="文本占位符 1"/>
          <p:cNvSpPr txBox="1"/>
          <p:nvPr/>
        </p:nvSpPr>
        <p:spPr>
          <a:xfrm>
            <a:off x="8654977" y="4467011"/>
            <a:ext cx="1679280" cy="678827"/>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600" kern="1200">
                <a:solidFill>
                  <a:srgbClr val="B80A0C"/>
                </a:solidFill>
                <a:latin typeface="Aa苏打汽水 (非商业使用)" panose="02010600010101010101" pitchFamily="2" charset="-122"/>
                <a:ea typeface="Aa苏打汽水 (非商业使用)" panose="02010600010101010101"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800" dirty="0">
                <a:solidFill>
                  <a:schemeClr val="tx1"/>
                </a:solidFill>
                <a:latin typeface="Aa粉嘟嘟 (非商业使用)" panose="02010600010101010101" pitchFamily="2" charset="-122"/>
                <a:ea typeface="Aa粉嘟嘟 (非商业使用)" panose="02010600010101010101" pitchFamily="2" charset="-122"/>
              </a:rPr>
              <a:t>请在此处输入文本，请在此处输入文本</a:t>
            </a:r>
            <a:endParaRPr lang="zh-CN" altLang="en-US" sz="1800" dirty="0">
              <a:solidFill>
                <a:schemeClr val="tx1"/>
              </a:solidFill>
              <a:latin typeface="Aa粉嘟嘟 (非商业使用)" panose="02010600010101010101" pitchFamily="2" charset="-122"/>
              <a:ea typeface="Aa粉嘟嘟 (非商业使用)" panose="02010600010101010101" pitchFamily="2" charset="-122"/>
            </a:endParaRPr>
          </a:p>
        </p:txBody>
      </p:sp>
      <p:pic>
        <p:nvPicPr>
          <p:cNvPr id="49" name="图片 48"/>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2175225" y="2499563"/>
            <a:ext cx="1474984" cy="622719"/>
          </a:xfrm>
          <a:prstGeom prst="rect">
            <a:avLst/>
          </a:prstGeom>
        </p:spPr>
      </p:pic>
      <p:pic>
        <p:nvPicPr>
          <p:cNvPr id="50" name="图片 49"/>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3929356" y="2482058"/>
            <a:ext cx="1474984" cy="622719"/>
          </a:xfrm>
          <a:prstGeom prst="rect">
            <a:avLst/>
          </a:prstGeom>
        </p:spPr>
      </p:pic>
      <p:pic>
        <p:nvPicPr>
          <p:cNvPr id="51" name="图片 50"/>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750839" y="2500266"/>
            <a:ext cx="1474984" cy="622719"/>
          </a:xfrm>
          <a:prstGeom prst="rect">
            <a:avLst/>
          </a:prstGeom>
        </p:spPr>
      </p:pic>
      <p:pic>
        <p:nvPicPr>
          <p:cNvPr id="52" name="图片 5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7667207" y="2496337"/>
            <a:ext cx="1474984" cy="622719"/>
          </a:xfrm>
          <a:prstGeom prst="rect">
            <a:avLst/>
          </a:prstGeom>
        </p:spPr>
      </p:pic>
    </p:spTree>
  </p:cSld>
  <p:clrMapOvr>
    <a:masterClrMapping/>
  </p:clrMapOvr>
  <p:transition spd="slow" advClick="0" advTm="4000">
    <p:randomBar dir="vert"/>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4" presetClass="entr" presetSubtype="10" fill="hold" nodeType="after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randombar(horizontal)">
                                      <p:cBhvr>
                                        <p:cTn id="13" dur="500"/>
                                        <p:tgtEl>
                                          <p:spTgt spid="36"/>
                                        </p:tgtEl>
                                      </p:cBhvr>
                                    </p:animEffect>
                                  </p:childTnLst>
                                </p:cTn>
                              </p:par>
                              <p:par>
                                <p:cTn id="14" presetID="14" presetClass="entr" presetSubtype="10" fill="hold" nodeType="withEffect">
                                  <p:stCondLst>
                                    <p:cond delay="0"/>
                                  </p:stCondLst>
                                  <p:childTnLst>
                                    <p:set>
                                      <p:cBhvr>
                                        <p:cTn id="15" dur="1" fill="hold">
                                          <p:stCondLst>
                                            <p:cond delay="0"/>
                                          </p:stCondLst>
                                        </p:cTn>
                                        <p:tgtEl>
                                          <p:spTgt spid="49"/>
                                        </p:tgtEl>
                                        <p:attrNameLst>
                                          <p:attrName>style.visibility</p:attrName>
                                        </p:attrNameLst>
                                      </p:cBhvr>
                                      <p:to>
                                        <p:strVal val="visible"/>
                                      </p:to>
                                    </p:set>
                                    <p:animEffect transition="in" filter="randombar(horizontal)">
                                      <p:cBhvr>
                                        <p:cTn id="16" dur="500"/>
                                        <p:tgtEl>
                                          <p:spTgt spid="49"/>
                                        </p:tgtEl>
                                      </p:cBhvr>
                                    </p:animEffect>
                                  </p:childTnLst>
                                </p:cTn>
                              </p:par>
                              <p:par>
                                <p:cTn id="17" presetID="14" presetClass="entr" presetSubtype="10" fill="hold" nodeType="withEffect">
                                  <p:stCondLst>
                                    <p:cond delay="0"/>
                                  </p:stCondLst>
                                  <p:childTnLst>
                                    <p:set>
                                      <p:cBhvr>
                                        <p:cTn id="18" dur="1" fill="hold">
                                          <p:stCondLst>
                                            <p:cond delay="0"/>
                                          </p:stCondLst>
                                        </p:cTn>
                                        <p:tgtEl>
                                          <p:spTgt spid="50"/>
                                        </p:tgtEl>
                                        <p:attrNameLst>
                                          <p:attrName>style.visibility</p:attrName>
                                        </p:attrNameLst>
                                      </p:cBhvr>
                                      <p:to>
                                        <p:strVal val="visible"/>
                                      </p:to>
                                    </p:set>
                                    <p:animEffect transition="in" filter="randombar(horizontal)">
                                      <p:cBhvr>
                                        <p:cTn id="19" dur="500"/>
                                        <p:tgtEl>
                                          <p:spTgt spid="50"/>
                                        </p:tgtEl>
                                      </p:cBhvr>
                                    </p:animEffect>
                                  </p:childTnLst>
                                </p:cTn>
                              </p:par>
                              <p:par>
                                <p:cTn id="20" presetID="14" presetClass="entr" presetSubtype="10" fill="hold" nodeType="withEffect">
                                  <p:stCondLst>
                                    <p:cond delay="0"/>
                                  </p:stCondLst>
                                  <p:childTnLst>
                                    <p:set>
                                      <p:cBhvr>
                                        <p:cTn id="21" dur="1" fill="hold">
                                          <p:stCondLst>
                                            <p:cond delay="0"/>
                                          </p:stCondLst>
                                        </p:cTn>
                                        <p:tgtEl>
                                          <p:spTgt spid="51"/>
                                        </p:tgtEl>
                                        <p:attrNameLst>
                                          <p:attrName>style.visibility</p:attrName>
                                        </p:attrNameLst>
                                      </p:cBhvr>
                                      <p:to>
                                        <p:strVal val="visible"/>
                                      </p:to>
                                    </p:set>
                                    <p:animEffect transition="in" filter="randombar(horizontal)">
                                      <p:cBhvr>
                                        <p:cTn id="22" dur="500"/>
                                        <p:tgtEl>
                                          <p:spTgt spid="51"/>
                                        </p:tgtEl>
                                      </p:cBhvr>
                                    </p:animEffect>
                                  </p:childTnLst>
                                </p:cTn>
                              </p:par>
                              <p:par>
                                <p:cTn id="23" presetID="14" presetClass="entr" presetSubtype="10" fill="hold" nodeType="withEffect">
                                  <p:stCondLst>
                                    <p:cond delay="0"/>
                                  </p:stCondLst>
                                  <p:childTnLst>
                                    <p:set>
                                      <p:cBhvr>
                                        <p:cTn id="24" dur="1" fill="hold">
                                          <p:stCondLst>
                                            <p:cond delay="0"/>
                                          </p:stCondLst>
                                        </p:cTn>
                                        <p:tgtEl>
                                          <p:spTgt spid="52"/>
                                        </p:tgtEl>
                                        <p:attrNameLst>
                                          <p:attrName>style.visibility</p:attrName>
                                        </p:attrNameLst>
                                      </p:cBhvr>
                                      <p:to>
                                        <p:strVal val="visible"/>
                                      </p:to>
                                    </p:set>
                                    <p:animEffect transition="in" filter="randombar(horizontal)">
                                      <p:cBhvr>
                                        <p:cTn id="25" dur="500"/>
                                        <p:tgtEl>
                                          <p:spTgt spid="52"/>
                                        </p:tgtEl>
                                      </p:cBhvr>
                                    </p:animEffect>
                                  </p:childTnLst>
                                </p:cTn>
                              </p:par>
                            </p:childTnLst>
                          </p:cTn>
                        </p:par>
                        <p:par>
                          <p:cTn id="26" fill="hold">
                            <p:stCondLst>
                              <p:cond delay="1500"/>
                            </p:stCondLst>
                            <p:childTnLst>
                              <p:par>
                                <p:cTn id="27" presetID="22" presetClass="entr" presetSubtype="4" fill="hold" grpId="0" nodeType="after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wipe(down)">
                                      <p:cBhvr>
                                        <p:cTn id="29" dur="500"/>
                                        <p:tgtEl>
                                          <p:spTgt spid="7"/>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wipe(down)">
                                      <p:cBhvr>
                                        <p:cTn id="32" dur="500"/>
                                        <p:tgtEl>
                                          <p:spTgt spid="16"/>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41"/>
                                        </p:tgtEl>
                                        <p:attrNameLst>
                                          <p:attrName>style.visibility</p:attrName>
                                        </p:attrNameLst>
                                      </p:cBhvr>
                                      <p:to>
                                        <p:strVal val="visible"/>
                                      </p:to>
                                    </p:set>
                                    <p:animEffect transition="in" filter="wipe(down)">
                                      <p:cBhvr>
                                        <p:cTn id="35" dur="500"/>
                                        <p:tgtEl>
                                          <p:spTgt spid="41"/>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42"/>
                                        </p:tgtEl>
                                        <p:attrNameLst>
                                          <p:attrName>style.visibility</p:attrName>
                                        </p:attrNameLst>
                                      </p:cBhvr>
                                      <p:to>
                                        <p:strVal val="visible"/>
                                      </p:to>
                                    </p:set>
                                    <p:animEffect transition="in" filter="wipe(down)">
                                      <p:cBhvr>
                                        <p:cTn id="38" dur="500"/>
                                        <p:tgtEl>
                                          <p:spTgt spid="42"/>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43"/>
                                        </p:tgtEl>
                                        <p:attrNameLst>
                                          <p:attrName>style.visibility</p:attrName>
                                        </p:attrNameLst>
                                      </p:cBhvr>
                                      <p:to>
                                        <p:strVal val="visible"/>
                                      </p:to>
                                    </p:set>
                                    <p:animEffect transition="in" filter="wipe(down)">
                                      <p:cBhvr>
                                        <p:cTn id="41" dur="500"/>
                                        <p:tgtEl>
                                          <p:spTgt spid="43"/>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44"/>
                                        </p:tgtEl>
                                        <p:attrNameLst>
                                          <p:attrName>style.visibility</p:attrName>
                                        </p:attrNameLst>
                                      </p:cBhvr>
                                      <p:to>
                                        <p:strVal val="visible"/>
                                      </p:to>
                                    </p:set>
                                    <p:animEffect transition="in" filter="wipe(down)">
                                      <p:cBhvr>
                                        <p:cTn id="44" dur="500"/>
                                        <p:tgtEl>
                                          <p:spTgt spid="44"/>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45"/>
                                        </p:tgtEl>
                                        <p:attrNameLst>
                                          <p:attrName>style.visibility</p:attrName>
                                        </p:attrNameLst>
                                      </p:cBhvr>
                                      <p:to>
                                        <p:strVal val="visible"/>
                                      </p:to>
                                    </p:set>
                                    <p:animEffect transition="in" filter="wipe(down)">
                                      <p:cBhvr>
                                        <p:cTn id="47" dur="500"/>
                                        <p:tgtEl>
                                          <p:spTgt spid="45"/>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46"/>
                                        </p:tgtEl>
                                        <p:attrNameLst>
                                          <p:attrName>style.visibility</p:attrName>
                                        </p:attrNameLst>
                                      </p:cBhvr>
                                      <p:to>
                                        <p:strVal val="visible"/>
                                      </p:to>
                                    </p:set>
                                    <p:animEffect transition="in" filter="wipe(down)">
                                      <p:cBhvr>
                                        <p:cTn id="50" dur="500"/>
                                        <p:tgtEl>
                                          <p:spTgt spid="46"/>
                                        </p:tgtEl>
                                      </p:cBhvr>
                                    </p:animEffect>
                                  </p:childTnLst>
                                </p:cTn>
                              </p:par>
                              <p:par>
                                <p:cTn id="51" presetID="22" presetClass="entr" presetSubtype="4" fill="hold" grpId="0" nodeType="withEffect">
                                  <p:stCondLst>
                                    <p:cond delay="0"/>
                                  </p:stCondLst>
                                  <p:childTnLst>
                                    <p:set>
                                      <p:cBhvr>
                                        <p:cTn id="52" dur="1" fill="hold">
                                          <p:stCondLst>
                                            <p:cond delay="0"/>
                                          </p:stCondLst>
                                        </p:cTn>
                                        <p:tgtEl>
                                          <p:spTgt spid="47"/>
                                        </p:tgtEl>
                                        <p:attrNameLst>
                                          <p:attrName>style.visibility</p:attrName>
                                        </p:attrNameLst>
                                      </p:cBhvr>
                                      <p:to>
                                        <p:strVal val="visible"/>
                                      </p:to>
                                    </p:set>
                                    <p:animEffect transition="in" filter="wipe(down)">
                                      <p:cBhvr>
                                        <p:cTn id="53" dur="500"/>
                                        <p:tgtEl>
                                          <p:spTgt spid="47"/>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48"/>
                                        </p:tgtEl>
                                        <p:attrNameLst>
                                          <p:attrName>style.visibility</p:attrName>
                                        </p:attrNameLst>
                                      </p:cBhvr>
                                      <p:to>
                                        <p:strVal val="visible"/>
                                      </p:to>
                                    </p:set>
                                    <p:animEffect transition="in" filter="wipe(down)">
                                      <p:cBhvr>
                                        <p:cTn id="56"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16" grpId="0"/>
      <p:bldP spid="41" grpId="0"/>
      <p:bldP spid="42" grpId="0"/>
      <p:bldP spid="43" grpId="0"/>
      <p:bldP spid="44" grpId="0"/>
      <p:bldP spid="45" grpId="0"/>
      <p:bldP spid="46" grpId="0"/>
      <p:bldP spid="47" grpId="0"/>
      <p:bldP spid="4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文本占位符 3"/>
          <p:cNvSpPr txBox="1"/>
          <p:nvPr/>
        </p:nvSpPr>
        <p:spPr>
          <a:xfrm>
            <a:off x="1845589" y="3626869"/>
            <a:ext cx="1849672" cy="159910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600" kern="1200">
                <a:solidFill>
                  <a:srgbClr val="B80A0C"/>
                </a:solidFill>
                <a:latin typeface="Aa苏打汽水 (非商业使用)" panose="02010600010101010101" pitchFamily="2" charset="-122"/>
                <a:ea typeface="Aa苏打汽水 (非商业使用)" panose="02010600010101010101"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2400" b="1" dirty="0">
                <a:solidFill>
                  <a:srgbClr val="7652F2"/>
                </a:solidFill>
                <a:latin typeface="Aa粉嘟嘟 (非商业使用)" panose="02010600010101010101" pitchFamily="2" charset="-122"/>
                <a:ea typeface="Aa粉嘟嘟 (非商业使用)" panose="02010600010101010101" pitchFamily="2" charset="-122"/>
              </a:rPr>
              <a:t>标题</a:t>
            </a:r>
            <a:endParaRPr lang="en-US" altLang="zh-CN" sz="2400" b="1" dirty="0">
              <a:solidFill>
                <a:srgbClr val="7652F2"/>
              </a:solidFill>
              <a:latin typeface="Aa粉嘟嘟 (非商业使用)" panose="02010600010101010101" pitchFamily="2" charset="-122"/>
              <a:ea typeface="Aa粉嘟嘟 (非商业使用)" panose="02010600010101010101" pitchFamily="2" charset="-122"/>
            </a:endParaRPr>
          </a:p>
          <a:p>
            <a:r>
              <a:rPr lang="zh-CN" altLang="en-US" sz="1800" dirty="0">
                <a:solidFill>
                  <a:schemeClr val="tx1"/>
                </a:solidFill>
                <a:latin typeface="Aa粉嘟嘟 (非商业使用)" panose="02010600010101010101" pitchFamily="2" charset="-122"/>
                <a:ea typeface="Aa粉嘟嘟 (非商业使用)" panose="02010600010101010101" pitchFamily="2" charset="-122"/>
              </a:rPr>
              <a:t>此处输入文本，此处输入文本，此处输入文本，此处输入文本</a:t>
            </a:r>
            <a:endParaRPr lang="zh-CN" altLang="en-US" sz="1800" dirty="0">
              <a:solidFill>
                <a:schemeClr val="tx1"/>
              </a:solidFill>
              <a:latin typeface="Aa粉嘟嘟 (非商业使用)" panose="02010600010101010101" pitchFamily="2" charset="-122"/>
              <a:ea typeface="Aa粉嘟嘟 (非商业使用)" panose="02010600010101010101" pitchFamily="2" charset="-122"/>
            </a:endParaRPr>
          </a:p>
        </p:txBody>
      </p:sp>
      <p:sp>
        <p:nvSpPr>
          <p:cNvPr id="2" name="标题 1"/>
          <p:cNvSpPr>
            <a:spLocks noGrp="1"/>
          </p:cNvSpPr>
          <p:nvPr>
            <p:ph type="title"/>
          </p:nvPr>
        </p:nvSpPr>
        <p:spPr/>
        <p:txBody>
          <a:bodyPr/>
          <a:lstStyle/>
          <a:p>
            <a:r>
              <a:rPr lang="zh-CN" altLang="en-US" dirty="0"/>
              <a:t>标题</a:t>
            </a:r>
            <a:endParaRPr lang="zh-CN" altLang="en-US" dirty="0"/>
          </a:p>
        </p:txBody>
      </p:sp>
      <p:grpSp>
        <p:nvGrpSpPr>
          <p:cNvPr id="4" name="组合 3"/>
          <p:cNvGrpSpPr/>
          <p:nvPr/>
        </p:nvGrpSpPr>
        <p:grpSpPr>
          <a:xfrm>
            <a:off x="1539818" y="2631933"/>
            <a:ext cx="9059529" cy="1252267"/>
            <a:chOff x="1539818" y="2631933"/>
            <a:chExt cx="9059529" cy="1252267"/>
          </a:xfrm>
        </p:grpSpPr>
        <p:cxnSp>
          <p:nvCxnSpPr>
            <p:cNvPr id="41" name="直接连接符 40"/>
            <p:cNvCxnSpPr/>
            <p:nvPr/>
          </p:nvCxnSpPr>
          <p:spPr>
            <a:xfrm>
              <a:off x="1539818" y="3231131"/>
              <a:ext cx="9059529" cy="0"/>
            </a:xfrm>
            <a:prstGeom prst="line">
              <a:avLst/>
            </a:prstGeom>
            <a:ln w="19050">
              <a:solidFill>
                <a:srgbClr val="ECCDFF"/>
              </a:solidFill>
              <a:prstDash val="sysDot"/>
            </a:ln>
          </p:spPr>
          <p:style>
            <a:lnRef idx="1">
              <a:schemeClr val="accent1"/>
            </a:lnRef>
            <a:fillRef idx="0">
              <a:schemeClr val="accent1"/>
            </a:fillRef>
            <a:effectRef idx="0">
              <a:schemeClr val="accent1"/>
            </a:effectRef>
            <a:fontRef idx="minor">
              <a:schemeClr val="tx1"/>
            </a:fontRef>
          </p:style>
        </p:cxnSp>
        <p:sp>
          <p:nvSpPr>
            <p:cNvPr id="3" name="六边形 2"/>
            <p:cNvSpPr/>
            <p:nvPr/>
          </p:nvSpPr>
          <p:spPr>
            <a:xfrm>
              <a:off x="2310041" y="2639040"/>
              <a:ext cx="962001" cy="829311"/>
            </a:xfrm>
            <a:prstGeom prst="hexagon">
              <a:avLst/>
            </a:prstGeom>
            <a:gradFill>
              <a:gsLst>
                <a:gs pos="98621">
                  <a:srgbClr val="D24DEC"/>
                </a:gs>
                <a:gs pos="43000">
                  <a:srgbClr val="7652F2"/>
                </a:gs>
                <a:gs pos="0">
                  <a:srgbClr val="34C3FE"/>
                </a:gs>
              </a:gsLst>
              <a:lin ang="0" scaled="0"/>
            </a:gra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文本占位符 3"/>
            <p:cNvSpPr txBox="1"/>
            <p:nvPr/>
          </p:nvSpPr>
          <p:spPr>
            <a:xfrm>
              <a:off x="2601576" y="2815762"/>
              <a:ext cx="510935" cy="56993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600" kern="1200">
                  <a:solidFill>
                    <a:srgbClr val="B80A0C"/>
                  </a:solidFill>
                  <a:latin typeface="Aa苏打汽水 (非商业使用)" panose="02010600010101010101" pitchFamily="2" charset="-122"/>
                  <a:ea typeface="Aa苏打汽水 (非商业使用)" panose="02010600010101010101"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800" b="1" dirty="0">
                  <a:solidFill>
                    <a:schemeClr val="bg1"/>
                  </a:solidFill>
                </a:rPr>
                <a:t>1</a:t>
              </a:r>
              <a:endParaRPr lang="zh-CN" altLang="en-US" sz="2800" b="1" dirty="0">
                <a:solidFill>
                  <a:schemeClr val="bg1"/>
                </a:solidFill>
              </a:endParaRPr>
            </a:p>
          </p:txBody>
        </p:sp>
        <p:sp>
          <p:nvSpPr>
            <p:cNvPr id="38" name="六边形 37"/>
            <p:cNvSpPr/>
            <p:nvPr/>
          </p:nvSpPr>
          <p:spPr>
            <a:xfrm>
              <a:off x="4067408" y="3054889"/>
              <a:ext cx="962001" cy="829311"/>
            </a:xfrm>
            <a:prstGeom prst="hexagon">
              <a:avLst/>
            </a:prstGeom>
            <a:gradFill>
              <a:gsLst>
                <a:gs pos="98621">
                  <a:srgbClr val="D24DEC"/>
                </a:gs>
                <a:gs pos="43000">
                  <a:srgbClr val="7652F2"/>
                </a:gs>
                <a:gs pos="0">
                  <a:srgbClr val="34C3FE"/>
                </a:gs>
              </a:gsLst>
              <a:lin ang="4320000" scaled="0"/>
            </a:gra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文本占位符 3"/>
            <p:cNvSpPr txBox="1"/>
            <p:nvPr/>
          </p:nvSpPr>
          <p:spPr>
            <a:xfrm>
              <a:off x="4358943" y="3231611"/>
              <a:ext cx="510935" cy="56993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600" kern="1200">
                  <a:solidFill>
                    <a:srgbClr val="B80A0C"/>
                  </a:solidFill>
                  <a:latin typeface="Aa苏打汽水 (非商业使用)" panose="02010600010101010101" pitchFamily="2" charset="-122"/>
                  <a:ea typeface="Aa苏打汽水 (非商业使用)" panose="02010600010101010101"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800" b="1" dirty="0">
                  <a:solidFill>
                    <a:schemeClr val="bg1"/>
                  </a:solidFill>
                </a:rPr>
                <a:t>2</a:t>
              </a:r>
              <a:endParaRPr lang="zh-CN" altLang="en-US" sz="2800" b="1" dirty="0">
                <a:solidFill>
                  <a:schemeClr val="bg1"/>
                </a:solidFill>
              </a:endParaRPr>
            </a:p>
          </p:txBody>
        </p:sp>
        <p:sp>
          <p:nvSpPr>
            <p:cNvPr id="40" name="六边形 39"/>
            <p:cNvSpPr/>
            <p:nvPr/>
          </p:nvSpPr>
          <p:spPr>
            <a:xfrm>
              <a:off x="5670026" y="2640233"/>
              <a:ext cx="962001" cy="829311"/>
            </a:xfrm>
            <a:prstGeom prst="hexagon">
              <a:avLst/>
            </a:prstGeom>
            <a:gradFill>
              <a:gsLst>
                <a:gs pos="98621">
                  <a:srgbClr val="D24DEC"/>
                </a:gs>
                <a:gs pos="43000">
                  <a:srgbClr val="7652F2"/>
                </a:gs>
                <a:gs pos="0">
                  <a:srgbClr val="34C3FE"/>
                </a:gs>
              </a:gsLst>
              <a:lin ang="8640000" scaled="0"/>
            </a:gra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文本占位符 3"/>
            <p:cNvSpPr txBox="1"/>
            <p:nvPr/>
          </p:nvSpPr>
          <p:spPr>
            <a:xfrm>
              <a:off x="5961561" y="2816955"/>
              <a:ext cx="510935" cy="56993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600" kern="1200">
                  <a:solidFill>
                    <a:srgbClr val="B80A0C"/>
                  </a:solidFill>
                  <a:latin typeface="Aa苏打汽水 (非商业使用)" panose="02010600010101010101" pitchFamily="2" charset="-122"/>
                  <a:ea typeface="Aa苏打汽水 (非商业使用)" panose="02010600010101010101"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800" b="1" dirty="0">
                  <a:solidFill>
                    <a:schemeClr val="bg1"/>
                  </a:solidFill>
                </a:rPr>
                <a:t>3</a:t>
              </a:r>
              <a:endParaRPr lang="zh-CN" altLang="en-US" sz="2800" b="1" dirty="0">
                <a:solidFill>
                  <a:schemeClr val="bg1"/>
                </a:solidFill>
              </a:endParaRPr>
            </a:p>
          </p:txBody>
        </p:sp>
        <p:sp>
          <p:nvSpPr>
            <p:cNvPr id="45" name="六边形 44"/>
            <p:cNvSpPr/>
            <p:nvPr/>
          </p:nvSpPr>
          <p:spPr>
            <a:xfrm>
              <a:off x="7431408" y="3053695"/>
              <a:ext cx="962001" cy="829311"/>
            </a:xfrm>
            <a:prstGeom prst="hexagon">
              <a:avLst/>
            </a:prstGeom>
            <a:gradFill>
              <a:gsLst>
                <a:gs pos="98621">
                  <a:srgbClr val="D24DEC"/>
                </a:gs>
                <a:gs pos="43000">
                  <a:srgbClr val="7652F2"/>
                </a:gs>
                <a:gs pos="0">
                  <a:srgbClr val="34C3FE"/>
                </a:gs>
              </a:gsLst>
              <a:lin ang="12960000" scaled="0"/>
            </a:gra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文本占位符 3"/>
            <p:cNvSpPr txBox="1"/>
            <p:nvPr/>
          </p:nvSpPr>
          <p:spPr>
            <a:xfrm>
              <a:off x="7722943" y="3230417"/>
              <a:ext cx="510935" cy="56993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600" kern="1200">
                  <a:solidFill>
                    <a:srgbClr val="B80A0C"/>
                  </a:solidFill>
                  <a:latin typeface="Aa苏打汽水 (非商业使用)" panose="02010600010101010101" pitchFamily="2" charset="-122"/>
                  <a:ea typeface="Aa苏打汽水 (非商业使用)" panose="02010600010101010101"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800" b="1" dirty="0">
                  <a:solidFill>
                    <a:schemeClr val="bg1"/>
                  </a:solidFill>
                </a:rPr>
                <a:t>4</a:t>
              </a:r>
              <a:endParaRPr lang="zh-CN" altLang="en-US" sz="2800" b="1" dirty="0">
                <a:solidFill>
                  <a:schemeClr val="bg1"/>
                </a:solidFill>
              </a:endParaRPr>
            </a:p>
          </p:txBody>
        </p:sp>
        <p:sp>
          <p:nvSpPr>
            <p:cNvPr id="47" name="六边形 46"/>
            <p:cNvSpPr/>
            <p:nvPr/>
          </p:nvSpPr>
          <p:spPr>
            <a:xfrm>
              <a:off x="8930677" y="2631933"/>
              <a:ext cx="962001" cy="829311"/>
            </a:xfrm>
            <a:prstGeom prst="hexagon">
              <a:avLst/>
            </a:prstGeom>
            <a:gradFill>
              <a:gsLst>
                <a:gs pos="98621">
                  <a:srgbClr val="D24DEC"/>
                </a:gs>
                <a:gs pos="43000">
                  <a:srgbClr val="7652F2"/>
                </a:gs>
                <a:gs pos="0">
                  <a:srgbClr val="34C3FE"/>
                </a:gs>
              </a:gsLst>
              <a:lin ang="21000000" scaled="0"/>
            </a:gra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文本占位符 3"/>
            <p:cNvSpPr txBox="1"/>
            <p:nvPr/>
          </p:nvSpPr>
          <p:spPr>
            <a:xfrm>
              <a:off x="9222212" y="2808655"/>
              <a:ext cx="510935" cy="56993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600" kern="1200">
                  <a:solidFill>
                    <a:srgbClr val="B80A0C"/>
                  </a:solidFill>
                  <a:latin typeface="Aa苏打汽水 (非商业使用)" panose="02010600010101010101" pitchFamily="2" charset="-122"/>
                  <a:ea typeface="Aa苏打汽水 (非商业使用)" panose="02010600010101010101"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2800" b="1" dirty="0">
                  <a:solidFill>
                    <a:schemeClr val="bg1"/>
                  </a:solidFill>
                </a:rPr>
                <a:t>5</a:t>
              </a:r>
              <a:endParaRPr lang="zh-CN" altLang="en-US" sz="2800" b="1" dirty="0">
                <a:solidFill>
                  <a:schemeClr val="bg1"/>
                </a:solidFill>
              </a:endParaRPr>
            </a:p>
          </p:txBody>
        </p:sp>
      </p:grpSp>
      <p:sp>
        <p:nvSpPr>
          <p:cNvPr id="49" name="文本占位符 3"/>
          <p:cNvSpPr txBox="1"/>
          <p:nvPr/>
        </p:nvSpPr>
        <p:spPr>
          <a:xfrm>
            <a:off x="3693486" y="1420785"/>
            <a:ext cx="1849672" cy="159910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600" kern="1200">
                <a:solidFill>
                  <a:srgbClr val="B80A0C"/>
                </a:solidFill>
                <a:latin typeface="Aa苏打汽水 (非商业使用)" panose="02010600010101010101" pitchFamily="2" charset="-122"/>
                <a:ea typeface="Aa苏打汽水 (非商业使用)" panose="02010600010101010101"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2400" b="1" dirty="0">
                <a:solidFill>
                  <a:srgbClr val="7652F2"/>
                </a:solidFill>
                <a:latin typeface="Aa粉嘟嘟 (非商业使用)" panose="02010600010101010101" pitchFamily="2" charset="-122"/>
                <a:ea typeface="Aa粉嘟嘟 (非商业使用)" panose="02010600010101010101" pitchFamily="2" charset="-122"/>
              </a:rPr>
              <a:t>标题</a:t>
            </a:r>
            <a:endParaRPr lang="en-US" altLang="zh-CN" sz="2400" b="1" dirty="0">
              <a:solidFill>
                <a:srgbClr val="7652F2"/>
              </a:solidFill>
              <a:latin typeface="Aa粉嘟嘟 (非商业使用)" panose="02010600010101010101" pitchFamily="2" charset="-122"/>
              <a:ea typeface="Aa粉嘟嘟 (非商业使用)" panose="02010600010101010101" pitchFamily="2" charset="-122"/>
            </a:endParaRPr>
          </a:p>
          <a:p>
            <a:r>
              <a:rPr lang="zh-CN" altLang="en-US" sz="1800" dirty="0">
                <a:solidFill>
                  <a:schemeClr val="tx1"/>
                </a:solidFill>
                <a:latin typeface="Aa粉嘟嘟 (非商业使用)" panose="02010600010101010101" pitchFamily="2" charset="-122"/>
                <a:ea typeface="Aa粉嘟嘟 (非商业使用)" panose="02010600010101010101" pitchFamily="2" charset="-122"/>
              </a:rPr>
              <a:t>此处输入文本，此处输入文本，此处输入文本，此处输入文本</a:t>
            </a:r>
            <a:endParaRPr lang="zh-CN" altLang="en-US" sz="1800" dirty="0">
              <a:solidFill>
                <a:schemeClr val="tx1"/>
              </a:solidFill>
              <a:latin typeface="Aa粉嘟嘟 (非商业使用)" panose="02010600010101010101" pitchFamily="2" charset="-122"/>
              <a:ea typeface="Aa粉嘟嘟 (非商业使用)" panose="02010600010101010101" pitchFamily="2" charset="-122"/>
            </a:endParaRPr>
          </a:p>
        </p:txBody>
      </p:sp>
      <p:sp>
        <p:nvSpPr>
          <p:cNvPr id="50" name="文本占位符 3"/>
          <p:cNvSpPr txBox="1"/>
          <p:nvPr/>
        </p:nvSpPr>
        <p:spPr>
          <a:xfrm>
            <a:off x="5226190" y="3626869"/>
            <a:ext cx="1849672" cy="159910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600" kern="1200">
                <a:solidFill>
                  <a:srgbClr val="B80A0C"/>
                </a:solidFill>
                <a:latin typeface="Aa苏打汽水 (非商业使用)" panose="02010600010101010101" pitchFamily="2" charset="-122"/>
                <a:ea typeface="Aa苏打汽水 (非商业使用)" panose="02010600010101010101"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2400" b="1" dirty="0">
                <a:solidFill>
                  <a:srgbClr val="7652F2"/>
                </a:solidFill>
                <a:latin typeface="Aa粉嘟嘟 (非商业使用)" panose="02010600010101010101" pitchFamily="2" charset="-122"/>
                <a:ea typeface="Aa粉嘟嘟 (非商业使用)" panose="02010600010101010101" pitchFamily="2" charset="-122"/>
              </a:rPr>
              <a:t>标题</a:t>
            </a:r>
            <a:endParaRPr lang="en-US" altLang="zh-CN" sz="2400" b="1" dirty="0">
              <a:solidFill>
                <a:srgbClr val="7652F2"/>
              </a:solidFill>
              <a:latin typeface="Aa粉嘟嘟 (非商业使用)" panose="02010600010101010101" pitchFamily="2" charset="-122"/>
              <a:ea typeface="Aa粉嘟嘟 (非商业使用)" panose="02010600010101010101" pitchFamily="2" charset="-122"/>
            </a:endParaRPr>
          </a:p>
          <a:p>
            <a:r>
              <a:rPr lang="zh-CN" altLang="en-US" sz="1800" dirty="0">
                <a:solidFill>
                  <a:schemeClr val="tx1"/>
                </a:solidFill>
                <a:latin typeface="Aa粉嘟嘟 (非商业使用)" panose="02010600010101010101" pitchFamily="2" charset="-122"/>
                <a:ea typeface="Aa粉嘟嘟 (非商业使用)" panose="02010600010101010101" pitchFamily="2" charset="-122"/>
              </a:rPr>
              <a:t>此处输入文本，此处输入文本，此处输入文本，此处输入文本</a:t>
            </a:r>
            <a:endParaRPr lang="zh-CN" altLang="en-US" sz="1800" dirty="0">
              <a:solidFill>
                <a:schemeClr val="tx1"/>
              </a:solidFill>
              <a:latin typeface="Aa粉嘟嘟 (非商业使用)" panose="02010600010101010101" pitchFamily="2" charset="-122"/>
              <a:ea typeface="Aa粉嘟嘟 (非商业使用)" panose="02010600010101010101" pitchFamily="2" charset="-122"/>
            </a:endParaRPr>
          </a:p>
        </p:txBody>
      </p:sp>
      <p:sp>
        <p:nvSpPr>
          <p:cNvPr id="51" name="文本占位符 3"/>
          <p:cNvSpPr txBox="1"/>
          <p:nvPr/>
        </p:nvSpPr>
        <p:spPr>
          <a:xfrm>
            <a:off x="6987572" y="1392897"/>
            <a:ext cx="1849672" cy="159910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600" kern="1200">
                <a:solidFill>
                  <a:srgbClr val="B80A0C"/>
                </a:solidFill>
                <a:latin typeface="Aa苏打汽水 (非商业使用)" panose="02010600010101010101" pitchFamily="2" charset="-122"/>
                <a:ea typeface="Aa苏打汽水 (非商业使用)" panose="02010600010101010101"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2400" b="1" dirty="0">
                <a:solidFill>
                  <a:srgbClr val="7652F2"/>
                </a:solidFill>
                <a:latin typeface="Aa粉嘟嘟 (非商业使用)" panose="02010600010101010101" pitchFamily="2" charset="-122"/>
                <a:ea typeface="Aa粉嘟嘟 (非商业使用)" panose="02010600010101010101" pitchFamily="2" charset="-122"/>
              </a:rPr>
              <a:t>标题</a:t>
            </a:r>
            <a:endParaRPr lang="en-US" altLang="zh-CN" sz="2400" b="1" dirty="0">
              <a:solidFill>
                <a:srgbClr val="7652F2"/>
              </a:solidFill>
              <a:latin typeface="Aa粉嘟嘟 (非商业使用)" panose="02010600010101010101" pitchFamily="2" charset="-122"/>
              <a:ea typeface="Aa粉嘟嘟 (非商业使用)" panose="02010600010101010101" pitchFamily="2" charset="-122"/>
            </a:endParaRPr>
          </a:p>
          <a:p>
            <a:r>
              <a:rPr lang="zh-CN" altLang="en-US" sz="1800" dirty="0">
                <a:solidFill>
                  <a:schemeClr val="tx1"/>
                </a:solidFill>
                <a:latin typeface="Aa粉嘟嘟 (非商业使用)" panose="02010600010101010101" pitchFamily="2" charset="-122"/>
                <a:ea typeface="Aa粉嘟嘟 (非商业使用)" panose="02010600010101010101" pitchFamily="2" charset="-122"/>
              </a:rPr>
              <a:t>此处输入文本，此处输入文本，此处输入文本，此处输入文本</a:t>
            </a:r>
            <a:endParaRPr lang="zh-CN" altLang="en-US" sz="1800" dirty="0">
              <a:solidFill>
                <a:schemeClr val="tx1"/>
              </a:solidFill>
              <a:latin typeface="Aa粉嘟嘟 (非商业使用)" panose="02010600010101010101" pitchFamily="2" charset="-122"/>
              <a:ea typeface="Aa粉嘟嘟 (非商业使用)" panose="02010600010101010101" pitchFamily="2" charset="-122"/>
            </a:endParaRPr>
          </a:p>
        </p:txBody>
      </p:sp>
      <p:sp>
        <p:nvSpPr>
          <p:cNvPr id="52" name="文本占位符 3"/>
          <p:cNvSpPr txBox="1"/>
          <p:nvPr/>
        </p:nvSpPr>
        <p:spPr>
          <a:xfrm>
            <a:off x="8486841" y="3626869"/>
            <a:ext cx="1849672" cy="159910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600" kern="1200">
                <a:solidFill>
                  <a:srgbClr val="B80A0C"/>
                </a:solidFill>
                <a:latin typeface="Aa苏打汽水 (非商业使用)" panose="02010600010101010101" pitchFamily="2" charset="-122"/>
                <a:ea typeface="Aa苏打汽水 (非商业使用)" panose="02010600010101010101"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2400" b="1" dirty="0">
                <a:solidFill>
                  <a:srgbClr val="7652F2"/>
                </a:solidFill>
                <a:latin typeface="Aa粉嘟嘟 (非商业使用)" panose="02010600010101010101" pitchFamily="2" charset="-122"/>
                <a:ea typeface="Aa粉嘟嘟 (非商业使用)" panose="02010600010101010101" pitchFamily="2" charset="-122"/>
              </a:rPr>
              <a:t>标题</a:t>
            </a:r>
            <a:endParaRPr lang="en-US" altLang="zh-CN" sz="2400" b="1" dirty="0">
              <a:solidFill>
                <a:srgbClr val="7652F2"/>
              </a:solidFill>
              <a:latin typeface="Aa粉嘟嘟 (非商业使用)" panose="02010600010101010101" pitchFamily="2" charset="-122"/>
              <a:ea typeface="Aa粉嘟嘟 (非商业使用)" panose="02010600010101010101" pitchFamily="2" charset="-122"/>
            </a:endParaRPr>
          </a:p>
          <a:p>
            <a:r>
              <a:rPr lang="zh-CN" altLang="en-US" sz="1800" dirty="0">
                <a:solidFill>
                  <a:schemeClr val="tx1"/>
                </a:solidFill>
                <a:latin typeface="Aa粉嘟嘟 (非商业使用)" panose="02010600010101010101" pitchFamily="2" charset="-122"/>
                <a:ea typeface="Aa粉嘟嘟 (非商业使用)" panose="02010600010101010101" pitchFamily="2" charset="-122"/>
              </a:rPr>
              <a:t>此处输入文本，此处输入文本，此处输入文本，此处输入文本</a:t>
            </a:r>
            <a:endParaRPr lang="zh-CN" altLang="en-US" sz="1800" dirty="0">
              <a:solidFill>
                <a:schemeClr val="tx1"/>
              </a:solidFill>
              <a:latin typeface="Aa粉嘟嘟 (非商业使用)" panose="02010600010101010101" pitchFamily="2" charset="-122"/>
              <a:ea typeface="Aa粉嘟嘟 (非商业使用)" panose="02010600010101010101"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6000">
        <p15:prstTrans prst="pageCurlDouble"/>
      </p:transition>
    </mc:Choice>
    <mc:Fallback>
      <p:transition spd="slow" advClick="0" advTm="6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2" presetClass="entr" presetSubtype="4" fill="hold" grpId="0" nodeType="after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wipe(down)">
                                      <p:cBhvr>
                                        <p:cTn id="16" dur="500"/>
                                        <p:tgtEl>
                                          <p:spTgt spid="30"/>
                                        </p:tgtEl>
                                      </p:cBhvr>
                                    </p:animEffect>
                                  </p:childTnLst>
                                </p:cTn>
                              </p:par>
                            </p:childTnLst>
                          </p:cTn>
                        </p:par>
                        <p:par>
                          <p:cTn id="17" fill="hold">
                            <p:stCondLst>
                              <p:cond delay="1500"/>
                            </p:stCondLst>
                            <p:childTnLst>
                              <p:par>
                                <p:cTn id="18" presetID="22" presetClass="entr" presetSubtype="4" fill="hold" grpId="0" nodeType="afterEffect">
                                  <p:stCondLst>
                                    <p:cond delay="0"/>
                                  </p:stCondLst>
                                  <p:childTnLst>
                                    <p:set>
                                      <p:cBhvr>
                                        <p:cTn id="19" dur="1" fill="hold">
                                          <p:stCondLst>
                                            <p:cond delay="0"/>
                                          </p:stCondLst>
                                        </p:cTn>
                                        <p:tgtEl>
                                          <p:spTgt spid="49"/>
                                        </p:tgtEl>
                                        <p:attrNameLst>
                                          <p:attrName>style.visibility</p:attrName>
                                        </p:attrNameLst>
                                      </p:cBhvr>
                                      <p:to>
                                        <p:strVal val="visible"/>
                                      </p:to>
                                    </p:set>
                                    <p:animEffect transition="in" filter="wipe(down)">
                                      <p:cBhvr>
                                        <p:cTn id="20" dur="500"/>
                                        <p:tgtEl>
                                          <p:spTgt spid="49"/>
                                        </p:tgtEl>
                                      </p:cBhvr>
                                    </p:animEffect>
                                  </p:childTnLst>
                                </p:cTn>
                              </p:par>
                            </p:childTnLst>
                          </p:cTn>
                        </p:par>
                        <p:par>
                          <p:cTn id="21" fill="hold">
                            <p:stCondLst>
                              <p:cond delay="2000"/>
                            </p:stCondLst>
                            <p:childTnLst>
                              <p:par>
                                <p:cTn id="22" presetID="22" presetClass="entr" presetSubtype="4" fill="hold" grpId="0" nodeType="afterEffect">
                                  <p:stCondLst>
                                    <p:cond delay="0"/>
                                  </p:stCondLst>
                                  <p:childTnLst>
                                    <p:set>
                                      <p:cBhvr>
                                        <p:cTn id="23" dur="1" fill="hold">
                                          <p:stCondLst>
                                            <p:cond delay="0"/>
                                          </p:stCondLst>
                                        </p:cTn>
                                        <p:tgtEl>
                                          <p:spTgt spid="50"/>
                                        </p:tgtEl>
                                        <p:attrNameLst>
                                          <p:attrName>style.visibility</p:attrName>
                                        </p:attrNameLst>
                                      </p:cBhvr>
                                      <p:to>
                                        <p:strVal val="visible"/>
                                      </p:to>
                                    </p:set>
                                    <p:animEffect transition="in" filter="wipe(down)">
                                      <p:cBhvr>
                                        <p:cTn id="24" dur="500"/>
                                        <p:tgtEl>
                                          <p:spTgt spid="50"/>
                                        </p:tgtEl>
                                      </p:cBhvr>
                                    </p:animEffect>
                                  </p:childTnLst>
                                </p:cTn>
                              </p:par>
                            </p:childTnLst>
                          </p:cTn>
                        </p:par>
                        <p:par>
                          <p:cTn id="25" fill="hold">
                            <p:stCondLst>
                              <p:cond delay="2500"/>
                            </p:stCondLst>
                            <p:childTnLst>
                              <p:par>
                                <p:cTn id="26" presetID="22" presetClass="entr" presetSubtype="4" fill="hold" grpId="0" nodeType="afterEffect">
                                  <p:stCondLst>
                                    <p:cond delay="0"/>
                                  </p:stCondLst>
                                  <p:childTnLst>
                                    <p:set>
                                      <p:cBhvr>
                                        <p:cTn id="27" dur="1" fill="hold">
                                          <p:stCondLst>
                                            <p:cond delay="0"/>
                                          </p:stCondLst>
                                        </p:cTn>
                                        <p:tgtEl>
                                          <p:spTgt spid="51"/>
                                        </p:tgtEl>
                                        <p:attrNameLst>
                                          <p:attrName>style.visibility</p:attrName>
                                        </p:attrNameLst>
                                      </p:cBhvr>
                                      <p:to>
                                        <p:strVal val="visible"/>
                                      </p:to>
                                    </p:set>
                                    <p:animEffect transition="in" filter="wipe(down)">
                                      <p:cBhvr>
                                        <p:cTn id="28" dur="500"/>
                                        <p:tgtEl>
                                          <p:spTgt spid="51"/>
                                        </p:tgtEl>
                                      </p:cBhvr>
                                    </p:animEffect>
                                  </p:childTnLst>
                                </p:cTn>
                              </p:par>
                            </p:childTnLst>
                          </p:cTn>
                        </p:par>
                        <p:par>
                          <p:cTn id="29" fill="hold">
                            <p:stCondLst>
                              <p:cond delay="3000"/>
                            </p:stCondLst>
                            <p:childTnLst>
                              <p:par>
                                <p:cTn id="30" presetID="22" presetClass="entr" presetSubtype="4" fill="hold" grpId="0" nodeType="afterEffect">
                                  <p:stCondLst>
                                    <p:cond delay="0"/>
                                  </p:stCondLst>
                                  <p:childTnLst>
                                    <p:set>
                                      <p:cBhvr>
                                        <p:cTn id="31" dur="1" fill="hold">
                                          <p:stCondLst>
                                            <p:cond delay="0"/>
                                          </p:stCondLst>
                                        </p:cTn>
                                        <p:tgtEl>
                                          <p:spTgt spid="52"/>
                                        </p:tgtEl>
                                        <p:attrNameLst>
                                          <p:attrName>style.visibility</p:attrName>
                                        </p:attrNameLst>
                                      </p:cBhvr>
                                      <p:to>
                                        <p:strVal val="visible"/>
                                      </p:to>
                                    </p:set>
                                    <p:animEffect transition="in" filter="wipe(down)">
                                      <p:cBhvr>
                                        <p:cTn id="32"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2" grpId="0"/>
      <p:bldP spid="49" grpId="0"/>
      <p:bldP spid="50" grpId="0"/>
      <p:bldP spid="51" grpId="0"/>
      <p:bldP spid="5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212944" y="1792285"/>
            <a:ext cx="2218201" cy="1701433"/>
            <a:chOff x="2212944" y="1792285"/>
            <a:chExt cx="2218201" cy="1701433"/>
          </a:xfrm>
        </p:grpSpPr>
        <p:sp>
          <p:nvSpPr>
            <p:cNvPr id="20" name="文本占位符 1"/>
            <p:cNvSpPr txBox="1"/>
            <p:nvPr/>
          </p:nvSpPr>
          <p:spPr>
            <a:xfrm>
              <a:off x="3097357" y="1792285"/>
              <a:ext cx="1333788" cy="56993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600" kern="1200">
                  <a:solidFill>
                    <a:srgbClr val="B80A0C"/>
                  </a:solidFill>
                  <a:latin typeface="Aa苏打汽水 (非商业使用)" panose="02010600010101010101" pitchFamily="2" charset="-122"/>
                  <a:ea typeface="Aa苏打汽水 (非商业使用)" panose="02010600010101010101"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Wingdings" panose="05000000000000000000" pitchFamily="2" charset="2"/>
                <a:buChar char="l"/>
              </a:pPr>
              <a:r>
                <a:rPr lang="zh-CN" altLang="en-US" sz="2400" dirty="0">
                  <a:solidFill>
                    <a:srgbClr val="7652F2"/>
                  </a:solidFill>
                  <a:latin typeface="Aa粉嘟嘟 (非商业使用)" panose="02010600010101010101" pitchFamily="2" charset="-122"/>
                  <a:ea typeface="Aa粉嘟嘟 (非商业使用)" panose="02010600010101010101" pitchFamily="2" charset="-122"/>
                </a:rPr>
                <a:t>标题</a:t>
              </a:r>
              <a:endParaRPr lang="zh-CN" altLang="en-US" sz="2400" dirty="0">
                <a:solidFill>
                  <a:srgbClr val="7652F2"/>
                </a:solidFill>
                <a:latin typeface="Aa粉嘟嘟 (非商业使用)" panose="02010600010101010101" pitchFamily="2" charset="-122"/>
                <a:ea typeface="Aa粉嘟嘟 (非商业使用)" panose="02010600010101010101" pitchFamily="2" charset="-122"/>
              </a:endParaRPr>
            </a:p>
          </p:txBody>
        </p:sp>
        <p:sp>
          <p:nvSpPr>
            <p:cNvPr id="21" name="文本占位符 1"/>
            <p:cNvSpPr txBox="1"/>
            <p:nvPr/>
          </p:nvSpPr>
          <p:spPr>
            <a:xfrm>
              <a:off x="2212944" y="2179596"/>
              <a:ext cx="2185800" cy="131412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600" kern="1200">
                  <a:solidFill>
                    <a:srgbClr val="B80A0C"/>
                  </a:solidFill>
                  <a:latin typeface="Aa苏打汽水 (非商业使用)" panose="02010600010101010101" pitchFamily="2" charset="-122"/>
                  <a:ea typeface="Aa苏打汽水 (非商业使用)" panose="02010600010101010101"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800" dirty="0">
                  <a:solidFill>
                    <a:schemeClr val="tx1"/>
                  </a:solidFill>
                  <a:latin typeface="Aa粉嘟嘟 (非商业使用)" panose="02010600010101010101" pitchFamily="2" charset="-122"/>
                  <a:ea typeface="Aa粉嘟嘟 (非商业使用)" panose="02010600010101010101" pitchFamily="2" charset="-122"/>
                </a:rPr>
                <a:t>请在此处输入文本，请在此处输入文本，</a:t>
              </a:r>
              <a:endParaRPr lang="zh-CN" altLang="en-US" sz="1800" dirty="0">
                <a:solidFill>
                  <a:schemeClr val="tx1"/>
                </a:solidFill>
                <a:latin typeface="Aa粉嘟嘟 (非商业使用)" panose="02010600010101010101" pitchFamily="2" charset="-122"/>
                <a:ea typeface="Aa粉嘟嘟 (非商业使用)" panose="02010600010101010101" pitchFamily="2" charset="-122"/>
              </a:endParaRPr>
            </a:p>
            <a:p>
              <a:r>
                <a:rPr lang="zh-CN" altLang="en-US" sz="1800" dirty="0">
                  <a:solidFill>
                    <a:schemeClr val="tx1"/>
                  </a:solidFill>
                  <a:latin typeface="Aa粉嘟嘟 (非商业使用)" panose="02010600010101010101" pitchFamily="2" charset="-122"/>
                  <a:ea typeface="Aa粉嘟嘟 (非商业使用)" panose="02010600010101010101" pitchFamily="2" charset="-122"/>
                </a:rPr>
                <a:t>请在此处输入文本，请在此处输入文本</a:t>
              </a:r>
              <a:endParaRPr lang="zh-CN" altLang="en-US" sz="1800" dirty="0">
                <a:solidFill>
                  <a:schemeClr val="tx1"/>
                </a:solidFill>
                <a:latin typeface="Aa粉嘟嘟 (非商业使用)" panose="02010600010101010101" pitchFamily="2" charset="-122"/>
                <a:ea typeface="Aa粉嘟嘟 (非商业使用)" panose="02010600010101010101" pitchFamily="2" charset="-122"/>
              </a:endParaRPr>
            </a:p>
          </p:txBody>
        </p:sp>
      </p:grpSp>
      <p:grpSp>
        <p:nvGrpSpPr>
          <p:cNvPr id="5" name="组合 4"/>
          <p:cNvGrpSpPr/>
          <p:nvPr/>
        </p:nvGrpSpPr>
        <p:grpSpPr>
          <a:xfrm>
            <a:off x="7903228" y="1806228"/>
            <a:ext cx="2307498" cy="1694564"/>
            <a:chOff x="7903228" y="1806228"/>
            <a:chExt cx="2307498" cy="1694564"/>
          </a:xfrm>
        </p:grpSpPr>
        <p:sp>
          <p:nvSpPr>
            <p:cNvPr id="22" name="文本占位符 1"/>
            <p:cNvSpPr txBox="1"/>
            <p:nvPr/>
          </p:nvSpPr>
          <p:spPr>
            <a:xfrm>
              <a:off x="7903228" y="1806228"/>
              <a:ext cx="1333788" cy="56993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600" kern="1200">
                  <a:solidFill>
                    <a:srgbClr val="B80A0C"/>
                  </a:solidFill>
                  <a:latin typeface="Aa苏打汽水 (非商业使用)" panose="02010600010101010101" pitchFamily="2" charset="-122"/>
                  <a:ea typeface="Aa苏打汽水 (非商业使用)" panose="02010600010101010101"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Wingdings" panose="05000000000000000000" pitchFamily="2" charset="2"/>
                <a:buChar char="l"/>
              </a:pPr>
              <a:r>
                <a:rPr lang="zh-CN" altLang="en-US" sz="2400" dirty="0">
                  <a:solidFill>
                    <a:srgbClr val="7652F2"/>
                  </a:solidFill>
                  <a:latin typeface="Aa粉嘟嘟 (非商业使用)" panose="02010600010101010101" pitchFamily="2" charset="-122"/>
                  <a:ea typeface="Aa粉嘟嘟 (非商业使用)" panose="02010600010101010101" pitchFamily="2" charset="-122"/>
                </a:rPr>
                <a:t>标题</a:t>
              </a:r>
              <a:endParaRPr lang="zh-CN" altLang="en-US" sz="2400" dirty="0">
                <a:solidFill>
                  <a:srgbClr val="7652F2"/>
                </a:solidFill>
                <a:latin typeface="Aa粉嘟嘟 (非商业使用)" panose="02010600010101010101" pitchFamily="2" charset="-122"/>
                <a:ea typeface="Aa粉嘟嘟 (非商业使用)" panose="02010600010101010101" pitchFamily="2" charset="-122"/>
              </a:endParaRPr>
            </a:p>
          </p:txBody>
        </p:sp>
        <p:sp>
          <p:nvSpPr>
            <p:cNvPr id="25" name="文本占位符 1"/>
            <p:cNvSpPr txBox="1"/>
            <p:nvPr/>
          </p:nvSpPr>
          <p:spPr>
            <a:xfrm>
              <a:off x="8024926" y="2186670"/>
              <a:ext cx="2185800" cy="131412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600" kern="1200">
                  <a:solidFill>
                    <a:srgbClr val="B80A0C"/>
                  </a:solidFill>
                  <a:latin typeface="Aa苏打汽水 (非商业使用)" panose="02010600010101010101" pitchFamily="2" charset="-122"/>
                  <a:ea typeface="Aa苏打汽水 (非商业使用)" panose="02010600010101010101"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800" dirty="0">
                  <a:solidFill>
                    <a:schemeClr val="tx1"/>
                  </a:solidFill>
                  <a:latin typeface="Aa粉嘟嘟 (非商业使用)" panose="02010600010101010101" pitchFamily="2" charset="-122"/>
                  <a:ea typeface="Aa粉嘟嘟 (非商业使用)" panose="02010600010101010101" pitchFamily="2" charset="-122"/>
                </a:rPr>
                <a:t>请在此处输入文本，请在此处输入文本，</a:t>
              </a:r>
              <a:endParaRPr lang="zh-CN" altLang="en-US" sz="1800" dirty="0">
                <a:solidFill>
                  <a:schemeClr val="tx1"/>
                </a:solidFill>
                <a:latin typeface="Aa粉嘟嘟 (非商业使用)" panose="02010600010101010101" pitchFamily="2" charset="-122"/>
                <a:ea typeface="Aa粉嘟嘟 (非商业使用)" panose="02010600010101010101" pitchFamily="2" charset="-122"/>
              </a:endParaRPr>
            </a:p>
            <a:p>
              <a:r>
                <a:rPr lang="zh-CN" altLang="en-US" sz="1800" dirty="0">
                  <a:solidFill>
                    <a:schemeClr val="tx1"/>
                  </a:solidFill>
                  <a:latin typeface="Aa粉嘟嘟 (非商业使用)" panose="02010600010101010101" pitchFamily="2" charset="-122"/>
                  <a:ea typeface="Aa粉嘟嘟 (非商业使用)" panose="02010600010101010101" pitchFamily="2" charset="-122"/>
                </a:rPr>
                <a:t>请在此处输入文本，请在此处输入文本</a:t>
              </a:r>
              <a:endParaRPr lang="zh-CN" altLang="en-US" sz="1800" dirty="0">
                <a:solidFill>
                  <a:schemeClr val="tx1"/>
                </a:solidFill>
                <a:latin typeface="Aa粉嘟嘟 (非商业使用)" panose="02010600010101010101" pitchFamily="2" charset="-122"/>
                <a:ea typeface="Aa粉嘟嘟 (非商业使用)" panose="02010600010101010101" pitchFamily="2" charset="-122"/>
              </a:endParaRPr>
            </a:p>
          </p:txBody>
        </p:sp>
      </p:grpSp>
      <p:grpSp>
        <p:nvGrpSpPr>
          <p:cNvPr id="6" name="组合 5"/>
          <p:cNvGrpSpPr/>
          <p:nvPr/>
        </p:nvGrpSpPr>
        <p:grpSpPr>
          <a:xfrm>
            <a:off x="7903228" y="3524192"/>
            <a:ext cx="2385305" cy="1781687"/>
            <a:chOff x="7903228" y="3524192"/>
            <a:chExt cx="2385305" cy="1781687"/>
          </a:xfrm>
        </p:grpSpPr>
        <p:sp>
          <p:nvSpPr>
            <p:cNvPr id="23" name="文本占位符 1"/>
            <p:cNvSpPr txBox="1"/>
            <p:nvPr/>
          </p:nvSpPr>
          <p:spPr>
            <a:xfrm>
              <a:off x="7903228" y="3524192"/>
              <a:ext cx="1333788" cy="56993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600" kern="1200">
                  <a:solidFill>
                    <a:srgbClr val="B80A0C"/>
                  </a:solidFill>
                  <a:latin typeface="Aa苏打汽水 (非商业使用)" panose="02010600010101010101" pitchFamily="2" charset="-122"/>
                  <a:ea typeface="Aa苏打汽水 (非商业使用)" panose="02010600010101010101"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Wingdings" panose="05000000000000000000" pitchFamily="2" charset="2"/>
                <a:buChar char="l"/>
              </a:pPr>
              <a:r>
                <a:rPr lang="zh-CN" altLang="en-US" sz="2400" dirty="0">
                  <a:solidFill>
                    <a:srgbClr val="7652F2"/>
                  </a:solidFill>
                  <a:latin typeface="Aa粉嘟嘟 (非商业使用)" panose="02010600010101010101" pitchFamily="2" charset="-122"/>
                  <a:ea typeface="Aa粉嘟嘟 (非商业使用)" panose="02010600010101010101" pitchFamily="2" charset="-122"/>
                </a:rPr>
                <a:t>标题</a:t>
              </a:r>
              <a:endParaRPr lang="zh-CN" altLang="en-US" sz="2400" dirty="0">
                <a:solidFill>
                  <a:srgbClr val="7652F2"/>
                </a:solidFill>
                <a:latin typeface="Aa粉嘟嘟 (非商业使用)" panose="02010600010101010101" pitchFamily="2" charset="-122"/>
                <a:ea typeface="Aa粉嘟嘟 (非商业使用)" panose="02010600010101010101" pitchFamily="2" charset="-122"/>
              </a:endParaRPr>
            </a:p>
          </p:txBody>
        </p:sp>
        <p:sp>
          <p:nvSpPr>
            <p:cNvPr id="26" name="文本占位符 1"/>
            <p:cNvSpPr txBox="1"/>
            <p:nvPr/>
          </p:nvSpPr>
          <p:spPr>
            <a:xfrm>
              <a:off x="8102733" y="3991757"/>
              <a:ext cx="2185800" cy="131412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600" kern="1200">
                  <a:solidFill>
                    <a:srgbClr val="B80A0C"/>
                  </a:solidFill>
                  <a:latin typeface="Aa苏打汽水 (非商业使用)" panose="02010600010101010101" pitchFamily="2" charset="-122"/>
                  <a:ea typeface="Aa苏打汽水 (非商业使用)" panose="02010600010101010101"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800" dirty="0">
                  <a:solidFill>
                    <a:schemeClr val="tx1"/>
                  </a:solidFill>
                  <a:latin typeface="Aa粉嘟嘟 (非商业使用)" panose="02010600010101010101" pitchFamily="2" charset="-122"/>
                  <a:ea typeface="Aa粉嘟嘟 (非商业使用)" panose="02010600010101010101" pitchFamily="2" charset="-122"/>
                </a:rPr>
                <a:t>请在此处输入文本，请在此处输入文本，</a:t>
              </a:r>
              <a:endParaRPr lang="zh-CN" altLang="en-US" sz="1800" dirty="0">
                <a:solidFill>
                  <a:schemeClr val="tx1"/>
                </a:solidFill>
                <a:latin typeface="Aa粉嘟嘟 (非商业使用)" panose="02010600010101010101" pitchFamily="2" charset="-122"/>
                <a:ea typeface="Aa粉嘟嘟 (非商业使用)" panose="02010600010101010101" pitchFamily="2" charset="-122"/>
              </a:endParaRPr>
            </a:p>
            <a:p>
              <a:r>
                <a:rPr lang="zh-CN" altLang="en-US" sz="1800" dirty="0">
                  <a:solidFill>
                    <a:schemeClr val="tx1"/>
                  </a:solidFill>
                  <a:latin typeface="Aa粉嘟嘟 (非商业使用)" panose="02010600010101010101" pitchFamily="2" charset="-122"/>
                  <a:ea typeface="Aa粉嘟嘟 (非商业使用)" panose="02010600010101010101" pitchFamily="2" charset="-122"/>
                </a:rPr>
                <a:t>请在此处输入文本，请在此处输入文本</a:t>
              </a:r>
              <a:endParaRPr lang="zh-CN" altLang="en-US" sz="1800" dirty="0">
                <a:solidFill>
                  <a:schemeClr val="tx1"/>
                </a:solidFill>
                <a:latin typeface="Aa粉嘟嘟 (非商业使用)" panose="02010600010101010101" pitchFamily="2" charset="-122"/>
                <a:ea typeface="Aa粉嘟嘟 (非商业使用)" panose="02010600010101010101" pitchFamily="2" charset="-122"/>
              </a:endParaRPr>
            </a:p>
          </p:txBody>
        </p:sp>
      </p:grpSp>
      <p:grpSp>
        <p:nvGrpSpPr>
          <p:cNvPr id="7" name="组合 6"/>
          <p:cNvGrpSpPr/>
          <p:nvPr/>
        </p:nvGrpSpPr>
        <p:grpSpPr>
          <a:xfrm>
            <a:off x="2212944" y="3521699"/>
            <a:ext cx="2218201" cy="1784180"/>
            <a:chOff x="2212944" y="3521699"/>
            <a:chExt cx="2218201" cy="1784180"/>
          </a:xfrm>
        </p:grpSpPr>
        <p:sp>
          <p:nvSpPr>
            <p:cNvPr id="24" name="文本占位符 1"/>
            <p:cNvSpPr txBox="1"/>
            <p:nvPr/>
          </p:nvSpPr>
          <p:spPr>
            <a:xfrm>
              <a:off x="3097357" y="3521699"/>
              <a:ext cx="1333788" cy="56993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600" kern="1200">
                  <a:solidFill>
                    <a:srgbClr val="B80A0C"/>
                  </a:solidFill>
                  <a:latin typeface="Aa苏打汽水 (非商业使用)" panose="02010600010101010101" pitchFamily="2" charset="-122"/>
                  <a:ea typeface="Aa苏打汽水 (非商业使用)" panose="02010600010101010101"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Font typeface="Wingdings" panose="05000000000000000000" pitchFamily="2" charset="2"/>
                <a:buChar char="l"/>
              </a:pPr>
              <a:r>
                <a:rPr lang="zh-CN" altLang="en-US" sz="2400" dirty="0">
                  <a:solidFill>
                    <a:srgbClr val="7652F2"/>
                  </a:solidFill>
                  <a:latin typeface="Aa粉嘟嘟 (非商业使用)" panose="02010600010101010101" pitchFamily="2" charset="-122"/>
                  <a:ea typeface="Aa粉嘟嘟 (非商业使用)" panose="02010600010101010101" pitchFamily="2" charset="-122"/>
                </a:rPr>
                <a:t>标题</a:t>
              </a:r>
              <a:endParaRPr lang="zh-CN" altLang="en-US" sz="2400" dirty="0">
                <a:solidFill>
                  <a:srgbClr val="7652F2"/>
                </a:solidFill>
                <a:latin typeface="Aa粉嘟嘟 (非商业使用)" panose="02010600010101010101" pitchFamily="2" charset="-122"/>
                <a:ea typeface="Aa粉嘟嘟 (非商业使用)" panose="02010600010101010101" pitchFamily="2" charset="-122"/>
              </a:endParaRPr>
            </a:p>
          </p:txBody>
        </p:sp>
        <p:sp>
          <p:nvSpPr>
            <p:cNvPr id="27" name="文本占位符 1"/>
            <p:cNvSpPr txBox="1"/>
            <p:nvPr/>
          </p:nvSpPr>
          <p:spPr>
            <a:xfrm>
              <a:off x="2212944" y="3991757"/>
              <a:ext cx="2185800" cy="1314122"/>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600" kern="1200">
                  <a:solidFill>
                    <a:srgbClr val="B80A0C"/>
                  </a:solidFill>
                  <a:latin typeface="Aa苏打汽水 (非商业使用)" panose="02010600010101010101" pitchFamily="2" charset="-122"/>
                  <a:ea typeface="Aa苏打汽水 (非商业使用)" panose="02010600010101010101"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zh-CN" altLang="en-US" sz="1800" dirty="0">
                  <a:solidFill>
                    <a:schemeClr val="tx1"/>
                  </a:solidFill>
                  <a:latin typeface="Aa粉嘟嘟 (非商业使用)" panose="02010600010101010101" pitchFamily="2" charset="-122"/>
                  <a:ea typeface="Aa粉嘟嘟 (非商业使用)" panose="02010600010101010101" pitchFamily="2" charset="-122"/>
                </a:rPr>
                <a:t>请在此处输入文本，请在此处输入文本，</a:t>
              </a:r>
              <a:endParaRPr lang="zh-CN" altLang="en-US" sz="1800" dirty="0">
                <a:solidFill>
                  <a:schemeClr val="tx1"/>
                </a:solidFill>
                <a:latin typeface="Aa粉嘟嘟 (非商业使用)" panose="02010600010101010101" pitchFamily="2" charset="-122"/>
                <a:ea typeface="Aa粉嘟嘟 (非商业使用)" panose="02010600010101010101" pitchFamily="2" charset="-122"/>
              </a:endParaRPr>
            </a:p>
            <a:p>
              <a:r>
                <a:rPr lang="zh-CN" altLang="en-US" sz="1800" dirty="0">
                  <a:solidFill>
                    <a:schemeClr val="tx1"/>
                  </a:solidFill>
                  <a:latin typeface="Aa粉嘟嘟 (非商业使用)" panose="02010600010101010101" pitchFamily="2" charset="-122"/>
                  <a:ea typeface="Aa粉嘟嘟 (非商业使用)" panose="02010600010101010101" pitchFamily="2" charset="-122"/>
                </a:rPr>
                <a:t>请在此处输入文本，请在此处输入文本</a:t>
              </a:r>
              <a:endParaRPr lang="zh-CN" altLang="en-US" sz="1800" dirty="0">
                <a:solidFill>
                  <a:schemeClr val="tx1"/>
                </a:solidFill>
                <a:latin typeface="Aa粉嘟嘟 (非商业使用)" panose="02010600010101010101" pitchFamily="2" charset="-122"/>
                <a:ea typeface="Aa粉嘟嘟 (非商业使用)" panose="02010600010101010101" pitchFamily="2" charset="-122"/>
              </a:endParaRPr>
            </a:p>
          </p:txBody>
        </p:sp>
      </p:grpSp>
      <p:sp>
        <p:nvSpPr>
          <p:cNvPr id="2" name="标题 1"/>
          <p:cNvSpPr>
            <a:spLocks noGrp="1"/>
          </p:cNvSpPr>
          <p:nvPr>
            <p:ph type="title"/>
          </p:nvPr>
        </p:nvSpPr>
        <p:spPr/>
        <p:txBody>
          <a:bodyPr/>
          <a:lstStyle/>
          <a:p>
            <a:r>
              <a:rPr lang="zh-CN" altLang="en-US" dirty="0"/>
              <a:t>标题</a:t>
            </a:r>
            <a:endParaRPr lang="zh-CN" altLang="en-US" dirty="0"/>
          </a:p>
        </p:txBody>
      </p:sp>
      <p:grpSp>
        <p:nvGrpSpPr>
          <p:cNvPr id="3" name="组合 2"/>
          <p:cNvGrpSpPr/>
          <p:nvPr/>
        </p:nvGrpSpPr>
        <p:grpSpPr>
          <a:xfrm>
            <a:off x="4742193" y="2077254"/>
            <a:ext cx="2721760" cy="2688690"/>
            <a:chOff x="4742193" y="2077254"/>
            <a:chExt cx="2721760" cy="2688690"/>
          </a:xfrm>
        </p:grpSpPr>
        <p:sp>
          <p:nvSpPr>
            <p:cNvPr id="13" name="泪滴形 12"/>
            <p:cNvSpPr/>
            <p:nvPr/>
          </p:nvSpPr>
          <p:spPr>
            <a:xfrm>
              <a:off x="4754575" y="3417329"/>
              <a:ext cx="1348615" cy="1348615"/>
            </a:xfrm>
            <a:prstGeom prst="teardrop">
              <a:avLst/>
            </a:prstGeom>
            <a:gradFill>
              <a:gsLst>
                <a:gs pos="61771">
                  <a:srgbClr val="D24DEC"/>
                </a:gs>
                <a:gs pos="0">
                  <a:srgbClr val="7652F2"/>
                </a:gs>
                <a:gs pos="99310">
                  <a:srgbClr val="34C3FE"/>
                </a:gs>
              </a:gsLst>
              <a:lin ang="0" scaled="0"/>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泪滴形 13"/>
            <p:cNvSpPr/>
            <p:nvPr/>
          </p:nvSpPr>
          <p:spPr>
            <a:xfrm rot="16200000">
              <a:off x="6115338" y="3417328"/>
              <a:ext cx="1348615" cy="1348615"/>
            </a:xfrm>
            <a:prstGeom prst="teardrop">
              <a:avLst/>
            </a:prstGeom>
            <a:gradFill>
              <a:gsLst>
                <a:gs pos="65843">
                  <a:srgbClr val="D24DEC"/>
                </a:gs>
                <a:gs pos="0">
                  <a:srgbClr val="7652F2"/>
                </a:gs>
                <a:gs pos="99310">
                  <a:srgbClr val="34C3FE"/>
                </a:gs>
              </a:gsLst>
              <a:lin ang="0" scaled="0"/>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泪滴形 14"/>
            <p:cNvSpPr/>
            <p:nvPr/>
          </p:nvSpPr>
          <p:spPr>
            <a:xfrm rot="10800000">
              <a:off x="6103343" y="2077254"/>
              <a:ext cx="1348615" cy="1348615"/>
            </a:xfrm>
            <a:prstGeom prst="teardrop">
              <a:avLst/>
            </a:prstGeom>
            <a:gradFill>
              <a:gsLst>
                <a:gs pos="64849">
                  <a:srgbClr val="D24DEC"/>
                </a:gs>
                <a:gs pos="0">
                  <a:srgbClr val="7652F2"/>
                </a:gs>
                <a:gs pos="99310">
                  <a:srgbClr val="34C3FE"/>
                </a:gs>
              </a:gsLst>
              <a:lin ang="0" scaled="0"/>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泪滴形 15"/>
            <p:cNvSpPr/>
            <p:nvPr/>
          </p:nvSpPr>
          <p:spPr>
            <a:xfrm rot="5400000">
              <a:off x="4742193" y="2091197"/>
              <a:ext cx="1348615" cy="1348615"/>
            </a:xfrm>
            <a:prstGeom prst="teardrop">
              <a:avLst/>
            </a:prstGeom>
            <a:gradFill>
              <a:gsLst>
                <a:gs pos="61771">
                  <a:srgbClr val="D24DEC"/>
                </a:gs>
                <a:gs pos="0">
                  <a:srgbClr val="7652F2"/>
                </a:gs>
                <a:gs pos="99310">
                  <a:srgbClr val="34C3FE"/>
                </a:gs>
              </a:gsLst>
              <a:lin ang="0" scaled="0"/>
            </a:gra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5747359" y="2926699"/>
              <a:ext cx="768783" cy="768783"/>
            </a:xfrm>
            <a:prstGeom prst="ellipse">
              <a:avLst/>
            </a:prstGeom>
            <a:solidFill>
              <a:schemeClr val="bg1">
                <a:lumMod val="9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shopaholic-shopping-cart-with-hearts_32984"/>
            <p:cNvSpPr>
              <a:spLocks noChangeAspect="1"/>
            </p:cNvSpPr>
            <p:nvPr/>
          </p:nvSpPr>
          <p:spPr bwMode="auto">
            <a:xfrm>
              <a:off x="5893775" y="3020197"/>
              <a:ext cx="516949" cy="581787"/>
            </a:xfrm>
            <a:custGeom>
              <a:avLst/>
              <a:gdLst>
                <a:gd name="connsiteX0" fmla="*/ 392463 w 540577"/>
                <a:gd name="connsiteY0" fmla="*/ 549863 h 608378"/>
                <a:gd name="connsiteX1" fmla="*/ 376975 w 540577"/>
                <a:gd name="connsiteY1" fmla="*/ 565329 h 608378"/>
                <a:gd name="connsiteX2" fmla="*/ 392463 w 540577"/>
                <a:gd name="connsiteY2" fmla="*/ 580796 h 608378"/>
                <a:gd name="connsiteX3" fmla="*/ 407951 w 540577"/>
                <a:gd name="connsiteY3" fmla="*/ 565329 h 608378"/>
                <a:gd name="connsiteX4" fmla="*/ 392463 w 540577"/>
                <a:gd name="connsiteY4" fmla="*/ 549863 h 608378"/>
                <a:gd name="connsiteX5" fmla="*/ 62046 w 540577"/>
                <a:gd name="connsiteY5" fmla="*/ 549863 h 608378"/>
                <a:gd name="connsiteX6" fmla="*/ 46558 w 540577"/>
                <a:gd name="connsiteY6" fmla="*/ 565329 h 608378"/>
                <a:gd name="connsiteX7" fmla="*/ 62046 w 540577"/>
                <a:gd name="connsiteY7" fmla="*/ 580796 h 608378"/>
                <a:gd name="connsiteX8" fmla="*/ 77534 w 540577"/>
                <a:gd name="connsiteY8" fmla="*/ 565329 h 608378"/>
                <a:gd name="connsiteX9" fmla="*/ 62046 w 540577"/>
                <a:gd name="connsiteY9" fmla="*/ 549863 h 608378"/>
                <a:gd name="connsiteX10" fmla="*/ 85795 w 540577"/>
                <a:gd name="connsiteY10" fmla="*/ 455259 h 608378"/>
                <a:gd name="connsiteX11" fmla="*/ 92764 w 540577"/>
                <a:gd name="connsiteY11" fmla="*/ 489543 h 608378"/>
                <a:gd name="connsiteX12" fmla="*/ 361744 w 540577"/>
                <a:gd name="connsiteY12" fmla="*/ 489543 h 608378"/>
                <a:gd name="connsiteX13" fmla="*/ 368714 w 540577"/>
                <a:gd name="connsiteY13" fmla="*/ 455259 h 608378"/>
                <a:gd name="connsiteX14" fmla="*/ 72113 w 540577"/>
                <a:gd name="connsiteY14" fmla="*/ 386432 h 608378"/>
                <a:gd name="connsiteX15" fmla="*/ 80374 w 540577"/>
                <a:gd name="connsiteY15" fmla="*/ 427677 h 608378"/>
                <a:gd name="connsiteX16" fmla="*/ 374135 w 540577"/>
                <a:gd name="connsiteY16" fmla="*/ 427677 h 608378"/>
                <a:gd name="connsiteX17" fmla="*/ 382395 w 540577"/>
                <a:gd name="connsiteY17" fmla="*/ 386432 h 608378"/>
                <a:gd name="connsiteX18" fmla="*/ 58174 w 540577"/>
                <a:gd name="connsiteY18" fmla="*/ 317606 h 608378"/>
                <a:gd name="connsiteX19" fmla="*/ 66692 w 540577"/>
                <a:gd name="connsiteY19" fmla="*/ 359108 h 608378"/>
                <a:gd name="connsiteX20" fmla="*/ 388075 w 540577"/>
                <a:gd name="connsiteY20" fmla="*/ 359108 h 608378"/>
                <a:gd name="connsiteX21" fmla="*/ 396335 w 540577"/>
                <a:gd name="connsiteY21" fmla="*/ 317606 h 608378"/>
                <a:gd name="connsiteX22" fmla="*/ 239645 w 540577"/>
                <a:gd name="connsiteY22" fmla="*/ 317606 h 608378"/>
                <a:gd name="connsiteX23" fmla="*/ 233450 w 540577"/>
                <a:gd name="connsiteY23" fmla="*/ 327917 h 608378"/>
                <a:gd name="connsiteX24" fmla="*/ 158848 w 540577"/>
                <a:gd name="connsiteY24" fmla="*/ 317606 h 608378"/>
                <a:gd name="connsiteX25" fmla="*/ 266491 w 540577"/>
                <a:gd name="connsiteY25" fmla="*/ 249037 h 608378"/>
                <a:gd name="connsiteX26" fmla="*/ 253068 w 540577"/>
                <a:gd name="connsiteY26" fmla="*/ 290281 h 608378"/>
                <a:gd name="connsiteX27" fmla="*/ 401756 w 540577"/>
                <a:gd name="connsiteY27" fmla="*/ 290281 h 608378"/>
                <a:gd name="connsiteX28" fmla="*/ 410016 w 540577"/>
                <a:gd name="connsiteY28" fmla="*/ 249037 h 608378"/>
                <a:gd name="connsiteX29" fmla="*/ 44493 w 540577"/>
                <a:gd name="connsiteY29" fmla="*/ 249037 h 608378"/>
                <a:gd name="connsiteX30" fmla="*/ 52753 w 540577"/>
                <a:gd name="connsiteY30" fmla="*/ 290281 h 608378"/>
                <a:gd name="connsiteX31" fmla="*/ 107478 w 540577"/>
                <a:gd name="connsiteY31" fmla="*/ 290281 h 608378"/>
                <a:gd name="connsiteX32" fmla="*/ 90441 w 540577"/>
                <a:gd name="connsiteY32" fmla="*/ 266566 h 608378"/>
                <a:gd name="connsiteX33" fmla="*/ 85795 w 540577"/>
                <a:gd name="connsiteY33" fmla="*/ 249037 h 608378"/>
                <a:gd name="connsiteX34" fmla="*/ 229763 w 540577"/>
                <a:gd name="connsiteY34" fmla="*/ 153897 h 608378"/>
                <a:gd name="connsiteX35" fmla="*/ 256166 w 540577"/>
                <a:gd name="connsiteY35" fmla="*/ 174282 h 608378"/>
                <a:gd name="connsiteX36" fmla="*/ 269589 w 540577"/>
                <a:gd name="connsiteY36" fmla="*/ 221455 h 608378"/>
                <a:gd name="connsiteX37" fmla="*/ 418535 w 540577"/>
                <a:gd name="connsiteY37" fmla="*/ 221455 h 608378"/>
                <a:gd name="connsiteX38" fmla="*/ 420600 w 540577"/>
                <a:gd name="connsiteY38" fmla="*/ 219908 h 608378"/>
                <a:gd name="connsiteX39" fmla="*/ 423956 w 540577"/>
                <a:gd name="connsiteY39" fmla="*/ 217331 h 608378"/>
                <a:gd name="connsiteX40" fmla="*/ 425246 w 540577"/>
                <a:gd name="connsiteY40" fmla="*/ 216557 h 608378"/>
                <a:gd name="connsiteX41" fmla="*/ 511207 w 540577"/>
                <a:gd name="connsiteY41" fmla="*/ 176344 h 608378"/>
                <a:gd name="connsiteX42" fmla="*/ 538570 w 540577"/>
                <a:gd name="connsiteY42" fmla="*/ 186397 h 608378"/>
                <a:gd name="connsiteX43" fmla="*/ 528760 w 540577"/>
                <a:gd name="connsiteY43" fmla="*/ 213722 h 608378"/>
                <a:gd name="connsiteX44" fmla="*/ 452093 w 540577"/>
                <a:gd name="connsiteY44" fmla="*/ 249553 h 608378"/>
                <a:gd name="connsiteX45" fmla="*/ 398916 w 540577"/>
                <a:gd name="connsiteY45" fmla="*/ 514290 h 608378"/>
                <a:gd name="connsiteX46" fmla="*/ 395044 w 540577"/>
                <a:gd name="connsiteY46" fmla="*/ 522538 h 608378"/>
                <a:gd name="connsiteX47" fmla="*/ 435572 w 540577"/>
                <a:gd name="connsiteY47" fmla="*/ 565329 h 608378"/>
                <a:gd name="connsiteX48" fmla="*/ 392463 w 540577"/>
                <a:gd name="connsiteY48" fmla="*/ 608378 h 608378"/>
                <a:gd name="connsiteX49" fmla="*/ 349612 w 540577"/>
                <a:gd name="connsiteY49" fmla="*/ 565329 h 608378"/>
                <a:gd name="connsiteX50" fmla="*/ 366907 w 540577"/>
                <a:gd name="connsiteY50" fmla="*/ 530787 h 608378"/>
                <a:gd name="connsiteX51" fmla="*/ 87602 w 540577"/>
                <a:gd name="connsiteY51" fmla="*/ 530787 h 608378"/>
                <a:gd name="connsiteX52" fmla="*/ 105155 w 540577"/>
                <a:gd name="connsiteY52" fmla="*/ 565329 h 608378"/>
                <a:gd name="connsiteX53" fmla="*/ 62046 w 540577"/>
                <a:gd name="connsiteY53" fmla="*/ 608378 h 608378"/>
                <a:gd name="connsiteX54" fmla="*/ 18937 w 540577"/>
                <a:gd name="connsiteY54" fmla="*/ 565329 h 608378"/>
                <a:gd name="connsiteX55" fmla="*/ 59465 w 540577"/>
                <a:gd name="connsiteY55" fmla="*/ 522538 h 608378"/>
                <a:gd name="connsiteX56" fmla="*/ 55592 w 540577"/>
                <a:gd name="connsiteY56" fmla="*/ 514290 h 608378"/>
                <a:gd name="connsiteX57" fmla="*/ 351 w 540577"/>
                <a:gd name="connsiteY57" fmla="*/ 239242 h 608378"/>
                <a:gd name="connsiteX58" fmla="*/ 16614 w 540577"/>
                <a:gd name="connsiteY58" fmla="*/ 215011 h 608378"/>
                <a:gd name="connsiteX59" fmla="*/ 35716 w 540577"/>
                <a:gd name="connsiteY59" fmla="*/ 221455 h 608378"/>
                <a:gd name="connsiteX60" fmla="*/ 92506 w 540577"/>
                <a:gd name="connsiteY60" fmla="*/ 221455 h 608378"/>
                <a:gd name="connsiteX61" fmla="*/ 160138 w 540577"/>
                <a:gd name="connsiteY61" fmla="*/ 196708 h 608378"/>
                <a:gd name="connsiteX62" fmla="*/ 229763 w 540577"/>
                <a:gd name="connsiteY62" fmla="*/ 153897 h 608378"/>
                <a:gd name="connsiteX63" fmla="*/ 340229 w 540577"/>
                <a:gd name="connsiteY63" fmla="*/ 94669 h 608378"/>
                <a:gd name="connsiteX64" fmla="*/ 378782 w 540577"/>
                <a:gd name="connsiteY64" fmla="*/ 129438 h 608378"/>
                <a:gd name="connsiteX65" fmla="*/ 414148 w 540577"/>
                <a:gd name="connsiteY65" fmla="*/ 181001 h 608378"/>
                <a:gd name="connsiteX66" fmla="*/ 317859 w 540577"/>
                <a:gd name="connsiteY66" fmla="*/ 202915 h 608378"/>
                <a:gd name="connsiteX67" fmla="*/ 321473 w 540577"/>
                <a:gd name="connsiteY67" fmla="*/ 104430 h 608378"/>
                <a:gd name="connsiteX68" fmla="*/ 340229 w 540577"/>
                <a:gd name="connsiteY68" fmla="*/ 94669 h 608378"/>
                <a:gd name="connsiteX69" fmla="*/ 492366 w 540577"/>
                <a:gd name="connsiteY69" fmla="*/ 80745 h 608378"/>
                <a:gd name="connsiteX70" fmla="*/ 504771 w 540577"/>
                <a:gd name="connsiteY70" fmla="*/ 96197 h 608378"/>
                <a:gd name="connsiteX71" fmla="*/ 507097 w 540577"/>
                <a:gd name="connsiteY71" fmla="*/ 115769 h 608378"/>
                <a:gd name="connsiteX72" fmla="*/ 476860 w 540577"/>
                <a:gd name="connsiteY72" fmla="*/ 107785 h 608378"/>
                <a:gd name="connsiteX73" fmla="*/ 492366 w 540577"/>
                <a:gd name="connsiteY73" fmla="*/ 80745 h 608378"/>
                <a:gd name="connsiteX74" fmla="*/ 109430 w 540577"/>
                <a:gd name="connsiteY74" fmla="*/ 69566 h 608378"/>
                <a:gd name="connsiteX75" fmla="*/ 121904 w 540577"/>
                <a:gd name="connsiteY75" fmla="*/ 71196 h 608378"/>
                <a:gd name="connsiteX76" fmla="*/ 143585 w 540577"/>
                <a:gd name="connsiteY76" fmla="*/ 125551 h 608378"/>
                <a:gd name="connsiteX77" fmla="*/ 85511 w 540577"/>
                <a:gd name="connsiteY77" fmla="*/ 132506 h 608378"/>
                <a:gd name="connsiteX78" fmla="*/ 94802 w 540577"/>
                <a:gd name="connsiteY78" fmla="*/ 96699 h 608378"/>
                <a:gd name="connsiteX79" fmla="*/ 109430 w 540577"/>
                <a:gd name="connsiteY79" fmla="*/ 69566 h 608378"/>
                <a:gd name="connsiteX80" fmla="*/ 231857 w 540577"/>
                <a:gd name="connsiteY80" fmla="*/ 11998 h 608378"/>
                <a:gd name="connsiteX81" fmla="*/ 259507 w 540577"/>
                <a:gd name="connsiteY81" fmla="*/ 30686 h 608378"/>
                <a:gd name="connsiteX82" fmla="*/ 306484 w 540577"/>
                <a:gd name="connsiteY82" fmla="*/ 62133 h 608378"/>
                <a:gd name="connsiteX83" fmla="*/ 233180 w 540577"/>
                <a:gd name="connsiteY83" fmla="*/ 112656 h 608378"/>
                <a:gd name="connsiteX84" fmla="*/ 203239 w 540577"/>
                <a:gd name="connsiteY84" fmla="*/ 28881 h 608378"/>
                <a:gd name="connsiteX85" fmla="*/ 231857 w 540577"/>
                <a:gd name="connsiteY85" fmla="*/ 11998 h 608378"/>
                <a:gd name="connsiteX86" fmla="*/ 417257 w 540577"/>
                <a:gd name="connsiteY86" fmla="*/ 793 h 608378"/>
                <a:gd name="connsiteX87" fmla="*/ 435591 w 540577"/>
                <a:gd name="connsiteY87" fmla="*/ 23998 h 608378"/>
                <a:gd name="connsiteX88" fmla="*/ 438948 w 540577"/>
                <a:gd name="connsiteY88" fmla="*/ 53133 h 608378"/>
                <a:gd name="connsiteX89" fmla="*/ 394017 w 540577"/>
                <a:gd name="connsiteY89" fmla="*/ 41015 h 608378"/>
                <a:gd name="connsiteX90" fmla="*/ 417257 w 540577"/>
                <a:gd name="connsiteY90" fmla="*/ 793 h 6083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Lst>
              <a:rect l="l" t="t" r="r" b="b"/>
              <a:pathLst>
                <a:path w="540577" h="608378">
                  <a:moveTo>
                    <a:pt x="392463" y="549863"/>
                  </a:moveTo>
                  <a:cubicBezTo>
                    <a:pt x="383944" y="549863"/>
                    <a:pt x="376975" y="556823"/>
                    <a:pt x="376975" y="565329"/>
                  </a:cubicBezTo>
                  <a:cubicBezTo>
                    <a:pt x="376975" y="573836"/>
                    <a:pt x="383944" y="580796"/>
                    <a:pt x="392463" y="580796"/>
                  </a:cubicBezTo>
                  <a:cubicBezTo>
                    <a:pt x="401240" y="580796"/>
                    <a:pt x="407951" y="573836"/>
                    <a:pt x="407951" y="565329"/>
                  </a:cubicBezTo>
                  <a:cubicBezTo>
                    <a:pt x="407951" y="556823"/>
                    <a:pt x="400981" y="549863"/>
                    <a:pt x="392463" y="549863"/>
                  </a:cubicBezTo>
                  <a:close/>
                  <a:moveTo>
                    <a:pt x="62046" y="549863"/>
                  </a:moveTo>
                  <a:cubicBezTo>
                    <a:pt x="53527" y="549863"/>
                    <a:pt x="46558" y="556823"/>
                    <a:pt x="46558" y="565329"/>
                  </a:cubicBezTo>
                  <a:cubicBezTo>
                    <a:pt x="46558" y="573836"/>
                    <a:pt x="53527" y="580796"/>
                    <a:pt x="62046" y="580796"/>
                  </a:cubicBezTo>
                  <a:cubicBezTo>
                    <a:pt x="70564" y="580796"/>
                    <a:pt x="77534" y="573836"/>
                    <a:pt x="77534" y="565329"/>
                  </a:cubicBezTo>
                  <a:cubicBezTo>
                    <a:pt x="77534" y="556823"/>
                    <a:pt x="70564" y="549863"/>
                    <a:pt x="62046" y="549863"/>
                  </a:cubicBezTo>
                  <a:close/>
                  <a:moveTo>
                    <a:pt x="85795" y="455259"/>
                  </a:moveTo>
                  <a:lnTo>
                    <a:pt x="92764" y="489543"/>
                  </a:lnTo>
                  <a:lnTo>
                    <a:pt x="361744" y="489543"/>
                  </a:lnTo>
                  <a:lnTo>
                    <a:pt x="368714" y="455259"/>
                  </a:lnTo>
                  <a:close/>
                  <a:moveTo>
                    <a:pt x="72113" y="386432"/>
                  </a:moveTo>
                  <a:lnTo>
                    <a:pt x="80374" y="427677"/>
                  </a:lnTo>
                  <a:lnTo>
                    <a:pt x="374135" y="427677"/>
                  </a:lnTo>
                  <a:lnTo>
                    <a:pt x="382395" y="386432"/>
                  </a:lnTo>
                  <a:close/>
                  <a:moveTo>
                    <a:pt x="58174" y="317606"/>
                  </a:moveTo>
                  <a:lnTo>
                    <a:pt x="66692" y="359108"/>
                  </a:lnTo>
                  <a:lnTo>
                    <a:pt x="388075" y="359108"/>
                  </a:lnTo>
                  <a:lnTo>
                    <a:pt x="396335" y="317606"/>
                  </a:lnTo>
                  <a:lnTo>
                    <a:pt x="239645" y="317606"/>
                  </a:lnTo>
                  <a:cubicBezTo>
                    <a:pt x="236031" y="324050"/>
                    <a:pt x="233450" y="327917"/>
                    <a:pt x="233450" y="327917"/>
                  </a:cubicBezTo>
                  <a:cubicBezTo>
                    <a:pt x="233450" y="327917"/>
                    <a:pt x="196020" y="328690"/>
                    <a:pt x="158848" y="317606"/>
                  </a:cubicBezTo>
                  <a:close/>
                  <a:moveTo>
                    <a:pt x="266491" y="249037"/>
                  </a:moveTo>
                  <a:cubicBezTo>
                    <a:pt x="263394" y="263730"/>
                    <a:pt x="258231" y="277908"/>
                    <a:pt x="253068" y="290281"/>
                  </a:cubicBezTo>
                  <a:lnTo>
                    <a:pt x="401756" y="290281"/>
                  </a:lnTo>
                  <a:lnTo>
                    <a:pt x="410016" y="249037"/>
                  </a:lnTo>
                  <a:close/>
                  <a:moveTo>
                    <a:pt x="44493" y="249037"/>
                  </a:moveTo>
                  <a:lnTo>
                    <a:pt x="52753" y="290281"/>
                  </a:lnTo>
                  <a:lnTo>
                    <a:pt x="107478" y="290281"/>
                  </a:lnTo>
                  <a:cubicBezTo>
                    <a:pt x="100509" y="283579"/>
                    <a:pt x="94571" y="275846"/>
                    <a:pt x="90441" y="266566"/>
                  </a:cubicBezTo>
                  <a:cubicBezTo>
                    <a:pt x="87860" y="260379"/>
                    <a:pt x="86311" y="254450"/>
                    <a:pt x="85795" y="249037"/>
                  </a:cubicBezTo>
                  <a:close/>
                  <a:moveTo>
                    <a:pt x="229763" y="153897"/>
                  </a:moveTo>
                  <a:cubicBezTo>
                    <a:pt x="239242" y="156753"/>
                    <a:pt x="248357" y="163197"/>
                    <a:pt x="256166" y="174282"/>
                  </a:cubicBezTo>
                  <a:cubicBezTo>
                    <a:pt x="265975" y="188202"/>
                    <a:pt x="269589" y="204699"/>
                    <a:pt x="269589" y="221455"/>
                  </a:cubicBezTo>
                  <a:lnTo>
                    <a:pt x="418535" y="221455"/>
                  </a:lnTo>
                  <a:cubicBezTo>
                    <a:pt x="419051" y="220939"/>
                    <a:pt x="419826" y="220424"/>
                    <a:pt x="420600" y="219908"/>
                  </a:cubicBezTo>
                  <a:cubicBezTo>
                    <a:pt x="421633" y="218877"/>
                    <a:pt x="422665" y="218104"/>
                    <a:pt x="423956" y="217331"/>
                  </a:cubicBezTo>
                  <a:cubicBezTo>
                    <a:pt x="424472" y="217073"/>
                    <a:pt x="424730" y="216815"/>
                    <a:pt x="425246" y="216557"/>
                  </a:cubicBezTo>
                  <a:lnTo>
                    <a:pt x="511207" y="176344"/>
                  </a:lnTo>
                  <a:cubicBezTo>
                    <a:pt x="521532" y="171446"/>
                    <a:pt x="533923" y="176086"/>
                    <a:pt x="538570" y="186397"/>
                  </a:cubicBezTo>
                  <a:cubicBezTo>
                    <a:pt x="543474" y="196708"/>
                    <a:pt x="539086" y="209082"/>
                    <a:pt x="528760" y="213722"/>
                  </a:cubicBezTo>
                  <a:lnTo>
                    <a:pt x="452093" y="249553"/>
                  </a:lnTo>
                  <a:lnTo>
                    <a:pt x="398916" y="514290"/>
                  </a:lnTo>
                  <a:cubicBezTo>
                    <a:pt x="398400" y="517383"/>
                    <a:pt x="396851" y="520218"/>
                    <a:pt x="395044" y="522538"/>
                  </a:cubicBezTo>
                  <a:cubicBezTo>
                    <a:pt x="417502" y="523827"/>
                    <a:pt x="435572" y="542387"/>
                    <a:pt x="435572" y="565329"/>
                  </a:cubicBezTo>
                  <a:cubicBezTo>
                    <a:pt x="435572" y="589045"/>
                    <a:pt x="416212" y="608378"/>
                    <a:pt x="392463" y="608378"/>
                  </a:cubicBezTo>
                  <a:cubicBezTo>
                    <a:pt x="368714" y="608378"/>
                    <a:pt x="349612" y="589045"/>
                    <a:pt x="349612" y="565329"/>
                  </a:cubicBezTo>
                  <a:cubicBezTo>
                    <a:pt x="349612" y="551152"/>
                    <a:pt x="356324" y="538778"/>
                    <a:pt x="366907" y="530787"/>
                  </a:cubicBezTo>
                  <a:lnTo>
                    <a:pt x="87602" y="530787"/>
                  </a:lnTo>
                  <a:cubicBezTo>
                    <a:pt x="98185" y="538778"/>
                    <a:pt x="105155" y="551152"/>
                    <a:pt x="105155" y="565329"/>
                  </a:cubicBezTo>
                  <a:cubicBezTo>
                    <a:pt x="105155" y="589045"/>
                    <a:pt x="85795" y="608378"/>
                    <a:pt x="62046" y="608378"/>
                  </a:cubicBezTo>
                  <a:cubicBezTo>
                    <a:pt x="38297" y="608378"/>
                    <a:pt x="18937" y="589045"/>
                    <a:pt x="18937" y="565329"/>
                  </a:cubicBezTo>
                  <a:cubicBezTo>
                    <a:pt x="18937" y="542387"/>
                    <a:pt x="37006" y="523827"/>
                    <a:pt x="59465" y="522538"/>
                  </a:cubicBezTo>
                  <a:cubicBezTo>
                    <a:pt x="57658" y="520218"/>
                    <a:pt x="56109" y="517383"/>
                    <a:pt x="55592" y="514290"/>
                  </a:cubicBezTo>
                  <a:lnTo>
                    <a:pt x="351" y="239242"/>
                  </a:lnTo>
                  <a:cubicBezTo>
                    <a:pt x="-1714" y="228157"/>
                    <a:pt x="5514" y="217331"/>
                    <a:pt x="16614" y="215011"/>
                  </a:cubicBezTo>
                  <a:cubicBezTo>
                    <a:pt x="23841" y="213464"/>
                    <a:pt x="30811" y="216299"/>
                    <a:pt x="35716" y="221455"/>
                  </a:cubicBezTo>
                  <a:lnTo>
                    <a:pt x="92506" y="221455"/>
                  </a:lnTo>
                  <a:cubicBezTo>
                    <a:pt x="105671" y="201091"/>
                    <a:pt x="135873" y="191295"/>
                    <a:pt x="160138" y="196708"/>
                  </a:cubicBezTo>
                  <a:cubicBezTo>
                    <a:pt x="169625" y="169062"/>
                    <a:pt x="201328" y="145330"/>
                    <a:pt x="229763" y="153897"/>
                  </a:cubicBezTo>
                  <a:close/>
                  <a:moveTo>
                    <a:pt x="340229" y="94669"/>
                  </a:moveTo>
                  <a:cubicBezTo>
                    <a:pt x="358888" y="92554"/>
                    <a:pt x="375877" y="111068"/>
                    <a:pt x="378782" y="129438"/>
                  </a:cubicBezTo>
                  <a:cubicBezTo>
                    <a:pt x="403564" y="128406"/>
                    <a:pt x="433251" y="152383"/>
                    <a:pt x="414148" y="181001"/>
                  </a:cubicBezTo>
                  <a:cubicBezTo>
                    <a:pt x="389624" y="217868"/>
                    <a:pt x="317859" y="202915"/>
                    <a:pt x="317859" y="202915"/>
                  </a:cubicBezTo>
                  <a:cubicBezTo>
                    <a:pt x="317859" y="202915"/>
                    <a:pt x="289721" y="135367"/>
                    <a:pt x="321473" y="104430"/>
                  </a:cubicBezTo>
                  <a:cubicBezTo>
                    <a:pt x="327604" y="98371"/>
                    <a:pt x="334009" y="95374"/>
                    <a:pt x="340229" y="94669"/>
                  </a:cubicBezTo>
                  <a:close/>
                  <a:moveTo>
                    <a:pt x="492366" y="80745"/>
                  </a:moveTo>
                  <a:cubicBezTo>
                    <a:pt x="502962" y="77655"/>
                    <a:pt x="507356" y="88729"/>
                    <a:pt x="504771" y="96197"/>
                  </a:cubicBezTo>
                  <a:cubicBezTo>
                    <a:pt x="511749" y="99545"/>
                    <a:pt x="516659" y="110618"/>
                    <a:pt x="507097" y="115769"/>
                  </a:cubicBezTo>
                  <a:cubicBezTo>
                    <a:pt x="494692" y="122464"/>
                    <a:pt x="476860" y="107785"/>
                    <a:pt x="476860" y="107785"/>
                  </a:cubicBezTo>
                  <a:cubicBezTo>
                    <a:pt x="476860" y="107785"/>
                    <a:pt x="479186" y="84608"/>
                    <a:pt x="492366" y="80745"/>
                  </a:cubicBezTo>
                  <a:close/>
                  <a:moveTo>
                    <a:pt x="109430" y="69566"/>
                  </a:moveTo>
                  <a:cubicBezTo>
                    <a:pt x="113064" y="68700"/>
                    <a:pt x="117258" y="69071"/>
                    <a:pt x="121904" y="71196"/>
                  </a:cubicBezTo>
                  <a:cubicBezTo>
                    <a:pt x="145908" y="82016"/>
                    <a:pt x="143585" y="125551"/>
                    <a:pt x="143585" y="125551"/>
                  </a:cubicBezTo>
                  <a:cubicBezTo>
                    <a:pt x="143585" y="125551"/>
                    <a:pt x="106675" y="148220"/>
                    <a:pt x="85511" y="132506"/>
                  </a:cubicBezTo>
                  <a:cubicBezTo>
                    <a:pt x="68992" y="120399"/>
                    <a:pt x="80865" y="101078"/>
                    <a:pt x="94802" y="96699"/>
                  </a:cubicBezTo>
                  <a:cubicBezTo>
                    <a:pt x="92673" y="85880"/>
                    <a:pt x="98529" y="72162"/>
                    <a:pt x="109430" y="69566"/>
                  </a:cubicBezTo>
                  <a:close/>
                  <a:moveTo>
                    <a:pt x="231857" y="11998"/>
                  </a:moveTo>
                  <a:cubicBezTo>
                    <a:pt x="242988" y="13609"/>
                    <a:pt x="253958" y="21148"/>
                    <a:pt x="259507" y="30686"/>
                  </a:cubicBezTo>
                  <a:cubicBezTo>
                    <a:pt x="279898" y="21664"/>
                    <a:pt x="312937" y="31717"/>
                    <a:pt x="306484" y="62133"/>
                  </a:cubicBezTo>
                  <a:cubicBezTo>
                    <a:pt x="298224" y="101314"/>
                    <a:pt x="233180" y="112656"/>
                    <a:pt x="233180" y="112656"/>
                  </a:cubicBezTo>
                  <a:cubicBezTo>
                    <a:pt x="233180" y="112656"/>
                    <a:pt x="186978" y="65484"/>
                    <a:pt x="203239" y="28881"/>
                  </a:cubicBezTo>
                  <a:cubicBezTo>
                    <a:pt x="209434" y="14704"/>
                    <a:pt x="220726" y="10387"/>
                    <a:pt x="231857" y="11998"/>
                  </a:cubicBezTo>
                  <a:close/>
                  <a:moveTo>
                    <a:pt x="417257" y="793"/>
                  </a:moveTo>
                  <a:cubicBezTo>
                    <a:pt x="432751" y="-3848"/>
                    <a:pt x="439465" y="12911"/>
                    <a:pt x="435591" y="23998"/>
                  </a:cubicBezTo>
                  <a:cubicBezTo>
                    <a:pt x="446179" y="28897"/>
                    <a:pt x="453151" y="45398"/>
                    <a:pt x="438948" y="53133"/>
                  </a:cubicBezTo>
                  <a:cubicBezTo>
                    <a:pt x="420614" y="63189"/>
                    <a:pt x="394017" y="41015"/>
                    <a:pt x="394017" y="41015"/>
                  </a:cubicBezTo>
                  <a:cubicBezTo>
                    <a:pt x="394017" y="41015"/>
                    <a:pt x="397115" y="6723"/>
                    <a:pt x="417257" y="793"/>
                  </a:cubicBezTo>
                  <a:close/>
                </a:path>
              </a:pathLst>
            </a:custGeom>
            <a:solidFill>
              <a:srgbClr val="7652F2"/>
            </a:solidFill>
            <a:ln>
              <a:solidFill>
                <a:srgbClr val="D24DEC"/>
              </a:solidFill>
            </a:ln>
          </p:spPr>
        </p:sp>
        <p:sp>
          <p:nvSpPr>
            <p:cNvPr id="18" name="文本占位符 1"/>
            <p:cNvSpPr txBox="1"/>
            <p:nvPr/>
          </p:nvSpPr>
          <p:spPr>
            <a:xfrm>
              <a:off x="5209923" y="2469294"/>
              <a:ext cx="437918" cy="56993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600" kern="1200">
                  <a:solidFill>
                    <a:srgbClr val="B80A0C"/>
                  </a:solidFill>
                  <a:latin typeface="Aa苏打汽水 (非商业使用)" panose="02010600010101010101" pitchFamily="2" charset="-122"/>
                  <a:ea typeface="Aa苏打汽水 (非商业使用)" panose="02010600010101010101"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5400" dirty="0">
                  <a:solidFill>
                    <a:schemeClr val="bg1"/>
                  </a:solidFill>
                  <a:latin typeface="Aa粉嘟嘟 (非商业使用)" panose="02010600010101010101" pitchFamily="2" charset="-122"/>
                  <a:ea typeface="Aa粉嘟嘟 (非商业使用)" panose="02010600010101010101" pitchFamily="2" charset="-122"/>
                </a:rPr>
                <a:t>1</a:t>
              </a:r>
              <a:endParaRPr lang="zh-CN" altLang="en-US" sz="5400" dirty="0">
                <a:solidFill>
                  <a:schemeClr val="bg1"/>
                </a:solidFill>
                <a:latin typeface="Aa粉嘟嘟 (非商业使用)" panose="02010600010101010101" pitchFamily="2" charset="-122"/>
                <a:ea typeface="Aa粉嘟嘟 (非商业使用)" panose="02010600010101010101" pitchFamily="2" charset="-122"/>
              </a:endParaRPr>
            </a:p>
          </p:txBody>
        </p:sp>
        <p:sp>
          <p:nvSpPr>
            <p:cNvPr id="28" name="文本占位符 1"/>
            <p:cNvSpPr txBox="1"/>
            <p:nvPr/>
          </p:nvSpPr>
          <p:spPr>
            <a:xfrm>
              <a:off x="6533779" y="2480535"/>
              <a:ext cx="437918" cy="56993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600" kern="1200">
                  <a:solidFill>
                    <a:srgbClr val="B80A0C"/>
                  </a:solidFill>
                  <a:latin typeface="Aa苏打汽水 (非商业使用)" panose="02010600010101010101" pitchFamily="2" charset="-122"/>
                  <a:ea typeface="Aa苏打汽水 (非商业使用)" panose="02010600010101010101"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5400" dirty="0">
                  <a:solidFill>
                    <a:schemeClr val="bg1"/>
                  </a:solidFill>
                  <a:latin typeface="Aa粉嘟嘟 (非商业使用)" panose="02010600010101010101" pitchFamily="2" charset="-122"/>
                  <a:ea typeface="Aa粉嘟嘟 (非商业使用)" panose="02010600010101010101" pitchFamily="2" charset="-122"/>
                </a:rPr>
                <a:t>2</a:t>
              </a:r>
              <a:endParaRPr lang="zh-CN" altLang="en-US" sz="5400" dirty="0">
                <a:solidFill>
                  <a:schemeClr val="bg1"/>
                </a:solidFill>
                <a:latin typeface="Aa粉嘟嘟 (非商业使用)" panose="02010600010101010101" pitchFamily="2" charset="-122"/>
                <a:ea typeface="Aa粉嘟嘟 (非商业使用)" panose="02010600010101010101" pitchFamily="2" charset="-122"/>
              </a:endParaRPr>
            </a:p>
          </p:txBody>
        </p:sp>
        <p:sp>
          <p:nvSpPr>
            <p:cNvPr id="29" name="文本占位符 1"/>
            <p:cNvSpPr txBox="1"/>
            <p:nvPr/>
          </p:nvSpPr>
          <p:spPr>
            <a:xfrm>
              <a:off x="6570686" y="3792723"/>
              <a:ext cx="437918" cy="56993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600" kern="1200">
                  <a:solidFill>
                    <a:srgbClr val="B80A0C"/>
                  </a:solidFill>
                  <a:latin typeface="Aa苏打汽水 (非商业使用)" panose="02010600010101010101" pitchFamily="2" charset="-122"/>
                  <a:ea typeface="Aa苏打汽水 (非商业使用)" panose="02010600010101010101"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5400" dirty="0">
                  <a:solidFill>
                    <a:schemeClr val="bg1"/>
                  </a:solidFill>
                  <a:latin typeface="Aa粉嘟嘟 (非商业使用)" panose="02010600010101010101" pitchFamily="2" charset="-122"/>
                  <a:ea typeface="Aa粉嘟嘟 (非商业使用)" panose="02010600010101010101" pitchFamily="2" charset="-122"/>
                </a:rPr>
                <a:t>3</a:t>
              </a:r>
              <a:endParaRPr lang="zh-CN" altLang="en-US" sz="5400" dirty="0">
                <a:solidFill>
                  <a:schemeClr val="bg1"/>
                </a:solidFill>
                <a:latin typeface="Aa粉嘟嘟 (非商业使用)" panose="02010600010101010101" pitchFamily="2" charset="-122"/>
                <a:ea typeface="Aa粉嘟嘟 (非商业使用)" panose="02010600010101010101" pitchFamily="2" charset="-122"/>
              </a:endParaRPr>
            </a:p>
          </p:txBody>
        </p:sp>
        <p:sp>
          <p:nvSpPr>
            <p:cNvPr id="32" name="文本占位符 1"/>
            <p:cNvSpPr txBox="1"/>
            <p:nvPr/>
          </p:nvSpPr>
          <p:spPr>
            <a:xfrm>
              <a:off x="5222071" y="3807112"/>
              <a:ext cx="437918" cy="569938"/>
            </a:xfrm>
            <a:prstGeom prst="rect">
              <a:avLst/>
            </a:prstGeom>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3600" kern="1200">
                  <a:solidFill>
                    <a:srgbClr val="B80A0C"/>
                  </a:solidFill>
                  <a:latin typeface="Aa苏打汽水 (非商业使用)" panose="02010600010101010101" pitchFamily="2" charset="-122"/>
                  <a:ea typeface="Aa苏打汽水 (非商业使用)" panose="02010600010101010101" pitchFamily="2" charset="-122"/>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5400" dirty="0">
                  <a:solidFill>
                    <a:schemeClr val="bg1"/>
                  </a:solidFill>
                  <a:latin typeface="Aa粉嘟嘟 (非商业使用)" panose="02010600010101010101" pitchFamily="2" charset="-122"/>
                  <a:ea typeface="Aa粉嘟嘟 (非商业使用)" panose="02010600010101010101" pitchFamily="2" charset="-122"/>
                </a:rPr>
                <a:t>4</a:t>
              </a:r>
              <a:endParaRPr lang="zh-CN" altLang="en-US" sz="5400" dirty="0">
                <a:solidFill>
                  <a:schemeClr val="bg1"/>
                </a:solidFill>
                <a:latin typeface="Aa粉嘟嘟 (非商业使用)" panose="02010600010101010101" pitchFamily="2" charset="-122"/>
                <a:ea typeface="Aa粉嘟嘟 (非商业使用)" panose="02010600010101010101"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slow" p14:dur="2000" advClick="0" advTm="4000"/>
    </mc:Choice>
    <mc:Fallback>
      <p:transition spd="slow" advClick="0" advTm="400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randombar(horizontal)">
                                      <p:cBhvr>
                                        <p:cTn id="11" dur="500"/>
                                        <p:tgtEl>
                                          <p:spTgt spid="3"/>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00"/>
                                        <p:tgtEl>
                                          <p:spTgt spid="4"/>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wipe(down)">
                                      <p:cBhvr>
                                        <p:cTn id="19" dur="500"/>
                                        <p:tgtEl>
                                          <p:spTgt spid="5"/>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wipe(down)">
                                      <p:cBhvr>
                                        <p:cTn id="23" dur="500"/>
                                        <p:tgtEl>
                                          <p:spTgt spid="6"/>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wipe(down)">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9" name="图片 68"/>
          <p:cNvPicPr>
            <a:picLocks noChangeAspect="1"/>
          </p:cNvPicPr>
          <p:nvPr/>
        </p:nvPicPr>
        <p:blipFill rotWithShape="1">
          <a:blip r:embed="rId1" cstate="print">
            <a:extLst>
              <a:ext uri="{28A0092B-C50C-407E-A947-70E740481C1C}">
                <a14:useLocalDpi xmlns:a14="http://schemas.microsoft.com/office/drawing/2010/main" val="0"/>
              </a:ext>
            </a:extLst>
          </a:blip>
          <a:srcRect l="57753" r="20686" b="46010"/>
          <a:stretch>
            <a:fillRect/>
          </a:stretch>
        </p:blipFill>
        <p:spPr>
          <a:xfrm>
            <a:off x="2074116" y="4481921"/>
            <a:ext cx="309531" cy="516741"/>
          </a:xfrm>
          <a:prstGeom prst="rect">
            <a:avLst/>
          </a:prstGeom>
        </p:spPr>
      </p:pic>
      <p:pic>
        <p:nvPicPr>
          <p:cNvPr id="71" name="图片 70"/>
          <p:cNvPicPr>
            <a:picLocks noChangeAspect="1"/>
          </p:cNvPicPr>
          <p:nvPr/>
        </p:nvPicPr>
        <p:blipFill rotWithShape="1">
          <a:blip r:embed="rId2" cstate="print">
            <a:duotone>
              <a:schemeClr val="accent5">
                <a:shade val="45000"/>
                <a:satMod val="135000"/>
              </a:schemeClr>
              <a:prstClr val="white"/>
            </a:duotone>
            <a:extLst>
              <a:ext uri="{28A0092B-C50C-407E-A947-70E740481C1C}">
                <a14:useLocalDpi xmlns:a14="http://schemas.microsoft.com/office/drawing/2010/main" val="0"/>
              </a:ext>
            </a:extLst>
          </a:blip>
          <a:srcRect l="35557" t="60096" r="42722" b="18262"/>
          <a:stretch>
            <a:fillRect/>
          </a:stretch>
        </p:blipFill>
        <p:spPr>
          <a:xfrm>
            <a:off x="1354443" y="2366879"/>
            <a:ext cx="615258" cy="408685"/>
          </a:xfrm>
          <a:prstGeom prst="rect">
            <a:avLst/>
          </a:prstGeom>
        </p:spPr>
      </p:pic>
      <p:pic>
        <p:nvPicPr>
          <p:cNvPr id="73" name="图片 7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81478" y="5291296"/>
            <a:ext cx="497920" cy="497920"/>
          </a:xfrm>
          <a:prstGeom prst="rect">
            <a:avLst/>
          </a:prstGeom>
        </p:spPr>
      </p:pic>
      <p:pic>
        <p:nvPicPr>
          <p:cNvPr id="6" name="The Italian Lands">
            <a:hlinkClick r:id="" action="ppaction://media"/>
          </p:cNvPr>
          <p:cNvPicPr>
            <a:picLocks noChangeAspect="1"/>
          </p:cNvPicPr>
          <p:nvPr>
            <a:audioFile r:link="rId4"/>
            <p:extLst>
              <p:ext uri="{DAA4B4D4-6D71-4841-9C94-3DE7FCFB9230}">
                <p14:media xmlns:p14="http://schemas.microsoft.com/office/powerpoint/2010/main" r:embed="rId5"/>
              </p:ext>
            </p:extLst>
          </p:nvPr>
        </p:nvPicPr>
        <p:blipFill>
          <a:blip r:embed="rId6"/>
          <a:stretch>
            <a:fillRect/>
          </a:stretch>
        </p:blipFill>
        <p:spPr>
          <a:xfrm>
            <a:off x="11185525" y="6235474"/>
            <a:ext cx="406400" cy="406400"/>
          </a:xfrm>
          <a:prstGeom prst="rect">
            <a:avLst/>
          </a:prstGeom>
        </p:spPr>
      </p:pic>
      <p:pic>
        <p:nvPicPr>
          <p:cNvPr id="4" name="图片 3" descr="未标题-1"/>
          <p:cNvPicPr>
            <a:picLocks noChangeAspect="1"/>
          </p:cNvPicPr>
          <p:nvPr/>
        </p:nvPicPr>
        <p:blipFill>
          <a:blip r:embed="rId7"/>
          <a:stretch>
            <a:fillRect/>
          </a:stretch>
        </p:blipFill>
        <p:spPr>
          <a:xfrm>
            <a:off x="1267460" y="-526415"/>
            <a:ext cx="10324465" cy="6882765"/>
          </a:xfrm>
          <a:prstGeom prst="rect">
            <a:avLst/>
          </a:prstGeom>
        </p:spPr>
      </p:pic>
      <p:sp>
        <p:nvSpPr>
          <p:cNvPr id="9" name="矩形 8"/>
          <p:cNvSpPr/>
          <p:nvPr/>
        </p:nvSpPr>
        <p:spPr>
          <a:xfrm>
            <a:off x="3359150" y="5699125"/>
            <a:ext cx="5937885" cy="589280"/>
          </a:xfrm>
          <a:prstGeom prst="rect">
            <a:avLst/>
          </a:prstGeom>
        </p:spPr>
        <p:txBody>
          <a:bodyPr wrap="square">
            <a:spAutoFit/>
          </a:bodyPr>
          <a:lstStyle/>
          <a:p>
            <a:pPr algn="ctr">
              <a:lnSpc>
                <a:spcPct val="127000"/>
              </a:lnSpc>
            </a:pPr>
            <a:r>
              <a:rPr lang="en-US" altLang="zh-CN" sz="850" dirty="0">
                <a:solidFill>
                  <a:schemeClr val="tx1">
                    <a:lumMod val="65000"/>
                    <a:lumOff val="35000"/>
                  </a:schemeClr>
                </a:solidFill>
                <a:latin typeface="Adobe Myungjo Std M" panose="02020600000000000000" pitchFamily="18" charset="-128"/>
                <a:ea typeface="Adobe Myungjo Std M" panose="02020600000000000000" pitchFamily="18" charset="-128"/>
                <a:cs typeface="Adobe Devanagari" panose="02040503050201020203" pitchFamily="18" charset="0"/>
              </a:rPr>
              <a:t>Your content to play here, or through your copy, paste in this </a:t>
            </a:r>
            <a:r>
              <a:rPr lang="en-US" altLang="zh-CN" sz="850" dirty="0" smtClean="0">
                <a:solidFill>
                  <a:schemeClr val="tx1">
                    <a:lumMod val="65000"/>
                    <a:lumOff val="35000"/>
                  </a:schemeClr>
                </a:solidFill>
                <a:latin typeface="Adobe Myungjo Std M" panose="02020600000000000000" pitchFamily="18" charset="-128"/>
                <a:ea typeface="Adobe Myungjo Std M" panose="02020600000000000000" pitchFamily="18" charset="-128"/>
                <a:cs typeface="Adobe Devanagari" panose="02040503050201020203" pitchFamily="18" charset="0"/>
              </a:rPr>
              <a:t>box</a:t>
            </a:r>
            <a:r>
              <a:rPr lang="en-US" altLang="zh-CN" sz="850" dirty="0">
                <a:solidFill>
                  <a:schemeClr val="tx1">
                    <a:lumMod val="65000"/>
                    <a:lumOff val="35000"/>
                  </a:schemeClr>
                </a:solidFill>
                <a:latin typeface="Adobe Myungjo Std M" panose="02020600000000000000" pitchFamily="18" charset="-128"/>
                <a:ea typeface="Adobe Myungjo Std M" panose="02020600000000000000" pitchFamily="18" charset="-128"/>
                <a:cs typeface="Adobe Devanagari" panose="02040503050201020203" pitchFamily="18" charset="0"/>
              </a:rPr>
              <a:t>, and </a:t>
            </a:r>
            <a:r>
              <a:rPr lang="en-US" altLang="zh-CN" sz="850" dirty="0" smtClean="0">
                <a:solidFill>
                  <a:schemeClr val="tx1">
                    <a:lumMod val="65000"/>
                    <a:lumOff val="35000"/>
                  </a:schemeClr>
                </a:solidFill>
                <a:latin typeface="Adobe Myungjo Std M" panose="02020600000000000000" pitchFamily="18" charset="-128"/>
                <a:ea typeface="Adobe Myungjo Std M" panose="02020600000000000000" pitchFamily="18" charset="-128"/>
                <a:cs typeface="Adobe Devanagari" panose="02040503050201020203" pitchFamily="18" charset="0"/>
              </a:rPr>
              <a:t>select </a:t>
            </a:r>
            <a:r>
              <a:rPr lang="en-US" altLang="zh-CN" sz="850" dirty="0">
                <a:solidFill>
                  <a:schemeClr val="tx1">
                    <a:lumMod val="65000"/>
                    <a:lumOff val="35000"/>
                  </a:schemeClr>
                </a:solidFill>
                <a:latin typeface="Adobe Myungjo Std M" panose="02020600000000000000" pitchFamily="18" charset="-128"/>
                <a:ea typeface="Adobe Myungjo Std M" panose="02020600000000000000" pitchFamily="18" charset="-128"/>
                <a:cs typeface="Adobe Devanagari" panose="02040503050201020203" pitchFamily="18" charset="0"/>
              </a:rPr>
              <a:t>only the </a:t>
            </a:r>
            <a:r>
              <a:rPr lang="en-US" altLang="zh-CN" sz="850" dirty="0" err="1" smtClean="0">
                <a:solidFill>
                  <a:schemeClr val="tx1">
                    <a:lumMod val="65000"/>
                    <a:lumOff val="35000"/>
                  </a:schemeClr>
                </a:solidFill>
                <a:latin typeface="Adobe Myungjo Std M" panose="02020600000000000000" pitchFamily="18" charset="-128"/>
                <a:ea typeface="Adobe Myungjo Std M" panose="02020600000000000000" pitchFamily="18" charset="-128"/>
                <a:cs typeface="Adobe Devanagari" panose="02040503050201020203" pitchFamily="18" charset="0"/>
              </a:rPr>
              <a:t>text.Your</a:t>
            </a:r>
            <a:r>
              <a:rPr lang="en-US" altLang="zh-CN" sz="850" dirty="0" smtClean="0">
                <a:solidFill>
                  <a:schemeClr val="tx1">
                    <a:lumMod val="65000"/>
                    <a:lumOff val="35000"/>
                  </a:schemeClr>
                </a:solidFill>
                <a:latin typeface="Adobe Myungjo Std M" panose="02020600000000000000" pitchFamily="18" charset="-128"/>
                <a:ea typeface="Adobe Myungjo Std M" panose="02020600000000000000" pitchFamily="18" charset="-128"/>
                <a:cs typeface="Adobe Devanagari" panose="02040503050201020203" pitchFamily="18" charset="0"/>
              </a:rPr>
              <a:t> content </a:t>
            </a:r>
            <a:endParaRPr lang="en-US" altLang="zh-CN" sz="850" dirty="0" smtClean="0">
              <a:solidFill>
                <a:schemeClr val="tx1">
                  <a:lumMod val="65000"/>
                  <a:lumOff val="35000"/>
                </a:schemeClr>
              </a:solidFill>
              <a:latin typeface="Adobe Myungjo Std M" panose="02020600000000000000" pitchFamily="18" charset="-128"/>
              <a:ea typeface="Adobe Myungjo Std M" panose="02020600000000000000" pitchFamily="18" charset="-128"/>
              <a:cs typeface="Adobe Devanagari" panose="02040503050201020203" pitchFamily="18" charset="0"/>
            </a:endParaRPr>
          </a:p>
          <a:p>
            <a:pPr algn="ctr">
              <a:lnSpc>
                <a:spcPct val="127000"/>
              </a:lnSpc>
            </a:pPr>
            <a:r>
              <a:rPr lang="en-US" altLang="zh-CN" sz="850" dirty="0" smtClean="0">
                <a:solidFill>
                  <a:schemeClr val="tx1">
                    <a:lumMod val="65000"/>
                    <a:lumOff val="35000"/>
                  </a:schemeClr>
                </a:solidFill>
                <a:latin typeface="Adobe Myungjo Std M" panose="02020600000000000000" pitchFamily="18" charset="-128"/>
                <a:ea typeface="Adobe Myungjo Std M" panose="02020600000000000000" pitchFamily="18" charset="-128"/>
                <a:cs typeface="Adobe Devanagari" panose="02040503050201020203" pitchFamily="18" charset="0"/>
              </a:rPr>
              <a:t>to play here, or through your copy, paste in this box, and select only the text</a:t>
            </a:r>
            <a:r>
              <a:rPr lang="en-US" altLang="zh-CN" sz="850" dirty="0">
                <a:solidFill>
                  <a:schemeClr val="tx1">
                    <a:lumMod val="65000"/>
                    <a:lumOff val="35000"/>
                  </a:schemeClr>
                </a:solidFill>
                <a:latin typeface="Adobe Myungjo Std M" panose="02020600000000000000" pitchFamily="18" charset="-128"/>
                <a:ea typeface="Adobe Myungjo Std M" panose="02020600000000000000" pitchFamily="18" charset="-128"/>
                <a:cs typeface="Adobe Devanagari" panose="02040503050201020203" pitchFamily="18" charset="0"/>
              </a:rPr>
              <a:t>. Your content to play here, or through your copy, paste in this box, and </a:t>
            </a:r>
            <a:r>
              <a:rPr lang="en-US" altLang="zh-CN" sz="850" dirty="0" smtClean="0">
                <a:solidFill>
                  <a:schemeClr val="tx1">
                    <a:lumMod val="65000"/>
                    <a:lumOff val="35000"/>
                  </a:schemeClr>
                </a:solidFill>
                <a:latin typeface="Adobe Myungjo Std M" panose="02020600000000000000" pitchFamily="18" charset="-128"/>
                <a:ea typeface="Adobe Myungjo Std M" panose="02020600000000000000" pitchFamily="18" charset="-128"/>
                <a:cs typeface="Adobe Devanagari" panose="02040503050201020203" pitchFamily="18" charset="0"/>
              </a:rPr>
              <a:t>select </a:t>
            </a:r>
            <a:r>
              <a:rPr lang="en-US" altLang="zh-CN" sz="850" dirty="0">
                <a:solidFill>
                  <a:schemeClr val="tx1">
                    <a:lumMod val="65000"/>
                    <a:lumOff val="35000"/>
                  </a:schemeClr>
                </a:solidFill>
                <a:latin typeface="Adobe Myungjo Std M" panose="02020600000000000000" pitchFamily="18" charset="-128"/>
                <a:ea typeface="Adobe Myungjo Std M" panose="02020600000000000000" pitchFamily="18" charset="-128"/>
                <a:cs typeface="Adobe Devanagari" panose="02040503050201020203" pitchFamily="18" charset="0"/>
              </a:rPr>
              <a:t>only the </a:t>
            </a:r>
            <a:r>
              <a:rPr lang="en-US" altLang="zh-CN" sz="850" dirty="0" smtClean="0">
                <a:solidFill>
                  <a:schemeClr val="tx1">
                    <a:lumMod val="65000"/>
                    <a:lumOff val="35000"/>
                  </a:schemeClr>
                </a:solidFill>
                <a:latin typeface="Adobe Myungjo Std M" panose="02020600000000000000" pitchFamily="18" charset="-128"/>
                <a:ea typeface="Adobe Myungjo Std M" panose="02020600000000000000" pitchFamily="18" charset="-128"/>
                <a:cs typeface="Adobe Devanagari" panose="02040503050201020203" pitchFamily="18" charset="0"/>
              </a:rPr>
              <a:t>text.</a:t>
            </a:r>
            <a:endParaRPr lang="en-US" altLang="zh-CN" sz="850" dirty="0" smtClean="0">
              <a:solidFill>
                <a:schemeClr val="tx1">
                  <a:lumMod val="65000"/>
                  <a:lumOff val="35000"/>
                </a:schemeClr>
              </a:solidFill>
              <a:latin typeface="Adobe Myungjo Std M" panose="02020600000000000000" pitchFamily="18" charset="-128"/>
              <a:ea typeface="Adobe Myungjo Std M" panose="02020600000000000000" pitchFamily="18" charset="-128"/>
              <a:cs typeface="Adobe Devanagari" panose="02040503050201020203" pitchFamily="18" charset="0"/>
            </a:endParaRPr>
          </a:p>
        </p:txBody>
      </p:sp>
      <p:sp>
        <p:nvSpPr>
          <p:cNvPr id="10" name="矩形 9"/>
          <p:cNvSpPr/>
          <p:nvPr/>
        </p:nvSpPr>
        <p:spPr>
          <a:xfrm>
            <a:off x="5534184" y="5177011"/>
            <a:ext cx="1979930" cy="521970"/>
          </a:xfrm>
          <a:prstGeom prst="rect">
            <a:avLst/>
          </a:prstGeom>
        </p:spPr>
        <p:txBody>
          <a:bodyPr wrap="none">
            <a:spAutoFit/>
          </a:bodyPr>
          <a:lstStyle/>
          <a:p>
            <a:pPr algn="l"/>
            <a:r>
              <a:rPr lang="en-US" altLang="zh-CN" sz="2800" b="1" dirty="0">
                <a:solidFill>
                  <a:schemeClr val="bg1"/>
                </a:solidFill>
                <a:effectLst>
                  <a:outerShdw blurRad="38100" dist="101600" dir="2700000" algn="tl">
                    <a:schemeClr val="bg1">
                      <a:lumMod val="75000"/>
                      <a:alpha val="43000"/>
                    </a:schemeClr>
                  </a:outerShdw>
                </a:effectLst>
                <a:latin typeface="Aa粉嘟嘟 (非商业使用)" panose="02010600010101010101" pitchFamily="2" charset="-122"/>
                <a:ea typeface="Aa粉嘟嘟 (非商业使用)" panose="02010600010101010101" pitchFamily="2" charset="-122"/>
                <a:sym typeface="+mn-ea"/>
              </a:rPr>
              <a:t>Thank you!</a:t>
            </a:r>
            <a:endParaRPr lang="zh-CN" altLang="en-US" sz="2800" dirty="0">
              <a:latin typeface="Berlin Sans FB Demi" panose="020E0802020502020306" pitchFamily="34" charset="0"/>
            </a:endParaRPr>
          </a:p>
        </p:txBody>
      </p:sp>
      <p:sp>
        <p:nvSpPr>
          <p:cNvPr id="14" name="任意多边形: 形状 56"/>
          <p:cNvSpPr/>
          <p:nvPr/>
        </p:nvSpPr>
        <p:spPr>
          <a:xfrm rot="5400000">
            <a:off x="-788670" y="788035"/>
            <a:ext cx="3154045" cy="1577340"/>
          </a:xfrm>
          <a:custGeom>
            <a:avLst/>
            <a:gdLst>
              <a:gd name="connsiteX0" fmla="*/ 4090989 w 8181978"/>
              <a:gd name="connsiteY0" fmla="*/ 1648566 h 4090990"/>
              <a:gd name="connsiteX1" fmla="*/ 6533412 w 8181978"/>
              <a:gd name="connsiteY1" fmla="*/ 4090989 h 4090990"/>
              <a:gd name="connsiteX2" fmla="*/ 6533412 w 8181978"/>
              <a:gd name="connsiteY2" fmla="*/ 4090990 h 4090990"/>
              <a:gd name="connsiteX3" fmla="*/ 6136483 w 8181978"/>
              <a:gd name="connsiteY3" fmla="*/ 4090990 h 4090990"/>
              <a:gd name="connsiteX4" fmla="*/ 4090988 w 8181978"/>
              <a:gd name="connsiteY4" fmla="*/ 2045495 h 4090990"/>
              <a:gd name="connsiteX5" fmla="*/ 2045494 w 8181978"/>
              <a:gd name="connsiteY5" fmla="*/ 4090990 h 4090990"/>
              <a:gd name="connsiteX6" fmla="*/ 1648566 w 8181978"/>
              <a:gd name="connsiteY6" fmla="*/ 4090990 h 4090990"/>
              <a:gd name="connsiteX7" fmla="*/ 1648566 w 8181978"/>
              <a:gd name="connsiteY7" fmla="*/ 4090989 h 4090990"/>
              <a:gd name="connsiteX8" fmla="*/ 4090989 w 8181978"/>
              <a:gd name="connsiteY8" fmla="*/ 1648566 h 4090990"/>
              <a:gd name="connsiteX9" fmla="*/ 4090989 w 8181978"/>
              <a:gd name="connsiteY9" fmla="*/ 0 h 4090990"/>
              <a:gd name="connsiteX10" fmla="*/ 8181978 w 8181978"/>
              <a:gd name="connsiteY10" fmla="*/ 4090990 h 4090990"/>
              <a:gd name="connsiteX11" fmla="*/ 6643689 w 8181978"/>
              <a:gd name="connsiteY11" fmla="*/ 4090990 h 4090990"/>
              <a:gd name="connsiteX12" fmla="*/ 6643689 w 8181978"/>
              <a:gd name="connsiteY12" fmla="*/ 4090989 h 4090990"/>
              <a:gd name="connsiteX13" fmla="*/ 4090989 w 8181978"/>
              <a:gd name="connsiteY13" fmla="*/ 1538289 h 4090990"/>
              <a:gd name="connsiteX14" fmla="*/ 1538289 w 8181978"/>
              <a:gd name="connsiteY14" fmla="*/ 4090989 h 4090990"/>
              <a:gd name="connsiteX15" fmla="*/ 1538289 w 8181978"/>
              <a:gd name="connsiteY15" fmla="*/ 4090990 h 4090990"/>
              <a:gd name="connsiteX16" fmla="*/ 0 w 8181978"/>
              <a:gd name="connsiteY16" fmla="*/ 4090990 h 4090990"/>
              <a:gd name="connsiteX17" fmla="*/ 4090989 w 8181978"/>
              <a:gd name="connsiteY17" fmla="*/ 0 h 4090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181978" h="4090990">
                <a:moveTo>
                  <a:pt x="4090989" y="1648566"/>
                </a:moveTo>
                <a:cubicBezTo>
                  <a:pt x="5439902" y="1648566"/>
                  <a:pt x="6533412" y="2742076"/>
                  <a:pt x="6533412" y="4090989"/>
                </a:cubicBezTo>
                <a:lnTo>
                  <a:pt x="6533412" y="4090990"/>
                </a:lnTo>
                <a:lnTo>
                  <a:pt x="6136483" y="4090990"/>
                </a:lnTo>
                <a:cubicBezTo>
                  <a:pt x="6136483" y="2961295"/>
                  <a:pt x="5220683" y="2045495"/>
                  <a:pt x="4090988" y="2045495"/>
                </a:cubicBezTo>
                <a:cubicBezTo>
                  <a:pt x="2961294" y="2045495"/>
                  <a:pt x="2045494" y="2961295"/>
                  <a:pt x="2045494" y="4090990"/>
                </a:cubicBezTo>
                <a:lnTo>
                  <a:pt x="1648566" y="4090990"/>
                </a:lnTo>
                <a:lnTo>
                  <a:pt x="1648566" y="4090989"/>
                </a:lnTo>
                <a:cubicBezTo>
                  <a:pt x="1648566" y="2742076"/>
                  <a:pt x="2742076" y="1648566"/>
                  <a:pt x="4090989" y="1648566"/>
                </a:cubicBezTo>
                <a:close/>
                <a:moveTo>
                  <a:pt x="4090989" y="0"/>
                </a:moveTo>
                <a:cubicBezTo>
                  <a:pt x="6350380" y="0"/>
                  <a:pt x="8181978" y="1831598"/>
                  <a:pt x="8181978" y="4090990"/>
                </a:cubicBezTo>
                <a:lnTo>
                  <a:pt x="6643689" y="4090990"/>
                </a:lnTo>
                <a:lnTo>
                  <a:pt x="6643689" y="4090989"/>
                </a:lnTo>
                <a:cubicBezTo>
                  <a:pt x="6643689" y="2681172"/>
                  <a:pt x="5500806" y="1538289"/>
                  <a:pt x="4090989" y="1538289"/>
                </a:cubicBezTo>
                <a:cubicBezTo>
                  <a:pt x="2681172" y="1538289"/>
                  <a:pt x="1538289" y="2681172"/>
                  <a:pt x="1538289" y="4090989"/>
                </a:cubicBezTo>
                <a:lnTo>
                  <a:pt x="1538289" y="4090990"/>
                </a:lnTo>
                <a:lnTo>
                  <a:pt x="0" y="4090990"/>
                </a:lnTo>
                <a:cubicBezTo>
                  <a:pt x="0" y="1831598"/>
                  <a:pt x="1831598" y="0"/>
                  <a:pt x="4090989" y="0"/>
                </a:cubicBezTo>
                <a:close/>
              </a:path>
            </a:pathLst>
          </a:custGeom>
          <a:blipFill dpi="0" rotWithShape="1">
            <a:blip r:embed="rId8"/>
            <a:srcRect/>
            <a:tile tx="0" ty="0" sx="100000" sy="100000" flip="none" algn="tl"/>
          </a:blipFill>
          <a:ln w="12700" cap="flat" cmpd="sng" algn="ctr">
            <a:no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black"/>
              </a:solidFill>
              <a:effectLst/>
              <a:uLnTx/>
              <a:uFillTx/>
              <a:latin typeface="Arial" panose="020B0604020202020204"/>
              <a:ea typeface="微软雅黑 Light" panose="020B0502040204020203"/>
              <a:cs typeface="+mn-cs"/>
            </a:endParaRPr>
          </a:p>
        </p:txBody>
      </p:sp>
      <p:sp>
        <p:nvSpPr>
          <p:cNvPr id="15" name="任意多边形: 形状 56"/>
          <p:cNvSpPr/>
          <p:nvPr/>
        </p:nvSpPr>
        <p:spPr>
          <a:xfrm rot="16200000">
            <a:off x="10325100" y="4117340"/>
            <a:ext cx="2488565" cy="1244600"/>
          </a:xfrm>
          <a:custGeom>
            <a:avLst/>
            <a:gdLst>
              <a:gd name="connsiteX0" fmla="*/ 4090989 w 8181978"/>
              <a:gd name="connsiteY0" fmla="*/ 1648566 h 4090990"/>
              <a:gd name="connsiteX1" fmla="*/ 6533412 w 8181978"/>
              <a:gd name="connsiteY1" fmla="*/ 4090989 h 4090990"/>
              <a:gd name="connsiteX2" fmla="*/ 6533412 w 8181978"/>
              <a:gd name="connsiteY2" fmla="*/ 4090990 h 4090990"/>
              <a:gd name="connsiteX3" fmla="*/ 6136483 w 8181978"/>
              <a:gd name="connsiteY3" fmla="*/ 4090990 h 4090990"/>
              <a:gd name="connsiteX4" fmla="*/ 4090988 w 8181978"/>
              <a:gd name="connsiteY4" fmla="*/ 2045495 h 4090990"/>
              <a:gd name="connsiteX5" fmla="*/ 2045494 w 8181978"/>
              <a:gd name="connsiteY5" fmla="*/ 4090990 h 4090990"/>
              <a:gd name="connsiteX6" fmla="*/ 1648566 w 8181978"/>
              <a:gd name="connsiteY6" fmla="*/ 4090990 h 4090990"/>
              <a:gd name="connsiteX7" fmla="*/ 1648566 w 8181978"/>
              <a:gd name="connsiteY7" fmla="*/ 4090989 h 4090990"/>
              <a:gd name="connsiteX8" fmla="*/ 4090989 w 8181978"/>
              <a:gd name="connsiteY8" fmla="*/ 1648566 h 4090990"/>
              <a:gd name="connsiteX9" fmla="*/ 4090989 w 8181978"/>
              <a:gd name="connsiteY9" fmla="*/ 0 h 4090990"/>
              <a:gd name="connsiteX10" fmla="*/ 8181978 w 8181978"/>
              <a:gd name="connsiteY10" fmla="*/ 4090990 h 4090990"/>
              <a:gd name="connsiteX11" fmla="*/ 6643689 w 8181978"/>
              <a:gd name="connsiteY11" fmla="*/ 4090990 h 4090990"/>
              <a:gd name="connsiteX12" fmla="*/ 6643689 w 8181978"/>
              <a:gd name="connsiteY12" fmla="*/ 4090989 h 4090990"/>
              <a:gd name="connsiteX13" fmla="*/ 4090989 w 8181978"/>
              <a:gd name="connsiteY13" fmla="*/ 1538289 h 4090990"/>
              <a:gd name="connsiteX14" fmla="*/ 1538289 w 8181978"/>
              <a:gd name="connsiteY14" fmla="*/ 4090989 h 4090990"/>
              <a:gd name="connsiteX15" fmla="*/ 1538289 w 8181978"/>
              <a:gd name="connsiteY15" fmla="*/ 4090990 h 4090990"/>
              <a:gd name="connsiteX16" fmla="*/ 0 w 8181978"/>
              <a:gd name="connsiteY16" fmla="*/ 4090990 h 4090990"/>
              <a:gd name="connsiteX17" fmla="*/ 4090989 w 8181978"/>
              <a:gd name="connsiteY17" fmla="*/ 0 h 4090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8181978" h="4090990">
                <a:moveTo>
                  <a:pt x="4090989" y="1648566"/>
                </a:moveTo>
                <a:cubicBezTo>
                  <a:pt x="5439902" y="1648566"/>
                  <a:pt x="6533412" y="2742076"/>
                  <a:pt x="6533412" y="4090989"/>
                </a:cubicBezTo>
                <a:lnTo>
                  <a:pt x="6533412" y="4090990"/>
                </a:lnTo>
                <a:lnTo>
                  <a:pt x="6136483" y="4090990"/>
                </a:lnTo>
                <a:cubicBezTo>
                  <a:pt x="6136483" y="2961295"/>
                  <a:pt x="5220683" y="2045495"/>
                  <a:pt x="4090988" y="2045495"/>
                </a:cubicBezTo>
                <a:cubicBezTo>
                  <a:pt x="2961294" y="2045495"/>
                  <a:pt x="2045494" y="2961295"/>
                  <a:pt x="2045494" y="4090990"/>
                </a:cubicBezTo>
                <a:lnTo>
                  <a:pt x="1648566" y="4090990"/>
                </a:lnTo>
                <a:lnTo>
                  <a:pt x="1648566" y="4090989"/>
                </a:lnTo>
                <a:cubicBezTo>
                  <a:pt x="1648566" y="2742076"/>
                  <a:pt x="2742076" y="1648566"/>
                  <a:pt x="4090989" y="1648566"/>
                </a:cubicBezTo>
                <a:close/>
                <a:moveTo>
                  <a:pt x="4090989" y="0"/>
                </a:moveTo>
                <a:cubicBezTo>
                  <a:pt x="6350380" y="0"/>
                  <a:pt x="8181978" y="1831598"/>
                  <a:pt x="8181978" y="4090990"/>
                </a:cubicBezTo>
                <a:lnTo>
                  <a:pt x="6643689" y="4090990"/>
                </a:lnTo>
                <a:lnTo>
                  <a:pt x="6643689" y="4090989"/>
                </a:lnTo>
                <a:cubicBezTo>
                  <a:pt x="6643689" y="2681172"/>
                  <a:pt x="5500806" y="1538289"/>
                  <a:pt x="4090989" y="1538289"/>
                </a:cubicBezTo>
                <a:cubicBezTo>
                  <a:pt x="2681172" y="1538289"/>
                  <a:pt x="1538289" y="2681172"/>
                  <a:pt x="1538289" y="4090989"/>
                </a:cubicBezTo>
                <a:lnTo>
                  <a:pt x="1538289" y="4090990"/>
                </a:lnTo>
                <a:lnTo>
                  <a:pt x="0" y="4090990"/>
                </a:lnTo>
                <a:cubicBezTo>
                  <a:pt x="0" y="1831598"/>
                  <a:pt x="1831598" y="0"/>
                  <a:pt x="4090989" y="0"/>
                </a:cubicBezTo>
                <a:close/>
              </a:path>
            </a:pathLst>
          </a:custGeom>
          <a:blipFill dpi="0" rotWithShape="1">
            <a:blip r:embed="rId8"/>
            <a:srcRect/>
            <a:tile tx="0" ty="0" sx="100000" sy="100000" flip="none" algn="tl"/>
          </a:blipFill>
          <a:ln w="12700" cap="flat" cmpd="sng" algn="ctr">
            <a:noFill/>
            <a:prstDash val="solid"/>
            <a:miter lim="800000"/>
          </a:ln>
          <a:effectLst/>
        </p:spPr>
        <p:txBody>
          <a:bodyPr rtlCol="0" anchor="ctr"/>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black"/>
              </a:solidFill>
              <a:effectLst/>
              <a:uLnTx/>
              <a:uFillTx/>
              <a:latin typeface="Arial" panose="020B0604020202020204"/>
              <a:ea typeface="微软雅黑 Light" panose="020B0502040204020203"/>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400" advClick="0" advTm="3000">
        <p14:ripple/>
      </p:transition>
    </mc:Choice>
    <mc:Fallback>
      <p:transition spd="slow" advClick="0" advTm="3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 repeatCount="indefinite" fill="hold" display="0">
                  <p:stCondLst>
                    <p:cond delay="indefinite"/>
                  </p:stCondLst>
                  <p:endCondLst>
                    <p:cond evt="onStopAudio" delay="0">
                      <p:tgtEl>
                        <p:sldTgt/>
                      </p:tgtEl>
                    </p:cond>
                  </p:endCondLst>
                </p:cTn>
                <p:tgtEl>
                  <p:spTgt spid="6"/>
                </p:tgtEl>
              </p:cMediaNode>
            </p:audio>
          </p:childTnLst>
        </p:cTn>
      </p:par>
    </p:tnLst>
  </p:timing>
</p:sld>
</file>

<file path=ppt/tags/tag1.xml><?xml version="1.0" encoding="utf-8"?>
<p:tagLst xmlns:p="http://schemas.openxmlformats.org/presentationml/2006/main">
  <p:tag name="ISLIDE.VECTOR" val="a6e0e701-72ba-4b30-9969-e760829c6ef9"/>
</p:tagLst>
</file>

<file path=ppt/tags/tag2.xml><?xml version="1.0" encoding="utf-8"?>
<p:tagLst xmlns:p="http://schemas.openxmlformats.org/presentationml/2006/main">
  <p:tag name="ISPRING_PRESENTATION_TITLE" val="618"/>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2080</Words>
  <Application>WPS 演示</Application>
  <PresentationFormat>宽屏</PresentationFormat>
  <Paragraphs>387</Paragraphs>
  <Slides>19</Slides>
  <Notes>19</Notes>
  <HiddenSlides>0</HiddenSlides>
  <MMClips>1</MMClips>
  <ScaleCrop>false</ScaleCrop>
  <HeadingPairs>
    <vt:vector size="6" baseType="variant">
      <vt:variant>
        <vt:lpstr>已用的字体</vt:lpstr>
      </vt:variant>
      <vt:variant>
        <vt:i4>30</vt:i4>
      </vt:variant>
      <vt:variant>
        <vt:lpstr>主题</vt:lpstr>
      </vt:variant>
      <vt:variant>
        <vt:i4>2</vt:i4>
      </vt:variant>
      <vt:variant>
        <vt:lpstr>幻灯片标题</vt:lpstr>
      </vt:variant>
      <vt:variant>
        <vt:i4>19</vt:i4>
      </vt:variant>
    </vt:vector>
  </HeadingPairs>
  <TitlesOfParts>
    <vt:vector size="51" baseType="lpstr">
      <vt:lpstr>Arial</vt:lpstr>
      <vt:lpstr>宋体</vt:lpstr>
      <vt:lpstr>Wingdings</vt:lpstr>
      <vt:lpstr>Aa芒小果 (非商业使用)</vt:lpstr>
      <vt:lpstr>Aa来自星星的你 (非商业使用)</vt:lpstr>
      <vt:lpstr>Aa粉嘟嘟 (非商业使用)</vt:lpstr>
      <vt:lpstr>华文细黑</vt:lpstr>
      <vt:lpstr>Aa甜心爱人  (非商业使用)</vt:lpstr>
      <vt:lpstr>Broadway</vt:lpstr>
      <vt:lpstr>Segoe UI</vt:lpstr>
      <vt:lpstr>楷体</vt:lpstr>
      <vt:lpstr>Aa时空恋旅人 (非商业使用)</vt:lpstr>
      <vt:lpstr>微软雅黑</vt:lpstr>
      <vt:lpstr>造字工房悦黑体验版常规体</vt:lpstr>
      <vt:lpstr>Aa苏打汽水 (非商业使用)</vt:lpstr>
      <vt:lpstr>Calibri</vt:lpstr>
      <vt:lpstr>Arial Unicode MS</vt:lpstr>
      <vt:lpstr>Calibri Light</vt:lpstr>
      <vt:lpstr>等线</vt:lpstr>
      <vt:lpstr>黑体</vt:lpstr>
      <vt:lpstr>Gabriola</vt:lpstr>
      <vt:lpstr>Adobe Myungjo Std M</vt:lpstr>
      <vt:lpstr>MS PMincho</vt:lpstr>
      <vt:lpstr>Adobe Devanagari</vt:lpstr>
      <vt:lpstr>Berlin Sans FB Demi</vt:lpstr>
      <vt:lpstr>方正粗活意简体</vt:lpstr>
      <vt:lpstr>Segoe Print</vt:lpstr>
      <vt:lpstr>汉仪粗简黑简</vt:lpstr>
      <vt:lpstr>Arial</vt:lpstr>
      <vt:lpstr>微软雅黑 Light</vt:lpstr>
      <vt:lpstr>Office 主题</vt:lpstr>
      <vt:lpstr>1_Office 主题</vt:lpstr>
      <vt:lpstr>PowerPoint 演示文稿</vt:lpstr>
      <vt:lpstr>PowerPoint 演示文稿</vt:lpstr>
      <vt:lpstr>PowerPoint 演示文稿</vt:lpstr>
      <vt:lpstr>PowerPoint 演示文稿</vt:lpstr>
      <vt:lpstr>PowerPoint 演示文稿</vt:lpstr>
      <vt:lpstr>活动目的</vt:lpstr>
      <vt:lpstr>活动目标</vt:lpstr>
      <vt:lpstr>市场定位</vt:lpstr>
      <vt:lpstr>PowerPoint 演示文稿</vt:lpstr>
      <vt:lpstr>店铺装修</vt:lpstr>
      <vt:lpstr>促销活动</vt:lpstr>
      <vt:lpstr>团队分工</vt:lpstr>
      <vt:lpstr>活动预算</vt:lpstr>
      <vt:lpstr>PowerPoint 演示文稿</vt:lpstr>
      <vt:lpstr>效果评价</vt:lpstr>
      <vt:lpstr>标题</vt:lpstr>
      <vt:lpstr>标题</vt:lpstr>
      <vt:lpstr>标题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罗祉璇</cp:lastModifiedBy>
  <cp:revision>1</cp:revision>
  <dcterms:created xsi:type="dcterms:W3CDTF">2020-06-03T08:19:33Z</dcterms:created>
  <dcterms:modified xsi:type="dcterms:W3CDTF">2020-06-03T08:19:33Z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